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5" r:id="rId3"/>
    <p:sldId id="286" r:id="rId4"/>
    <p:sldId id="287" r:id="rId5"/>
    <p:sldId id="288" r:id="rId6"/>
    <p:sldId id="289" r:id="rId7"/>
    <p:sldId id="291" r:id="rId8"/>
    <p:sldId id="293" r:id="rId9"/>
    <p:sldId id="292" r:id="rId10"/>
    <p:sldId id="294" r:id="rId11"/>
    <p:sldId id="290" r:id="rId12"/>
    <p:sldId id="295" r:id="rId13"/>
    <p:sldId id="297" r:id="rId14"/>
    <p:sldId id="296" r:id="rId15"/>
    <p:sldId id="298" r:id="rId16"/>
    <p:sldId id="299" r:id="rId17"/>
    <p:sldId id="300" r:id="rId18"/>
    <p:sldId id="303" r:id="rId19"/>
    <p:sldId id="302" r:id="rId20"/>
    <p:sldId id="301" r:id="rId21"/>
    <p:sldId id="304" r:id="rId22"/>
    <p:sldId id="305" r:id="rId23"/>
    <p:sldId id="306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6471" userDrawn="1">
          <p15:clr>
            <a:srgbClr val="A4A3A4"/>
          </p15:clr>
        </p15:guide>
        <p15:guide id="5" pos="35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382"/>
    <a:srgbClr val="0C615C"/>
    <a:srgbClr val="285541"/>
    <a:srgbClr val="A7B8B4"/>
    <a:srgbClr val="2D5644"/>
    <a:srgbClr val="2D678B"/>
    <a:srgbClr val="A8B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1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58" y="576"/>
      </p:cViewPr>
      <p:guideLst>
        <p:guide orient="horz" pos="2160"/>
        <p:guide pos="3840"/>
        <p:guide pos="642"/>
        <p:guide pos="6471"/>
        <p:guide pos="35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9C0B2-1420-4739-9B8D-0020DFC12C2C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6CF978-A32F-4D9E-9334-2AE8588A79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236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588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68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666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815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1153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71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51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2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719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5257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7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04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60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416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028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074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084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4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56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984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330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061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ABE8576-B3A5-2D0E-490F-7CB24C045C4D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0DD51D1-E18D-DC99-4E16-51182E12EC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16"/>
            <a:stretch/>
          </p:blipFill>
          <p:spPr>
            <a:xfrm>
              <a:off x="6274632" y="0"/>
              <a:ext cx="5917368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693237A-A5A5-30EE-764E-9CC27A2534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1" y="0"/>
              <a:ext cx="6274632" cy="6858000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23445D45-D5C1-BB40-7E64-76B2DD3850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4375" b="40912"/>
          <a:stretch/>
        </p:blipFill>
        <p:spPr>
          <a:xfrm>
            <a:off x="0" y="3844998"/>
            <a:ext cx="12192000" cy="3013002"/>
          </a:xfrm>
          <a:custGeom>
            <a:avLst/>
            <a:gdLst>
              <a:gd name="connsiteX0" fmla="*/ 0 w 12192000"/>
              <a:gd name="connsiteY0" fmla="*/ 0 h 3013002"/>
              <a:gd name="connsiteX1" fmla="*/ 12192000 w 12192000"/>
              <a:gd name="connsiteY1" fmla="*/ 0 h 3013002"/>
              <a:gd name="connsiteX2" fmla="*/ 12192000 w 12192000"/>
              <a:gd name="connsiteY2" fmla="*/ 3013002 h 3013002"/>
              <a:gd name="connsiteX3" fmla="*/ 0 w 12192000"/>
              <a:gd name="connsiteY3" fmla="*/ 3013002 h 301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3002">
                <a:moveTo>
                  <a:pt x="0" y="0"/>
                </a:moveTo>
                <a:lnTo>
                  <a:pt x="12192000" y="0"/>
                </a:lnTo>
                <a:lnTo>
                  <a:pt x="12192000" y="3013002"/>
                </a:lnTo>
                <a:lnTo>
                  <a:pt x="0" y="3013002"/>
                </a:lnTo>
                <a:close/>
              </a:path>
            </a:pathLst>
          </a:cu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321FF0F-5B69-D228-31E9-E340CDB29AAC}"/>
              </a:ext>
            </a:extLst>
          </p:cNvPr>
          <p:cNvGrpSpPr/>
          <p:nvPr userDrawn="1"/>
        </p:nvGrpSpPr>
        <p:grpSpPr>
          <a:xfrm>
            <a:off x="8349674" y="-1153218"/>
            <a:ext cx="7448065" cy="4979139"/>
            <a:chOff x="5933185" y="3446654"/>
            <a:chExt cx="1374648" cy="918972"/>
          </a:xfrm>
          <a:gradFill>
            <a:gsLst>
              <a:gs pos="0">
                <a:srgbClr val="589382">
                  <a:alpha val="3000"/>
                </a:srgbClr>
              </a:gs>
              <a:gs pos="100000">
                <a:srgbClr val="2D678B">
                  <a:alpha val="12000"/>
                </a:srgbClr>
              </a:gs>
            </a:gsLst>
            <a:lin ang="0" scaled="1"/>
          </a:gra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410446A-4A4D-D695-55FF-F6916C773E99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6350" cap="flat">
              <a:gradFill>
                <a:gsLst>
                  <a:gs pos="0">
                    <a:srgbClr val="589382">
                      <a:alpha val="24000"/>
                    </a:srgbClr>
                  </a:gs>
                  <a:gs pos="100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20A9D6B-2837-ABA9-45BF-5705D2A0B81F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6350" cap="flat">
              <a:gradFill>
                <a:gsLst>
                  <a:gs pos="0">
                    <a:srgbClr val="589382">
                      <a:alpha val="24000"/>
                    </a:srgbClr>
                  </a:gs>
                  <a:gs pos="100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AAF52BC-CF83-73D6-4826-507488380E28}"/>
              </a:ext>
            </a:extLst>
          </p:cNvPr>
          <p:cNvGrpSpPr/>
          <p:nvPr userDrawn="1"/>
        </p:nvGrpSpPr>
        <p:grpSpPr>
          <a:xfrm>
            <a:off x="0" y="6498336"/>
            <a:ext cx="11985938" cy="359664"/>
            <a:chOff x="0" y="6498336"/>
            <a:chExt cx="11985938" cy="35966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C6615BB-495B-23A9-4B56-E5FDD0D1B934}"/>
                </a:ext>
              </a:extLst>
            </p:cNvPr>
            <p:cNvGrpSpPr/>
            <p:nvPr/>
          </p:nvGrpSpPr>
          <p:grpSpPr>
            <a:xfrm>
              <a:off x="0" y="6498336"/>
              <a:ext cx="5992368" cy="359664"/>
              <a:chOff x="3051301" y="6139562"/>
              <a:chExt cx="5992368" cy="359664"/>
            </a:xfrm>
            <a:gradFill flip="none" rotWithShape="1">
              <a:gsLst>
                <a:gs pos="0">
                  <a:srgbClr val="589382">
                    <a:alpha val="0"/>
                  </a:srgbClr>
                </a:gs>
                <a:gs pos="100000">
                  <a:srgbClr val="2D678B"/>
                </a:gs>
              </a:gsLst>
              <a:lin ang="16200000" scaled="1"/>
              <a:tileRect/>
            </a:gradFill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FCF6667-DFF6-B87A-9288-E1B8F5CA8798}"/>
                  </a:ext>
                </a:extLst>
              </p:cNvPr>
              <p:cNvSpPr/>
              <p:nvPr/>
            </p:nvSpPr>
            <p:spPr>
              <a:xfrm>
                <a:off x="3051301" y="6139562"/>
                <a:ext cx="5992368" cy="359664"/>
              </a:xfrm>
              <a:custGeom>
                <a:avLst/>
                <a:gdLst>
                  <a:gd name="connsiteX0" fmla="*/ 432816 w 5992368"/>
                  <a:gd name="connsiteY0" fmla="*/ 0 h 359664"/>
                  <a:gd name="connsiteX1" fmla="*/ 638556 w 5992368"/>
                  <a:gd name="connsiteY1" fmla="*/ 140208 h 359664"/>
                  <a:gd name="connsiteX2" fmla="*/ 667512 w 5992368"/>
                  <a:gd name="connsiteY2" fmla="*/ 140208 h 359664"/>
                  <a:gd name="connsiteX3" fmla="*/ 690372 w 5992368"/>
                  <a:gd name="connsiteY3" fmla="*/ 143256 h 359664"/>
                  <a:gd name="connsiteX4" fmla="*/ 854964 w 5992368"/>
                  <a:gd name="connsiteY4" fmla="*/ 291084 h 359664"/>
                  <a:gd name="connsiteX5" fmla="*/ 861060 w 5992368"/>
                  <a:gd name="connsiteY5" fmla="*/ 304800 h 359664"/>
                  <a:gd name="connsiteX6" fmla="*/ 870204 w 5992368"/>
                  <a:gd name="connsiteY6" fmla="*/ 275844 h 359664"/>
                  <a:gd name="connsiteX7" fmla="*/ 1030224 w 5992368"/>
                  <a:gd name="connsiteY7" fmla="*/ 143256 h 359664"/>
                  <a:gd name="connsiteX8" fmla="*/ 1051560 w 5992368"/>
                  <a:gd name="connsiteY8" fmla="*/ 140208 h 359664"/>
                  <a:gd name="connsiteX9" fmla="*/ 1082040 w 5992368"/>
                  <a:gd name="connsiteY9" fmla="*/ 140208 h 359664"/>
                  <a:gd name="connsiteX10" fmla="*/ 1287780 w 5992368"/>
                  <a:gd name="connsiteY10" fmla="*/ 0 h 359664"/>
                  <a:gd name="connsiteX11" fmla="*/ 1493520 w 5992368"/>
                  <a:gd name="connsiteY11" fmla="*/ 140208 h 359664"/>
                  <a:gd name="connsiteX12" fmla="*/ 1522476 w 5992368"/>
                  <a:gd name="connsiteY12" fmla="*/ 140208 h 359664"/>
                  <a:gd name="connsiteX13" fmla="*/ 1563624 w 5992368"/>
                  <a:gd name="connsiteY13" fmla="*/ 147828 h 359664"/>
                  <a:gd name="connsiteX14" fmla="*/ 1714500 w 5992368"/>
                  <a:gd name="connsiteY14" fmla="*/ 304800 h 359664"/>
                  <a:gd name="connsiteX15" fmla="*/ 1717548 w 5992368"/>
                  <a:gd name="connsiteY15" fmla="*/ 295656 h 359664"/>
                  <a:gd name="connsiteX16" fmla="*/ 1856232 w 5992368"/>
                  <a:gd name="connsiteY16" fmla="*/ 150876 h 359664"/>
                  <a:gd name="connsiteX17" fmla="*/ 1883664 w 5992368"/>
                  <a:gd name="connsiteY17" fmla="*/ 143256 h 359664"/>
                  <a:gd name="connsiteX18" fmla="*/ 1905000 w 5992368"/>
                  <a:gd name="connsiteY18" fmla="*/ 140208 h 359664"/>
                  <a:gd name="connsiteX19" fmla="*/ 1937004 w 5992368"/>
                  <a:gd name="connsiteY19" fmla="*/ 140208 h 359664"/>
                  <a:gd name="connsiteX20" fmla="*/ 2142744 w 5992368"/>
                  <a:gd name="connsiteY20" fmla="*/ 0 h 359664"/>
                  <a:gd name="connsiteX21" fmla="*/ 2348484 w 5992368"/>
                  <a:gd name="connsiteY21" fmla="*/ 140208 h 359664"/>
                  <a:gd name="connsiteX22" fmla="*/ 2377440 w 5992368"/>
                  <a:gd name="connsiteY22" fmla="*/ 140208 h 359664"/>
                  <a:gd name="connsiteX23" fmla="*/ 2400300 w 5992368"/>
                  <a:gd name="connsiteY23" fmla="*/ 143256 h 359664"/>
                  <a:gd name="connsiteX24" fmla="*/ 2560320 w 5992368"/>
                  <a:gd name="connsiteY24" fmla="*/ 280416 h 359664"/>
                  <a:gd name="connsiteX25" fmla="*/ 2569464 w 5992368"/>
                  <a:gd name="connsiteY25" fmla="*/ 304800 h 359664"/>
                  <a:gd name="connsiteX26" fmla="*/ 2581656 w 5992368"/>
                  <a:gd name="connsiteY26" fmla="*/ 269748 h 359664"/>
                  <a:gd name="connsiteX27" fmla="*/ 2738628 w 5992368"/>
                  <a:gd name="connsiteY27" fmla="*/ 143256 h 359664"/>
                  <a:gd name="connsiteX28" fmla="*/ 2759964 w 5992368"/>
                  <a:gd name="connsiteY28" fmla="*/ 140208 h 359664"/>
                  <a:gd name="connsiteX29" fmla="*/ 2790444 w 5992368"/>
                  <a:gd name="connsiteY29" fmla="*/ 140208 h 359664"/>
                  <a:gd name="connsiteX30" fmla="*/ 2996184 w 5992368"/>
                  <a:gd name="connsiteY30" fmla="*/ 0 h 359664"/>
                  <a:gd name="connsiteX31" fmla="*/ 3201924 w 5992368"/>
                  <a:gd name="connsiteY31" fmla="*/ 140208 h 359664"/>
                  <a:gd name="connsiteX32" fmla="*/ 3232404 w 5992368"/>
                  <a:gd name="connsiteY32" fmla="*/ 140208 h 359664"/>
                  <a:gd name="connsiteX33" fmla="*/ 3255264 w 5992368"/>
                  <a:gd name="connsiteY33" fmla="*/ 143256 h 359664"/>
                  <a:gd name="connsiteX34" fmla="*/ 3412236 w 5992368"/>
                  <a:gd name="connsiteY34" fmla="*/ 274320 h 359664"/>
                  <a:gd name="connsiteX35" fmla="*/ 3424428 w 5992368"/>
                  <a:gd name="connsiteY35" fmla="*/ 304800 h 359664"/>
                  <a:gd name="connsiteX36" fmla="*/ 3433572 w 5992368"/>
                  <a:gd name="connsiteY36" fmla="*/ 275844 h 359664"/>
                  <a:gd name="connsiteX37" fmla="*/ 3593592 w 5992368"/>
                  <a:gd name="connsiteY37" fmla="*/ 143256 h 359664"/>
                  <a:gd name="connsiteX38" fmla="*/ 3614928 w 5992368"/>
                  <a:gd name="connsiteY38" fmla="*/ 140208 h 359664"/>
                  <a:gd name="connsiteX39" fmla="*/ 3645408 w 5992368"/>
                  <a:gd name="connsiteY39" fmla="*/ 140208 h 359664"/>
                  <a:gd name="connsiteX40" fmla="*/ 3851148 w 5992368"/>
                  <a:gd name="connsiteY40" fmla="*/ 0 h 359664"/>
                  <a:gd name="connsiteX41" fmla="*/ 4056888 w 5992368"/>
                  <a:gd name="connsiteY41" fmla="*/ 140208 h 359664"/>
                  <a:gd name="connsiteX42" fmla="*/ 4085844 w 5992368"/>
                  <a:gd name="connsiteY42" fmla="*/ 140208 h 359664"/>
                  <a:gd name="connsiteX43" fmla="*/ 4126992 w 5992368"/>
                  <a:gd name="connsiteY43" fmla="*/ 147828 h 359664"/>
                  <a:gd name="connsiteX44" fmla="*/ 4277868 w 5992368"/>
                  <a:gd name="connsiteY44" fmla="*/ 304800 h 359664"/>
                  <a:gd name="connsiteX45" fmla="*/ 4283964 w 5992368"/>
                  <a:gd name="connsiteY45" fmla="*/ 286512 h 359664"/>
                  <a:gd name="connsiteX46" fmla="*/ 4448556 w 5992368"/>
                  <a:gd name="connsiteY46" fmla="*/ 143256 h 359664"/>
                  <a:gd name="connsiteX47" fmla="*/ 4469892 w 5992368"/>
                  <a:gd name="connsiteY47" fmla="*/ 140208 h 359664"/>
                  <a:gd name="connsiteX48" fmla="*/ 4500372 w 5992368"/>
                  <a:gd name="connsiteY48" fmla="*/ 140208 h 359664"/>
                  <a:gd name="connsiteX49" fmla="*/ 4706112 w 5992368"/>
                  <a:gd name="connsiteY49" fmla="*/ 0 h 359664"/>
                  <a:gd name="connsiteX50" fmla="*/ 4911853 w 5992368"/>
                  <a:gd name="connsiteY50" fmla="*/ 140208 h 359664"/>
                  <a:gd name="connsiteX51" fmla="*/ 4940808 w 5992368"/>
                  <a:gd name="connsiteY51" fmla="*/ 140208 h 359664"/>
                  <a:gd name="connsiteX52" fmla="*/ 4969764 w 5992368"/>
                  <a:gd name="connsiteY52" fmla="*/ 144780 h 359664"/>
                  <a:gd name="connsiteX53" fmla="*/ 5132832 w 5992368"/>
                  <a:gd name="connsiteY53" fmla="*/ 306324 h 359664"/>
                  <a:gd name="connsiteX54" fmla="*/ 5141976 w 5992368"/>
                  <a:gd name="connsiteY54" fmla="*/ 277368 h 359664"/>
                  <a:gd name="connsiteX55" fmla="*/ 5295900 w 5992368"/>
                  <a:gd name="connsiteY55" fmla="*/ 144780 h 359664"/>
                  <a:gd name="connsiteX56" fmla="*/ 5323332 w 5992368"/>
                  <a:gd name="connsiteY56" fmla="*/ 140208 h 359664"/>
                  <a:gd name="connsiteX57" fmla="*/ 5355336 w 5992368"/>
                  <a:gd name="connsiteY57" fmla="*/ 140208 h 359664"/>
                  <a:gd name="connsiteX58" fmla="*/ 5559553 w 5992368"/>
                  <a:gd name="connsiteY58" fmla="*/ 0 h 359664"/>
                  <a:gd name="connsiteX59" fmla="*/ 5765292 w 5992368"/>
                  <a:gd name="connsiteY59" fmla="*/ 140208 h 359664"/>
                  <a:gd name="connsiteX60" fmla="*/ 5794248 w 5992368"/>
                  <a:gd name="connsiteY60" fmla="*/ 140208 h 359664"/>
                  <a:gd name="connsiteX61" fmla="*/ 5817108 w 5992368"/>
                  <a:gd name="connsiteY61" fmla="*/ 143256 h 359664"/>
                  <a:gd name="connsiteX62" fmla="*/ 5986272 w 5992368"/>
                  <a:gd name="connsiteY62" fmla="*/ 307848 h 359664"/>
                  <a:gd name="connsiteX63" fmla="*/ 5992368 w 5992368"/>
                  <a:gd name="connsiteY63" fmla="*/ 335280 h 359664"/>
                  <a:gd name="connsiteX64" fmla="*/ 5992368 w 5992368"/>
                  <a:gd name="connsiteY64" fmla="*/ 358140 h 359664"/>
                  <a:gd name="connsiteX65" fmla="*/ 5981700 w 5992368"/>
                  <a:gd name="connsiteY65" fmla="*/ 358140 h 359664"/>
                  <a:gd name="connsiteX66" fmla="*/ 5772912 w 5992368"/>
                  <a:gd name="connsiteY66" fmla="*/ 150876 h 359664"/>
                  <a:gd name="connsiteX67" fmla="*/ 5565648 w 5992368"/>
                  <a:gd name="connsiteY67" fmla="*/ 358140 h 359664"/>
                  <a:gd name="connsiteX68" fmla="*/ 5554980 w 5992368"/>
                  <a:gd name="connsiteY68" fmla="*/ 358140 h 359664"/>
                  <a:gd name="connsiteX69" fmla="*/ 5346192 w 5992368"/>
                  <a:gd name="connsiteY69" fmla="*/ 150876 h 359664"/>
                  <a:gd name="connsiteX70" fmla="*/ 5138929 w 5992368"/>
                  <a:gd name="connsiteY70" fmla="*/ 358140 h 359664"/>
                  <a:gd name="connsiteX71" fmla="*/ 5126736 w 5992368"/>
                  <a:gd name="connsiteY71" fmla="*/ 358140 h 359664"/>
                  <a:gd name="connsiteX72" fmla="*/ 4917948 w 5992368"/>
                  <a:gd name="connsiteY72" fmla="*/ 150876 h 359664"/>
                  <a:gd name="connsiteX73" fmla="*/ 4710684 w 5992368"/>
                  <a:gd name="connsiteY73" fmla="*/ 358140 h 359664"/>
                  <a:gd name="connsiteX74" fmla="*/ 4700017 w 5992368"/>
                  <a:gd name="connsiteY74" fmla="*/ 358140 h 359664"/>
                  <a:gd name="connsiteX75" fmla="*/ 4491229 w 5992368"/>
                  <a:gd name="connsiteY75" fmla="*/ 150876 h 359664"/>
                  <a:gd name="connsiteX76" fmla="*/ 4283964 w 5992368"/>
                  <a:gd name="connsiteY76" fmla="*/ 358140 h 359664"/>
                  <a:gd name="connsiteX77" fmla="*/ 4273296 w 5992368"/>
                  <a:gd name="connsiteY77" fmla="*/ 358140 h 359664"/>
                  <a:gd name="connsiteX78" fmla="*/ 4064508 w 5992368"/>
                  <a:gd name="connsiteY78" fmla="*/ 150876 h 359664"/>
                  <a:gd name="connsiteX79" fmla="*/ 3857244 w 5992368"/>
                  <a:gd name="connsiteY79" fmla="*/ 358140 h 359664"/>
                  <a:gd name="connsiteX80" fmla="*/ 3845052 w 5992368"/>
                  <a:gd name="connsiteY80" fmla="*/ 358140 h 359664"/>
                  <a:gd name="connsiteX81" fmla="*/ 3636264 w 5992368"/>
                  <a:gd name="connsiteY81" fmla="*/ 150876 h 359664"/>
                  <a:gd name="connsiteX82" fmla="*/ 3430524 w 5992368"/>
                  <a:gd name="connsiteY82" fmla="*/ 359664 h 359664"/>
                  <a:gd name="connsiteX83" fmla="*/ 3418332 w 5992368"/>
                  <a:gd name="connsiteY83" fmla="*/ 359664 h 359664"/>
                  <a:gd name="connsiteX84" fmla="*/ 3209544 w 5992368"/>
                  <a:gd name="connsiteY84" fmla="*/ 150876 h 359664"/>
                  <a:gd name="connsiteX85" fmla="*/ 3002280 w 5992368"/>
                  <a:gd name="connsiteY85" fmla="*/ 359664 h 359664"/>
                  <a:gd name="connsiteX86" fmla="*/ 2990088 w 5992368"/>
                  <a:gd name="connsiteY86" fmla="*/ 359664 h 359664"/>
                  <a:gd name="connsiteX87" fmla="*/ 2782824 w 5992368"/>
                  <a:gd name="connsiteY87" fmla="*/ 150876 h 359664"/>
                  <a:gd name="connsiteX88" fmla="*/ 2575560 w 5992368"/>
                  <a:gd name="connsiteY88" fmla="*/ 359664 h 359664"/>
                  <a:gd name="connsiteX89" fmla="*/ 2563368 w 5992368"/>
                  <a:gd name="connsiteY89" fmla="*/ 359664 h 359664"/>
                  <a:gd name="connsiteX90" fmla="*/ 2354580 w 5992368"/>
                  <a:gd name="connsiteY90" fmla="*/ 150876 h 359664"/>
                  <a:gd name="connsiteX91" fmla="*/ 2148840 w 5992368"/>
                  <a:gd name="connsiteY91" fmla="*/ 359664 h 359664"/>
                  <a:gd name="connsiteX92" fmla="*/ 2136648 w 5992368"/>
                  <a:gd name="connsiteY92" fmla="*/ 359664 h 359664"/>
                  <a:gd name="connsiteX93" fmla="*/ 1927860 w 5992368"/>
                  <a:gd name="connsiteY93" fmla="*/ 150876 h 359664"/>
                  <a:gd name="connsiteX94" fmla="*/ 1720596 w 5992368"/>
                  <a:gd name="connsiteY94" fmla="*/ 359664 h 359664"/>
                  <a:gd name="connsiteX95" fmla="*/ 1708404 w 5992368"/>
                  <a:gd name="connsiteY95" fmla="*/ 359664 h 359664"/>
                  <a:gd name="connsiteX96" fmla="*/ 1501140 w 5992368"/>
                  <a:gd name="connsiteY96" fmla="*/ 150876 h 359664"/>
                  <a:gd name="connsiteX97" fmla="*/ 1293876 w 5992368"/>
                  <a:gd name="connsiteY97" fmla="*/ 358140 h 359664"/>
                  <a:gd name="connsiteX98" fmla="*/ 1281684 w 5992368"/>
                  <a:gd name="connsiteY98" fmla="*/ 358140 h 359664"/>
                  <a:gd name="connsiteX99" fmla="*/ 1072896 w 5992368"/>
                  <a:gd name="connsiteY99" fmla="*/ 150876 h 359664"/>
                  <a:gd name="connsiteX100" fmla="*/ 865632 w 5992368"/>
                  <a:gd name="connsiteY100" fmla="*/ 358140 h 359664"/>
                  <a:gd name="connsiteX101" fmla="*/ 854964 w 5992368"/>
                  <a:gd name="connsiteY101" fmla="*/ 358140 h 359664"/>
                  <a:gd name="connsiteX102" fmla="*/ 646176 w 5992368"/>
                  <a:gd name="connsiteY102" fmla="*/ 150876 h 359664"/>
                  <a:gd name="connsiteX103" fmla="*/ 438912 w 5992368"/>
                  <a:gd name="connsiteY103" fmla="*/ 358140 h 359664"/>
                  <a:gd name="connsiteX104" fmla="*/ 428244 w 5992368"/>
                  <a:gd name="connsiteY104" fmla="*/ 358140 h 359664"/>
                  <a:gd name="connsiteX105" fmla="*/ 219456 w 5992368"/>
                  <a:gd name="connsiteY105" fmla="*/ 150876 h 359664"/>
                  <a:gd name="connsiteX106" fmla="*/ 12192 w 5992368"/>
                  <a:gd name="connsiteY106" fmla="*/ 358140 h 359664"/>
                  <a:gd name="connsiteX107" fmla="*/ 0 w 5992368"/>
                  <a:gd name="connsiteY107" fmla="*/ 358140 h 359664"/>
                  <a:gd name="connsiteX108" fmla="*/ 0 w 5992368"/>
                  <a:gd name="connsiteY108" fmla="*/ 345948 h 359664"/>
                  <a:gd name="connsiteX109" fmla="*/ 3048 w 5992368"/>
                  <a:gd name="connsiteY109" fmla="*/ 320040 h 359664"/>
                  <a:gd name="connsiteX110" fmla="*/ 7620 w 5992368"/>
                  <a:gd name="connsiteY110" fmla="*/ 300228 h 359664"/>
                  <a:gd name="connsiteX111" fmla="*/ 169164 w 5992368"/>
                  <a:gd name="connsiteY111" fmla="*/ 144780 h 359664"/>
                  <a:gd name="connsiteX112" fmla="*/ 196596 w 5992368"/>
                  <a:gd name="connsiteY112" fmla="*/ 140208 h 359664"/>
                  <a:gd name="connsiteX113" fmla="*/ 227076 w 5992368"/>
                  <a:gd name="connsiteY113" fmla="*/ 140208 h 359664"/>
                  <a:gd name="connsiteX114" fmla="*/ 432816 w 5992368"/>
                  <a:gd name="connsiteY114" fmla="*/ 0 h 359664"/>
                  <a:gd name="connsiteX115" fmla="*/ 432816 w 5992368"/>
                  <a:gd name="connsiteY115" fmla="*/ 13716 h 359664"/>
                  <a:gd name="connsiteX116" fmla="*/ 243840 w 5992368"/>
                  <a:gd name="connsiteY116" fmla="*/ 135636 h 359664"/>
                  <a:gd name="connsiteX117" fmla="*/ 243840 w 5992368"/>
                  <a:gd name="connsiteY117" fmla="*/ 140208 h 359664"/>
                  <a:gd name="connsiteX118" fmla="*/ 288036 w 5992368"/>
                  <a:gd name="connsiteY118" fmla="*/ 149352 h 359664"/>
                  <a:gd name="connsiteX119" fmla="*/ 432816 w 5992368"/>
                  <a:gd name="connsiteY119" fmla="*/ 57912 h 359664"/>
                  <a:gd name="connsiteX120" fmla="*/ 579120 w 5992368"/>
                  <a:gd name="connsiteY120" fmla="*/ 149352 h 359664"/>
                  <a:gd name="connsiteX121" fmla="*/ 623316 w 5992368"/>
                  <a:gd name="connsiteY121" fmla="*/ 140208 h 359664"/>
                  <a:gd name="connsiteX122" fmla="*/ 432816 w 5992368"/>
                  <a:gd name="connsiteY122" fmla="*/ 13716 h 359664"/>
                  <a:gd name="connsiteX123" fmla="*/ 432816 w 5992368"/>
                  <a:gd name="connsiteY123" fmla="*/ 65532 h 359664"/>
                  <a:gd name="connsiteX124" fmla="*/ 295656 w 5992368"/>
                  <a:gd name="connsiteY124" fmla="*/ 152400 h 359664"/>
                  <a:gd name="connsiteX125" fmla="*/ 339852 w 5992368"/>
                  <a:gd name="connsiteY125" fmla="*/ 172212 h 359664"/>
                  <a:gd name="connsiteX126" fmla="*/ 432816 w 5992368"/>
                  <a:gd name="connsiteY126" fmla="*/ 114300 h 359664"/>
                  <a:gd name="connsiteX127" fmla="*/ 527304 w 5992368"/>
                  <a:gd name="connsiteY127" fmla="*/ 172212 h 359664"/>
                  <a:gd name="connsiteX128" fmla="*/ 571500 w 5992368"/>
                  <a:gd name="connsiteY128" fmla="*/ 150876 h 359664"/>
                  <a:gd name="connsiteX129" fmla="*/ 432816 w 5992368"/>
                  <a:gd name="connsiteY129" fmla="*/ 65532 h 359664"/>
                  <a:gd name="connsiteX130" fmla="*/ 432816 w 5992368"/>
                  <a:gd name="connsiteY130" fmla="*/ 120396 h 359664"/>
                  <a:gd name="connsiteX131" fmla="*/ 344424 w 5992368"/>
                  <a:gd name="connsiteY131" fmla="*/ 176784 h 359664"/>
                  <a:gd name="connsiteX132" fmla="*/ 379476 w 5992368"/>
                  <a:gd name="connsiteY132" fmla="*/ 207264 h 359664"/>
                  <a:gd name="connsiteX133" fmla="*/ 432816 w 5992368"/>
                  <a:gd name="connsiteY133" fmla="*/ 164592 h 359664"/>
                  <a:gd name="connsiteX134" fmla="*/ 463487 w 5992368"/>
                  <a:gd name="connsiteY134" fmla="*/ 173736 h 359664"/>
                  <a:gd name="connsiteX135" fmla="*/ 471263 w 5992368"/>
                  <a:gd name="connsiteY135" fmla="*/ 184714 h 359664"/>
                  <a:gd name="connsiteX136" fmla="*/ 466154 w 5992368"/>
                  <a:gd name="connsiteY136" fmla="*/ 179642 h 359664"/>
                  <a:gd name="connsiteX137" fmla="*/ 432816 w 5992368"/>
                  <a:gd name="connsiteY137" fmla="*/ 167640 h 359664"/>
                  <a:gd name="connsiteX138" fmla="*/ 414528 w 5992368"/>
                  <a:gd name="connsiteY138" fmla="*/ 170688 h 359664"/>
                  <a:gd name="connsiteX139" fmla="*/ 382524 w 5992368"/>
                  <a:gd name="connsiteY139" fmla="*/ 207264 h 359664"/>
                  <a:gd name="connsiteX140" fmla="*/ 411480 w 5992368"/>
                  <a:gd name="connsiteY140" fmla="*/ 251460 h 359664"/>
                  <a:gd name="connsiteX141" fmla="*/ 426720 w 5992368"/>
                  <a:gd name="connsiteY141" fmla="*/ 284988 h 359664"/>
                  <a:gd name="connsiteX142" fmla="*/ 432816 w 5992368"/>
                  <a:gd name="connsiteY142" fmla="*/ 303276 h 359664"/>
                  <a:gd name="connsiteX143" fmla="*/ 461772 w 5992368"/>
                  <a:gd name="connsiteY143" fmla="*/ 237744 h 359664"/>
                  <a:gd name="connsiteX144" fmla="*/ 484632 w 5992368"/>
                  <a:gd name="connsiteY144" fmla="*/ 208788 h 359664"/>
                  <a:gd name="connsiteX145" fmla="*/ 481413 w 5992368"/>
                  <a:gd name="connsiteY145" fmla="*/ 199044 h 359664"/>
                  <a:gd name="connsiteX146" fmla="*/ 486156 w 5992368"/>
                  <a:gd name="connsiteY146" fmla="*/ 205740 h 359664"/>
                  <a:gd name="connsiteX147" fmla="*/ 522732 w 5992368"/>
                  <a:gd name="connsiteY147" fmla="*/ 176784 h 359664"/>
                  <a:gd name="connsiteX148" fmla="*/ 432816 w 5992368"/>
                  <a:gd name="connsiteY148" fmla="*/ 120396 h 359664"/>
                  <a:gd name="connsiteX149" fmla="*/ 5559553 w 5992368"/>
                  <a:gd name="connsiteY149" fmla="*/ 13716 h 359664"/>
                  <a:gd name="connsiteX150" fmla="*/ 5370576 w 5992368"/>
                  <a:gd name="connsiteY150" fmla="*/ 135636 h 359664"/>
                  <a:gd name="connsiteX151" fmla="*/ 5370576 w 5992368"/>
                  <a:gd name="connsiteY151" fmla="*/ 140208 h 359664"/>
                  <a:gd name="connsiteX152" fmla="*/ 5414772 w 5992368"/>
                  <a:gd name="connsiteY152" fmla="*/ 149352 h 359664"/>
                  <a:gd name="connsiteX153" fmla="*/ 5559553 w 5992368"/>
                  <a:gd name="connsiteY153" fmla="*/ 57912 h 359664"/>
                  <a:gd name="connsiteX154" fmla="*/ 5705856 w 5992368"/>
                  <a:gd name="connsiteY154" fmla="*/ 149352 h 359664"/>
                  <a:gd name="connsiteX155" fmla="*/ 5750053 w 5992368"/>
                  <a:gd name="connsiteY155" fmla="*/ 140208 h 359664"/>
                  <a:gd name="connsiteX156" fmla="*/ 5559553 w 5992368"/>
                  <a:gd name="connsiteY156" fmla="*/ 13716 h 359664"/>
                  <a:gd name="connsiteX157" fmla="*/ 5559553 w 5992368"/>
                  <a:gd name="connsiteY157" fmla="*/ 65532 h 359664"/>
                  <a:gd name="connsiteX158" fmla="*/ 5422392 w 5992368"/>
                  <a:gd name="connsiteY158" fmla="*/ 152400 h 359664"/>
                  <a:gd name="connsiteX159" fmla="*/ 5466588 w 5992368"/>
                  <a:gd name="connsiteY159" fmla="*/ 172212 h 359664"/>
                  <a:gd name="connsiteX160" fmla="*/ 5559553 w 5992368"/>
                  <a:gd name="connsiteY160" fmla="*/ 114300 h 359664"/>
                  <a:gd name="connsiteX161" fmla="*/ 5654041 w 5992368"/>
                  <a:gd name="connsiteY161" fmla="*/ 172212 h 359664"/>
                  <a:gd name="connsiteX162" fmla="*/ 5698236 w 5992368"/>
                  <a:gd name="connsiteY162" fmla="*/ 150876 h 359664"/>
                  <a:gd name="connsiteX163" fmla="*/ 5559553 w 5992368"/>
                  <a:gd name="connsiteY163" fmla="*/ 65532 h 359664"/>
                  <a:gd name="connsiteX164" fmla="*/ 5559553 w 5992368"/>
                  <a:gd name="connsiteY164" fmla="*/ 120396 h 359664"/>
                  <a:gd name="connsiteX165" fmla="*/ 5471160 w 5992368"/>
                  <a:gd name="connsiteY165" fmla="*/ 176784 h 359664"/>
                  <a:gd name="connsiteX166" fmla="*/ 5506212 w 5992368"/>
                  <a:gd name="connsiteY166" fmla="*/ 207264 h 359664"/>
                  <a:gd name="connsiteX167" fmla="*/ 5559553 w 5992368"/>
                  <a:gd name="connsiteY167" fmla="*/ 164592 h 359664"/>
                  <a:gd name="connsiteX168" fmla="*/ 5614417 w 5992368"/>
                  <a:gd name="connsiteY168" fmla="*/ 207264 h 359664"/>
                  <a:gd name="connsiteX169" fmla="*/ 5649468 w 5992368"/>
                  <a:gd name="connsiteY169" fmla="*/ 176784 h 359664"/>
                  <a:gd name="connsiteX170" fmla="*/ 5559553 w 5992368"/>
                  <a:gd name="connsiteY170" fmla="*/ 120396 h 359664"/>
                  <a:gd name="connsiteX171" fmla="*/ 5559553 w 5992368"/>
                  <a:gd name="connsiteY171" fmla="*/ 167640 h 359664"/>
                  <a:gd name="connsiteX172" fmla="*/ 5509260 w 5992368"/>
                  <a:gd name="connsiteY172" fmla="*/ 208788 h 359664"/>
                  <a:gd name="connsiteX173" fmla="*/ 5551932 w 5992368"/>
                  <a:gd name="connsiteY173" fmla="*/ 280416 h 359664"/>
                  <a:gd name="connsiteX174" fmla="*/ 5559553 w 5992368"/>
                  <a:gd name="connsiteY174" fmla="*/ 303276 h 359664"/>
                  <a:gd name="connsiteX175" fmla="*/ 5583936 w 5992368"/>
                  <a:gd name="connsiteY175" fmla="*/ 245364 h 359664"/>
                  <a:gd name="connsiteX176" fmla="*/ 5611368 w 5992368"/>
                  <a:gd name="connsiteY176" fmla="*/ 208788 h 359664"/>
                  <a:gd name="connsiteX177" fmla="*/ 5559553 w 5992368"/>
                  <a:gd name="connsiteY177" fmla="*/ 167640 h 359664"/>
                  <a:gd name="connsiteX178" fmla="*/ 4704588 w 5992368"/>
                  <a:gd name="connsiteY178" fmla="*/ 13716 h 359664"/>
                  <a:gd name="connsiteX179" fmla="*/ 4515612 w 5992368"/>
                  <a:gd name="connsiteY179" fmla="*/ 140208 h 359664"/>
                  <a:gd name="connsiteX180" fmla="*/ 4559808 w 5992368"/>
                  <a:gd name="connsiteY180" fmla="*/ 149352 h 359664"/>
                  <a:gd name="connsiteX181" fmla="*/ 4704588 w 5992368"/>
                  <a:gd name="connsiteY181" fmla="*/ 57912 h 359664"/>
                  <a:gd name="connsiteX182" fmla="*/ 4852417 w 5992368"/>
                  <a:gd name="connsiteY182" fmla="*/ 149352 h 359664"/>
                  <a:gd name="connsiteX183" fmla="*/ 4895088 w 5992368"/>
                  <a:gd name="connsiteY183" fmla="*/ 140208 h 359664"/>
                  <a:gd name="connsiteX184" fmla="*/ 4895088 w 5992368"/>
                  <a:gd name="connsiteY184" fmla="*/ 135636 h 359664"/>
                  <a:gd name="connsiteX185" fmla="*/ 4704588 w 5992368"/>
                  <a:gd name="connsiteY185" fmla="*/ 13716 h 359664"/>
                  <a:gd name="connsiteX186" fmla="*/ 4706112 w 5992368"/>
                  <a:gd name="connsiteY186" fmla="*/ 65532 h 359664"/>
                  <a:gd name="connsiteX187" fmla="*/ 4567429 w 5992368"/>
                  <a:gd name="connsiteY187" fmla="*/ 150876 h 359664"/>
                  <a:gd name="connsiteX188" fmla="*/ 4611624 w 5992368"/>
                  <a:gd name="connsiteY188" fmla="*/ 172212 h 359664"/>
                  <a:gd name="connsiteX189" fmla="*/ 4706112 w 5992368"/>
                  <a:gd name="connsiteY189" fmla="*/ 114300 h 359664"/>
                  <a:gd name="connsiteX190" fmla="*/ 4800600 w 5992368"/>
                  <a:gd name="connsiteY190" fmla="*/ 172212 h 359664"/>
                  <a:gd name="connsiteX191" fmla="*/ 4843272 w 5992368"/>
                  <a:gd name="connsiteY191" fmla="*/ 150876 h 359664"/>
                  <a:gd name="connsiteX192" fmla="*/ 4706112 w 5992368"/>
                  <a:gd name="connsiteY192" fmla="*/ 65532 h 359664"/>
                  <a:gd name="connsiteX193" fmla="*/ 4704588 w 5992368"/>
                  <a:gd name="connsiteY193" fmla="*/ 120396 h 359664"/>
                  <a:gd name="connsiteX194" fmla="*/ 4616196 w 5992368"/>
                  <a:gd name="connsiteY194" fmla="*/ 176784 h 359664"/>
                  <a:gd name="connsiteX195" fmla="*/ 4652772 w 5992368"/>
                  <a:gd name="connsiteY195" fmla="*/ 205740 h 359664"/>
                  <a:gd name="connsiteX196" fmla="*/ 4660277 w 5992368"/>
                  <a:gd name="connsiteY196" fmla="*/ 194777 h 359664"/>
                  <a:gd name="connsiteX197" fmla="*/ 4654296 w 5992368"/>
                  <a:gd name="connsiteY197" fmla="*/ 208788 h 359664"/>
                  <a:gd name="connsiteX198" fmla="*/ 4675632 w 5992368"/>
                  <a:gd name="connsiteY198" fmla="*/ 237744 h 359664"/>
                  <a:gd name="connsiteX199" fmla="*/ 4696968 w 5992368"/>
                  <a:gd name="connsiteY199" fmla="*/ 278892 h 359664"/>
                  <a:gd name="connsiteX200" fmla="*/ 4706112 w 5992368"/>
                  <a:gd name="connsiteY200" fmla="*/ 303276 h 359664"/>
                  <a:gd name="connsiteX201" fmla="*/ 4756405 w 5992368"/>
                  <a:gd name="connsiteY201" fmla="*/ 207264 h 359664"/>
                  <a:gd name="connsiteX202" fmla="*/ 4704588 w 5992368"/>
                  <a:gd name="connsiteY202" fmla="*/ 167640 h 359664"/>
                  <a:gd name="connsiteX203" fmla="*/ 4671060 w 5992368"/>
                  <a:gd name="connsiteY203" fmla="*/ 179832 h 359664"/>
                  <a:gd name="connsiteX204" fmla="*/ 4665291 w 5992368"/>
                  <a:gd name="connsiteY204" fmla="*/ 187452 h 359664"/>
                  <a:gd name="connsiteX205" fmla="*/ 4674680 w 5992368"/>
                  <a:gd name="connsiteY205" fmla="*/ 173736 h 359664"/>
                  <a:gd name="connsiteX206" fmla="*/ 4704588 w 5992368"/>
                  <a:gd name="connsiteY206" fmla="*/ 164592 h 359664"/>
                  <a:gd name="connsiteX207" fmla="*/ 4759453 w 5992368"/>
                  <a:gd name="connsiteY207" fmla="*/ 207264 h 359664"/>
                  <a:gd name="connsiteX208" fmla="*/ 4794505 w 5992368"/>
                  <a:gd name="connsiteY208" fmla="*/ 176784 h 359664"/>
                  <a:gd name="connsiteX209" fmla="*/ 4704588 w 5992368"/>
                  <a:gd name="connsiteY209" fmla="*/ 120396 h 359664"/>
                  <a:gd name="connsiteX210" fmla="*/ 3851148 w 5992368"/>
                  <a:gd name="connsiteY210" fmla="*/ 13716 h 359664"/>
                  <a:gd name="connsiteX211" fmla="*/ 3660648 w 5992368"/>
                  <a:gd name="connsiteY211" fmla="*/ 138684 h 359664"/>
                  <a:gd name="connsiteX212" fmla="*/ 3704844 w 5992368"/>
                  <a:gd name="connsiteY212" fmla="*/ 149352 h 359664"/>
                  <a:gd name="connsiteX213" fmla="*/ 3851148 w 5992368"/>
                  <a:gd name="connsiteY213" fmla="*/ 57912 h 359664"/>
                  <a:gd name="connsiteX214" fmla="*/ 3997452 w 5992368"/>
                  <a:gd name="connsiteY214" fmla="*/ 149352 h 359664"/>
                  <a:gd name="connsiteX215" fmla="*/ 4041648 w 5992368"/>
                  <a:gd name="connsiteY215" fmla="*/ 138684 h 359664"/>
                  <a:gd name="connsiteX216" fmla="*/ 3851148 w 5992368"/>
                  <a:gd name="connsiteY216" fmla="*/ 13716 h 359664"/>
                  <a:gd name="connsiteX217" fmla="*/ 3851148 w 5992368"/>
                  <a:gd name="connsiteY217" fmla="*/ 65532 h 359664"/>
                  <a:gd name="connsiteX218" fmla="*/ 3713988 w 5992368"/>
                  <a:gd name="connsiteY218" fmla="*/ 152400 h 359664"/>
                  <a:gd name="connsiteX219" fmla="*/ 3756660 w 5992368"/>
                  <a:gd name="connsiteY219" fmla="*/ 173736 h 359664"/>
                  <a:gd name="connsiteX220" fmla="*/ 3851148 w 5992368"/>
                  <a:gd name="connsiteY220" fmla="*/ 114300 h 359664"/>
                  <a:gd name="connsiteX221" fmla="*/ 3945636 w 5992368"/>
                  <a:gd name="connsiteY221" fmla="*/ 173736 h 359664"/>
                  <a:gd name="connsiteX222" fmla="*/ 3988308 w 5992368"/>
                  <a:gd name="connsiteY222" fmla="*/ 150876 h 359664"/>
                  <a:gd name="connsiteX223" fmla="*/ 3851148 w 5992368"/>
                  <a:gd name="connsiteY223" fmla="*/ 65532 h 359664"/>
                  <a:gd name="connsiteX224" fmla="*/ 3851148 w 5992368"/>
                  <a:gd name="connsiteY224" fmla="*/ 120396 h 359664"/>
                  <a:gd name="connsiteX225" fmla="*/ 3832860 w 5992368"/>
                  <a:gd name="connsiteY225" fmla="*/ 121920 h 359664"/>
                  <a:gd name="connsiteX226" fmla="*/ 3816096 w 5992368"/>
                  <a:gd name="connsiteY226" fmla="*/ 126492 h 359664"/>
                  <a:gd name="connsiteX227" fmla="*/ 3797808 w 5992368"/>
                  <a:gd name="connsiteY227" fmla="*/ 135636 h 359664"/>
                  <a:gd name="connsiteX228" fmla="*/ 3762756 w 5992368"/>
                  <a:gd name="connsiteY228" fmla="*/ 175260 h 359664"/>
                  <a:gd name="connsiteX229" fmla="*/ 3797808 w 5992368"/>
                  <a:gd name="connsiteY229" fmla="*/ 207264 h 359664"/>
                  <a:gd name="connsiteX230" fmla="*/ 3851148 w 5992368"/>
                  <a:gd name="connsiteY230" fmla="*/ 164592 h 359664"/>
                  <a:gd name="connsiteX231" fmla="*/ 3904488 w 5992368"/>
                  <a:gd name="connsiteY231" fmla="*/ 207264 h 359664"/>
                  <a:gd name="connsiteX232" fmla="*/ 3939540 w 5992368"/>
                  <a:gd name="connsiteY232" fmla="*/ 175260 h 359664"/>
                  <a:gd name="connsiteX233" fmla="*/ 3909060 w 5992368"/>
                  <a:gd name="connsiteY233" fmla="*/ 138684 h 359664"/>
                  <a:gd name="connsiteX234" fmla="*/ 3877056 w 5992368"/>
                  <a:gd name="connsiteY234" fmla="*/ 123444 h 359664"/>
                  <a:gd name="connsiteX235" fmla="*/ 3851148 w 5992368"/>
                  <a:gd name="connsiteY235" fmla="*/ 120396 h 359664"/>
                  <a:gd name="connsiteX236" fmla="*/ 3851148 w 5992368"/>
                  <a:gd name="connsiteY236" fmla="*/ 167640 h 359664"/>
                  <a:gd name="connsiteX237" fmla="*/ 3835908 w 5992368"/>
                  <a:gd name="connsiteY237" fmla="*/ 169164 h 359664"/>
                  <a:gd name="connsiteX238" fmla="*/ 3800856 w 5992368"/>
                  <a:gd name="connsiteY238" fmla="*/ 207264 h 359664"/>
                  <a:gd name="connsiteX239" fmla="*/ 3832860 w 5992368"/>
                  <a:gd name="connsiteY239" fmla="*/ 257556 h 359664"/>
                  <a:gd name="connsiteX240" fmla="*/ 3851148 w 5992368"/>
                  <a:gd name="connsiteY240" fmla="*/ 304800 h 359664"/>
                  <a:gd name="connsiteX241" fmla="*/ 3901440 w 5992368"/>
                  <a:gd name="connsiteY241" fmla="*/ 207264 h 359664"/>
                  <a:gd name="connsiteX242" fmla="*/ 3851148 w 5992368"/>
                  <a:gd name="connsiteY242" fmla="*/ 167640 h 359664"/>
                  <a:gd name="connsiteX243" fmla="*/ 2996184 w 5992368"/>
                  <a:gd name="connsiteY243" fmla="*/ 13716 h 359664"/>
                  <a:gd name="connsiteX244" fmla="*/ 2807208 w 5992368"/>
                  <a:gd name="connsiteY244" fmla="*/ 140208 h 359664"/>
                  <a:gd name="connsiteX245" fmla="*/ 2851404 w 5992368"/>
                  <a:gd name="connsiteY245" fmla="*/ 147828 h 359664"/>
                  <a:gd name="connsiteX246" fmla="*/ 2996184 w 5992368"/>
                  <a:gd name="connsiteY246" fmla="*/ 57912 h 359664"/>
                  <a:gd name="connsiteX247" fmla="*/ 3142488 w 5992368"/>
                  <a:gd name="connsiteY247" fmla="*/ 147828 h 359664"/>
                  <a:gd name="connsiteX248" fmla="*/ 3186684 w 5992368"/>
                  <a:gd name="connsiteY248" fmla="*/ 140208 h 359664"/>
                  <a:gd name="connsiteX249" fmla="*/ 2996184 w 5992368"/>
                  <a:gd name="connsiteY249" fmla="*/ 13716 h 359664"/>
                  <a:gd name="connsiteX250" fmla="*/ 2996184 w 5992368"/>
                  <a:gd name="connsiteY250" fmla="*/ 65532 h 359664"/>
                  <a:gd name="connsiteX251" fmla="*/ 2859024 w 5992368"/>
                  <a:gd name="connsiteY251" fmla="*/ 150876 h 359664"/>
                  <a:gd name="connsiteX252" fmla="*/ 2901696 w 5992368"/>
                  <a:gd name="connsiteY252" fmla="*/ 172212 h 359664"/>
                  <a:gd name="connsiteX253" fmla="*/ 2996184 w 5992368"/>
                  <a:gd name="connsiteY253" fmla="*/ 114300 h 359664"/>
                  <a:gd name="connsiteX254" fmla="*/ 3092196 w 5992368"/>
                  <a:gd name="connsiteY254" fmla="*/ 172212 h 359664"/>
                  <a:gd name="connsiteX255" fmla="*/ 3134868 w 5992368"/>
                  <a:gd name="connsiteY255" fmla="*/ 150876 h 359664"/>
                  <a:gd name="connsiteX256" fmla="*/ 2996184 w 5992368"/>
                  <a:gd name="connsiteY256" fmla="*/ 65532 h 359664"/>
                  <a:gd name="connsiteX257" fmla="*/ 2996184 w 5992368"/>
                  <a:gd name="connsiteY257" fmla="*/ 120396 h 359664"/>
                  <a:gd name="connsiteX258" fmla="*/ 2907792 w 5992368"/>
                  <a:gd name="connsiteY258" fmla="*/ 176784 h 359664"/>
                  <a:gd name="connsiteX259" fmla="*/ 2942844 w 5992368"/>
                  <a:gd name="connsiteY259" fmla="*/ 207264 h 359664"/>
                  <a:gd name="connsiteX260" fmla="*/ 2996184 w 5992368"/>
                  <a:gd name="connsiteY260" fmla="*/ 164592 h 359664"/>
                  <a:gd name="connsiteX261" fmla="*/ 3049524 w 5992368"/>
                  <a:gd name="connsiteY261" fmla="*/ 205740 h 359664"/>
                  <a:gd name="connsiteX262" fmla="*/ 3084576 w 5992368"/>
                  <a:gd name="connsiteY262" fmla="*/ 175260 h 359664"/>
                  <a:gd name="connsiteX263" fmla="*/ 3049524 w 5992368"/>
                  <a:gd name="connsiteY263" fmla="*/ 135636 h 359664"/>
                  <a:gd name="connsiteX264" fmla="*/ 3014472 w 5992368"/>
                  <a:gd name="connsiteY264" fmla="*/ 121920 h 359664"/>
                  <a:gd name="connsiteX265" fmla="*/ 2996184 w 5992368"/>
                  <a:gd name="connsiteY265" fmla="*/ 120396 h 359664"/>
                  <a:gd name="connsiteX266" fmla="*/ 2996184 w 5992368"/>
                  <a:gd name="connsiteY266" fmla="*/ 167640 h 359664"/>
                  <a:gd name="connsiteX267" fmla="*/ 2945892 w 5992368"/>
                  <a:gd name="connsiteY267" fmla="*/ 208788 h 359664"/>
                  <a:gd name="connsiteX268" fmla="*/ 2996184 w 5992368"/>
                  <a:gd name="connsiteY268" fmla="*/ 301752 h 359664"/>
                  <a:gd name="connsiteX269" fmla="*/ 3017520 w 5992368"/>
                  <a:gd name="connsiteY269" fmla="*/ 249936 h 359664"/>
                  <a:gd name="connsiteX270" fmla="*/ 3046476 w 5992368"/>
                  <a:gd name="connsiteY270" fmla="*/ 207264 h 359664"/>
                  <a:gd name="connsiteX271" fmla="*/ 2996184 w 5992368"/>
                  <a:gd name="connsiteY271" fmla="*/ 167640 h 359664"/>
                  <a:gd name="connsiteX272" fmla="*/ 2141220 w 5992368"/>
                  <a:gd name="connsiteY272" fmla="*/ 13716 h 359664"/>
                  <a:gd name="connsiteX273" fmla="*/ 1952244 w 5992368"/>
                  <a:gd name="connsiteY273" fmla="*/ 140208 h 359664"/>
                  <a:gd name="connsiteX274" fmla="*/ 1996440 w 5992368"/>
                  <a:gd name="connsiteY274" fmla="*/ 147828 h 359664"/>
                  <a:gd name="connsiteX275" fmla="*/ 2141220 w 5992368"/>
                  <a:gd name="connsiteY275" fmla="*/ 57912 h 359664"/>
                  <a:gd name="connsiteX276" fmla="*/ 2287524 w 5992368"/>
                  <a:gd name="connsiteY276" fmla="*/ 147828 h 359664"/>
                  <a:gd name="connsiteX277" fmla="*/ 2331720 w 5992368"/>
                  <a:gd name="connsiteY277" fmla="*/ 140208 h 359664"/>
                  <a:gd name="connsiteX278" fmla="*/ 2141220 w 5992368"/>
                  <a:gd name="connsiteY278" fmla="*/ 13716 h 359664"/>
                  <a:gd name="connsiteX279" fmla="*/ 2141220 w 5992368"/>
                  <a:gd name="connsiteY279" fmla="*/ 65532 h 359664"/>
                  <a:gd name="connsiteX280" fmla="*/ 2004060 w 5992368"/>
                  <a:gd name="connsiteY280" fmla="*/ 150876 h 359664"/>
                  <a:gd name="connsiteX281" fmla="*/ 2048256 w 5992368"/>
                  <a:gd name="connsiteY281" fmla="*/ 172212 h 359664"/>
                  <a:gd name="connsiteX282" fmla="*/ 2141220 w 5992368"/>
                  <a:gd name="connsiteY282" fmla="*/ 114300 h 359664"/>
                  <a:gd name="connsiteX283" fmla="*/ 2237232 w 5992368"/>
                  <a:gd name="connsiteY283" fmla="*/ 172212 h 359664"/>
                  <a:gd name="connsiteX284" fmla="*/ 2279904 w 5992368"/>
                  <a:gd name="connsiteY284" fmla="*/ 150876 h 359664"/>
                  <a:gd name="connsiteX285" fmla="*/ 2141220 w 5992368"/>
                  <a:gd name="connsiteY285" fmla="*/ 65532 h 359664"/>
                  <a:gd name="connsiteX286" fmla="*/ 2141220 w 5992368"/>
                  <a:gd name="connsiteY286" fmla="*/ 120396 h 359664"/>
                  <a:gd name="connsiteX287" fmla="*/ 2124456 w 5992368"/>
                  <a:gd name="connsiteY287" fmla="*/ 121920 h 359664"/>
                  <a:gd name="connsiteX288" fmla="*/ 2089404 w 5992368"/>
                  <a:gd name="connsiteY288" fmla="*/ 135636 h 359664"/>
                  <a:gd name="connsiteX289" fmla="*/ 2054352 w 5992368"/>
                  <a:gd name="connsiteY289" fmla="*/ 175260 h 359664"/>
                  <a:gd name="connsiteX290" fmla="*/ 2089404 w 5992368"/>
                  <a:gd name="connsiteY290" fmla="*/ 205740 h 359664"/>
                  <a:gd name="connsiteX291" fmla="*/ 2141220 w 5992368"/>
                  <a:gd name="connsiteY291" fmla="*/ 164592 h 359664"/>
                  <a:gd name="connsiteX292" fmla="*/ 2196084 w 5992368"/>
                  <a:gd name="connsiteY292" fmla="*/ 207264 h 359664"/>
                  <a:gd name="connsiteX293" fmla="*/ 2231136 w 5992368"/>
                  <a:gd name="connsiteY293" fmla="*/ 176784 h 359664"/>
                  <a:gd name="connsiteX294" fmla="*/ 2141220 w 5992368"/>
                  <a:gd name="connsiteY294" fmla="*/ 120396 h 359664"/>
                  <a:gd name="connsiteX295" fmla="*/ 2141220 w 5992368"/>
                  <a:gd name="connsiteY295" fmla="*/ 167640 h 359664"/>
                  <a:gd name="connsiteX296" fmla="*/ 2092452 w 5992368"/>
                  <a:gd name="connsiteY296" fmla="*/ 207264 h 359664"/>
                  <a:gd name="connsiteX297" fmla="*/ 2119884 w 5992368"/>
                  <a:gd name="connsiteY297" fmla="*/ 249936 h 359664"/>
                  <a:gd name="connsiteX298" fmla="*/ 2142744 w 5992368"/>
                  <a:gd name="connsiteY298" fmla="*/ 301752 h 359664"/>
                  <a:gd name="connsiteX299" fmla="*/ 2193036 w 5992368"/>
                  <a:gd name="connsiteY299" fmla="*/ 208788 h 359664"/>
                  <a:gd name="connsiteX300" fmla="*/ 2141220 w 5992368"/>
                  <a:gd name="connsiteY300" fmla="*/ 167640 h 359664"/>
                  <a:gd name="connsiteX301" fmla="*/ 1287780 w 5992368"/>
                  <a:gd name="connsiteY301" fmla="*/ 13716 h 359664"/>
                  <a:gd name="connsiteX302" fmla="*/ 1097280 w 5992368"/>
                  <a:gd name="connsiteY302" fmla="*/ 138684 h 359664"/>
                  <a:gd name="connsiteX303" fmla="*/ 1141476 w 5992368"/>
                  <a:gd name="connsiteY303" fmla="*/ 149352 h 359664"/>
                  <a:gd name="connsiteX304" fmla="*/ 1286256 w 5992368"/>
                  <a:gd name="connsiteY304" fmla="*/ 57912 h 359664"/>
                  <a:gd name="connsiteX305" fmla="*/ 1434084 w 5992368"/>
                  <a:gd name="connsiteY305" fmla="*/ 149352 h 359664"/>
                  <a:gd name="connsiteX306" fmla="*/ 1478280 w 5992368"/>
                  <a:gd name="connsiteY306" fmla="*/ 138684 h 359664"/>
                  <a:gd name="connsiteX307" fmla="*/ 1287780 w 5992368"/>
                  <a:gd name="connsiteY307" fmla="*/ 13716 h 359664"/>
                  <a:gd name="connsiteX308" fmla="*/ 1287780 w 5992368"/>
                  <a:gd name="connsiteY308" fmla="*/ 65532 h 359664"/>
                  <a:gd name="connsiteX309" fmla="*/ 1150620 w 5992368"/>
                  <a:gd name="connsiteY309" fmla="*/ 152400 h 359664"/>
                  <a:gd name="connsiteX310" fmla="*/ 1193292 w 5992368"/>
                  <a:gd name="connsiteY310" fmla="*/ 173736 h 359664"/>
                  <a:gd name="connsiteX311" fmla="*/ 1287780 w 5992368"/>
                  <a:gd name="connsiteY311" fmla="*/ 114300 h 359664"/>
                  <a:gd name="connsiteX312" fmla="*/ 1382268 w 5992368"/>
                  <a:gd name="connsiteY312" fmla="*/ 173736 h 359664"/>
                  <a:gd name="connsiteX313" fmla="*/ 1424940 w 5992368"/>
                  <a:gd name="connsiteY313" fmla="*/ 150876 h 359664"/>
                  <a:gd name="connsiteX314" fmla="*/ 1287780 w 5992368"/>
                  <a:gd name="connsiteY314" fmla="*/ 65532 h 359664"/>
                  <a:gd name="connsiteX315" fmla="*/ 1286256 w 5992368"/>
                  <a:gd name="connsiteY315" fmla="*/ 120396 h 359664"/>
                  <a:gd name="connsiteX316" fmla="*/ 1207008 w 5992368"/>
                  <a:gd name="connsiteY316" fmla="*/ 161544 h 359664"/>
                  <a:gd name="connsiteX317" fmla="*/ 1199388 w 5992368"/>
                  <a:gd name="connsiteY317" fmla="*/ 175260 h 359664"/>
                  <a:gd name="connsiteX318" fmla="*/ 1234440 w 5992368"/>
                  <a:gd name="connsiteY318" fmla="*/ 207264 h 359664"/>
                  <a:gd name="connsiteX319" fmla="*/ 1287780 w 5992368"/>
                  <a:gd name="connsiteY319" fmla="*/ 164592 h 359664"/>
                  <a:gd name="connsiteX320" fmla="*/ 1341120 w 5992368"/>
                  <a:gd name="connsiteY320" fmla="*/ 207264 h 359664"/>
                  <a:gd name="connsiteX321" fmla="*/ 1376172 w 5992368"/>
                  <a:gd name="connsiteY321" fmla="*/ 175260 h 359664"/>
                  <a:gd name="connsiteX322" fmla="*/ 1341120 w 5992368"/>
                  <a:gd name="connsiteY322" fmla="*/ 135636 h 359664"/>
                  <a:gd name="connsiteX323" fmla="*/ 1306068 w 5992368"/>
                  <a:gd name="connsiteY323" fmla="*/ 121920 h 359664"/>
                  <a:gd name="connsiteX324" fmla="*/ 1286256 w 5992368"/>
                  <a:gd name="connsiteY324" fmla="*/ 120396 h 359664"/>
                  <a:gd name="connsiteX325" fmla="*/ 1286256 w 5992368"/>
                  <a:gd name="connsiteY325" fmla="*/ 167640 h 359664"/>
                  <a:gd name="connsiteX326" fmla="*/ 1239012 w 5992368"/>
                  <a:gd name="connsiteY326" fmla="*/ 199644 h 359664"/>
                  <a:gd name="connsiteX327" fmla="*/ 1237488 w 5992368"/>
                  <a:gd name="connsiteY327" fmla="*/ 207264 h 359664"/>
                  <a:gd name="connsiteX328" fmla="*/ 1263396 w 5992368"/>
                  <a:gd name="connsiteY328" fmla="*/ 246888 h 359664"/>
                  <a:gd name="connsiteX329" fmla="*/ 1287780 w 5992368"/>
                  <a:gd name="connsiteY329" fmla="*/ 304800 h 359664"/>
                  <a:gd name="connsiteX330" fmla="*/ 1338072 w 5992368"/>
                  <a:gd name="connsiteY330" fmla="*/ 207264 h 359664"/>
                  <a:gd name="connsiteX331" fmla="*/ 1286256 w 5992368"/>
                  <a:gd name="connsiteY331" fmla="*/ 167640 h 359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</a:cxnLst>
                <a:rect l="l" t="t" r="r" b="b"/>
                <a:pathLst>
                  <a:path w="5992368" h="359664">
                    <a:moveTo>
                      <a:pt x="432816" y="0"/>
                    </a:moveTo>
                    <a:cubicBezTo>
                      <a:pt x="507492" y="0"/>
                      <a:pt x="597408" y="39624"/>
                      <a:pt x="638556" y="140208"/>
                    </a:cubicBezTo>
                    <a:lnTo>
                      <a:pt x="667512" y="140208"/>
                    </a:lnTo>
                    <a:cubicBezTo>
                      <a:pt x="675132" y="141732"/>
                      <a:pt x="682752" y="143256"/>
                      <a:pt x="690372" y="143256"/>
                    </a:cubicBezTo>
                    <a:cubicBezTo>
                      <a:pt x="752856" y="149352"/>
                      <a:pt x="838200" y="224028"/>
                      <a:pt x="854964" y="291084"/>
                    </a:cubicBezTo>
                    <a:cubicBezTo>
                      <a:pt x="854964" y="294132"/>
                      <a:pt x="858012" y="300228"/>
                      <a:pt x="861060" y="304800"/>
                    </a:cubicBezTo>
                    <a:cubicBezTo>
                      <a:pt x="864108" y="295656"/>
                      <a:pt x="867156" y="284988"/>
                      <a:pt x="870204" y="275844"/>
                    </a:cubicBezTo>
                    <a:cubicBezTo>
                      <a:pt x="888492" y="213360"/>
                      <a:pt x="976884" y="147828"/>
                      <a:pt x="1030224" y="143256"/>
                    </a:cubicBezTo>
                    <a:cubicBezTo>
                      <a:pt x="1034796" y="143256"/>
                      <a:pt x="1046988" y="140208"/>
                      <a:pt x="1051560" y="140208"/>
                    </a:cubicBezTo>
                    <a:lnTo>
                      <a:pt x="1082040" y="140208"/>
                    </a:lnTo>
                    <a:cubicBezTo>
                      <a:pt x="1123188" y="39624"/>
                      <a:pt x="1211580" y="0"/>
                      <a:pt x="1287780" y="0"/>
                    </a:cubicBezTo>
                    <a:cubicBezTo>
                      <a:pt x="1357884" y="0"/>
                      <a:pt x="1453896" y="38100"/>
                      <a:pt x="1493520" y="140208"/>
                    </a:cubicBezTo>
                    <a:lnTo>
                      <a:pt x="1522476" y="140208"/>
                    </a:lnTo>
                    <a:cubicBezTo>
                      <a:pt x="1536192" y="143256"/>
                      <a:pt x="1548384" y="144780"/>
                      <a:pt x="1563624" y="147828"/>
                    </a:cubicBezTo>
                    <a:cubicBezTo>
                      <a:pt x="1626108" y="161544"/>
                      <a:pt x="1702308" y="242316"/>
                      <a:pt x="1714500" y="304800"/>
                    </a:cubicBezTo>
                    <a:cubicBezTo>
                      <a:pt x="1716024" y="301752"/>
                      <a:pt x="1717548" y="297180"/>
                      <a:pt x="1717548" y="295656"/>
                    </a:cubicBezTo>
                    <a:cubicBezTo>
                      <a:pt x="1725168" y="243840"/>
                      <a:pt x="1802892" y="161544"/>
                      <a:pt x="1856232" y="150876"/>
                    </a:cubicBezTo>
                    <a:cubicBezTo>
                      <a:pt x="1865376" y="149352"/>
                      <a:pt x="1874520" y="144780"/>
                      <a:pt x="1883664" y="143256"/>
                    </a:cubicBezTo>
                    <a:cubicBezTo>
                      <a:pt x="1888236" y="141732"/>
                      <a:pt x="1900428" y="140208"/>
                      <a:pt x="1905000" y="140208"/>
                    </a:cubicBezTo>
                    <a:lnTo>
                      <a:pt x="1937004" y="140208"/>
                    </a:lnTo>
                    <a:cubicBezTo>
                      <a:pt x="1978152" y="38100"/>
                      <a:pt x="2066544" y="0"/>
                      <a:pt x="2142744" y="0"/>
                    </a:cubicBezTo>
                    <a:cubicBezTo>
                      <a:pt x="2217420" y="0"/>
                      <a:pt x="2304288" y="38100"/>
                      <a:pt x="2348484" y="140208"/>
                    </a:cubicBezTo>
                    <a:lnTo>
                      <a:pt x="2377440" y="140208"/>
                    </a:lnTo>
                    <a:cubicBezTo>
                      <a:pt x="2385060" y="141732"/>
                      <a:pt x="2392680" y="143256"/>
                      <a:pt x="2400300" y="143256"/>
                    </a:cubicBezTo>
                    <a:cubicBezTo>
                      <a:pt x="2455164" y="147828"/>
                      <a:pt x="2542032" y="216408"/>
                      <a:pt x="2560320" y="280416"/>
                    </a:cubicBezTo>
                    <a:cubicBezTo>
                      <a:pt x="2561844" y="288036"/>
                      <a:pt x="2566416" y="297180"/>
                      <a:pt x="2569464" y="304800"/>
                    </a:cubicBezTo>
                    <a:cubicBezTo>
                      <a:pt x="2572512" y="294132"/>
                      <a:pt x="2577084" y="281940"/>
                      <a:pt x="2581656" y="269748"/>
                    </a:cubicBezTo>
                    <a:cubicBezTo>
                      <a:pt x="2601468" y="210312"/>
                      <a:pt x="2686812" y="147828"/>
                      <a:pt x="2738628" y="143256"/>
                    </a:cubicBezTo>
                    <a:cubicBezTo>
                      <a:pt x="2743200" y="143256"/>
                      <a:pt x="2755392" y="140208"/>
                      <a:pt x="2759964" y="140208"/>
                    </a:cubicBezTo>
                    <a:lnTo>
                      <a:pt x="2790444" y="140208"/>
                    </a:lnTo>
                    <a:cubicBezTo>
                      <a:pt x="2831592" y="39624"/>
                      <a:pt x="2919984" y="0"/>
                      <a:pt x="2996184" y="0"/>
                    </a:cubicBezTo>
                    <a:cubicBezTo>
                      <a:pt x="3069336" y="0"/>
                      <a:pt x="3157728" y="35052"/>
                      <a:pt x="3201924" y="140208"/>
                    </a:cubicBezTo>
                    <a:lnTo>
                      <a:pt x="3232404" y="140208"/>
                    </a:lnTo>
                    <a:cubicBezTo>
                      <a:pt x="3240024" y="141732"/>
                      <a:pt x="3247644" y="143256"/>
                      <a:pt x="3255264" y="143256"/>
                    </a:cubicBezTo>
                    <a:cubicBezTo>
                      <a:pt x="3307080" y="147828"/>
                      <a:pt x="3390900" y="210312"/>
                      <a:pt x="3412236" y="274320"/>
                    </a:cubicBezTo>
                    <a:cubicBezTo>
                      <a:pt x="3415284" y="283464"/>
                      <a:pt x="3419856" y="294132"/>
                      <a:pt x="3424428" y="304800"/>
                    </a:cubicBezTo>
                    <a:cubicBezTo>
                      <a:pt x="3427476" y="295656"/>
                      <a:pt x="3430524" y="284988"/>
                      <a:pt x="3433572" y="275844"/>
                    </a:cubicBezTo>
                    <a:cubicBezTo>
                      <a:pt x="3451860" y="213360"/>
                      <a:pt x="3540252" y="147828"/>
                      <a:pt x="3593592" y="143256"/>
                    </a:cubicBezTo>
                    <a:cubicBezTo>
                      <a:pt x="3598164" y="143256"/>
                      <a:pt x="3610356" y="140208"/>
                      <a:pt x="3614928" y="140208"/>
                    </a:cubicBezTo>
                    <a:lnTo>
                      <a:pt x="3645408" y="140208"/>
                    </a:lnTo>
                    <a:cubicBezTo>
                      <a:pt x="3686556" y="39624"/>
                      <a:pt x="3774948" y="0"/>
                      <a:pt x="3851148" y="0"/>
                    </a:cubicBezTo>
                    <a:cubicBezTo>
                      <a:pt x="3921252" y="0"/>
                      <a:pt x="4017264" y="38100"/>
                      <a:pt x="4056888" y="140208"/>
                    </a:cubicBezTo>
                    <a:lnTo>
                      <a:pt x="4085844" y="140208"/>
                    </a:lnTo>
                    <a:cubicBezTo>
                      <a:pt x="4099560" y="141732"/>
                      <a:pt x="4111753" y="144780"/>
                      <a:pt x="4126992" y="147828"/>
                    </a:cubicBezTo>
                    <a:cubicBezTo>
                      <a:pt x="4189476" y="161544"/>
                      <a:pt x="4265676" y="242316"/>
                      <a:pt x="4277868" y="304800"/>
                    </a:cubicBezTo>
                    <a:cubicBezTo>
                      <a:pt x="4280917" y="298704"/>
                      <a:pt x="4282441" y="292608"/>
                      <a:pt x="4283964" y="286512"/>
                    </a:cubicBezTo>
                    <a:cubicBezTo>
                      <a:pt x="4302253" y="213360"/>
                      <a:pt x="4398264" y="146304"/>
                      <a:pt x="4448556" y="143256"/>
                    </a:cubicBezTo>
                    <a:cubicBezTo>
                      <a:pt x="4454653" y="143256"/>
                      <a:pt x="4465320" y="140208"/>
                      <a:pt x="4469892" y="140208"/>
                    </a:cubicBezTo>
                    <a:lnTo>
                      <a:pt x="4500372" y="140208"/>
                    </a:lnTo>
                    <a:cubicBezTo>
                      <a:pt x="4541520" y="39624"/>
                      <a:pt x="4629912" y="0"/>
                      <a:pt x="4706112" y="0"/>
                    </a:cubicBezTo>
                    <a:cubicBezTo>
                      <a:pt x="4779264" y="0"/>
                      <a:pt x="4867656" y="38100"/>
                      <a:pt x="4911853" y="140208"/>
                    </a:cubicBezTo>
                    <a:lnTo>
                      <a:pt x="4940808" y="140208"/>
                    </a:lnTo>
                    <a:cubicBezTo>
                      <a:pt x="4951476" y="141732"/>
                      <a:pt x="4960620" y="143256"/>
                      <a:pt x="4969764" y="144780"/>
                    </a:cubicBezTo>
                    <a:cubicBezTo>
                      <a:pt x="5049012" y="156972"/>
                      <a:pt x="5123688" y="249936"/>
                      <a:pt x="5132832" y="306324"/>
                    </a:cubicBezTo>
                    <a:cubicBezTo>
                      <a:pt x="5135880" y="297180"/>
                      <a:pt x="5138929" y="286512"/>
                      <a:pt x="5141976" y="277368"/>
                    </a:cubicBezTo>
                    <a:cubicBezTo>
                      <a:pt x="5160264" y="216408"/>
                      <a:pt x="5242560" y="152400"/>
                      <a:pt x="5295900" y="144780"/>
                    </a:cubicBezTo>
                    <a:cubicBezTo>
                      <a:pt x="5305044" y="143256"/>
                      <a:pt x="5318760" y="140208"/>
                      <a:pt x="5323332" y="140208"/>
                    </a:cubicBezTo>
                    <a:lnTo>
                      <a:pt x="5355336" y="140208"/>
                    </a:lnTo>
                    <a:cubicBezTo>
                      <a:pt x="5394960" y="38100"/>
                      <a:pt x="5486400" y="0"/>
                      <a:pt x="5559553" y="0"/>
                    </a:cubicBezTo>
                    <a:cubicBezTo>
                      <a:pt x="5634229" y="0"/>
                      <a:pt x="5724144" y="39624"/>
                      <a:pt x="5765292" y="140208"/>
                    </a:cubicBezTo>
                    <a:lnTo>
                      <a:pt x="5794248" y="140208"/>
                    </a:lnTo>
                    <a:cubicBezTo>
                      <a:pt x="5801868" y="141732"/>
                      <a:pt x="5809488" y="143256"/>
                      <a:pt x="5817108" y="143256"/>
                    </a:cubicBezTo>
                    <a:cubicBezTo>
                      <a:pt x="5899405" y="152400"/>
                      <a:pt x="5978653" y="248412"/>
                      <a:pt x="5986272" y="307848"/>
                    </a:cubicBezTo>
                    <a:cubicBezTo>
                      <a:pt x="5987796" y="316992"/>
                      <a:pt x="5992368" y="330708"/>
                      <a:pt x="5992368" y="335280"/>
                    </a:cubicBezTo>
                    <a:lnTo>
                      <a:pt x="5992368" y="358140"/>
                    </a:lnTo>
                    <a:lnTo>
                      <a:pt x="5981700" y="358140"/>
                    </a:lnTo>
                    <a:cubicBezTo>
                      <a:pt x="5978653" y="222504"/>
                      <a:pt x="5870448" y="150876"/>
                      <a:pt x="5772912" y="150876"/>
                    </a:cubicBezTo>
                    <a:cubicBezTo>
                      <a:pt x="5670805" y="150876"/>
                      <a:pt x="5570220" y="227076"/>
                      <a:pt x="5565648" y="358140"/>
                    </a:cubicBezTo>
                    <a:lnTo>
                      <a:pt x="5554980" y="358140"/>
                    </a:lnTo>
                    <a:cubicBezTo>
                      <a:pt x="5547360" y="225552"/>
                      <a:pt x="5446776" y="150876"/>
                      <a:pt x="5346192" y="150876"/>
                    </a:cubicBezTo>
                    <a:cubicBezTo>
                      <a:pt x="5245608" y="150876"/>
                      <a:pt x="5138929" y="227076"/>
                      <a:pt x="5138929" y="358140"/>
                    </a:cubicBezTo>
                    <a:lnTo>
                      <a:pt x="5126736" y="358140"/>
                    </a:lnTo>
                    <a:cubicBezTo>
                      <a:pt x="5123688" y="222504"/>
                      <a:pt x="5015484" y="150876"/>
                      <a:pt x="4917948" y="150876"/>
                    </a:cubicBezTo>
                    <a:cubicBezTo>
                      <a:pt x="4820412" y="150876"/>
                      <a:pt x="4713732" y="227076"/>
                      <a:pt x="4710684" y="358140"/>
                    </a:cubicBezTo>
                    <a:lnTo>
                      <a:pt x="4700017" y="358140"/>
                    </a:lnTo>
                    <a:cubicBezTo>
                      <a:pt x="4696968" y="222504"/>
                      <a:pt x="4588764" y="150876"/>
                      <a:pt x="4491229" y="150876"/>
                    </a:cubicBezTo>
                    <a:cubicBezTo>
                      <a:pt x="4389120" y="150876"/>
                      <a:pt x="4288536" y="227076"/>
                      <a:pt x="4283964" y="358140"/>
                    </a:cubicBezTo>
                    <a:lnTo>
                      <a:pt x="4273296" y="358140"/>
                    </a:lnTo>
                    <a:cubicBezTo>
                      <a:pt x="4265676" y="225552"/>
                      <a:pt x="4165092" y="150876"/>
                      <a:pt x="4064508" y="150876"/>
                    </a:cubicBezTo>
                    <a:cubicBezTo>
                      <a:pt x="3963924" y="150876"/>
                      <a:pt x="3857244" y="227076"/>
                      <a:pt x="3857244" y="358140"/>
                    </a:cubicBezTo>
                    <a:lnTo>
                      <a:pt x="3845052" y="358140"/>
                    </a:lnTo>
                    <a:cubicBezTo>
                      <a:pt x="3842005" y="222504"/>
                      <a:pt x="3733800" y="150876"/>
                      <a:pt x="3636264" y="150876"/>
                    </a:cubicBezTo>
                    <a:cubicBezTo>
                      <a:pt x="3538728" y="150876"/>
                      <a:pt x="3430524" y="225552"/>
                      <a:pt x="3430524" y="359664"/>
                    </a:cubicBezTo>
                    <a:lnTo>
                      <a:pt x="3418332" y="359664"/>
                    </a:lnTo>
                    <a:cubicBezTo>
                      <a:pt x="3415284" y="225552"/>
                      <a:pt x="3307080" y="150876"/>
                      <a:pt x="3209544" y="150876"/>
                    </a:cubicBezTo>
                    <a:cubicBezTo>
                      <a:pt x="3108960" y="150876"/>
                      <a:pt x="3002280" y="230124"/>
                      <a:pt x="3002280" y="359664"/>
                    </a:cubicBezTo>
                    <a:lnTo>
                      <a:pt x="2990088" y="359664"/>
                    </a:lnTo>
                    <a:cubicBezTo>
                      <a:pt x="2988564" y="227076"/>
                      <a:pt x="2880360" y="150876"/>
                      <a:pt x="2782824" y="150876"/>
                    </a:cubicBezTo>
                    <a:cubicBezTo>
                      <a:pt x="2682240" y="150876"/>
                      <a:pt x="2575560" y="227076"/>
                      <a:pt x="2575560" y="359664"/>
                    </a:cubicBezTo>
                    <a:lnTo>
                      <a:pt x="2563368" y="359664"/>
                    </a:lnTo>
                    <a:cubicBezTo>
                      <a:pt x="2561844" y="227076"/>
                      <a:pt x="2455164" y="150876"/>
                      <a:pt x="2354580" y="150876"/>
                    </a:cubicBezTo>
                    <a:cubicBezTo>
                      <a:pt x="2257044" y="150876"/>
                      <a:pt x="2148840" y="227076"/>
                      <a:pt x="2148840" y="359664"/>
                    </a:cubicBezTo>
                    <a:lnTo>
                      <a:pt x="2136648" y="359664"/>
                    </a:lnTo>
                    <a:cubicBezTo>
                      <a:pt x="2133600" y="225552"/>
                      <a:pt x="2025396" y="150876"/>
                      <a:pt x="1927860" y="150876"/>
                    </a:cubicBezTo>
                    <a:cubicBezTo>
                      <a:pt x="1827276" y="150876"/>
                      <a:pt x="1720596" y="230124"/>
                      <a:pt x="1720596" y="359664"/>
                    </a:cubicBezTo>
                    <a:lnTo>
                      <a:pt x="1708404" y="359664"/>
                    </a:lnTo>
                    <a:cubicBezTo>
                      <a:pt x="1706880" y="227076"/>
                      <a:pt x="1598676" y="150876"/>
                      <a:pt x="1501140" y="150876"/>
                    </a:cubicBezTo>
                    <a:cubicBezTo>
                      <a:pt x="1400556" y="150876"/>
                      <a:pt x="1293876" y="227076"/>
                      <a:pt x="1293876" y="358140"/>
                    </a:cubicBezTo>
                    <a:lnTo>
                      <a:pt x="1281684" y="358140"/>
                    </a:lnTo>
                    <a:cubicBezTo>
                      <a:pt x="1278636" y="222504"/>
                      <a:pt x="1170432" y="150876"/>
                      <a:pt x="1072896" y="150876"/>
                    </a:cubicBezTo>
                    <a:cubicBezTo>
                      <a:pt x="972312" y="150876"/>
                      <a:pt x="873252" y="225552"/>
                      <a:pt x="865632" y="358140"/>
                    </a:cubicBezTo>
                    <a:lnTo>
                      <a:pt x="854964" y="358140"/>
                    </a:lnTo>
                    <a:cubicBezTo>
                      <a:pt x="851916" y="222504"/>
                      <a:pt x="743712" y="150876"/>
                      <a:pt x="646176" y="150876"/>
                    </a:cubicBezTo>
                    <a:cubicBezTo>
                      <a:pt x="544068" y="150876"/>
                      <a:pt x="443484" y="227076"/>
                      <a:pt x="438912" y="358140"/>
                    </a:cubicBezTo>
                    <a:lnTo>
                      <a:pt x="428244" y="358140"/>
                    </a:lnTo>
                    <a:cubicBezTo>
                      <a:pt x="425196" y="227076"/>
                      <a:pt x="316992" y="150876"/>
                      <a:pt x="219456" y="150876"/>
                    </a:cubicBezTo>
                    <a:cubicBezTo>
                      <a:pt x="118872" y="150876"/>
                      <a:pt x="12192" y="227076"/>
                      <a:pt x="12192" y="358140"/>
                    </a:cubicBezTo>
                    <a:lnTo>
                      <a:pt x="0" y="358140"/>
                    </a:lnTo>
                    <a:lnTo>
                      <a:pt x="0" y="345948"/>
                    </a:lnTo>
                    <a:cubicBezTo>
                      <a:pt x="1524" y="338328"/>
                      <a:pt x="3048" y="329184"/>
                      <a:pt x="3048" y="320040"/>
                    </a:cubicBezTo>
                    <a:cubicBezTo>
                      <a:pt x="4572" y="313944"/>
                      <a:pt x="6096" y="306324"/>
                      <a:pt x="7620" y="300228"/>
                    </a:cubicBezTo>
                    <a:cubicBezTo>
                      <a:pt x="22860" y="222504"/>
                      <a:pt x="115824" y="150876"/>
                      <a:pt x="169164" y="144780"/>
                    </a:cubicBezTo>
                    <a:cubicBezTo>
                      <a:pt x="178308" y="143256"/>
                      <a:pt x="192024" y="140208"/>
                      <a:pt x="196596" y="140208"/>
                    </a:cubicBezTo>
                    <a:lnTo>
                      <a:pt x="227076" y="140208"/>
                    </a:lnTo>
                    <a:cubicBezTo>
                      <a:pt x="269748" y="38100"/>
                      <a:pt x="358140" y="0"/>
                      <a:pt x="432816" y="0"/>
                    </a:cubicBezTo>
                    <a:close/>
                    <a:moveTo>
                      <a:pt x="432816" y="13716"/>
                    </a:moveTo>
                    <a:cubicBezTo>
                      <a:pt x="364236" y="13716"/>
                      <a:pt x="291084" y="42672"/>
                      <a:pt x="243840" y="135636"/>
                    </a:cubicBezTo>
                    <a:lnTo>
                      <a:pt x="243840" y="140208"/>
                    </a:lnTo>
                    <a:cubicBezTo>
                      <a:pt x="259080" y="141732"/>
                      <a:pt x="274320" y="144780"/>
                      <a:pt x="288036" y="149352"/>
                    </a:cubicBezTo>
                    <a:cubicBezTo>
                      <a:pt x="324612" y="77724"/>
                      <a:pt x="381000" y="57912"/>
                      <a:pt x="432816" y="57912"/>
                    </a:cubicBezTo>
                    <a:cubicBezTo>
                      <a:pt x="483108" y="57912"/>
                      <a:pt x="545592" y="80772"/>
                      <a:pt x="579120" y="149352"/>
                    </a:cubicBezTo>
                    <a:cubicBezTo>
                      <a:pt x="594360" y="144780"/>
                      <a:pt x="609600" y="141732"/>
                      <a:pt x="623316" y="140208"/>
                    </a:cubicBezTo>
                    <a:cubicBezTo>
                      <a:pt x="582168" y="44196"/>
                      <a:pt x="501396" y="13716"/>
                      <a:pt x="432816" y="13716"/>
                    </a:cubicBezTo>
                    <a:close/>
                    <a:moveTo>
                      <a:pt x="432816" y="65532"/>
                    </a:moveTo>
                    <a:cubicBezTo>
                      <a:pt x="384048" y="65532"/>
                      <a:pt x="324612" y="88392"/>
                      <a:pt x="295656" y="152400"/>
                    </a:cubicBezTo>
                    <a:cubicBezTo>
                      <a:pt x="310896" y="158496"/>
                      <a:pt x="326136" y="166116"/>
                      <a:pt x="339852" y="172212"/>
                    </a:cubicBezTo>
                    <a:cubicBezTo>
                      <a:pt x="358140" y="129540"/>
                      <a:pt x="400812" y="114300"/>
                      <a:pt x="432816" y="114300"/>
                    </a:cubicBezTo>
                    <a:cubicBezTo>
                      <a:pt x="466344" y="114300"/>
                      <a:pt x="499872" y="126492"/>
                      <a:pt x="527304" y="172212"/>
                    </a:cubicBezTo>
                    <a:cubicBezTo>
                      <a:pt x="542544" y="164592"/>
                      <a:pt x="557784" y="156972"/>
                      <a:pt x="571500" y="150876"/>
                    </a:cubicBezTo>
                    <a:cubicBezTo>
                      <a:pt x="536448" y="85344"/>
                      <a:pt x="478536" y="65532"/>
                      <a:pt x="432816" y="65532"/>
                    </a:cubicBezTo>
                    <a:close/>
                    <a:moveTo>
                      <a:pt x="432816" y="120396"/>
                    </a:moveTo>
                    <a:cubicBezTo>
                      <a:pt x="403860" y="120396"/>
                      <a:pt x="364236" y="132588"/>
                      <a:pt x="344424" y="176784"/>
                    </a:cubicBezTo>
                    <a:cubicBezTo>
                      <a:pt x="356616" y="185928"/>
                      <a:pt x="368808" y="196596"/>
                      <a:pt x="379476" y="207264"/>
                    </a:cubicBezTo>
                    <a:cubicBezTo>
                      <a:pt x="385572" y="175260"/>
                      <a:pt x="411480" y="164592"/>
                      <a:pt x="432816" y="164592"/>
                    </a:cubicBezTo>
                    <a:cubicBezTo>
                      <a:pt x="443484" y="164592"/>
                      <a:pt x="454152" y="167259"/>
                      <a:pt x="463487" y="173736"/>
                    </a:cubicBezTo>
                    <a:lnTo>
                      <a:pt x="471263" y="184714"/>
                    </a:lnTo>
                    <a:lnTo>
                      <a:pt x="466154" y="179642"/>
                    </a:lnTo>
                    <a:cubicBezTo>
                      <a:pt x="455676" y="172212"/>
                      <a:pt x="442722" y="167640"/>
                      <a:pt x="432816" y="167640"/>
                    </a:cubicBezTo>
                    <a:cubicBezTo>
                      <a:pt x="429768" y="167640"/>
                      <a:pt x="419100" y="169164"/>
                      <a:pt x="414528" y="170688"/>
                    </a:cubicBezTo>
                    <a:cubicBezTo>
                      <a:pt x="402336" y="173736"/>
                      <a:pt x="382524" y="196596"/>
                      <a:pt x="382524" y="207264"/>
                    </a:cubicBezTo>
                    <a:cubicBezTo>
                      <a:pt x="382524" y="211836"/>
                      <a:pt x="403860" y="236220"/>
                      <a:pt x="411480" y="251460"/>
                    </a:cubicBezTo>
                    <a:cubicBezTo>
                      <a:pt x="417576" y="260604"/>
                      <a:pt x="423672" y="274320"/>
                      <a:pt x="426720" y="284988"/>
                    </a:cubicBezTo>
                    <a:cubicBezTo>
                      <a:pt x="429768" y="289560"/>
                      <a:pt x="431292" y="297180"/>
                      <a:pt x="432816" y="303276"/>
                    </a:cubicBezTo>
                    <a:cubicBezTo>
                      <a:pt x="437388" y="283464"/>
                      <a:pt x="448056" y="256032"/>
                      <a:pt x="461772" y="237744"/>
                    </a:cubicBezTo>
                    <a:cubicBezTo>
                      <a:pt x="467868" y="227076"/>
                      <a:pt x="484632" y="211836"/>
                      <a:pt x="484632" y="208788"/>
                    </a:cubicBezTo>
                    <a:lnTo>
                      <a:pt x="481413" y="199044"/>
                    </a:lnTo>
                    <a:lnTo>
                      <a:pt x="486156" y="205740"/>
                    </a:lnTo>
                    <a:cubicBezTo>
                      <a:pt x="498348" y="196596"/>
                      <a:pt x="510540" y="185928"/>
                      <a:pt x="522732" y="176784"/>
                    </a:cubicBezTo>
                    <a:cubicBezTo>
                      <a:pt x="504444" y="137160"/>
                      <a:pt x="463296" y="120396"/>
                      <a:pt x="432816" y="120396"/>
                    </a:cubicBezTo>
                    <a:close/>
                    <a:moveTo>
                      <a:pt x="5559553" y="13716"/>
                    </a:moveTo>
                    <a:cubicBezTo>
                      <a:pt x="5490972" y="13716"/>
                      <a:pt x="5417820" y="42672"/>
                      <a:pt x="5370576" y="135636"/>
                    </a:cubicBezTo>
                    <a:lnTo>
                      <a:pt x="5370576" y="140208"/>
                    </a:lnTo>
                    <a:cubicBezTo>
                      <a:pt x="5385817" y="141732"/>
                      <a:pt x="5401056" y="144780"/>
                      <a:pt x="5414772" y="149352"/>
                    </a:cubicBezTo>
                    <a:cubicBezTo>
                      <a:pt x="5451348" y="77724"/>
                      <a:pt x="5507736" y="57912"/>
                      <a:pt x="5559553" y="57912"/>
                    </a:cubicBezTo>
                    <a:cubicBezTo>
                      <a:pt x="5609844" y="57912"/>
                      <a:pt x="5672329" y="80772"/>
                      <a:pt x="5705856" y="149352"/>
                    </a:cubicBezTo>
                    <a:cubicBezTo>
                      <a:pt x="5721096" y="144780"/>
                      <a:pt x="5736336" y="141732"/>
                      <a:pt x="5750053" y="140208"/>
                    </a:cubicBezTo>
                    <a:cubicBezTo>
                      <a:pt x="5708905" y="44196"/>
                      <a:pt x="5628132" y="13716"/>
                      <a:pt x="5559553" y="13716"/>
                    </a:cubicBezTo>
                    <a:close/>
                    <a:moveTo>
                      <a:pt x="5559553" y="65532"/>
                    </a:moveTo>
                    <a:cubicBezTo>
                      <a:pt x="5510784" y="65532"/>
                      <a:pt x="5451348" y="88392"/>
                      <a:pt x="5422392" y="152400"/>
                    </a:cubicBezTo>
                    <a:cubicBezTo>
                      <a:pt x="5437632" y="158496"/>
                      <a:pt x="5452872" y="166116"/>
                      <a:pt x="5466588" y="172212"/>
                    </a:cubicBezTo>
                    <a:cubicBezTo>
                      <a:pt x="5486400" y="129540"/>
                      <a:pt x="5527548" y="114300"/>
                      <a:pt x="5559553" y="114300"/>
                    </a:cubicBezTo>
                    <a:cubicBezTo>
                      <a:pt x="5591556" y="114300"/>
                      <a:pt x="5626608" y="126492"/>
                      <a:pt x="5654041" y="172212"/>
                    </a:cubicBezTo>
                    <a:cubicBezTo>
                      <a:pt x="5669280" y="164592"/>
                      <a:pt x="5684520" y="156972"/>
                      <a:pt x="5698236" y="150876"/>
                    </a:cubicBezTo>
                    <a:cubicBezTo>
                      <a:pt x="5663184" y="85344"/>
                      <a:pt x="5605272" y="65532"/>
                      <a:pt x="5559553" y="65532"/>
                    </a:cubicBezTo>
                    <a:close/>
                    <a:moveTo>
                      <a:pt x="5559553" y="120396"/>
                    </a:moveTo>
                    <a:cubicBezTo>
                      <a:pt x="5530596" y="120396"/>
                      <a:pt x="5490972" y="132588"/>
                      <a:pt x="5471160" y="176784"/>
                    </a:cubicBezTo>
                    <a:cubicBezTo>
                      <a:pt x="5483353" y="185928"/>
                      <a:pt x="5495544" y="196596"/>
                      <a:pt x="5506212" y="207264"/>
                    </a:cubicBezTo>
                    <a:cubicBezTo>
                      <a:pt x="5516880" y="175260"/>
                      <a:pt x="5536692" y="164592"/>
                      <a:pt x="5559553" y="164592"/>
                    </a:cubicBezTo>
                    <a:cubicBezTo>
                      <a:pt x="5579364" y="164592"/>
                      <a:pt x="5605272" y="175260"/>
                      <a:pt x="5614417" y="207264"/>
                    </a:cubicBezTo>
                    <a:cubicBezTo>
                      <a:pt x="5625084" y="196596"/>
                      <a:pt x="5637276" y="185928"/>
                      <a:pt x="5649468" y="176784"/>
                    </a:cubicBezTo>
                    <a:cubicBezTo>
                      <a:pt x="5631180" y="137160"/>
                      <a:pt x="5590032" y="120396"/>
                      <a:pt x="5559553" y="120396"/>
                    </a:cubicBezTo>
                    <a:close/>
                    <a:moveTo>
                      <a:pt x="5559553" y="167640"/>
                    </a:moveTo>
                    <a:cubicBezTo>
                      <a:pt x="5544312" y="167640"/>
                      <a:pt x="5509260" y="179832"/>
                      <a:pt x="5509260" y="208788"/>
                    </a:cubicBezTo>
                    <a:cubicBezTo>
                      <a:pt x="5509260" y="208788"/>
                      <a:pt x="5544312" y="259080"/>
                      <a:pt x="5551932" y="280416"/>
                    </a:cubicBezTo>
                    <a:cubicBezTo>
                      <a:pt x="5554980" y="286512"/>
                      <a:pt x="5558029" y="295656"/>
                      <a:pt x="5559553" y="303276"/>
                    </a:cubicBezTo>
                    <a:cubicBezTo>
                      <a:pt x="5564124" y="283464"/>
                      <a:pt x="5571744" y="260604"/>
                      <a:pt x="5583936" y="245364"/>
                    </a:cubicBezTo>
                    <a:cubicBezTo>
                      <a:pt x="5591556" y="233172"/>
                      <a:pt x="5611368" y="213360"/>
                      <a:pt x="5611368" y="208788"/>
                    </a:cubicBezTo>
                    <a:cubicBezTo>
                      <a:pt x="5611368" y="184404"/>
                      <a:pt x="5579364" y="167640"/>
                      <a:pt x="5559553" y="167640"/>
                    </a:cubicBezTo>
                    <a:close/>
                    <a:moveTo>
                      <a:pt x="4704588" y="13716"/>
                    </a:moveTo>
                    <a:cubicBezTo>
                      <a:pt x="4636008" y="13716"/>
                      <a:pt x="4555236" y="44196"/>
                      <a:pt x="4515612" y="140208"/>
                    </a:cubicBezTo>
                    <a:cubicBezTo>
                      <a:pt x="4530853" y="141732"/>
                      <a:pt x="4546092" y="144780"/>
                      <a:pt x="4559808" y="149352"/>
                    </a:cubicBezTo>
                    <a:cubicBezTo>
                      <a:pt x="4591812" y="80772"/>
                      <a:pt x="4654296" y="57912"/>
                      <a:pt x="4704588" y="57912"/>
                    </a:cubicBezTo>
                    <a:cubicBezTo>
                      <a:pt x="4756405" y="57912"/>
                      <a:pt x="4811268" y="77724"/>
                      <a:pt x="4852417" y="149352"/>
                    </a:cubicBezTo>
                    <a:cubicBezTo>
                      <a:pt x="4863084" y="143256"/>
                      <a:pt x="4882896" y="140208"/>
                      <a:pt x="4895088" y="140208"/>
                    </a:cubicBezTo>
                    <a:lnTo>
                      <a:pt x="4895088" y="135636"/>
                    </a:lnTo>
                    <a:cubicBezTo>
                      <a:pt x="4847844" y="42672"/>
                      <a:pt x="4773168" y="13716"/>
                      <a:pt x="4704588" y="13716"/>
                    </a:cubicBezTo>
                    <a:close/>
                    <a:moveTo>
                      <a:pt x="4706112" y="65532"/>
                    </a:moveTo>
                    <a:cubicBezTo>
                      <a:pt x="4657344" y="65532"/>
                      <a:pt x="4599432" y="86868"/>
                      <a:pt x="4567429" y="150876"/>
                    </a:cubicBezTo>
                    <a:cubicBezTo>
                      <a:pt x="4582668" y="156972"/>
                      <a:pt x="4597908" y="164592"/>
                      <a:pt x="4611624" y="172212"/>
                    </a:cubicBezTo>
                    <a:cubicBezTo>
                      <a:pt x="4637532" y="126492"/>
                      <a:pt x="4672584" y="114300"/>
                      <a:pt x="4706112" y="114300"/>
                    </a:cubicBezTo>
                    <a:cubicBezTo>
                      <a:pt x="4736592" y="114300"/>
                      <a:pt x="4777741" y="129540"/>
                      <a:pt x="4800600" y="172212"/>
                    </a:cubicBezTo>
                    <a:lnTo>
                      <a:pt x="4843272" y="150876"/>
                    </a:lnTo>
                    <a:cubicBezTo>
                      <a:pt x="4811268" y="86868"/>
                      <a:pt x="4751832" y="65532"/>
                      <a:pt x="4706112" y="65532"/>
                    </a:cubicBezTo>
                    <a:close/>
                    <a:moveTo>
                      <a:pt x="4704588" y="120396"/>
                    </a:moveTo>
                    <a:cubicBezTo>
                      <a:pt x="4678680" y="120396"/>
                      <a:pt x="4631436" y="135636"/>
                      <a:pt x="4616196" y="176784"/>
                    </a:cubicBezTo>
                    <a:cubicBezTo>
                      <a:pt x="4628388" y="185928"/>
                      <a:pt x="4640580" y="196596"/>
                      <a:pt x="4652772" y="205740"/>
                    </a:cubicBezTo>
                    <a:lnTo>
                      <a:pt x="4660277" y="194777"/>
                    </a:lnTo>
                    <a:lnTo>
                      <a:pt x="4654296" y="208788"/>
                    </a:lnTo>
                    <a:cubicBezTo>
                      <a:pt x="4654296" y="213360"/>
                      <a:pt x="4669536" y="227076"/>
                      <a:pt x="4675632" y="237744"/>
                    </a:cubicBezTo>
                    <a:cubicBezTo>
                      <a:pt x="4684776" y="249936"/>
                      <a:pt x="4692396" y="263652"/>
                      <a:pt x="4696968" y="278892"/>
                    </a:cubicBezTo>
                    <a:cubicBezTo>
                      <a:pt x="4700017" y="284988"/>
                      <a:pt x="4703064" y="295656"/>
                      <a:pt x="4706112" y="303276"/>
                    </a:cubicBezTo>
                    <a:cubicBezTo>
                      <a:pt x="4715256" y="254508"/>
                      <a:pt x="4756405" y="210312"/>
                      <a:pt x="4756405" y="207264"/>
                    </a:cubicBezTo>
                    <a:cubicBezTo>
                      <a:pt x="4756405" y="182880"/>
                      <a:pt x="4724400" y="167640"/>
                      <a:pt x="4704588" y="167640"/>
                    </a:cubicBezTo>
                    <a:cubicBezTo>
                      <a:pt x="4693920" y="167640"/>
                      <a:pt x="4680205" y="172212"/>
                      <a:pt x="4671060" y="179832"/>
                    </a:cubicBezTo>
                    <a:lnTo>
                      <a:pt x="4665291" y="187452"/>
                    </a:lnTo>
                    <a:lnTo>
                      <a:pt x="4674680" y="173736"/>
                    </a:lnTo>
                    <a:cubicBezTo>
                      <a:pt x="4683634" y="167259"/>
                      <a:pt x="4693921" y="164592"/>
                      <a:pt x="4704588" y="164592"/>
                    </a:cubicBezTo>
                    <a:cubicBezTo>
                      <a:pt x="4725924" y="164592"/>
                      <a:pt x="4751832" y="175260"/>
                      <a:pt x="4759453" y="207264"/>
                    </a:cubicBezTo>
                    <a:cubicBezTo>
                      <a:pt x="4771644" y="195072"/>
                      <a:pt x="4783836" y="184404"/>
                      <a:pt x="4794505" y="176784"/>
                    </a:cubicBezTo>
                    <a:cubicBezTo>
                      <a:pt x="4776217" y="135636"/>
                      <a:pt x="4735068" y="120396"/>
                      <a:pt x="4704588" y="120396"/>
                    </a:cubicBezTo>
                    <a:close/>
                    <a:moveTo>
                      <a:pt x="3851148" y="13716"/>
                    </a:moveTo>
                    <a:cubicBezTo>
                      <a:pt x="3781044" y="13716"/>
                      <a:pt x="3707892" y="42672"/>
                      <a:pt x="3660648" y="138684"/>
                    </a:cubicBezTo>
                    <a:cubicBezTo>
                      <a:pt x="3675888" y="141732"/>
                      <a:pt x="3691128" y="144780"/>
                      <a:pt x="3704844" y="149352"/>
                    </a:cubicBezTo>
                    <a:cubicBezTo>
                      <a:pt x="3744468" y="77724"/>
                      <a:pt x="3799332" y="57912"/>
                      <a:pt x="3851148" y="57912"/>
                    </a:cubicBezTo>
                    <a:cubicBezTo>
                      <a:pt x="3901440" y="57912"/>
                      <a:pt x="3963924" y="80772"/>
                      <a:pt x="3997452" y="149352"/>
                    </a:cubicBezTo>
                    <a:cubicBezTo>
                      <a:pt x="4012692" y="144780"/>
                      <a:pt x="4027932" y="141732"/>
                      <a:pt x="4041648" y="138684"/>
                    </a:cubicBezTo>
                    <a:cubicBezTo>
                      <a:pt x="3997452" y="42672"/>
                      <a:pt x="3918205" y="13716"/>
                      <a:pt x="3851148" y="13716"/>
                    </a:cubicBezTo>
                    <a:close/>
                    <a:moveTo>
                      <a:pt x="3851148" y="65532"/>
                    </a:moveTo>
                    <a:cubicBezTo>
                      <a:pt x="3802380" y="65532"/>
                      <a:pt x="3742944" y="88392"/>
                      <a:pt x="3713988" y="152400"/>
                    </a:cubicBezTo>
                    <a:cubicBezTo>
                      <a:pt x="3727705" y="156972"/>
                      <a:pt x="3742944" y="164592"/>
                      <a:pt x="3756660" y="173736"/>
                    </a:cubicBezTo>
                    <a:cubicBezTo>
                      <a:pt x="3777996" y="129540"/>
                      <a:pt x="3819144" y="114300"/>
                      <a:pt x="3851148" y="114300"/>
                    </a:cubicBezTo>
                    <a:cubicBezTo>
                      <a:pt x="3881628" y="114300"/>
                      <a:pt x="3922776" y="129540"/>
                      <a:pt x="3945636" y="173736"/>
                    </a:cubicBezTo>
                    <a:cubicBezTo>
                      <a:pt x="3960876" y="164592"/>
                      <a:pt x="3976116" y="156972"/>
                      <a:pt x="3988308" y="150876"/>
                    </a:cubicBezTo>
                    <a:cubicBezTo>
                      <a:pt x="3956305" y="86868"/>
                      <a:pt x="3896868" y="65532"/>
                      <a:pt x="3851148" y="65532"/>
                    </a:cubicBezTo>
                    <a:close/>
                    <a:moveTo>
                      <a:pt x="3851148" y="120396"/>
                    </a:moveTo>
                    <a:cubicBezTo>
                      <a:pt x="3848100" y="120396"/>
                      <a:pt x="3838956" y="120396"/>
                      <a:pt x="3832860" y="121920"/>
                    </a:cubicBezTo>
                    <a:cubicBezTo>
                      <a:pt x="3826764" y="121920"/>
                      <a:pt x="3820668" y="124968"/>
                      <a:pt x="3816096" y="126492"/>
                    </a:cubicBezTo>
                    <a:cubicBezTo>
                      <a:pt x="3810000" y="128016"/>
                      <a:pt x="3802380" y="131064"/>
                      <a:pt x="3797808" y="135636"/>
                    </a:cubicBezTo>
                    <a:cubicBezTo>
                      <a:pt x="3794760" y="137160"/>
                      <a:pt x="3762756" y="166116"/>
                      <a:pt x="3762756" y="175260"/>
                    </a:cubicBezTo>
                    <a:cubicBezTo>
                      <a:pt x="3762756" y="179832"/>
                      <a:pt x="3785616" y="195072"/>
                      <a:pt x="3797808" y="207264"/>
                    </a:cubicBezTo>
                    <a:cubicBezTo>
                      <a:pt x="3803905" y="175260"/>
                      <a:pt x="3831336" y="164592"/>
                      <a:pt x="3851148" y="164592"/>
                    </a:cubicBezTo>
                    <a:cubicBezTo>
                      <a:pt x="3870960" y="164592"/>
                      <a:pt x="3896868" y="175260"/>
                      <a:pt x="3904488" y="207264"/>
                    </a:cubicBezTo>
                    <a:cubicBezTo>
                      <a:pt x="3916680" y="195072"/>
                      <a:pt x="3939540" y="179832"/>
                      <a:pt x="3939540" y="175260"/>
                    </a:cubicBezTo>
                    <a:cubicBezTo>
                      <a:pt x="3939540" y="169164"/>
                      <a:pt x="3910584" y="140208"/>
                      <a:pt x="3909060" y="138684"/>
                    </a:cubicBezTo>
                    <a:cubicBezTo>
                      <a:pt x="3898392" y="131064"/>
                      <a:pt x="3887724" y="126492"/>
                      <a:pt x="3877056" y="123444"/>
                    </a:cubicBezTo>
                    <a:cubicBezTo>
                      <a:pt x="3869436" y="120396"/>
                      <a:pt x="3855720" y="120396"/>
                      <a:pt x="3851148" y="120396"/>
                    </a:cubicBezTo>
                    <a:close/>
                    <a:moveTo>
                      <a:pt x="3851148" y="167640"/>
                    </a:moveTo>
                    <a:cubicBezTo>
                      <a:pt x="3848100" y="167640"/>
                      <a:pt x="3840480" y="169164"/>
                      <a:pt x="3835908" y="169164"/>
                    </a:cubicBezTo>
                    <a:cubicBezTo>
                      <a:pt x="3823716" y="169164"/>
                      <a:pt x="3800856" y="193548"/>
                      <a:pt x="3800856" y="207264"/>
                    </a:cubicBezTo>
                    <a:cubicBezTo>
                      <a:pt x="3800856" y="210312"/>
                      <a:pt x="3823716" y="239268"/>
                      <a:pt x="3832860" y="257556"/>
                    </a:cubicBezTo>
                    <a:cubicBezTo>
                      <a:pt x="3840480" y="271272"/>
                      <a:pt x="3846576" y="289560"/>
                      <a:pt x="3851148" y="304800"/>
                    </a:cubicBezTo>
                    <a:cubicBezTo>
                      <a:pt x="3860292" y="257556"/>
                      <a:pt x="3901440" y="208788"/>
                      <a:pt x="3901440" y="207264"/>
                    </a:cubicBezTo>
                    <a:cubicBezTo>
                      <a:pt x="3901440" y="182880"/>
                      <a:pt x="3867912" y="167640"/>
                      <a:pt x="3851148" y="167640"/>
                    </a:cubicBezTo>
                    <a:close/>
                    <a:moveTo>
                      <a:pt x="2996184" y="13716"/>
                    </a:moveTo>
                    <a:cubicBezTo>
                      <a:pt x="2929128" y="13716"/>
                      <a:pt x="2849880" y="41148"/>
                      <a:pt x="2807208" y="140208"/>
                    </a:cubicBezTo>
                    <a:cubicBezTo>
                      <a:pt x="2822448" y="141732"/>
                      <a:pt x="2837688" y="144780"/>
                      <a:pt x="2851404" y="147828"/>
                    </a:cubicBezTo>
                    <a:cubicBezTo>
                      <a:pt x="2887980" y="77724"/>
                      <a:pt x="2944368" y="57912"/>
                      <a:pt x="2996184" y="57912"/>
                    </a:cubicBezTo>
                    <a:cubicBezTo>
                      <a:pt x="3048000" y="57912"/>
                      <a:pt x="3104388" y="77724"/>
                      <a:pt x="3142488" y="147828"/>
                    </a:cubicBezTo>
                    <a:cubicBezTo>
                      <a:pt x="3157728" y="144780"/>
                      <a:pt x="3172968" y="141732"/>
                      <a:pt x="3186684" y="140208"/>
                    </a:cubicBezTo>
                    <a:cubicBezTo>
                      <a:pt x="3150108" y="47244"/>
                      <a:pt x="3063240" y="13716"/>
                      <a:pt x="2996184" y="13716"/>
                    </a:cubicBezTo>
                    <a:close/>
                    <a:moveTo>
                      <a:pt x="2996184" y="65532"/>
                    </a:moveTo>
                    <a:cubicBezTo>
                      <a:pt x="2951988" y="65532"/>
                      <a:pt x="2886456" y="89916"/>
                      <a:pt x="2859024" y="150876"/>
                    </a:cubicBezTo>
                    <a:cubicBezTo>
                      <a:pt x="2872740" y="156972"/>
                      <a:pt x="2887980" y="164592"/>
                      <a:pt x="2901696" y="172212"/>
                    </a:cubicBezTo>
                    <a:cubicBezTo>
                      <a:pt x="2927604" y="126492"/>
                      <a:pt x="2961132" y="114300"/>
                      <a:pt x="2996184" y="114300"/>
                    </a:cubicBezTo>
                    <a:cubicBezTo>
                      <a:pt x="3029712" y="114300"/>
                      <a:pt x="3069336" y="129540"/>
                      <a:pt x="3092196" y="172212"/>
                    </a:cubicBezTo>
                    <a:cubicBezTo>
                      <a:pt x="3105912" y="164592"/>
                      <a:pt x="3121152" y="156972"/>
                      <a:pt x="3134868" y="150876"/>
                    </a:cubicBezTo>
                    <a:cubicBezTo>
                      <a:pt x="3101340" y="89916"/>
                      <a:pt x="3043428" y="65532"/>
                      <a:pt x="2996184" y="65532"/>
                    </a:cubicBezTo>
                    <a:close/>
                    <a:moveTo>
                      <a:pt x="2996184" y="120396"/>
                    </a:moveTo>
                    <a:cubicBezTo>
                      <a:pt x="2970276" y="120396"/>
                      <a:pt x="2923032" y="135636"/>
                      <a:pt x="2907792" y="176784"/>
                    </a:cubicBezTo>
                    <a:cubicBezTo>
                      <a:pt x="2919984" y="185928"/>
                      <a:pt x="2932176" y="196596"/>
                      <a:pt x="2942844" y="207264"/>
                    </a:cubicBezTo>
                    <a:cubicBezTo>
                      <a:pt x="2948940" y="175260"/>
                      <a:pt x="2974848" y="164592"/>
                      <a:pt x="2996184" y="164592"/>
                    </a:cubicBezTo>
                    <a:cubicBezTo>
                      <a:pt x="3017520" y="164592"/>
                      <a:pt x="3038856" y="172212"/>
                      <a:pt x="3049524" y="205740"/>
                    </a:cubicBezTo>
                    <a:cubicBezTo>
                      <a:pt x="3061716" y="195072"/>
                      <a:pt x="3084576" y="178308"/>
                      <a:pt x="3084576" y="175260"/>
                    </a:cubicBezTo>
                    <a:cubicBezTo>
                      <a:pt x="3084576" y="166116"/>
                      <a:pt x="3052572" y="137160"/>
                      <a:pt x="3049524" y="135636"/>
                    </a:cubicBezTo>
                    <a:cubicBezTo>
                      <a:pt x="3035808" y="129540"/>
                      <a:pt x="3025140" y="123444"/>
                      <a:pt x="3014472" y="121920"/>
                    </a:cubicBezTo>
                    <a:cubicBezTo>
                      <a:pt x="3008376" y="120396"/>
                      <a:pt x="3000756" y="120396"/>
                      <a:pt x="2996184" y="120396"/>
                    </a:cubicBezTo>
                    <a:close/>
                    <a:moveTo>
                      <a:pt x="2996184" y="167640"/>
                    </a:moveTo>
                    <a:cubicBezTo>
                      <a:pt x="2980944" y="167640"/>
                      <a:pt x="2945892" y="181356"/>
                      <a:pt x="2945892" y="208788"/>
                    </a:cubicBezTo>
                    <a:cubicBezTo>
                      <a:pt x="2945892" y="211836"/>
                      <a:pt x="2983992" y="252984"/>
                      <a:pt x="2996184" y="301752"/>
                    </a:cubicBezTo>
                    <a:cubicBezTo>
                      <a:pt x="3002280" y="284988"/>
                      <a:pt x="3008376" y="265176"/>
                      <a:pt x="3017520" y="249936"/>
                    </a:cubicBezTo>
                    <a:cubicBezTo>
                      <a:pt x="3025140" y="234696"/>
                      <a:pt x="3046476" y="210312"/>
                      <a:pt x="3046476" y="207264"/>
                    </a:cubicBezTo>
                    <a:cubicBezTo>
                      <a:pt x="3046476" y="182880"/>
                      <a:pt x="3012948" y="167640"/>
                      <a:pt x="2996184" y="167640"/>
                    </a:cubicBezTo>
                    <a:close/>
                    <a:moveTo>
                      <a:pt x="2141220" y="13716"/>
                    </a:moveTo>
                    <a:cubicBezTo>
                      <a:pt x="2077212" y="13716"/>
                      <a:pt x="1990344" y="44196"/>
                      <a:pt x="1952244" y="140208"/>
                    </a:cubicBezTo>
                    <a:cubicBezTo>
                      <a:pt x="1967484" y="141732"/>
                      <a:pt x="1982724" y="144780"/>
                      <a:pt x="1996440" y="147828"/>
                    </a:cubicBezTo>
                    <a:cubicBezTo>
                      <a:pt x="2033016" y="77724"/>
                      <a:pt x="2089404" y="57912"/>
                      <a:pt x="2141220" y="57912"/>
                    </a:cubicBezTo>
                    <a:cubicBezTo>
                      <a:pt x="2193036" y="57912"/>
                      <a:pt x="2249424" y="77724"/>
                      <a:pt x="2287524" y="147828"/>
                    </a:cubicBezTo>
                    <a:cubicBezTo>
                      <a:pt x="2302764" y="144780"/>
                      <a:pt x="2318004" y="141732"/>
                      <a:pt x="2331720" y="140208"/>
                    </a:cubicBezTo>
                    <a:cubicBezTo>
                      <a:pt x="2290572" y="44196"/>
                      <a:pt x="2209800" y="13716"/>
                      <a:pt x="2141220" y="13716"/>
                    </a:cubicBezTo>
                    <a:close/>
                    <a:moveTo>
                      <a:pt x="2141220" y="65532"/>
                    </a:moveTo>
                    <a:cubicBezTo>
                      <a:pt x="2093976" y="65532"/>
                      <a:pt x="2036064" y="89916"/>
                      <a:pt x="2004060" y="150876"/>
                    </a:cubicBezTo>
                    <a:cubicBezTo>
                      <a:pt x="2019300" y="156972"/>
                      <a:pt x="2034540" y="164592"/>
                      <a:pt x="2048256" y="172212"/>
                    </a:cubicBezTo>
                    <a:cubicBezTo>
                      <a:pt x="2068068" y="129540"/>
                      <a:pt x="2109216" y="114300"/>
                      <a:pt x="2141220" y="114300"/>
                    </a:cubicBezTo>
                    <a:cubicBezTo>
                      <a:pt x="2171700" y="114300"/>
                      <a:pt x="2211324" y="124968"/>
                      <a:pt x="2237232" y="172212"/>
                    </a:cubicBezTo>
                    <a:cubicBezTo>
                      <a:pt x="2250948" y="164592"/>
                      <a:pt x="2266188" y="156972"/>
                      <a:pt x="2279904" y="150876"/>
                    </a:cubicBezTo>
                    <a:cubicBezTo>
                      <a:pt x="2250948" y="89916"/>
                      <a:pt x="2186940" y="65532"/>
                      <a:pt x="2141220" y="65532"/>
                    </a:cubicBezTo>
                    <a:close/>
                    <a:moveTo>
                      <a:pt x="2141220" y="120396"/>
                    </a:moveTo>
                    <a:cubicBezTo>
                      <a:pt x="2138172" y="120396"/>
                      <a:pt x="2129028" y="120396"/>
                      <a:pt x="2124456" y="121920"/>
                    </a:cubicBezTo>
                    <a:cubicBezTo>
                      <a:pt x="2112264" y="123444"/>
                      <a:pt x="2100072" y="131064"/>
                      <a:pt x="2089404" y="135636"/>
                    </a:cubicBezTo>
                    <a:cubicBezTo>
                      <a:pt x="2084832" y="137160"/>
                      <a:pt x="2054352" y="166116"/>
                      <a:pt x="2054352" y="175260"/>
                    </a:cubicBezTo>
                    <a:cubicBezTo>
                      <a:pt x="2054352" y="178308"/>
                      <a:pt x="2077212" y="195072"/>
                      <a:pt x="2089404" y="205740"/>
                    </a:cubicBezTo>
                    <a:cubicBezTo>
                      <a:pt x="2100072" y="172212"/>
                      <a:pt x="2119884" y="164592"/>
                      <a:pt x="2141220" y="164592"/>
                    </a:cubicBezTo>
                    <a:cubicBezTo>
                      <a:pt x="2162556" y="164592"/>
                      <a:pt x="2188464" y="175260"/>
                      <a:pt x="2196084" y="207264"/>
                    </a:cubicBezTo>
                    <a:cubicBezTo>
                      <a:pt x="2208276" y="195072"/>
                      <a:pt x="2220468" y="184404"/>
                      <a:pt x="2231136" y="176784"/>
                    </a:cubicBezTo>
                    <a:cubicBezTo>
                      <a:pt x="2212848" y="137160"/>
                      <a:pt x="2171700" y="120396"/>
                      <a:pt x="2141220" y="120396"/>
                    </a:cubicBezTo>
                    <a:close/>
                    <a:moveTo>
                      <a:pt x="2141220" y="167640"/>
                    </a:moveTo>
                    <a:cubicBezTo>
                      <a:pt x="2127504" y="167640"/>
                      <a:pt x="2092452" y="179832"/>
                      <a:pt x="2092452" y="207264"/>
                    </a:cubicBezTo>
                    <a:cubicBezTo>
                      <a:pt x="2092452" y="210312"/>
                      <a:pt x="2112264" y="234696"/>
                      <a:pt x="2119884" y="249936"/>
                    </a:cubicBezTo>
                    <a:cubicBezTo>
                      <a:pt x="2129028" y="265176"/>
                      <a:pt x="2136648" y="284988"/>
                      <a:pt x="2142744" y="301752"/>
                    </a:cubicBezTo>
                    <a:cubicBezTo>
                      <a:pt x="2153412" y="252984"/>
                      <a:pt x="2193036" y="211836"/>
                      <a:pt x="2193036" y="208788"/>
                    </a:cubicBezTo>
                    <a:cubicBezTo>
                      <a:pt x="2193036" y="184404"/>
                      <a:pt x="2161032" y="167640"/>
                      <a:pt x="2141220" y="167640"/>
                    </a:cubicBezTo>
                    <a:close/>
                    <a:moveTo>
                      <a:pt x="1287780" y="13716"/>
                    </a:moveTo>
                    <a:cubicBezTo>
                      <a:pt x="1219200" y="13716"/>
                      <a:pt x="1139952" y="42672"/>
                      <a:pt x="1097280" y="138684"/>
                    </a:cubicBezTo>
                    <a:cubicBezTo>
                      <a:pt x="1112520" y="141732"/>
                      <a:pt x="1127760" y="144780"/>
                      <a:pt x="1141476" y="149352"/>
                    </a:cubicBezTo>
                    <a:cubicBezTo>
                      <a:pt x="1173480" y="80772"/>
                      <a:pt x="1237488" y="57912"/>
                      <a:pt x="1286256" y="57912"/>
                    </a:cubicBezTo>
                    <a:cubicBezTo>
                      <a:pt x="1338072" y="57912"/>
                      <a:pt x="1392936" y="77724"/>
                      <a:pt x="1434084" y="149352"/>
                    </a:cubicBezTo>
                    <a:cubicBezTo>
                      <a:pt x="1449324" y="144780"/>
                      <a:pt x="1464564" y="141732"/>
                      <a:pt x="1478280" y="138684"/>
                    </a:cubicBezTo>
                    <a:cubicBezTo>
                      <a:pt x="1431036" y="42672"/>
                      <a:pt x="1357884" y="13716"/>
                      <a:pt x="1287780" y="13716"/>
                    </a:cubicBezTo>
                    <a:close/>
                    <a:moveTo>
                      <a:pt x="1287780" y="65532"/>
                    </a:moveTo>
                    <a:cubicBezTo>
                      <a:pt x="1239012" y="65532"/>
                      <a:pt x="1179576" y="88392"/>
                      <a:pt x="1150620" y="152400"/>
                    </a:cubicBezTo>
                    <a:cubicBezTo>
                      <a:pt x="1164336" y="156972"/>
                      <a:pt x="1179576" y="164592"/>
                      <a:pt x="1193292" y="173736"/>
                    </a:cubicBezTo>
                    <a:cubicBezTo>
                      <a:pt x="1214628" y="129540"/>
                      <a:pt x="1255776" y="114300"/>
                      <a:pt x="1287780" y="114300"/>
                    </a:cubicBezTo>
                    <a:cubicBezTo>
                      <a:pt x="1318260" y="114300"/>
                      <a:pt x="1359408" y="129540"/>
                      <a:pt x="1382268" y="173736"/>
                    </a:cubicBezTo>
                    <a:cubicBezTo>
                      <a:pt x="1397508" y="164592"/>
                      <a:pt x="1412748" y="156972"/>
                      <a:pt x="1424940" y="150876"/>
                    </a:cubicBezTo>
                    <a:cubicBezTo>
                      <a:pt x="1392936" y="86868"/>
                      <a:pt x="1333500" y="65532"/>
                      <a:pt x="1287780" y="65532"/>
                    </a:cubicBezTo>
                    <a:close/>
                    <a:moveTo>
                      <a:pt x="1286256" y="120396"/>
                    </a:moveTo>
                    <a:cubicBezTo>
                      <a:pt x="1261872" y="120396"/>
                      <a:pt x="1229868" y="131064"/>
                      <a:pt x="1207008" y="161544"/>
                    </a:cubicBezTo>
                    <a:cubicBezTo>
                      <a:pt x="1203960" y="166116"/>
                      <a:pt x="1199388" y="172212"/>
                      <a:pt x="1199388" y="175260"/>
                    </a:cubicBezTo>
                    <a:cubicBezTo>
                      <a:pt x="1199388" y="179832"/>
                      <a:pt x="1222248" y="195072"/>
                      <a:pt x="1234440" y="207264"/>
                    </a:cubicBezTo>
                    <a:cubicBezTo>
                      <a:pt x="1240536" y="175260"/>
                      <a:pt x="1266444" y="164592"/>
                      <a:pt x="1287780" y="164592"/>
                    </a:cubicBezTo>
                    <a:cubicBezTo>
                      <a:pt x="1307592" y="164592"/>
                      <a:pt x="1335024" y="175260"/>
                      <a:pt x="1341120" y="207264"/>
                    </a:cubicBezTo>
                    <a:cubicBezTo>
                      <a:pt x="1353312" y="195072"/>
                      <a:pt x="1376172" y="179832"/>
                      <a:pt x="1376172" y="175260"/>
                    </a:cubicBezTo>
                    <a:cubicBezTo>
                      <a:pt x="1376172" y="167640"/>
                      <a:pt x="1342644" y="137160"/>
                      <a:pt x="1341120" y="135636"/>
                    </a:cubicBezTo>
                    <a:cubicBezTo>
                      <a:pt x="1328928" y="128016"/>
                      <a:pt x="1316736" y="123444"/>
                      <a:pt x="1306068" y="121920"/>
                    </a:cubicBezTo>
                    <a:cubicBezTo>
                      <a:pt x="1299972" y="120396"/>
                      <a:pt x="1290828" y="120396"/>
                      <a:pt x="1286256" y="120396"/>
                    </a:cubicBezTo>
                    <a:close/>
                    <a:moveTo>
                      <a:pt x="1286256" y="167640"/>
                    </a:moveTo>
                    <a:cubicBezTo>
                      <a:pt x="1269492" y="167640"/>
                      <a:pt x="1248156" y="176784"/>
                      <a:pt x="1239012" y="199644"/>
                    </a:cubicBezTo>
                    <a:cubicBezTo>
                      <a:pt x="1237488" y="201168"/>
                      <a:pt x="1237488" y="202692"/>
                      <a:pt x="1237488" y="207264"/>
                    </a:cubicBezTo>
                    <a:cubicBezTo>
                      <a:pt x="1237488" y="210312"/>
                      <a:pt x="1255776" y="233172"/>
                      <a:pt x="1263396" y="246888"/>
                    </a:cubicBezTo>
                    <a:cubicBezTo>
                      <a:pt x="1275588" y="265176"/>
                      <a:pt x="1283208" y="286512"/>
                      <a:pt x="1287780" y="304800"/>
                    </a:cubicBezTo>
                    <a:cubicBezTo>
                      <a:pt x="1296924" y="259080"/>
                      <a:pt x="1338072" y="208788"/>
                      <a:pt x="1338072" y="207264"/>
                    </a:cubicBezTo>
                    <a:cubicBezTo>
                      <a:pt x="1338072" y="185928"/>
                      <a:pt x="1309116" y="167640"/>
                      <a:pt x="1286256" y="16764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D657127-3869-C35E-0ABE-381009B6D4CC}"/>
                  </a:ext>
                </a:extLst>
              </p:cNvPr>
              <p:cNvSpPr/>
              <p:nvPr/>
            </p:nvSpPr>
            <p:spPr>
              <a:xfrm>
                <a:off x="3110737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6324 w 320040"/>
                  <a:gd name="connsiteY1" fmla="*/ 96012 h 160020"/>
                  <a:gd name="connsiteX2" fmla="*/ 320040 w 320040"/>
                  <a:gd name="connsiteY2" fmla="*/ 141732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1836" y="0"/>
                      <a:pt x="275844" y="28956"/>
                      <a:pt x="306324" y="96012"/>
                    </a:cubicBezTo>
                    <a:cubicBezTo>
                      <a:pt x="312420" y="109728"/>
                      <a:pt x="320040" y="137160"/>
                      <a:pt x="320040" y="141732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6856D3E-E4C4-BB0C-9226-C8D999B0AF8C}"/>
                  </a:ext>
                </a:extLst>
              </p:cNvPr>
              <p:cNvSpPr/>
              <p:nvPr/>
            </p:nvSpPr>
            <p:spPr>
              <a:xfrm>
                <a:off x="3537457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3944 w 321564"/>
                  <a:gd name="connsiteY1" fmla="*/ 115824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92608" y="35052"/>
                      <a:pt x="313944" y="115824"/>
                    </a:cubicBezTo>
                    <a:cubicBezTo>
                      <a:pt x="316992" y="124968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9144" y="51816"/>
                      <a:pt x="89916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523268F-890C-CD5C-7EE3-A1131749A9EF}"/>
                  </a:ext>
                </a:extLst>
              </p:cNvPr>
              <p:cNvSpPr/>
              <p:nvPr/>
            </p:nvSpPr>
            <p:spPr>
              <a:xfrm>
                <a:off x="3965701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09372 w 320040"/>
                  <a:gd name="connsiteY1" fmla="*/ 105156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1836" y="0"/>
                      <a:pt x="283464" y="32004"/>
                      <a:pt x="309372" y="105156"/>
                    </a:cubicBezTo>
                    <a:cubicBezTo>
                      <a:pt x="313944" y="115824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75C7F1A-ED92-E37A-D61E-A4E106D9197C}"/>
                  </a:ext>
                </a:extLst>
              </p:cNvPr>
              <p:cNvSpPr/>
              <p:nvPr/>
            </p:nvSpPr>
            <p:spPr>
              <a:xfrm>
                <a:off x="4392421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9372 w 320040"/>
                  <a:gd name="connsiteY1" fmla="*/ 10363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EBF0B74-8264-007B-7C2F-D0999B56972B}"/>
                  </a:ext>
                </a:extLst>
              </p:cNvPr>
              <p:cNvSpPr/>
              <p:nvPr/>
            </p:nvSpPr>
            <p:spPr>
              <a:xfrm>
                <a:off x="4819141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C51273F-4143-155D-6A9A-CCF85449DC26}"/>
                  </a:ext>
                </a:extLst>
              </p:cNvPr>
              <p:cNvSpPr/>
              <p:nvPr/>
            </p:nvSpPr>
            <p:spPr>
              <a:xfrm>
                <a:off x="524738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199644 w 320040"/>
                  <a:gd name="connsiteY1" fmla="*/ 4572 h 160020"/>
                  <a:gd name="connsiteX2" fmla="*/ 320040 w 320040"/>
                  <a:gd name="connsiteY2" fmla="*/ 143256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163068" y="0"/>
                      <a:pt x="185928" y="3048"/>
                      <a:pt x="199644" y="4572"/>
                    </a:cubicBezTo>
                    <a:cubicBezTo>
                      <a:pt x="259080" y="13716"/>
                      <a:pt x="320040" y="91440"/>
                      <a:pt x="320040" y="143256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13944" y="64008"/>
                      <a:pt x="234696" y="6096"/>
                      <a:pt x="160020" y="6096"/>
                    </a:cubicBezTo>
                    <a:cubicBezTo>
                      <a:pt x="86868" y="6096"/>
                      <a:pt x="7620" y="56388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2192" y="45720"/>
                      <a:pt x="92964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1C15CB3-0EFA-3865-0C0E-E04113B0E39C}"/>
                  </a:ext>
                </a:extLst>
              </p:cNvPr>
              <p:cNvSpPr/>
              <p:nvPr/>
            </p:nvSpPr>
            <p:spPr>
              <a:xfrm>
                <a:off x="567410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2420 w 320040"/>
                  <a:gd name="connsiteY1" fmla="*/ 11125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3256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4884" y="0"/>
                      <a:pt x="291084" y="33528"/>
                      <a:pt x="312420" y="111252"/>
                    </a:cubicBezTo>
                    <a:cubicBezTo>
                      <a:pt x="313944" y="120396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6868" y="6096"/>
                      <a:pt x="7620" y="59436"/>
                      <a:pt x="4572" y="160020"/>
                    </a:cubicBezTo>
                    <a:lnTo>
                      <a:pt x="0" y="160020"/>
                    </a:lnTo>
                    <a:lnTo>
                      <a:pt x="0" y="143256"/>
                    </a:lnTo>
                    <a:cubicBezTo>
                      <a:pt x="13716" y="48768"/>
                      <a:pt x="88392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33A00C3-7C3A-D468-17CA-E4C4BEEE92B2}"/>
                  </a:ext>
                </a:extLst>
              </p:cNvPr>
              <p:cNvSpPr/>
              <p:nvPr/>
            </p:nvSpPr>
            <p:spPr>
              <a:xfrm>
                <a:off x="6100825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000E08C-49B3-0C51-0053-5C398DC925D3}"/>
                  </a:ext>
                </a:extLst>
              </p:cNvPr>
              <p:cNvSpPr/>
              <p:nvPr/>
            </p:nvSpPr>
            <p:spPr>
              <a:xfrm>
                <a:off x="6529069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13944 w 320040"/>
                  <a:gd name="connsiteY1" fmla="*/ 118872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7932" y="0"/>
                      <a:pt x="291084" y="36576"/>
                      <a:pt x="313944" y="118872"/>
                    </a:cubicBezTo>
                    <a:cubicBezTo>
                      <a:pt x="315468" y="126492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2C8F3C8-E0DE-9BCC-DC52-9C7CC03CD939}"/>
                  </a:ext>
                </a:extLst>
              </p:cNvPr>
              <p:cNvSpPr/>
              <p:nvPr/>
            </p:nvSpPr>
            <p:spPr>
              <a:xfrm>
                <a:off x="6955789" y="6337682"/>
                <a:ext cx="320041" cy="160020"/>
              </a:xfrm>
              <a:custGeom>
                <a:avLst/>
                <a:gdLst>
                  <a:gd name="connsiteX0" fmla="*/ 160020 w 320041"/>
                  <a:gd name="connsiteY0" fmla="*/ 0 h 160020"/>
                  <a:gd name="connsiteX1" fmla="*/ 309372 w 320041"/>
                  <a:gd name="connsiteY1" fmla="*/ 103632 h 160020"/>
                  <a:gd name="connsiteX2" fmla="*/ 320041 w 320041"/>
                  <a:gd name="connsiteY2" fmla="*/ 140208 h 160020"/>
                  <a:gd name="connsiteX3" fmla="*/ 320041 w 320041"/>
                  <a:gd name="connsiteY3" fmla="*/ 160020 h 160020"/>
                  <a:gd name="connsiteX4" fmla="*/ 315468 w 320041"/>
                  <a:gd name="connsiteY4" fmla="*/ 160020 h 160020"/>
                  <a:gd name="connsiteX5" fmla="*/ 160020 w 320041"/>
                  <a:gd name="connsiteY5" fmla="*/ 6096 h 160020"/>
                  <a:gd name="connsiteX6" fmla="*/ 4572 w 320041"/>
                  <a:gd name="connsiteY6" fmla="*/ 160020 h 160020"/>
                  <a:gd name="connsiteX7" fmla="*/ 0 w 320041"/>
                  <a:gd name="connsiteY7" fmla="*/ 160020 h 160020"/>
                  <a:gd name="connsiteX8" fmla="*/ 0 w 320041"/>
                  <a:gd name="connsiteY8" fmla="*/ 144780 h 160020"/>
                  <a:gd name="connsiteX9" fmla="*/ 160020 w 320041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1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1" y="135636"/>
                      <a:pt x="320041" y="140208"/>
                    </a:cubicBezTo>
                    <a:lnTo>
                      <a:pt x="320041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0923D4C-4207-E79B-E852-D59CEE1B0969}"/>
                  </a:ext>
                </a:extLst>
              </p:cNvPr>
              <p:cNvSpPr/>
              <p:nvPr/>
            </p:nvSpPr>
            <p:spPr>
              <a:xfrm>
                <a:off x="7382509" y="6337682"/>
                <a:ext cx="321564" cy="160020"/>
              </a:xfrm>
              <a:custGeom>
                <a:avLst/>
                <a:gdLst>
                  <a:gd name="connsiteX0" fmla="*/ 160021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1 w 321564"/>
                  <a:gd name="connsiteY5" fmla="*/ 6096 h 160020"/>
                  <a:gd name="connsiteX6" fmla="*/ 6097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1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1" y="0"/>
                    </a:moveTo>
                    <a:cubicBezTo>
                      <a:pt x="219456" y="0"/>
                      <a:pt x="292609" y="36576"/>
                      <a:pt x="315468" y="120396"/>
                    </a:cubicBezTo>
                    <a:cubicBezTo>
                      <a:pt x="316992" y="129540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5" y="59436"/>
                      <a:pt x="233172" y="6096"/>
                      <a:pt x="160021" y="6096"/>
                    </a:cubicBezTo>
                    <a:cubicBezTo>
                      <a:pt x="86868" y="6096"/>
                      <a:pt x="6097" y="59436"/>
                      <a:pt x="6097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1" y="53340"/>
                      <a:pt x="86868" y="0"/>
                      <a:pt x="16002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9B3D620-A35A-4A13-B044-987BB9AF727A}"/>
                  </a:ext>
                </a:extLst>
              </p:cNvPr>
              <p:cNvSpPr/>
              <p:nvPr/>
            </p:nvSpPr>
            <p:spPr>
              <a:xfrm>
                <a:off x="7810754" y="6337682"/>
                <a:ext cx="320039" cy="160020"/>
              </a:xfrm>
              <a:custGeom>
                <a:avLst/>
                <a:gdLst>
                  <a:gd name="connsiteX0" fmla="*/ 158495 w 320039"/>
                  <a:gd name="connsiteY0" fmla="*/ 0 h 160020"/>
                  <a:gd name="connsiteX1" fmla="*/ 313943 w 320039"/>
                  <a:gd name="connsiteY1" fmla="*/ 118872 h 160020"/>
                  <a:gd name="connsiteX2" fmla="*/ 320039 w 320039"/>
                  <a:gd name="connsiteY2" fmla="*/ 144780 h 160020"/>
                  <a:gd name="connsiteX3" fmla="*/ 320039 w 320039"/>
                  <a:gd name="connsiteY3" fmla="*/ 160020 h 160020"/>
                  <a:gd name="connsiteX4" fmla="*/ 315467 w 320039"/>
                  <a:gd name="connsiteY4" fmla="*/ 160020 h 160020"/>
                  <a:gd name="connsiteX5" fmla="*/ 158495 w 320039"/>
                  <a:gd name="connsiteY5" fmla="*/ 6096 h 160020"/>
                  <a:gd name="connsiteX6" fmla="*/ 4571 w 320039"/>
                  <a:gd name="connsiteY6" fmla="*/ 160020 h 160020"/>
                  <a:gd name="connsiteX7" fmla="*/ 0 w 320039"/>
                  <a:gd name="connsiteY7" fmla="*/ 160020 h 160020"/>
                  <a:gd name="connsiteX8" fmla="*/ 0 w 320039"/>
                  <a:gd name="connsiteY8" fmla="*/ 141732 h 160020"/>
                  <a:gd name="connsiteX9" fmla="*/ 158495 w 320039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39" h="160020">
                    <a:moveTo>
                      <a:pt x="158495" y="0"/>
                    </a:moveTo>
                    <a:cubicBezTo>
                      <a:pt x="217931" y="0"/>
                      <a:pt x="291083" y="36576"/>
                      <a:pt x="313943" y="118872"/>
                    </a:cubicBezTo>
                    <a:cubicBezTo>
                      <a:pt x="315467" y="126492"/>
                      <a:pt x="320039" y="140208"/>
                      <a:pt x="320039" y="144780"/>
                    </a:cubicBezTo>
                    <a:lnTo>
                      <a:pt x="320039" y="160020"/>
                    </a:lnTo>
                    <a:lnTo>
                      <a:pt x="315467" y="160020"/>
                    </a:lnTo>
                    <a:cubicBezTo>
                      <a:pt x="306323" y="56388"/>
                      <a:pt x="234695" y="6096"/>
                      <a:pt x="158495" y="6096"/>
                    </a:cubicBezTo>
                    <a:cubicBezTo>
                      <a:pt x="82295" y="6096"/>
                      <a:pt x="9143" y="59436"/>
                      <a:pt x="4571" y="160020"/>
                    </a:cubicBezTo>
                    <a:lnTo>
                      <a:pt x="0" y="160020"/>
                    </a:lnTo>
                    <a:lnTo>
                      <a:pt x="0" y="141732"/>
                    </a:lnTo>
                    <a:cubicBezTo>
                      <a:pt x="13715" y="48768"/>
                      <a:pt x="88391" y="0"/>
                      <a:pt x="158495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6A3AAC3-51EC-ABB7-D245-AFD169B665D7}"/>
                  </a:ext>
                </a:extLst>
              </p:cNvPr>
              <p:cNvSpPr/>
              <p:nvPr/>
            </p:nvSpPr>
            <p:spPr>
              <a:xfrm>
                <a:off x="8237473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3945 w 320040"/>
                  <a:gd name="connsiteY1" fmla="*/ 117348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9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9457" y="0"/>
                      <a:pt x="294133" y="39624"/>
                      <a:pt x="313945" y="117348"/>
                    </a:cubicBezTo>
                    <a:cubicBezTo>
                      <a:pt x="315469" y="124968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9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1002EF6-5C58-BA6D-21F2-D2E3A843B911}"/>
                  </a:ext>
                </a:extLst>
              </p:cNvPr>
              <p:cNvSpPr/>
              <p:nvPr/>
            </p:nvSpPr>
            <p:spPr>
              <a:xfrm>
                <a:off x="8664193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9456" y="0"/>
                      <a:pt x="292608" y="36576"/>
                      <a:pt x="315468" y="120396"/>
                    </a:cubicBezTo>
                    <a:cubicBezTo>
                      <a:pt x="316992" y="129540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0" y="53340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615C2BD-0647-BA93-A72F-F26F35F24B83}"/>
                  </a:ext>
                </a:extLst>
              </p:cNvPr>
              <p:cNvSpPr/>
              <p:nvPr/>
            </p:nvSpPr>
            <p:spPr>
              <a:xfrm>
                <a:off x="3167125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95C6441-F569-71F0-A649-C14879D687BA}"/>
                  </a:ext>
                </a:extLst>
              </p:cNvPr>
              <p:cNvSpPr/>
              <p:nvPr/>
            </p:nvSpPr>
            <p:spPr>
              <a:xfrm>
                <a:off x="3593845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103632 h 103632"/>
                  <a:gd name="connsiteX2" fmla="*/ 204216 w 208788"/>
                  <a:gd name="connsiteY2" fmla="*/ 103632 h 103632"/>
                  <a:gd name="connsiteX3" fmla="*/ 103632 w 208788"/>
                  <a:gd name="connsiteY3" fmla="*/ 4572 h 103632"/>
                  <a:gd name="connsiteX4" fmla="*/ 4572 w 208788"/>
                  <a:gd name="connsiteY4" fmla="*/ 103632 h 103632"/>
                  <a:gd name="connsiteX5" fmla="*/ 0 w 208788"/>
                  <a:gd name="connsiteY5" fmla="*/ 103632 h 103632"/>
                  <a:gd name="connsiteX6" fmla="*/ 0 w 208788"/>
                  <a:gd name="connsiteY6" fmla="*/ 99060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8100"/>
                      <a:pt x="208788" y="103632"/>
                    </a:cubicBez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02370E3-B2FA-B597-69EF-37B71BA1680B}"/>
                  </a:ext>
                </a:extLst>
              </p:cNvPr>
              <p:cNvSpPr/>
              <p:nvPr/>
            </p:nvSpPr>
            <p:spPr>
              <a:xfrm>
                <a:off x="402208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28016 w 207264"/>
                  <a:gd name="connsiteY1" fmla="*/ 3048 h 103632"/>
                  <a:gd name="connsiteX2" fmla="*/ 207264 w 207264"/>
                  <a:gd name="connsiteY2" fmla="*/ 94488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06680" y="0"/>
                      <a:pt x="120396" y="1524"/>
                      <a:pt x="128016" y="3048"/>
                    </a:cubicBezTo>
                    <a:cubicBezTo>
                      <a:pt x="166116" y="7620"/>
                      <a:pt x="207264" y="59436"/>
                      <a:pt x="207264" y="94488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7912" y="4572"/>
                      <a:pt x="4572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B68A626-E626-D731-4003-51F9BDE8ED62}"/>
                  </a:ext>
                </a:extLst>
              </p:cNvPr>
              <p:cNvSpPr/>
              <p:nvPr/>
            </p:nvSpPr>
            <p:spPr>
              <a:xfrm>
                <a:off x="444880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23A2CE6-92CA-8974-EA0F-247DF0CAF397}"/>
                  </a:ext>
                </a:extLst>
              </p:cNvPr>
              <p:cNvSpPr/>
              <p:nvPr/>
            </p:nvSpPr>
            <p:spPr>
              <a:xfrm>
                <a:off x="4875529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E219BFF-1907-6CF4-A53B-F74A49E9566E}"/>
                  </a:ext>
                </a:extLst>
              </p:cNvPr>
              <p:cNvSpPr/>
              <p:nvPr/>
            </p:nvSpPr>
            <p:spPr>
              <a:xfrm>
                <a:off x="5303773" y="6394070"/>
                <a:ext cx="207264" cy="103632"/>
              </a:xfrm>
              <a:custGeom>
                <a:avLst/>
                <a:gdLst>
                  <a:gd name="connsiteX0" fmla="*/ 102108 w 207264"/>
                  <a:gd name="connsiteY0" fmla="*/ 0 h 103632"/>
                  <a:gd name="connsiteX1" fmla="*/ 204216 w 207264"/>
                  <a:gd name="connsiteY1" fmla="*/ 82296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3048 w 207264"/>
                  <a:gd name="connsiteY6" fmla="*/ 96012 h 103632"/>
                  <a:gd name="connsiteX7" fmla="*/ 0 w 207264"/>
                  <a:gd name="connsiteY7" fmla="*/ 103632 h 103632"/>
                  <a:gd name="connsiteX8" fmla="*/ 0 w 207264"/>
                  <a:gd name="connsiteY8" fmla="*/ 88392 h 103632"/>
                  <a:gd name="connsiteX9" fmla="*/ 102108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2108" y="0"/>
                    </a:moveTo>
                    <a:cubicBezTo>
                      <a:pt x="141732" y="0"/>
                      <a:pt x="193548" y="27432"/>
                      <a:pt x="204216" y="82296"/>
                    </a:cubicBezTo>
                    <a:cubicBezTo>
                      <a:pt x="204216" y="8534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44196"/>
                      <a:pt x="152400" y="4572"/>
                      <a:pt x="103632" y="4572"/>
                    </a:cubicBezTo>
                    <a:cubicBezTo>
                      <a:pt x="57912" y="4572"/>
                      <a:pt x="10668" y="35052"/>
                      <a:pt x="3048" y="96012"/>
                    </a:cubicBezTo>
                    <a:cubicBezTo>
                      <a:pt x="3048" y="97536"/>
                      <a:pt x="0" y="99060"/>
                      <a:pt x="0" y="103632"/>
                    </a:cubicBezTo>
                    <a:lnTo>
                      <a:pt x="0" y="88392"/>
                    </a:lnTo>
                    <a:cubicBezTo>
                      <a:pt x="9144" y="30480"/>
                      <a:pt x="59436" y="0"/>
                      <a:pt x="102108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4DB88FE-743B-6A70-5177-0BDA674E52EC}"/>
                  </a:ext>
                </a:extLst>
              </p:cNvPr>
              <p:cNvSpPr/>
              <p:nvPr/>
            </p:nvSpPr>
            <p:spPr>
              <a:xfrm>
                <a:off x="5730493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9644 w 207264"/>
                  <a:gd name="connsiteY1" fmla="*/ 65532 h 103632"/>
                  <a:gd name="connsiteX2" fmla="*/ 207264 w 207264"/>
                  <a:gd name="connsiteY2" fmla="*/ 88392 h 103632"/>
                  <a:gd name="connsiteX3" fmla="*/ 207264 w 207264"/>
                  <a:gd name="connsiteY3" fmla="*/ 103632 h 103632"/>
                  <a:gd name="connsiteX4" fmla="*/ 202692 w 207264"/>
                  <a:gd name="connsiteY4" fmla="*/ 96012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2880" y="19812"/>
                      <a:pt x="199644" y="65532"/>
                    </a:cubicBezTo>
                    <a:cubicBezTo>
                      <a:pt x="202692" y="71628"/>
                      <a:pt x="207264" y="83820"/>
                      <a:pt x="207264" y="88392"/>
                    </a:cubicBezTo>
                    <a:lnTo>
                      <a:pt x="207264" y="103632"/>
                    </a:lnTo>
                    <a:cubicBezTo>
                      <a:pt x="207264" y="99060"/>
                      <a:pt x="202692" y="99060"/>
                      <a:pt x="202692" y="96012"/>
                    </a:cubicBezTo>
                    <a:cubicBezTo>
                      <a:pt x="195072" y="35052"/>
                      <a:pt x="147828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9144" y="28956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5C6C6EE-E6CA-0188-95C2-571415BBBC15}"/>
                  </a:ext>
                </a:extLst>
              </p:cNvPr>
              <p:cNvSpPr/>
              <p:nvPr/>
            </p:nvSpPr>
            <p:spPr>
              <a:xfrm>
                <a:off x="6157213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3048" y="35052"/>
                      <a:pt x="57912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6F9876A8-5062-9B0E-24C1-21EF7AD7345E}"/>
                  </a:ext>
                </a:extLst>
              </p:cNvPr>
              <p:cNvSpPr/>
              <p:nvPr/>
            </p:nvSpPr>
            <p:spPr>
              <a:xfrm>
                <a:off x="6585457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201168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7452" y="22860"/>
                      <a:pt x="201168" y="71628"/>
                    </a:cubicBezTo>
                    <a:cubicBezTo>
                      <a:pt x="202692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4864" y="4572"/>
                      <a:pt x="7620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C16EDB1-0D6F-451E-7FEB-4CC4EB20F59C}"/>
                  </a:ext>
                </a:extLst>
              </p:cNvPr>
              <p:cNvSpPr/>
              <p:nvPr/>
            </p:nvSpPr>
            <p:spPr>
              <a:xfrm>
                <a:off x="7012177" y="6394070"/>
                <a:ext cx="207265" cy="103632"/>
              </a:xfrm>
              <a:custGeom>
                <a:avLst/>
                <a:gdLst>
                  <a:gd name="connsiteX0" fmla="*/ 103632 w 207265"/>
                  <a:gd name="connsiteY0" fmla="*/ 0 h 103632"/>
                  <a:gd name="connsiteX1" fmla="*/ 198120 w 207265"/>
                  <a:gd name="connsiteY1" fmla="*/ 62484 h 103632"/>
                  <a:gd name="connsiteX2" fmla="*/ 207265 w 207265"/>
                  <a:gd name="connsiteY2" fmla="*/ 89916 h 103632"/>
                  <a:gd name="connsiteX3" fmla="*/ 207265 w 207265"/>
                  <a:gd name="connsiteY3" fmla="*/ 103632 h 103632"/>
                  <a:gd name="connsiteX4" fmla="*/ 202692 w 207265"/>
                  <a:gd name="connsiteY4" fmla="*/ 94488 h 103632"/>
                  <a:gd name="connsiteX5" fmla="*/ 103632 w 207265"/>
                  <a:gd name="connsiteY5" fmla="*/ 4572 h 103632"/>
                  <a:gd name="connsiteX6" fmla="*/ 4572 w 207265"/>
                  <a:gd name="connsiteY6" fmla="*/ 103632 h 103632"/>
                  <a:gd name="connsiteX7" fmla="*/ 0 w 207265"/>
                  <a:gd name="connsiteY7" fmla="*/ 103632 h 103632"/>
                  <a:gd name="connsiteX8" fmla="*/ 0 w 207265"/>
                  <a:gd name="connsiteY8" fmla="*/ 94488 h 103632"/>
                  <a:gd name="connsiteX9" fmla="*/ 103632 w 207265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5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5" y="85344"/>
                      <a:pt x="207265" y="89916"/>
                    </a:cubicBezTo>
                    <a:lnTo>
                      <a:pt x="207265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3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2556D04-0172-383F-4B5B-8406BAE7C3C3}"/>
                  </a:ext>
                </a:extLst>
              </p:cNvPr>
              <p:cNvSpPr/>
              <p:nvPr/>
            </p:nvSpPr>
            <p:spPr>
              <a:xfrm>
                <a:off x="7438897" y="6394070"/>
                <a:ext cx="208788" cy="103632"/>
              </a:xfrm>
              <a:custGeom>
                <a:avLst/>
                <a:gdLst>
                  <a:gd name="connsiteX0" fmla="*/ 103633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3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103633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3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3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D60BD24-F37C-FCF8-AF7F-7BCCDD8ECEDE}"/>
                  </a:ext>
                </a:extLst>
              </p:cNvPr>
              <p:cNvSpPr/>
              <p:nvPr/>
            </p:nvSpPr>
            <p:spPr>
              <a:xfrm>
                <a:off x="7867142" y="6394070"/>
                <a:ext cx="207264" cy="103632"/>
              </a:xfrm>
              <a:custGeom>
                <a:avLst/>
                <a:gdLst>
                  <a:gd name="connsiteX0" fmla="*/ 103631 w 207264"/>
                  <a:gd name="connsiteY0" fmla="*/ 0 h 103632"/>
                  <a:gd name="connsiteX1" fmla="*/ 201167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1 w 207264"/>
                  <a:gd name="connsiteY4" fmla="*/ 103632 h 103632"/>
                  <a:gd name="connsiteX5" fmla="*/ 103631 w 207264"/>
                  <a:gd name="connsiteY5" fmla="*/ 4572 h 103632"/>
                  <a:gd name="connsiteX6" fmla="*/ 1523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1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1" y="0"/>
                    </a:moveTo>
                    <a:cubicBezTo>
                      <a:pt x="138683" y="0"/>
                      <a:pt x="187451" y="24384"/>
                      <a:pt x="201167" y="71628"/>
                    </a:cubicBezTo>
                    <a:cubicBezTo>
                      <a:pt x="202691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1" y="103632"/>
                    </a:lnTo>
                    <a:cubicBezTo>
                      <a:pt x="201167" y="39624"/>
                      <a:pt x="152400" y="4572"/>
                      <a:pt x="103631" y="4572"/>
                    </a:cubicBezTo>
                    <a:cubicBezTo>
                      <a:pt x="57912" y="4572"/>
                      <a:pt x="4571" y="36576"/>
                      <a:pt x="1523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5" y="30480"/>
                      <a:pt x="56388" y="0"/>
                      <a:pt x="10363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94F9AB3-5D89-0F8F-A4B7-789FAEC1579E}"/>
                  </a:ext>
                </a:extLst>
              </p:cNvPr>
              <p:cNvSpPr/>
              <p:nvPr/>
            </p:nvSpPr>
            <p:spPr>
              <a:xfrm>
                <a:off x="8293861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3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4488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7" y="18288"/>
                      <a:pt x="198120" y="62484"/>
                    </a:cubicBezTo>
                    <a:cubicBezTo>
                      <a:pt x="201169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3" y="97536"/>
                      <a:pt x="202693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6576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D01B150-62C5-28B4-3419-7B75C87A5489}"/>
                  </a:ext>
                </a:extLst>
              </p:cNvPr>
              <p:cNvSpPr/>
              <p:nvPr/>
            </p:nvSpPr>
            <p:spPr>
              <a:xfrm>
                <a:off x="8720581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3 w 208788"/>
                  <a:gd name="connsiteY5" fmla="*/ 103632 h 103632"/>
                  <a:gd name="connsiteX6" fmla="*/ 0 w 208788"/>
                  <a:gd name="connsiteY6" fmla="*/ 103632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4864" y="4572"/>
                      <a:pt x="7620" y="39624"/>
                      <a:pt x="4573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155520F-ADF7-64E2-4952-BA43628FDFD7}"/>
                  </a:ext>
                </a:extLst>
              </p:cNvPr>
              <p:cNvSpPr/>
              <p:nvPr/>
            </p:nvSpPr>
            <p:spPr>
              <a:xfrm>
                <a:off x="3644137" y="6444362"/>
                <a:ext cx="82508" cy="53340"/>
              </a:xfrm>
              <a:custGeom>
                <a:avLst/>
                <a:gdLst>
                  <a:gd name="connsiteX0" fmla="*/ 53340 w 82508"/>
                  <a:gd name="connsiteY0" fmla="*/ 0 h 53340"/>
                  <a:gd name="connsiteX1" fmla="*/ 82508 w 82508"/>
                  <a:gd name="connsiteY1" fmla="*/ 11301 h 53340"/>
                  <a:gd name="connsiteX2" fmla="*/ 53340 w 82508"/>
                  <a:gd name="connsiteY2" fmla="*/ 1524 h 53340"/>
                  <a:gd name="connsiteX3" fmla="*/ 0 w 82508"/>
                  <a:gd name="connsiteY3" fmla="*/ 53340 h 53340"/>
                  <a:gd name="connsiteX4" fmla="*/ 53340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0" y="0"/>
                    </a:moveTo>
                    <a:lnTo>
                      <a:pt x="82508" y="11301"/>
                    </a:lnTo>
                    <a:lnTo>
                      <a:pt x="53340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633B9D5-9711-4ABC-B7BC-FDF1FA150D41}"/>
                  </a:ext>
                </a:extLst>
              </p:cNvPr>
              <p:cNvSpPr/>
              <p:nvPr/>
            </p:nvSpPr>
            <p:spPr>
              <a:xfrm>
                <a:off x="4931197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43BD08D-C3E4-A44B-0E55-293967C13136}"/>
                  </a:ext>
                </a:extLst>
              </p:cNvPr>
              <p:cNvSpPr/>
              <p:nvPr/>
            </p:nvSpPr>
            <p:spPr>
              <a:xfrm>
                <a:off x="5365901" y="6444362"/>
                <a:ext cx="94844" cy="53340"/>
              </a:xfrm>
              <a:custGeom>
                <a:avLst/>
                <a:gdLst>
                  <a:gd name="connsiteX0" fmla="*/ 39980 w 94844"/>
                  <a:gd name="connsiteY0" fmla="*/ 0 h 53340"/>
                  <a:gd name="connsiteX1" fmla="*/ 94844 w 94844"/>
                  <a:gd name="connsiteY1" fmla="*/ 48768 h 53340"/>
                  <a:gd name="connsiteX2" fmla="*/ 94844 w 94844"/>
                  <a:gd name="connsiteY2" fmla="*/ 53340 h 53340"/>
                  <a:gd name="connsiteX3" fmla="*/ 39980 w 94844"/>
                  <a:gd name="connsiteY3" fmla="*/ 1524 h 53340"/>
                  <a:gd name="connsiteX4" fmla="*/ 3785 w 94844"/>
                  <a:gd name="connsiteY4" fmla="*/ 15431 h 53340"/>
                  <a:gd name="connsiteX5" fmla="*/ 0 w 94844"/>
                  <a:gd name="connsiteY5" fmla="*/ 20658 h 53340"/>
                  <a:gd name="connsiteX6" fmla="*/ 3785 w 94844"/>
                  <a:gd name="connsiteY6" fmla="*/ 15240 h 53340"/>
                  <a:gd name="connsiteX7" fmla="*/ 39980 w 94844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844" h="53340">
                    <a:moveTo>
                      <a:pt x="39980" y="0"/>
                    </a:moveTo>
                    <a:cubicBezTo>
                      <a:pt x="64364" y="0"/>
                      <a:pt x="90272" y="16764"/>
                      <a:pt x="94844" y="48768"/>
                    </a:cubicBezTo>
                    <a:lnTo>
                      <a:pt x="94844" y="53340"/>
                    </a:lnTo>
                    <a:cubicBezTo>
                      <a:pt x="90272" y="15240"/>
                      <a:pt x="64364" y="1524"/>
                      <a:pt x="39980" y="1524"/>
                    </a:cubicBezTo>
                    <a:cubicBezTo>
                      <a:pt x="27026" y="1524"/>
                      <a:pt x="13691" y="6477"/>
                      <a:pt x="3785" y="15431"/>
                    </a:cubicBezTo>
                    <a:lnTo>
                      <a:pt x="0" y="20658"/>
                    </a:lnTo>
                    <a:lnTo>
                      <a:pt x="3785" y="15240"/>
                    </a:lnTo>
                    <a:cubicBezTo>
                      <a:pt x="13691" y="5715"/>
                      <a:pt x="27026" y="0"/>
                      <a:pt x="3998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C6B9511-4F4F-AF89-E91B-E2B4998DD300}"/>
                  </a:ext>
                </a:extLst>
              </p:cNvPr>
              <p:cNvSpPr/>
              <p:nvPr/>
            </p:nvSpPr>
            <p:spPr>
              <a:xfrm>
                <a:off x="5780785" y="6444362"/>
                <a:ext cx="92975" cy="53340"/>
              </a:xfrm>
              <a:custGeom>
                <a:avLst/>
                <a:gdLst>
                  <a:gd name="connsiteX0" fmla="*/ 53340 w 92975"/>
                  <a:gd name="connsiteY0" fmla="*/ 0 h 53340"/>
                  <a:gd name="connsiteX1" fmla="*/ 67056 w 92975"/>
                  <a:gd name="connsiteY1" fmla="*/ 1524 h 53340"/>
                  <a:gd name="connsiteX2" fmla="*/ 88773 w 92975"/>
                  <a:gd name="connsiteY2" fmla="*/ 13335 h 53340"/>
                  <a:gd name="connsiteX3" fmla="*/ 92975 w 92975"/>
                  <a:gd name="connsiteY3" fmla="*/ 19908 h 53340"/>
                  <a:gd name="connsiteX4" fmla="*/ 88011 w 92975"/>
                  <a:gd name="connsiteY4" fmla="*/ 13716 h 53340"/>
                  <a:gd name="connsiteX5" fmla="*/ 53340 w 92975"/>
                  <a:gd name="connsiteY5" fmla="*/ 1524 h 53340"/>
                  <a:gd name="connsiteX6" fmla="*/ 0 w 92975"/>
                  <a:gd name="connsiteY6" fmla="*/ 53340 h 53340"/>
                  <a:gd name="connsiteX7" fmla="*/ 53340 w 92975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975" h="53340">
                    <a:moveTo>
                      <a:pt x="53340" y="0"/>
                    </a:moveTo>
                    <a:cubicBezTo>
                      <a:pt x="57912" y="0"/>
                      <a:pt x="62484" y="0"/>
                      <a:pt x="67056" y="1524"/>
                    </a:cubicBezTo>
                    <a:cubicBezTo>
                      <a:pt x="73914" y="2286"/>
                      <a:pt x="81915" y="6858"/>
                      <a:pt x="88773" y="13335"/>
                    </a:cubicBezTo>
                    <a:lnTo>
                      <a:pt x="92975" y="19908"/>
                    </a:lnTo>
                    <a:lnTo>
                      <a:pt x="88011" y="13716"/>
                    </a:lnTo>
                    <a:cubicBezTo>
                      <a:pt x="77724" y="5334"/>
                      <a:pt x="64770" y="1524"/>
                      <a:pt x="53340" y="1524"/>
                    </a:cubicBez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7C7C084-7F2A-158E-952A-A67107838621}"/>
                  </a:ext>
                </a:extLst>
              </p:cNvPr>
              <p:cNvSpPr/>
              <p:nvPr/>
            </p:nvSpPr>
            <p:spPr>
              <a:xfrm>
                <a:off x="6212881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BD23E1E-B2B0-448F-FD62-19CD4B318339}"/>
                  </a:ext>
                </a:extLst>
              </p:cNvPr>
              <p:cNvSpPr/>
              <p:nvPr/>
            </p:nvSpPr>
            <p:spPr>
              <a:xfrm>
                <a:off x="7489189" y="6444362"/>
                <a:ext cx="82508" cy="53340"/>
              </a:xfrm>
              <a:custGeom>
                <a:avLst/>
                <a:gdLst>
                  <a:gd name="connsiteX0" fmla="*/ 53341 w 82508"/>
                  <a:gd name="connsiteY0" fmla="*/ 0 h 53340"/>
                  <a:gd name="connsiteX1" fmla="*/ 82508 w 82508"/>
                  <a:gd name="connsiteY1" fmla="*/ 11301 h 53340"/>
                  <a:gd name="connsiteX2" fmla="*/ 53341 w 82508"/>
                  <a:gd name="connsiteY2" fmla="*/ 1524 h 53340"/>
                  <a:gd name="connsiteX3" fmla="*/ 0 w 82508"/>
                  <a:gd name="connsiteY3" fmla="*/ 53340 h 53340"/>
                  <a:gd name="connsiteX4" fmla="*/ 53341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1" y="0"/>
                    </a:moveTo>
                    <a:lnTo>
                      <a:pt x="82508" y="11301"/>
                    </a:lnTo>
                    <a:lnTo>
                      <a:pt x="53341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78DB1C0-FEA9-6362-6D3F-45640322A579}"/>
                  </a:ext>
                </a:extLst>
              </p:cNvPr>
              <p:cNvSpPr/>
              <p:nvPr/>
            </p:nvSpPr>
            <p:spPr>
              <a:xfrm>
                <a:off x="8791950" y="6444362"/>
                <a:ext cx="87127" cy="53340"/>
              </a:xfrm>
              <a:custGeom>
                <a:avLst/>
                <a:gdLst>
                  <a:gd name="connsiteX0" fmla="*/ 32263 w 87127"/>
                  <a:gd name="connsiteY0" fmla="*/ 0 h 53340"/>
                  <a:gd name="connsiteX1" fmla="*/ 87127 w 87127"/>
                  <a:gd name="connsiteY1" fmla="*/ 48768 h 53340"/>
                  <a:gd name="connsiteX2" fmla="*/ 85604 w 87127"/>
                  <a:gd name="connsiteY2" fmla="*/ 53340 h 53340"/>
                  <a:gd name="connsiteX3" fmla="*/ 32263 w 87127"/>
                  <a:gd name="connsiteY3" fmla="*/ 1524 h 53340"/>
                  <a:gd name="connsiteX4" fmla="*/ 0 w 87127"/>
                  <a:gd name="connsiteY4" fmla="*/ 12869 h 53340"/>
                  <a:gd name="connsiteX5" fmla="*/ 13213 w 87127"/>
                  <a:gd name="connsiteY5" fmla="*/ 4048 h 53340"/>
                  <a:gd name="connsiteX6" fmla="*/ 32263 w 87127"/>
                  <a:gd name="connsiteY6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27" h="53340">
                    <a:moveTo>
                      <a:pt x="32263" y="0"/>
                    </a:moveTo>
                    <a:cubicBezTo>
                      <a:pt x="56647" y="0"/>
                      <a:pt x="82556" y="18288"/>
                      <a:pt x="87127" y="48768"/>
                    </a:cubicBezTo>
                    <a:lnTo>
                      <a:pt x="85604" y="53340"/>
                    </a:lnTo>
                    <a:cubicBezTo>
                      <a:pt x="84080" y="15240"/>
                      <a:pt x="55123" y="1524"/>
                      <a:pt x="32263" y="1524"/>
                    </a:cubicBezTo>
                    <a:lnTo>
                      <a:pt x="0" y="12869"/>
                    </a:lnTo>
                    <a:lnTo>
                      <a:pt x="13213" y="4048"/>
                    </a:lnTo>
                    <a:cubicBezTo>
                      <a:pt x="19309" y="1429"/>
                      <a:pt x="25786" y="0"/>
                      <a:pt x="3226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6BC0890-99E0-4BB8-6728-5E4506F5F45F}"/>
                  </a:ext>
                </a:extLst>
              </p:cNvPr>
              <p:cNvSpPr/>
              <p:nvPr/>
            </p:nvSpPr>
            <p:spPr>
              <a:xfrm>
                <a:off x="4072381" y="6446566"/>
                <a:ext cx="47745" cy="51137"/>
              </a:xfrm>
              <a:custGeom>
                <a:avLst/>
                <a:gdLst>
                  <a:gd name="connsiteX0" fmla="*/ 47745 w 47745"/>
                  <a:gd name="connsiteY0" fmla="*/ 0 h 51137"/>
                  <a:gd name="connsiteX1" fmla="*/ 17526 w 47745"/>
                  <a:gd name="connsiteY1" fmla="*/ 11894 h 51137"/>
                  <a:gd name="connsiteX2" fmla="*/ 0 w 47745"/>
                  <a:gd name="connsiteY2" fmla="*/ 51137 h 51137"/>
                  <a:gd name="connsiteX3" fmla="*/ 34290 w 47745"/>
                  <a:gd name="connsiteY3" fmla="*/ 1631 h 51137"/>
                  <a:gd name="connsiteX4" fmla="*/ 47745 w 47745"/>
                  <a:gd name="connsiteY4" fmla="*/ 0 h 5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45" h="51137">
                    <a:moveTo>
                      <a:pt x="47745" y="0"/>
                    </a:moveTo>
                    <a:lnTo>
                      <a:pt x="17526" y="11894"/>
                    </a:lnTo>
                    <a:cubicBezTo>
                      <a:pt x="7620" y="21038"/>
                      <a:pt x="762" y="34373"/>
                      <a:pt x="0" y="51137"/>
                    </a:cubicBezTo>
                    <a:cubicBezTo>
                      <a:pt x="1143" y="20276"/>
                      <a:pt x="16002" y="6560"/>
                      <a:pt x="34290" y="1631"/>
                    </a:cubicBezTo>
                    <a:lnTo>
                      <a:pt x="477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8018326-8519-F067-AE3A-5374175A59C9}"/>
                  </a:ext>
                </a:extLst>
              </p:cNvPr>
              <p:cNvSpPr/>
              <p:nvPr/>
            </p:nvSpPr>
            <p:spPr>
              <a:xfrm>
                <a:off x="8344154" y="6454594"/>
                <a:ext cx="27760" cy="43108"/>
              </a:xfrm>
              <a:custGeom>
                <a:avLst/>
                <a:gdLst>
                  <a:gd name="connsiteX0" fmla="*/ 27760 w 27760"/>
                  <a:gd name="connsiteY0" fmla="*/ 0 h 43108"/>
                  <a:gd name="connsiteX1" fmla="*/ 18097 w 27760"/>
                  <a:gd name="connsiteY1" fmla="*/ 3865 h 43108"/>
                  <a:gd name="connsiteX2" fmla="*/ 0 w 27760"/>
                  <a:gd name="connsiteY2" fmla="*/ 43108 h 43108"/>
                  <a:gd name="connsiteX3" fmla="*/ 17525 w 27760"/>
                  <a:gd name="connsiteY3" fmla="*/ 3484 h 43108"/>
                  <a:gd name="connsiteX4" fmla="*/ 27760 w 27760"/>
                  <a:gd name="connsiteY4" fmla="*/ 0 h 4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60" h="43108">
                    <a:moveTo>
                      <a:pt x="27760" y="0"/>
                    </a:moveTo>
                    <a:lnTo>
                      <a:pt x="18097" y="3865"/>
                    </a:lnTo>
                    <a:cubicBezTo>
                      <a:pt x="8000" y="13009"/>
                      <a:pt x="762" y="26344"/>
                      <a:pt x="0" y="43108"/>
                    </a:cubicBezTo>
                    <a:cubicBezTo>
                      <a:pt x="762" y="24820"/>
                      <a:pt x="7619" y="11866"/>
                      <a:pt x="17525" y="3484"/>
                    </a:cubicBezTo>
                    <a:lnTo>
                      <a:pt x="2776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19BB7D9-4DF1-799C-A960-1679FCA19BB3}"/>
                  </a:ext>
                </a:extLst>
              </p:cNvPr>
              <p:cNvSpPr/>
              <p:nvPr/>
            </p:nvSpPr>
            <p:spPr>
              <a:xfrm>
                <a:off x="3217417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4284929-9D35-3D0D-ACDB-4F927B9BD631}"/>
                  </a:ext>
                </a:extLst>
              </p:cNvPr>
              <p:cNvSpPr/>
              <p:nvPr/>
            </p:nvSpPr>
            <p:spPr>
              <a:xfrm>
                <a:off x="3298494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2567812-5E36-9D99-9C0A-460A7553A486}"/>
                  </a:ext>
                </a:extLst>
              </p:cNvPr>
              <p:cNvSpPr/>
              <p:nvPr/>
            </p:nvSpPr>
            <p:spPr>
              <a:xfrm>
                <a:off x="4499101" y="6455640"/>
                <a:ext cx="25147" cy="42062"/>
              </a:xfrm>
              <a:custGeom>
                <a:avLst/>
                <a:gdLst>
                  <a:gd name="connsiteX0" fmla="*/ 25147 w 25147"/>
                  <a:gd name="connsiteY0" fmla="*/ 0 h 42062"/>
                  <a:gd name="connsiteX1" fmla="*/ 18098 w 25147"/>
                  <a:gd name="connsiteY1" fmla="*/ 2819 h 42062"/>
                  <a:gd name="connsiteX2" fmla="*/ 0 w 25147"/>
                  <a:gd name="connsiteY2" fmla="*/ 42062 h 42062"/>
                  <a:gd name="connsiteX3" fmla="*/ 18098 w 25147"/>
                  <a:gd name="connsiteY3" fmla="*/ 2438 h 42062"/>
                  <a:gd name="connsiteX4" fmla="*/ 25147 w 25147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7" h="42062">
                    <a:moveTo>
                      <a:pt x="25147" y="0"/>
                    </a:moveTo>
                    <a:lnTo>
                      <a:pt x="18098" y="2819"/>
                    </a:lnTo>
                    <a:cubicBezTo>
                      <a:pt x="8001" y="11963"/>
                      <a:pt x="762" y="25298"/>
                      <a:pt x="0" y="42062"/>
                    </a:cubicBezTo>
                    <a:cubicBezTo>
                      <a:pt x="762" y="23774"/>
                      <a:pt x="8001" y="10820"/>
                      <a:pt x="18098" y="2438"/>
                    </a:cubicBezTo>
                    <a:lnTo>
                      <a:pt x="2514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1D6E6AFC-ED8A-FCC6-C7EE-6E8D46CB9ABC}"/>
                  </a:ext>
                </a:extLst>
              </p:cNvPr>
              <p:cNvSpPr/>
              <p:nvPr/>
            </p:nvSpPr>
            <p:spPr>
              <a:xfrm>
                <a:off x="4580178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EB29CB3-4760-377A-AC8D-2997FEB81B7B}"/>
                  </a:ext>
                </a:extLst>
              </p:cNvPr>
              <p:cNvSpPr/>
              <p:nvPr/>
            </p:nvSpPr>
            <p:spPr>
              <a:xfrm>
                <a:off x="663574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E6BB6F9-BB8C-4F17-8405-38371CEE05DD}"/>
                  </a:ext>
                </a:extLst>
              </p:cNvPr>
              <p:cNvSpPr/>
              <p:nvPr/>
            </p:nvSpPr>
            <p:spPr>
              <a:xfrm>
                <a:off x="706246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4755342-75BD-9FB9-FD6F-DCD21DEC9347}"/>
                  </a:ext>
                </a:extLst>
              </p:cNvPr>
              <p:cNvSpPr/>
              <p:nvPr/>
            </p:nvSpPr>
            <p:spPr>
              <a:xfrm>
                <a:off x="7917433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D93790A-3F07-9B2D-1503-D6BA21056973}"/>
                  </a:ext>
                </a:extLst>
              </p:cNvPr>
              <p:cNvSpPr/>
              <p:nvPr/>
            </p:nvSpPr>
            <p:spPr>
              <a:xfrm>
                <a:off x="7998510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674758E-9EFB-5D8F-D6C4-CE80B09C214C}"/>
                  </a:ext>
                </a:extLst>
              </p:cNvPr>
              <p:cNvSpPr/>
              <p:nvPr/>
            </p:nvSpPr>
            <p:spPr>
              <a:xfrm>
                <a:off x="6722710" y="6457518"/>
                <a:ext cx="16288" cy="25635"/>
              </a:xfrm>
              <a:custGeom>
                <a:avLst/>
                <a:gdLst>
                  <a:gd name="connsiteX0" fmla="*/ 0 w 16288"/>
                  <a:gd name="connsiteY0" fmla="*/ 0 h 25635"/>
                  <a:gd name="connsiteX1" fmla="*/ 1622 w 16288"/>
                  <a:gd name="connsiteY1" fmla="*/ 561 h 25635"/>
                  <a:gd name="connsiteX2" fmla="*/ 14171 w 16288"/>
                  <a:gd name="connsiteY2" fmla="*/ 16658 h 25635"/>
                  <a:gd name="connsiteX3" fmla="*/ 16288 w 16288"/>
                  <a:gd name="connsiteY3" fmla="*/ 25635 h 25635"/>
                  <a:gd name="connsiteX4" fmla="*/ 12456 w 16288"/>
                  <a:gd name="connsiteY4" fmla="*/ 14491 h 25635"/>
                  <a:gd name="connsiteX5" fmla="*/ 0 w 16288"/>
                  <a:gd name="connsiteY5" fmla="*/ 0 h 25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88" h="25635">
                    <a:moveTo>
                      <a:pt x="0" y="0"/>
                    </a:moveTo>
                    <a:lnTo>
                      <a:pt x="1622" y="561"/>
                    </a:lnTo>
                    <a:cubicBezTo>
                      <a:pt x="6670" y="4752"/>
                      <a:pt x="11004" y="10086"/>
                      <a:pt x="14171" y="16658"/>
                    </a:cubicBezTo>
                    <a:lnTo>
                      <a:pt x="16288" y="25635"/>
                    </a:lnTo>
                    <a:lnTo>
                      <a:pt x="12456" y="144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C75CF0D-DEAA-9B05-3ADA-078A000D2DDC}"/>
                  </a:ext>
                </a:extLst>
              </p:cNvPr>
              <p:cNvSpPr/>
              <p:nvPr/>
            </p:nvSpPr>
            <p:spPr>
              <a:xfrm>
                <a:off x="7149857" y="6458206"/>
                <a:ext cx="19292" cy="39496"/>
              </a:xfrm>
              <a:custGeom>
                <a:avLst/>
                <a:gdLst>
                  <a:gd name="connsiteX0" fmla="*/ 0 w 19292"/>
                  <a:gd name="connsiteY0" fmla="*/ 0 h 39496"/>
                  <a:gd name="connsiteX1" fmla="*/ 623 w 19292"/>
                  <a:gd name="connsiteY1" fmla="*/ 253 h 39496"/>
                  <a:gd name="connsiteX2" fmla="*/ 19292 w 19292"/>
                  <a:gd name="connsiteY2" fmla="*/ 39496 h 39496"/>
                  <a:gd name="connsiteX3" fmla="*/ 11387 w 19292"/>
                  <a:gd name="connsiteY3" fmla="*/ 15326 h 39496"/>
                  <a:gd name="connsiteX4" fmla="*/ 0 w 19292"/>
                  <a:gd name="connsiteY4" fmla="*/ 0 h 3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92" h="39496">
                    <a:moveTo>
                      <a:pt x="0" y="0"/>
                    </a:moveTo>
                    <a:lnTo>
                      <a:pt x="623" y="253"/>
                    </a:lnTo>
                    <a:cubicBezTo>
                      <a:pt x="10529" y="9397"/>
                      <a:pt x="17768" y="22732"/>
                      <a:pt x="19292" y="39496"/>
                    </a:cubicBezTo>
                    <a:cubicBezTo>
                      <a:pt x="17387" y="29971"/>
                      <a:pt x="14721" y="21970"/>
                      <a:pt x="11387" y="153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ABCFD55-8452-B4F2-1AFC-357542F9CE52}"/>
                  </a:ext>
                </a:extLst>
              </p:cNvPr>
              <p:cNvSpPr/>
              <p:nvPr/>
            </p:nvSpPr>
            <p:spPr>
              <a:xfrm>
                <a:off x="8770873" y="6459548"/>
                <a:ext cx="17609" cy="38155"/>
              </a:xfrm>
              <a:custGeom>
                <a:avLst/>
                <a:gdLst>
                  <a:gd name="connsiteX0" fmla="*/ 17609 w 17609"/>
                  <a:gd name="connsiteY0" fmla="*/ 0 h 38155"/>
                  <a:gd name="connsiteX1" fmla="*/ 7049 w 17609"/>
                  <a:gd name="connsiteY1" fmla="*/ 14628 h 38155"/>
                  <a:gd name="connsiteX2" fmla="*/ 0 w 17609"/>
                  <a:gd name="connsiteY2" fmla="*/ 38155 h 38155"/>
                  <a:gd name="connsiteX3" fmla="*/ 17526 w 17609"/>
                  <a:gd name="connsiteY3" fmla="*/ 55 h 38155"/>
                  <a:gd name="connsiteX4" fmla="*/ 17609 w 17609"/>
                  <a:gd name="connsiteY4" fmla="*/ 0 h 3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09" h="38155">
                    <a:moveTo>
                      <a:pt x="17609" y="0"/>
                    </a:moveTo>
                    <a:lnTo>
                      <a:pt x="7049" y="14628"/>
                    </a:lnTo>
                    <a:cubicBezTo>
                      <a:pt x="3905" y="21201"/>
                      <a:pt x="1524" y="29011"/>
                      <a:pt x="0" y="38155"/>
                    </a:cubicBezTo>
                    <a:cubicBezTo>
                      <a:pt x="762" y="22915"/>
                      <a:pt x="7620" y="9580"/>
                      <a:pt x="17526" y="55"/>
                    </a:cubicBezTo>
                    <a:lnTo>
                      <a:pt x="1760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C6EB905-D829-C863-DD7F-2B44203F75FD}"/>
                  </a:ext>
                </a:extLst>
              </p:cNvPr>
              <p:cNvSpPr/>
              <p:nvPr/>
            </p:nvSpPr>
            <p:spPr>
              <a:xfrm>
                <a:off x="5873760" y="6464271"/>
                <a:ext cx="8942" cy="13985"/>
              </a:xfrm>
              <a:custGeom>
                <a:avLst/>
                <a:gdLst>
                  <a:gd name="connsiteX0" fmla="*/ 0 w 8942"/>
                  <a:gd name="connsiteY0" fmla="*/ 0 h 13985"/>
                  <a:gd name="connsiteX1" fmla="*/ 7942 w 8942"/>
                  <a:gd name="connsiteY1" fmla="*/ 9905 h 13985"/>
                  <a:gd name="connsiteX2" fmla="*/ 8942 w 8942"/>
                  <a:gd name="connsiteY2" fmla="*/ 13985 h 13985"/>
                  <a:gd name="connsiteX3" fmla="*/ 0 w 8942"/>
                  <a:gd name="connsiteY3" fmla="*/ 0 h 1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2" h="13985">
                    <a:moveTo>
                      <a:pt x="0" y="0"/>
                    </a:moveTo>
                    <a:lnTo>
                      <a:pt x="7942" y="9905"/>
                    </a:lnTo>
                    <a:lnTo>
                      <a:pt x="8942" y="1398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B454-8CB6-615F-E770-506BDF29F5C8}"/>
                  </a:ext>
                </a:extLst>
              </p:cNvPr>
              <p:cNvSpPr/>
              <p:nvPr/>
            </p:nvSpPr>
            <p:spPr>
              <a:xfrm>
                <a:off x="5354004" y="6465020"/>
                <a:ext cx="11897" cy="32682"/>
              </a:xfrm>
              <a:custGeom>
                <a:avLst/>
                <a:gdLst>
                  <a:gd name="connsiteX0" fmla="*/ 11897 w 11897"/>
                  <a:gd name="connsiteY0" fmla="*/ 0 h 32682"/>
                  <a:gd name="connsiteX1" fmla="*/ 3871 w 11897"/>
                  <a:gd name="connsiteY1" fmla="*/ 11489 h 32682"/>
                  <a:gd name="connsiteX2" fmla="*/ 61 w 11897"/>
                  <a:gd name="connsiteY2" fmla="*/ 32682 h 32682"/>
                  <a:gd name="connsiteX3" fmla="*/ 3871 w 11897"/>
                  <a:gd name="connsiteY3" fmla="*/ 11084 h 32682"/>
                  <a:gd name="connsiteX4" fmla="*/ 11897 w 11897"/>
                  <a:gd name="connsiteY4" fmla="*/ 0 h 32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7" h="32682">
                    <a:moveTo>
                      <a:pt x="11897" y="0"/>
                    </a:moveTo>
                    <a:lnTo>
                      <a:pt x="3871" y="11489"/>
                    </a:lnTo>
                    <a:cubicBezTo>
                      <a:pt x="1109" y="17918"/>
                      <a:pt x="-320" y="25062"/>
                      <a:pt x="61" y="32682"/>
                    </a:cubicBezTo>
                    <a:cubicBezTo>
                      <a:pt x="-320" y="24681"/>
                      <a:pt x="1109" y="17442"/>
                      <a:pt x="3871" y="11084"/>
                    </a:cubicBezTo>
                    <a:lnTo>
                      <a:pt x="1189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0E2B5CB6-968F-4767-126F-D15ADD292211}"/>
                  </a:ext>
                </a:extLst>
              </p:cNvPr>
              <p:cNvSpPr/>
              <p:nvPr/>
            </p:nvSpPr>
            <p:spPr>
              <a:xfrm>
                <a:off x="4172283" y="6473417"/>
                <a:ext cx="1653" cy="4808"/>
              </a:xfrm>
              <a:custGeom>
                <a:avLst/>
                <a:gdLst>
                  <a:gd name="connsiteX0" fmla="*/ 0 w 1653"/>
                  <a:gd name="connsiteY0" fmla="*/ 0 h 4808"/>
                  <a:gd name="connsiteX1" fmla="*/ 587 w 1653"/>
                  <a:gd name="connsiteY1" fmla="*/ 758 h 4808"/>
                  <a:gd name="connsiteX2" fmla="*/ 1653 w 1653"/>
                  <a:gd name="connsiteY2" fmla="*/ 4808 h 4808"/>
                  <a:gd name="connsiteX3" fmla="*/ 0 w 1653"/>
                  <a:gd name="connsiteY3" fmla="*/ 0 h 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3" h="4808">
                    <a:moveTo>
                      <a:pt x="0" y="0"/>
                    </a:moveTo>
                    <a:lnTo>
                      <a:pt x="587" y="758"/>
                    </a:lnTo>
                    <a:lnTo>
                      <a:pt x="1653" y="48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700923F2-F5B4-7A5C-E288-D73E57B570DB}"/>
                  </a:ext>
                </a:extLst>
              </p:cNvPr>
              <p:cNvSpPr/>
              <p:nvPr/>
            </p:nvSpPr>
            <p:spPr>
              <a:xfrm>
                <a:off x="3745134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92DEF777-CBE2-0D46-926C-CB662B5B5B3B}"/>
                  </a:ext>
                </a:extLst>
              </p:cNvPr>
              <p:cNvSpPr/>
              <p:nvPr/>
            </p:nvSpPr>
            <p:spPr>
              <a:xfrm>
                <a:off x="7590186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710CF3A-8524-AC1A-5347-175208D156B5}"/>
                  </a:ext>
                </a:extLst>
              </p:cNvPr>
              <p:cNvSpPr/>
              <p:nvPr/>
            </p:nvSpPr>
            <p:spPr>
              <a:xfrm>
                <a:off x="8443696" y="6473954"/>
                <a:ext cx="7137" cy="23749"/>
              </a:xfrm>
              <a:custGeom>
                <a:avLst/>
                <a:gdLst>
                  <a:gd name="connsiteX0" fmla="*/ 0 w 7137"/>
                  <a:gd name="connsiteY0" fmla="*/ 0 h 23749"/>
                  <a:gd name="connsiteX1" fmla="*/ 946 w 7137"/>
                  <a:gd name="connsiteY1" fmla="*/ 1270 h 23749"/>
                  <a:gd name="connsiteX2" fmla="*/ 7137 w 7137"/>
                  <a:gd name="connsiteY2" fmla="*/ 23749 h 23749"/>
                  <a:gd name="connsiteX3" fmla="*/ 0 w 7137"/>
                  <a:gd name="connsiteY3" fmla="*/ 0 h 2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37" h="23749">
                    <a:moveTo>
                      <a:pt x="0" y="0"/>
                    </a:moveTo>
                    <a:lnTo>
                      <a:pt x="946" y="1270"/>
                    </a:lnTo>
                    <a:cubicBezTo>
                      <a:pt x="4184" y="7842"/>
                      <a:pt x="6375" y="15367"/>
                      <a:pt x="7137" y="2374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77AFF998-F18E-3165-2A2B-C7ED2431E517}"/>
                  </a:ext>
                </a:extLst>
              </p:cNvPr>
              <p:cNvSpPr/>
              <p:nvPr/>
            </p:nvSpPr>
            <p:spPr>
              <a:xfrm>
                <a:off x="4925821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73408DD3-CBAE-9CE4-87AF-9320185D3575}"/>
                  </a:ext>
                </a:extLst>
              </p:cNvPr>
              <p:cNvSpPr/>
              <p:nvPr/>
            </p:nvSpPr>
            <p:spPr>
              <a:xfrm>
                <a:off x="6207505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83E3F06-611E-1650-D107-60E551693BD7}"/>
                  </a:ext>
                </a:extLst>
              </p:cNvPr>
              <p:cNvSpPr/>
              <p:nvPr/>
            </p:nvSpPr>
            <p:spPr>
              <a:xfrm>
                <a:off x="4173936" y="6478226"/>
                <a:ext cx="5125" cy="19477"/>
              </a:xfrm>
              <a:custGeom>
                <a:avLst/>
                <a:gdLst>
                  <a:gd name="connsiteX0" fmla="*/ 0 w 5125"/>
                  <a:gd name="connsiteY0" fmla="*/ 0 h 19477"/>
                  <a:gd name="connsiteX1" fmla="*/ 5125 w 5125"/>
                  <a:gd name="connsiteY1" fmla="*/ 14905 h 19477"/>
                  <a:gd name="connsiteX2" fmla="*/ 5125 w 5125"/>
                  <a:gd name="connsiteY2" fmla="*/ 19477 h 19477"/>
                  <a:gd name="connsiteX3" fmla="*/ 0 w 5125"/>
                  <a:gd name="connsiteY3" fmla="*/ 0 h 1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5" h="19477">
                    <a:moveTo>
                      <a:pt x="0" y="0"/>
                    </a:moveTo>
                    <a:lnTo>
                      <a:pt x="5125" y="14905"/>
                    </a:lnTo>
                    <a:lnTo>
                      <a:pt x="5125" y="1947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3AD7D36-33DD-CD4C-439E-1C26E55BEB64}"/>
                  </a:ext>
                </a:extLst>
              </p:cNvPr>
              <p:cNvSpPr/>
              <p:nvPr/>
            </p:nvSpPr>
            <p:spPr>
              <a:xfrm>
                <a:off x="5882702" y="6478256"/>
                <a:ext cx="4763" cy="19447"/>
              </a:xfrm>
              <a:custGeom>
                <a:avLst/>
                <a:gdLst>
                  <a:gd name="connsiteX0" fmla="*/ 0 w 4763"/>
                  <a:gd name="connsiteY0" fmla="*/ 0 h 19447"/>
                  <a:gd name="connsiteX1" fmla="*/ 1715 w 4763"/>
                  <a:gd name="connsiteY1" fmla="*/ 2683 h 19447"/>
                  <a:gd name="connsiteX2" fmla="*/ 4763 w 4763"/>
                  <a:gd name="connsiteY2" fmla="*/ 10303 h 19447"/>
                  <a:gd name="connsiteX3" fmla="*/ 4763 w 4763"/>
                  <a:gd name="connsiteY3" fmla="*/ 19447 h 19447"/>
                  <a:gd name="connsiteX4" fmla="*/ 0 w 4763"/>
                  <a:gd name="connsiteY4" fmla="*/ 0 h 1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3" h="19447">
                    <a:moveTo>
                      <a:pt x="0" y="0"/>
                    </a:moveTo>
                    <a:lnTo>
                      <a:pt x="1715" y="2683"/>
                    </a:lnTo>
                    <a:cubicBezTo>
                      <a:pt x="3239" y="5731"/>
                      <a:pt x="4763" y="8779"/>
                      <a:pt x="4763" y="10303"/>
                    </a:cubicBezTo>
                    <a:lnTo>
                      <a:pt x="4763" y="19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389E03F-1943-6CBC-241C-AD3D93CECBCC}"/>
                  </a:ext>
                </a:extLst>
              </p:cNvPr>
              <p:cNvSpPr/>
              <p:nvPr/>
            </p:nvSpPr>
            <p:spPr>
              <a:xfrm>
                <a:off x="6738998" y="6483152"/>
                <a:ext cx="3431" cy="14550"/>
              </a:xfrm>
              <a:custGeom>
                <a:avLst/>
                <a:gdLst>
                  <a:gd name="connsiteX0" fmla="*/ 0 w 3431"/>
                  <a:gd name="connsiteY0" fmla="*/ 0 h 14550"/>
                  <a:gd name="connsiteX1" fmla="*/ 3431 w 3431"/>
                  <a:gd name="connsiteY1" fmla="*/ 9978 h 14550"/>
                  <a:gd name="connsiteX2" fmla="*/ 3431 w 3431"/>
                  <a:gd name="connsiteY2" fmla="*/ 14550 h 14550"/>
                  <a:gd name="connsiteX3" fmla="*/ 0 w 3431"/>
                  <a:gd name="connsiteY3" fmla="*/ 0 h 1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1" h="14550">
                    <a:moveTo>
                      <a:pt x="0" y="0"/>
                    </a:moveTo>
                    <a:lnTo>
                      <a:pt x="3431" y="9978"/>
                    </a:lnTo>
                    <a:lnTo>
                      <a:pt x="3431" y="145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E1DA184-A5E5-6485-7779-DDB790A7C62D}"/>
                </a:ext>
              </a:extLst>
            </p:cNvPr>
            <p:cNvGrpSpPr/>
            <p:nvPr/>
          </p:nvGrpSpPr>
          <p:grpSpPr>
            <a:xfrm>
              <a:off x="5993570" y="6498336"/>
              <a:ext cx="5992368" cy="359664"/>
              <a:chOff x="3051301" y="6139562"/>
              <a:chExt cx="5992368" cy="359664"/>
            </a:xfrm>
            <a:gradFill flip="none" rotWithShape="1">
              <a:gsLst>
                <a:gs pos="0">
                  <a:srgbClr val="589382">
                    <a:alpha val="0"/>
                  </a:srgbClr>
                </a:gs>
                <a:gs pos="100000">
                  <a:srgbClr val="2D678B"/>
                </a:gs>
              </a:gsLst>
              <a:lin ang="16200000" scaled="1"/>
              <a:tileRect/>
            </a:gra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B705C55-70B8-C6DB-0C0F-BD33C9A19EBF}"/>
                  </a:ext>
                </a:extLst>
              </p:cNvPr>
              <p:cNvSpPr/>
              <p:nvPr/>
            </p:nvSpPr>
            <p:spPr>
              <a:xfrm>
                <a:off x="3051301" y="6139562"/>
                <a:ext cx="5992368" cy="359664"/>
              </a:xfrm>
              <a:custGeom>
                <a:avLst/>
                <a:gdLst>
                  <a:gd name="connsiteX0" fmla="*/ 432816 w 5992368"/>
                  <a:gd name="connsiteY0" fmla="*/ 0 h 359664"/>
                  <a:gd name="connsiteX1" fmla="*/ 638556 w 5992368"/>
                  <a:gd name="connsiteY1" fmla="*/ 140208 h 359664"/>
                  <a:gd name="connsiteX2" fmla="*/ 667512 w 5992368"/>
                  <a:gd name="connsiteY2" fmla="*/ 140208 h 359664"/>
                  <a:gd name="connsiteX3" fmla="*/ 690372 w 5992368"/>
                  <a:gd name="connsiteY3" fmla="*/ 143256 h 359664"/>
                  <a:gd name="connsiteX4" fmla="*/ 854964 w 5992368"/>
                  <a:gd name="connsiteY4" fmla="*/ 291084 h 359664"/>
                  <a:gd name="connsiteX5" fmla="*/ 861060 w 5992368"/>
                  <a:gd name="connsiteY5" fmla="*/ 304800 h 359664"/>
                  <a:gd name="connsiteX6" fmla="*/ 870204 w 5992368"/>
                  <a:gd name="connsiteY6" fmla="*/ 275844 h 359664"/>
                  <a:gd name="connsiteX7" fmla="*/ 1030224 w 5992368"/>
                  <a:gd name="connsiteY7" fmla="*/ 143256 h 359664"/>
                  <a:gd name="connsiteX8" fmla="*/ 1051560 w 5992368"/>
                  <a:gd name="connsiteY8" fmla="*/ 140208 h 359664"/>
                  <a:gd name="connsiteX9" fmla="*/ 1082040 w 5992368"/>
                  <a:gd name="connsiteY9" fmla="*/ 140208 h 359664"/>
                  <a:gd name="connsiteX10" fmla="*/ 1287780 w 5992368"/>
                  <a:gd name="connsiteY10" fmla="*/ 0 h 359664"/>
                  <a:gd name="connsiteX11" fmla="*/ 1493520 w 5992368"/>
                  <a:gd name="connsiteY11" fmla="*/ 140208 h 359664"/>
                  <a:gd name="connsiteX12" fmla="*/ 1522476 w 5992368"/>
                  <a:gd name="connsiteY12" fmla="*/ 140208 h 359664"/>
                  <a:gd name="connsiteX13" fmla="*/ 1563624 w 5992368"/>
                  <a:gd name="connsiteY13" fmla="*/ 147828 h 359664"/>
                  <a:gd name="connsiteX14" fmla="*/ 1714500 w 5992368"/>
                  <a:gd name="connsiteY14" fmla="*/ 304800 h 359664"/>
                  <a:gd name="connsiteX15" fmla="*/ 1717548 w 5992368"/>
                  <a:gd name="connsiteY15" fmla="*/ 295656 h 359664"/>
                  <a:gd name="connsiteX16" fmla="*/ 1856232 w 5992368"/>
                  <a:gd name="connsiteY16" fmla="*/ 150876 h 359664"/>
                  <a:gd name="connsiteX17" fmla="*/ 1883664 w 5992368"/>
                  <a:gd name="connsiteY17" fmla="*/ 143256 h 359664"/>
                  <a:gd name="connsiteX18" fmla="*/ 1905000 w 5992368"/>
                  <a:gd name="connsiteY18" fmla="*/ 140208 h 359664"/>
                  <a:gd name="connsiteX19" fmla="*/ 1937004 w 5992368"/>
                  <a:gd name="connsiteY19" fmla="*/ 140208 h 359664"/>
                  <a:gd name="connsiteX20" fmla="*/ 2142744 w 5992368"/>
                  <a:gd name="connsiteY20" fmla="*/ 0 h 359664"/>
                  <a:gd name="connsiteX21" fmla="*/ 2348484 w 5992368"/>
                  <a:gd name="connsiteY21" fmla="*/ 140208 h 359664"/>
                  <a:gd name="connsiteX22" fmla="*/ 2377440 w 5992368"/>
                  <a:gd name="connsiteY22" fmla="*/ 140208 h 359664"/>
                  <a:gd name="connsiteX23" fmla="*/ 2400300 w 5992368"/>
                  <a:gd name="connsiteY23" fmla="*/ 143256 h 359664"/>
                  <a:gd name="connsiteX24" fmla="*/ 2560320 w 5992368"/>
                  <a:gd name="connsiteY24" fmla="*/ 280416 h 359664"/>
                  <a:gd name="connsiteX25" fmla="*/ 2569464 w 5992368"/>
                  <a:gd name="connsiteY25" fmla="*/ 304800 h 359664"/>
                  <a:gd name="connsiteX26" fmla="*/ 2581656 w 5992368"/>
                  <a:gd name="connsiteY26" fmla="*/ 269748 h 359664"/>
                  <a:gd name="connsiteX27" fmla="*/ 2738628 w 5992368"/>
                  <a:gd name="connsiteY27" fmla="*/ 143256 h 359664"/>
                  <a:gd name="connsiteX28" fmla="*/ 2759964 w 5992368"/>
                  <a:gd name="connsiteY28" fmla="*/ 140208 h 359664"/>
                  <a:gd name="connsiteX29" fmla="*/ 2790444 w 5992368"/>
                  <a:gd name="connsiteY29" fmla="*/ 140208 h 359664"/>
                  <a:gd name="connsiteX30" fmla="*/ 2996184 w 5992368"/>
                  <a:gd name="connsiteY30" fmla="*/ 0 h 359664"/>
                  <a:gd name="connsiteX31" fmla="*/ 3201924 w 5992368"/>
                  <a:gd name="connsiteY31" fmla="*/ 140208 h 359664"/>
                  <a:gd name="connsiteX32" fmla="*/ 3232404 w 5992368"/>
                  <a:gd name="connsiteY32" fmla="*/ 140208 h 359664"/>
                  <a:gd name="connsiteX33" fmla="*/ 3255264 w 5992368"/>
                  <a:gd name="connsiteY33" fmla="*/ 143256 h 359664"/>
                  <a:gd name="connsiteX34" fmla="*/ 3412236 w 5992368"/>
                  <a:gd name="connsiteY34" fmla="*/ 274320 h 359664"/>
                  <a:gd name="connsiteX35" fmla="*/ 3424428 w 5992368"/>
                  <a:gd name="connsiteY35" fmla="*/ 304800 h 359664"/>
                  <a:gd name="connsiteX36" fmla="*/ 3433572 w 5992368"/>
                  <a:gd name="connsiteY36" fmla="*/ 275844 h 359664"/>
                  <a:gd name="connsiteX37" fmla="*/ 3593592 w 5992368"/>
                  <a:gd name="connsiteY37" fmla="*/ 143256 h 359664"/>
                  <a:gd name="connsiteX38" fmla="*/ 3614928 w 5992368"/>
                  <a:gd name="connsiteY38" fmla="*/ 140208 h 359664"/>
                  <a:gd name="connsiteX39" fmla="*/ 3645408 w 5992368"/>
                  <a:gd name="connsiteY39" fmla="*/ 140208 h 359664"/>
                  <a:gd name="connsiteX40" fmla="*/ 3851148 w 5992368"/>
                  <a:gd name="connsiteY40" fmla="*/ 0 h 359664"/>
                  <a:gd name="connsiteX41" fmla="*/ 4056888 w 5992368"/>
                  <a:gd name="connsiteY41" fmla="*/ 140208 h 359664"/>
                  <a:gd name="connsiteX42" fmla="*/ 4085844 w 5992368"/>
                  <a:gd name="connsiteY42" fmla="*/ 140208 h 359664"/>
                  <a:gd name="connsiteX43" fmla="*/ 4126992 w 5992368"/>
                  <a:gd name="connsiteY43" fmla="*/ 147828 h 359664"/>
                  <a:gd name="connsiteX44" fmla="*/ 4277868 w 5992368"/>
                  <a:gd name="connsiteY44" fmla="*/ 304800 h 359664"/>
                  <a:gd name="connsiteX45" fmla="*/ 4283964 w 5992368"/>
                  <a:gd name="connsiteY45" fmla="*/ 286512 h 359664"/>
                  <a:gd name="connsiteX46" fmla="*/ 4448556 w 5992368"/>
                  <a:gd name="connsiteY46" fmla="*/ 143256 h 359664"/>
                  <a:gd name="connsiteX47" fmla="*/ 4469892 w 5992368"/>
                  <a:gd name="connsiteY47" fmla="*/ 140208 h 359664"/>
                  <a:gd name="connsiteX48" fmla="*/ 4500372 w 5992368"/>
                  <a:gd name="connsiteY48" fmla="*/ 140208 h 359664"/>
                  <a:gd name="connsiteX49" fmla="*/ 4706112 w 5992368"/>
                  <a:gd name="connsiteY49" fmla="*/ 0 h 359664"/>
                  <a:gd name="connsiteX50" fmla="*/ 4911853 w 5992368"/>
                  <a:gd name="connsiteY50" fmla="*/ 140208 h 359664"/>
                  <a:gd name="connsiteX51" fmla="*/ 4940808 w 5992368"/>
                  <a:gd name="connsiteY51" fmla="*/ 140208 h 359664"/>
                  <a:gd name="connsiteX52" fmla="*/ 4969764 w 5992368"/>
                  <a:gd name="connsiteY52" fmla="*/ 144780 h 359664"/>
                  <a:gd name="connsiteX53" fmla="*/ 5132832 w 5992368"/>
                  <a:gd name="connsiteY53" fmla="*/ 306324 h 359664"/>
                  <a:gd name="connsiteX54" fmla="*/ 5141976 w 5992368"/>
                  <a:gd name="connsiteY54" fmla="*/ 277368 h 359664"/>
                  <a:gd name="connsiteX55" fmla="*/ 5295900 w 5992368"/>
                  <a:gd name="connsiteY55" fmla="*/ 144780 h 359664"/>
                  <a:gd name="connsiteX56" fmla="*/ 5323332 w 5992368"/>
                  <a:gd name="connsiteY56" fmla="*/ 140208 h 359664"/>
                  <a:gd name="connsiteX57" fmla="*/ 5355336 w 5992368"/>
                  <a:gd name="connsiteY57" fmla="*/ 140208 h 359664"/>
                  <a:gd name="connsiteX58" fmla="*/ 5559553 w 5992368"/>
                  <a:gd name="connsiteY58" fmla="*/ 0 h 359664"/>
                  <a:gd name="connsiteX59" fmla="*/ 5765292 w 5992368"/>
                  <a:gd name="connsiteY59" fmla="*/ 140208 h 359664"/>
                  <a:gd name="connsiteX60" fmla="*/ 5794248 w 5992368"/>
                  <a:gd name="connsiteY60" fmla="*/ 140208 h 359664"/>
                  <a:gd name="connsiteX61" fmla="*/ 5817108 w 5992368"/>
                  <a:gd name="connsiteY61" fmla="*/ 143256 h 359664"/>
                  <a:gd name="connsiteX62" fmla="*/ 5986272 w 5992368"/>
                  <a:gd name="connsiteY62" fmla="*/ 307848 h 359664"/>
                  <a:gd name="connsiteX63" fmla="*/ 5992368 w 5992368"/>
                  <a:gd name="connsiteY63" fmla="*/ 335280 h 359664"/>
                  <a:gd name="connsiteX64" fmla="*/ 5992368 w 5992368"/>
                  <a:gd name="connsiteY64" fmla="*/ 358140 h 359664"/>
                  <a:gd name="connsiteX65" fmla="*/ 5981700 w 5992368"/>
                  <a:gd name="connsiteY65" fmla="*/ 358140 h 359664"/>
                  <a:gd name="connsiteX66" fmla="*/ 5772912 w 5992368"/>
                  <a:gd name="connsiteY66" fmla="*/ 150876 h 359664"/>
                  <a:gd name="connsiteX67" fmla="*/ 5565648 w 5992368"/>
                  <a:gd name="connsiteY67" fmla="*/ 358140 h 359664"/>
                  <a:gd name="connsiteX68" fmla="*/ 5554980 w 5992368"/>
                  <a:gd name="connsiteY68" fmla="*/ 358140 h 359664"/>
                  <a:gd name="connsiteX69" fmla="*/ 5346192 w 5992368"/>
                  <a:gd name="connsiteY69" fmla="*/ 150876 h 359664"/>
                  <a:gd name="connsiteX70" fmla="*/ 5138929 w 5992368"/>
                  <a:gd name="connsiteY70" fmla="*/ 358140 h 359664"/>
                  <a:gd name="connsiteX71" fmla="*/ 5126736 w 5992368"/>
                  <a:gd name="connsiteY71" fmla="*/ 358140 h 359664"/>
                  <a:gd name="connsiteX72" fmla="*/ 4917948 w 5992368"/>
                  <a:gd name="connsiteY72" fmla="*/ 150876 h 359664"/>
                  <a:gd name="connsiteX73" fmla="*/ 4710684 w 5992368"/>
                  <a:gd name="connsiteY73" fmla="*/ 358140 h 359664"/>
                  <a:gd name="connsiteX74" fmla="*/ 4700017 w 5992368"/>
                  <a:gd name="connsiteY74" fmla="*/ 358140 h 359664"/>
                  <a:gd name="connsiteX75" fmla="*/ 4491229 w 5992368"/>
                  <a:gd name="connsiteY75" fmla="*/ 150876 h 359664"/>
                  <a:gd name="connsiteX76" fmla="*/ 4283964 w 5992368"/>
                  <a:gd name="connsiteY76" fmla="*/ 358140 h 359664"/>
                  <a:gd name="connsiteX77" fmla="*/ 4273296 w 5992368"/>
                  <a:gd name="connsiteY77" fmla="*/ 358140 h 359664"/>
                  <a:gd name="connsiteX78" fmla="*/ 4064508 w 5992368"/>
                  <a:gd name="connsiteY78" fmla="*/ 150876 h 359664"/>
                  <a:gd name="connsiteX79" fmla="*/ 3857244 w 5992368"/>
                  <a:gd name="connsiteY79" fmla="*/ 358140 h 359664"/>
                  <a:gd name="connsiteX80" fmla="*/ 3845052 w 5992368"/>
                  <a:gd name="connsiteY80" fmla="*/ 358140 h 359664"/>
                  <a:gd name="connsiteX81" fmla="*/ 3636264 w 5992368"/>
                  <a:gd name="connsiteY81" fmla="*/ 150876 h 359664"/>
                  <a:gd name="connsiteX82" fmla="*/ 3430524 w 5992368"/>
                  <a:gd name="connsiteY82" fmla="*/ 359664 h 359664"/>
                  <a:gd name="connsiteX83" fmla="*/ 3418332 w 5992368"/>
                  <a:gd name="connsiteY83" fmla="*/ 359664 h 359664"/>
                  <a:gd name="connsiteX84" fmla="*/ 3209544 w 5992368"/>
                  <a:gd name="connsiteY84" fmla="*/ 150876 h 359664"/>
                  <a:gd name="connsiteX85" fmla="*/ 3002280 w 5992368"/>
                  <a:gd name="connsiteY85" fmla="*/ 359664 h 359664"/>
                  <a:gd name="connsiteX86" fmla="*/ 2990088 w 5992368"/>
                  <a:gd name="connsiteY86" fmla="*/ 359664 h 359664"/>
                  <a:gd name="connsiteX87" fmla="*/ 2782824 w 5992368"/>
                  <a:gd name="connsiteY87" fmla="*/ 150876 h 359664"/>
                  <a:gd name="connsiteX88" fmla="*/ 2575560 w 5992368"/>
                  <a:gd name="connsiteY88" fmla="*/ 359664 h 359664"/>
                  <a:gd name="connsiteX89" fmla="*/ 2563368 w 5992368"/>
                  <a:gd name="connsiteY89" fmla="*/ 359664 h 359664"/>
                  <a:gd name="connsiteX90" fmla="*/ 2354580 w 5992368"/>
                  <a:gd name="connsiteY90" fmla="*/ 150876 h 359664"/>
                  <a:gd name="connsiteX91" fmla="*/ 2148840 w 5992368"/>
                  <a:gd name="connsiteY91" fmla="*/ 359664 h 359664"/>
                  <a:gd name="connsiteX92" fmla="*/ 2136648 w 5992368"/>
                  <a:gd name="connsiteY92" fmla="*/ 359664 h 359664"/>
                  <a:gd name="connsiteX93" fmla="*/ 1927860 w 5992368"/>
                  <a:gd name="connsiteY93" fmla="*/ 150876 h 359664"/>
                  <a:gd name="connsiteX94" fmla="*/ 1720596 w 5992368"/>
                  <a:gd name="connsiteY94" fmla="*/ 359664 h 359664"/>
                  <a:gd name="connsiteX95" fmla="*/ 1708404 w 5992368"/>
                  <a:gd name="connsiteY95" fmla="*/ 359664 h 359664"/>
                  <a:gd name="connsiteX96" fmla="*/ 1501140 w 5992368"/>
                  <a:gd name="connsiteY96" fmla="*/ 150876 h 359664"/>
                  <a:gd name="connsiteX97" fmla="*/ 1293876 w 5992368"/>
                  <a:gd name="connsiteY97" fmla="*/ 358140 h 359664"/>
                  <a:gd name="connsiteX98" fmla="*/ 1281684 w 5992368"/>
                  <a:gd name="connsiteY98" fmla="*/ 358140 h 359664"/>
                  <a:gd name="connsiteX99" fmla="*/ 1072896 w 5992368"/>
                  <a:gd name="connsiteY99" fmla="*/ 150876 h 359664"/>
                  <a:gd name="connsiteX100" fmla="*/ 865632 w 5992368"/>
                  <a:gd name="connsiteY100" fmla="*/ 358140 h 359664"/>
                  <a:gd name="connsiteX101" fmla="*/ 854964 w 5992368"/>
                  <a:gd name="connsiteY101" fmla="*/ 358140 h 359664"/>
                  <a:gd name="connsiteX102" fmla="*/ 646176 w 5992368"/>
                  <a:gd name="connsiteY102" fmla="*/ 150876 h 359664"/>
                  <a:gd name="connsiteX103" fmla="*/ 438912 w 5992368"/>
                  <a:gd name="connsiteY103" fmla="*/ 358140 h 359664"/>
                  <a:gd name="connsiteX104" fmla="*/ 428244 w 5992368"/>
                  <a:gd name="connsiteY104" fmla="*/ 358140 h 359664"/>
                  <a:gd name="connsiteX105" fmla="*/ 219456 w 5992368"/>
                  <a:gd name="connsiteY105" fmla="*/ 150876 h 359664"/>
                  <a:gd name="connsiteX106" fmla="*/ 12192 w 5992368"/>
                  <a:gd name="connsiteY106" fmla="*/ 358140 h 359664"/>
                  <a:gd name="connsiteX107" fmla="*/ 0 w 5992368"/>
                  <a:gd name="connsiteY107" fmla="*/ 358140 h 359664"/>
                  <a:gd name="connsiteX108" fmla="*/ 0 w 5992368"/>
                  <a:gd name="connsiteY108" fmla="*/ 345948 h 359664"/>
                  <a:gd name="connsiteX109" fmla="*/ 3048 w 5992368"/>
                  <a:gd name="connsiteY109" fmla="*/ 320040 h 359664"/>
                  <a:gd name="connsiteX110" fmla="*/ 7620 w 5992368"/>
                  <a:gd name="connsiteY110" fmla="*/ 300228 h 359664"/>
                  <a:gd name="connsiteX111" fmla="*/ 169164 w 5992368"/>
                  <a:gd name="connsiteY111" fmla="*/ 144780 h 359664"/>
                  <a:gd name="connsiteX112" fmla="*/ 196596 w 5992368"/>
                  <a:gd name="connsiteY112" fmla="*/ 140208 h 359664"/>
                  <a:gd name="connsiteX113" fmla="*/ 227076 w 5992368"/>
                  <a:gd name="connsiteY113" fmla="*/ 140208 h 359664"/>
                  <a:gd name="connsiteX114" fmla="*/ 432816 w 5992368"/>
                  <a:gd name="connsiteY114" fmla="*/ 0 h 359664"/>
                  <a:gd name="connsiteX115" fmla="*/ 432816 w 5992368"/>
                  <a:gd name="connsiteY115" fmla="*/ 13716 h 359664"/>
                  <a:gd name="connsiteX116" fmla="*/ 243840 w 5992368"/>
                  <a:gd name="connsiteY116" fmla="*/ 135636 h 359664"/>
                  <a:gd name="connsiteX117" fmla="*/ 243840 w 5992368"/>
                  <a:gd name="connsiteY117" fmla="*/ 140208 h 359664"/>
                  <a:gd name="connsiteX118" fmla="*/ 288036 w 5992368"/>
                  <a:gd name="connsiteY118" fmla="*/ 149352 h 359664"/>
                  <a:gd name="connsiteX119" fmla="*/ 432816 w 5992368"/>
                  <a:gd name="connsiteY119" fmla="*/ 57912 h 359664"/>
                  <a:gd name="connsiteX120" fmla="*/ 579120 w 5992368"/>
                  <a:gd name="connsiteY120" fmla="*/ 149352 h 359664"/>
                  <a:gd name="connsiteX121" fmla="*/ 623316 w 5992368"/>
                  <a:gd name="connsiteY121" fmla="*/ 140208 h 359664"/>
                  <a:gd name="connsiteX122" fmla="*/ 432816 w 5992368"/>
                  <a:gd name="connsiteY122" fmla="*/ 13716 h 359664"/>
                  <a:gd name="connsiteX123" fmla="*/ 432816 w 5992368"/>
                  <a:gd name="connsiteY123" fmla="*/ 65532 h 359664"/>
                  <a:gd name="connsiteX124" fmla="*/ 295656 w 5992368"/>
                  <a:gd name="connsiteY124" fmla="*/ 152400 h 359664"/>
                  <a:gd name="connsiteX125" fmla="*/ 339852 w 5992368"/>
                  <a:gd name="connsiteY125" fmla="*/ 172212 h 359664"/>
                  <a:gd name="connsiteX126" fmla="*/ 432816 w 5992368"/>
                  <a:gd name="connsiteY126" fmla="*/ 114300 h 359664"/>
                  <a:gd name="connsiteX127" fmla="*/ 527304 w 5992368"/>
                  <a:gd name="connsiteY127" fmla="*/ 172212 h 359664"/>
                  <a:gd name="connsiteX128" fmla="*/ 571500 w 5992368"/>
                  <a:gd name="connsiteY128" fmla="*/ 150876 h 359664"/>
                  <a:gd name="connsiteX129" fmla="*/ 432816 w 5992368"/>
                  <a:gd name="connsiteY129" fmla="*/ 65532 h 359664"/>
                  <a:gd name="connsiteX130" fmla="*/ 432816 w 5992368"/>
                  <a:gd name="connsiteY130" fmla="*/ 120396 h 359664"/>
                  <a:gd name="connsiteX131" fmla="*/ 344424 w 5992368"/>
                  <a:gd name="connsiteY131" fmla="*/ 176784 h 359664"/>
                  <a:gd name="connsiteX132" fmla="*/ 379476 w 5992368"/>
                  <a:gd name="connsiteY132" fmla="*/ 207264 h 359664"/>
                  <a:gd name="connsiteX133" fmla="*/ 432816 w 5992368"/>
                  <a:gd name="connsiteY133" fmla="*/ 164592 h 359664"/>
                  <a:gd name="connsiteX134" fmla="*/ 463487 w 5992368"/>
                  <a:gd name="connsiteY134" fmla="*/ 173736 h 359664"/>
                  <a:gd name="connsiteX135" fmla="*/ 471263 w 5992368"/>
                  <a:gd name="connsiteY135" fmla="*/ 184714 h 359664"/>
                  <a:gd name="connsiteX136" fmla="*/ 466154 w 5992368"/>
                  <a:gd name="connsiteY136" fmla="*/ 179642 h 359664"/>
                  <a:gd name="connsiteX137" fmla="*/ 432816 w 5992368"/>
                  <a:gd name="connsiteY137" fmla="*/ 167640 h 359664"/>
                  <a:gd name="connsiteX138" fmla="*/ 414528 w 5992368"/>
                  <a:gd name="connsiteY138" fmla="*/ 170688 h 359664"/>
                  <a:gd name="connsiteX139" fmla="*/ 382524 w 5992368"/>
                  <a:gd name="connsiteY139" fmla="*/ 207264 h 359664"/>
                  <a:gd name="connsiteX140" fmla="*/ 411480 w 5992368"/>
                  <a:gd name="connsiteY140" fmla="*/ 251460 h 359664"/>
                  <a:gd name="connsiteX141" fmla="*/ 426720 w 5992368"/>
                  <a:gd name="connsiteY141" fmla="*/ 284988 h 359664"/>
                  <a:gd name="connsiteX142" fmla="*/ 432816 w 5992368"/>
                  <a:gd name="connsiteY142" fmla="*/ 303276 h 359664"/>
                  <a:gd name="connsiteX143" fmla="*/ 461772 w 5992368"/>
                  <a:gd name="connsiteY143" fmla="*/ 237744 h 359664"/>
                  <a:gd name="connsiteX144" fmla="*/ 484632 w 5992368"/>
                  <a:gd name="connsiteY144" fmla="*/ 208788 h 359664"/>
                  <a:gd name="connsiteX145" fmla="*/ 481413 w 5992368"/>
                  <a:gd name="connsiteY145" fmla="*/ 199044 h 359664"/>
                  <a:gd name="connsiteX146" fmla="*/ 486156 w 5992368"/>
                  <a:gd name="connsiteY146" fmla="*/ 205740 h 359664"/>
                  <a:gd name="connsiteX147" fmla="*/ 522732 w 5992368"/>
                  <a:gd name="connsiteY147" fmla="*/ 176784 h 359664"/>
                  <a:gd name="connsiteX148" fmla="*/ 432816 w 5992368"/>
                  <a:gd name="connsiteY148" fmla="*/ 120396 h 359664"/>
                  <a:gd name="connsiteX149" fmla="*/ 5559553 w 5992368"/>
                  <a:gd name="connsiteY149" fmla="*/ 13716 h 359664"/>
                  <a:gd name="connsiteX150" fmla="*/ 5370576 w 5992368"/>
                  <a:gd name="connsiteY150" fmla="*/ 135636 h 359664"/>
                  <a:gd name="connsiteX151" fmla="*/ 5370576 w 5992368"/>
                  <a:gd name="connsiteY151" fmla="*/ 140208 h 359664"/>
                  <a:gd name="connsiteX152" fmla="*/ 5414772 w 5992368"/>
                  <a:gd name="connsiteY152" fmla="*/ 149352 h 359664"/>
                  <a:gd name="connsiteX153" fmla="*/ 5559553 w 5992368"/>
                  <a:gd name="connsiteY153" fmla="*/ 57912 h 359664"/>
                  <a:gd name="connsiteX154" fmla="*/ 5705856 w 5992368"/>
                  <a:gd name="connsiteY154" fmla="*/ 149352 h 359664"/>
                  <a:gd name="connsiteX155" fmla="*/ 5750053 w 5992368"/>
                  <a:gd name="connsiteY155" fmla="*/ 140208 h 359664"/>
                  <a:gd name="connsiteX156" fmla="*/ 5559553 w 5992368"/>
                  <a:gd name="connsiteY156" fmla="*/ 13716 h 359664"/>
                  <a:gd name="connsiteX157" fmla="*/ 5559553 w 5992368"/>
                  <a:gd name="connsiteY157" fmla="*/ 65532 h 359664"/>
                  <a:gd name="connsiteX158" fmla="*/ 5422392 w 5992368"/>
                  <a:gd name="connsiteY158" fmla="*/ 152400 h 359664"/>
                  <a:gd name="connsiteX159" fmla="*/ 5466588 w 5992368"/>
                  <a:gd name="connsiteY159" fmla="*/ 172212 h 359664"/>
                  <a:gd name="connsiteX160" fmla="*/ 5559553 w 5992368"/>
                  <a:gd name="connsiteY160" fmla="*/ 114300 h 359664"/>
                  <a:gd name="connsiteX161" fmla="*/ 5654041 w 5992368"/>
                  <a:gd name="connsiteY161" fmla="*/ 172212 h 359664"/>
                  <a:gd name="connsiteX162" fmla="*/ 5698236 w 5992368"/>
                  <a:gd name="connsiteY162" fmla="*/ 150876 h 359664"/>
                  <a:gd name="connsiteX163" fmla="*/ 5559553 w 5992368"/>
                  <a:gd name="connsiteY163" fmla="*/ 65532 h 359664"/>
                  <a:gd name="connsiteX164" fmla="*/ 5559553 w 5992368"/>
                  <a:gd name="connsiteY164" fmla="*/ 120396 h 359664"/>
                  <a:gd name="connsiteX165" fmla="*/ 5471160 w 5992368"/>
                  <a:gd name="connsiteY165" fmla="*/ 176784 h 359664"/>
                  <a:gd name="connsiteX166" fmla="*/ 5506212 w 5992368"/>
                  <a:gd name="connsiteY166" fmla="*/ 207264 h 359664"/>
                  <a:gd name="connsiteX167" fmla="*/ 5559553 w 5992368"/>
                  <a:gd name="connsiteY167" fmla="*/ 164592 h 359664"/>
                  <a:gd name="connsiteX168" fmla="*/ 5614417 w 5992368"/>
                  <a:gd name="connsiteY168" fmla="*/ 207264 h 359664"/>
                  <a:gd name="connsiteX169" fmla="*/ 5649468 w 5992368"/>
                  <a:gd name="connsiteY169" fmla="*/ 176784 h 359664"/>
                  <a:gd name="connsiteX170" fmla="*/ 5559553 w 5992368"/>
                  <a:gd name="connsiteY170" fmla="*/ 120396 h 359664"/>
                  <a:gd name="connsiteX171" fmla="*/ 5559553 w 5992368"/>
                  <a:gd name="connsiteY171" fmla="*/ 167640 h 359664"/>
                  <a:gd name="connsiteX172" fmla="*/ 5509260 w 5992368"/>
                  <a:gd name="connsiteY172" fmla="*/ 208788 h 359664"/>
                  <a:gd name="connsiteX173" fmla="*/ 5551932 w 5992368"/>
                  <a:gd name="connsiteY173" fmla="*/ 280416 h 359664"/>
                  <a:gd name="connsiteX174" fmla="*/ 5559553 w 5992368"/>
                  <a:gd name="connsiteY174" fmla="*/ 303276 h 359664"/>
                  <a:gd name="connsiteX175" fmla="*/ 5583936 w 5992368"/>
                  <a:gd name="connsiteY175" fmla="*/ 245364 h 359664"/>
                  <a:gd name="connsiteX176" fmla="*/ 5611368 w 5992368"/>
                  <a:gd name="connsiteY176" fmla="*/ 208788 h 359664"/>
                  <a:gd name="connsiteX177" fmla="*/ 5559553 w 5992368"/>
                  <a:gd name="connsiteY177" fmla="*/ 167640 h 359664"/>
                  <a:gd name="connsiteX178" fmla="*/ 4704588 w 5992368"/>
                  <a:gd name="connsiteY178" fmla="*/ 13716 h 359664"/>
                  <a:gd name="connsiteX179" fmla="*/ 4515612 w 5992368"/>
                  <a:gd name="connsiteY179" fmla="*/ 140208 h 359664"/>
                  <a:gd name="connsiteX180" fmla="*/ 4559808 w 5992368"/>
                  <a:gd name="connsiteY180" fmla="*/ 149352 h 359664"/>
                  <a:gd name="connsiteX181" fmla="*/ 4704588 w 5992368"/>
                  <a:gd name="connsiteY181" fmla="*/ 57912 h 359664"/>
                  <a:gd name="connsiteX182" fmla="*/ 4852417 w 5992368"/>
                  <a:gd name="connsiteY182" fmla="*/ 149352 h 359664"/>
                  <a:gd name="connsiteX183" fmla="*/ 4895088 w 5992368"/>
                  <a:gd name="connsiteY183" fmla="*/ 140208 h 359664"/>
                  <a:gd name="connsiteX184" fmla="*/ 4895088 w 5992368"/>
                  <a:gd name="connsiteY184" fmla="*/ 135636 h 359664"/>
                  <a:gd name="connsiteX185" fmla="*/ 4704588 w 5992368"/>
                  <a:gd name="connsiteY185" fmla="*/ 13716 h 359664"/>
                  <a:gd name="connsiteX186" fmla="*/ 4706112 w 5992368"/>
                  <a:gd name="connsiteY186" fmla="*/ 65532 h 359664"/>
                  <a:gd name="connsiteX187" fmla="*/ 4567429 w 5992368"/>
                  <a:gd name="connsiteY187" fmla="*/ 150876 h 359664"/>
                  <a:gd name="connsiteX188" fmla="*/ 4611624 w 5992368"/>
                  <a:gd name="connsiteY188" fmla="*/ 172212 h 359664"/>
                  <a:gd name="connsiteX189" fmla="*/ 4706112 w 5992368"/>
                  <a:gd name="connsiteY189" fmla="*/ 114300 h 359664"/>
                  <a:gd name="connsiteX190" fmla="*/ 4800600 w 5992368"/>
                  <a:gd name="connsiteY190" fmla="*/ 172212 h 359664"/>
                  <a:gd name="connsiteX191" fmla="*/ 4843272 w 5992368"/>
                  <a:gd name="connsiteY191" fmla="*/ 150876 h 359664"/>
                  <a:gd name="connsiteX192" fmla="*/ 4706112 w 5992368"/>
                  <a:gd name="connsiteY192" fmla="*/ 65532 h 359664"/>
                  <a:gd name="connsiteX193" fmla="*/ 4704588 w 5992368"/>
                  <a:gd name="connsiteY193" fmla="*/ 120396 h 359664"/>
                  <a:gd name="connsiteX194" fmla="*/ 4616196 w 5992368"/>
                  <a:gd name="connsiteY194" fmla="*/ 176784 h 359664"/>
                  <a:gd name="connsiteX195" fmla="*/ 4652772 w 5992368"/>
                  <a:gd name="connsiteY195" fmla="*/ 205740 h 359664"/>
                  <a:gd name="connsiteX196" fmla="*/ 4660277 w 5992368"/>
                  <a:gd name="connsiteY196" fmla="*/ 194777 h 359664"/>
                  <a:gd name="connsiteX197" fmla="*/ 4654296 w 5992368"/>
                  <a:gd name="connsiteY197" fmla="*/ 208788 h 359664"/>
                  <a:gd name="connsiteX198" fmla="*/ 4675632 w 5992368"/>
                  <a:gd name="connsiteY198" fmla="*/ 237744 h 359664"/>
                  <a:gd name="connsiteX199" fmla="*/ 4696968 w 5992368"/>
                  <a:gd name="connsiteY199" fmla="*/ 278892 h 359664"/>
                  <a:gd name="connsiteX200" fmla="*/ 4706112 w 5992368"/>
                  <a:gd name="connsiteY200" fmla="*/ 303276 h 359664"/>
                  <a:gd name="connsiteX201" fmla="*/ 4756405 w 5992368"/>
                  <a:gd name="connsiteY201" fmla="*/ 207264 h 359664"/>
                  <a:gd name="connsiteX202" fmla="*/ 4704588 w 5992368"/>
                  <a:gd name="connsiteY202" fmla="*/ 167640 h 359664"/>
                  <a:gd name="connsiteX203" fmla="*/ 4671060 w 5992368"/>
                  <a:gd name="connsiteY203" fmla="*/ 179832 h 359664"/>
                  <a:gd name="connsiteX204" fmla="*/ 4665291 w 5992368"/>
                  <a:gd name="connsiteY204" fmla="*/ 187452 h 359664"/>
                  <a:gd name="connsiteX205" fmla="*/ 4674680 w 5992368"/>
                  <a:gd name="connsiteY205" fmla="*/ 173736 h 359664"/>
                  <a:gd name="connsiteX206" fmla="*/ 4704588 w 5992368"/>
                  <a:gd name="connsiteY206" fmla="*/ 164592 h 359664"/>
                  <a:gd name="connsiteX207" fmla="*/ 4759453 w 5992368"/>
                  <a:gd name="connsiteY207" fmla="*/ 207264 h 359664"/>
                  <a:gd name="connsiteX208" fmla="*/ 4794505 w 5992368"/>
                  <a:gd name="connsiteY208" fmla="*/ 176784 h 359664"/>
                  <a:gd name="connsiteX209" fmla="*/ 4704588 w 5992368"/>
                  <a:gd name="connsiteY209" fmla="*/ 120396 h 359664"/>
                  <a:gd name="connsiteX210" fmla="*/ 3851148 w 5992368"/>
                  <a:gd name="connsiteY210" fmla="*/ 13716 h 359664"/>
                  <a:gd name="connsiteX211" fmla="*/ 3660648 w 5992368"/>
                  <a:gd name="connsiteY211" fmla="*/ 138684 h 359664"/>
                  <a:gd name="connsiteX212" fmla="*/ 3704844 w 5992368"/>
                  <a:gd name="connsiteY212" fmla="*/ 149352 h 359664"/>
                  <a:gd name="connsiteX213" fmla="*/ 3851148 w 5992368"/>
                  <a:gd name="connsiteY213" fmla="*/ 57912 h 359664"/>
                  <a:gd name="connsiteX214" fmla="*/ 3997452 w 5992368"/>
                  <a:gd name="connsiteY214" fmla="*/ 149352 h 359664"/>
                  <a:gd name="connsiteX215" fmla="*/ 4041648 w 5992368"/>
                  <a:gd name="connsiteY215" fmla="*/ 138684 h 359664"/>
                  <a:gd name="connsiteX216" fmla="*/ 3851148 w 5992368"/>
                  <a:gd name="connsiteY216" fmla="*/ 13716 h 359664"/>
                  <a:gd name="connsiteX217" fmla="*/ 3851148 w 5992368"/>
                  <a:gd name="connsiteY217" fmla="*/ 65532 h 359664"/>
                  <a:gd name="connsiteX218" fmla="*/ 3713988 w 5992368"/>
                  <a:gd name="connsiteY218" fmla="*/ 152400 h 359664"/>
                  <a:gd name="connsiteX219" fmla="*/ 3756660 w 5992368"/>
                  <a:gd name="connsiteY219" fmla="*/ 173736 h 359664"/>
                  <a:gd name="connsiteX220" fmla="*/ 3851148 w 5992368"/>
                  <a:gd name="connsiteY220" fmla="*/ 114300 h 359664"/>
                  <a:gd name="connsiteX221" fmla="*/ 3945636 w 5992368"/>
                  <a:gd name="connsiteY221" fmla="*/ 173736 h 359664"/>
                  <a:gd name="connsiteX222" fmla="*/ 3988308 w 5992368"/>
                  <a:gd name="connsiteY222" fmla="*/ 150876 h 359664"/>
                  <a:gd name="connsiteX223" fmla="*/ 3851148 w 5992368"/>
                  <a:gd name="connsiteY223" fmla="*/ 65532 h 359664"/>
                  <a:gd name="connsiteX224" fmla="*/ 3851148 w 5992368"/>
                  <a:gd name="connsiteY224" fmla="*/ 120396 h 359664"/>
                  <a:gd name="connsiteX225" fmla="*/ 3832860 w 5992368"/>
                  <a:gd name="connsiteY225" fmla="*/ 121920 h 359664"/>
                  <a:gd name="connsiteX226" fmla="*/ 3816096 w 5992368"/>
                  <a:gd name="connsiteY226" fmla="*/ 126492 h 359664"/>
                  <a:gd name="connsiteX227" fmla="*/ 3797808 w 5992368"/>
                  <a:gd name="connsiteY227" fmla="*/ 135636 h 359664"/>
                  <a:gd name="connsiteX228" fmla="*/ 3762756 w 5992368"/>
                  <a:gd name="connsiteY228" fmla="*/ 175260 h 359664"/>
                  <a:gd name="connsiteX229" fmla="*/ 3797808 w 5992368"/>
                  <a:gd name="connsiteY229" fmla="*/ 207264 h 359664"/>
                  <a:gd name="connsiteX230" fmla="*/ 3851148 w 5992368"/>
                  <a:gd name="connsiteY230" fmla="*/ 164592 h 359664"/>
                  <a:gd name="connsiteX231" fmla="*/ 3904488 w 5992368"/>
                  <a:gd name="connsiteY231" fmla="*/ 207264 h 359664"/>
                  <a:gd name="connsiteX232" fmla="*/ 3939540 w 5992368"/>
                  <a:gd name="connsiteY232" fmla="*/ 175260 h 359664"/>
                  <a:gd name="connsiteX233" fmla="*/ 3909060 w 5992368"/>
                  <a:gd name="connsiteY233" fmla="*/ 138684 h 359664"/>
                  <a:gd name="connsiteX234" fmla="*/ 3877056 w 5992368"/>
                  <a:gd name="connsiteY234" fmla="*/ 123444 h 359664"/>
                  <a:gd name="connsiteX235" fmla="*/ 3851148 w 5992368"/>
                  <a:gd name="connsiteY235" fmla="*/ 120396 h 359664"/>
                  <a:gd name="connsiteX236" fmla="*/ 3851148 w 5992368"/>
                  <a:gd name="connsiteY236" fmla="*/ 167640 h 359664"/>
                  <a:gd name="connsiteX237" fmla="*/ 3835908 w 5992368"/>
                  <a:gd name="connsiteY237" fmla="*/ 169164 h 359664"/>
                  <a:gd name="connsiteX238" fmla="*/ 3800856 w 5992368"/>
                  <a:gd name="connsiteY238" fmla="*/ 207264 h 359664"/>
                  <a:gd name="connsiteX239" fmla="*/ 3832860 w 5992368"/>
                  <a:gd name="connsiteY239" fmla="*/ 257556 h 359664"/>
                  <a:gd name="connsiteX240" fmla="*/ 3851148 w 5992368"/>
                  <a:gd name="connsiteY240" fmla="*/ 304800 h 359664"/>
                  <a:gd name="connsiteX241" fmla="*/ 3901440 w 5992368"/>
                  <a:gd name="connsiteY241" fmla="*/ 207264 h 359664"/>
                  <a:gd name="connsiteX242" fmla="*/ 3851148 w 5992368"/>
                  <a:gd name="connsiteY242" fmla="*/ 167640 h 359664"/>
                  <a:gd name="connsiteX243" fmla="*/ 2996184 w 5992368"/>
                  <a:gd name="connsiteY243" fmla="*/ 13716 h 359664"/>
                  <a:gd name="connsiteX244" fmla="*/ 2807208 w 5992368"/>
                  <a:gd name="connsiteY244" fmla="*/ 140208 h 359664"/>
                  <a:gd name="connsiteX245" fmla="*/ 2851404 w 5992368"/>
                  <a:gd name="connsiteY245" fmla="*/ 147828 h 359664"/>
                  <a:gd name="connsiteX246" fmla="*/ 2996184 w 5992368"/>
                  <a:gd name="connsiteY246" fmla="*/ 57912 h 359664"/>
                  <a:gd name="connsiteX247" fmla="*/ 3142488 w 5992368"/>
                  <a:gd name="connsiteY247" fmla="*/ 147828 h 359664"/>
                  <a:gd name="connsiteX248" fmla="*/ 3186684 w 5992368"/>
                  <a:gd name="connsiteY248" fmla="*/ 140208 h 359664"/>
                  <a:gd name="connsiteX249" fmla="*/ 2996184 w 5992368"/>
                  <a:gd name="connsiteY249" fmla="*/ 13716 h 359664"/>
                  <a:gd name="connsiteX250" fmla="*/ 2996184 w 5992368"/>
                  <a:gd name="connsiteY250" fmla="*/ 65532 h 359664"/>
                  <a:gd name="connsiteX251" fmla="*/ 2859024 w 5992368"/>
                  <a:gd name="connsiteY251" fmla="*/ 150876 h 359664"/>
                  <a:gd name="connsiteX252" fmla="*/ 2901696 w 5992368"/>
                  <a:gd name="connsiteY252" fmla="*/ 172212 h 359664"/>
                  <a:gd name="connsiteX253" fmla="*/ 2996184 w 5992368"/>
                  <a:gd name="connsiteY253" fmla="*/ 114300 h 359664"/>
                  <a:gd name="connsiteX254" fmla="*/ 3092196 w 5992368"/>
                  <a:gd name="connsiteY254" fmla="*/ 172212 h 359664"/>
                  <a:gd name="connsiteX255" fmla="*/ 3134868 w 5992368"/>
                  <a:gd name="connsiteY255" fmla="*/ 150876 h 359664"/>
                  <a:gd name="connsiteX256" fmla="*/ 2996184 w 5992368"/>
                  <a:gd name="connsiteY256" fmla="*/ 65532 h 359664"/>
                  <a:gd name="connsiteX257" fmla="*/ 2996184 w 5992368"/>
                  <a:gd name="connsiteY257" fmla="*/ 120396 h 359664"/>
                  <a:gd name="connsiteX258" fmla="*/ 2907792 w 5992368"/>
                  <a:gd name="connsiteY258" fmla="*/ 176784 h 359664"/>
                  <a:gd name="connsiteX259" fmla="*/ 2942844 w 5992368"/>
                  <a:gd name="connsiteY259" fmla="*/ 207264 h 359664"/>
                  <a:gd name="connsiteX260" fmla="*/ 2996184 w 5992368"/>
                  <a:gd name="connsiteY260" fmla="*/ 164592 h 359664"/>
                  <a:gd name="connsiteX261" fmla="*/ 3049524 w 5992368"/>
                  <a:gd name="connsiteY261" fmla="*/ 205740 h 359664"/>
                  <a:gd name="connsiteX262" fmla="*/ 3084576 w 5992368"/>
                  <a:gd name="connsiteY262" fmla="*/ 175260 h 359664"/>
                  <a:gd name="connsiteX263" fmla="*/ 3049524 w 5992368"/>
                  <a:gd name="connsiteY263" fmla="*/ 135636 h 359664"/>
                  <a:gd name="connsiteX264" fmla="*/ 3014472 w 5992368"/>
                  <a:gd name="connsiteY264" fmla="*/ 121920 h 359664"/>
                  <a:gd name="connsiteX265" fmla="*/ 2996184 w 5992368"/>
                  <a:gd name="connsiteY265" fmla="*/ 120396 h 359664"/>
                  <a:gd name="connsiteX266" fmla="*/ 2996184 w 5992368"/>
                  <a:gd name="connsiteY266" fmla="*/ 167640 h 359664"/>
                  <a:gd name="connsiteX267" fmla="*/ 2945892 w 5992368"/>
                  <a:gd name="connsiteY267" fmla="*/ 208788 h 359664"/>
                  <a:gd name="connsiteX268" fmla="*/ 2996184 w 5992368"/>
                  <a:gd name="connsiteY268" fmla="*/ 301752 h 359664"/>
                  <a:gd name="connsiteX269" fmla="*/ 3017520 w 5992368"/>
                  <a:gd name="connsiteY269" fmla="*/ 249936 h 359664"/>
                  <a:gd name="connsiteX270" fmla="*/ 3046476 w 5992368"/>
                  <a:gd name="connsiteY270" fmla="*/ 207264 h 359664"/>
                  <a:gd name="connsiteX271" fmla="*/ 2996184 w 5992368"/>
                  <a:gd name="connsiteY271" fmla="*/ 167640 h 359664"/>
                  <a:gd name="connsiteX272" fmla="*/ 2141220 w 5992368"/>
                  <a:gd name="connsiteY272" fmla="*/ 13716 h 359664"/>
                  <a:gd name="connsiteX273" fmla="*/ 1952244 w 5992368"/>
                  <a:gd name="connsiteY273" fmla="*/ 140208 h 359664"/>
                  <a:gd name="connsiteX274" fmla="*/ 1996440 w 5992368"/>
                  <a:gd name="connsiteY274" fmla="*/ 147828 h 359664"/>
                  <a:gd name="connsiteX275" fmla="*/ 2141220 w 5992368"/>
                  <a:gd name="connsiteY275" fmla="*/ 57912 h 359664"/>
                  <a:gd name="connsiteX276" fmla="*/ 2287524 w 5992368"/>
                  <a:gd name="connsiteY276" fmla="*/ 147828 h 359664"/>
                  <a:gd name="connsiteX277" fmla="*/ 2331720 w 5992368"/>
                  <a:gd name="connsiteY277" fmla="*/ 140208 h 359664"/>
                  <a:gd name="connsiteX278" fmla="*/ 2141220 w 5992368"/>
                  <a:gd name="connsiteY278" fmla="*/ 13716 h 359664"/>
                  <a:gd name="connsiteX279" fmla="*/ 2141220 w 5992368"/>
                  <a:gd name="connsiteY279" fmla="*/ 65532 h 359664"/>
                  <a:gd name="connsiteX280" fmla="*/ 2004060 w 5992368"/>
                  <a:gd name="connsiteY280" fmla="*/ 150876 h 359664"/>
                  <a:gd name="connsiteX281" fmla="*/ 2048256 w 5992368"/>
                  <a:gd name="connsiteY281" fmla="*/ 172212 h 359664"/>
                  <a:gd name="connsiteX282" fmla="*/ 2141220 w 5992368"/>
                  <a:gd name="connsiteY282" fmla="*/ 114300 h 359664"/>
                  <a:gd name="connsiteX283" fmla="*/ 2237232 w 5992368"/>
                  <a:gd name="connsiteY283" fmla="*/ 172212 h 359664"/>
                  <a:gd name="connsiteX284" fmla="*/ 2279904 w 5992368"/>
                  <a:gd name="connsiteY284" fmla="*/ 150876 h 359664"/>
                  <a:gd name="connsiteX285" fmla="*/ 2141220 w 5992368"/>
                  <a:gd name="connsiteY285" fmla="*/ 65532 h 359664"/>
                  <a:gd name="connsiteX286" fmla="*/ 2141220 w 5992368"/>
                  <a:gd name="connsiteY286" fmla="*/ 120396 h 359664"/>
                  <a:gd name="connsiteX287" fmla="*/ 2124456 w 5992368"/>
                  <a:gd name="connsiteY287" fmla="*/ 121920 h 359664"/>
                  <a:gd name="connsiteX288" fmla="*/ 2089404 w 5992368"/>
                  <a:gd name="connsiteY288" fmla="*/ 135636 h 359664"/>
                  <a:gd name="connsiteX289" fmla="*/ 2054352 w 5992368"/>
                  <a:gd name="connsiteY289" fmla="*/ 175260 h 359664"/>
                  <a:gd name="connsiteX290" fmla="*/ 2089404 w 5992368"/>
                  <a:gd name="connsiteY290" fmla="*/ 205740 h 359664"/>
                  <a:gd name="connsiteX291" fmla="*/ 2141220 w 5992368"/>
                  <a:gd name="connsiteY291" fmla="*/ 164592 h 359664"/>
                  <a:gd name="connsiteX292" fmla="*/ 2196084 w 5992368"/>
                  <a:gd name="connsiteY292" fmla="*/ 207264 h 359664"/>
                  <a:gd name="connsiteX293" fmla="*/ 2231136 w 5992368"/>
                  <a:gd name="connsiteY293" fmla="*/ 176784 h 359664"/>
                  <a:gd name="connsiteX294" fmla="*/ 2141220 w 5992368"/>
                  <a:gd name="connsiteY294" fmla="*/ 120396 h 359664"/>
                  <a:gd name="connsiteX295" fmla="*/ 2141220 w 5992368"/>
                  <a:gd name="connsiteY295" fmla="*/ 167640 h 359664"/>
                  <a:gd name="connsiteX296" fmla="*/ 2092452 w 5992368"/>
                  <a:gd name="connsiteY296" fmla="*/ 207264 h 359664"/>
                  <a:gd name="connsiteX297" fmla="*/ 2119884 w 5992368"/>
                  <a:gd name="connsiteY297" fmla="*/ 249936 h 359664"/>
                  <a:gd name="connsiteX298" fmla="*/ 2142744 w 5992368"/>
                  <a:gd name="connsiteY298" fmla="*/ 301752 h 359664"/>
                  <a:gd name="connsiteX299" fmla="*/ 2193036 w 5992368"/>
                  <a:gd name="connsiteY299" fmla="*/ 208788 h 359664"/>
                  <a:gd name="connsiteX300" fmla="*/ 2141220 w 5992368"/>
                  <a:gd name="connsiteY300" fmla="*/ 167640 h 359664"/>
                  <a:gd name="connsiteX301" fmla="*/ 1287780 w 5992368"/>
                  <a:gd name="connsiteY301" fmla="*/ 13716 h 359664"/>
                  <a:gd name="connsiteX302" fmla="*/ 1097280 w 5992368"/>
                  <a:gd name="connsiteY302" fmla="*/ 138684 h 359664"/>
                  <a:gd name="connsiteX303" fmla="*/ 1141476 w 5992368"/>
                  <a:gd name="connsiteY303" fmla="*/ 149352 h 359664"/>
                  <a:gd name="connsiteX304" fmla="*/ 1286256 w 5992368"/>
                  <a:gd name="connsiteY304" fmla="*/ 57912 h 359664"/>
                  <a:gd name="connsiteX305" fmla="*/ 1434084 w 5992368"/>
                  <a:gd name="connsiteY305" fmla="*/ 149352 h 359664"/>
                  <a:gd name="connsiteX306" fmla="*/ 1478280 w 5992368"/>
                  <a:gd name="connsiteY306" fmla="*/ 138684 h 359664"/>
                  <a:gd name="connsiteX307" fmla="*/ 1287780 w 5992368"/>
                  <a:gd name="connsiteY307" fmla="*/ 13716 h 359664"/>
                  <a:gd name="connsiteX308" fmla="*/ 1287780 w 5992368"/>
                  <a:gd name="connsiteY308" fmla="*/ 65532 h 359664"/>
                  <a:gd name="connsiteX309" fmla="*/ 1150620 w 5992368"/>
                  <a:gd name="connsiteY309" fmla="*/ 152400 h 359664"/>
                  <a:gd name="connsiteX310" fmla="*/ 1193292 w 5992368"/>
                  <a:gd name="connsiteY310" fmla="*/ 173736 h 359664"/>
                  <a:gd name="connsiteX311" fmla="*/ 1287780 w 5992368"/>
                  <a:gd name="connsiteY311" fmla="*/ 114300 h 359664"/>
                  <a:gd name="connsiteX312" fmla="*/ 1382268 w 5992368"/>
                  <a:gd name="connsiteY312" fmla="*/ 173736 h 359664"/>
                  <a:gd name="connsiteX313" fmla="*/ 1424940 w 5992368"/>
                  <a:gd name="connsiteY313" fmla="*/ 150876 h 359664"/>
                  <a:gd name="connsiteX314" fmla="*/ 1287780 w 5992368"/>
                  <a:gd name="connsiteY314" fmla="*/ 65532 h 359664"/>
                  <a:gd name="connsiteX315" fmla="*/ 1286256 w 5992368"/>
                  <a:gd name="connsiteY315" fmla="*/ 120396 h 359664"/>
                  <a:gd name="connsiteX316" fmla="*/ 1207008 w 5992368"/>
                  <a:gd name="connsiteY316" fmla="*/ 161544 h 359664"/>
                  <a:gd name="connsiteX317" fmla="*/ 1199388 w 5992368"/>
                  <a:gd name="connsiteY317" fmla="*/ 175260 h 359664"/>
                  <a:gd name="connsiteX318" fmla="*/ 1234440 w 5992368"/>
                  <a:gd name="connsiteY318" fmla="*/ 207264 h 359664"/>
                  <a:gd name="connsiteX319" fmla="*/ 1287780 w 5992368"/>
                  <a:gd name="connsiteY319" fmla="*/ 164592 h 359664"/>
                  <a:gd name="connsiteX320" fmla="*/ 1341120 w 5992368"/>
                  <a:gd name="connsiteY320" fmla="*/ 207264 h 359664"/>
                  <a:gd name="connsiteX321" fmla="*/ 1376172 w 5992368"/>
                  <a:gd name="connsiteY321" fmla="*/ 175260 h 359664"/>
                  <a:gd name="connsiteX322" fmla="*/ 1341120 w 5992368"/>
                  <a:gd name="connsiteY322" fmla="*/ 135636 h 359664"/>
                  <a:gd name="connsiteX323" fmla="*/ 1306068 w 5992368"/>
                  <a:gd name="connsiteY323" fmla="*/ 121920 h 359664"/>
                  <a:gd name="connsiteX324" fmla="*/ 1286256 w 5992368"/>
                  <a:gd name="connsiteY324" fmla="*/ 120396 h 359664"/>
                  <a:gd name="connsiteX325" fmla="*/ 1286256 w 5992368"/>
                  <a:gd name="connsiteY325" fmla="*/ 167640 h 359664"/>
                  <a:gd name="connsiteX326" fmla="*/ 1239012 w 5992368"/>
                  <a:gd name="connsiteY326" fmla="*/ 199644 h 359664"/>
                  <a:gd name="connsiteX327" fmla="*/ 1237488 w 5992368"/>
                  <a:gd name="connsiteY327" fmla="*/ 207264 h 359664"/>
                  <a:gd name="connsiteX328" fmla="*/ 1263396 w 5992368"/>
                  <a:gd name="connsiteY328" fmla="*/ 246888 h 359664"/>
                  <a:gd name="connsiteX329" fmla="*/ 1287780 w 5992368"/>
                  <a:gd name="connsiteY329" fmla="*/ 304800 h 359664"/>
                  <a:gd name="connsiteX330" fmla="*/ 1338072 w 5992368"/>
                  <a:gd name="connsiteY330" fmla="*/ 207264 h 359664"/>
                  <a:gd name="connsiteX331" fmla="*/ 1286256 w 5992368"/>
                  <a:gd name="connsiteY331" fmla="*/ 167640 h 359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</a:cxnLst>
                <a:rect l="l" t="t" r="r" b="b"/>
                <a:pathLst>
                  <a:path w="5992368" h="359664">
                    <a:moveTo>
                      <a:pt x="432816" y="0"/>
                    </a:moveTo>
                    <a:cubicBezTo>
                      <a:pt x="507492" y="0"/>
                      <a:pt x="597408" y="39624"/>
                      <a:pt x="638556" y="140208"/>
                    </a:cubicBezTo>
                    <a:lnTo>
                      <a:pt x="667512" y="140208"/>
                    </a:lnTo>
                    <a:cubicBezTo>
                      <a:pt x="675132" y="141732"/>
                      <a:pt x="682752" y="143256"/>
                      <a:pt x="690372" y="143256"/>
                    </a:cubicBezTo>
                    <a:cubicBezTo>
                      <a:pt x="752856" y="149352"/>
                      <a:pt x="838200" y="224028"/>
                      <a:pt x="854964" y="291084"/>
                    </a:cubicBezTo>
                    <a:cubicBezTo>
                      <a:pt x="854964" y="294132"/>
                      <a:pt x="858012" y="300228"/>
                      <a:pt x="861060" y="304800"/>
                    </a:cubicBezTo>
                    <a:cubicBezTo>
                      <a:pt x="864108" y="295656"/>
                      <a:pt x="867156" y="284988"/>
                      <a:pt x="870204" y="275844"/>
                    </a:cubicBezTo>
                    <a:cubicBezTo>
                      <a:pt x="888492" y="213360"/>
                      <a:pt x="976884" y="147828"/>
                      <a:pt x="1030224" y="143256"/>
                    </a:cubicBezTo>
                    <a:cubicBezTo>
                      <a:pt x="1034796" y="143256"/>
                      <a:pt x="1046988" y="140208"/>
                      <a:pt x="1051560" y="140208"/>
                    </a:cubicBezTo>
                    <a:lnTo>
                      <a:pt x="1082040" y="140208"/>
                    </a:lnTo>
                    <a:cubicBezTo>
                      <a:pt x="1123188" y="39624"/>
                      <a:pt x="1211580" y="0"/>
                      <a:pt x="1287780" y="0"/>
                    </a:cubicBezTo>
                    <a:cubicBezTo>
                      <a:pt x="1357884" y="0"/>
                      <a:pt x="1453896" y="38100"/>
                      <a:pt x="1493520" y="140208"/>
                    </a:cubicBezTo>
                    <a:lnTo>
                      <a:pt x="1522476" y="140208"/>
                    </a:lnTo>
                    <a:cubicBezTo>
                      <a:pt x="1536192" y="143256"/>
                      <a:pt x="1548384" y="144780"/>
                      <a:pt x="1563624" y="147828"/>
                    </a:cubicBezTo>
                    <a:cubicBezTo>
                      <a:pt x="1626108" y="161544"/>
                      <a:pt x="1702308" y="242316"/>
                      <a:pt x="1714500" y="304800"/>
                    </a:cubicBezTo>
                    <a:cubicBezTo>
                      <a:pt x="1716024" y="301752"/>
                      <a:pt x="1717548" y="297180"/>
                      <a:pt x="1717548" y="295656"/>
                    </a:cubicBezTo>
                    <a:cubicBezTo>
                      <a:pt x="1725168" y="243840"/>
                      <a:pt x="1802892" y="161544"/>
                      <a:pt x="1856232" y="150876"/>
                    </a:cubicBezTo>
                    <a:cubicBezTo>
                      <a:pt x="1865376" y="149352"/>
                      <a:pt x="1874520" y="144780"/>
                      <a:pt x="1883664" y="143256"/>
                    </a:cubicBezTo>
                    <a:cubicBezTo>
                      <a:pt x="1888236" y="141732"/>
                      <a:pt x="1900428" y="140208"/>
                      <a:pt x="1905000" y="140208"/>
                    </a:cubicBezTo>
                    <a:lnTo>
                      <a:pt x="1937004" y="140208"/>
                    </a:lnTo>
                    <a:cubicBezTo>
                      <a:pt x="1978152" y="38100"/>
                      <a:pt x="2066544" y="0"/>
                      <a:pt x="2142744" y="0"/>
                    </a:cubicBezTo>
                    <a:cubicBezTo>
                      <a:pt x="2217420" y="0"/>
                      <a:pt x="2304288" y="38100"/>
                      <a:pt x="2348484" y="140208"/>
                    </a:cubicBezTo>
                    <a:lnTo>
                      <a:pt x="2377440" y="140208"/>
                    </a:lnTo>
                    <a:cubicBezTo>
                      <a:pt x="2385060" y="141732"/>
                      <a:pt x="2392680" y="143256"/>
                      <a:pt x="2400300" y="143256"/>
                    </a:cubicBezTo>
                    <a:cubicBezTo>
                      <a:pt x="2455164" y="147828"/>
                      <a:pt x="2542032" y="216408"/>
                      <a:pt x="2560320" y="280416"/>
                    </a:cubicBezTo>
                    <a:cubicBezTo>
                      <a:pt x="2561844" y="288036"/>
                      <a:pt x="2566416" y="297180"/>
                      <a:pt x="2569464" y="304800"/>
                    </a:cubicBezTo>
                    <a:cubicBezTo>
                      <a:pt x="2572512" y="294132"/>
                      <a:pt x="2577084" y="281940"/>
                      <a:pt x="2581656" y="269748"/>
                    </a:cubicBezTo>
                    <a:cubicBezTo>
                      <a:pt x="2601468" y="210312"/>
                      <a:pt x="2686812" y="147828"/>
                      <a:pt x="2738628" y="143256"/>
                    </a:cubicBezTo>
                    <a:cubicBezTo>
                      <a:pt x="2743200" y="143256"/>
                      <a:pt x="2755392" y="140208"/>
                      <a:pt x="2759964" y="140208"/>
                    </a:cubicBezTo>
                    <a:lnTo>
                      <a:pt x="2790444" y="140208"/>
                    </a:lnTo>
                    <a:cubicBezTo>
                      <a:pt x="2831592" y="39624"/>
                      <a:pt x="2919984" y="0"/>
                      <a:pt x="2996184" y="0"/>
                    </a:cubicBezTo>
                    <a:cubicBezTo>
                      <a:pt x="3069336" y="0"/>
                      <a:pt x="3157728" y="35052"/>
                      <a:pt x="3201924" y="140208"/>
                    </a:cubicBezTo>
                    <a:lnTo>
                      <a:pt x="3232404" y="140208"/>
                    </a:lnTo>
                    <a:cubicBezTo>
                      <a:pt x="3240024" y="141732"/>
                      <a:pt x="3247644" y="143256"/>
                      <a:pt x="3255264" y="143256"/>
                    </a:cubicBezTo>
                    <a:cubicBezTo>
                      <a:pt x="3307080" y="147828"/>
                      <a:pt x="3390900" y="210312"/>
                      <a:pt x="3412236" y="274320"/>
                    </a:cubicBezTo>
                    <a:cubicBezTo>
                      <a:pt x="3415284" y="283464"/>
                      <a:pt x="3419856" y="294132"/>
                      <a:pt x="3424428" y="304800"/>
                    </a:cubicBezTo>
                    <a:cubicBezTo>
                      <a:pt x="3427476" y="295656"/>
                      <a:pt x="3430524" y="284988"/>
                      <a:pt x="3433572" y="275844"/>
                    </a:cubicBezTo>
                    <a:cubicBezTo>
                      <a:pt x="3451860" y="213360"/>
                      <a:pt x="3540252" y="147828"/>
                      <a:pt x="3593592" y="143256"/>
                    </a:cubicBezTo>
                    <a:cubicBezTo>
                      <a:pt x="3598164" y="143256"/>
                      <a:pt x="3610356" y="140208"/>
                      <a:pt x="3614928" y="140208"/>
                    </a:cubicBezTo>
                    <a:lnTo>
                      <a:pt x="3645408" y="140208"/>
                    </a:lnTo>
                    <a:cubicBezTo>
                      <a:pt x="3686556" y="39624"/>
                      <a:pt x="3774948" y="0"/>
                      <a:pt x="3851148" y="0"/>
                    </a:cubicBezTo>
                    <a:cubicBezTo>
                      <a:pt x="3921252" y="0"/>
                      <a:pt x="4017264" y="38100"/>
                      <a:pt x="4056888" y="140208"/>
                    </a:cubicBezTo>
                    <a:lnTo>
                      <a:pt x="4085844" y="140208"/>
                    </a:lnTo>
                    <a:cubicBezTo>
                      <a:pt x="4099560" y="141732"/>
                      <a:pt x="4111753" y="144780"/>
                      <a:pt x="4126992" y="147828"/>
                    </a:cubicBezTo>
                    <a:cubicBezTo>
                      <a:pt x="4189476" y="161544"/>
                      <a:pt x="4265676" y="242316"/>
                      <a:pt x="4277868" y="304800"/>
                    </a:cubicBezTo>
                    <a:cubicBezTo>
                      <a:pt x="4280917" y="298704"/>
                      <a:pt x="4282441" y="292608"/>
                      <a:pt x="4283964" y="286512"/>
                    </a:cubicBezTo>
                    <a:cubicBezTo>
                      <a:pt x="4302253" y="213360"/>
                      <a:pt x="4398264" y="146304"/>
                      <a:pt x="4448556" y="143256"/>
                    </a:cubicBezTo>
                    <a:cubicBezTo>
                      <a:pt x="4454653" y="143256"/>
                      <a:pt x="4465320" y="140208"/>
                      <a:pt x="4469892" y="140208"/>
                    </a:cubicBezTo>
                    <a:lnTo>
                      <a:pt x="4500372" y="140208"/>
                    </a:lnTo>
                    <a:cubicBezTo>
                      <a:pt x="4541520" y="39624"/>
                      <a:pt x="4629912" y="0"/>
                      <a:pt x="4706112" y="0"/>
                    </a:cubicBezTo>
                    <a:cubicBezTo>
                      <a:pt x="4779264" y="0"/>
                      <a:pt x="4867656" y="38100"/>
                      <a:pt x="4911853" y="140208"/>
                    </a:cubicBezTo>
                    <a:lnTo>
                      <a:pt x="4940808" y="140208"/>
                    </a:lnTo>
                    <a:cubicBezTo>
                      <a:pt x="4951476" y="141732"/>
                      <a:pt x="4960620" y="143256"/>
                      <a:pt x="4969764" y="144780"/>
                    </a:cubicBezTo>
                    <a:cubicBezTo>
                      <a:pt x="5049012" y="156972"/>
                      <a:pt x="5123688" y="249936"/>
                      <a:pt x="5132832" y="306324"/>
                    </a:cubicBezTo>
                    <a:cubicBezTo>
                      <a:pt x="5135880" y="297180"/>
                      <a:pt x="5138929" y="286512"/>
                      <a:pt x="5141976" y="277368"/>
                    </a:cubicBezTo>
                    <a:cubicBezTo>
                      <a:pt x="5160264" y="216408"/>
                      <a:pt x="5242560" y="152400"/>
                      <a:pt x="5295900" y="144780"/>
                    </a:cubicBezTo>
                    <a:cubicBezTo>
                      <a:pt x="5305044" y="143256"/>
                      <a:pt x="5318760" y="140208"/>
                      <a:pt x="5323332" y="140208"/>
                    </a:cubicBezTo>
                    <a:lnTo>
                      <a:pt x="5355336" y="140208"/>
                    </a:lnTo>
                    <a:cubicBezTo>
                      <a:pt x="5394960" y="38100"/>
                      <a:pt x="5486400" y="0"/>
                      <a:pt x="5559553" y="0"/>
                    </a:cubicBezTo>
                    <a:cubicBezTo>
                      <a:pt x="5634229" y="0"/>
                      <a:pt x="5724144" y="39624"/>
                      <a:pt x="5765292" y="140208"/>
                    </a:cubicBezTo>
                    <a:lnTo>
                      <a:pt x="5794248" y="140208"/>
                    </a:lnTo>
                    <a:cubicBezTo>
                      <a:pt x="5801868" y="141732"/>
                      <a:pt x="5809488" y="143256"/>
                      <a:pt x="5817108" y="143256"/>
                    </a:cubicBezTo>
                    <a:cubicBezTo>
                      <a:pt x="5899405" y="152400"/>
                      <a:pt x="5978653" y="248412"/>
                      <a:pt x="5986272" y="307848"/>
                    </a:cubicBezTo>
                    <a:cubicBezTo>
                      <a:pt x="5987796" y="316992"/>
                      <a:pt x="5992368" y="330708"/>
                      <a:pt x="5992368" y="335280"/>
                    </a:cubicBezTo>
                    <a:lnTo>
                      <a:pt x="5992368" y="358140"/>
                    </a:lnTo>
                    <a:lnTo>
                      <a:pt x="5981700" y="358140"/>
                    </a:lnTo>
                    <a:cubicBezTo>
                      <a:pt x="5978653" y="222504"/>
                      <a:pt x="5870448" y="150876"/>
                      <a:pt x="5772912" y="150876"/>
                    </a:cubicBezTo>
                    <a:cubicBezTo>
                      <a:pt x="5670805" y="150876"/>
                      <a:pt x="5570220" y="227076"/>
                      <a:pt x="5565648" y="358140"/>
                    </a:cubicBezTo>
                    <a:lnTo>
                      <a:pt x="5554980" y="358140"/>
                    </a:lnTo>
                    <a:cubicBezTo>
                      <a:pt x="5547360" y="225552"/>
                      <a:pt x="5446776" y="150876"/>
                      <a:pt x="5346192" y="150876"/>
                    </a:cubicBezTo>
                    <a:cubicBezTo>
                      <a:pt x="5245608" y="150876"/>
                      <a:pt x="5138929" y="227076"/>
                      <a:pt x="5138929" y="358140"/>
                    </a:cubicBezTo>
                    <a:lnTo>
                      <a:pt x="5126736" y="358140"/>
                    </a:lnTo>
                    <a:cubicBezTo>
                      <a:pt x="5123688" y="222504"/>
                      <a:pt x="5015484" y="150876"/>
                      <a:pt x="4917948" y="150876"/>
                    </a:cubicBezTo>
                    <a:cubicBezTo>
                      <a:pt x="4820412" y="150876"/>
                      <a:pt x="4713732" y="227076"/>
                      <a:pt x="4710684" y="358140"/>
                    </a:cubicBezTo>
                    <a:lnTo>
                      <a:pt x="4700017" y="358140"/>
                    </a:lnTo>
                    <a:cubicBezTo>
                      <a:pt x="4696968" y="222504"/>
                      <a:pt x="4588764" y="150876"/>
                      <a:pt x="4491229" y="150876"/>
                    </a:cubicBezTo>
                    <a:cubicBezTo>
                      <a:pt x="4389120" y="150876"/>
                      <a:pt x="4288536" y="227076"/>
                      <a:pt x="4283964" y="358140"/>
                    </a:cubicBezTo>
                    <a:lnTo>
                      <a:pt x="4273296" y="358140"/>
                    </a:lnTo>
                    <a:cubicBezTo>
                      <a:pt x="4265676" y="225552"/>
                      <a:pt x="4165092" y="150876"/>
                      <a:pt x="4064508" y="150876"/>
                    </a:cubicBezTo>
                    <a:cubicBezTo>
                      <a:pt x="3963924" y="150876"/>
                      <a:pt x="3857244" y="227076"/>
                      <a:pt x="3857244" y="358140"/>
                    </a:cubicBezTo>
                    <a:lnTo>
                      <a:pt x="3845052" y="358140"/>
                    </a:lnTo>
                    <a:cubicBezTo>
                      <a:pt x="3842005" y="222504"/>
                      <a:pt x="3733800" y="150876"/>
                      <a:pt x="3636264" y="150876"/>
                    </a:cubicBezTo>
                    <a:cubicBezTo>
                      <a:pt x="3538728" y="150876"/>
                      <a:pt x="3430524" y="225552"/>
                      <a:pt x="3430524" y="359664"/>
                    </a:cubicBezTo>
                    <a:lnTo>
                      <a:pt x="3418332" y="359664"/>
                    </a:lnTo>
                    <a:cubicBezTo>
                      <a:pt x="3415284" y="225552"/>
                      <a:pt x="3307080" y="150876"/>
                      <a:pt x="3209544" y="150876"/>
                    </a:cubicBezTo>
                    <a:cubicBezTo>
                      <a:pt x="3108960" y="150876"/>
                      <a:pt x="3002280" y="230124"/>
                      <a:pt x="3002280" y="359664"/>
                    </a:cubicBezTo>
                    <a:lnTo>
                      <a:pt x="2990088" y="359664"/>
                    </a:lnTo>
                    <a:cubicBezTo>
                      <a:pt x="2988564" y="227076"/>
                      <a:pt x="2880360" y="150876"/>
                      <a:pt x="2782824" y="150876"/>
                    </a:cubicBezTo>
                    <a:cubicBezTo>
                      <a:pt x="2682240" y="150876"/>
                      <a:pt x="2575560" y="227076"/>
                      <a:pt x="2575560" y="359664"/>
                    </a:cubicBezTo>
                    <a:lnTo>
                      <a:pt x="2563368" y="359664"/>
                    </a:lnTo>
                    <a:cubicBezTo>
                      <a:pt x="2561844" y="227076"/>
                      <a:pt x="2455164" y="150876"/>
                      <a:pt x="2354580" y="150876"/>
                    </a:cubicBezTo>
                    <a:cubicBezTo>
                      <a:pt x="2257044" y="150876"/>
                      <a:pt x="2148840" y="227076"/>
                      <a:pt x="2148840" y="359664"/>
                    </a:cubicBezTo>
                    <a:lnTo>
                      <a:pt x="2136648" y="359664"/>
                    </a:lnTo>
                    <a:cubicBezTo>
                      <a:pt x="2133600" y="225552"/>
                      <a:pt x="2025396" y="150876"/>
                      <a:pt x="1927860" y="150876"/>
                    </a:cubicBezTo>
                    <a:cubicBezTo>
                      <a:pt x="1827276" y="150876"/>
                      <a:pt x="1720596" y="230124"/>
                      <a:pt x="1720596" y="359664"/>
                    </a:cubicBezTo>
                    <a:lnTo>
                      <a:pt x="1708404" y="359664"/>
                    </a:lnTo>
                    <a:cubicBezTo>
                      <a:pt x="1706880" y="227076"/>
                      <a:pt x="1598676" y="150876"/>
                      <a:pt x="1501140" y="150876"/>
                    </a:cubicBezTo>
                    <a:cubicBezTo>
                      <a:pt x="1400556" y="150876"/>
                      <a:pt x="1293876" y="227076"/>
                      <a:pt x="1293876" y="358140"/>
                    </a:cubicBezTo>
                    <a:lnTo>
                      <a:pt x="1281684" y="358140"/>
                    </a:lnTo>
                    <a:cubicBezTo>
                      <a:pt x="1278636" y="222504"/>
                      <a:pt x="1170432" y="150876"/>
                      <a:pt x="1072896" y="150876"/>
                    </a:cubicBezTo>
                    <a:cubicBezTo>
                      <a:pt x="972312" y="150876"/>
                      <a:pt x="873252" y="225552"/>
                      <a:pt x="865632" y="358140"/>
                    </a:cubicBezTo>
                    <a:lnTo>
                      <a:pt x="854964" y="358140"/>
                    </a:lnTo>
                    <a:cubicBezTo>
                      <a:pt x="851916" y="222504"/>
                      <a:pt x="743712" y="150876"/>
                      <a:pt x="646176" y="150876"/>
                    </a:cubicBezTo>
                    <a:cubicBezTo>
                      <a:pt x="544068" y="150876"/>
                      <a:pt x="443484" y="227076"/>
                      <a:pt x="438912" y="358140"/>
                    </a:cubicBezTo>
                    <a:lnTo>
                      <a:pt x="428244" y="358140"/>
                    </a:lnTo>
                    <a:cubicBezTo>
                      <a:pt x="425196" y="227076"/>
                      <a:pt x="316992" y="150876"/>
                      <a:pt x="219456" y="150876"/>
                    </a:cubicBezTo>
                    <a:cubicBezTo>
                      <a:pt x="118872" y="150876"/>
                      <a:pt x="12192" y="227076"/>
                      <a:pt x="12192" y="358140"/>
                    </a:cubicBezTo>
                    <a:lnTo>
                      <a:pt x="0" y="358140"/>
                    </a:lnTo>
                    <a:lnTo>
                      <a:pt x="0" y="345948"/>
                    </a:lnTo>
                    <a:cubicBezTo>
                      <a:pt x="1524" y="338328"/>
                      <a:pt x="3048" y="329184"/>
                      <a:pt x="3048" y="320040"/>
                    </a:cubicBezTo>
                    <a:cubicBezTo>
                      <a:pt x="4572" y="313944"/>
                      <a:pt x="6096" y="306324"/>
                      <a:pt x="7620" y="300228"/>
                    </a:cubicBezTo>
                    <a:cubicBezTo>
                      <a:pt x="22860" y="222504"/>
                      <a:pt x="115824" y="150876"/>
                      <a:pt x="169164" y="144780"/>
                    </a:cubicBezTo>
                    <a:cubicBezTo>
                      <a:pt x="178308" y="143256"/>
                      <a:pt x="192024" y="140208"/>
                      <a:pt x="196596" y="140208"/>
                    </a:cubicBezTo>
                    <a:lnTo>
                      <a:pt x="227076" y="140208"/>
                    </a:lnTo>
                    <a:cubicBezTo>
                      <a:pt x="269748" y="38100"/>
                      <a:pt x="358140" y="0"/>
                      <a:pt x="432816" y="0"/>
                    </a:cubicBezTo>
                    <a:close/>
                    <a:moveTo>
                      <a:pt x="432816" y="13716"/>
                    </a:moveTo>
                    <a:cubicBezTo>
                      <a:pt x="364236" y="13716"/>
                      <a:pt x="291084" y="42672"/>
                      <a:pt x="243840" y="135636"/>
                    </a:cubicBezTo>
                    <a:lnTo>
                      <a:pt x="243840" y="140208"/>
                    </a:lnTo>
                    <a:cubicBezTo>
                      <a:pt x="259080" y="141732"/>
                      <a:pt x="274320" y="144780"/>
                      <a:pt x="288036" y="149352"/>
                    </a:cubicBezTo>
                    <a:cubicBezTo>
                      <a:pt x="324612" y="77724"/>
                      <a:pt x="381000" y="57912"/>
                      <a:pt x="432816" y="57912"/>
                    </a:cubicBezTo>
                    <a:cubicBezTo>
                      <a:pt x="483108" y="57912"/>
                      <a:pt x="545592" y="80772"/>
                      <a:pt x="579120" y="149352"/>
                    </a:cubicBezTo>
                    <a:cubicBezTo>
                      <a:pt x="594360" y="144780"/>
                      <a:pt x="609600" y="141732"/>
                      <a:pt x="623316" y="140208"/>
                    </a:cubicBezTo>
                    <a:cubicBezTo>
                      <a:pt x="582168" y="44196"/>
                      <a:pt x="501396" y="13716"/>
                      <a:pt x="432816" y="13716"/>
                    </a:cubicBezTo>
                    <a:close/>
                    <a:moveTo>
                      <a:pt x="432816" y="65532"/>
                    </a:moveTo>
                    <a:cubicBezTo>
                      <a:pt x="384048" y="65532"/>
                      <a:pt x="324612" y="88392"/>
                      <a:pt x="295656" y="152400"/>
                    </a:cubicBezTo>
                    <a:cubicBezTo>
                      <a:pt x="310896" y="158496"/>
                      <a:pt x="326136" y="166116"/>
                      <a:pt x="339852" y="172212"/>
                    </a:cubicBezTo>
                    <a:cubicBezTo>
                      <a:pt x="358140" y="129540"/>
                      <a:pt x="400812" y="114300"/>
                      <a:pt x="432816" y="114300"/>
                    </a:cubicBezTo>
                    <a:cubicBezTo>
                      <a:pt x="466344" y="114300"/>
                      <a:pt x="499872" y="126492"/>
                      <a:pt x="527304" y="172212"/>
                    </a:cubicBezTo>
                    <a:cubicBezTo>
                      <a:pt x="542544" y="164592"/>
                      <a:pt x="557784" y="156972"/>
                      <a:pt x="571500" y="150876"/>
                    </a:cubicBezTo>
                    <a:cubicBezTo>
                      <a:pt x="536448" y="85344"/>
                      <a:pt x="478536" y="65532"/>
                      <a:pt x="432816" y="65532"/>
                    </a:cubicBezTo>
                    <a:close/>
                    <a:moveTo>
                      <a:pt x="432816" y="120396"/>
                    </a:moveTo>
                    <a:cubicBezTo>
                      <a:pt x="403860" y="120396"/>
                      <a:pt x="364236" y="132588"/>
                      <a:pt x="344424" y="176784"/>
                    </a:cubicBezTo>
                    <a:cubicBezTo>
                      <a:pt x="356616" y="185928"/>
                      <a:pt x="368808" y="196596"/>
                      <a:pt x="379476" y="207264"/>
                    </a:cubicBezTo>
                    <a:cubicBezTo>
                      <a:pt x="385572" y="175260"/>
                      <a:pt x="411480" y="164592"/>
                      <a:pt x="432816" y="164592"/>
                    </a:cubicBezTo>
                    <a:cubicBezTo>
                      <a:pt x="443484" y="164592"/>
                      <a:pt x="454152" y="167259"/>
                      <a:pt x="463487" y="173736"/>
                    </a:cubicBezTo>
                    <a:lnTo>
                      <a:pt x="471263" y="184714"/>
                    </a:lnTo>
                    <a:lnTo>
                      <a:pt x="466154" y="179642"/>
                    </a:lnTo>
                    <a:cubicBezTo>
                      <a:pt x="455676" y="172212"/>
                      <a:pt x="442722" y="167640"/>
                      <a:pt x="432816" y="167640"/>
                    </a:cubicBezTo>
                    <a:cubicBezTo>
                      <a:pt x="429768" y="167640"/>
                      <a:pt x="419100" y="169164"/>
                      <a:pt x="414528" y="170688"/>
                    </a:cubicBezTo>
                    <a:cubicBezTo>
                      <a:pt x="402336" y="173736"/>
                      <a:pt x="382524" y="196596"/>
                      <a:pt x="382524" y="207264"/>
                    </a:cubicBezTo>
                    <a:cubicBezTo>
                      <a:pt x="382524" y="211836"/>
                      <a:pt x="403860" y="236220"/>
                      <a:pt x="411480" y="251460"/>
                    </a:cubicBezTo>
                    <a:cubicBezTo>
                      <a:pt x="417576" y="260604"/>
                      <a:pt x="423672" y="274320"/>
                      <a:pt x="426720" y="284988"/>
                    </a:cubicBezTo>
                    <a:cubicBezTo>
                      <a:pt x="429768" y="289560"/>
                      <a:pt x="431292" y="297180"/>
                      <a:pt x="432816" y="303276"/>
                    </a:cubicBezTo>
                    <a:cubicBezTo>
                      <a:pt x="437388" y="283464"/>
                      <a:pt x="448056" y="256032"/>
                      <a:pt x="461772" y="237744"/>
                    </a:cubicBezTo>
                    <a:cubicBezTo>
                      <a:pt x="467868" y="227076"/>
                      <a:pt x="484632" y="211836"/>
                      <a:pt x="484632" y="208788"/>
                    </a:cubicBezTo>
                    <a:lnTo>
                      <a:pt x="481413" y="199044"/>
                    </a:lnTo>
                    <a:lnTo>
                      <a:pt x="486156" y="205740"/>
                    </a:lnTo>
                    <a:cubicBezTo>
                      <a:pt x="498348" y="196596"/>
                      <a:pt x="510540" y="185928"/>
                      <a:pt x="522732" y="176784"/>
                    </a:cubicBezTo>
                    <a:cubicBezTo>
                      <a:pt x="504444" y="137160"/>
                      <a:pt x="463296" y="120396"/>
                      <a:pt x="432816" y="120396"/>
                    </a:cubicBezTo>
                    <a:close/>
                    <a:moveTo>
                      <a:pt x="5559553" y="13716"/>
                    </a:moveTo>
                    <a:cubicBezTo>
                      <a:pt x="5490972" y="13716"/>
                      <a:pt x="5417820" y="42672"/>
                      <a:pt x="5370576" y="135636"/>
                    </a:cubicBezTo>
                    <a:lnTo>
                      <a:pt x="5370576" y="140208"/>
                    </a:lnTo>
                    <a:cubicBezTo>
                      <a:pt x="5385817" y="141732"/>
                      <a:pt x="5401056" y="144780"/>
                      <a:pt x="5414772" y="149352"/>
                    </a:cubicBezTo>
                    <a:cubicBezTo>
                      <a:pt x="5451348" y="77724"/>
                      <a:pt x="5507736" y="57912"/>
                      <a:pt x="5559553" y="57912"/>
                    </a:cubicBezTo>
                    <a:cubicBezTo>
                      <a:pt x="5609844" y="57912"/>
                      <a:pt x="5672329" y="80772"/>
                      <a:pt x="5705856" y="149352"/>
                    </a:cubicBezTo>
                    <a:cubicBezTo>
                      <a:pt x="5721096" y="144780"/>
                      <a:pt x="5736336" y="141732"/>
                      <a:pt x="5750053" y="140208"/>
                    </a:cubicBezTo>
                    <a:cubicBezTo>
                      <a:pt x="5708905" y="44196"/>
                      <a:pt x="5628132" y="13716"/>
                      <a:pt x="5559553" y="13716"/>
                    </a:cubicBezTo>
                    <a:close/>
                    <a:moveTo>
                      <a:pt x="5559553" y="65532"/>
                    </a:moveTo>
                    <a:cubicBezTo>
                      <a:pt x="5510784" y="65532"/>
                      <a:pt x="5451348" y="88392"/>
                      <a:pt x="5422392" y="152400"/>
                    </a:cubicBezTo>
                    <a:cubicBezTo>
                      <a:pt x="5437632" y="158496"/>
                      <a:pt x="5452872" y="166116"/>
                      <a:pt x="5466588" y="172212"/>
                    </a:cubicBezTo>
                    <a:cubicBezTo>
                      <a:pt x="5486400" y="129540"/>
                      <a:pt x="5527548" y="114300"/>
                      <a:pt x="5559553" y="114300"/>
                    </a:cubicBezTo>
                    <a:cubicBezTo>
                      <a:pt x="5591556" y="114300"/>
                      <a:pt x="5626608" y="126492"/>
                      <a:pt x="5654041" y="172212"/>
                    </a:cubicBezTo>
                    <a:cubicBezTo>
                      <a:pt x="5669280" y="164592"/>
                      <a:pt x="5684520" y="156972"/>
                      <a:pt x="5698236" y="150876"/>
                    </a:cubicBezTo>
                    <a:cubicBezTo>
                      <a:pt x="5663184" y="85344"/>
                      <a:pt x="5605272" y="65532"/>
                      <a:pt x="5559553" y="65532"/>
                    </a:cubicBezTo>
                    <a:close/>
                    <a:moveTo>
                      <a:pt x="5559553" y="120396"/>
                    </a:moveTo>
                    <a:cubicBezTo>
                      <a:pt x="5530596" y="120396"/>
                      <a:pt x="5490972" y="132588"/>
                      <a:pt x="5471160" y="176784"/>
                    </a:cubicBezTo>
                    <a:cubicBezTo>
                      <a:pt x="5483353" y="185928"/>
                      <a:pt x="5495544" y="196596"/>
                      <a:pt x="5506212" y="207264"/>
                    </a:cubicBezTo>
                    <a:cubicBezTo>
                      <a:pt x="5516880" y="175260"/>
                      <a:pt x="5536692" y="164592"/>
                      <a:pt x="5559553" y="164592"/>
                    </a:cubicBezTo>
                    <a:cubicBezTo>
                      <a:pt x="5579364" y="164592"/>
                      <a:pt x="5605272" y="175260"/>
                      <a:pt x="5614417" y="207264"/>
                    </a:cubicBezTo>
                    <a:cubicBezTo>
                      <a:pt x="5625084" y="196596"/>
                      <a:pt x="5637276" y="185928"/>
                      <a:pt x="5649468" y="176784"/>
                    </a:cubicBezTo>
                    <a:cubicBezTo>
                      <a:pt x="5631180" y="137160"/>
                      <a:pt x="5590032" y="120396"/>
                      <a:pt x="5559553" y="120396"/>
                    </a:cubicBezTo>
                    <a:close/>
                    <a:moveTo>
                      <a:pt x="5559553" y="167640"/>
                    </a:moveTo>
                    <a:cubicBezTo>
                      <a:pt x="5544312" y="167640"/>
                      <a:pt x="5509260" y="179832"/>
                      <a:pt x="5509260" y="208788"/>
                    </a:cubicBezTo>
                    <a:cubicBezTo>
                      <a:pt x="5509260" y="208788"/>
                      <a:pt x="5544312" y="259080"/>
                      <a:pt x="5551932" y="280416"/>
                    </a:cubicBezTo>
                    <a:cubicBezTo>
                      <a:pt x="5554980" y="286512"/>
                      <a:pt x="5558029" y="295656"/>
                      <a:pt x="5559553" y="303276"/>
                    </a:cubicBezTo>
                    <a:cubicBezTo>
                      <a:pt x="5564124" y="283464"/>
                      <a:pt x="5571744" y="260604"/>
                      <a:pt x="5583936" y="245364"/>
                    </a:cubicBezTo>
                    <a:cubicBezTo>
                      <a:pt x="5591556" y="233172"/>
                      <a:pt x="5611368" y="213360"/>
                      <a:pt x="5611368" y="208788"/>
                    </a:cubicBezTo>
                    <a:cubicBezTo>
                      <a:pt x="5611368" y="184404"/>
                      <a:pt x="5579364" y="167640"/>
                      <a:pt x="5559553" y="167640"/>
                    </a:cubicBezTo>
                    <a:close/>
                    <a:moveTo>
                      <a:pt x="4704588" y="13716"/>
                    </a:moveTo>
                    <a:cubicBezTo>
                      <a:pt x="4636008" y="13716"/>
                      <a:pt x="4555236" y="44196"/>
                      <a:pt x="4515612" y="140208"/>
                    </a:cubicBezTo>
                    <a:cubicBezTo>
                      <a:pt x="4530853" y="141732"/>
                      <a:pt x="4546092" y="144780"/>
                      <a:pt x="4559808" y="149352"/>
                    </a:cubicBezTo>
                    <a:cubicBezTo>
                      <a:pt x="4591812" y="80772"/>
                      <a:pt x="4654296" y="57912"/>
                      <a:pt x="4704588" y="57912"/>
                    </a:cubicBezTo>
                    <a:cubicBezTo>
                      <a:pt x="4756405" y="57912"/>
                      <a:pt x="4811268" y="77724"/>
                      <a:pt x="4852417" y="149352"/>
                    </a:cubicBezTo>
                    <a:cubicBezTo>
                      <a:pt x="4863084" y="143256"/>
                      <a:pt x="4882896" y="140208"/>
                      <a:pt x="4895088" y="140208"/>
                    </a:cubicBezTo>
                    <a:lnTo>
                      <a:pt x="4895088" y="135636"/>
                    </a:lnTo>
                    <a:cubicBezTo>
                      <a:pt x="4847844" y="42672"/>
                      <a:pt x="4773168" y="13716"/>
                      <a:pt x="4704588" y="13716"/>
                    </a:cubicBezTo>
                    <a:close/>
                    <a:moveTo>
                      <a:pt x="4706112" y="65532"/>
                    </a:moveTo>
                    <a:cubicBezTo>
                      <a:pt x="4657344" y="65532"/>
                      <a:pt x="4599432" y="86868"/>
                      <a:pt x="4567429" y="150876"/>
                    </a:cubicBezTo>
                    <a:cubicBezTo>
                      <a:pt x="4582668" y="156972"/>
                      <a:pt x="4597908" y="164592"/>
                      <a:pt x="4611624" y="172212"/>
                    </a:cubicBezTo>
                    <a:cubicBezTo>
                      <a:pt x="4637532" y="126492"/>
                      <a:pt x="4672584" y="114300"/>
                      <a:pt x="4706112" y="114300"/>
                    </a:cubicBezTo>
                    <a:cubicBezTo>
                      <a:pt x="4736592" y="114300"/>
                      <a:pt x="4777741" y="129540"/>
                      <a:pt x="4800600" y="172212"/>
                    </a:cubicBezTo>
                    <a:lnTo>
                      <a:pt x="4843272" y="150876"/>
                    </a:lnTo>
                    <a:cubicBezTo>
                      <a:pt x="4811268" y="86868"/>
                      <a:pt x="4751832" y="65532"/>
                      <a:pt x="4706112" y="65532"/>
                    </a:cubicBezTo>
                    <a:close/>
                    <a:moveTo>
                      <a:pt x="4704588" y="120396"/>
                    </a:moveTo>
                    <a:cubicBezTo>
                      <a:pt x="4678680" y="120396"/>
                      <a:pt x="4631436" y="135636"/>
                      <a:pt x="4616196" y="176784"/>
                    </a:cubicBezTo>
                    <a:cubicBezTo>
                      <a:pt x="4628388" y="185928"/>
                      <a:pt x="4640580" y="196596"/>
                      <a:pt x="4652772" y="205740"/>
                    </a:cubicBezTo>
                    <a:lnTo>
                      <a:pt x="4660277" y="194777"/>
                    </a:lnTo>
                    <a:lnTo>
                      <a:pt x="4654296" y="208788"/>
                    </a:lnTo>
                    <a:cubicBezTo>
                      <a:pt x="4654296" y="213360"/>
                      <a:pt x="4669536" y="227076"/>
                      <a:pt x="4675632" y="237744"/>
                    </a:cubicBezTo>
                    <a:cubicBezTo>
                      <a:pt x="4684776" y="249936"/>
                      <a:pt x="4692396" y="263652"/>
                      <a:pt x="4696968" y="278892"/>
                    </a:cubicBezTo>
                    <a:cubicBezTo>
                      <a:pt x="4700017" y="284988"/>
                      <a:pt x="4703064" y="295656"/>
                      <a:pt x="4706112" y="303276"/>
                    </a:cubicBezTo>
                    <a:cubicBezTo>
                      <a:pt x="4715256" y="254508"/>
                      <a:pt x="4756405" y="210312"/>
                      <a:pt x="4756405" y="207264"/>
                    </a:cubicBezTo>
                    <a:cubicBezTo>
                      <a:pt x="4756405" y="182880"/>
                      <a:pt x="4724400" y="167640"/>
                      <a:pt x="4704588" y="167640"/>
                    </a:cubicBezTo>
                    <a:cubicBezTo>
                      <a:pt x="4693920" y="167640"/>
                      <a:pt x="4680205" y="172212"/>
                      <a:pt x="4671060" y="179832"/>
                    </a:cubicBezTo>
                    <a:lnTo>
                      <a:pt x="4665291" y="187452"/>
                    </a:lnTo>
                    <a:lnTo>
                      <a:pt x="4674680" y="173736"/>
                    </a:lnTo>
                    <a:cubicBezTo>
                      <a:pt x="4683634" y="167259"/>
                      <a:pt x="4693921" y="164592"/>
                      <a:pt x="4704588" y="164592"/>
                    </a:cubicBezTo>
                    <a:cubicBezTo>
                      <a:pt x="4725924" y="164592"/>
                      <a:pt x="4751832" y="175260"/>
                      <a:pt x="4759453" y="207264"/>
                    </a:cubicBezTo>
                    <a:cubicBezTo>
                      <a:pt x="4771644" y="195072"/>
                      <a:pt x="4783836" y="184404"/>
                      <a:pt x="4794505" y="176784"/>
                    </a:cubicBezTo>
                    <a:cubicBezTo>
                      <a:pt x="4776217" y="135636"/>
                      <a:pt x="4735068" y="120396"/>
                      <a:pt x="4704588" y="120396"/>
                    </a:cubicBezTo>
                    <a:close/>
                    <a:moveTo>
                      <a:pt x="3851148" y="13716"/>
                    </a:moveTo>
                    <a:cubicBezTo>
                      <a:pt x="3781044" y="13716"/>
                      <a:pt x="3707892" y="42672"/>
                      <a:pt x="3660648" y="138684"/>
                    </a:cubicBezTo>
                    <a:cubicBezTo>
                      <a:pt x="3675888" y="141732"/>
                      <a:pt x="3691128" y="144780"/>
                      <a:pt x="3704844" y="149352"/>
                    </a:cubicBezTo>
                    <a:cubicBezTo>
                      <a:pt x="3744468" y="77724"/>
                      <a:pt x="3799332" y="57912"/>
                      <a:pt x="3851148" y="57912"/>
                    </a:cubicBezTo>
                    <a:cubicBezTo>
                      <a:pt x="3901440" y="57912"/>
                      <a:pt x="3963924" y="80772"/>
                      <a:pt x="3997452" y="149352"/>
                    </a:cubicBezTo>
                    <a:cubicBezTo>
                      <a:pt x="4012692" y="144780"/>
                      <a:pt x="4027932" y="141732"/>
                      <a:pt x="4041648" y="138684"/>
                    </a:cubicBezTo>
                    <a:cubicBezTo>
                      <a:pt x="3997452" y="42672"/>
                      <a:pt x="3918205" y="13716"/>
                      <a:pt x="3851148" y="13716"/>
                    </a:cubicBezTo>
                    <a:close/>
                    <a:moveTo>
                      <a:pt x="3851148" y="65532"/>
                    </a:moveTo>
                    <a:cubicBezTo>
                      <a:pt x="3802380" y="65532"/>
                      <a:pt x="3742944" y="88392"/>
                      <a:pt x="3713988" y="152400"/>
                    </a:cubicBezTo>
                    <a:cubicBezTo>
                      <a:pt x="3727705" y="156972"/>
                      <a:pt x="3742944" y="164592"/>
                      <a:pt x="3756660" y="173736"/>
                    </a:cubicBezTo>
                    <a:cubicBezTo>
                      <a:pt x="3777996" y="129540"/>
                      <a:pt x="3819144" y="114300"/>
                      <a:pt x="3851148" y="114300"/>
                    </a:cubicBezTo>
                    <a:cubicBezTo>
                      <a:pt x="3881628" y="114300"/>
                      <a:pt x="3922776" y="129540"/>
                      <a:pt x="3945636" y="173736"/>
                    </a:cubicBezTo>
                    <a:cubicBezTo>
                      <a:pt x="3960876" y="164592"/>
                      <a:pt x="3976116" y="156972"/>
                      <a:pt x="3988308" y="150876"/>
                    </a:cubicBezTo>
                    <a:cubicBezTo>
                      <a:pt x="3956305" y="86868"/>
                      <a:pt x="3896868" y="65532"/>
                      <a:pt x="3851148" y="65532"/>
                    </a:cubicBezTo>
                    <a:close/>
                    <a:moveTo>
                      <a:pt x="3851148" y="120396"/>
                    </a:moveTo>
                    <a:cubicBezTo>
                      <a:pt x="3848100" y="120396"/>
                      <a:pt x="3838956" y="120396"/>
                      <a:pt x="3832860" y="121920"/>
                    </a:cubicBezTo>
                    <a:cubicBezTo>
                      <a:pt x="3826764" y="121920"/>
                      <a:pt x="3820668" y="124968"/>
                      <a:pt x="3816096" y="126492"/>
                    </a:cubicBezTo>
                    <a:cubicBezTo>
                      <a:pt x="3810000" y="128016"/>
                      <a:pt x="3802380" y="131064"/>
                      <a:pt x="3797808" y="135636"/>
                    </a:cubicBezTo>
                    <a:cubicBezTo>
                      <a:pt x="3794760" y="137160"/>
                      <a:pt x="3762756" y="166116"/>
                      <a:pt x="3762756" y="175260"/>
                    </a:cubicBezTo>
                    <a:cubicBezTo>
                      <a:pt x="3762756" y="179832"/>
                      <a:pt x="3785616" y="195072"/>
                      <a:pt x="3797808" y="207264"/>
                    </a:cubicBezTo>
                    <a:cubicBezTo>
                      <a:pt x="3803905" y="175260"/>
                      <a:pt x="3831336" y="164592"/>
                      <a:pt x="3851148" y="164592"/>
                    </a:cubicBezTo>
                    <a:cubicBezTo>
                      <a:pt x="3870960" y="164592"/>
                      <a:pt x="3896868" y="175260"/>
                      <a:pt x="3904488" y="207264"/>
                    </a:cubicBezTo>
                    <a:cubicBezTo>
                      <a:pt x="3916680" y="195072"/>
                      <a:pt x="3939540" y="179832"/>
                      <a:pt x="3939540" y="175260"/>
                    </a:cubicBezTo>
                    <a:cubicBezTo>
                      <a:pt x="3939540" y="169164"/>
                      <a:pt x="3910584" y="140208"/>
                      <a:pt x="3909060" y="138684"/>
                    </a:cubicBezTo>
                    <a:cubicBezTo>
                      <a:pt x="3898392" y="131064"/>
                      <a:pt x="3887724" y="126492"/>
                      <a:pt x="3877056" y="123444"/>
                    </a:cubicBezTo>
                    <a:cubicBezTo>
                      <a:pt x="3869436" y="120396"/>
                      <a:pt x="3855720" y="120396"/>
                      <a:pt x="3851148" y="120396"/>
                    </a:cubicBezTo>
                    <a:close/>
                    <a:moveTo>
                      <a:pt x="3851148" y="167640"/>
                    </a:moveTo>
                    <a:cubicBezTo>
                      <a:pt x="3848100" y="167640"/>
                      <a:pt x="3840480" y="169164"/>
                      <a:pt x="3835908" y="169164"/>
                    </a:cubicBezTo>
                    <a:cubicBezTo>
                      <a:pt x="3823716" y="169164"/>
                      <a:pt x="3800856" y="193548"/>
                      <a:pt x="3800856" y="207264"/>
                    </a:cubicBezTo>
                    <a:cubicBezTo>
                      <a:pt x="3800856" y="210312"/>
                      <a:pt x="3823716" y="239268"/>
                      <a:pt x="3832860" y="257556"/>
                    </a:cubicBezTo>
                    <a:cubicBezTo>
                      <a:pt x="3840480" y="271272"/>
                      <a:pt x="3846576" y="289560"/>
                      <a:pt x="3851148" y="304800"/>
                    </a:cubicBezTo>
                    <a:cubicBezTo>
                      <a:pt x="3860292" y="257556"/>
                      <a:pt x="3901440" y="208788"/>
                      <a:pt x="3901440" y="207264"/>
                    </a:cubicBezTo>
                    <a:cubicBezTo>
                      <a:pt x="3901440" y="182880"/>
                      <a:pt x="3867912" y="167640"/>
                      <a:pt x="3851148" y="167640"/>
                    </a:cubicBezTo>
                    <a:close/>
                    <a:moveTo>
                      <a:pt x="2996184" y="13716"/>
                    </a:moveTo>
                    <a:cubicBezTo>
                      <a:pt x="2929128" y="13716"/>
                      <a:pt x="2849880" y="41148"/>
                      <a:pt x="2807208" y="140208"/>
                    </a:cubicBezTo>
                    <a:cubicBezTo>
                      <a:pt x="2822448" y="141732"/>
                      <a:pt x="2837688" y="144780"/>
                      <a:pt x="2851404" y="147828"/>
                    </a:cubicBezTo>
                    <a:cubicBezTo>
                      <a:pt x="2887980" y="77724"/>
                      <a:pt x="2944368" y="57912"/>
                      <a:pt x="2996184" y="57912"/>
                    </a:cubicBezTo>
                    <a:cubicBezTo>
                      <a:pt x="3048000" y="57912"/>
                      <a:pt x="3104388" y="77724"/>
                      <a:pt x="3142488" y="147828"/>
                    </a:cubicBezTo>
                    <a:cubicBezTo>
                      <a:pt x="3157728" y="144780"/>
                      <a:pt x="3172968" y="141732"/>
                      <a:pt x="3186684" y="140208"/>
                    </a:cubicBezTo>
                    <a:cubicBezTo>
                      <a:pt x="3150108" y="47244"/>
                      <a:pt x="3063240" y="13716"/>
                      <a:pt x="2996184" y="13716"/>
                    </a:cubicBezTo>
                    <a:close/>
                    <a:moveTo>
                      <a:pt x="2996184" y="65532"/>
                    </a:moveTo>
                    <a:cubicBezTo>
                      <a:pt x="2951988" y="65532"/>
                      <a:pt x="2886456" y="89916"/>
                      <a:pt x="2859024" y="150876"/>
                    </a:cubicBezTo>
                    <a:cubicBezTo>
                      <a:pt x="2872740" y="156972"/>
                      <a:pt x="2887980" y="164592"/>
                      <a:pt x="2901696" y="172212"/>
                    </a:cubicBezTo>
                    <a:cubicBezTo>
                      <a:pt x="2927604" y="126492"/>
                      <a:pt x="2961132" y="114300"/>
                      <a:pt x="2996184" y="114300"/>
                    </a:cubicBezTo>
                    <a:cubicBezTo>
                      <a:pt x="3029712" y="114300"/>
                      <a:pt x="3069336" y="129540"/>
                      <a:pt x="3092196" y="172212"/>
                    </a:cubicBezTo>
                    <a:cubicBezTo>
                      <a:pt x="3105912" y="164592"/>
                      <a:pt x="3121152" y="156972"/>
                      <a:pt x="3134868" y="150876"/>
                    </a:cubicBezTo>
                    <a:cubicBezTo>
                      <a:pt x="3101340" y="89916"/>
                      <a:pt x="3043428" y="65532"/>
                      <a:pt x="2996184" y="65532"/>
                    </a:cubicBezTo>
                    <a:close/>
                    <a:moveTo>
                      <a:pt x="2996184" y="120396"/>
                    </a:moveTo>
                    <a:cubicBezTo>
                      <a:pt x="2970276" y="120396"/>
                      <a:pt x="2923032" y="135636"/>
                      <a:pt x="2907792" y="176784"/>
                    </a:cubicBezTo>
                    <a:cubicBezTo>
                      <a:pt x="2919984" y="185928"/>
                      <a:pt x="2932176" y="196596"/>
                      <a:pt x="2942844" y="207264"/>
                    </a:cubicBezTo>
                    <a:cubicBezTo>
                      <a:pt x="2948940" y="175260"/>
                      <a:pt x="2974848" y="164592"/>
                      <a:pt x="2996184" y="164592"/>
                    </a:cubicBezTo>
                    <a:cubicBezTo>
                      <a:pt x="3017520" y="164592"/>
                      <a:pt x="3038856" y="172212"/>
                      <a:pt x="3049524" y="205740"/>
                    </a:cubicBezTo>
                    <a:cubicBezTo>
                      <a:pt x="3061716" y="195072"/>
                      <a:pt x="3084576" y="178308"/>
                      <a:pt x="3084576" y="175260"/>
                    </a:cubicBezTo>
                    <a:cubicBezTo>
                      <a:pt x="3084576" y="166116"/>
                      <a:pt x="3052572" y="137160"/>
                      <a:pt x="3049524" y="135636"/>
                    </a:cubicBezTo>
                    <a:cubicBezTo>
                      <a:pt x="3035808" y="129540"/>
                      <a:pt x="3025140" y="123444"/>
                      <a:pt x="3014472" y="121920"/>
                    </a:cubicBezTo>
                    <a:cubicBezTo>
                      <a:pt x="3008376" y="120396"/>
                      <a:pt x="3000756" y="120396"/>
                      <a:pt x="2996184" y="120396"/>
                    </a:cubicBezTo>
                    <a:close/>
                    <a:moveTo>
                      <a:pt x="2996184" y="167640"/>
                    </a:moveTo>
                    <a:cubicBezTo>
                      <a:pt x="2980944" y="167640"/>
                      <a:pt x="2945892" y="181356"/>
                      <a:pt x="2945892" y="208788"/>
                    </a:cubicBezTo>
                    <a:cubicBezTo>
                      <a:pt x="2945892" y="211836"/>
                      <a:pt x="2983992" y="252984"/>
                      <a:pt x="2996184" y="301752"/>
                    </a:cubicBezTo>
                    <a:cubicBezTo>
                      <a:pt x="3002280" y="284988"/>
                      <a:pt x="3008376" y="265176"/>
                      <a:pt x="3017520" y="249936"/>
                    </a:cubicBezTo>
                    <a:cubicBezTo>
                      <a:pt x="3025140" y="234696"/>
                      <a:pt x="3046476" y="210312"/>
                      <a:pt x="3046476" y="207264"/>
                    </a:cubicBezTo>
                    <a:cubicBezTo>
                      <a:pt x="3046476" y="182880"/>
                      <a:pt x="3012948" y="167640"/>
                      <a:pt x="2996184" y="167640"/>
                    </a:cubicBezTo>
                    <a:close/>
                    <a:moveTo>
                      <a:pt x="2141220" y="13716"/>
                    </a:moveTo>
                    <a:cubicBezTo>
                      <a:pt x="2077212" y="13716"/>
                      <a:pt x="1990344" y="44196"/>
                      <a:pt x="1952244" y="140208"/>
                    </a:cubicBezTo>
                    <a:cubicBezTo>
                      <a:pt x="1967484" y="141732"/>
                      <a:pt x="1982724" y="144780"/>
                      <a:pt x="1996440" y="147828"/>
                    </a:cubicBezTo>
                    <a:cubicBezTo>
                      <a:pt x="2033016" y="77724"/>
                      <a:pt x="2089404" y="57912"/>
                      <a:pt x="2141220" y="57912"/>
                    </a:cubicBezTo>
                    <a:cubicBezTo>
                      <a:pt x="2193036" y="57912"/>
                      <a:pt x="2249424" y="77724"/>
                      <a:pt x="2287524" y="147828"/>
                    </a:cubicBezTo>
                    <a:cubicBezTo>
                      <a:pt x="2302764" y="144780"/>
                      <a:pt x="2318004" y="141732"/>
                      <a:pt x="2331720" y="140208"/>
                    </a:cubicBezTo>
                    <a:cubicBezTo>
                      <a:pt x="2290572" y="44196"/>
                      <a:pt x="2209800" y="13716"/>
                      <a:pt x="2141220" y="13716"/>
                    </a:cubicBezTo>
                    <a:close/>
                    <a:moveTo>
                      <a:pt x="2141220" y="65532"/>
                    </a:moveTo>
                    <a:cubicBezTo>
                      <a:pt x="2093976" y="65532"/>
                      <a:pt x="2036064" y="89916"/>
                      <a:pt x="2004060" y="150876"/>
                    </a:cubicBezTo>
                    <a:cubicBezTo>
                      <a:pt x="2019300" y="156972"/>
                      <a:pt x="2034540" y="164592"/>
                      <a:pt x="2048256" y="172212"/>
                    </a:cubicBezTo>
                    <a:cubicBezTo>
                      <a:pt x="2068068" y="129540"/>
                      <a:pt x="2109216" y="114300"/>
                      <a:pt x="2141220" y="114300"/>
                    </a:cubicBezTo>
                    <a:cubicBezTo>
                      <a:pt x="2171700" y="114300"/>
                      <a:pt x="2211324" y="124968"/>
                      <a:pt x="2237232" y="172212"/>
                    </a:cubicBezTo>
                    <a:cubicBezTo>
                      <a:pt x="2250948" y="164592"/>
                      <a:pt x="2266188" y="156972"/>
                      <a:pt x="2279904" y="150876"/>
                    </a:cubicBezTo>
                    <a:cubicBezTo>
                      <a:pt x="2250948" y="89916"/>
                      <a:pt x="2186940" y="65532"/>
                      <a:pt x="2141220" y="65532"/>
                    </a:cubicBezTo>
                    <a:close/>
                    <a:moveTo>
                      <a:pt x="2141220" y="120396"/>
                    </a:moveTo>
                    <a:cubicBezTo>
                      <a:pt x="2138172" y="120396"/>
                      <a:pt x="2129028" y="120396"/>
                      <a:pt x="2124456" y="121920"/>
                    </a:cubicBezTo>
                    <a:cubicBezTo>
                      <a:pt x="2112264" y="123444"/>
                      <a:pt x="2100072" y="131064"/>
                      <a:pt x="2089404" y="135636"/>
                    </a:cubicBezTo>
                    <a:cubicBezTo>
                      <a:pt x="2084832" y="137160"/>
                      <a:pt x="2054352" y="166116"/>
                      <a:pt x="2054352" y="175260"/>
                    </a:cubicBezTo>
                    <a:cubicBezTo>
                      <a:pt x="2054352" y="178308"/>
                      <a:pt x="2077212" y="195072"/>
                      <a:pt x="2089404" y="205740"/>
                    </a:cubicBezTo>
                    <a:cubicBezTo>
                      <a:pt x="2100072" y="172212"/>
                      <a:pt x="2119884" y="164592"/>
                      <a:pt x="2141220" y="164592"/>
                    </a:cubicBezTo>
                    <a:cubicBezTo>
                      <a:pt x="2162556" y="164592"/>
                      <a:pt x="2188464" y="175260"/>
                      <a:pt x="2196084" y="207264"/>
                    </a:cubicBezTo>
                    <a:cubicBezTo>
                      <a:pt x="2208276" y="195072"/>
                      <a:pt x="2220468" y="184404"/>
                      <a:pt x="2231136" y="176784"/>
                    </a:cubicBezTo>
                    <a:cubicBezTo>
                      <a:pt x="2212848" y="137160"/>
                      <a:pt x="2171700" y="120396"/>
                      <a:pt x="2141220" y="120396"/>
                    </a:cubicBezTo>
                    <a:close/>
                    <a:moveTo>
                      <a:pt x="2141220" y="167640"/>
                    </a:moveTo>
                    <a:cubicBezTo>
                      <a:pt x="2127504" y="167640"/>
                      <a:pt x="2092452" y="179832"/>
                      <a:pt x="2092452" y="207264"/>
                    </a:cubicBezTo>
                    <a:cubicBezTo>
                      <a:pt x="2092452" y="210312"/>
                      <a:pt x="2112264" y="234696"/>
                      <a:pt x="2119884" y="249936"/>
                    </a:cubicBezTo>
                    <a:cubicBezTo>
                      <a:pt x="2129028" y="265176"/>
                      <a:pt x="2136648" y="284988"/>
                      <a:pt x="2142744" y="301752"/>
                    </a:cubicBezTo>
                    <a:cubicBezTo>
                      <a:pt x="2153412" y="252984"/>
                      <a:pt x="2193036" y="211836"/>
                      <a:pt x="2193036" y="208788"/>
                    </a:cubicBezTo>
                    <a:cubicBezTo>
                      <a:pt x="2193036" y="184404"/>
                      <a:pt x="2161032" y="167640"/>
                      <a:pt x="2141220" y="167640"/>
                    </a:cubicBezTo>
                    <a:close/>
                    <a:moveTo>
                      <a:pt x="1287780" y="13716"/>
                    </a:moveTo>
                    <a:cubicBezTo>
                      <a:pt x="1219200" y="13716"/>
                      <a:pt x="1139952" y="42672"/>
                      <a:pt x="1097280" y="138684"/>
                    </a:cubicBezTo>
                    <a:cubicBezTo>
                      <a:pt x="1112520" y="141732"/>
                      <a:pt x="1127760" y="144780"/>
                      <a:pt x="1141476" y="149352"/>
                    </a:cubicBezTo>
                    <a:cubicBezTo>
                      <a:pt x="1173480" y="80772"/>
                      <a:pt x="1237488" y="57912"/>
                      <a:pt x="1286256" y="57912"/>
                    </a:cubicBezTo>
                    <a:cubicBezTo>
                      <a:pt x="1338072" y="57912"/>
                      <a:pt x="1392936" y="77724"/>
                      <a:pt x="1434084" y="149352"/>
                    </a:cubicBezTo>
                    <a:cubicBezTo>
                      <a:pt x="1449324" y="144780"/>
                      <a:pt x="1464564" y="141732"/>
                      <a:pt x="1478280" y="138684"/>
                    </a:cubicBezTo>
                    <a:cubicBezTo>
                      <a:pt x="1431036" y="42672"/>
                      <a:pt x="1357884" y="13716"/>
                      <a:pt x="1287780" y="13716"/>
                    </a:cubicBezTo>
                    <a:close/>
                    <a:moveTo>
                      <a:pt x="1287780" y="65532"/>
                    </a:moveTo>
                    <a:cubicBezTo>
                      <a:pt x="1239012" y="65532"/>
                      <a:pt x="1179576" y="88392"/>
                      <a:pt x="1150620" y="152400"/>
                    </a:cubicBezTo>
                    <a:cubicBezTo>
                      <a:pt x="1164336" y="156972"/>
                      <a:pt x="1179576" y="164592"/>
                      <a:pt x="1193292" y="173736"/>
                    </a:cubicBezTo>
                    <a:cubicBezTo>
                      <a:pt x="1214628" y="129540"/>
                      <a:pt x="1255776" y="114300"/>
                      <a:pt x="1287780" y="114300"/>
                    </a:cubicBezTo>
                    <a:cubicBezTo>
                      <a:pt x="1318260" y="114300"/>
                      <a:pt x="1359408" y="129540"/>
                      <a:pt x="1382268" y="173736"/>
                    </a:cubicBezTo>
                    <a:cubicBezTo>
                      <a:pt x="1397508" y="164592"/>
                      <a:pt x="1412748" y="156972"/>
                      <a:pt x="1424940" y="150876"/>
                    </a:cubicBezTo>
                    <a:cubicBezTo>
                      <a:pt x="1392936" y="86868"/>
                      <a:pt x="1333500" y="65532"/>
                      <a:pt x="1287780" y="65532"/>
                    </a:cubicBezTo>
                    <a:close/>
                    <a:moveTo>
                      <a:pt x="1286256" y="120396"/>
                    </a:moveTo>
                    <a:cubicBezTo>
                      <a:pt x="1261872" y="120396"/>
                      <a:pt x="1229868" y="131064"/>
                      <a:pt x="1207008" y="161544"/>
                    </a:cubicBezTo>
                    <a:cubicBezTo>
                      <a:pt x="1203960" y="166116"/>
                      <a:pt x="1199388" y="172212"/>
                      <a:pt x="1199388" y="175260"/>
                    </a:cubicBezTo>
                    <a:cubicBezTo>
                      <a:pt x="1199388" y="179832"/>
                      <a:pt x="1222248" y="195072"/>
                      <a:pt x="1234440" y="207264"/>
                    </a:cubicBezTo>
                    <a:cubicBezTo>
                      <a:pt x="1240536" y="175260"/>
                      <a:pt x="1266444" y="164592"/>
                      <a:pt x="1287780" y="164592"/>
                    </a:cubicBezTo>
                    <a:cubicBezTo>
                      <a:pt x="1307592" y="164592"/>
                      <a:pt x="1335024" y="175260"/>
                      <a:pt x="1341120" y="207264"/>
                    </a:cubicBezTo>
                    <a:cubicBezTo>
                      <a:pt x="1353312" y="195072"/>
                      <a:pt x="1376172" y="179832"/>
                      <a:pt x="1376172" y="175260"/>
                    </a:cubicBezTo>
                    <a:cubicBezTo>
                      <a:pt x="1376172" y="167640"/>
                      <a:pt x="1342644" y="137160"/>
                      <a:pt x="1341120" y="135636"/>
                    </a:cubicBezTo>
                    <a:cubicBezTo>
                      <a:pt x="1328928" y="128016"/>
                      <a:pt x="1316736" y="123444"/>
                      <a:pt x="1306068" y="121920"/>
                    </a:cubicBezTo>
                    <a:cubicBezTo>
                      <a:pt x="1299972" y="120396"/>
                      <a:pt x="1290828" y="120396"/>
                      <a:pt x="1286256" y="120396"/>
                    </a:cubicBezTo>
                    <a:close/>
                    <a:moveTo>
                      <a:pt x="1286256" y="167640"/>
                    </a:moveTo>
                    <a:cubicBezTo>
                      <a:pt x="1269492" y="167640"/>
                      <a:pt x="1248156" y="176784"/>
                      <a:pt x="1239012" y="199644"/>
                    </a:cubicBezTo>
                    <a:cubicBezTo>
                      <a:pt x="1237488" y="201168"/>
                      <a:pt x="1237488" y="202692"/>
                      <a:pt x="1237488" y="207264"/>
                    </a:cubicBezTo>
                    <a:cubicBezTo>
                      <a:pt x="1237488" y="210312"/>
                      <a:pt x="1255776" y="233172"/>
                      <a:pt x="1263396" y="246888"/>
                    </a:cubicBezTo>
                    <a:cubicBezTo>
                      <a:pt x="1275588" y="265176"/>
                      <a:pt x="1283208" y="286512"/>
                      <a:pt x="1287780" y="304800"/>
                    </a:cubicBezTo>
                    <a:cubicBezTo>
                      <a:pt x="1296924" y="259080"/>
                      <a:pt x="1338072" y="208788"/>
                      <a:pt x="1338072" y="207264"/>
                    </a:cubicBezTo>
                    <a:cubicBezTo>
                      <a:pt x="1338072" y="185928"/>
                      <a:pt x="1309116" y="167640"/>
                      <a:pt x="1286256" y="16764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A5910AF-04E1-9623-E9DE-C5D7E622ED42}"/>
                  </a:ext>
                </a:extLst>
              </p:cNvPr>
              <p:cNvSpPr/>
              <p:nvPr/>
            </p:nvSpPr>
            <p:spPr>
              <a:xfrm>
                <a:off x="3110737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6324 w 320040"/>
                  <a:gd name="connsiteY1" fmla="*/ 96012 h 160020"/>
                  <a:gd name="connsiteX2" fmla="*/ 320040 w 320040"/>
                  <a:gd name="connsiteY2" fmla="*/ 141732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1836" y="0"/>
                      <a:pt x="275844" y="28956"/>
                      <a:pt x="306324" y="96012"/>
                    </a:cubicBezTo>
                    <a:cubicBezTo>
                      <a:pt x="312420" y="109728"/>
                      <a:pt x="320040" y="137160"/>
                      <a:pt x="320040" y="141732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5CC278A-2C06-5397-7403-800DFB7E0736}"/>
                  </a:ext>
                </a:extLst>
              </p:cNvPr>
              <p:cNvSpPr/>
              <p:nvPr/>
            </p:nvSpPr>
            <p:spPr>
              <a:xfrm>
                <a:off x="3537457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3944 w 321564"/>
                  <a:gd name="connsiteY1" fmla="*/ 115824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92608" y="35052"/>
                      <a:pt x="313944" y="115824"/>
                    </a:cubicBezTo>
                    <a:cubicBezTo>
                      <a:pt x="316992" y="124968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9144" y="51816"/>
                      <a:pt x="89916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81082A7-698C-EB4D-223C-4DEF38026BF2}"/>
                  </a:ext>
                </a:extLst>
              </p:cNvPr>
              <p:cNvSpPr/>
              <p:nvPr/>
            </p:nvSpPr>
            <p:spPr>
              <a:xfrm>
                <a:off x="3965701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09372 w 320040"/>
                  <a:gd name="connsiteY1" fmla="*/ 105156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1836" y="0"/>
                      <a:pt x="283464" y="32004"/>
                      <a:pt x="309372" y="105156"/>
                    </a:cubicBezTo>
                    <a:cubicBezTo>
                      <a:pt x="313944" y="115824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095F24F-7326-435D-B8AB-FDDA0FA77A1B}"/>
                  </a:ext>
                </a:extLst>
              </p:cNvPr>
              <p:cNvSpPr/>
              <p:nvPr/>
            </p:nvSpPr>
            <p:spPr>
              <a:xfrm>
                <a:off x="4392421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9372 w 320040"/>
                  <a:gd name="connsiteY1" fmla="*/ 10363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7561A5FA-AEC3-2447-DC17-BEFD9D92A239}"/>
                  </a:ext>
                </a:extLst>
              </p:cNvPr>
              <p:cNvSpPr/>
              <p:nvPr/>
            </p:nvSpPr>
            <p:spPr>
              <a:xfrm>
                <a:off x="4819141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DEE5FD2-F9CA-DA03-CA52-59B497677808}"/>
                  </a:ext>
                </a:extLst>
              </p:cNvPr>
              <p:cNvSpPr/>
              <p:nvPr/>
            </p:nvSpPr>
            <p:spPr>
              <a:xfrm>
                <a:off x="524738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199644 w 320040"/>
                  <a:gd name="connsiteY1" fmla="*/ 4572 h 160020"/>
                  <a:gd name="connsiteX2" fmla="*/ 320040 w 320040"/>
                  <a:gd name="connsiteY2" fmla="*/ 143256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163068" y="0"/>
                      <a:pt x="185928" y="3048"/>
                      <a:pt x="199644" y="4572"/>
                    </a:cubicBezTo>
                    <a:cubicBezTo>
                      <a:pt x="259080" y="13716"/>
                      <a:pt x="320040" y="91440"/>
                      <a:pt x="320040" y="143256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13944" y="64008"/>
                      <a:pt x="234696" y="6096"/>
                      <a:pt x="160020" y="6096"/>
                    </a:cubicBezTo>
                    <a:cubicBezTo>
                      <a:pt x="86868" y="6096"/>
                      <a:pt x="7620" y="56388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2192" y="45720"/>
                      <a:pt x="92964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85D0307-A79B-EAA1-AD3F-D3F866758FA9}"/>
                  </a:ext>
                </a:extLst>
              </p:cNvPr>
              <p:cNvSpPr/>
              <p:nvPr/>
            </p:nvSpPr>
            <p:spPr>
              <a:xfrm>
                <a:off x="567410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2420 w 320040"/>
                  <a:gd name="connsiteY1" fmla="*/ 11125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3256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4884" y="0"/>
                      <a:pt x="291084" y="33528"/>
                      <a:pt x="312420" y="111252"/>
                    </a:cubicBezTo>
                    <a:cubicBezTo>
                      <a:pt x="313944" y="120396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6868" y="6096"/>
                      <a:pt x="7620" y="59436"/>
                      <a:pt x="4572" y="160020"/>
                    </a:cubicBezTo>
                    <a:lnTo>
                      <a:pt x="0" y="160020"/>
                    </a:lnTo>
                    <a:lnTo>
                      <a:pt x="0" y="143256"/>
                    </a:lnTo>
                    <a:cubicBezTo>
                      <a:pt x="13716" y="48768"/>
                      <a:pt x="88392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8397F10-8E78-EE25-A684-14659999093C}"/>
                  </a:ext>
                </a:extLst>
              </p:cNvPr>
              <p:cNvSpPr/>
              <p:nvPr/>
            </p:nvSpPr>
            <p:spPr>
              <a:xfrm>
                <a:off x="6100825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604E1B1-32D9-1D37-B13A-624163366C33}"/>
                  </a:ext>
                </a:extLst>
              </p:cNvPr>
              <p:cNvSpPr/>
              <p:nvPr/>
            </p:nvSpPr>
            <p:spPr>
              <a:xfrm>
                <a:off x="6529069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13944 w 320040"/>
                  <a:gd name="connsiteY1" fmla="*/ 118872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7932" y="0"/>
                      <a:pt x="291084" y="36576"/>
                      <a:pt x="313944" y="118872"/>
                    </a:cubicBezTo>
                    <a:cubicBezTo>
                      <a:pt x="315468" y="126492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6E4BE55-EE25-2FE5-BC1E-C550FD54A1F0}"/>
                  </a:ext>
                </a:extLst>
              </p:cNvPr>
              <p:cNvSpPr/>
              <p:nvPr/>
            </p:nvSpPr>
            <p:spPr>
              <a:xfrm>
                <a:off x="6955789" y="6337682"/>
                <a:ext cx="320041" cy="160020"/>
              </a:xfrm>
              <a:custGeom>
                <a:avLst/>
                <a:gdLst>
                  <a:gd name="connsiteX0" fmla="*/ 160020 w 320041"/>
                  <a:gd name="connsiteY0" fmla="*/ 0 h 160020"/>
                  <a:gd name="connsiteX1" fmla="*/ 309372 w 320041"/>
                  <a:gd name="connsiteY1" fmla="*/ 103632 h 160020"/>
                  <a:gd name="connsiteX2" fmla="*/ 320041 w 320041"/>
                  <a:gd name="connsiteY2" fmla="*/ 140208 h 160020"/>
                  <a:gd name="connsiteX3" fmla="*/ 320041 w 320041"/>
                  <a:gd name="connsiteY3" fmla="*/ 160020 h 160020"/>
                  <a:gd name="connsiteX4" fmla="*/ 315468 w 320041"/>
                  <a:gd name="connsiteY4" fmla="*/ 160020 h 160020"/>
                  <a:gd name="connsiteX5" fmla="*/ 160020 w 320041"/>
                  <a:gd name="connsiteY5" fmla="*/ 6096 h 160020"/>
                  <a:gd name="connsiteX6" fmla="*/ 4572 w 320041"/>
                  <a:gd name="connsiteY6" fmla="*/ 160020 h 160020"/>
                  <a:gd name="connsiteX7" fmla="*/ 0 w 320041"/>
                  <a:gd name="connsiteY7" fmla="*/ 160020 h 160020"/>
                  <a:gd name="connsiteX8" fmla="*/ 0 w 320041"/>
                  <a:gd name="connsiteY8" fmla="*/ 144780 h 160020"/>
                  <a:gd name="connsiteX9" fmla="*/ 160020 w 320041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1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1" y="135636"/>
                      <a:pt x="320041" y="140208"/>
                    </a:cubicBezTo>
                    <a:lnTo>
                      <a:pt x="320041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A42D2DA-4AD0-C4C5-2710-A92DF1C711FD}"/>
                  </a:ext>
                </a:extLst>
              </p:cNvPr>
              <p:cNvSpPr/>
              <p:nvPr/>
            </p:nvSpPr>
            <p:spPr>
              <a:xfrm>
                <a:off x="7382509" y="6337682"/>
                <a:ext cx="321564" cy="160020"/>
              </a:xfrm>
              <a:custGeom>
                <a:avLst/>
                <a:gdLst>
                  <a:gd name="connsiteX0" fmla="*/ 160021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1 w 321564"/>
                  <a:gd name="connsiteY5" fmla="*/ 6096 h 160020"/>
                  <a:gd name="connsiteX6" fmla="*/ 6097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1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1" y="0"/>
                    </a:moveTo>
                    <a:cubicBezTo>
                      <a:pt x="219456" y="0"/>
                      <a:pt x="292609" y="36576"/>
                      <a:pt x="315468" y="120396"/>
                    </a:cubicBezTo>
                    <a:cubicBezTo>
                      <a:pt x="316992" y="129540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5" y="59436"/>
                      <a:pt x="233172" y="6096"/>
                      <a:pt x="160021" y="6096"/>
                    </a:cubicBezTo>
                    <a:cubicBezTo>
                      <a:pt x="86868" y="6096"/>
                      <a:pt x="6097" y="59436"/>
                      <a:pt x="6097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1" y="53340"/>
                      <a:pt x="86868" y="0"/>
                      <a:pt x="16002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3D25FBA-4581-CC3D-D0BD-A8C3B60CA7B0}"/>
                  </a:ext>
                </a:extLst>
              </p:cNvPr>
              <p:cNvSpPr/>
              <p:nvPr/>
            </p:nvSpPr>
            <p:spPr>
              <a:xfrm>
                <a:off x="7810754" y="6337682"/>
                <a:ext cx="320039" cy="160020"/>
              </a:xfrm>
              <a:custGeom>
                <a:avLst/>
                <a:gdLst>
                  <a:gd name="connsiteX0" fmla="*/ 158495 w 320039"/>
                  <a:gd name="connsiteY0" fmla="*/ 0 h 160020"/>
                  <a:gd name="connsiteX1" fmla="*/ 313943 w 320039"/>
                  <a:gd name="connsiteY1" fmla="*/ 118872 h 160020"/>
                  <a:gd name="connsiteX2" fmla="*/ 320039 w 320039"/>
                  <a:gd name="connsiteY2" fmla="*/ 144780 h 160020"/>
                  <a:gd name="connsiteX3" fmla="*/ 320039 w 320039"/>
                  <a:gd name="connsiteY3" fmla="*/ 160020 h 160020"/>
                  <a:gd name="connsiteX4" fmla="*/ 315467 w 320039"/>
                  <a:gd name="connsiteY4" fmla="*/ 160020 h 160020"/>
                  <a:gd name="connsiteX5" fmla="*/ 158495 w 320039"/>
                  <a:gd name="connsiteY5" fmla="*/ 6096 h 160020"/>
                  <a:gd name="connsiteX6" fmla="*/ 4571 w 320039"/>
                  <a:gd name="connsiteY6" fmla="*/ 160020 h 160020"/>
                  <a:gd name="connsiteX7" fmla="*/ 0 w 320039"/>
                  <a:gd name="connsiteY7" fmla="*/ 160020 h 160020"/>
                  <a:gd name="connsiteX8" fmla="*/ 0 w 320039"/>
                  <a:gd name="connsiteY8" fmla="*/ 141732 h 160020"/>
                  <a:gd name="connsiteX9" fmla="*/ 158495 w 320039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39" h="160020">
                    <a:moveTo>
                      <a:pt x="158495" y="0"/>
                    </a:moveTo>
                    <a:cubicBezTo>
                      <a:pt x="217931" y="0"/>
                      <a:pt x="291083" y="36576"/>
                      <a:pt x="313943" y="118872"/>
                    </a:cubicBezTo>
                    <a:cubicBezTo>
                      <a:pt x="315467" y="126492"/>
                      <a:pt x="320039" y="140208"/>
                      <a:pt x="320039" y="144780"/>
                    </a:cubicBezTo>
                    <a:lnTo>
                      <a:pt x="320039" y="160020"/>
                    </a:lnTo>
                    <a:lnTo>
                      <a:pt x="315467" y="160020"/>
                    </a:lnTo>
                    <a:cubicBezTo>
                      <a:pt x="306323" y="56388"/>
                      <a:pt x="234695" y="6096"/>
                      <a:pt x="158495" y="6096"/>
                    </a:cubicBezTo>
                    <a:cubicBezTo>
                      <a:pt x="82295" y="6096"/>
                      <a:pt x="9143" y="59436"/>
                      <a:pt x="4571" y="160020"/>
                    </a:cubicBezTo>
                    <a:lnTo>
                      <a:pt x="0" y="160020"/>
                    </a:lnTo>
                    <a:lnTo>
                      <a:pt x="0" y="141732"/>
                    </a:lnTo>
                    <a:cubicBezTo>
                      <a:pt x="13715" y="48768"/>
                      <a:pt x="88391" y="0"/>
                      <a:pt x="158495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B4DD679-7453-4A05-8D04-2F17ECA15DBF}"/>
                  </a:ext>
                </a:extLst>
              </p:cNvPr>
              <p:cNvSpPr/>
              <p:nvPr/>
            </p:nvSpPr>
            <p:spPr>
              <a:xfrm>
                <a:off x="8237473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3945 w 320040"/>
                  <a:gd name="connsiteY1" fmla="*/ 117348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9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9457" y="0"/>
                      <a:pt x="294133" y="39624"/>
                      <a:pt x="313945" y="117348"/>
                    </a:cubicBezTo>
                    <a:cubicBezTo>
                      <a:pt x="315469" y="124968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9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DBBAAAD-6222-BA2D-11A5-866DB18CF492}"/>
                  </a:ext>
                </a:extLst>
              </p:cNvPr>
              <p:cNvSpPr/>
              <p:nvPr/>
            </p:nvSpPr>
            <p:spPr>
              <a:xfrm>
                <a:off x="8664193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9456" y="0"/>
                      <a:pt x="292608" y="36576"/>
                      <a:pt x="315468" y="120396"/>
                    </a:cubicBezTo>
                    <a:cubicBezTo>
                      <a:pt x="316992" y="129540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0" y="53340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941BD04-CB11-5E44-7864-C1D30D9BAEAB}"/>
                  </a:ext>
                </a:extLst>
              </p:cNvPr>
              <p:cNvSpPr/>
              <p:nvPr/>
            </p:nvSpPr>
            <p:spPr>
              <a:xfrm>
                <a:off x="3167125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10210E1-1E6F-7FFB-0BA9-7A1B890FD4DE}"/>
                  </a:ext>
                </a:extLst>
              </p:cNvPr>
              <p:cNvSpPr/>
              <p:nvPr/>
            </p:nvSpPr>
            <p:spPr>
              <a:xfrm>
                <a:off x="3593845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103632 h 103632"/>
                  <a:gd name="connsiteX2" fmla="*/ 204216 w 208788"/>
                  <a:gd name="connsiteY2" fmla="*/ 103632 h 103632"/>
                  <a:gd name="connsiteX3" fmla="*/ 103632 w 208788"/>
                  <a:gd name="connsiteY3" fmla="*/ 4572 h 103632"/>
                  <a:gd name="connsiteX4" fmla="*/ 4572 w 208788"/>
                  <a:gd name="connsiteY4" fmla="*/ 103632 h 103632"/>
                  <a:gd name="connsiteX5" fmla="*/ 0 w 208788"/>
                  <a:gd name="connsiteY5" fmla="*/ 103632 h 103632"/>
                  <a:gd name="connsiteX6" fmla="*/ 0 w 208788"/>
                  <a:gd name="connsiteY6" fmla="*/ 99060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8100"/>
                      <a:pt x="208788" y="103632"/>
                    </a:cubicBez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50CE915-CF2A-C627-4093-A717E09EBAC4}"/>
                  </a:ext>
                </a:extLst>
              </p:cNvPr>
              <p:cNvSpPr/>
              <p:nvPr/>
            </p:nvSpPr>
            <p:spPr>
              <a:xfrm>
                <a:off x="402208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28016 w 207264"/>
                  <a:gd name="connsiteY1" fmla="*/ 3048 h 103632"/>
                  <a:gd name="connsiteX2" fmla="*/ 207264 w 207264"/>
                  <a:gd name="connsiteY2" fmla="*/ 94488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06680" y="0"/>
                      <a:pt x="120396" y="1524"/>
                      <a:pt x="128016" y="3048"/>
                    </a:cubicBezTo>
                    <a:cubicBezTo>
                      <a:pt x="166116" y="7620"/>
                      <a:pt x="207264" y="59436"/>
                      <a:pt x="207264" y="94488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7912" y="4572"/>
                      <a:pt x="4572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97812B4-B254-5693-2918-B07A358EE11E}"/>
                  </a:ext>
                </a:extLst>
              </p:cNvPr>
              <p:cNvSpPr/>
              <p:nvPr/>
            </p:nvSpPr>
            <p:spPr>
              <a:xfrm>
                <a:off x="444880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923D056-5675-505B-6255-F079391E215E}"/>
                  </a:ext>
                </a:extLst>
              </p:cNvPr>
              <p:cNvSpPr/>
              <p:nvPr/>
            </p:nvSpPr>
            <p:spPr>
              <a:xfrm>
                <a:off x="4875529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ED6A912-5D99-9B6B-FCD7-66152EAAA2F4}"/>
                  </a:ext>
                </a:extLst>
              </p:cNvPr>
              <p:cNvSpPr/>
              <p:nvPr/>
            </p:nvSpPr>
            <p:spPr>
              <a:xfrm>
                <a:off x="5303773" y="6394070"/>
                <a:ext cx="207264" cy="103632"/>
              </a:xfrm>
              <a:custGeom>
                <a:avLst/>
                <a:gdLst>
                  <a:gd name="connsiteX0" fmla="*/ 102108 w 207264"/>
                  <a:gd name="connsiteY0" fmla="*/ 0 h 103632"/>
                  <a:gd name="connsiteX1" fmla="*/ 204216 w 207264"/>
                  <a:gd name="connsiteY1" fmla="*/ 82296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3048 w 207264"/>
                  <a:gd name="connsiteY6" fmla="*/ 96012 h 103632"/>
                  <a:gd name="connsiteX7" fmla="*/ 0 w 207264"/>
                  <a:gd name="connsiteY7" fmla="*/ 103632 h 103632"/>
                  <a:gd name="connsiteX8" fmla="*/ 0 w 207264"/>
                  <a:gd name="connsiteY8" fmla="*/ 88392 h 103632"/>
                  <a:gd name="connsiteX9" fmla="*/ 102108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2108" y="0"/>
                    </a:moveTo>
                    <a:cubicBezTo>
                      <a:pt x="141732" y="0"/>
                      <a:pt x="193548" y="27432"/>
                      <a:pt x="204216" y="82296"/>
                    </a:cubicBezTo>
                    <a:cubicBezTo>
                      <a:pt x="204216" y="8534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44196"/>
                      <a:pt x="152400" y="4572"/>
                      <a:pt x="103632" y="4572"/>
                    </a:cubicBezTo>
                    <a:cubicBezTo>
                      <a:pt x="57912" y="4572"/>
                      <a:pt x="10668" y="35052"/>
                      <a:pt x="3048" y="96012"/>
                    </a:cubicBezTo>
                    <a:cubicBezTo>
                      <a:pt x="3048" y="97536"/>
                      <a:pt x="0" y="99060"/>
                      <a:pt x="0" y="103632"/>
                    </a:cubicBezTo>
                    <a:lnTo>
                      <a:pt x="0" y="88392"/>
                    </a:lnTo>
                    <a:cubicBezTo>
                      <a:pt x="9144" y="30480"/>
                      <a:pt x="59436" y="0"/>
                      <a:pt x="102108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11CEE47-88D4-5708-05FD-C60A21F2756E}"/>
                  </a:ext>
                </a:extLst>
              </p:cNvPr>
              <p:cNvSpPr/>
              <p:nvPr/>
            </p:nvSpPr>
            <p:spPr>
              <a:xfrm>
                <a:off x="5730493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9644 w 207264"/>
                  <a:gd name="connsiteY1" fmla="*/ 65532 h 103632"/>
                  <a:gd name="connsiteX2" fmla="*/ 207264 w 207264"/>
                  <a:gd name="connsiteY2" fmla="*/ 88392 h 103632"/>
                  <a:gd name="connsiteX3" fmla="*/ 207264 w 207264"/>
                  <a:gd name="connsiteY3" fmla="*/ 103632 h 103632"/>
                  <a:gd name="connsiteX4" fmla="*/ 202692 w 207264"/>
                  <a:gd name="connsiteY4" fmla="*/ 96012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2880" y="19812"/>
                      <a:pt x="199644" y="65532"/>
                    </a:cubicBezTo>
                    <a:cubicBezTo>
                      <a:pt x="202692" y="71628"/>
                      <a:pt x="207264" y="83820"/>
                      <a:pt x="207264" y="88392"/>
                    </a:cubicBezTo>
                    <a:lnTo>
                      <a:pt x="207264" y="103632"/>
                    </a:lnTo>
                    <a:cubicBezTo>
                      <a:pt x="207264" y="99060"/>
                      <a:pt x="202692" y="99060"/>
                      <a:pt x="202692" y="96012"/>
                    </a:cubicBezTo>
                    <a:cubicBezTo>
                      <a:pt x="195072" y="35052"/>
                      <a:pt x="147828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9144" y="28956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FC8AE01-73BB-241C-BC8A-99D3056F4DA6}"/>
                  </a:ext>
                </a:extLst>
              </p:cNvPr>
              <p:cNvSpPr/>
              <p:nvPr/>
            </p:nvSpPr>
            <p:spPr>
              <a:xfrm>
                <a:off x="6157213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3048" y="35052"/>
                      <a:pt x="57912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04FE906-489D-326E-C1CD-9A60D0218512}"/>
                  </a:ext>
                </a:extLst>
              </p:cNvPr>
              <p:cNvSpPr/>
              <p:nvPr/>
            </p:nvSpPr>
            <p:spPr>
              <a:xfrm>
                <a:off x="6585457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201168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7452" y="22860"/>
                      <a:pt x="201168" y="71628"/>
                    </a:cubicBezTo>
                    <a:cubicBezTo>
                      <a:pt x="202692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4864" y="4572"/>
                      <a:pt x="7620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3935FC6-AB55-A4A3-F321-ABE48C73C8DE}"/>
                  </a:ext>
                </a:extLst>
              </p:cNvPr>
              <p:cNvSpPr/>
              <p:nvPr/>
            </p:nvSpPr>
            <p:spPr>
              <a:xfrm>
                <a:off x="7012177" y="6394070"/>
                <a:ext cx="207265" cy="103632"/>
              </a:xfrm>
              <a:custGeom>
                <a:avLst/>
                <a:gdLst>
                  <a:gd name="connsiteX0" fmla="*/ 103632 w 207265"/>
                  <a:gd name="connsiteY0" fmla="*/ 0 h 103632"/>
                  <a:gd name="connsiteX1" fmla="*/ 198120 w 207265"/>
                  <a:gd name="connsiteY1" fmla="*/ 62484 h 103632"/>
                  <a:gd name="connsiteX2" fmla="*/ 207265 w 207265"/>
                  <a:gd name="connsiteY2" fmla="*/ 89916 h 103632"/>
                  <a:gd name="connsiteX3" fmla="*/ 207265 w 207265"/>
                  <a:gd name="connsiteY3" fmla="*/ 103632 h 103632"/>
                  <a:gd name="connsiteX4" fmla="*/ 202692 w 207265"/>
                  <a:gd name="connsiteY4" fmla="*/ 94488 h 103632"/>
                  <a:gd name="connsiteX5" fmla="*/ 103632 w 207265"/>
                  <a:gd name="connsiteY5" fmla="*/ 4572 h 103632"/>
                  <a:gd name="connsiteX6" fmla="*/ 4572 w 207265"/>
                  <a:gd name="connsiteY6" fmla="*/ 103632 h 103632"/>
                  <a:gd name="connsiteX7" fmla="*/ 0 w 207265"/>
                  <a:gd name="connsiteY7" fmla="*/ 103632 h 103632"/>
                  <a:gd name="connsiteX8" fmla="*/ 0 w 207265"/>
                  <a:gd name="connsiteY8" fmla="*/ 94488 h 103632"/>
                  <a:gd name="connsiteX9" fmla="*/ 103632 w 207265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5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5" y="85344"/>
                      <a:pt x="207265" y="89916"/>
                    </a:cubicBezTo>
                    <a:lnTo>
                      <a:pt x="207265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3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06A6F5D-B3FE-7FCC-DBCA-568AB2086631}"/>
                  </a:ext>
                </a:extLst>
              </p:cNvPr>
              <p:cNvSpPr/>
              <p:nvPr/>
            </p:nvSpPr>
            <p:spPr>
              <a:xfrm>
                <a:off x="7438897" y="6394070"/>
                <a:ext cx="208788" cy="103632"/>
              </a:xfrm>
              <a:custGeom>
                <a:avLst/>
                <a:gdLst>
                  <a:gd name="connsiteX0" fmla="*/ 103633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3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103633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3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3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F44A5CE-616D-5A2F-710D-37325A9B074A}"/>
                  </a:ext>
                </a:extLst>
              </p:cNvPr>
              <p:cNvSpPr/>
              <p:nvPr/>
            </p:nvSpPr>
            <p:spPr>
              <a:xfrm>
                <a:off x="7867142" y="6394070"/>
                <a:ext cx="207264" cy="103632"/>
              </a:xfrm>
              <a:custGeom>
                <a:avLst/>
                <a:gdLst>
                  <a:gd name="connsiteX0" fmla="*/ 103631 w 207264"/>
                  <a:gd name="connsiteY0" fmla="*/ 0 h 103632"/>
                  <a:gd name="connsiteX1" fmla="*/ 201167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1 w 207264"/>
                  <a:gd name="connsiteY4" fmla="*/ 103632 h 103632"/>
                  <a:gd name="connsiteX5" fmla="*/ 103631 w 207264"/>
                  <a:gd name="connsiteY5" fmla="*/ 4572 h 103632"/>
                  <a:gd name="connsiteX6" fmla="*/ 1523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1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1" y="0"/>
                    </a:moveTo>
                    <a:cubicBezTo>
                      <a:pt x="138683" y="0"/>
                      <a:pt x="187451" y="24384"/>
                      <a:pt x="201167" y="71628"/>
                    </a:cubicBezTo>
                    <a:cubicBezTo>
                      <a:pt x="202691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1" y="103632"/>
                    </a:lnTo>
                    <a:cubicBezTo>
                      <a:pt x="201167" y="39624"/>
                      <a:pt x="152400" y="4572"/>
                      <a:pt x="103631" y="4572"/>
                    </a:cubicBezTo>
                    <a:cubicBezTo>
                      <a:pt x="57912" y="4572"/>
                      <a:pt x="4571" y="36576"/>
                      <a:pt x="1523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5" y="30480"/>
                      <a:pt x="56388" y="0"/>
                      <a:pt x="10363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5895EA4-2B57-E6E3-2274-574BABF1CE82}"/>
                  </a:ext>
                </a:extLst>
              </p:cNvPr>
              <p:cNvSpPr/>
              <p:nvPr/>
            </p:nvSpPr>
            <p:spPr>
              <a:xfrm>
                <a:off x="8293861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3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4488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7" y="18288"/>
                      <a:pt x="198120" y="62484"/>
                    </a:cubicBezTo>
                    <a:cubicBezTo>
                      <a:pt x="201169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3" y="97536"/>
                      <a:pt x="202693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6576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6DEC51F-4BEB-10B9-0BF7-54507CFEED0C}"/>
                  </a:ext>
                </a:extLst>
              </p:cNvPr>
              <p:cNvSpPr/>
              <p:nvPr/>
            </p:nvSpPr>
            <p:spPr>
              <a:xfrm>
                <a:off x="8720581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3 w 208788"/>
                  <a:gd name="connsiteY5" fmla="*/ 103632 h 103632"/>
                  <a:gd name="connsiteX6" fmla="*/ 0 w 208788"/>
                  <a:gd name="connsiteY6" fmla="*/ 103632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4864" y="4572"/>
                      <a:pt x="7620" y="39624"/>
                      <a:pt x="4573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BEFDC38-6D41-1F90-F21C-ACB61938AB1B}"/>
                  </a:ext>
                </a:extLst>
              </p:cNvPr>
              <p:cNvSpPr/>
              <p:nvPr/>
            </p:nvSpPr>
            <p:spPr>
              <a:xfrm>
                <a:off x="3644137" y="6444362"/>
                <a:ext cx="82508" cy="53340"/>
              </a:xfrm>
              <a:custGeom>
                <a:avLst/>
                <a:gdLst>
                  <a:gd name="connsiteX0" fmla="*/ 53340 w 82508"/>
                  <a:gd name="connsiteY0" fmla="*/ 0 h 53340"/>
                  <a:gd name="connsiteX1" fmla="*/ 82508 w 82508"/>
                  <a:gd name="connsiteY1" fmla="*/ 11301 h 53340"/>
                  <a:gd name="connsiteX2" fmla="*/ 53340 w 82508"/>
                  <a:gd name="connsiteY2" fmla="*/ 1524 h 53340"/>
                  <a:gd name="connsiteX3" fmla="*/ 0 w 82508"/>
                  <a:gd name="connsiteY3" fmla="*/ 53340 h 53340"/>
                  <a:gd name="connsiteX4" fmla="*/ 53340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0" y="0"/>
                    </a:moveTo>
                    <a:lnTo>
                      <a:pt x="82508" y="11301"/>
                    </a:lnTo>
                    <a:lnTo>
                      <a:pt x="53340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DBEFAB8-1492-0B2B-749D-36CAEE3ACD9C}"/>
                  </a:ext>
                </a:extLst>
              </p:cNvPr>
              <p:cNvSpPr/>
              <p:nvPr/>
            </p:nvSpPr>
            <p:spPr>
              <a:xfrm>
                <a:off x="4931197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74D628E-F745-7DF2-CA60-4242E2BED905}"/>
                  </a:ext>
                </a:extLst>
              </p:cNvPr>
              <p:cNvSpPr/>
              <p:nvPr/>
            </p:nvSpPr>
            <p:spPr>
              <a:xfrm>
                <a:off x="5365901" y="6444362"/>
                <a:ext cx="94844" cy="53340"/>
              </a:xfrm>
              <a:custGeom>
                <a:avLst/>
                <a:gdLst>
                  <a:gd name="connsiteX0" fmla="*/ 39980 w 94844"/>
                  <a:gd name="connsiteY0" fmla="*/ 0 h 53340"/>
                  <a:gd name="connsiteX1" fmla="*/ 94844 w 94844"/>
                  <a:gd name="connsiteY1" fmla="*/ 48768 h 53340"/>
                  <a:gd name="connsiteX2" fmla="*/ 94844 w 94844"/>
                  <a:gd name="connsiteY2" fmla="*/ 53340 h 53340"/>
                  <a:gd name="connsiteX3" fmla="*/ 39980 w 94844"/>
                  <a:gd name="connsiteY3" fmla="*/ 1524 h 53340"/>
                  <a:gd name="connsiteX4" fmla="*/ 3785 w 94844"/>
                  <a:gd name="connsiteY4" fmla="*/ 15431 h 53340"/>
                  <a:gd name="connsiteX5" fmla="*/ 0 w 94844"/>
                  <a:gd name="connsiteY5" fmla="*/ 20658 h 53340"/>
                  <a:gd name="connsiteX6" fmla="*/ 3785 w 94844"/>
                  <a:gd name="connsiteY6" fmla="*/ 15240 h 53340"/>
                  <a:gd name="connsiteX7" fmla="*/ 39980 w 94844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844" h="53340">
                    <a:moveTo>
                      <a:pt x="39980" y="0"/>
                    </a:moveTo>
                    <a:cubicBezTo>
                      <a:pt x="64364" y="0"/>
                      <a:pt x="90272" y="16764"/>
                      <a:pt x="94844" y="48768"/>
                    </a:cubicBezTo>
                    <a:lnTo>
                      <a:pt x="94844" y="53340"/>
                    </a:lnTo>
                    <a:cubicBezTo>
                      <a:pt x="90272" y="15240"/>
                      <a:pt x="64364" y="1524"/>
                      <a:pt x="39980" y="1524"/>
                    </a:cubicBezTo>
                    <a:cubicBezTo>
                      <a:pt x="27026" y="1524"/>
                      <a:pt x="13691" y="6477"/>
                      <a:pt x="3785" y="15431"/>
                    </a:cubicBezTo>
                    <a:lnTo>
                      <a:pt x="0" y="20658"/>
                    </a:lnTo>
                    <a:lnTo>
                      <a:pt x="3785" y="15240"/>
                    </a:lnTo>
                    <a:cubicBezTo>
                      <a:pt x="13691" y="5715"/>
                      <a:pt x="27026" y="0"/>
                      <a:pt x="3998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66BAB3C-BEA9-4781-D0D3-B6A5ACE7AF20}"/>
                  </a:ext>
                </a:extLst>
              </p:cNvPr>
              <p:cNvSpPr/>
              <p:nvPr/>
            </p:nvSpPr>
            <p:spPr>
              <a:xfrm>
                <a:off x="5780785" y="6444362"/>
                <a:ext cx="92975" cy="53340"/>
              </a:xfrm>
              <a:custGeom>
                <a:avLst/>
                <a:gdLst>
                  <a:gd name="connsiteX0" fmla="*/ 53340 w 92975"/>
                  <a:gd name="connsiteY0" fmla="*/ 0 h 53340"/>
                  <a:gd name="connsiteX1" fmla="*/ 67056 w 92975"/>
                  <a:gd name="connsiteY1" fmla="*/ 1524 h 53340"/>
                  <a:gd name="connsiteX2" fmla="*/ 88773 w 92975"/>
                  <a:gd name="connsiteY2" fmla="*/ 13335 h 53340"/>
                  <a:gd name="connsiteX3" fmla="*/ 92975 w 92975"/>
                  <a:gd name="connsiteY3" fmla="*/ 19908 h 53340"/>
                  <a:gd name="connsiteX4" fmla="*/ 88011 w 92975"/>
                  <a:gd name="connsiteY4" fmla="*/ 13716 h 53340"/>
                  <a:gd name="connsiteX5" fmla="*/ 53340 w 92975"/>
                  <a:gd name="connsiteY5" fmla="*/ 1524 h 53340"/>
                  <a:gd name="connsiteX6" fmla="*/ 0 w 92975"/>
                  <a:gd name="connsiteY6" fmla="*/ 53340 h 53340"/>
                  <a:gd name="connsiteX7" fmla="*/ 53340 w 92975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975" h="53340">
                    <a:moveTo>
                      <a:pt x="53340" y="0"/>
                    </a:moveTo>
                    <a:cubicBezTo>
                      <a:pt x="57912" y="0"/>
                      <a:pt x="62484" y="0"/>
                      <a:pt x="67056" y="1524"/>
                    </a:cubicBezTo>
                    <a:cubicBezTo>
                      <a:pt x="73914" y="2286"/>
                      <a:pt x="81915" y="6858"/>
                      <a:pt x="88773" y="13335"/>
                    </a:cubicBezTo>
                    <a:lnTo>
                      <a:pt x="92975" y="19908"/>
                    </a:lnTo>
                    <a:lnTo>
                      <a:pt x="88011" y="13716"/>
                    </a:lnTo>
                    <a:cubicBezTo>
                      <a:pt x="77724" y="5334"/>
                      <a:pt x="64770" y="1524"/>
                      <a:pt x="53340" y="1524"/>
                    </a:cubicBez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73A2E3C4-4CD1-A642-6868-B2D601AB3FFA}"/>
                  </a:ext>
                </a:extLst>
              </p:cNvPr>
              <p:cNvSpPr/>
              <p:nvPr/>
            </p:nvSpPr>
            <p:spPr>
              <a:xfrm>
                <a:off x="6212881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60D135C-1CB2-4783-7635-A441F74FD9D9}"/>
                  </a:ext>
                </a:extLst>
              </p:cNvPr>
              <p:cNvSpPr/>
              <p:nvPr/>
            </p:nvSpPr>
            <p:spPr>
              <a:xfrm>
                <a:off x="7489189" y="6444362"/>
                <a:ext cx="82508" cy="53340"/>
              </a:xfrm>
              <a:custGeom>
                <a:avLst/>
                <a:gdLst>
                  <a:gd name="connsiteX0" fmla="*/ 53341 w 82508"/>
                  <a:gd name="connsiteY0" fmla="*/ 0 h 53340"/>
                  <a:gd name="connsiteX1" fmla="*/ 82508 w 82508"/>
                  <a:gd name="connsiteY1" fmla="*/ 11301 h 53340"/>
                  <a:gd name="connsiteX2" fmla="*/ 53341 w 82508"/>
                  <a:gd name="connsiteY2" fmla="*/ 1524 h 53340"/>
                  <a:gd name="connsiteX3" fmla="*/ 0 w 82508"/>
                  <a:gd name="connsiteY3" fmla="*/ 53340 h 53340"/>
                  <a:gd name="connsiteX4" fmla="*/ 53341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1" y="0"/>
                    </a:moveTo>
                    <a:lnTo>
                      <a:pt x="82508" y="11301"/>
                    </a:lnTo>
                    <a:lnTo>
                      <a:pt x="53341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819373B-A2F9-DE10-B61B-C3E7D65F1C53}"/>
                  </a:ext>
                </a:extLst>
              </p:cNvPr>
              <p:cNvSpPr/>
              <p:nvPr/>
            </p:nvSpPr>
            <p:spPr>
              <a:xfrm>
                <a:off x="8791950" y="6444362"/>
                <a:ext cx="87127" cy="53340"/>
              </a:xfrm>
              <a:custGeom>
                <a:avLst/>
                <a:gdLst>
                  <a:gd name="connsiteX0" fmla="*/ 32263 w 87127"/>
                  <a:gd name="connsiteY0" fmla="*/ 0 h 53340"/>
                  <a:gd name="connsiteX1" fmla="*/ 87127 w 87127"/>
                  <a:gd name="connsiteY1" fmla="*/ 48768 h 53340"/>
                  <a:gd name="connsiteX2" fmla="*/ 85604 w 87127"/>
                  <a:gd name="connsiteY2" fmla="*/ 53340 h 53340"/>
                  <a:gd name="connsiteX3" fmla="*/ 32263 w 87127"/>
                  <a:gd name="connsiteY3" fmla="*/ 1524 h 53340"/>
                  <a:gd name="connsiteX4" fmla="*/ 0 w 87127"/>
                  <a:gd name="connsiteY4" fmla="*/ 12869 h 53340"/>
                  <a:gd name="connsiteX5" fmla="*/ 13213 w 87127"/>
                  <a:gd name="connsiteY5" fmla="*/ 4048 h 53340"/>
                  <a:gd name="connsiteX6" fmla="*/ 32263 w 87127"/>
                  <a:gd name="connsiteY6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27" h="53340">
                    <a:moveTo>
                      <a:pt x="32263" y="0"/>
                    </a:moveTo>
                    <a:cubicBezTo>
                      <a:pt x="56647" y="0"/>
                      <a:pt x="82556" y="18288"/>
                      <a:pt x="87127" y="48768"/>
                    </a:cubicBezTo>
                    <a:lnTo>
                      <a:pt x="85604" y="53340"/>
                    </a:lnTo>
                    <a:cubicBezTo>
                      <a:pt x="84080" y="15240"/>
                      <a:pt x="55123" y="1524"/>
                      <a:pt x="32263" y="1524"/>
                    </a:cubicBezTo>
                    <a:lnTo>
                      <a:pt x="0" y="12869"/>
                    </a:lnTo>
                    <a:lnTo>
                      <a:pt x="13213" y="4048"/>
                    </a:lnTo>
                    <a:cubicBezTo>
                      <a:pt x="19309" y="1429"/>
                      <a:pt x="25786" y="0"/>
                      <a:pt x="3226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476E472-0298-0A29-4F7B-5BB200D69F4B}"/>
                  </a:ext>
                </a:extLst>
              </p:cNvPr>
              <p:cNvSpPr/>
              <p:nvPr/>
            </p:nvSpPr>
            <p:spPr>
              <a:xfrm>
                <a:off x="4072381" y="6446566"/>
                <a:ext cx="47745" cy="51137"/>
              </a:xfrm>
              <a:custGeom>
                <a:avLst/>
                <a:gdLst>
                  <a:gd name="connsiteX0" fmla="*/ 47745 w 47745"/>
                  <a:gd name="connsiteY0" fmla="*/ 0 h 51137"/>
                  <a:gd name="connsiteX1" fmla="*/ 17526 w 47745"/>
                  <a:gd name="connsiteY1" fmla="*/ 11894 h 51137"/>
                  <a:gd name="connsiteX2" fmla="*/ 0 w 47745"/>
                  <a:gd name="connsiteY2" fmla="*/ 51137 h 51137"/>
                  <a:gd name="connsiteX3" fmla="*/ 34290 w 47745"/>
                  <a:gd name="connsiteY3" fmla="*/ 1631 h 51137"/>
                  <a:gd name="connsiteX4" fmla="*/ 47745 w 47745"/>
                  <a:gd name="connsiteY4" fmla="*/ 0 h 5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45" h="51137">
                    <a:moveTo>
                      <a:pt x="47745" y="0"/>
                    </a:moveTo>
                    <a:lnTo>
                      <a:pt x="17526" y="11894"/>
                    </a:lnTo>
                    <a:cubicBezTo>
                      <a:pt x="7620" y="21038"/>
                      <a:pt x="762" y="34373"/>
                      <a:pt x="0" y="51137"/>
                    </a:cubicBezTo>
                    <a:cubicBezTo>
                      <a:pt x="1143" y="20276"/>
                      <a:pt x="16002" y="6560"/>
                      <a:pt x="34290" y="1631"/>
                    </a:cubicBezTo>
                    <a:lnTo>
                      <a:pt x="477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E9CEC6A-5F04-C7EA-3445-74F92F93AB69}"/>
                  </a:ext>
                </a:extLst>
              </p:cNvPr>
              <p:cNvSpPr/>
              <p:nvPr/>
            </p:nvSpPr>
            <p:spPr>
              <a:xfrm>
                <a:off x="8344154" y="6454594"/>
                <a:ext cx="27760" cy="43108"/>
              </a:xfrm>
              <a:custGeom>
                <a:avLst/>
                <a:gdLst>
                  <a:gd name="connsiteX0" fmla="*/ 27760 w 27760"/>
                  <a:gd name="connsiteY0" fmla="*/ 0 h 43108"/>
                  <a:gd name="connsiteX1" fmla="*/ 18097 w 27760"/>
                  <a:gd name="connsiteY1" fmla="*/ 3865 h 43108"/>
                  <a:gd name="connsiteX2" fmla="*/ 0 w 27760"/>
                  <a:gd name="connsiteY2" fmla="*/ 43108 h 43108"/>
                  <a:gd name="connsiteX3" fmla="*/ 17525 w 27760"/>
                  <a:gd name="connsiteY3" fmla="*/ 3484 h 43108"/>
                  <a:gd name="connsiteX4" fmla="*/ 27760 w 27760"/>
                  <a:gd name="connsiteY4" fmla="*/ 0 h 4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60" h="43108">
                    <a:moveTo>
                      <a:pt x="27760" y="0"/>
                    </a:moveTo>
                    <a:lnTo>
                      <a:pt x="18097" y="3865"/>
                    </a:lnTo>
                    <a:cubicBezTo>
                      <a:pt x="8000" y="13009"/>
                      <a:pt x="762" y="26344"/>
                      <a:pt x="0" y="43108"/>
                    </a:cubicBezTo>
                    <a:cubicBezTo>
                      <a:pt x="762" y="24820"/>
                      <a:pt x="7619" y="11866"/>
                      <a:pt x="17525" y="3484"/>
                    </a:cubicBezTo>
                    <a:lnTo>
                      <a:pt x="2776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061E38F-62FB-FD5D-33CC-97EE6ECCF0C9}"/>
                  </a:ext>
                </a:extLst>
              </p:cNvPr>
              <p:cNvSpPr/>
              <p:nvPr/>
            </p:nvSpPr>
            <p:spPr>
              <a:xfrm>
                <a:off x="3217417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FE40C1C-137E-1A29-407C-1D05AA2AC9F1}"/>
                  </a:ext>
                </a:extLst>
              </p:cNvPr>
              <p:cNvSpPr/>
              <p:nvPr/>
            </p:nvSpPr>
            <p:spPr>
              <a:xfrm>
                <a:off x="3298494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82CC4BB-1420-5778-3A64-D8A4881E6587}"/>
                  </a:ext>
                </a:extLst>
              </p:cNvPr>
              <p:cNvSpPr/>
              <p:nvPr/>
            </p:nvSpPr>
            <p:spPr>
              <a:xfrm>
                <a:off x="4499101" y="6455640"/>
                <a:ext cx="25147" cy="42062"/>
              </a:xfrm>
              <a:custGeom>
                <a:avLst/>
                <a:gdLst>
                  <a:gd name="connsiteX0" fmla="*/ 25147 w 25147"/>
                  <a:gd name="connsiteY0" fmla="*/ 0 h 42062"/>
                  <a:gd name="connsiteX1" fmla="*/ 18098 w 25147"/>
                  <a:gd name="connsiteY1" fmla="*/ 2819 h 42062"/>
                  <a:gd name="connsiteX2" fmla="*/ 0 w 25147"/>
                  <a:gd name="connsiteY2" fmla="*/ 42062 h 42062"/>
                  <a:gd name="connsiteX3" fmla="*/ 18098 w 25147"/>
                  <a:gd name="connsiteY3" fmla="*/ 2438 h 42062"/>
                  <a:gd name="connsiteX4" fmla="*/ 25147 w 25147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7" h="42062">
                    <a:moveTo>
                      <a:pt x="25147" y="0"/>
                    </a:moveTo>
                    <a:lnTo>
                      <a:pt x="18098" y="2819"/>
                    </a:lnTo>
                    <a:cubicBezTo>
                      <a:pt x="8001" y="11963"/>
                      <a:pt x="762" y="25298"/>
                      <a:pt x="0" y="42062"/>
                    </a:cubicBezTo>
                    <a:cubicBezTo>
                      <a:pt x="762" y="23774"/>
                      <a:pt x="8001" y="10820"/>
                      <a:pt x="18098" y="2438"/>
                    </a:cubicBezTo>
                    <a:lnTo>
                      <a:pt x="2514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6BE6A16-A675-8982-8135-91BE302AD410}"/>
                  </a:ext>
                </a:extLst>
              </p:cNvPr>
              <p:cNvSpPr/>
              <p:nvPr/>
            </p:nvSpPr>
            <p:spPr>
              <a:xfrm>
                <a:off x="4580178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01AD85C-95E0-F6E4-2C03-0415F7A05508}"/>
                  </a:ext>
                </a:extLst>
              </p:cNvPr>
              <p:cNvSpPr/>
              <p:nvPr/>
            </p:nvSpPr>
            <p:spPr>
              <a:xfrm>
                <a:off x="663574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2CCF1AD1-5CA7-0EF2-2E83-D85C5D491704}"/>
                  </a:ext>
                </a:extLst>
              </p:cNvPr>
              <p:cNvSpPr/>
              <p:nvPr/>
            </p:nvSpPr>
            <p:spPr>
              <a:xfrm>
                <a:off x="706246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4304171-5D1A-F8B5-A09C-2C82EE0C9149}"/>
                  </a:ext>
                </a:extLst>
              </p:cNvPr>
              <p:cNvSpPr/>
              <p:nvPr/>
            </p:nvSpPr>
            <p:spPr>
              <a:xfrm>
                <a:off x="7917433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8DB5AC6-F575-D100-2F10-C81456D5A708}"/>
                  </a:ext>
                </a:extLst>
              </p:cNvPr>
              <p:cNvSpPr/>
              <p:nvPr/>
            </p:nvSpPr>
            <p:spPr>
              <a:xfrm>
                <a:off x="7998510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8D7ACB4-8DF3-9264-62F2-E5CCC5F07DC4}"/>
                  </a:ext>
                </a:extLst>
              </p:cNvPr>
              <p:cNvSpPr/>
              <p:nvPr/>
            </p:nvSpPr>
            <p:spPr>
              <a:xfrm>
                <a:off x="6722710" y="6457518"/>
                <a:ext cx="16288" cy="25635"/>
              </a:xfrm>
              <a:custGeom>
                <a:avLst/>
                <a:gdLst>
                  <a:gd name="connsiteX0" fmla="*/ 0 w 16288"/>
                  <a:gd name="connsiteY0" fmla="*/ 0 h 25635"/>
                  <a:gd name="connsiteX1" fmla="*/ 1622 w 16288"/>
                  <a:gd name="connsiteY1" fmla="*/ 561 h 25635"/>
                  <a:gd name="connsiteX2" fmla="*/ 14171 w 16288"/>
                  <a:gd name="connsiteY2" fmla="*/ 16658 h 25635"/>
                  <a:gd name="connsiteX3" fmla="*/ 16288 w 16288"/>
                  <a:gd name="connsiteY3" fmla="*/ 25635 h 25635"/>
                  <a:gd name="connsiteX4" fmla="*/ 12456 w 16288"/>
                  <a:gd name="connsiteY4" fmla="*/ 14491 h 25635"/>
                  <a:gd name="connsiteX5" fmla="*/ 0 w 16288"/>
                  <a:gd name="connsiteY5" fmla="*/ 0 h 25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88" h="25635">
                    <a:moveTo>
                      <a:pt x="0" y="0"/>
                    </a:moveTo>
                    <a:lnTo>
                      <a:pt x="1622" y="561"/>
                    </a:lnTo>
                    <a:cubicBezTo>
                      <a:pt x="6670" y="4752"/>
                      <a:pt x="11004" y="10086"/>
                      <a:pt x="14171" y="16658"/>
                    </a:cubicBezTo>
                    <a:lnTo>
                      <a:pt x="16288" y="25635"/>
                    </a:lnTo>
                    <a:lnTo>
                      <a:pt x="12456" y="144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8B2B2C5-7CD4-756B-B712-5530D8D087A5}"/>
                  </a:ext>
                </a:extLst>
              </p:cNvPr>
              <p:cNvSpPr/>
              <p:nvPr/>
            </p:nvSpPr>
            <p:spPr>
              <a:xfrm>
                <a:off x="7149857" y="6458206"/>
                <a:ext cx="19292" cy="39496"/>
              </a:xfrm>
              <a:custGeom>
                <a:avLst/>
                <a:gdLst>
                  <a:gd name="connsiteX0" fmla="*/ 0 w 19292"/>
                  <a:gd name="connsiteY0" fmla="*/ 0 h 39496"/>
                  <a:gd name="connsiteX1" fmla="*/ 623 w 19292"/>
                  <a:gd name="connsiteY1" fmla="*/ 253 h 39496"/>
                  <a:gd name="connsiteX2" fmla="*/ 19292 w 19292"/>
                  <a:gd name="connsiteY2" fmla="*/ 39496 h 39496"/>
                  <a:gd name="connsiteX3" fmla="*/ 11387 w 19292"/>
                  <a:gd name="connsiteY3" fmla="*/ 15326 h 39496"/>
                  <a:gd name="connsiteX4" fmla="*/ 0 w 19292"/>
                  <a:gd name="connsiteY4" fmla="*/ 0 h 3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92" h="39496">
                    <a:moveTo>
                      <a:pt x="0" y="0"/>
                    </a:moveTo>
                    <a:lnTo>
                      <a:pt x="623" y="253"/>
                    </a:lnTo>
                    <a:cubicBezTo>
                      <a:pt x="10529" y="9397"/>
                      <a:pt x="17768" y="22732"/>
                      <a:pt x="19292" y="39496"/>
                    </a:cubicBezTo>
                    <a:cubicBezTo>
                      <a:pt x="17387" y="29971"/>
                      <a:pt x="14721" y="21970"/>
                      <a:pt x="11387" y="153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D0503D7-A186-86D5-8C26-B63A3E3C3DFD}"/>
                  </a:ext>
                </a:extLst>
              </p:cNvPr>
              <p:cNvSpPr/>
              <p:nvPr/>
            </p:nvSpPr>
            <p:spPr>
              <a:xfrm>
                <a:off x="8770873" y="6459548"/>
                <a:ext cx="17609" cy="38155"/>
              </a:xfrm>
              <a:custGeom>
                <a:avLst/>
                <a:gdLst>
                  <a:gd name="connsiteX0" fmla="*/ 17609 w 17609"/>
                  <a:gd name="connsiteY0" fmla="*/ 0 h 38155"/>
                  <a:gd name="connsiteX1" fmla="*/ 7049 w 17609"/>
                  <a:gd name="connsiteY1" fmla="*/ 14628 h 38155"/>
                  <a:gd name="connsiteX2" fmla="*/ 0 w 17609"/>
                  <a:gd name="connsiteY2" fmla="*/ 38155 h 38155"/>
                  <a:gd name="connsiteX3" fmla="*/ 17526 w 17609"/>
                  <a:gd name="connsiteY3" fmla="*/ 55 h 38155"/>
                  <a:gd name="connsiteX4" fmla="*/ 17609 w 17609"/>
                  <a:gd name="connsiteY4" fmla="*/ 0 h 3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09" h="38155">
                    <a:moveTo>
                      <a:pt x="17609" y="0"/>
                    </a:moveTo>
                    <a:lnTo>
                      <a:pt x="7049" y="14628"/>
                    </a:lnTo>
                    <a:cubicBezTo>
                      <a:pt x="3905" y="21201"/>
                      <a:pt x="1524" y="29011"/>
                      <a:pt x="0" y="38155"/>
                    </a:cubicBezTo>
                    <a:cubicBezTo>
                      <a:pt x="762" y="22915"/>
                      <a:pt x="7620" y="9580"/>
                      <a:pt x="17526" y="55"/>
                    </a:cubicBezTo>
                    <a:lnTo>
                      <a:pt x="1760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6F507CC-07E1-EE26-6AE2-70F9BA1F3B00}"/>
                  </a:ext>
                </a:extLst>
              </p:cNvPr>
              <p:cNvSpPr/>
              <p:nvPr/>
            </p:nvSpPr>
            <p:spPr>
              <a:xfrm>
                <a:off x="5873760" y="6464271"/>
                <a:ext cx="8942" cy="13985"/>
              </a:xfrm>
              <a:custGeom>
                <a:avLst/>
                <a:gdLst>
                  <a:gd name="connsiteX0" fmla="*/ 0 w 8942"/>
                  <a:gd name="connsiteY0" fmla="*/ 0 h 13985"/>
                  <a:gd name="connsiteX1" fmla="*/ 7942 w 8942"/>
                  <a:gd name="connsiteY1" fmla="*/ 9905 h 13985"/>
                  <a:gd name="connsiteX2" fmla="*/ 8942 w 8942"/>
                  <a:gd name="connsiteY2" fmla="*/ 13985 h 13985"/>
                  <a:gd name="connsiteX3" fmla="*/ 0 w 8942"/>
                  <a:gd name="connsiteY3" fmla="*/ 0 h 1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2" h="13985">
                    <a:moveTo>
                      <a:pt x="0" y="0"/>
                    </a:moveTo>
                    <a:lnTo>
                      <a:pt x="7942" y="9905"/>
                    </a:lnTo>
                    <a:lnTo>
                      <a:pt x="8942" y="1398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471E292-1D73-C4E6-4916-868D34FAD110}"/>
                  </a:ext>
                </a:extLst>
              </p:cNvPr>
              <p:cNvSpPr/>
              <p:nvPr/>
            </p:nvSpPr>
            <p:spPr>
              <a:xfrm>
                <a:off x="5354004" y="6465020"/>
                <a:ext cx="11897" cy="32682"/>
              </a:xfrm>
              <a:custGeom>
                <a:avLst/>
                <a:gdLst>
                  <a:gd name="connsiteX0" fmla="*/ 11897 w 11897"/>
                  <a:gd name="connsiteY0" fmla="*/ 0 h 32682"/>
                  <a:gd name="connsiteX1" fmla="*/ 3871 w 11897"/>
                  <a:gd name="connsiteY1" fmla="*/ 11489 h 32682"/>
                  <a:gd name="connsiteX2" fmla="*/ 61 w 11897"/>
                  <a:gd name="connsiteY2" fmla="*/ 32682 h 32682"/>
                  <a:gd name="connsiteX3" fmla="*/ 3871 w 11897"/>
                  <a:gd name="connsiteY3" fmla="*/ 11084 h 32682"/>
                  <a:gd name="connsiteX4" fmla="*/ 11897 w 11897"/>
                  <a:gd name="connsiteY4" fmla="*/ 0 h 32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7" h="32682">
                    <a:moveTo>
                      <a:pt x="11897" y="0"/>
                    </a:moveTo>
                    <a:lnTo>
                      <a:pt x="3871" y="11489"/>
                    </a:lnTo>
                    <a:cubicBezTo>
                      <a:pt x="1109" y="17918"/>
                      <a:pt x="-320" y="25062"/>
                      <a:pt x="61" y="32682"/>
                    </a:cubicBezTo>
                    <a:cubicBezTo>
                      <a:pt x="-320" y="24681"/>
                      <a:pt x="1109" y="17442"/>
                      <a:pt x="3871" y="11084"/>
                    </a:cubicBezTo>
                    <a:lnTo>
                      <a:pt x="1189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9EF6ACF-EACF-8B74-616D-3301E7D546C7}"/>
                  </a:ext>
                </a:extLst>
              </p:cNvPr>
              <p:cNvSpPr/>
              <p:nvPr/>
            </p:nvSpPr>
            <p:spPr>
              <a:xfrm>
                <a:off x="4172283" y="6473417"/>
                <a:ext cx="1653" cy="4808"/>
              </a:xfrm>
              <a:custGeom>
                <a:avLst/>
                <a:gdLst>
                  <a:gd name="connsiteX0" fmla="*/ 0 w 1653"/>
                  <a:gd name="connsiteY0" fmla="*/ 0 h 4808"/>
                  <a:gd name="connsiteX1" fmla="*/ 587 w 1653"/>
                  <a:gd name="connsiteY1" fmla="*/ 758 h 4808"/>
                  <a:gd name="connsiteX2" fmla="*/ 1653 w 1653"/>
                  <a:gd name="connsiteY2" fmla="*/ 4808 h 4808"/>
                  <a:gd name="connsiteX3" fmla="*/ 0 w 1653"/>
                  <a:gd name="connsiteY3" fmla="*/ 0 h 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3" h="4808">
                    <a:moveTo>
                      <a:pt x="0" y="0"/>
                    </a:moveTo>
                    <a:lnTo>
                      <a:pt x="587" y="758"/>
                    </a:lnTo>
                    <a:lnTo>
                      <a:pt x="1653" y="48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C2104E5-BBF5-C045-4889-27E0F2FC7B48}"/>
                  </a:ext>
                </a:extLst>
              </p:cNvPr>
              <p:cNvSpPr/>
              <p:nvPr/>
            </p:nvSpPr>
            <p:spPr>
              <a:xfrm>
                <a:off x="3745134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F03FDF1-C126-16B2-8522-5370CEB7C0A7}"/>
                  </a:ext>
                </a:extLst>
              </p:cNvPr>
              <p:cNvSpPr/>
              <p:nvPr/>
            </p:nvSpPr>
            <p:spPr>
              <a:xfrm>
                <a:off x="7590186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12790D9-F177-0F27-38BB-EE985C10067D}"/>
                  </a:ext>
                </a:extLst>
              </p:cNvPr>
              <p:cNvSpPr/>
              <p:nvPr/>
            </p:nvSpPr>
            <p:spPr>
              <a:xfrm>
                <a:off x="8443696" y="6473954"/>
                <a:ext cx="7137" cy="23749"/>
              </a:xfrm>
              <a:custGeom>
                <a:avLst/>
                <a:gdLst>
                  <a:gd name="connsiteX0" fmla="*/ 0 w 7137"/>
                  <a:gd name="connsiteY0" fmla="*/ 0 h 23749"/>
                  <a:gd name="connsiteX1" fmla="*/ 946 w 7137"/>
                  <a:gd name="connsiteY1" fmla="*/ 1270 h 23749"/>
                  <a:gd name="connsiteX2" fmla="*/ 7137 w 7137"/>
                  <a:gd name="connsiteY2" fmla="*/ 23749 h 23749"/>
                  <a:gd name="connsiteX3" fmla="*/ 0 w 7137"/>
                  <a:gd name="connsiteY3" fmla="*/ 0 h 2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37" h="23749">
                    <a:moveTo>
                      <a:pt x="0" y="0"/>
                    </a:moveTo>
                    <a:lnTo>
                      <a:pt x="946" y="1270"/>
                    </a:lnTo>
                    <a:cubicBezTo>
                      <a:pt x="4184" y="7842"/>
                      <a:pt x="6375" y="15367"/>
                      <a:pt x="7137" y="2374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670D895-E6C5-83D0-491A-359936726D03}"/>
                  </a:ext>
                </a:extLst>
              </p:cNvPr>
              <p:cNvSpPr/>
              <p:nvPr/>
            </p:nvSpPr>
            <p:spPr>
              <a:xfrm>
                <a:off x="4925821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C132AD25-903C-D0C9-7FAE-2399E641B370}"/>
                  </a:ext>
                </a:extLst>
              </p:cNvPr>
              <p:cNvSpPr/>
              <p:nvPr/>
            </p:nvSpPr>
            <p:spPr>
              <a:xfrm>
                <a:off x="6207505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576EE96-EB35-F130-0D48-664193BF17F5}"/>
                  </a:ext>
                </a:extLst>
              </p:cNvPr>
              <p:cNvSpPr/>
              <p:nvPr/>
            </p:nvSpPr>
            <p:spPr>
              <a:xfrm>
                <a:off x="4173936" y="6478226"/>
                <a:ext cx="5125" cy="19477"/>
              </a:xfrm>
              <a:custGeom>
                <a:avLst/>
                <a:gdLst>
                  <a:gd name="connsiteX0" fmla="*/ 0 w 5125"/>
                  <a:gd name="connsiteY0" fmla="*/ 0 h 19477"/>
                  <a:gd name="connsiteX1" fmla="*/ 5125 w 5125"/>
                  <a:gd name="connsiteY1" fmla="*/ 14905 h 19477"/>
                  <a:gd name="connsiteX2" fmla="*/ 5125 w 5125"/>
                  <a:gd name="connsiteY2" fmla="*/ 19477 h 19477"/>
                  <a:gd name="connsiteX3" fmla="*/ 0 w 5125"/>
                  <a:gd name="connsiteY3" fmla="*/ 0 h 1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5" h="19477">
                    <a:moveTo>
                      <a:pt x="0" y="0"/>
                    </a:moveTo>
                    <a:lnTo>
                      <a:pt x="5125" y="14905"/>
                    </a:lnTo>
                    <a:lnTo>
                      <a:pt x="5125" y="1947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002B482-3D56-51E2-4775-220439410ABA}"/>
                  </a:ext>
                </a:extLst>
              </p:cNvPr>
              <p:cNvSpPr/>
              <p:nvPr/>
            </p:nvSpPr>
            <p:spPr>
              <a:xfrm>
                <a:off x="5882702" y="6478256"/>
                <a:ext cx="4763" cy="19447"/>
              </a:xfrm>
              <a:custGeom>
                <a:avLst/>
                <a:gdLst>
                  <a:gd name="connsiteX0" fmla="*/ 0 w 4763"/>
                  <a:gd name="connsiteY0" fmla="*/ 0 h 19447"/>
                  <a:gd name="connsiteX1" fmla="*/ 1715 w 4763"/>
                  <a:gd name="connsiteY1" fmla="*/ 2683 h 19447"/>
                  <a:gd name="connsiteX2" fmla="*/ 4763 w 4763"/>
                  <a:gd name="connsiteY2" fmla="*/ 10303 h 19447"/>
                  <a:gd name="connsiteX3" fmla="*/ 4763 w 4763"/>
                  <a:gd name="connsiteY3" fmla="*/ 19447 h 19447"/>
                  <a:gd name="connsiteX4" fmla="*/ 0 w 4763"/>
                  <a:gd name="connsiteY4" fmla="*/ 0 h 1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3" h="19447">
                    <a:moveTo>
                      <a:pt x="0" y="0"/>
                    </a:moveTo>
                    <a:lnTo>
                      <a:pt x="1715" y="2683"/>
                    </a:lnTo>
                    <a:cubicBezTo>
                      <a:pt x="3239" y="5731"/>
                      <a:pt x="4763" y="8779"/>
                      <a:pt x="4763" y="10303"/>
                    </a:cubicBezTo>
                    <a:lnTo>
                      <a:pt x="4763" y="19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8A9B526-3F57-7023-2996-2DBDAFE8234A}"/>
                  </a:ext>
                </a:extLst>
              </p:cNvPr>
              <p:cNvSpPr/>
              <p:nvPr/>
            </p:nvSpPr>
            <p:spPr>
              <a:xfrm>
                <a:off x="6738998" y="6483152"/>
                <a:ext cx="3431" cy="14550"/>
              </a:xfrm>
              <a:custGeom>
                <a:avLst/>
                <a:gdLst>
                  <a:gd name="connsiteX0" fmla="*/ 0 w 3431"/>
                  <a:gd name="connsiteY0" fmla="*/ 0 h 14550"/>
                  <a:gd name="connsiteX1" fmla="*/ 3431 w 3431"/>
                  <a:gd name="connsiteY1" fmla="*/ 9978 h 14550"/>
                  <a:gd name="connsiteX2" fmla="*/ 3431 w 3431"/>
                  <a:gd name="connsiteY2" fmla="*/ 14550 h 14550"/>
                  <a:gd name="connsiteX3" fmla="*/ 0 w 3431"/>
                  <a:gd name="connsiteY3" fmla="*/ 0 h 1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1" h="14550">
                    <a:moveTo>
                      <a:pt x="0" y="0"/>
                    </a:moveTo>
                    <a:lnTo>
                      <a:pt x="3431" y="9978"/>
                    </a:lnTo>
                    <a:lnTo>
                      <a:pt x="3431" y="145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22914369-C94E-75A6-430E-F9A659EA99A7}"/>
              </a:ext>
            </a:extLst>
          </p:cNvPr>
          <p:cNvGrpSpPr/>
          <p:nvPr userDrawn="1"/>
        </p:nvGrpSpPr>
        <p:grpSpPr>
          <a:xfrm rot="10800000">
            <a:off x="-3569656" y="3433944"/>
            <a:ext cx="7448065" cy="4979139"/>
            <a:chOff x="5933185" y="3446654"/>
            <a:chExt cx="1374648" cy="918972"/>
          </a:xfrm>
          <a:noFill/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7D22F77-26EA-CAB6-B91D-C2FC6177BB7E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100000">
                    <a:srgbClr val="589382"/>
                  </a:gs>
                  <a:gs pos="37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33C279D-174D-DE15-6B55-7B29E7734B7D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100000">
                    <a:srgbClr val="589382"/>
                  </a:gs>
                  <a:gs pos="37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5107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ABE8576-B3A5-2D0E-490F-7CB24C045C4D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0DD51D1-E18D-DC99-4E16-51182E12EC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16"/>
            <a:stretch/>
          </p:blipFill>
          <p:spPr>
            <a:xfrm>
              <a:off x="6274632" y="0"/>
              <a:ext cx="5917368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693237A-A5A5-30EE-764E-9CC27A2534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1" y="0"/>
              <a:ext cx="6274632" cy="6858000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23445D45-D5C1-BB40-7E64-76B2DD3850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4375" b="40912"/>
          <a:stretch/>
        </p:blipFill>
        <p:spPr>
          <a:xfrm>
            <a:off x="0" y="3844998"/>
            <a:ext cx="12192000" cy="3013002"/>
          </a:xfrm>
          <a:custGeom>
            <a:avLst/>
            <a:gdLst>
              <a:gd name="connsiteX0" fmla="*/ 0 w 12192000"/>
              <a:gd name="connsiteY0" fmla="*/ 0 h 3013002"/>
              <a:gd name="connsiteX1" fmla="*/ 12192000 w 12192000"/>
              <a:gd name="connsiteY1" fmla="*/ 0 h 3013002"/>
              <a:gd name="connsiteX2" fmla="*/ 12192000 w 12192000"/>
              <a:gd name="connsiteY2" fmla="*/ 3013002 h 3013002"/>
              <a:gd name="connsiteX3" fmla="*/ 0 w 12192000"/>
              <a:gd name="connsiteY3" fmla="*/ 3013002 h 301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13002">
                <a:moveTo>
                  <a:pt x="0" y="0"/>
                </a:moveTo>
                <a:lnTo>
                  <a:pt x="12192000" y="0"/>
                </a:lnTo>
                <a:lnTo>
                  <a:pt x="12192000" y="3013002"/>
                </a:lnTo>
                <a:lnTo>
                  <a:pt x="0" y="3013002"/>
                </a:ln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5AAF52BC-CF83-73D6-4826-507488380E28}"/>
              </a:ext>
            </a:extLst>
          </p:cNvPr>
          <p:cNvGrpSpPr/>
          <p:nvPr userDrawn="1"/>
        </p:nvGrpSpPr>
        <p:grpSpPr>
          <a:xfrm>
            <a:off x="0" y="6498336"/>
            <a:ext cx="11985938" cy="359664"/>
            <a:chOff x="0" y="6498336"/>
            <a:chExt cx="11985938" cy="35966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C6615BB-495B-23A9-4B56-E5FDD0D1B934}"/>
                </a:ext>
              </a:extLst>
            </p:cNvPr>
            <p:cNvGrpSpPr/>
            <p:nvPr/>
          </p:nvGrpSpPr>
          <p:grpSpPr>
            <a:xfrm>
              <a:off x="0" y="6498336"/>
              <a:ext cx="5992368" cy="359664"/>
              <a:chOff x="3051301" y="6139562"/>
              <a:chExt cx="5992368" cy="359664"/>
            </a:xfrm>
            <a:gradFill flip="none" rotWithShape="1">
              <a:gsLst>
                <a:gs pos="0">
                  <a:srgbClr val="589382">
                    <a:alpha val="0"/>
                  </a:srgbClr>
                </a:gs>
                <a:gs pos="100000">
                  <a:srgbClr val="2D678B"/>
                </a:gs>
              </a:gsLst>
              <a:lin ang="16200000" scaled="1"/>
              <a:tileRect/>
            </a:gradFill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FCF6667-DFF6-B87A-9288-E1B8F5CA8798}"/>
                  </a:ext>
                </a:extLst>
              </p:cNvPr>
              <p:cNvSpPr/>
              <p:nvPr/>
            </p:nvSpPr>
            <p:spPr>
              <a:xfrm>
                <a:off x="3051301" y="6139562"/>
                <a:ext cx="5992368" cy="359664"/>
              </a:xfrm>
              <a:custGeom>
                <a:avLst/>
                <a:gdLst>
                  <a:gd name="connsiteX0" fmla="*/ 432816 w 5992368"/>
                  <a:gd name="connsiteY0" fmla="*/ 0 h 359664"/>
                  <a:gd name="connsiteX1" fmla="*/ 638556 w 5992368"/>
                  <a:gd name="connsiteY1" fmla="*/ 140208 h 359664"/>
                  <a:gd name="connsiteX2" fmla="*/ 667512 w 5992368"/>
                  <a:gd name="connsiteY2" fmla="*/ 140208 h 359664"/>
                  <a:gd name="connsiteX3" fmla="*/ 690372 w 5992368"/>
                  <a:gd name="connsiteY3" fmla="*/ 143256 h 359664"/>
                  <a:gd name="connsiteX4" fmla="*/ 854964 w 5992368"/>
                  <a:gd name="connsiteY4" fmla="*/ 291084 h 359664"/>
                  <a:gd name="connsiteX5" fmla="*/ 861060 w 5992368"/>
                  <a:gd name="connsiteY5" fmla="*/ 304800 h 359664"/>
                  <a:gd name="connsiteX6" fmla="*/ 870204 w 5992368"/>
                  <a:gd name="connsiteY6" fmla="*/ 275844 h 359664"/>
                  <a:gd name="connsiteX7" fmla="*/ 1030224 w 5992368"/>
                  <a:gd name="connsiteY7" fmla="*/ 143256 h 359664"/>
                  <a:gd name="connsiteX8" fmla="*/ 1051560 w 5992368"/>
                  <a:gd name="connsiteY8" fmla="*/ 140208 h 359664"/>
                  <a:gd name="connsiteX9" fmla="*/ 1082040 w 5992368"/>
                  <a:gd name="connsiteY9" fmla="*/ 140208 h 359664"/>
                  <a:gd name="connsiteX10" fmla="*/ 1287780 w 5992368"/>
                  <a:gd name="connsiteY10" fmla="*/ 0 h 359664"/>
                  <a:gd name="connsiteX11" fmla="*/ 1493520 w 5992368"/>
                  <a:gd name="connsiteY11" fmla="*/ 140208 h 359664"/>
                  <a:gd name="connsiteX12" fmla="*/ 1522476 w 5992368"/>
                  <a:gd name="connsiteY12" fmla="*/ 140208 h 359664"/>
                  <a:gd name="connsiteX13" fmla="*/ 1563624 w 5992368"/>
                  <a:gd name="connsiteY13" fmla="*/ 147828 h 359664"/>
                  <a:gd name="connsiteX14" fmla="*/ 1714500 w 5992368"/>
                  <a:gd name="connsiteY14" fmla="*/ 304800 h 359664"/>
                  <a:gd name="connsiteX15" fmla="*/ 1717548 w 5992368"/>
                  <a:gd name="connsiteY15" fmla="*/ 295656 h 359664"/>
                  <a:gd name="connsiteX16" fmla="*/ 1856232 w 5992368"/>
                  <a:gd name="connsiteY16" fmla="*/ 150876 h 359664"/>
                  <a:gd name="connsiteX17" fmla="*/ 1883664 w 5992368"/>
                  <a:gd name="connsiteY17" fmla="*/ 143256 h 359664"/>
                  <a:gd name="connsiteX18" fmla="*/ 1905000 w 5992368"/>
                  <a:gd name="connsiteY18" fmla="*/ 140208 h 359664"/>
                  <a:gd name="connsiteX19" fmla="*/ 1937004 w 5992368"/>
                  <a:gd name="connsiteY19" fmla="*/ 140208 h 359664"/>
                  <a:gd name="connsiteX20" fmla="*/ 2142744 w 5992368"/>
                  <a:gd name="connsiteY20" fmla="*/ 0 h 359664"/>
                  <a:gd name="connsiteX21" fmla="*/ 2348484 w 5992368"/>
                  <a:gd name="connsiteY21" fmla="*/ 140208 h 359664"/>
                  <a:gd name="connsiteX22" fmla="*/ 2377440 w 5992368"/>
                  <a:gd name="connsiteY22" fmla="*/ 140208 h 359664"/>
                  <a:gd name="connsiteX23" fmla="*/ 2400300 w 5992368"/>
                  <a:gd name="connsiteY23" fmla="*/ 143256 h 359664"/>
                  <a:gd name="connsiteX24" fmla="*/ 2560320 w 5992368"/>
                  <a:gd name="connsiteY24" fmla="*/ 280416 h 359664"/>
                  <a:gd name="connsiteX25" fmla="*/ 2569464 w 5992368"/>
                  <a:gd name="connsiteY25" fmla="*/ 304800 h 359664"/>
                  <a:gd name="connsiteX26" fmla="*/ 2581656 w 5992368"/>
                  <a:gd name="connsiteY26" fmla="*/ 269748 h 359664"/>
                  <a:gd name="connsiteX27" fmla="*/ 2738628 w 5992368"/>
                  <a:gd name="connsiteY27" fmla="*/ 143256 h 359664"/>
                  <a:gd name="connsiteX28" fmla="*/ 2759964 w 5992368"/>
                  <a:gd name="connsiteY28" fmla="*/ 140208 h 359664"/>
                  <a:gd name="connsiteX29" fmla="*/ 2790444 w 5992368"/>
                  <a:gd name="connsiteY29" fmla="*/ 140208 h 359664"/>
                  <a:gd name="connsiteX30" fmla="*/ 2996184 w 5992368"/>
                  <a:gd name="connsiteY30" fmla="*/ 0 h 359664"/>
                  <a:gd name="connsiteX31" fmla="*/ 3201924 w 5992368"/>
                  <a:gd name="connsiteY31" fmla="*/ 140208 h 359664"/>
                  <a:gd name="connsiteX32" fmla="*/ 3232404 w 5992368"/>
                  <a:gd name="connsiteY32" fmla="*/ 140208 h 359664"/>
                  <a:gd name="connsiteX33" fmla="*/ 3255264 w 5992368"/>
                  <a:gd name="connsiteY33" fmla="*/ 143256 h 359664"/>
                  <a:gd name="connsiteX34" fmla="*/ 3412236 w 5992368"/>
                  <a:gd name="connsiteY34" fmla="*/ 274320 h 359664"/>
                  <a:gd name="connsiteX35" fmla="*/ 3424428 w 5992368"/>
                  <a:gd name="connsiteY35" fmla="*/ 304800 h 359664"/>
                  <a:gd name="connsiteX36" fmla="*/ 3433572 w 5992368"/>
                  <a:gd name="connsiteY36" fmla="*/ 275844 h 359664"/>
                  <a:gd name="connsiteX37" fmla="*/ 3593592 w 5992368"/>
                  <a:gd name="connsiteY37" fmla="*/ 143256 h 359664"/>
                  <a:gd name="connsiteX38" fmla="*/ 3614928 w 5992368"/>
                  <a:gd name="connsiteY38" fmla="*/ 140208 h 359664"/>
                  <a:gd name="connsiteX39" fmla="*/ 3645408 w 5992368"/>
                  <a:gd name="connsiteY39" fmla="*/ 140208 h 359664"/>
                  <a:gd name="connsiteX40" fmla="*/ 3851148 w 5992368"/>
                  <a:gd name="connsiteY40" fmla="*/ 0 h 359664"/>
                  <a:gd name="connsiteX41" fmla="*/ 4056888 w 5992368"/>
                  <a:gd name="connsiteY41" fmla="*/ 140208 h 359664"/>
                  <a:gd name="connsiteX42" fmla="*/ 4085844 w 5992368"/>
                  <a:gd name="connsiteY42" fmla="*/ 140208 h 359664"/>
                  <a:gd name="connsiteX43" fmla="*/ 4126992 w 5992368"/>
                  <a:gd name="connsiteY43" fmla="*/ 147828 h 359664"/>
                  <a:gd name="connsiteX44" fmla="*/ 4277868 w 5992368"/>
                  <a:gd name="connsiteY44" fmla="*/ 304800 h 359664"/>
                  <a:gd name="connsiteX45" fmla="*/ 4283964 w 5992368"/>
                  <a:gd name="connsiteY45" fmla="*/ 286512 h 359664"/>
                  <a:gd name="connsiteX46" fmla="*/ 4448556 w 5992368"/>
                  <a:gd name="connsiteY46" fmla="*/ 143256 h 359664"/>
                  <a:gd name="connsiteX47" fmla="*/ 4469892 w 5992368"/>
                  <a:gd name="connsiteY47" fmla="*/ 140208 h 359664"/>
                  <a:gd name="connsiteX48" fmla="*/ 4500372 w 5992368"/>
                  <a:gd name="connsiteY48" fmla="*/ 140208 h 359664"/>
                  <a:gd name="connsiteX49" fmla="*/ 4706112 w 5992368"/>
                  <a:gd name="connsiteY49" fmla="*/ 0 h 359664"/>
                  <a:gd name="connsiteX50" fmla="*/ 4911853 w 5992368"/>
                  <a:gd name="connsiteY50" fmla="*/ 140208 h 359664"/>
                  <a:gd name="connsiteX51" fmla="*/ 4940808 w 5992368"/>
                  <a:gd name="connsiteY51" fmla="*/ 140208 h 359664"/>
                  <a:gd name="connsiteX52" fmla="*/ 4969764 w 5992368"/>
                  <a:gd name="connsiteY52" fmla="*/ 144780 h 359664"/>
                  <a:gd name="connsiteX53" fmla="*/ 5132832 w 5992368"/>
                  <a:gd name="connsiteY53" fmla="*/ 306324 h 359664"/>
                  <a:gd name="connsiteX54" fmla="*/ 5141976 w 5992368"/>
                  <a:gd name="connsiteY54" fmla="*/ 277368 h 359664"/>
                  <a:gd name="connsiteX55" fmla="*/ 5295900 w 5992368"/>
                  <a:gd name="connsiteY55" fmla="*/ 144780 h 359664"/>
                  <a:gd name="connsiteX56" fmla="*/ 5323332 w 5992368"/>
                  <a:gd name="connsiteY56" fmla="*/ 140208 h 359664"/>
                  <a:gd name="connsiteX57" fmla="*/ 5355336 w 5992368"/>
                  <a:gd name="connsiteY57" fmla="*/ 140208 h 359664"/>
                  <a:gd name="connsiteX58" fmla="*/ 5559553 w 5992368"/>
                  <a:gd name="connsiteY58" fmla="*/ 0 h 359664"/>
                  <a:gd name="connsiteX59" fmla="*/ 5765292 w 5992368"/>
                  <a:gd name="connsiteY59" fmla="*/ 140208 h 359664"/>
                  <a:gd name="connsiteX60" fmla="*/ 5794248 w 5992368"/>
                  <a:gd name="connsiteY60" fmla="*/ 140208 h 359664"/>
                  <a:gd name="connsiteX61" fmla="*/ 5817108 w 5992368"/>
                  <a:gd name="connsiteY61" fmla="*/ 143256 h 359664"/>
                  <a:gd name="connsiteX62" fmla="*/ 5986272 w 5992368"/>
                  <a:gd name="connsiteY62" fmla="*/ 307848 h 359664"/>
                  <a:gd name="connsiteX63" fmla="*/ 5992368 w 5992368"/>
                  <a:gd name="connsiteY63" fmla="*/ 335280 h 359664"/>
                  <a:gd name="connsiteX64" fmla="*/ 5992368 w 5992368"/>
                  <a:gd name="connsiteY64" fmla="*/ 358140 h 359664"/>
                  <a:gd name="connsiteX65" fmla="*/ 5981700 w 5992368"/>
                  <a:gd name="connsiteY65" fmla="*/ 358140 h 359664"/>
                  <a:gd name="connsiteX66" fmla="*/ 5772912 w 5992368"/>
                  <a:gd name="connsiteY66" fmla="*/ 150876 h 359664"/>
                  <a:gd name="connsiteX67" fmla="*/ 5565648 w 5992368"/>
                  <a:gd name="connsiteY67" fmla="*/ 358140 h 359664"/>
                  <a:gd name="connsiteX68" fmla="*/ 5554980 w 5992368"/>
                  <a:gd name="connsiteY68" fmla="*/ 358140 h 359664"/>
                  <a:gd name="connsiteX69" fmla="*/ 5346192 w 5992368"/>
                  <a:gd name="connsiteY69" fmla="*/ 150876 h 359664"/>
                  <a:gd name="connsiteX70" fmla="*/ 5138929 w 5992368"/>
                  <a:gd name="connsiteY70" fmla="*/ 358140 h 359664"/>
                  <a:gd name="connsiteX71" fmla="*/ 5126736 w 5992368"/>
                  <a:gd name="connsiteY71" fmla="*/ 358140 h 359664"/>
                  <a:gd name="connsiteX72" fmla="*/ 4917948 w 5992368"/>
                  <a:gd name="connsiteY72" fmla="*/ 150876 h 359664"/>
                  <a:gd name="connsiteX73" fmla="*/ 4710684 w 5992368"/>
                  <a:gd name="connsiteY73" fmla="*/ 358140 h 359664"/>
                  <a:gd name="connsiteX74" fmla="*/ 4700017 w 5992368"/>
                  <a:gd name="connsiteY74" fmla="*/ 358140 h 359664"/>
                  <a:gd name="connsiteX75" fmla="*/ 4491229 w 5992368"/>
                  <a:gd name="connsiteY75" fmla="*/ 150876 h 359664"/>
                  <a:gd name="connsiteX76" fmla="*/ 4283964 w 5992368"/>
                  <a:gd name="connsiteY76" fmla="*/ 358140 h 359664"/>
                  <a:gd name="connsiteX77" fmla="*/ 4273296 w 5992368"/>
                  <a:gd name="connsiteY77" fmla="*/ 358140 h 359664"/>
                  <a:gd name="connsiteX78" fmla="*/ 4064508 w 5992368"/>
                  <a:gd name="connsiteY78" fmla="*/ 150876 h 359664"/>
                  <a:gd name="connsiteX79" fmla="*/ 3857244 w 5992368"/>
                  <a:gd name="connsiteY79" fmla="*/ 358140 h 359664"/>
                  <a:gd name="connsiteX80" fmla="*/ 3845052 w 5992368"/>
                  <a:gd name="connsiteY80" fmla="*/ 358140 h 359664"/>
                  <a:gd name="connsiteX81" fmla="*/ 3636264 w 5992368"/>
                  <a:gd name="connsiteY81" fmla="*/ 150876 h 359664"/>
                  <a:gd name="connsiteX82" fmla="*/ 3430524 w 5992368"/>
                  <a:gd name="connsiteY82" fmla="*/ 359664 h 359664"/>
                  <a:gd name="connsiteX83" fmla="*/ 3418332 w 5992368"/>
                  <a:gd name="connsiteY83" fmla="*/ 359664 h 359664"/>
                  <a:gd name="connsiteX84" fmla="*/ 3209544 w 5992368"/>
                  <a:gd name="connsiteY84" fmla="*/ 150876 h 359664"/>
                  <a:gd name="connsiteX85" fmla="*/ 3002280 w 5992368"/>
                  <a:gd name="connsiteY85" fmla="*/ 359664 h 359664"/>
                  <a:gd name="connsiteX86" fmla="*/ 2990088 w 5992368"/>
                  <a:gd name="connsiteY86" fmla="*/ 359664 h 359664"/>
                  <a:gd name="connsiteX87" fmla="*/ 2782824 w 5992368"/>
                  <a:gd name="connsiteY87" fmla="*/ 150876 h 359664"/>
                  <a:gd name="connsiteX88" fmla="*/ 2575560 w 5992368"/>
                  <a:gd name="connsiteY88" fmla="*/ 359664 h 359664"/>
                  <a:gd name="connsiteX89" fmla="*/ 2563368 w 5992368"/>
                  <a:gd name="connsiteY89" fmla="*/ 359664 h 359664"/>
                  <a:gd name="connsiteX90" fmla="*/ 2354580 w 5992368"/>
                  <a:gd name="connsiteY90" fmla="*/ 150876 h 359664"/>
                  <a:gd name="connsiteX91" fmla="*/ 2148840 w 5992368"/>
                  <a:gd name="connsiteY91" fmla="*/ 359664 h 359664"/>
                  <a:gd name="connsiteX92" fmla="*/ 2136648 w 5992368"/>
                  <a:gd name="connsiteY92" fmla="*/ 359664 h 359664"/>
                  <a:gd name="connsiteX93" fmla="*/ 1927860 w 5992368"/>
                  <a:gd name="connsiteY93" fmla="*/ 150876 h 359664"/>
                  <a:gd name="connsiteX94" fmla="*/ 1720596 w 5992368"/>
                  <a:gd name="connsiteY94" fmla="*/ 359664 h 359664"/>
                  <a:gd name="connsiteX95" fmla="*/ 1708404 w 5992368"/>
                  <a:gd name="connsiteY95" fmla="*/ 359664 h 359664"/>
                  <a:gd name="connsiteX96" fmla="*/ 1501140 w 5992368"/>
                  <a:gd name="connsiteY96" fmla="*/ 150876 h 359664"/>
                  <a:gd name="connsiteX97" fmla="*/ 1293876 w 5992368"/>
                  <a:gd name="connsiteY97" fmla="*/ 358140 h 359664"/>
                  <a:gd name="connsiteX98" fmla="*/ 1281684 w 5992368"/>
                  <a:gd name="connsiteY98" fmla="*/ 358140 h 359664"/>
                  <a:gd name="connsiteX99" fmla="*/ 1072896 w 5992368"/>
                  <a:gd name="connsiteY99" fmla="*/ 150876 h 359664"/>
                  <a:gd name="connsiteX100" fmla="*/ 865632 w 5992368"/>
                  <a:gd name="connsiteY100" fmla="*/ 358140 h 359664"/>
                  <a:gd name="connsiteX101" fmla="*/ 854964 w 5992368"/>
                  <a:gd name="connsiteY101" fmla="*/ 358140 h 359664"/>
                  <a:gd name="connsiteX102" fmla="*/ 646176 w 5992368"/>
                  <a:gd name="connsiteY102" fmla="*/ 150876 h 359664"/>
                  <a:gd name="connsiteX103" fmla="*/ 438912 w 5992368"/>
                  <a:gd name="connsiteY103" fmla="*/ 358140 h 359664"/>
                  <a:gd name="connsiteX104" fmla="*/ 428244 w 5992368"/>
                  <a:gd name="connsiteY104" fmla="*/ 358140 h 359664"/>
                  <a:gd name="connsiteX105" fmla="*/ 219456 w 5992368"/>
                  <a:gd name="connsiteY105" fmla="*/ 150876 h 359664"/>
                  <a:gd name="connsiteX106" fmla="*/ 12192 w 5992368"/>
                  <a:gd name="connsiteY106" fmla="*/ 358140 h 359664"/>
                  <a:gd name="connsiteX107" fmla="*/ 0 w 5992368"/>
                  <a:gd name="connsiteY107" fmla="*/ 358140 h 359664"/>
                  <a:gd name="connsiteX108" fmla="*/ 0 w 5992368"/>
                  <a:gd name="connsiteY108" fmla="*/ 345948 h 359664"/>
                  <a:gd name="connsiteX109" fmla="*/ 3048 w 5992368"/>
                  <a:gd name="connsiteY109" fmla="*/ 320040 h 359664"/>
                  <a:gd name="connsiteX110" fmla="*/ 7620 w 5992368"/>
                  <a:gd name="connsiteY110" fmla="*/ 300228 h 359664"/>
                  <a:gd name="connsiteX111" fmla="*/ 169164 w 5992368"/>
                  <a:gd name="connsiteY111" fmla="*/ 144780 h 359664"/>
                  <a:gd name="connsiteX112" fmla="*/ 196596 w 5992368"/>
                  <a:gd name="connsiteY112" fmla="*/ 140208 h 359664"/>
                  <a:gd name="connsiteX113" fmla="*/ 227076 w 5992368"/>
                  <a:gd name="connsiteY113" fmla="*/ 140208 h 359664"/>
                  <a:gd name="connsiteX114" fmla="*/ 432816 w 5992368"/>
                  <a:gd name="connsiteY114" fmla="*/ 0 h 359664"/>
                  <a:gd name="connsiteX115" fmla="*/ 432816 w 5992368"/>
                  <a:gd name="connsiteY115" fmla="*/ 13716 h 359664"/>
                  <a:gd name="connsiteX116" fmla="*/ 243840 w 5992368"/>
                  <a:gd name="connsiteY116" fmla="*/ 135636 h 359664"/>
                  <a:gd name="connsiteX117" fmla="*/ 243840 w 5992368"/>
                  <a:gd name="connsiteY117" fmla="*/ 140208 h 359664"/>
                  <a:gd name="connsiteX118" fmla="*/ 288036 w 5992368"/>
                  <a:gd name="connsiteY118" fmla="*/ 149352 h 359664"/>
                  <a:gd name="connsiteX119" fmla="*/ 432816 w 5992368"/>
                  <a:gd name="connsiteY119" fmla="*/ 57912 h 359664"/>
                  <a:gd name="connsiteX120" fmla="*/ 579120 w 5992368"/>
                  <a:gd name="connsiteY120" fmla="*/ 149352 h 359664"/>
                  <a:gd name="connsiteX121" fmla="*/ 623316 w 5992368"/>
                  <a:gd name="connsiteY121" fmla="*/ 140208 h 359664"/>
                  <a:gd name="connsiteX122" fmla="*/ 432816 w 5992368"/>
                  <a:gd name="connsiteY122" fmla="*/ 13716 h 359664"/>
                  <a:gd name="connsiteX123" fmla="*/ 432816 w 5992368"/>
                  <a:gd name="connsiteY123" fmla="*/ 65532 h 359664"/>
                  <a:gd name="connsiteX124" fmla="*/ 295656 w 5992368"/>
                  <a:gd name="connsiteY124" fmla="*/ 152400 h 359664"/>
                  <a:gd name="connsiteX125" fmla="*/ 339852 w 5992368"/>
                  <a:gd name="connsiteY125" fmla="*/ 172212 h 359664"/>
                  <a:gd name="connsiteX126" fmla="*/ 432816 w 5992368"/>
                  <a:gd name="connsiteY126" fmla="*/ 114300 h 359664"/>
                  <a:gd name="connsiteX127" fmla="*/ 527304 w 5992368"/>
                  <a:gd name="connsiteY127" fmla="*/ 172212 h 359664"/>
                  <a:gd name="connsiteX128" fmla="*/ 571500 w 5992368"/>
                  <a:gd name="connsiteY128" fmla="*/ 150876 h 359664"/>
                  <a:gd name="connsiteX129" fmla="*/ 432816 w 5992368"/>
                  <a:gd name="connsiteY129" fmla="*/ 65532 h 359664"/>
                  <a:gd name="connsiteX130" fmla="*/ 432816 w 5992368"/>
                  <a:gd name="connsiteY130" fmla="*/ 120396 h 359664"/>
                  <a:gd name="connsiteX131" fmla="*/ 344424 w 5992368"/>
                  <a:gd name="connsiteY131" fmla="*/ 176784 h 359664"/>
                  <a:gd name="connsiteX132" fmla="*/ 379476 w 5992368"/>
                  <a:gd name="connsiteY132" fmla="*/ 207264 h 359664"/>
                  <a:gd name="connsiteX133" fmla="*/ 432816 w 5992368"/>
                  <a:gd name="connsiteY133" fmla="*/ 164592 h 359664"/>
                  <a:gd name="connsiteX134" fmla="*/ 463487 w 5992368"/>
                  <a:gd name="connsiteY134" fmla="*/ 173736 h 359664"/>
                  <a:gd name="connsiteX135" fmla="*/ 471263 w 5992368"/>
                  <a:gd name="connsiteY135" fmla="*/ 184714 h 359664"/>
                  <a:gd name="connsiteX136" fmla="*/ 466154 w 5992368"/>
                  <a:gd name="connsiteY136" fmla="*/ 179642 h 359664"/>
                  <a:gd name="connsiteX137" fmla="*/ 432816 w 5992368"/>
                  <a:gd name="connsiteY137" fmla="*/ 167640 h 359664"/>
                  <a:gd name="connsiteX138" fmla="*/ 414528 w 5992368"/>
                  <a:gd name="connsiteY138" fmla="*/ 170688 h 359664"/>
                  <a:gd name="connsiteX139" fmla="*/ 382524 w 5992368"/>
                  <a:gd name="connsiteY139" fmla="*/ 207264 h 359664"/>
                  <a:gd name="connsiteX140" fmla="*/ 411480 w 5992368"/>
                  <a:gd name="connsiteY140" fmla="*/ 251460 h 359664"/>
                  <a:gd name="connsiteX141" fmla="*/ 426720 w 5992368"/>
                  <a:gd name="connsiteY141" fmla="*/ 284988 h 359664"/>
                  <a:gd name="connsiteX142" fmla="*/ 432816 w 5992368"/>
                  <a:gd name="connsiteY142" fmla="*/ 303276 h 359664"/>
                  <a:gd name="connsiteX143" fmla="*/ 461772 w 5992368"/>
                  <a:gd name="connsiteY143" fmla="*/ 237744 h 359664"/>
                  <a:gd name="connsiteX144" fmla="*/ 484632 w 5992368"/>
                  <a:gd name="connsiteY144" fmla="*/ 208788 h 359664"/>
                  <a:gd name="connsiteX145" fmla="*/ 481413 w 5992368"/>
                  <a:gd name="connsiteY145" fmla="*/ 199044 h 359664"/>
                  <a:gd name="connsiteX146" fmla="*/ 486156 w 5992368"/>
                  <a:gd name="connsiteY146" fmla="*/ 205740 h 359664"/>
                  <a:gd name="connsiteX147" fmla="*/ 522732 w 5992368"/>
                  <a:gd name="connsiteY147" fmla="*/ 176784 h 359664"/>
                  <a:gd name="connsiteX148" fmla="*/ 432816 w 5992368"/>
                  <a:gd name="connsiteY148" fmla="*/ 120396 h 359664"/>
                  <a:gd name="connsiteX149" fmla="*/ 5559553 w 5992368"/>
                  <a:gd name="connsiteY149" fmla="*/ 13716 h 359664"/>
                  <a:gd name="connsiteX150" fmla="*/ 5370576 w 5992368"/>
                  <a:gd name="connsiteY150" fmla="*/ 135636 h 359664"/>
                  <a:gd name="connsiteX151" fmla="*/ 5370576 w 5992368"/>
                  <a:gd name="connsiteY151" fmla="*/ 140208 h 359664"/>
                  <a:gd name="connsiteX152" fmla="*/ 5414772 w 5992368"/>
                  <a:gd name="connsiteY152" fmla="*/ 149352 h 359664"/>
                  <a:gd name="connsiteX153" fmla="*/ 5559553 w 5992368"/>
                  <a:gd name="connsiteY153" fmla="*/ 57912 h 359664"/>
                  <a:gd name="connsiteX154" fmla="*/ 5705856 w 5992368"/>
                  <a:gd name="connsiteY154" fmla="*/ 149352 h 359664"/>
                  <a:gd name="connsiteX155" fmla="*/ 5750053 w 5992368"/>
                  <a:gd name="connsiteY155" fmla="*/ 140208 h 359664"/>
                  <a:gd name="connsiteX156" fmla="*/ 5559553 w 5992368"/>
                  <a:gd name="connsiteY156" fmla="*/ 13716 h 359664"/>
                  <a:gd name="connsiteX157" fmla="*/ 5559553 w 5992368"/>
                  <a:gd name="connsiteY157" fmla="*/ 65532 h 359664"/>
                  <a:gd name="connsiteX158" fmla="*/ 5422392 w 5992368"/>
                  <a:gd name="connsiteY158" fmla="*/ 152400 h 359664"/>
                  <a:gd name="connsiteX159" fmla="*/ 5466588 w 5992368"/>
                  <a:gd name="connsiteY159" fmla="*/ 172212 h 359664"/>
                  <a:gd name="connsiteX160" fmla="*/ 5559553 w 5992368"/>
                  <a:gd name="connsiteY160" fmla="*/ 114300 h 359664"/>
                  <a:gd name="connsiteX161" fmla="*/ 5654041 w 5992368"/>
                  <a:gd name="connsiteY161" fmla="*/ 172212 h 359664"/>
                  <a:gd name="connsiteX162" fmla="*/ 5698236 w 5992368"/>
                  <a:gd name="connsiteY162" fmla="*/ 150876 h 359664"/>
                  <a:gd name="connsiteX163" fmla="*/ 5559553 w 5992368"/>
                  <a:gd name="connsiteY163" fmla="*/ 65532 h 359664"/>
                  <a:gd name="connsiteX164" fmla="*/ 5559553 w 5992368"/>
                  <a:gd name="connsiteY164" fmla="*/ 120396 h 359664"/>
                  <a:gd name="connsiteX165" fmla="*/ 5471160 w 5992368"/>
                  <a:gd name="connsiteY165" fmla="*/ 176784 h 359664"/>
                  <a:gd name="connsiteX166" fmla="*/ 5506212 w 5992368"/>
                  <a:gd name="connsiteY166" fmla="*/ 207264 h 359664"/>
                  <a:gd name="connsiteX167" fmla="*/ 5559553 w 5992368"/>
                  <a:gd name="connsiteY167" fmla="*/ 164592 h 359664"/>
                  <a:gd name="connsiteX168" fmla="*/ 5614417 w 5992368"/>
                  <a:gd name="connsiteY168" fmla="*/ 207264 h 359664"/>
                  <a:gd name="connsiteX169" fmla="*/ 5649468 w 5992368"/>
                  <a:gd name="connsiteY169" fmla="*/ 176784 h 359664"/>
                  <a:gd name="connsiteX170" fmla="*/ 5559553 w 5992368"/>
                  <a:gd name="connsiteY170" fmla="*/ 120396 h 359664"/>
                  <a:gd name="connsiteX171" fmla="*/ 5559553 w 5992368"/>
                  <a:gd name="connsiteY171" fmla="*/ 167640 h 359664"/>
                  <a:gd name="connsiteX172" fmla="*/ 5509260 w 5992368"/>
                  <a:gd name="connsiteY172" fmla="*/ 208788 h 359664"/>
                  <a:gd name="connsiteX173" fmla="*/ 5551932 w 5992368"/>
                  <a:gd name="connsiteY173" fmla="*/ 280416 h 359664"/>
                  <a:gd name="connsiteX174" fmla="*/ 5559553 w 5992368"/>
                  <a:gd name="connsiteY174" fmla="*/ 303276 h 359664"/>
                  <a:gd name="connsiteX175" fmla="*/ 5583936 w 5992368"/>
                  <a:gd name="connsiteY175" fmla="*/ 245364 h 359664"/>
                  <a:gd name="connsiteX176" fmla="*/ 5611368 w 5992368"/>
                  <a:gd name="connsiteY176" fmla="*/ 208788 h 359664"/>
                  <a:gd name="connsiteX177" fmla="*/ 5559553 w 5992368"/>
                  <a:gd name="connsiteY177" fmla="*/ 167640 h 359664"/>
                  <a:gd name="connsiteX178" fmla="*/ 4704588 w 5992368"/>
                  <a:gd name="connsiteY178" fmla="*/ 13716 h 359664"/>
                  <a:gd name="connsiteX179" fmla="*/ 4515612 w 5992368"/>
                  <a:gd name="connsiteY179" fmla="*/ 140208 h 359664"/>
                  <a:gd name="connsiteX180" fmla="*/ 4559808 w 5992368"/>
                  <a:gd name="connsiteY180" fmla="*/ 149352 h 359664"/>
                  <a:gd name="connsiteX181" fmla="*/ 4704588 w 5992368"/>
                  <a:gd name="connsiteY181" fmla="*/ 57912 h 359664"/>
                  <a:gd name="connsiteX182" fmla="*/ 4852417 w 5992368"/>
                  <a:gd name="connsiteY182" fmla="*/ 149352 h 359664"/>
                  <a:gd name="connsiteX183" fmla="*/ 4895088 w 5992368"/>
                  <a:gd name="connsiteY183" fmla="*/ 140208 h 359664"/>
                  <a:gd name="connsiteX184" fmla="*/ 4895088 w 5992368"/>
                  <a:gd name="connsiteY184" fmla="*/ 135636 h 359664"/>
                  <a:gd name="connsiteX185" fmla="*/ 4704588 w 5992368"/>
                  <a:gd name="connsiteY185" fmla="*/ 13716 h 359664"/>
                  <a:gd name="connsiteX186" fmla="*/ 4706112 w 5992368"/>
                  <a:gd name="connsiteY186" fmla="*/ 65532 h 359664"/>
                  <a:gd name="connsiteX187" fmla="*/ 4567429 w 5992368"/>
                  <a:gd name="connsiteY187" fmla="*/ 150876 h 359664"/>
                  <a:gd name="connsiteX188" fmla="*/ 4611624 w 5992368"/>
                  <a:gd name="connsiteY188" fmla="*/ 172212 h 359664"/>
                  <a:gd name="connsiteX189" fmla="*/ 4706112 w 5992368"/>
                  <a:gd name="connsiteY189" fmla="*/ 114300 h 359664"/>
                  <a:gd name="connsiteX190" fmla="*/ 4800600 w 5992368"/>
                  <a:gd name="connsiteY190" fmla="*/ 172212 h 359664"/>
                  <a:gd name="connsiteX191" fmla="*/ 4843272 w 5992368"/>
                  <a:gd name="connsiteY191" fmla="*/ 150876 h 359664"/>
                  <a:gd name="connsiteX192" fmla="*/ 4706112 w 5992368"/>
                  <a:gd name="connsiteY192" fmla="*/ 65532 h 359664"/>
                  <a:gd name="connsiteX193" fmla="*/ 4704588 w 5992368"/>
                  <a:gd name="connsiteY193" fmla="*/ 120396 h 359664"/>
                  <a:gd name="connsiteX194" fmla="*/ 4616196 w 5992368"/>
                  <a:gd name="connsiteY194" fmla="*/ 176784 h 359664"/>
                  <a:gd name="connsiteX195" fmla="*/ 4652772 w 5992368"/>
                  <a:gd name="connsiteY195" fmla="*/ 205740 h 359664"/>
                  <a:gd name="connsiteX196" fmla="*/ 4660277 w 5992368"/>
                  <a:gd name="connsiteY196" fmla="*/ 194777 h 359664"/>
                  <a:gd name="connsiteX197" fmla="*/ 4654296 w 5992368"/>
                  <a:gd name="connsiteY197" fmla="*/ 208788 h 359664"/>
                  <a:gd name="connsiteX198" fmla="*/ 4675632 w 5992368"/>
                  <a:gd name="connsiteY198" fmla="*/ 237744 h 359664"/>
                  <a:gd name="connsiteX199" fmla="*/ 4696968 w 5992368"/>
                  <a:gd name="connsiteY199" fmla="*/ 278892 h 359664"/>
                  <a:gd name="connsiteX200" fmla="*/ 4706112 w 5992368"/>
                  <a:gd name="connsiteY200" fmla="*/ 303276 h 359664"/>
                  <a:gd name="connsiteX201" fmla="*/ 4756405 w 5992368"/>
                  <a:gd name="connsiteY201" fmla="*/ 207264 h 359664"/>
                  <a:gd name="connsiteX202" fmla="*/ 4704588 w 5992368"/>
                  <a:gd name="connsiteY202" fmla="*/ 167640 h 359664"/>
                  <a:gd name="connsiteX203" fmla="*/ 4671060 w 5992368"/>
                  <a:gd name="connsiteY203" fmla="*/ 179832 h 359664"/>
                  <a:gd name="connsiteX204" fmla="*/ 4665291 w 5992368"/>
                  <a:gd name="connsiteY204" fmla="*/ 187452 h 359664"/>
                  <a:gd name="connsiteX205" fmla="*/ 4674680 w 5992368"/>
                  <a:gd name="connsiteY205" fmla="*/ 173736 h 359664"/>
                  <a:gd name="connsiteX206" fmla="*/ 4704588 w 5992368"/>
                  <a:gd name="connsiteY206" fmla="*/ 164592 h 359664"/>
                  <a:gd name="connsiteX207" fmla="*/ 4759453 w 5992368"/>
                  <a:gd name="connsiteY207" fmla="*/ 207264 h 359664"/>
                  <a:gd name="connsiteX208" fmla="*/ 4794505 w 5992368"/>
                  <a:gd name="connsiteY208" fmla="*/ 176784 h 359664"/>
                  <a:gd name="connsiteX209" fmla="*/ 4704588 w 5992368"/>
                  <a:gd name="connsiteY209" fmla="*/ 120396 h 359664"/>
                  <a:gd name="connsiteX210" fmla="*/ 3851148 w 5992368"/>
                  <a:gd name="connsiteY210" fmla="*/ 13716 h 359664"/>
                  <a:gd name="connsiteX211" fmla="*/ 3660648 w 5992368"/>
                  <a:gd name="connsiteY211" fmla="*/ 138684 h 359664"/>
                  <a:gd name="connsiteX212" fmla="*/ 3704844 w 5992368"/>
                  <a:gd name="connsiteY212" fmla="*/ 149352 h 359664"/>
                  <a:gd name="connsiteX213" fmla="*/ 3851148 w 5992368"/>
                  <a:gd name="connsiteY213" fmla="*/ 57912 h 359664"/>
                  <a:gd name="connsiteX214" fmla="*/ 3997452 w 5992368"/>
                  <a:gd name="connsiteY214" fmla="*/ 149352 h 359664"/>
                  <a:gd name="connsiteX215" fmla="*/ 4041648 w 5992368"/>
                  <a:gd name="connsiteY215" fmla="*/ 138684 h 359664"/>
                  <a:gd name="connsiteX216" fmla="*/ 3851148 w 5992368"/>
                  <a:gd name="connsiteY216" fmla="*/ 13716 h 359664"/>
                  <a:gd name="connsiteX217" fmla="*/ 3851148 w 5992368"/>
                  <a:gd name="connsiteY217" fmla="*/ 65532 h 359664"/>
                  <a:gd name="connsiteX218" fmla="*/ 3713988 w 5992368"/>
                  <a:gd name="connsiteY218" fmla="*/ 152400 h 359664"/>
                  <a:gd name="connsiteX219" fmla="*/ 3756660 w 5992368"/>
                  <a:gd name="connsiteY219" fmla="*/ 173736 h 359664"/>
                  <a:gd name="connsiteX220" fmla="*/ 3851148 w 5992368"/>
                  <a:gd name="connsiteY220" fmla="*/ 114300 h 359664"/>
                  <a:gd name="connsiteX221" fmla="*/ 3945636 w 5992368"/>
                  <a:gd name="connsiteY221" fmla="*/ 173736 h 359664"/>
                  <a:gd name="connsiteX222" fmla="*/ 3988308 w 5992368"/>
                  <a:gd name="connsiteY222" fmla="*/ 150876 h 359664"/>
                  <a:gd name="connsiteX223" fmla="*/ 3851148 w 5992368"/>
                  <a:gd name="connsiteY223" fmla="*/ 65532 h 359664"/>
                  <a:gd name="connsiteX224" fmla="*/ 3851148 w 5992368"/>
                  <a:gd name="connsiteY224" fmla="*/ 120396 h 359664"/>
                  <a:gd name="connsiteX225" fmla="*/ 3832860 w 5992368"/>
                  <a:gd name="connsiteY225" fmla="*/ 121920 h 359664"/>
                  <a:gd name="connsiteX226" fmla="*/ 3816096 w 5992368"/>
                  <a:gd name="connsiteY226" fmla="*/ 126492 h 359664"/>
                  <a:gd name="connsiteX227" fmla="*/ 3797808 w 5992368"/>
                  <a:gd name="connsiteY227" fmla="*/ 135636 h 359664"/>
                  <a:gd name="connsiteX228" fmla="*/ 3762756 w 5992368"/>
                  <a:gd name="connsiteY228" fmla="*/ 175260 h 359664"/>
                  <a:gd name="connsiteX229" fmla="*/ 3797808 w 5992368"/>
                  <a:gd name="connsiteY229" fmla="*/ 207264 h 359664"/>
                  <a:gd name="connsiteX230" fmla="*/ 3851148 w 5992368"/>
                  <a:gd name="connsiteY230" fmla="*/ 164592 h 359664"/>
                  <a:gd name="connsiteX231" fmla="*/ 3904488 w 5992368"/>
                  <a:gd name="connsiteY231" fmla="*/ 207264 h 359664"/>
                  <a:gd name="connsiteX232" fmla="*/ 3939540 w 5992368"/>
                  <a:gd name="connsiteY232" fmla="*/ 175260 h 359664"/>
                  <a:gd name="connsiteX233" fmla="*/ 3909060 w 5992368"/>
                  <a:gd name="connsiteY233" fmla="*/ 138684 h 359664"/>
                  <a:gd name="connsiteX234" fmla="*/ 3877056 w 5992368"/>
                  <a:gd name="connsiteY234" fmla="*/ 123444 h 359664"/>
                  <a:gd name="connsiteX235" fmla="*/ 3851148 w 5992368"/>
                  <a:gd name="connsiteY235" fmla="*/ 120396 h 359664"/>
                  <a:gd name="connsiteX236" fmla="*/ 3851148 w 5992368"/>
                  <a:gd name="connsiteY236" fmla="*/ 167640 h 359664"/>
                  <a:gd name="connsiteX237" fmla="*/ 3835908 w 5992368"/>
                  <a:gd name="connsiteY237" fmla="*/ 169164 h 359664"/>
                  <a:gd name="connsiteX238" fmla="*/ 3800856 w 5992368"/>
                  <a:gd name="connsiteY238" fmla="*/ 207264 h 359664"/>
                  <a:gd name="connsiteX239" fmla="*/ 3832860 w 5992368"/>
                  <a:gd name="connsiteY239" fmla="*/ 257556 h 359664"/>
                  <a:gd name="connsiteX240" fmla="*/ 3851148 w 5992368"/>
                  <a:gd name="connsiteY240" fmla="*/ 304800 h 359664"/>
                  <a:gd name="connsiteX241" fmla="*/ 3901440 w 5992368"/>
                  <a:gd name="connsiteY241" fmla="*/ 207264 h 359664"/>
                  <a:gd name="connsiteX242" fmla="*/ 3851148 w 5992368"/>
                  <a:gd name="connsiteY242" fmla="*/ 167640 h 359664"/>
                  <a:gd name="connsiteX243" fmla="*/ 2996184 w 5992368"/>
                  <a:gd name="connsiteY243" fmla="*/ 13716 h 359664"/>
                  <a:gd name="connsiteX244" fmla="*/ 2807208 w 5992368"/>
                  <a:gd name="connsiteY244" fmla="*/ 140208 h 359664"/>
                  <a:gd name="connsiteX245" fmla="*/ 2851404 w 5992368"/>
                  <a:gd name="connsiteY245" fmla="*/ 147828 h 359664"/>
                  <a:gd name="connsiteX246" fmla="*/ 2996184 w 5992368"/>
                  <a:gd name="connsiteY246" fmla="*/ 57912 h 359664"/>
                  <a:gd name="connsiteX247" fmla="*/ 3142488 w 5992368"/>
                  <a:gd name="connsiteY247" fmla="*/ 147828 h 359664"/>
                  <a:gd name="connsiteX248" fmla="*/ 3186684 w 5992368"/>
                  <a:gd name="connsiteY248" fmla="*/ 140208 h 359664"/>
                  <a:gd name="connsiteX249" fmla="*/ 2996184 w 5992368"/>
                  <a:gd name="connsiteY249" fmla="*/ 13716 h 359664"/>
                  <a:gd name="connsiteX250" fmla="*/ 2996184 w 5992368"/>
                  <a:gd name="connsiteY250" fmla="*/ 65532 h 359664"/>
                  <a:gd name="connsiteX251" fmla="*/ 2859024 w 5992368"/>
                  <a:gd name="connsiteY251" fmla="*/ 150876 h 359664"/>
                  <a:gd name="connsiteX252" fmla="*/ 2901696 w 5992368"/>
                  <a:gd name="connsiteY252" fmla="*/ 172212 h 359664"/>
                  <a:gd name="connsiteX253" fmla="*/ 2996184 w 5992368"/>
                  <a:gd name="connsiteY253" fmla="*/ 114300 h 359664"/>
                  <a:gd name="connsiteX254" fmla="*/ 3092196 w 5992368"/>
                  <a:gd name="connsiteY254" fmla="*/ 172212 h 359664"/>
                  <a:gd name="connsiteX255" fmla="*/ 3134868 w 5992368"/>
                  <a:gd name="connsiteY255" fmla="*/ 150876 h 359664"/>
                  <a:gd name="connsiteX256" fmla="*/ 2996184 w 5992368"/>
                  <a:gd name="connsiteY256" fmla="*/ 65532 h 359664"/>
                  <a:gd name="connsiteX257" fmla="*/ 2996184 w 5992368"/>
                  <a:gd name="connsiteY257" fmla="*/ 120396 h 359664"/>
                  <a:gd name="connsiteX258" fmla="*/ 2907792 w 5992368"/>
                  <a:gd name="connsiteY258" fmla="*/ 176784 h 359664"/>
                  <a:gd name="connsiteX259" fmla="*/ 2942844 w 5992368"/>
                  <a:gd name="connsiteY259" fmla="*/ 207264 h 359664"/>
                  <a:gd name="connsiteX260" fmla="*/ 2996184 w 5992368"/>
                  <a:gd name="connsiteY260" fmla="*/ 164592 h 359664"/>
                  <a:gd name="connsiteX261" fmla="*/ 3049524 w 5992368"/>
                  <a:gd name="connsiteY261" fmla="*/ 205740 h 359664"/>
                  <a:gd name="connsiteX262" fmla="*/ 3084576 w 5992368"/>
                  <a:gd name="connsiteY262" fmla="*/ 175260 h 359664"/>
                  <a:gd name="connsiteX263" fmla="*/ 3049524 w 5992368"/>
                  <a:gd name="connsiteY263" fmla="*/ 135636 h 359664"/>
                  <a:gd name="connsiteX264" fmla="*/ 3014472 w 5992368"/>
                  <a:gd name="connsiteY264" fmla="*/ 121920 h 359664"/>
                  <a:gd name="connsiteX265" fmla="*/ 2996184 w 5992368"/>
                  <a:gd name="connsiteY265" fmla="*/ 120396 h 359664"/>
                  <a:gd name="connsiteX266" fmla="*/ 2996184 w 5992368"/>
                  <a:gd name="connsiteY266" fmla="*/ 167640 h 359664"/>
                  <a:gd name="connsiteX267" fmla="*/ 2945892 w 5992368"/>
                  <a:gd name="connsiteY267" fmla="*/ 208788 h 359664"/>
                  <a:gd name="connsiteX268" fmla="*/ 2996184 w 5992368"/>
                  <a:gd name="connsiteY268" fmla="*/ 301752 h 359664"/>
                  <a:gd name="connsiteX269" fmla="*/ 3017520 w 5992368"/>
                  <a:gd name="connsiteY269" fmla="*/ 249936 h 359664"/>
                  <a:gd name="connsiteX270" fmla="*/ 3046476 w 5992368"/>
                  <a:gd name="connsiteY270" fmla="*/ 207264 h 359664"/>
                  <a:gd name="connsiteX271" fmla="*/ 2996184 w 5992368"/>
                  <a:gd name="connsiteY271" fmla="*/ 167640 h 359664"/>
                  <a:gd name="connsiteX272" fmla="*/ 2141220 w 5992368"/>
                  <a:gd name="connsiteY272" fmla="*/ 13716 h 359664"/>
                  <a:gd name="connsiteX273" fmla="*/ 1952244 w 5992368"/>
                  <a:gd name="connsiteY273" fmla="*/ 140208 h 359664"/>
                  <a:gd name="connsiteX274" fmla="*/ 1996440 w 5992368"/>
                  <a:gd name="connsiteY274" fmla="*/ 147828 h 359664"/>
                  <a:gd name="connsiteX275" fmla="*/ 2141220 w 5992368"/>
                  <a:gd name="connsiteY275" fmla="*/ 57912 h 359664"/>
                  <a:gd name="connsiteX276" fmla="*/ 2287524 w 5992368"/>
                  <a:gd name="connsiteY276" fmla="*/ 147828 h 359664"/>
                  <a:gd name="connsiteX277" fmla="*/ 2331720 w 5992368"/>
                  <a:gd name="connsiteY277" fmla="*/ 140208 h 359664"/>
                  <a:gd name="connsiteX278" fmla="*/ 2141220 w 5992368"/>
                  <a:gd name="connsiteY278" fmla="*/ 13716 h 359664"/>
                  <a:gd name="connsiteX279" fmla="*/ 2141220 w 5992368"/>
                  <a:gd name="connsiteY279" fmla="*/ 65532 h 359664"/>
                  <a:gd name="connsiteX280" fmla="*/ 2004060 w 5992368"/>
                  <a:gd name="connsiteY280" fmla="*/ 150876 h 359664"/>
                  <a:gd name="connsiteX281" fmla="*/ 2048256 w 5992368"/>
                  <a:gd name="connsiteY281" fmla="*/ 172212 h 359664"/>
                  <a:gd name="connsiteX282" fmla="*/ 2141220 w 5992368"/>
                  <a:gd name="connsiteY282" fmla="*/ 114300 h 359664"/>
                  <a:gd name="connsiteX283" fmla="*/ 2237232 w 5992368"/>
                  <a:gd name="connsiteY283" fmla="*/ 172212 h 359664"/>
                  <a:gd name="connsiteX284" fmla="*/ 2279904 w 5992368"/>
                  <a:gd name="connsiteY284" fmla="*/ 150876 h 359664"/>
                  <a:gd name="connsiteX285" fmla="*/ 2141220 w 5992368"/>
                  <a:gd name="connsiteY285" fmla="*/ 65532 h 359664"/>
                  <a:gd name="connsiteX286" fmla="*/ 2141220 w 5992368"/>
                  <a:gd name="connsiteY286" fmla="*/ 120396 h 359664"/>
                  <a:gd name="connsiteX287" fmla="*/ 2124456 w 5992368"/>
                  <a:gd name="connsiteY287" fmla="*/ 121920 h 359664"/>
                  <a:gd name="connsiteX288" fmla="*/ 2089404 w 5992368"/>
                  <a:gd name="connsiteY288" fmla="*/ 135636 h 359664"/>
                  <a:gd name="connsiteX289" fmla="*/ 2054352 w 5992368"/>
                  <a:gd name="connsiteY289" fmla="*/ 175260 h 359664"/>
                  <a:gd name="connsiteX290" fmla="*/ 2089404 w 5992368"/>
                  <a:gd name="connsiteY290" fmla="*/ 205740 h 359664"/>
                  <a:gd name="connsiteX291" fmla="*/ 2141220 w 5992368"/>
                  <a:gd name="connsiteY291" fmla="*/ 164592 h 359664"/>
                  <a:gd name="connsiteX292" fmla="*/ 2196084 w 5992368"/>
                  <a:gd name="connsiteY292" fmla="*/ 207264 h 359664"/>
                  <a:gd name="connsiteX293" fmla="*/ 2231136 w 5992368"/>
                  <a:gd name="connsiteY293" fmla="*/ 176784 h 359664"/>
                  <a:gd name="connsiteX294" fmla="*/ 2141220 w 5992368"/>
                  <a:gd name="connsiteY294" fmla="*/ 120396 h 359664"/>
                  <a:gd name="connsiteX295" fmla="*/ 2141220 w 5992368"/>
                  <a:gd name="connsiteY295" fmla="*/ 167640 h 359664"/>
                  <a:gd name="connsiteX296" fmla="*/ 2092452 w 5992368"/>
                  <a:gd name="connsiteY296" fmla="*/ 207264 h 359664"/>
                  <a:gd name="connsiteX297" fmla="*/ 2119884 w 5992368"/>
                  <a:gd name="connsiteY297" fmla="*/ 249936 h 359664"/>
                  <a:gd name="connsiteX298" fmla="*/ 2142744 w 5992368"/>
                  <a:gd name="connsiteY298" fmla="*/ 301752 h 359664"/>
                  <a:gd name="connsiteX299" fmla="*/ 2193036 w 5992368"/>
                  <a:gd name="connsiteY299" fmla="*/ 208788 h 359664"/>
                  <a:gd name="connsiteX300" fmla="*/ 2141220 w 5992368"/>
                  <a:gd name="connsiteY300" fmla="*/ 167640 h 359664"/>
                  <a:gd name="connsiteX301" fmla="*/ 1287780 w 5992368"/>
                  <a:gd name="connsiteY301" fmla="*/ 13716 h 359664"/>
                  <a:gd name="connsiteX302" fmla="*/ 1097280 w 5992368"/>
                  <a:gd name="connsiteY302" fmla="*/ 138684 h 359664"/>
                  <a:gd name="connsiteX303" fmla="*/ 1141476 w 5992368"/>
                  <a:gd name="connsiteY303" fmla="*/ 149352 h 359664"/>
                  <a:gd name="connsiteX304" fmla="*/ 1286256 w 5992368"/>
                  <a:gd name="connsiteY304" fmla="*/ 57912 h 359664"/>
                  <a:gd name="connsiteX305" fmla="*/ 1434084 w 5992368"/>
                  <a:gd name="connsiteY305" fmla="*/ 149352 h 359664"/>
                  <a:gd name="connsiteX306" fmla="*/ 1478280 w 5992368"/>
                  <a:gd name="connsiteY306" fmla="*/ 138684 h 359664"/>
                  <a:gd name="connsiteX307" fmla="*/ 1287780 w 5992368"/>
                  <a:gd name="connsiteY307" fmla="*/ 13716 h 359664"/>
                  <a:gd name="connsiteX308" fmla="*/ 1287780 w 5992368"/>
                  <a:gd name="connsiteY308" fmla="*/ 65532 h 359664"/>
                  <a:gd name="connsiteX309" fmla="*/ 1150620 w 5992368"/>
                  <a:gd name="connsiteY309" fmla="*/ 152400 h 359664"/>
                  <a:gd name="connsiteX310" fmla="*/ 1193292 w 5992368"/>
                  <a:gd name="connsiteY310" fmla="*/ 173736 h 359664"/>
                  <a:gd name="connsiteX311" fmla="*/ 1287780 w 5992368"/>
                  <a:gd name="connsiteY311" fmla="*/ 114300 h 359664"/>
                  <a:gd name="connsiteX312" fmla="*/ 1382268 w 5992368"/>
                  <a:gd name="connsiteY312" fmla="*/ 173736 h 359664"/>
                  <a:gd name="connsiteX313" fmla="*/ 1424940 w 5992368"/>
                  <a:gd name="connsiteY313" fmla="*/ 150876 h 359664"/>
                  <a:gd name="connsiteX314" fmla="*/ 1287780 w 5992368"/>
                  <a:gd name="connsiteY314" fmla="*/ 65532 h 359664"/>
                  <a:gd name="connsiteX315" fmla="*/ 1286256 w 5992368"/>
                  <a:gd name="connsiteY315" fmla="*/ 120396 h 359664"/>
                  <a:gd name="connsiteX316" fmla="*/ 1207008 w 5992368"/>
                  <a:gd name="connsiteY316" fmla="*/ 161544 h 359664"/>
                  <a:gd name="connsiteX317" fmla="*/ 1199388 w 5992368"/>
                  <a:gd name="connsiteY317" fmla="*/ 175260 h 359664"/>
                  <a:gd name="connsiteX318" fmla="*/ 1234440 w 5992368"/>
                  <a:gd name="connsiteY318" fmla="*/ 207264 h 359664"/>
                  <a:gd name="connsiteX319" fmla="*/ 1287780 w 5992368"/>
                  <a:gd name="connsiteY319" fmla="*/ 164592 h 359664"/>
                  <a:gd name="connsiteX320" fmla="*/ 1341120 w 5992368"/>
                  <a:gd name="connsiteY320" fmla="*/ 207264 h 359664"/>
                  <a:gd name="connsiteX321" fmla="*/ 1376172 w 5992368"/>
                  <a:gd name="connsiteY321" fmla="*/ 175260 h 359664"/>
                  <a:gd name="connsiteX322" fmla="*/ 1341120 w 5992368"/>
                  <a:gd name="connsiteY322" fmla="*/ 135636 h 359664"/>
                  <a:gd name="connsiteX323" fmla="*/ 1306068 w 5992368"/>
                  <a:gd name="connsiteY323" fmla="*/ 121920 h 359664"/>
                  <a:gd name="connsiteX324" fmla="*/ 1286256 w 5992368"/>
                  <a:gd name="connsiteY324" fmla="*/ 120396 h 359664"/>
                  <a:gd name="connsiteX325" fmla="*/ 1286256 w 5992368"/>
                  <a:gd name="connsiteY325" fmla="*/ 167640 h 359664"/>
                  <a:gd name="connsiteX326" fmla="*/ 1239012 w 5992368"/>
                  <a:gd name="connsiteY326" fmla="*/ 199644 h 359664"/>
                  <a:gd name="connsiteX327" fmla="*/ 1237488 w 5992368"/>
                  <a:gd name="connsiteY327" fmla="*/ 207264 h 359664"/>
                  <a:gd name="connsiteX328" fmla="*/ 1263396 w 5992368"/>
                  <a:gd name="connsiteY328" fmla="*/ 246888 h 359664"/>
                  <a:gd name="connsiteX329" fmla="*/ 1287780 w 5992368"/>
                  <a:gd name="connsiteY329" fmla="*/ 304800 h 359664"/>
                  <a:gd name="connsiteX330" fmla="*/ 1338072 w 5992368"/>
                  <a:gd name="connsiteY330" fmla="*/ 207264 h 359664"/>
                  <a:gd name="connsiteX331" fmla="*/ 1286256 w 5992368"/>
                  <a:gd name="connsiteY331" fmla="*/ 167640 h 359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</a:cxnLst>
                <a:rect l="l" t="t" r="r" b="b"/>
                <a:pathLst>
                  <a:path w="5992368" h="359664">
                    <a:moveTo>
                      <a:pt x="432816" y="0"/>
                    </a:moveTo>
                    <a:cubicBezTo>
                      <a:pt x="507492" y="0"/>
                      <a:pt x="597408" y="39624"/>
                      <a:pt x="638556" y="140208"/>
                    </a:cubicBezTo>
                    <a:lnTo>
                      <a:pt x="667512" y="140208"/>
                    </a:lnTo>
                    <a:cubicBezTo>
                      <a:pt x="675132" y="141732"/>
                      <a:pt x="682752" y="143256"/>
                      <a:pt x="690372" y="143256"/>
                    </a:cubicBezTo>
                    <a:cubicBezTo>
                      <a:pt x="752856" y="149352"/>
                      <a:pt x="838200" y="224028"/>
                      <a:pt x="854964" y="291084"/>
                    </a:cubicBezTo>
                    <a:cubicBezTo>
                      <a:pt x="854964" y="294132"/>
                      <a:pt x="858012" y="300228"/>
                      <a:pt x="861060" y="304800"/>
                    </a:cubicBezTo>
                    <a:cubicBezTo>
                      <a:pt x="864108" y="295656"/>
                      <a:pt x="867156" y="284988"/>
                      <a:pt x="870204" y="275844"/>
                    </a:cubicBezTo>
                    <a:cubicBezTo>
                      <a:pt x="888492" y="213360"/>
                      <a:pt x="976884" y="147828"/>
                      <a:pt x="1030224" y="143256"/>
                    </a:cubicBezTo>
                    <a:cubicBezTo>
                      <a:pt x="1034796" y="143256"/>
                      <a:pt x="1046988" y="140208"/>
                      <a:pt x="1051560" y="140208"/>
                    </a:cubicBezTo>
                    <a:lnTo>
                      <a:pt x="1082040" y="140208"/>
                    </a:lnTo>
                    <a:cubicBezTo>
                      <a:pt x="1123188" y="39624"/>
                      <a:pt x="1211580" y="0"/>
                      <a:pt x="1287780" y="0"/>
                    </a:cubicBezTo>
                    <a:cubicBezTo>
                      <a:pt x="1357884" y="0"/>
                      <a:pt x="1453896" y="38100"/>
                      <a:pt x="1493520" y="140208"/>
                    </a:cubicBezTo>
                    <a:lnTo>
                      <a:pt x="1522476" y="140208"/>
                    </a:lnTo>
                    <a:cubicBezTo>
                      <a:pt x="1536192" y="143256"/>
                      <a:pt x="1548384" y="144780"/>
                      <a:pt x="1563624" y="147828"/>
                    </a:cubicBezTo>
                    <a:cubicBezTo>
                      <a:pt x="1626108" y="161544"/>
                      <a:pt x="1702308" y="242316"/>
                      <a:pt x="1714500" y="304800"/>
                    </a:cubicBezTo>
                    <a:cubicBezTo>
                      <a:pt x="1716024" y="301752"/>
                      <a:pt x="1717548" y="297180"/>
                      <a:pt x="1717548" y="295656"/>
                    </a:cubicBezTo>
                    <a:cubicBezTo>
                      <a:pt x="1725168" y="243840"/>
                      <a:pt x="1802892" y="161544"/>
                      <a:pt x="1856232" y="150876"/>
                    </a:cubicBezTo>
                    <a:cubicBezTo>
                      <a:pt x="1865376" y="149352"/>
                      <a:pt x="1874520" y="144780"/>
                      <a:pt x="1883664" y="143256"/>
                    </a:cubicBezTo>
                    <a:cubicBezTo>
                      <a:pt x="1888236" y="141732"/>
                      <a:pt x="1900428" y="140208"/>
                      <a:pt x="1905000" y="140208"/>
                    </a:cubicBezTo>
                    <a:lnTo>
                      <a:pt x="1937004" y="140208"/>
                    </a:lnTo>
                    <a:cubicBezTo>
                      <a:pt x="1978152" y="38100"/>
                      <a:pt x="2066544" y="0"/>
                      <a:pt x="2142744" y="0"/>
                    </a:cubicBezTo>
                    <a:cubicBezTo>
                      <a:pt x="2217420" y="0"/>
                      <a:pt x="2304288" y="38100"/>
                      <a:pt x="2348484" y="140208"/>
                    </a:cubicBezTo>
                    <a:lnTo>
                      <a:pt x="2377440" y="140208"/>
                    </a:lnTo>
                    <a:cubicBezTo>
                      <a:pt x="2385060" y="141732"/>
                      <a:pt x="2392680" y="143256"/>
                      <a:pt x="2400300" y="143256"/>
                    </a:cubicBezTo>
                    <a:cubicBezTo>
                      <a:pt x="2455164" y="147828"/>
                      <a:pt x="2542032" y="216408"/>
                      <a:pt x="2560320" y="280416"/>
                    </a:cubicBezTo>
                    <a:cubicBezTo>
                      <a:pt x="2561844" y="288036"/>
                      <a:pt x="2566416" y="297180"/>
                      <a:pt x="2569464" y="304800"/>
                    </a:cubicBezTo>
                    <a:cubicBezTo>
                      <a:pt x="2572512" y="294132"/>
                      <a:pt x="2577084" y="281940"/>
                      <a:pt x="2581656" y="269748"/>
                    </a:cubicBezTo>
                    <a:cubicBezTo>
                      <a:pt x="2601468" y="210312"/>
                      <a:pt x="2686812" y="147828"/>
                      <a:pt x="2738628" y="143256"/>
                    </a:cubicBezTo>
                    <a:cubicBezTo>
                      <a:pt x="2743200" y="143256"/>
                      <a:pt x="2755392" y="140208"/>
                      <a:pt x="2759964" y="140208"/>
                    </a:cubicBezTo>
                    <a:lnTo>
                      <a:pt x="2790444" y="140208"/>
                    </a:lnTo>
                    <a:cubicBezTo>
                      <a:pt x="2831592" y="39624"/>
                      <a:pt x="2919984" y="0"/>
                      <a:pt x="2996184" y="0"/>
                    </a:cubicBezTo>
                    <a:cubicBezTo>
                      <a:pt x="3069336" y="0"/>
                      <a:pt x="3157728" y="35052"/>
                      <a:pt x="3201924" y="140208"/>
                    </a:cubicBezTo>
                    <a:lnTo>
                      <a:pt x="3232404" y="140208"/>
                    </a:lnTo>
                    <a:cubicBezTo>
                      <a:pt x="3240024" y="141732"/>
                      <a:pt x="3247644" y="143256"/>
                      <a:pt x="3255264" y="143256"/>
                    </a:cubicBezTo>
                    <a:cubicBezTo>
                      <a:pt x="3307080" y="147828"/>
                      <a:pt x="3390900" y="210312"/>
                      <a:pt x="3412236" y="274320"/>
                    </a:cubicBezTo>
                    <a:cubicBezTo>
                      <a:pt x="3415284" y="283464"/>
                      <a:pt x="3419856" y="294132"/>
                      <a:pt x="3424428" y="304800"/>
                    </a:cubicBezTo>
                    <a:cubicBezTo>
                      <a:pt x="3427476" y="295656"/>
                      <a:pt x="3430524" y="284988"/>
                      <a:pt x="3433572" y="275844"/>
                    </a:cubicBezTo>
                    <a:cubicBezTo>
                      <a:pt x="3451860" y="213360"/>
                      <a:pt x="3540252" y="147828"/>
                      <a:pt x="3593592" y="143256"/>
                    </a:cubicBezTo>
                    <a:cubicBezTo>
                      <a:pt x="3598164" y="143256"/>
                      <a:pt x="3610356" y="140208"/>
                      <a:pt x="3614928" y="140208"/>
                    </a:cubicBezTo>
                    <a:lnTo>
                      <a:pt x="3645408" y="140208"/>
                    </a:lnTo>
                    <a:cubicBezTo>
                      <a:pt x="3686556" y="39624"/>
                      <a:pt x="3774948" y="0"/>
                      <a:pt x="3851148" y="0"/>
                    </a:cubicBezTo>
                    <a:cubicBezTo>
                      <a:pt x="3921252" y="0"/>
                      <a:pt x="4017264" y="38100"/>
                      <a:pt x="4056888" y="140208"/>
                    </a:cubicBezTo>
                    <a:lnTo>
                      <a:pt x="4085844" y="140208"/>
                    </a:lnTo>
                    <a:cubicBezTo>
                      <a:pt x="4099560" y="141732"/>
                      <a:pt x="4111753" y="144780"/>
                      <a:pt x="4126992" y="147828"/>
                    </a:cubicBezTo>
                    <a:cubicBezTo>
                      <a:pt x="4189476" y="161544"/>
                      <a:pt x="4265676" y="242316"/>
                      <a:pt x="4277868" y="304800"/>
                    </a:cubicBezTo>
                    <a:cubicBezTo>
                      <a:pt x="4280917" y="298704"/>
                      <a:pt x="4282441" y="292608"/>
                      <a:pt x="4283964" y="286512"/>
                    </a:cubicBezTo>
                    <a:cubicBezTo>
                      <a:pt x="4302253" y="213360"/>
                      <a:pt x="4398264" y="146304"/>
                      <a:pt x="4448556" y="143256"/>
                    </a:cubicBezTo>
                    <a:cubicBezTo>
                      <a:pt x="4454653" y="143256"/>
                      <a:pt x="4465320" y="140208"/>
                      <a:pt x="4469892" y="140208"/>
                    </a:cubicBezTo>
                    <a:lnTo>
                      <a:pt x="4500372" y="140208"/>
                    </a:lnTo>
                    <a:cubicBezTo>
                      <a:pt x="4541520" y="39624"/>
                      <a:pt x="4629912" y="0"/>
                      <a:pt x="4706112" y="0"/>
                    </a:cubicBezTo>
                    <a:cubicBezTo>
                      <a:pt x="4779264" y="0"/>
                      <a:pt x="4867656" y="38100"/>
                      <a:pt x="4911853" y="140208"/>
                    </a:cubicBezTo>
                    <a:lnTo>
                      <a:pt x="4940808" y="140208"/>
                    </a:lnTo>
                    <a:cubicBezTo>
                      <a:pt x="4951476" y="141732"/>
                      <a:pt x="4960620" y="143256"/>
                      <a:pt x="4969764" y="144780"/>
                    </a:cubicBezTo>
                    <a:cubicBezTo>
                      <a:pt x="5049012" y="156972"/>
                      <a:pt x="5123688" y="249936"/>
                      <a:pt x="5132832" y="306324"/>
                    </a:cubicBezTo>
                    <a:cubicBezTo>
                      <a:pt x="5135880" y="297180"/>
                      <a:pt x="5138929" y="286512"/>
                      <a:pt x="5141976" y="277368"/>
                    </a:cubicBezTo>
                    <a:cubicBezTo>
                      <a:pt x="5160264" y="216408"/>
                      <a:pt x="5242560" y="152400"/>
                      <a:pt x="5295900" y="144780"/>
                    </a:cubicBezTo>
                    <a:cubicBezTo>
                      <a:pt x="5305044" y="143256"/>
                      <a:pt x="5318760" y="140208"/>
                      <a:pt x="5323332" y="140208"/>
                    </a:cubicBezTo>
                    <a:lnTo>
                      <a:pt x="5355336" y="140208"/>
                    </a:lnTo>
                    <a:cubicBezTo>
                      <a:pt x="5394960" y="38100"/>
                      <a:pt x="5486400" y="0"/>
                      <a:pt x="5559553" y="0"/>
                    </a:cubicBezTo>
                    <a:cubicBezTo>
                      <a:pt x="5634229" y="0"/>
                      <a:pt x="5724144" y="39624"/>
                      <a:pt x="5765292" y="140208"/>
                    </a:cubicBezTo>
                    <a:lnTo>
                      <a:pt x="5794248" y="140208"/>
                    </a:lnTo>
                    <a:cubicBezTo>
                      <a:pt x="5801868" y="141732"/>
                      <a:pt x="5809488" y="143256"/>
                      <a:pt x="5817108" y="143256"/>
                    </a:cubicBezTo>
                    <a:cubicBezTo>
                      <a:pt x="5899405" y="152400"/>
                      <a:pt x="5978653" y="248412"/>
                      <a:pt x="5986272" y="307848"/>
                    </a:cubicBezTo>
                    <a:cubicBezTo>
                      <a:pt x="5987796" y="316992"/>
                      <a:pt x="5992368" y="330708"/>
                      <a:pt x="5992368" y="335280"/>
                    </a:cubicBezTo>
                    <a:lnTo>
                      <a:pt x="5992368" y="358140"/>
                    </a:lnTo>
                    <a:lnTo>
                      <a:pt x="5981700" y="358140"/>
                    </a:lnTo>
                    <a:cubicBezTo>
                      <a:pt x="5978653" y="222504"/>
                      <a:pt x="5870448" y="150876"/>
                      <a:pt x="5772912" y="150876"/>
                    </a:cubicBezTo>
                    <a:cubicBezTo>
                      <a:pt x="5670805" y="150876"/>
                      <a:pt x="5570220" y="227076"/>
                      <a:pt x="5565648" y="358140"/>
                    </a:cubicBezTo>
                    <a:lnTo>
                      <a:pt x="5554980" y="358140"/>
                    </a:lnTo>
                    <a:cubicBezTo>
                      <a:pt x="5547360" y="225552"/>
                      <a:pt x="5446776" y="150876"/>
                      <a:pt x="5346192" y="150876"/>
                    </a:cubicBezTo>
                    <a:cubicBezTo>
                      <a:pt x="5245608" y="150876"/>
                      <a:pt x="5138929" y="227076"/>
                      <a:pt x="5138929" y="358140"/>
                    </a:cubicBezTo>
                    <a:lnTo>
                      <a:pt x="5126736" y="358140"/>
                    </a:lnTo>
                    <a:cubicBezTo>
                      <a:pt x="5123688" y="222504"/>
                      <a:pt x="5015484" y="150876"/>
                      <a:pt x="4917948" y="150876"/>
                    </a:cubicBezTo>
                    <a:cubicBezTo>
                      <a:pt x="4820412" y="150876"/>
                      <a:pt x="4713732" y="227076"/>
                      <a:pt x="4710684" y="358140"/>
                    </a:cubicBezTo>
                    <a:lnTo>
                      <a:pt x="4700017" y="358140"/>
                    </a:lnTo>
                    <a:cubicBezTo>
                      <a:pt x="4696968" y="222504"/>
                      <a:pt x="4588764" y="150876"/>
                      <a:pt x="4491229" y="150876"/>
                    </a:cubicBezTo>
                    <a:cubicBezTo>
                      <a:pt x="4389120" y="150876"/>
                      <a:pt x="4288536" y="227076"/>
                      <a:pt x="4283964" y="358140"/>
                    </a:cubicBezTo>
                    <a:lnTo>
                      <a:pt x="4273296" y="358140"/>
                    </a:lnTo>
                    <a:cubicBezTo>
                      <a:pt x="4265676" y="225552"/>
                      <a:pt x="4165092" y="150876"/>
                      <a:pt x="4064508" y="150876"/>
                    </a:cubicBezTo>
                    <a:cubicBezTo>
                      <a:pt x="3963924" y="150876"/>
                      <a:pt x="3857244" y="227076"/>
                      <a:pt x="3857244" y="358140"/>
                    </a:cubicBezTo>
                    <a:lnTo>
                      <a:pt x="3845052" y="358140"/>
                    </a:lnTo>
                    <a:cubicBezTo>
                      <a:pt x="3842005" y="222504"/>
                      <a:pt x="3733800" y="150876"/>
                      <a:pt x="3636264" y="150876"/>
                    </a:cubicBezTo>
                    <a:cubicBezTo>
                      <a:pt x="3538728" y="150876"/>
                      <a:pt x="3430524" y="225552"/>
                      <a:pt x="3430524" y="359664"/>
                    </a:cubicBezTo>
                    <a:lnTo>
                      <a:pt x="3418332" y="359664"/>
                    </a:lnTo>
                    <a:cubicBezTo>
                      <a:pt x="3415284" y="225552"/>
                      <a:pt x="3307080" y="150876"/>
                      <a:pt x="3209544" y="150876"/>
                    </a:cubicBezTo>
                    <a:cubicBezTo>
                      <a:pt x="3108960" y="150876"/>
                      <a:pt x="3002280" y="230124"/>
                      <a:pt x="3002280" y="359664"/>
                    </a:cubicBezTo>
                    <a:lnTo>
                      <a:pt x="2990088" y="359664"/>
                    </a:lnTo>
                    <a:cubicBezTo>
                      <a:pt x="2988564" y="227076"/>
                      <a:pt x="2880360" y="150876"/>
                      <a:pt x="2782824" y="150876"/>
                    </a:cubicBezTo>
                    <a:cubicBezTo>
                      <a:pt x="2682240" y="150876"/>
                      <a:pt x="2575560" y="227076"/>
                      <a:pt x="2575560" y="359664"/>
                    </a:cubicBezTo>
                    <a:lnTo>
                      <a:pt x="2563368" y="359664"/>
                    </a:lnTo>
                    <a:cubicBezTo>
                      <a:pt x="2561844" y="227076"/>
                      <a:pt x="2455164" y="150876"/>
                      <a:pt x="2354580" y="150876"/>
                    </a:cubicBezTo>
                    <a:cubicBezTo>
                      <a:pt x="2257044" y="150876"/>
                      <a:pt x="2148840" y="227076"/>
                      <a:pt x="2148840" y="359664"/>
                    </a:cubicBezTo>
                    <a:lnTo>
                      <a:pt x="2136648" y="359664"/>
                    </a:lnTo>
                    <a:cubicBezTo>
                      <a:pt x="2133600" y="225552"/>
                      <a:pt x="2025396" y="150876"/>
                      <a:pt x="1927860" y="150876"/>
                    </a:cubicBezTo>
                    <a:cubicBezTo>
                      <a:pt x="1827276" y="150876"/>
                      <a:pt x="1720596" y="230124"/>
                      <a:pt x="1720596" y="359664"/>
                    </a:cubicBezTo>
                    <a:lnTo>
                      <a:pt x="1708404" y="359664"/>
                    </a:lnTo>
                    <a:cubicBezTo>
                      <a:pt x="1706880" y="227076"/>
                      <a:pt x="1598676" y="150876"/>
                      <a:pt x="1501140" y="150876"/>
                    </a:cubicBezTo>
                    <a:cubicBezTo>
                      <a:pt x="1400556" y="150876"/>
                      <a:pt x="1293876" y="227076"/>
                      <a:pt x="1293876" y="358140"/>
                    </a:cubicBezTo>
                    <a:lnTo>
                      <a:pt x="1281684" y="358140"/>
                    </a:lnTo>
                    <a:cubicBezTo>
                      <a:pt x="1278636" y="222504"/>
                      <a:pt x="1170432" y="150876"/>
                      <a:pt x="1072896" y="150876"/>
                    </a:cubicBezTo>
                    <a:cubicBezTo>
                      <a:pt x="972312" y="150876"/>
                      <a:pt x="873252" y="225552"/>
                      <a:pt x="865632" y="358140"/>
                    </a:cubicBezTo>
                    <a:lnTo>
                      <a:pt x="854964" y="358140"/>
                    </a:lnTo>
                    <a:cubicBezTo>
                      <a:pt x="851916" y="222504"/>
                      <a:pt x="743712" y="150876"/>
                      <a:pt x="646176" y="150876"/>
                    </a:cubicBezTo>
                    <a:cubicBezTo>
                      <a:pt x="544068" y="150876"/>
                      <a:pt x="443484" y="227076"/>
                      <a:pt x="438912" y="358140"/>
                    </a:cubicBezTo>
                    <a:lnTo>
                      <a:pt x="428244" y="358140"/>
                    </a:lnTo>
                    <a:cubicBezTo>
                      <a:pt x="425196" y="227076"/>
                      <a:pt x="316992" y="150876"/>
                      <a:pt x="219456" y="150876"/>
                    </a:cubicBezTo>
                    <a:cubicBezTo>
                      <a:pt x="118872" y="150876"/>
                      <a:pt x="12192" y="227076"/>
                      <a:pt x="12192" y="358140"/>
                    </a:cubicBezTo>
                    <a:lnTo>
                      <a:pt x="0" y="358140"/>
                    </a:lnTo>
                    <a:lnTo>
                      <a:pt x="0" y="345948"/>
                    </a:lnTo>
                    <a:cubicBezTo>
                      <a:pt x="1524" y="338328"/>
                      <a:pt x="3048" y="329184"/>
                      <a:pt x="3048" y="320040"/>
                    </a:cubicBezTo>
                    <a:cubicBezTo>
                      <a:pt x="4572" y="313944"/>
                      <a:pt x="6096" y="306324"/>
                      <a:pt x="7620" y="300228"/>
                    </a:cubicBezTo>
                    <a:cubicBezTo>
                      <a:pt x="22860" y="222504"/>
                      <a:pt x="115824" y="150876"/>
                      <a:pt x="169164" y="144780"/>
                    </a:cubicBezTo>
                    <a:cubicBezTo>
                      <a:pt x="178308" y="143256"/>
                      <a:pt x="192024" y="140208"/>
                      <a:pt x="196596" y="140208"/>
                    </a:cubicBezTo>
                    <a:lnTo>
                      <a:pt x="227076" y="140208"/>
                    </a:lnTo>
                    <a:cubicBezTo>
                      <a:pt x="269748" y="38100"/>
                      <a:pt x="358140" y="0"/>
                      <a:pt x="432816" y="0"/>
                    </a:cubicBezTo>
                    <a:close/>
                    <a:moveTo>
                      <a:pt x="432816" y="13716"/>
                    </a:moveTo>
                    <a:cubicBezTo>
                      <a:pt x="364236" y="13716"/>
                      <a:pt x="291084" y="42672"/>
                      <a:pt x="243840" y="135636"/>
                    </a:cubicBezTo>
                    <a:lnTo>
                      <a:pt x="243840" y="140208"/>
                    </a:lnTo>
                    <a:cubicBezTo>
                      <a:pt x="259080" y="141732"/>
                      <a:pt x="274320" y="144780"/>
                      <a:pt x="288036" y="149352"/>
                    </a:cubicBezTo>
                    <a:cubicBezTo>
                      <a:pt x="324612" y="77724"/>
                      <a:pt x="381000" y="57912"/>
                      <a:pt x="432816" y="57912"/>
                    </a:cubicBezTo>
                    <a:cubicBezTo>
                      <a:pt x="483108" y="57912"/>
                      <a:pt x="545592" y="80772"/>
                      <a:pt x="579120" y="149352"/>
                    </a:cubicBezTo>
                    <a:cubicBezTo>
                      <a:pt x="594360" y="144780"/>
                      <a:pt x="609600" y="141732"/>
                      <a:pt x="623316" y="140208"/>
                    </a:cubicBezTo>
                    <a:cubicBezTo>
                      <a:pt x="582168" y="44196"/>
                      <a:pt x="501396" y="13716"/>
                      <a:pt x="432816" y="13716"/>
                    </a:cubicBezTo>
                    <a:close/>
                    <a:moveTo>
                      <a:pt x="432816" y="65532"/>
                    </a:moveTo>
                    <a:cubicBezTo>
                      <a:pt x="384048" y="65532"/>
                      <a:pt x="324612" y="88392"/>
                      <a:pt x="295656" y="152400"/>
                    </a:cubicBezTo>
                    <a:cubicBezTo>
                      <a:pt x="310896" y="158496"/>
                      <a:pt x="326136" y="166116"/>
                      <a:pt x="339852" y="172212"/>
                    </a:cubicBezTo>
                    <a:cubicBezTo>
                      <a:pt x="358140" y="129540"/>
                      <a:pt x="400812" y="114300"/>
                      <a:pt x="432816" y="114300"/>
                    </a:cubicBezTo>
                    <a:cubicBezTo>
                      <a:pt x="466344" y="114300"/>
                      <a:pt x="499872" y="126492"/>
                      <a:pt x="527304" y="172212"/>
                    </a:cubicBezTo>
                    <a:cubicBezTo>
                      <a:pt x="542544" y="164592"/>
                      <a:pt x="557784" y="156972"/>
                      <a:pt x="571500" y="150876"/>
                    </a:cubicBezTo>
                    <a:cubicBezTo>
                      <a:pt x="536448" y="85344"/>
                      <a:pt x="478536" y="65532"/>
                      <a:pt x="432816" y="65532"/>
                    </a:cubicBezTo>
                    <a:close/>
                    <a:moveTo>
                      <a:pt x="432816" y="120396"/>
                    </a:moveTo>
                    <a:cubicBezTo>
                      <a:pt x="403860" y="120396"/>
                      <a:pt x="364236" y="132588"/>
                      <a:pt x="344424" y="176784"/>
                    </a:cubicBezTo>
                    <a:cubicBezTo>
                      <a:pt x="356616" y="185928"/>
                      <a:pt x="368808" y="196596"/>
                      <a:pt x="379476" y="207264"/>
                    </a:cubicBezTo>
                    <a:cubicBezTo>
                      <a:pt x="385572" y="175260"/>
                      <a:pt x="411480" y="164592"/>
                      <a:pt x="432816" y="164592"/>
                    </a:cubicBezTo>
                    <a:cubicBezTo>
                      <a:pt x="443484" y="164592"/>
                      <a:pt x="454152" y="167259"/>
                      <a:pt x="463487" y="173736"/>
                    </a:cubicBezTo>
                    <a:lnTo>
                      <a:pt x="471263" y="184714"/>
                    </a:lnTo>
                    <a:lnTo>
                      <a:pt x="466154" y="179642"/>
                    </a:lnTo>
                    <a:cubicBezTo>
                      <a:pt x="455676" y="172212"/>
                      <a:pt x="442722" y="167640"/>
                      <a:pt x="432816" y="167640"/>
                    </a:cubicBezTo>
                    <a:cubicBezTo>
                      <a:pt x="429768" y="167640"/>
                      <a:pt x="419100" y="169164"/>
                      <a:pt x="414528" y="170688"/>
                    </a:cubicBezTo>
                    <a:cubicBezTo>
                      <a:pt x="402336" y="173736"/>
                      <a:pt x="382524" y="196596"/>
                      <a:pt x="382524" y="207264"/>
                    </a:cubicBezTo>
                    <a:cubicBezTo>
                      <a:pt x="382524" y="211836"/>
                      <a:pt x="403860" y="236220"/>
                      <a:pt x="411480" y="251460"/>
                    </a:cubicBezTo>
                    <a:cubicBezTo>
                      <a:pt x="417576" y="260604"/>
                      <a:pt x="423672" y="274320"/>
                      <a:pt x="426720" y="284988"/>
                    </a:cubicBezTo>
                    <a:cubicBezTo>
                      <a:pt x="429768" y="289560"/>
                      <a:pt x="431292" y="297180"/>
                      <a:pt x="432816" y="303276"/>
                    </a:cubicBezTo>
                    <a:cubicBezTo>
                      <a:pt x="437388" y="283464"/>
                      <a:pt x="448056" y="256032"/>
                      <a:pt x="461772" y="237744"/>
                    </a:cubicBezTo>
                    <a:cubicBezTo>
                      <a:pt x="467868" y="227076"/>
                      <a:pt x="484632" y="211836"/>
                      <a:pt x="484632" y="208788"/>
                    </a:cubicBezTo>
                    <a:lnTo>
                      <a:pt x="481413" y="199044"/>
                    </a:lnTo>
                    <a:lnTo>
                      <a:pt x="486156" y="205740"/>
                    </a:lnTo>
                    <a:cubicBezTo>
                      <a:pt x="498348" y="196596"/>
                      <a:pt x="510540" y="185928"/>
                      <a:pt x="522732" y="176784"/>
                    </a:cubicBezTo>
                    <a:cubicBezTo>
                      <a:pt x="504444" y="137160"/>
                      <a:pt x="463296" y="120396"/>
                      <a:pt x="432816" y="120396"/>
                    </a:cubicBezTo>
                    <a:close/>
                    <a:moveTo>
                      <a:pt x="5559553" y="13716"/>
                    </a:moveTo>
                    <a:cubicBezTo>
                      <a:pt x="5490972" y="13716"/>
                      <a:pt x="5417820" y="42672"/>
                      <a:pt x="5370576" y="135636"/>
                    </a:cubicBezTo>
                    <a:lnTo>
                      <a:pt x="5370576" y="140208"/>
                    </a:lnTo>
                    <a:cubicBezTo>
                      <a:pt x="5385817" y="141732"/>
                      <a:pt x="5401056" y="144780"/>
                      <a:pt x="5414772" y="149352"/>
                    </a:cubicBezTo>
                    <a:cubicBezTo>
                      <a:pt x="5451348" y="77724"/>
                      <a:pt x="5507736" y="57912"/>
                      <a:pt x="5559553" y="57912"/>
                    </a:cubicBezTo>
                    <a:cubicBezTo>
                      <a:pt x="5609844" y="57912"/>
                      <a:pt x="5672329" y="80772"/>
                      <a:pt x="5705856" y="149352"/>
                    </a:cubicBezTo>
                    <a:cubicBezTo>
                      <a:pt x="5721096" y="144780"/>
                      <a:pt x="5736336" y="141732"/>
                      <a:pt x="5750053" y="140208"/>
                    </a:cubicBezTo>
                    <a:cubicBezTo>
                      <a:pt x="5708905" y="44196"/>
                      <a:pt x="5628132" y="13716"/>
                      <a:pt x="5559553" y="13716"/>
                    </a:cubicBezTo>
                    <a:close/>
                    <a:moveTo>
                      <a:pt x="5559553" y="65532"/>
                    </a:moveTo>
                    <a:cubicBezTo>
                      <a:pt x="5510784" y="65532"/>
                      <a:pt x="5451348" y="88392"/>
                      <a:pt x="5422392" y="152400"/>
                    </a:cubicBezTo>
                    <a:cubicBezTo>
                      <a:pt x="5437632" y="158496"/>
                      <a:pt x="5452872" y="166116"/>
                      <a:pt x="5466588" y="172212"/>
                    </a:cubicBezTo>
                    <a:cubicBezTo>
                      <a:pt x="5486400" y="129540"/>
                      <a:pt x="5527548" y="114300"/>
                      <a:pt x="5559553" y="114300"/>
                    </a:cubicBezTo>
                    <a:cubicBezTo>
                      <a:pt x="5591556" y="114300"/>
                      <a:pt x="5626608" y="126492"/>
                      <a:pt x="5654041" y="172212"/>
                    </a:cubicBezTo>
                    <a:cubicBezTo>
                      <a:pt x="5669280" y="164592"/>
                      <a:pt x="5684520" y="156972"/>
                      <a:pt x="5698236" y="150876"/>
                    </a:cubicBezTo>
                    <a:cubicBezTo>
                      <a:pt x="5663184" y="85344"/>
                      <a:pt x="5605272" y="65532"/>
                      <a:pt x="5559553" y="65532"/>
                    </a:cubicBezTo>
                    <a:close/>
                    <a:moveTo>
                      <a:pt x="5559553" y="120396"/>
                    </a:moveTo>
                    <a:cubicBezTo>
                      <a:pt x="5530596" y="120396"/>
                      <a:pt x="5490972" y="132588"/>
                      <a:pt x="5471160" y="176784"/>
                    </a:cubicBezTo>
                    <a:cubicBezTo>
                      <a:pt x="5483353" y="185928"/>
                      <a:pt x="5495544" y="196596"/>
                      <a:pt x="5506212" y="207264"/>
                    </a:cubicBezTo>
                    <a:cubicBezTo>
                      <a:pt x="5516880" y="175260"/>
                      <a:pt x="5536692" y="164592"/>
                      <a:pt x="5559553" y="164592"/>
                    </a:cubicBezTo>
                    <a:cubicBezTo>
                      <a:pt x="5579364" y="164592"/>
                      <a:pt x="5605272" y="175260"/>
                      <a:pt x="5614417" y="207264"/>
                    </a:cubicBezTo>
                    <a:cubicBezTo>
                      <a:pt x="5625084" y="196596"/>
                      <a:pt x="5637276" y="185928"/>
                      <a:pt x="5649468" y="176784"/>
                    </a:cubicBezTo>
                    <a:cubicBezTo>
                      <a:pt x="5631180" y="137160"/>
                      <a:pt x="5590032" y="120396"/>
                      <a:pt x="5559553" y="120396"/>
                    </a:cubicBezTo>
                    <a:close/>
                    <a:moveTo>
                      <a:pt x="5559553" y="167640"/>
                    </a:moveTo>
                    <a:cubicBezTo>
                      <a:pt x="5544312" y="167640"/>
                      <a:pt x="5509260" y="179832"/>
                      <a:pt x="5509260" y="208788"/>
                    </a:cubicBezTo>
                    <a:cubicBezTo>
                      <a:pt x="5509260" y="208788"/>
                      <a:pt x="5544312" y="259080"/>
                      <a:pt x="5551932" y="280416"/>
                    </a:cubicBezTo>
                    <a:cubicBezTo>
                      <a:pt x="5554980" y="286512"/>
                      <a:pt x="5558029" y="295656"/>
                      <a:pt x="5559553" y="303276"/>
                    </a:cubicBezTo>
                    <a:cubicBezTo>
                      <a:pt x="5564124" y="283464"/>
                      <a:pt x="5571744" y="260604"/>
                      <a:pt x="5583936" y="245364"/>
                    </a:cubicBezTo>
                    <a:cubicBezTo>
                      <a:pt x="5591556" y="233172"/>
                      <a:pt x="5611368" y="213360"/>
                      <a:pt x="5611368" y="208788"/>
                    </a:cubicBezTo>
                    <a:cubicBezTo>
                      <a:pt x="5611368" y="184404"/>
                      <a:pt x="5579364" y="167640"/>
                      <a:pt x="5559553" y="167640"/>
                    </a:cubicBezTo>
                    <a:close/>
                    <a:moveTo>
                      <a:pt x="4704588" y="13716"/>
                    </a:moveTo>
                    <a:cubicBezTo>
                      <a:pt x="4636008" y="13716"/>
                      <a:pt x="4555236" y="44196"/>
                      <a:pt x="4515612" y="140208"/>
                    </a:cubicBezTo>
                    <a:cubicBezTo>
                      <a:pt x="4530853" y="141732"/>
                      <a:pt x="4546092" y="144780"/>
                      <a:pt x="4559808" y="149352"/>
                    </a:cubicBezTo>
                    <a:cubicBezTo>
                      <a:pt x="4591812" y="80772"/>
                      <a:pt x="4654296" y="57912"/>
                      <a:pt x="4704588" y="57912"/>
                    </a:cubicBezTo>
                    <a:cubicBezTo>
                      <a:pt x="4756405" y="57912"/>
                      <a:pt x="4811268" y="77724"/>
                      <a:pt x="4852417" y="149352"/>
                    </a:cubicBezTo>
                    <a:cubicBezTo>
                      <a:pt x="4863084" y="143256"/>
                      <a:pt x="4882896" y="140208"/>
                      <a:pt x="4895088" y="140208"/>
                    </a:cubicBezTo>
                    <a:lnTo>
                      <a:pt x="4895088" y="135636"/>
                    </a:lnTo>
                    <a:cubicBezTo>
                      <a:pt x="4847844" y="42672"/>
                      <a:pt x="4773168" y="13716"/>
                      <a:pt x="4704588" y="13716"/>
                    </a:cubicBezTo>
                    <a:close/>
                    <a:moveTo>
                      <a:pt x="4706112" y="65532"/>
                    </a:moveTo>
                    <a:cubicBezTo>
                      <a:pt x="4657344" y="65532"/>
                      <a:pt x="4599432" y="86868"/>
                      <a:pt x="4567429" y="150876"/>
                    </a:cubicBezTo>
                    <a:cubicBezTo>
                      <a:pt x="4582668" y="156972"/>
                      <a:pt x="4597908" y="164592"/>
                      <a:pt x="4611624" y="172212"/>
                    </a:cubicBezTo>
                    <a:cubicBezTo>
                      <a:pt x="4637532" y="126492"/>
                      <a:pt x="4672584" y="114300"/>
                      <a:pt x="4706112" y="114300"/>
                    </a:cubicBezTo>
                    <a:cubicBezTo>
                      <a:pt x="4736592" y="114300"/>
                      <a:pt x="4777741" y="129540"/>
                      <a:pt x="4800600" y="172212"/>
                    </a:cubicBezTo>
                    <a:lnTo>
                      <a:pt x="4843272" y="150876"/>
                    </a:lnTo>
                    <a:cubicBezTo>
                      <a:pt x="4811268" y="86868"/>
                      <a:pt x="4751832" y="65532"/>
                      <a:pt x="4706112" y="65532"/>
                    </a:cubicBezTo>
                    <a:close/>
                    <a:moveTo>
                      <a:pt x="4704588" y="120396"/>
                    </a:moveTo>
                    <a:cubicBezTo>
                      <a:pt x="4678680" y="120396"/>
                      <a:pt x="4631436" y="135636"/>
                      <a:pt x="4616196" y="176784"/>
                    </a:cubicBezTo>
                    <a:cubicBezTo>
                      <a:pt x="4628388" y="185928"/>
                      <a:pt x="4640580" y="196596"/>
                      <a:pt x="4652772" y="205740"/>
                    </a:cubicBezTo>
                    <a:lnTo>
                      <a:pt x="4660277" y="194777"/>
                    </a:lnTo>
                    <a:lnTo>
                      <a:pt x="4654296" y="208788"/>
                    </a:lnTo>
                    <a:cubicBezTo>
                      <a:pt x="4654296" y="213360"/>
                      <a:pt x="4669536" y="227076"/>
                      <a:pt x="4675632" y="237744"/>
                    </a:cubicBezTo>
                    <a:cubicBezTo>
                      <a:pt x="4684776" y="249936"/>
                      <a:pt x="4692396" y="263652"/>
                      <a:pt x="4696968" y="278892"/>
                    </a:cubicBezTo>
                    <a:cubicBezTo>
                      <a:pt x="4700017" y="284988"/>
                      <a:pt x="4703064" y="295656"/>
                      <a:pt x="4706112" y="303276"/>
                    </a:cubicBezTo>
                    <a:cubicBezTo>
                      <a:pt x="4715256" y="254508"/>
                      <a:pt x="4756405" y="210312"/>
                      <a:pt x="4756405" y="207264"/>
                    </a:cubicBezTo>
                    <a:cubicBezTo>
                      <a:pt x="4756405" y="182880"/>
                      <a:pt x="4724400" y="167640"/>
                      <a:pt x="4704588" y="167640"/>
                    </a:cubicBezTo>
                    <a:cubicBezTo>
                      <a:pt x="4693920" y="167640"/>
                      <a:pt x="4680205" y="172212"/>
                      <a:pt x="4671060" y="179832"/>
                    </a:cubicBezTo>
                    <a:lnTo>
                      <a:pt x="4665291" y="187452"/>
                    </a:lnTo>
                    <a:lnTo>
                      <a:pt x="4674680" y="173736"/>
                    </a:lnTo>
                    <a:cubicBezTo>
                      <a:pt x="4683634" y="167259"/>
                      <a:pt x="4693921" y="164592"/>
                      <a:pt x="4704588" y="164592"/>
                    </a:cubicBezTo>
                    <a:cubicBezTo>
                      <a:pt x="4725924" y="164592"/>
                      <a:pt x="4751832" y="175260"/>
                      <a:pt x="4759453" y="207264"/>
                    </a:cubicBezTo>
                    <a:cubicBezTo>
                      <a:pt x="4771644" y="195072"/>
                      <a:pt x="4783836" y="184404"/>
                      <a:pt x="4794505" y="176784"/>
                    </a:cubicBezTo>
                    <a:cubicBezTo>
                      <a:pt x="4776217" y="135636"/>
                      <a:pt x="4735068" y="120396"/>
                      <a:pt x="4704588" y="120396"/>
                    </a:cubicBezTo>
                    <a:close/>
                    <a:moveTo>
                      <a:pt x="3851148" y="13716"/>
                    </a:moveTo>
                    <a:cubicBezTo>
                      <a:pt x="3781044" y="13716"/>
                      <a:pt x="3707892" y="42672"/>
                      <a:pt x="3660648" y="138684"/>
                    </a:cubicBezTo>
                    <a:cubicBezTo>
                      <a:pt x="3675888" y="141732"/>
                      <a:pt x="3691128" y="144780"/>
                      <a:pt x="3704844" y="149352"/>
                    </a:cubicBezTo>
                    <a:cubicBezTo>
                      <a:pt x="3744468" y="77724"/>
                      <a:pt x="3799332" y="57912"/>
                      <a:pt x="3851148" y="57912"/>
                    </a:cubicBezTo>
                    <a:cubicBezTo>
                      <a:pt x="3901440" y="57912"/>
                      <a:pt x="3963924" y="80772"/>
                      <a:pt x="3997452" y="149352"/>
                    </a:cubicBezTo>
                    <a:cubicBezTo>
                      <a:pt x="4012692" y="144780"/>
                      <a:pt x="4027932" y="141732"/>
                      <a:pt x="4041648" y="138684"/>
                    </a:cubicBezTo>
                    <a:cubicBezTo>
                      <a:pt x="3997452" y="42672"/>
                      <a:pt x="3918205" y="13716"/>
                      <a:pt x="3851148" y="13716"/>
                    </a:cubicBezTo>
                    <a:close/>
                    <a:moveTo>
                      <a:pt x="3851148" y="65532"/>
                    </a:moveTo>
                    <a:cubicBezTo>
                      <a:pt x="3802380" y="65532"/>
                      <a:pt x="3742944" y="88392"/>
                      <a:pt x="3713988" y="152400"/>
                    </a:cubicBezTo>
                    <a:cubicBezTo>
                      <a:pt x="3727705" y="156972"/>
                      <a:pt x="3742944" y="164592"/>
                      <a:pt x="3756660" y="173736"/>
                    </a:cubicBezTo>
                    <a:cubicBezTo>
                      <a:pt x="3777996" y="129540"/>
                      <a:pt x="3819144" y="114300"/>
                      <a:pt x="3851148" y="114300"/>
                    </a:cubicBezTo>
                    <a:cubicBezTo>
                      <a:pt x="3881628" y="114300"/>
                      <a:pt x="3922776" y="129540"/>
                      <a:pt x="3945636" y="173736"/>
                    </a:cubicBezTo>
                    <a:cubicBezTo>
                      <a:pt x="3960876" y="164592"/>
                      <a:pt x="3976116" y="156972"/>
                      <a:pt x="3988308" y="150876"/>
                    </a:cubicBezTo>
                    <a:cubicBezTo>
                      <a:pt x="3956305" y="86868"/>
                      <a:pt x="3896868" y="65532"/>
                      <a:pt x="3851148" y="65532"/>
                    </a:cubicBezTo>
                    <a:close/>
                    <a:moveTo>
                      <a:pt x="3851148" y="120396"/>
                    </a:moveTo>
                    <a:cubicBezTo>
                      <a:pt x="3848100" y="120396"/>
                      <a:pt x="3838956" y="120396"/>
                      <a:pt x="3832860" y="121920"/>
                    </a:cubicBezTo>
                    <a:cubicBezTo>
                      <a:pt x="3826764" y="121920"/>
                      <a:pt x="3820668" y="124968"/>
                      <a:pt x="3816096" y="126492"/>
                    </a:cubicBezTo>
                    <a:cubicBezTo>
                      <a:pt x="3810000" y="128016"/>
                      <a:pt x="3802380" y="131064"/>
                      <a:pt x="3797808" y="135636"/>
                    </a:cubicBezTo>
                    <a:cubicBezTo>
                      <a:pt x="3794760" y="137160"/>
                      <a:pt x="3762756" y="166116"/>
                      <a:pt x="3762756" y="175260"/>
                    </a:cubicBezTo>
                    <a:cubicBezTo>
                      <a:pt x="3762756" y="179832"/>
                      <a:pt x="3785616" y="195072"/>
                      <a:pt x="3797808" y="207264"/>
                    </a:cubicBezTo>
                    <a:cubicBezTo>
                      <a:pt x="3803905" y="175260"/>
                      <a:pt x="3831336" y="164592"/>
                      <a:pt x="3851148" y="164592"/>
                    </a:cubicBezTo>
                    <a:cubicBezTo>
                      <a:pt x="3870960" y="164592"/>
                      <a:pt x="3896868" y="175260"/>
                      <a:pt x="3904488" y="207264"/>
                    </a:cubicBezTo>
                    <a:cubicBezTo>
                      <a:pt x="3916680" y="195072"/>
                      <a:pt x="3939540" y="179832"/>
                      <a:pt x="3939540" y="175260"/>
                    </a:cubicBezTo>
                    <a:cubicBezTo>
                      <a:pt x="3939540" y="169164"/>
                      <a:pt x="3910584" y="140208"/>
                      <a:pt x="3909060" y="138684"/>
                    </a:cubicBezTo>
                    <a:cubicBezTo>
                      <a:pt x="3898392" y="131064"/>
                      <a:pt x="3887724" y="126492"/>
                      <a:pt x="3877056" y="123444"/>
                    </a:cubicBezTo>
                    <a:cubicBezTo>
                      <a:pt x="3869436" y="120396"/>
                      <a:pt x="3855720" y="120396"/>
                      <a:pt x="3851148" y="120396"/>
                    </a:cubicBezTo>
                    <a:close/>
                    <a:moveTo>
                      <a:pt x="3851148" y="167640"/>
                    </a:moveTo>
                    <a:cubicBezTo>
                      <a:pt x="3848100" y="167640"/>
                      <a:pt x="3840480" y="169164"/>
                      <a:pt x="3835908" y="169164"/>
                    </a:cubicBezTo>
                    <a:cubicBezTo>
                      <a:pt x="3823716" y="169164"/>
                      <a:pt x="3800856" y="193548"/>
                      <a:pt x="3800856" y="207264"/>
                    </a:cubicBezTo>
                    <a:cubicBezTo>
                      <a:pt x="3800856" y="210312"/>
                      <a:pt x="3823716" y="239268"/>
                      <a:pt x="3832860" y="257556"/>
                    </a:cubicBezTo>
                    <a:cubicBezTo>
                      <a:pt x="3840480" y="271272"/>
                      <a:pt x="3846576" y="289560"/>
                      <a:pt x="3851148" y="304800"/>
                    </a:cubicBezTo>
                    <a:cubicBezTo>
                      <a:pt x="3860292" y="257556"/>
                      <a:pt x="3901440" y="208788"/>
                      <a:pt x="3901440" y="207264"/>
                    </a:cubicBezTo>
                    <a:cubicBezTo>
                      <a:pt x="3901440" y="182880"/>
                      <a:pt x="3867912" y="167640"/>
                      <a:pt x="3851148" y="167640"/>
                    </a:cubicBezTo>
                    <a:close/>
                    <a:moveTo>
                      <a:pt x="2996184" y="13716"/>
                    </a:moveTo>
                    <a:cubicBezTo>
                      <a:pt x="2929128" y="13716"/>
                      <a:pt x="2849880" y="41148"/>
                      <a:pt x="2807208" y="140208"/>
                    </a:cubicBezTo>
                    <a:cubicBezTo>
                      <a:pt x="2822448" y="141732"/>
                      <a:pt x="2837688" y="144780"/>
                      <a:pt x="2851404" y="147828"/>
                    </a:cubicBezTo>
                    <a:cubicBezTo>
                      <a:pt x="2887980" y="77724"/>
                      <a:pt x="2944368" y="57912"/>
                      <a:pt x="2996184" y="57912"/>
                    </a:cubicBezTo>
                    <a:cubicBezTo>
                      <a:pt x="3048000" y="57912"/>
                      <a:pt x="3104388" y="77724"/>
                      <a:pt x="3142488" y="147828"/>
                    </a:cubicBezTo>
                    <a:cubicBezTo>
                      <a:pt x="3157728" y="144780"/>
                      <a:pt x="3172968" y="141732"/>
                      <a:pt x="3186684" y="140208"/>
                    </a:cubicBezTo>
                    <a:cubicBezTo>
                      <a:pt x="3150108" y="47244"/>
                      <a:pt x="3063240" y="13716"/>
                      <a:pt x="2996184" y="13716"/>
                    </a:cubicBezTo>
                    <a:close/>
                    <a:moveTo>
                      <a:pt x="2996184" y="65532"/>
                    </a:moveTo>
                    <a:cubicBezTo>
                      <a:pt x="2951988" y="65532"/>
                      <a:pt x="2886456" y="89916"/>
                      <a:pt x="2859024" y="150876"/>
                    </a:cubicBezTo>
                    <a:cubicBezTo>
                      <a:pt x="2872740" y="156972"/>
                      <a:pt x="2887980" y="164592"/>
                      <a:pt x="2901696" y="172212"/>
                    </a:cubicBezTo>
                    <a:cubicBezTo>
                      <a:pt x="2927604" y="126492"/>
                      <a:pt x="2961132" y="114300"/>
                      <a:pt x="2996184" y="114300"/>
                    </a:cubicBezTo>
                    <a:cubicBezTo>
                      <a:pt x="3029712" y="114300"/>
                      <a:pt x="3069336" y="129540"/>
                      <a:pt x="3092196" y="172212"/>
                    </a:cubicBezTo>
                    <a:cubicBezTo>
                      <a:pt x="3105912" y="164592"/>
                      <a:pt x="3121152" y="156972"/>
                      <a:pt x="3134868" y="150876"/>
                    </a:cubicBezTo>
                    <a:cubicBezTo>
                      <a:pt x="3101340" y="89916"/>
                      <a:pt x="3043428" y="65532"/>
                      <a:pt x="2996184" y="65532"/>
                    </a:cubicBezTo>
                    <a:close/>
                    <a:moveTo>
                      <a:pt x="2996184" y="120396"/>
                    </a:moveTo>
                    <a:cubicBezTo>
                      <a:pt x="2970276" y="120396"/>
                      <a:pt x="2923032" y="135636"/>
                      <a:pt x="2907792" y="176784"/>
                    </a:cubicBezTo>
                    <a:cubicBezTo>
                      <a:pt x="2919984" y="185928"/>
                      <a:pt x="2932176" y="196596"/>
                      <a:pt x="2942844" y="207264"/>
                    </a:cubicBezTo>
                    <a:cubicBezTo>
                      <a:pt x="2948940" y="175260"/>
                      <a:pt x="2974848" y="164592"/>
                      <a:pt x="2996184" y="164592"/>
                    </a:cubicBezTo>
                    <a:cubicBezTo>
                      <a:pt x="3017520" y="164592"/>
                      <a:pt x="3038856" y="172212"/>
                      <a:pt x="3049524" y="205740"/>
                    </a:cubicBezTo>
                    <a:cubicBezTo>
                      <a:pt x="3061716" y="195072"/>
                      <a:pt x="3084576" y="178308"/>
                      <a:pt x="3084576" y="175260"/>
                    </a:cubicBezTo>
                    <a:cubicBezTo>
                      <a:pt x="3084576" y="166116"/>
                      <a:pt x="3052572" y="137160"/>
                      <a:pt x="3049524" y="135636"/>
                    </a:cubicBezTo>
                    <a:cubicBezTo>
                      <a:pt x="3035808" y="129540"/>
                      <a:pt x="3025140" y="123444"/>
                      <a:pt x="3014472" y="121920"/>
                    </a:cubicBezTo>
                    <a:cubicBezTo>
                      <a:pt x="3008376" y="120396"/>
                      <a:pt x="3000756" y="120396"/>
                      <a:pt x="2996184" y="120396"/>
                    </a:cubicBezTo>
                    <a:close/>
                    <a:moveTo>
                      <a:pt x="2996184" y="167640"/>
                    </a:moveTo>
                    <a:cubicBezTo>
                      <a:pt x="2980944" y="167640"/>
                      <a:pt x="2945892" y="181356"/>
                      <a:pt x="2945892" y="208788"/>
                    </a:cubicBezTo>
                    <a:cubicBezTo>
                      <a:pt x="2945892" y="211836"/>
                      <a:pt x="2983992" y="252984"/>
                      <a:pt x="2996184" y="301752"/>
                    </a:cubicBezTo>
                    <a:cubicBezTo>
                      <a:pt x="3002280" y="284988"/>
                      <a:pt x="3008376" y="265176"/>
                      <a:pt x="3017520" y="249936"/>
                    </a:cubicBezTo>
                    <a:cubicBezTo>
                      <a:pt x="3025140" y="234696"/>
                      <a:pt x="3046476" y="210312"/>
                      <a:pt x="3046476" y="207264"/>
                    </a:cubicBezTo>
                    <a:cubicBezTo>
                      <a:pt x="3046476" y="182880"/>
                      <a:pt x="3012948" y="167640"/>
                      <a:pt x="2996184" y="167640"/>
                    </a:cubicBezTo>
                    <a:close/>
                    <a:moveTo>
                      <a:pt x="2141220" y="13716"/>
                    </a:moveTo>
                    <a:cubicBezTo>
                      <a:pt x="2077212" y="13716"/>
                      <a:pt x="1990344" y="44196"/>
                      <a:pt x="1952244" y="140208"/>
                    </a:cubicBezTo>
                    <a:cubicBezTo>
                      <a:pt x="1967484" y="141732"/>
                      <a:pt x="1982724" y="144780"/>
                      <a:pt x="1996440" y="147828"/>
                    </a:cubicBezTo>
                    <a:cubicBezTo>
                      <a:pt x="2033016" y="77724"/>
                      <a:pt x="2089404" y="57912"/>
                      <a:pt x="2141220" y="57912"/>
                    </a:cubicBezTo>
                    <a:cubicBezTo>
                      <a:pt x="2193036" y="57912"/>
                      <a:pt x="2249424" y="77724"/>
                      <a:pt x="2287524" y="147828"/>
                    </a:cubicBezTo>
                    <a:cubicBezTo>
                      <a:pt x="2302764" y="144780"/>
                      <a:pt x="2318004" y="141732"/>
                      <a:pt x="2331720" y="140208"/>
                    </a:cubicBezTo>
                    <a:cubicBezTo>
                      <a:pt x="2290572" y="44196"/>
                      <a:pt x="2209800" y="13716"/>
                      <a:pt x="2141220" y="13716"/>
                    </a:cubicBezTo>
                    <a:close/>
                    <a:moveTo>
                      <a:pt x="2141220" y="65532"/>
                    </a:moveTo>
                    <a:cubicBezTo>
                      <a:pt x="2093976" y="65532"/>
                      <a:pt x="2036064" y="89916"/>
                      <a:pt x="2004060" y="150876"/>
                    </a:cubicBezTo>
                    <a:cubicBezTo>
                      <a:pt x="2019300" y="156972"/>
                      <a:pt x="2034540" y="164592"/>
                      <a:pt x="2048256" y="172212"/>
                    </a:cubicBezTo>
                    <a:cubicBezTo>
                      <a:pt x="2068068" y="129540"/>
                      <a:pt x="2109216" y="114300"/>
                      <a:pt x="2141220" y="114300"/>
                    </a:cubicBezTo>
                    <a:cubicBezTo>
                      <a:pt x="2171700" y="114300"/>
                      <a:pt x="2211324" y="124968"/>
                      <a:pt x="2237232" y="172212"/>
                    </a:cubicBezTo>
                    <a:cubicBezTo>
                      <a:pt x="2250948" y="164592"/>
                      <a:pt x="2266188" y="156972"/>
                      <a:pt x="2279904" y="150876"/>
                    </a:cubicBezTo>
                    <a:cubicBezTo>
                      <a:pt x="2250948" y="89916"/>
                      <a:pt x="2186940" y="65532"/>
                      <a:pt x="2141220" y="65532"/>
                    </a:cubicBezTo>
                    <a:close/>
                    <a:moveTo>
                      <a:pt x="2141220" y="120396"/>
                    </a:moveTo>
                    <a:cubicBezTo>
                      <a:pt x="2138172" y="120396"/>
                      <a:pt x="2129028" y="120396"/>
                      <a:pt x="2124456" y="121920"/>
                    </a:cubicBezTo>
                    <a:cubicBezTo>
                      <a:pt x="2112264" y="123444"/>
                      <a:pt x="2100072" y="131064"/>
                      <a:pt x="2089404" y="135636"/>
                    </a:cubicBezTo>
                    <a:cubicBezTo>
                      <a:pt x="2084832" y="137160"/>
                      <a:pt x="2054352" y="166116"/>
                      <a:pt x="2054352" y="175260"/>
                    </a:cubicBezTo>
                    <a:cubicBezTo>
                      <a:pt x="2054352" y="178308"/>
                      <a:pt x="2077212" y="195072"/>
                      <a:pt x="2089404" y="205740"/>
                    </a:cubicBezTo>
                    <a:cubicBezTo>
                      <a:pt x="2100072" y="172212"/>
                      <a:pt x="2119884" y="164592"/>
                      <a:pt x="2141220" y="164592"/>
                    </a:cubicBezTo>
                    <a:cubicBezTo>
                      <a:pt x="2162556" y="164592"/>
                      <a:pt x="2188464" y="175260"/>
                      <a:pt x="2196084" y="207264"/>
                    </a:cubicBezTo>
                    <a:cubicBezTo>
                      <a:pt x="2208276" y="195072"/>
                      <a:pt x="2220468" y="184404"/>
                      <a:pt x="2231136" y="176784"/>
                    </a:cubicBezTo>
                    <a:cubicBezTo>
                      <a:pt x="2212848" y="137160"/>
                      <a:pt x="2171700" y="120396"/>
                      <a:pt x="2141220" y="120396"/>
                    </a:cubicBezTo>
                    <a:close/>
                    <a:moveTo>
                      <a:pt x="2141220" y="167640"/>
                    </a:moveTo>
                    <a:cubicBezTo>
                      <a:pt x="2127504" y="167640"/>
                      <a:pt x="2092452" y="179832"/>
                      <a:pt x="2092452" y="207264"/>
                    </a:cubicBezTo>
                    <a:cubicBezTo>
                      <a:pt x="2092452" y="210312"/>
                      <a:pt x="2112264" y="234696"/>
                      <a:pt x="2119884" y="249936"/>
                    </a:cubicBezTo>
                    <a:cubicBezTo>
                      <a:pt x="2129028" y="265176"/>
                      <a:pt x="2136648" y="284988"/>
                      <a:pt x="2142744" y="301752"/>
                    </a:cubicBezTo>
                    <a:cubicBezTo>
                      <a:pt x="2153412" y="252984"/>
                      <a:pt x="2193036" y="211836"/>
                      <a:pt x="2193036" y="208788"/>
                    </a:cubicBezTo>
                    <a:cubicBezTo>
                      <a:pt x="2193036" y="184404"/>
                      <a:pt x="2161032" y="167640"/>
                      <a:pt x="2141220" y="167640"/>
                    </a:cubicBezTo>
                    <a:close/>
                    <a:moveTo>
                      <a:pt x="1287780" y="13716"/>
                    </a:moveTo>
                    <a:cubicBezTo>
                      <a:pt x="1219200" y="13716"/>
                      <a:pt x="1139952" y="42672"/>
                      <a:pt x="1097280" y="138684"/>
                    </a:cubicBezTo>
                    <a:cubicBezTo>
                      <a:pt x="1112520" y="141732"/>
                      <a:pt x="1127760" y="144780"/>
                      <a:pt x="1141476" y="149352"/>
                    </a:cubicBezTo>
                    <a:cubicBezTo>
                      <a:pt x="1173480" y="80772"/>
                      <a:pt x="1237488" y="57912"/>
                      <a:pt x="1286256" y="57912"/>
                    </a:cubicBezTo>
                    <a:cubicBezTo>
                      <a:pt x="1338072" y="57912"/>
                      <a:pt x="1392936" y="77724"/>
                      <a:pt x="1434084" y="149352"/>
                    </a:cubicBezTo>
                    <a:cubicBezTo>
                      <a:pt x="1449324" y="144780"/>
                      <a:pt x="1464564" y="141732"/>
                      <a:pt x="1478280" y="138684"/>
                    </a:cubicBezTo>
                    <a:cubicBezTo>
                      <a:pt x="1431036" y="42672"/>
                      <a:pt x="1357884" y="13716"/>
                      <a:pt x="1287780" y="13716"/>
                    </a:cubicBezTo>
                    <a:close/>
                    <a:moveTo>
                      <a:pt x="1287780" y="65532"/>
                    </a:moveTo>
                    <a:cubicBezTo>
                      <a:pt x="1239012" y="65532"/>
                      <a:pt x="1179576" y="88392"/>
                      <a:pt x="1150620" y="152400"/>
                    </a:cubicBezTo>
                    <a:cubicBezTo>
                      <a:pt x="1164336" y="156972"/>
                      <a:pt x="1179576" y="164592"/>
                      <a:pt x="1193292" y="173736"/>
                    </a:cubicBezTo>
                    <a:cubicBezTo>
                      <a:pt x="1214628" y="129540"/>
                      <a:pt x="1255776" y="114300"/>
                      <a:pt x="1287780" y="114300"/>
                    </a:cubicBezTo>
                    <a:cubicBezTo>
                      <a:pt x="1318260" y="114300"/>
                      <a:pt x="1359408" y="129540"/>
                      <a:pt x="1382268" y="173736"/>
                    </a:cubicBezTo>
                    <a:cubicBezTo>
                      <a:pt x="1397508" y="164592"/>
                      <a:pt x="1412748" y="156972"/>
                      <a:pt x="1424940" y="150876"/>
                    </a:cubicBezTo>
                    <a:cubicBezTo>
                      <a:pt x="1392936" y="86868"/>
                      <a:pt x="1333500" y="65532"/>
                      <a:pt x="1287780" y="65532"/>
                    </a:cubicBezTo>
                    <a:close/>
                    <a:moveTo>
                      <a:pt x="1286256" y="120396"/>
                    </a:moveTo>
                    <a:cubicBezTo>
                      <a:pt x="1261872" y="120396"/>
                      <a:pt x="1229868" y="131064"/>
                      <a:pt x="1207008" y="161544"/>
                    </a:cubicBezTo>
                    <a:cubicBezTo>
                      <a:pt x="1203960" y="166116"/>
                      <a:pt x="1199388" y="172212"/>
                      <a:pt x="1199388" y="175260"/>
                    </a:cubicBezTo>
                    <a:cubicBezTo>
                      <a:pt x="1199388" y="179832"/>
                      <a:pt x="1222248" y="195072"/>
                      <a:pt x="1234440" y="207264"/>
                    </a:cubicBezTo>
                    <a:cubicBezTo>
                      <a:pt x="1240536" y="175260"/>
                      <a:pt x="1266444" y="164592"/>
                      <a:pt x="1287780" y="164592"/>
                    </a:cubicBezTo>
                    <a:cubicBezTo>
                      <a:pt x="1307592" y="164592"/>
                      <a:pt x="1335024" y="175260"/>
                      <a:pt x="1341120" y="207264"/>
                    </a:cubicBezTo>
                    <a:cubicBezTo>
                      <a:pt x="1353312" y="195072"/>
                      <a:pt x="1376172" y="179832"/>
                      <a:pt x="1376172" y="175260"/>
                    </a:cubicBezTo>
                    <a:cubicBezTo>
                      <a:pt x="1376172" y="167640"/>
                      <a:pt x="1342644" y="137160"/>
                      <a:pt x="1341120" y="135636"/>
                    </a:cubicBezTo>
                    <a:cubicBezTo>
                      <a:pt x="1328928" y="128016"/>
                      <a:pt x="1316736" y="123444"/>
                      <a:pt x="1306068" y="121920"/>
                    </a:cubicBezTo>
                    <a:cubicBezTo>
                      <a:pt x="1299972" y="120396"/>
                      <a:pt x="1290828" y="120396"/>
                      <a:pt x="1286256" y="120396"/>
                    </a:cubicBezTo>
                    <a:close/>
                    <a:moveTo>
                      <a:pt x="1286256" y="167640"/>
                    </a:moveTo>
                    <a:cubicBezTo>
                      <a:pt x="1269492" y="167640"/>
                      <a:pt x="1248156" y="176784"/>
                      <a:pt x="1239012" y="199644"/>
                    </a:cubicBezTo>
                    <a:cubicBezTo>
                      <a:pt x="1237488" y="201168"/>
                      <a:pt x="1237488" y="202692"/>
                      <a:pt x="1237488" y="207264"/>
                    </a:cubicBezTo>
                    <a:cubicBezTo>
                      <a:pt x="1237488" y="210312"/>
                      <a:pt x="1255776" y="233172"/>
                      <a:pt x="1263396" y="246888"/>
                    </a:cubicBezTo>
                    <a:cubicBezTo>
                      <a:pt x="1275588" y="265176"/>
                      <a:pt x="1283208" y="286512"/>
                      <a:pt x="1287780" y="304800"/>
                    </a:cubicBezTo>
                    <a:cubicBezTo>
                      <a:pt x="1296924" y="259080"/>
                      <a:pt x="1338072" y="208788"/>
                      <a:pt x="1338072" y="207264"/>
                    </a:cubicBezTo>
                    <a:cubicBezTo>
                      <a:pt x="1338072" y="185928"/>
                      <a:pt x="1309116" y="167640"/>
                      <a:pt x="1286256" y="16764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D657127-3869-C35E-0ABE-381009B6D4CC}"/>
                  </a:ext>
                </a:extLst>
              </p:cNvPr>
              <p:cNvSpPr/>
              <p:nvPr/>
            </p:nvSpPr>
            <p:spPr>
              <a:xfrm>
                <a:off x="3110737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6324 w 320040"/>
                  <a:gd name="connsiteY1" fmla="*/ 96012 h 160020"/>
                  <a:gd name="connsiteX2" fmla="*/ 320040 w 320040"/>
                  <a:gd name="connsiteY2" fmla="*/ 141732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1836" y="0"/>
                      <a:pt x="275844" y="28956"/>
                      <a:pt x="306324" y="96012"/>
                    </a:cubicBezTo>
                    <a:cubicBezTo>
                      <a:pt x="312420" y="109728"/>
                      <a:pt x="320040" y="137160"/>
                      <a:pt x="320040" y="141732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6856D3E-E4C4-BB0C-9226-C8D999B0AF8C}"/>
                  </a:ext>
                </a:extLst>
              </p:cNvPr>
              <p:cNvSpPr/>
              <p:nvPr/>
            </p:nvSpPr>
            <p:spPr>
              <a:xfrm>
                <a:off x="3537457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3944 w 321564"/>
                  <a:gd name="connsiteY1" fmla="*/ 115824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92608" y="35052"/>
                      <a:pt x="313944" y="115824"/>
                    </a:cubicBezTo>
                    <a:cubicBezTo>
                      <a:pt x="316992" y="124968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9144" y="51816"/>
                      <a:pt x="89916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523268F-890C-CD5C-7EE3-A1131749A9EF}"/>
                  </a:ext>
                </a:extLst>
              </p:cNvPr>
              <p:cNvSpPr/>
              <p:nvPr/>
            </p:nvSpPr>
            <p:spPr>
              <a:xfrm>
                <a:off x="3965701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09372 w 320040"/>
                  <a:gd name="connsiteY1" fmla="*/ 105156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1836" y="0"/>
                      <a:pt x="283464" y="32004"/>
                      <a:pt x="309372" y="105156"/>
                    </a:cubicBezTo>
                    <a:cubicBezTo>
                      <a:pt x="313944" y="115824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75C7F1A-ED92-E37A-D61E-A4E106D9197C}"/>
                  </a:ext>
                </a:extLst>
              </p:cNvPr>
              <p:cNvSpPr/>
              <p:nvPr/>
            </p:nvSpPr>
            <p:spPr>
              <a:xfrm>
                <a:off x="4392421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9372 w 320040"/>
                  <a:gd name="connsiteY1" fmla="*/ 10363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EBF0B74-8264-007B-7C2F-D0999B56972B}"/>
                  </a:ext>
                </a:extLst>
              </p:cNvPr>
              <p:cNvSpPr/>
              <p:nvPr/>
            </p:nvSpPr>
            <p:spPr>
              <a:xfrm>
                <a:off x="4819141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C51273F-4143-155D-6A9A-CCF85449DC26}"/>
                  </a:ext>
                </a:extLst>
              </p:cNvPr>
              <p:cNvSpPr/>
              <p:nvPr/>
            </p:nvSpPr>
            <p:spPr>
              <a:xfrm>
                <a:off x="524738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199644 w 320040"/>
                  <a:gd name="connsiteY1" fmla="*/ 4572 h 160020"/>
                  <a:gd name="connsiteX2" fmla="*/ 320040 w 320040"/>
                  <a:gd name="connsiteY2" fmla="*/ 143256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163068" y="0"/>
                      <a:pt x="185928" y="3048"/>
                      <a:pt x="199644" y="4572"/>
                    </a:cubicBezTo>
                    <a:cubicBezTo>
                      <a:pt x="259080" y="13716"/>
                      <a:pt x="320040" y="91440"/>
                      <a:pt x="320040" y="143256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13944" y="64008"/>
                      <a:pt x="234696" y="6096"/>
                      <a:pt x="160020" y="6096"/>
                    </a:cubicBezTo>
                    <a:cubicBezTo>
                      <a:pt x="86868" y="6096"/>
                      <a:pt x="7620" y="56388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2192" y="45720"/>
                      <a:pt x="92964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1C15CB3-0EFA-3865-0C0E-E04113B0E39C}"/>
                  </a:ext>
                </a:extLst>
              </p:cNvPr>
              <p:cNvSpPr/>
              <p:nvPr/>
            </p:nvSpPr>
            <p:spPr>
              <a:xfrm>
                <a:off x="567410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2420 w 320040"/>
                  <a:gd name="connsiteY1" fmla="*/ 11125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3256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4884" y="0"/>
                      <a:pt x="291084" y="33528"/>
                      <a:pt x="312420" y="111252"/>
                    </a:cubicBezTo>
                    <a:cubicBezTo>
                      <a:pt x="313944" y="120396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6868" y="6096"/>
                      <a:pt x="7620" y="59436"/>
                      <a:pt x="4572" y="160020"/>
                    </a:cubicBezTo>
                    <a:lnTo>
                      <a:pt x="0" y="160020"/>
                    </a:lnTo>
                    <a:lnTo>
                      <a:pt x="0" y="143256"/>
                    </a:lnTo>
                    <a:cubicBezTo>
                      <a:pt x="13716" y="48768"/>
                      <a:pt x="88392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33A00C3-7C3A-D468-17CA-E4C4BEEE92B2}"/>
                  </a:ext>
                </a:extLst>
              </p:cNvPr>
              <p:cNvSpPr/>
              <p:nvPr/>
            </p:nvSpPr>
            <p:spPr>
              <a:xfrm>
                <a:off x="6100825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000E08C-49B3-0C51-0053-5C398DC925D3}"/>
                  </a:ext>
                </a:extLst>
              </p:cNvPr>
              <p:cNvSpPr/>
              <p:nvPr/>
            </p:nvSpPr>
            <p:spPr>
              <a:xfrm>
                <a:off x="6529069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13944 w 320040"/>
                  <a:gd name="connsiteY1" fmla="*/ 118872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7932" y="0"/>
                      <a:pt x="291084" y="36576"/>
                      <a:pt x="313944" y="118872"/>
                    </a:cubicBezTo>
                    <a:cubicBezTo>
                      <a:pt x="315468" y="126492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2C8F3C8-E0DE-9BCC-DC52-9C7CC03CD939}"/>
                  </a:ext>
                </a:extLst>
              </p:cNvPr>
              <p:cNvSpPr/>
              <p:nvPr/>
            </p:nvSpPr>
            <p:spPr>
              <a:xfrm>
                <a:off x="6955789" y="6337682"/>
                <a:ext cx="320041" cy="160020"/>
              </a:xfrm>
              <a:custGeom>
                <a:avLst/>
                <a:gdLst>
                  <a:gd name="connsiteX0" fmla="*/ 160020 w 320041"/>
                  <a:gd name="connsiteY0" fmla="*/ 0 h 160020"/>
                  <a:gd name="connsiteX1" fmla="*/ 309372 w 320041"/>
                  <a:gd name="connsiteY1" fmla="*/ 103632 h 160020"/>
                  <a:gd name="connsiteX2" fmla="*/ 320041 w 320041"/>
                  <a:gd name="connsiteY2" fmla="*/ 140208 h 160020"/>
                  <a:gd name="connsiteX3" fmla="*/ 320041 w 320041"/>
                  <a:gd name="connsiteY3" fmla="*/ 160020 h 160020"/>
                  <a:gd name="connsiteX4" fmla="*/ 315468 w 320041"/>
                  <a:gd name="connsiteY4" fmla="*/ 160020 h 160020"/>
                  <a:gd name="connsiteX5" fmla="*/ 160020 w 320041"/>
                  <a:gd name="connsiteY5" fmla="*/ 6096 h 160020"/>
                  <a:gd name="connsiteX6" fmla="*/ 4572 w 320041"/>
                  <a:gd name="connsiteY6" fmla="*/ 160020 h 160020"/>
                  <a:gd name="connsiteX7" fmla="*/ 0 w 320041"/>
                  <a:gd name="connsiteY7" fmla="*/ 160020 h 160020"/>
                  <a:gd name="connsiteX8" fmla="*/ 0 w 320041"/>
                  <a:gd name="connsiteY8" fmla="*/ 144780 h 160020"/>
                  <a:gd name="connsiteX9" fmla="*/ 160020 w 320041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1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1" y="135636"/>
                      <a:pt x="320041" y="140208"/>
                    </a:cubicBezTo>
                    <a:lnTo>
                      <a:pt x="320041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0923D4C-4207-E79B-E852-D59CEE1B0969}"/>
                  </a:ext>
                </a:extLst>
              </p:cNvPr>
              <p:cNvSpPr/>
              <p:nvPr/>
            </p:nvSpPr>
            <p:spPr>
              <a:xfrm>
                <a:off x="7382509" y="6337682"/>
                <a:ext cx="321564" cy="160020"/>
              </a:xfrm>
              <a:custGeom>
                <a:avLst/>
                <a:gdLst>
                  <a:gd name="connsiteX0" fmla="*/ 160021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1 w 321564"/>
                  <a:gd name="connsiteY5" fmla="*/ 6096 h 160020"/>
                  <a:gd name="connsiteX6" fmla="*/ 6097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1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1" y="0"/>
                    </a:moveTo>
                    <a:cubicBezTo>
                      <a:pt x="219456" y="0"/>
                      <a:pt x="292609" y="36576"/>
                      <a:pt x="315468" y="120396"/>
                    </a:cubicBezTo>
                    <a:cubicBezTo>
                      <a:pt x="316992" y="129540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5" y="59436"/>
                      <a:pt x="233172" y="6096"/>
                      <a:pt x="160021" y="6096"/>
                    </a:cubicBezTo>
                    <a:cubicBezTo>
                      <a:pt x="86868" y="6096"/>
                      <a:pt x="6097" y="59436"/>
                      <a:pt x="6097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1" y="53340"/>
                      <a:pt x="86868" y="0"/>
                      <a:pt x="16002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9B3D620-A35A-4A13-B044-987BB9AF727A}"/>
                  </a:ext>
                </a:extLst>
              </p:cNvPr>
              <p:cNvSpPr/>
              <p:nvPr/>
            </p:nvSpPr>
            <p:spPr>
              <a:xfrm>
                <a:off x="7810754" y="6337682"/>
                <a:ext cx="320039" cy="160020"/>
              </a:xfrm>
              <a:custGeom>
                <a:avLst/>
                <a:gdLst>
                  <a:gd name="connsiteX0" fmla="*/ 158495 w 320039"/>
                  <a:gd name="connsiteY0" fmla="*/ 0 h 160020"/>
                  <a:gd name="connsiteX1" fmla="*/ 313943 w 320039"/>
                  <a:gd name="connsiteY1" fmla="*/ 118872 h 160020"/>
                  <a:gd name="connsiteX2" fmla="*/ 320039 w 320039"/>
                  <a:gd name="connsiteY2" fmla="*/ 144780 h 160020"/>
                  <a:gd name="connsiteX3" fmla="*/ 320039 w 320039"/>
                  <a:gd name="connsiteY3" fmla="*/ 160020 h 160020"/>
                  <a:gd name="connsiteX4" fmla="*/ 315467 w 320039"/>
                  <a:gd name="connsiteY4" fmla="*/ 160020 h 160020"/>
                  <a:gd name="connsiteX5" fmla="*/ 158495 w 320039"/>
                  <a:gd name="connsiteY5" fmla="*/ 6096 h 160020"/>
                  <a:gd name="connsiteX6" fmla="*/ 4571 w 320039"/>
                  <a:gd name="connsiteY6" fmla="*/ 160020 h 160020"/>
                  <a:gd name="connsiteX7" fmla="*/ 0 w 320039"/>
                  <a:gd name="connsiteY7" fmla="*/ 160020 h 160020"/>
                  <a:gd name="connsiteX8" fmla="*/ 0 w 320039"/>
                  <a:gd name="connsiteY8" fmla="*/ 141732 h 160020"/>
                  <a:gd name="connsiteX9" fmla="*/ 158495 w 320039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39" h="160020">
                    <a:moveTo>
                      <a:pt x="158495" y="0"/>
                    </a:moveTo>
                    <a:cubicBezTo>
                      <a:pt x="217931" y="0"/>
                      <a:pt x="291083" y="36576"/>
                      <a:pt x="313943" y="118872"/>
                    </a:cubicBezTo>
                    <a:cubicBezTo>
                      <a:pt x="315467" y="126492"/>
                      <a:pt x="320039" y="140208"/>
                      <a:pt x="320039" y="144780"/>
                    </a:cubicBezTo>
                    <a:lnTo>
                      <a:pt x="320039" y="160020"/>
                    </a:lnTo>
                    <a:lnTo>
                      <a:pt x="315467" y="160020"/>
                    </a:lnTo>
                    <a:cubicBezTo>
                      <a:pt x="306323" y="56388"/>
                      <a:pt x="234695" y="6096"/>
                      <a:pt x="158495" y="6096"/>
                    </a:cubicBezTo>
                    <a:cubicBezTo>
                      <a:pt x="82295" y="6096"/>
                      <a:pt x="9143" y="59436"/>
                      <a:pt x="4571" y="160020"/>
                    </a:cubicBezTo>
                    <a:lnTo>
                      <a:pt x="0" y="160020"/>
                    </a:lnTo>
                    <a:lnTo>
                      <a:pt x="0" y="141732"/>
                    </a:lnTo>
                    <a:cubicBezTo>
                      <a:pt x="13715" y="48768"/>
                      <a:pt x="88391" y="0"/>
                      <a:pt x="158495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6A3AAC3-51EC-ABB7-D245-AFD169B665D7}"/>
                  </a:ext>
                </a:extLst>
              </p:cNvPr>
              <p:cNvSpPr/>
              <p:nvPr/>
            </p:nvSpPr>
            <p:spPr>
              <a:xfrm>
                <a:off x="8237473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3945 w 320040"/>
                  <a:gd name="connsiteY1" fmla="*/ 117348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9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9457" y="0"/>
                      <a:pt x="294133" y="39624"/>
                      <a:pt x="313945" y="117348"/>
                    </a:cubicBezTo>
                    <a:cubicBezTo>
                      <a:pt x="315469" y="124968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9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1002EF6-5C58-BA6D-21F2-D2E3A843B911}"/>
                  </a:ext>
                </a:extLst>
              </p:cNvPr>
              <p:cNvSpPr/>
              <p:nvPr/>
            </p:nvSpPr>
            <p:spPr>
              <a:xfrm>
                <a:off x="8664193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9456" y="0"/>
                      <a:pt x="292608" y="36576"/>
                      <a:pt x="315468" y="120396"/>
                    </a:cubicBezTo>
                    <a:cubicBezTo>
                      <a:pt x="316992" y="129540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0" y="53340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615C2BD-0647-BA93-A72F-F26F35F24B83}"/>
                  </a:ext>
                </a:extLst>
              </p:cNvPr>
              <p:cNvSpPr/>
              <p:nvPr/>
            </p:nvSpPr>
            <p:spPr>
              <a:xfrm>
                <a:off x="3167125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95C6441-F569-71F0-A649-C14879D687BA}"/>
                  </a:ext>
                </a:extLst>
              </p:cNvPr>
              <p:cNvSpPr/>
              <p:nvPr/>
            </p:nvSpPr>
            <p:spPr>
              <a:xfrm>
                <a:off x="3593845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103632 h 103632"/>
                  <a:gd name="connsiteX2" fmla="*/ 204216 w 208788"/>
                  <a:gd name="connsiteY2" fmla="*/ 103632 h 103632"/>
                  <a:gd name="connsiteX3" fmla="*/ 103632 w 208788"/>
                  <a:gd name="connsiteY3" fmla="*/ 4572 h 103632"/>
                  <a:gd name="connsiteX4" fmla="*/ 4572 w 208788"/>
                  <a:gd name="connsiteY4" fmla="*/ 103632 h 103632"/>
                  <a:gd name="connsiteX5" fmla="*/ 0 w 208788"/>
                  <a:gd name="connsiteY5" fmla="*/ 103632 h 103632"/>
                  <a:gd name="connsiteX6" fmla="*/ 0 w 208788"/>
                  <a:gd name="connsiteY6" fmla="*/ 99060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8100"/>
                      <a:pt x="208788" y="103632"/>
                    </a:cubicBez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02370E3-B2FA-B597-69EF-37B71BA1680B}"/>
                  </a:ext>
                </a:extLst>
              </p:cNvPr>
              <p:cNvSpPr/>
              <p:nvPr/>
            </p:nvSpPr>
            <p:spPr>
              <a:xfrm>
                <a:off x="402208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28016 w 207264"/>
                  <a:gd name="connsiteY1" fmla="*/ 3048 h 103632"/>
                  <a:gd name="connsiteX2" fmla="*/ 207264 w 207264"/>
                  <a:gd name="connsiteY2" fmla="*/ 94488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06680" y="0"/>
                      <a:pt x="120396" y="1524"/>
                      <a:pt x="128016" y="3048"/>
                    </a:cubicBezTo>
                    <a:cubicBezTo>
                      <a:pt x="166116" y="7620"/>
                      <a:pt x="207264" y="59436"/>
                      <a:pt x="207264" y="94488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7912" y="4572"/>
                      <a:pt x="4572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B68A626-E626-D731-4003-51F9BDE8ED62}"/>
                  </a:ext>
                </a:extLst>
              </p:cNvPr>
              <p:cNvSpPr/>
              <p:nvPr/>
            </p:nvSpPr>
            <p:spPr>
              <a:xfrm>
                <a:off x="444880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23A2CE6-92CA-8974-EA0F-247DF0CAF397}"/>
                  </a:ext>
                </a:extLst>
              </p:cNvPr>
              <p:cNvSpPr/>
              <p:nvPr/>
            </p:nvSpPr>
            <p:spPr>
              <a:xfrm>
                <a:off x="4875529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E219BFF-1907-6CF4-A53B-F74A49E9566E}"/>
                  </a:ext>
                </a:extLst>
              </p:cNvPr>
              <p:cNvSpPr/>
              <p:nvPr/>
            </p:nvSpPr>
            <p:spPr>
              <a:xfrm>
                <a:off x="5303773" y="6394070"/>
                <a:ext cx="207264" cy="103632"/>
              </a:xfrm>
              <a:custGeom>
                <a:avLst/>
                <a:gdLst>
                  <a:gd name="connsiteX0" fmla="*/ 102108 w 207264"/>
                  <a:gd name="connsiteY0" fmla="*/ 0 h 103632"/>
                  <a:gd name="connsiteX1" fmla="*/ 204216 w 207264"/>
                  <a:gd name="connsiteY1" fmla="*/ 82296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3048 w 207264"/>
                  <a:gd name="connsiteY6" fmla="*/ 96012 h 103632"/>
                  <a:gd name="connsiteX7" fmla="*/ 0 w 207264"/>
                  <a:gd name="connsiteY7" fmla="*/ 103632 h 103632"/>
                  <a:gd name="connsiteX8" fmla="*/ 0 w 207264"/>
                  <a:gd name="connsiteY8" fmla="*/ 88392 h 103632"/>
                  <a:gd name="connsiteX9" fmla="*/ 102108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2108" y="0"/>
                    </a:moveTo>
                    <a:cubicBezTo>
                      <a:pt x="141732" y="0"/>
                      <a:pt x="193548" y="27432"/>
                      <a:pt x="204216" y="82296"/>
                    </a:cubicBezTo>
                    <a:cubicBezTo>
                      <a:pt x="204216" y="8534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44196"/>
                      <a:pt x="152400" y="4572"/>
                      <a:pt x="103632" y="4572"/>
                    </a:cubicBezTo>
                    <a:cubicBezTo>
                      <a:pt x="57912" y="4572"/>
                      <a:pt x="10668" y="35052"/>
                      <a:pt x="3048" y="96012"/>
                    </a:cubicBezTo>
                    <a:cubicBezTo>
                      <a:pt x="3048" y="97536"/>
                      <a:pt x="0" y="99060"/>
                      <a:pt x="0" y="103632"/>
                    </a:cubicBezTo>
                    <a:lnTo>
                      <a:pt x="0" y="88392"/>
                    </a:lnTo>
                    <a:cubicBezTo>
                      <a:pt x="9144" y="30480"/>
                      <a:pt x="59436" y="0"/>
                      <a:pt x="102108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4DB88FE-743B-6A70-5177-0BDA674E52EC}"/>
                  </a:ext>
                </a:extLst>
              </p:cNvPr>
              <p:cNvSpPr/>
              <p:nvPr/>
            </p:nvSpPr>
            <p:spPr>
              <a:xfrm>
                <a:off x="5730493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9644 w 207264"/>
                  <a:gd name="connsiteY1" fmla="*/ 65532 h 103632"/>
                  <a:gd name="connsiteX2" fmla="*/ 207264 w 207264"/>
                  <a:gd name="connsiteY2" fmla="*/ 88392 h 103632"/>
                  <a:gd name="connsiteX3" fmla="*/ 207264 w 207264"/>
                  <a:gd name="connsiteY3" fmla="*/ 103632 h 103632"/>
                  <a:gd name="connsiteX4" fmla="*/ 202692 w 207264"/>
                  <a:gd name="connsiteY4" fmla="*/ 96012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2880" y="19812"/>
                      <a:pt x="199644" y="65532"/>
                    </a:cubicBezTo>
                    <a:cubicBezTo>
                      <a:pt x="202692" y="71628"/>
                      <a:pt x="207264" y="83820"/>
                      <a:pt x="207264" y="88392"/>
                    </a:cubicBezTo>
                    <a:lnTo>
                      <a:pt x="207264" y="103632"/>
                    </a:lnTo>
                    <a:cubicBezTo>
                      <a:pt x="207264" y="99060"/>
                      <a:pt x="202692" y="99060"/>
                      <a:pt x="202692" y="96012"/>
                    </a:cubicBezTo>
                    <a:cubicBezTo>
                      <a:pt x="195072" y="35052"/>
                      <a:pt x="147828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9144" y="28956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5C6C6EE-E6CA-0188-95C2-571415BBBC15}"/>
                  </a:ext>
                </a:extLst>
              </p:cNvPr>
              <p:cNvSpPr/>
              <p:nvPr/>
            </p:nvSpPr>
            <p:spPr>
              <a:xfrm>
                <a:off x="6157213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3048" y="35052"/>
                      <a:pt x="57912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6F9876A8-5062-9B0E-24C1-21EF7AD7345E}"/>
                  </a:ext>
                </a:extLst>
              </p:cNvPr>
              <p:cNvSpPr/>
              <p:nvPr/>
            </p:nvSpPr>
            <p:spPr>
              <a:xfrm>
                <a:off x="6585457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201168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7452" y="22860"/>
                      <a:pt x="201168" y="71628"/>
                    </a:cubicBezTo>
                    <a:cubicBezTo>
                      <a:pt x="202692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4864" y="4572"/>
                      <a:pt x="7620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C16EDB1-0D6F-451E-7FEB-4CC4EB20F59C}"/>
                  </a:ext>
                </a:extLst>
              </p:cNvPr>
              <p:cNvSpPr/>
              <p:nvPr/>
            </p:nvSpPr>
            <p:spPr>
              <a:xfrm>
                <a:off x="7012177" y="6394070"/>
                <a:ext cx="207265" cy="103632"/>
              </a:xfrm>
              <a:custGeom>
                <a:avLst/>
                <a:gdLst>
                  <a:gd name="connsiteX0" fmla="*/ 103632 w 207265"/>
                  <a:gd name="connsiteY0" fmla="*/ 0 h 103632"/>
                  <a:gd name="connsiteX1" fmla="*/ 198120 w 207265"/>
                  <a:gd name="connsiteY1" fmla="*/ 62484 h 103632"/>
                  <a:gd name="connsiteX2" fmla="*/ 207265 w 207265"/>
                  <a:gd name="connsiteY2" fmla="*/ 89916 h 103632"/>
                  <a:gd name="connsiteX3" fmla="*/ 207265 w 207265"/>
                  <a:gd name="connsiteY3" fmla="*/ 103632 h 103632"/>
                  <a:gd name="connsiteX4" fmla="*/ 202692 w 207265"/>
                  <a:gd name="connsiteY4" fmla="*/ 94488 h 103632"/>
                  <a:gd name="connsiteX5" fmla="*/ 103632 w 207265"/>
                  <a:gd name="connsiteY5" fmla="*/ 4572 h 103632"/>
                  <a:gd name="connsiteX6" fmla="*/ 4572 w 207265"/>
                  <a:gd name="connsiteY6" fmla="*/ 103632 h 103632"/>
                  <a:gd name="connsiteX7" fmla="*/ 0 w 207265"/>
                  <a:gd name="connsiteY7" fmla="*/ 103632 h 103632"/>
                  <a:gd name="connsiteX8" fmla="*/ 0 w 207265"/>
                  <a:gd name="connsiteY8" fmla="*/ 94488 h 103632"/>
                  <a:gd name="connsiteX9" fmla="*/ 103632 w 207265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5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5" y="85344"/>
                      <a:pt x="207265" y="89916"/>
                    </a:cubicBezTo>
                    <a:lnTo>
                      <a:pt x="207265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3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2556D04-0172-383F-4B5B-8406BAE7C3C3}"/>
                  </a:ext>
                </a:extLst>
              </p:cNvPr>
              <p:cNvSpPr/>
              <p:nvPr/>
            </p:nvSpPr>
            <p:spPr>
              <a:xfrm>
                <a:off x="7438897" y="6394070"/>
                <a:ext cx="208788" cy="103632"/>
              </a:xfrm>
              <a:custGeom>
                <a:avLst/>
                <a:gdLst>
                  <a:gd name="connsiteX0" fmla="*/ 103633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3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103633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3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3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D60BD24-F37C-FCF8-AF7F-7BCCDD8ECEDE}"/>
                  </a:ext>
                </a:extLst>
              </p:cNvPr>
              <p:cNvSpPr/>
              <p:nvPr/>
            </p:nvSpPr>
            <p:spPr>
              <a:xfrm>
                <a:off x="7867142" y="6394070"/>
                <a:ext cx="207264" cy="103632"/>
              </a:xfrm>
              <a:custGeom>
                <a:avLst/>
                <a:gdLst>
                  <a:gd name="connsiteX0" fmla="*/ 103631 w 207264"/>
                  <a:gd name="connsiteY0" fmla="*/ 0 h 103632"/>
                  <a:gd name="connsiteX1" fmla="*/ 201167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1 w 207264"/>
                  <a:gd name="connsiteY4" fmla="*/ 103632 h 103632"/>
                  <a:gd name="connsiteX5" fmla="*/ 103631 w 207264"/>
                  <a:gd name="connsiteY5" fmla="*/ 4572 h 103632"/>
                  <a:gd name="connsiteX6" fmla="*/ 1523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1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1" y="0"/>
                    </a:moveTo>
                    <a:cubicBezTo>
                      <a:pt x="138683" y="0"/>
                      <a:pt x="187451" y="24384"/>
                      <a:pt x="201167" y="71628"/>
                    </a:cubicBezTo>
                    <a:cubicBezTo>
                      <a:pt x="202691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1" y="103632"/>
                    </a:lnTo>
                    <a:cubicBezTo>
                      <a:pt x="201167" y="39624"/>
                      <a:pt x="152400" y="4572"/>
                      <a:pt x="103631" y="4572"/>
                    </a:cubicBezTo>
                    <a:cubicBezTo>
                      <a:pt x="57912" y="4572"/>
                      <a:pt x="4571" y="36576"/>
                      <a:pt x="1523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5" y="30480"/>
                      <a:pt x="56388" y="0"/>
                      <a:pt x="10363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94F9AB3-5D89-0F8F-A4B7-789FAEC1579E}"/>
                  </a:ext>
                </a:extLst>
              </p:cNvPr>
              <p:cNvSpPr/>
              <p:nvPr/>
            </p:nvSpPr>
            <p:spPr>
              <a:xfrm>
                <a:off x="8293861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3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4488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7" y="18288"/>
                      <a:pt x="198120" y="62484"/>
                    </a:cubicBezTo>
                    <a:cubicBezTo>
                      <a:pt x="201169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3" y="97536"/>
                      <a:pt x="202693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6576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D01B150-62C5-28B4-3419-7B75C87A5489}"/>
                  </a:ext>
                </a:extLst>
              </p:cNvPr>
              <p:cNvSpPr/>
              <p:nvPr/>
            </p:nvSpPr>
            <p:spPr>
              <a:xfrm>
                <a:off x="8720581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3 w 208788"/>
                  <a:gd name="connsiteY5" fmla="*/ 103632 h 103632"/>
                  <a:gd name="connsiteX6" fmla="*/ 0 w 208788"/>
                  <a:gd name="connsiteY6" fmla="*/ 103632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4864" y="4572"/>
                      <a:pt x="7620" y="39624"/>
                      <a:pt x="4573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155520F-ADF7-64E2-4952-BA43628FDFD7}"/>
                  </a:ext>
                </a:extLst>
              </p:cNvPr>
              <p:cNvSpPr/>
              <p:nvPr/>
            </p:nvSpPr>
            <p:spPr>
              <a:xfrm>
                <a:off x="3644137" y="6444362"/>
                <a:ext cx="82508" cy="53340"/>
              </a:xfrm>
              <a:custGeom>
                <a:avLst/>
                <a:gdLst>
                  <a:gd name="connsiteX0" fmla="*/ 53340 w 82508"/>
                  <a:gd name="connsiteY0" fmla="*/ 0 h 53340"/>
                  <a:gd name="connsiteX1" fmla="*/ 82508 w 82508"/>
                  <a:gd name="connsiteY1" fmla="*/ 11301 h 53340"/>
                  <a:gd name="connsiteX2" fmla="*/ 53340 w 82508"/>
                  <a:gd name="connsiteY2" fmla="*/ 1524 h 53340"/>
                  <a:gd name="connsiteX3" fmla="*/ 0 w 82508"/>
                  <a:gd name="connsiteY3" fmla="*/ 53340 h 53340"/>
                  <a:gd name="connsiteX4" fmla="*/ 53340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0" y="0"/>
                    </a:moveTo>
                    <a:lnTo>
                      <a:pt x="82508" y="11301"/>
                    </a:lnTo>
                    <a:lnTo>
                      <a:pt x="53340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633B9D5-9711-4ABC-B7BC-FDF1FA150D41}"/>
                  </a:ext>
                </a:extLst>
              </p:cNvPr>
              <p:cNvSpPr/>
              <p:nvPr/>
            </p:nvSpPr>
            <p:spPr>
              <a:xfrm>
                <a:off x="4931197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43BD08D-C3E4-A44B-0E55-293967C13136}"/>
                  </a:ext>
                </a:extLst>
              </p:cNvPr>
              <p:cNvSpPr/>
              <p:nvPr/>
            </p:nvSpPr>
            <p:spPr>
              <a:xfrm>
                <a:off x="5365901" y="6444362"/>
                <a:ext cx="94844" cy="53340"/>
              </a:xfrm>
              <a:custGeom>
                <a:avLst/>
                <a:gdLst>
                  <a:gd name="connsiteX0" fmla="*/ 39980 w 94844"/>
                  <a:gd name="connsiteY0" fmla="*/ 0 h 53340"/>
                  <a:gd name="connsiteX1" fmla="*/ 94844 w 94844"/>
                  <a:gd name="connsiteY1" fmla="*/ 48768 h 53340"/>
                  <a:gd name="connsiteX2" fmla="*/ 94844 w 94844"/>
                  <a:gd name="connsiteY2" fmla="*/ 53340 h 53340"/>
                  <a:gd name="connsiteX3" fmla="*/ 39980 w 94844"/>
                  <a:gd name="connsiteY3" fmla="*/ 1524 h 53340"/>
                  <a:gd name="connsiteX4" fmla="*/ 3785 w 94844"/>
                  <a:gd name="connsiteY4" fmla="*/ 15431 h 53340"/>
                  <a:gd name="connsiteX5" fmla="*/ 0 w 94844"/>
                  <a:gd name="connsiteY5" fmla="*/ 20658 h 53340"/>
                  <a:gd name="connsiteX6" fmla="*/ 3785 w 94844"/>
                  <a:gd name="connsiteY6" fmla="*/ 15240 h 53340"/>
                  <a:gd name="connsiteX7" fmla="*/ 39980 w 94844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844" h="53340">
                    <a:moveTo>
                      <a:pt x="39980" y="0"/>
                    </a:moveTo>
                    <a:cubicBezTo>
                      <a:pt x="64364" y="0"/>
                      <a:pt x="90272" y="16764"/>
                      <a:pt x="94844" y="48768"/>
                    </a:cubicBezTo>
                    <a:lnTo>
                      <a:pt x="94844" y="53340"/>
                    </a:lnTo>
                    <a:cubicBezTo>
                      <a:pt x="90272" y="15240"/>
                      <a:pt x="64364" y="1524"/>
                      <a:pt x="39980" y="1524"/>
                    </a:cubicBezTo>
                    <a:cubicBezTo>
                      <a:pt x="27026" y="1524"/>
                      <a:pt x="13691" y="6477"/>
                      <a:pt x="3785" y="15431"/>
                    </a:cubicBezTo>
                    <a:lnTo>
                      <a:pt x="0" y="20658"/>
                    </a:lnTo>
                    <a:lnTo>
                      <a:pt x="3785" y="15240"/>
                    </a:lnTo>
                    <a:cubicBezTo>
                      <a:pt x="13691" y="5715"/>
                      <a:pt x="27026" y="0"/>
                      <a:pt x="3998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C6B9511-4F4F-AF89-E91B-E2B4998DD300}"/>
                  </a:ext>
                </a:extLst>
              </p:cNvPr>
              <p:cNvSpPr/>
              <p:nvPr/>
            </p:nvSpPr>
            <p:spPr>
              <a:xfrm>
                <a:off x="5780785" y="6444362"/>
                <a:ext cx="92975" cy="53340"/>
              </a:xfrm>
              <a:custGeom>
                <a:avLst/>
                <a:gdLst>
                  <a:gd name="connsiteX0" fmla="*/ 53340 w 92975"/>
                  <a:gd name="connsiteY0" fmla="*/ 0 h 53340"/>
                  <a:gd name="connsiteX1" fmla="*/ 67056 w 92975"/>
                  <a:gd name="connsiteY1" fmla="*/ 1524 h 53340"/>
                  <a:gd name="connsiteX2" fmla="*/ 88773 w 92975"/>
                  <a:gd name="connsiteY2" fmla="*/ 13335 h 53340"/>
                  <a:gd name="connsiteX3" fmla="*/ 92975 w 92975"/>
                  <a:gd name="connsiteY3" fmla="*/ 19908 h 53340"/>
                  <a:gd name="connsiteX4" fmla="*/ 88011 w 92975"/>
                  <a:gd name="connsiteY4" fmla="*/ 13716 h 53340"/>
                  <a:gd name="connsiteX5" fmla="*/ 53340 w 92975"/>
                  <a:gd name="connsiteY5" fmla="*/ 1524 h 53340"/>
                  <a:gd name="connsiteX6" fmla="*/ 0 w 92975"/>
                  <a:gd name="connsiteY6" fmla="*/ 53340 h 53340"/>
                  <a:gd name="connsiteX7" fmla="*/ 53340 w 92975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975" h="53340">
                    <a:moveTo>
                      <a:pt x="53340" y="0"/>
                    </a:moveTo>
                    <a:cubicBezTo>
                      <a:pt x="57912" y="0"/>
                      <a:pt x="62484" y="0"/>
                      <a:pt x="67056" y="1524"/>
                    </a:cubicBezTo>
                    <a:cubicBezTo>
                      <a:pt x="73914" y="2286"/>
                      <a:pt x="81915" y="6858"/>
                      <a:pt x="88773" y="13335"/>
                    </a:cubicBezTo>
                    <a:lnTo>
                      <a:pt x="92975" y="19908"/>
                    </a:lnTo>
                    <a:lnTo>
                      <a:pt x="88011" y="13716"/>
                    </a:lnTo>
                    <a:cubicBezTo>
                      <a:pt x="77724" y="5334"/>
                      <a:pt x="64770" y="1524"/>
                      <a:pt x="53340" y="1524"/>
                    </a:cubicBez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7C7C084-7F2A-158E-952A-A67107838621}"/>
                  </a:ext>
                </a:extLst>
              </p:cNvPr>
              <p:cNvSpPr/>
              <p:nvPr/>
            </p:nvSpPr>
            <p:spPr>
              <a:xfrm>
                <a:off x="6212881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BD23E1E-B2B0-448F-FD62-19CD4B318339}"/>
                  </a:ext>
                </a:extLst>
              </p:cNvPr>
              <p:cNvSpPr/>
              <p:nvPr/>
            </p:nvSpPr>
            <p:spPr>
              <a:xfrm>
                <a:off x="7489189" y="6444362"/>
                <a:ext cx="82508" cy="53340"/>
              </a:xfrm>
              <a:custGeom>
                <a:avLst/>
                <a:gdLst>
                  <a:gd name="connsiteX0" fmla="*/ 53341 w 82508"/>
                  <a:gd name="connsiteY0" fmla="*/ 0 h 53340"/>
                  <a:gd name="connsiteX1" fmla="*/ 82508 w 82508"/>
                  <a:gd name="connsiteY1" fmla="*/ 11301 h 53340"/>
                  <a:gd name="connsiteX2" fmla="*/ 53341 w 82508"/>
                  <a:gd name="connsiteY2" fmla="*/ 1524 h 53340"/>
                  <a:gd name="connsiteX3" fmla="*/ 0 w 82508"/>
                  <a:gd name="connsiteY3" fmla="*/ 53340 h 53340"/>
                  <a:gd name="connsiteX4" fmla="*/ 53341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1" y="0"/>
                    </a:moveTo>
                    <a:lnTo>
                      <a:pt x="82508" y="11301"/>
                    </a:lnTo>
                    <a:lnTo>
                      <a:pt x="53341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78DB1C0-FEA9-6362-6D3F-45640322A579}"/>
                  </a:ext>
                </a:extLst>
              </p:cNvPr>
              <p:cNvSpPr/>
              <p:nvPr/>
            </p:nvSpPr>
            <p:spPr>
              <a:xfrm>
                <a:off x="8791950" y="6444362"/>
                <a:ext cx="87127" cy="53340"/>
              </a:xfrm>
              <a:custGeom>
                <a:avLst/>
                <a:gdLst>
                  <a:gd name="connsiteX0" fmla="*/ 32263 w 87127"/>
                  <a:gd name="connsiteY0" fmla="*/ 0 h 53340"/>
                  <a:gd name="connsiteX1" fmla="*/ 87127 w 87127"/>
                  <a:gd name="connsiteY1" fmla="*/ 48768 h 53340"/>
                  <a:gd name="connsiteX2" fmla="*/ 85604 w 87127"/>
                  <a:gd name="connsiteY2" fmla="*/ 53340 h 53340"/>
                  <a:gd name="connsiteX3" fmla="*/ 32263 w 87127"/>
                  <a:gd name="connsiteY3" fmla="*/ 1524 h 53340"/>
                  <a:gd name="connsiteX4" fmla="*/ 0 w 87127"/>
                  <a:gd name="connsiteY4" fmla="*/ 12869 h 53340"/>
                  <a:gd name="connsiteX5" fmla="*/ 13213 w 87127"/>
                  <a:gd name="connsiteY5" fmla="*/ 4048 h 53340"/>
                  <a:gd name="connsiteX6" fmla="*/ 32263 w 87127"/>
                  <a:gd name="connsiteY6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27" h="53340">
                    <a:moveTo>
                      <a:pt x="32263" y="0"/>
                    </a:moveTo>
                    <a:cubicBezTo>
                      <a:pt x="56647" y="0"/>
                      <a:pt x="82556" y="18288"/>
                      <a:pt x="87127" y="48768"/>
                    </a:cubicBezTo>
                    <a:lnTo>
                      <a:pt x="85604" y="53340"/>
                    </a:lnTo>
                    <a:cubicBezTo>
                      <a:pt x="84080" y="15240"/>
                      <a:pt x="55123" y="1524"/>
                      <a:pt x="32263" y="1524"/>
                    </a:cubicBezTo>
                    <a:lnTo>
                      <a:pt x="0" y="12869"/>
                    </a:lnTo>
                    <a:lnTo>
                      <a:pt x="13213" y="4048"/>
                    </a:lnTo>
                    <a:cubicBezTo>
                      <a:pt x="19309" y="1429"/>
                      <a:pt x="25786" y="0"/>
                      <a:pt x="3226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6BC0890-99E0-4BB8-6728-5E4506F5F45F}"/>
                  </a:ext>
                </a:extLst>
              </p:cNvPr>
              <p:cNvSpPr/>
              <p:nvPr/>
            </p:nvSpPr>
            <p:spPr>
              <a:xfrm>
                <a:off x="4072381" y="6446566"/>
                <a:ext cx="47745" cy="51137"/>
              </a:xfrm>
              <a:custGeom>
                <a:avLst/>
                <a:gdLst>
                  <a:gd name="connsiteX0" fmla="*/ 47745 w 47745"/>
                  <a:gd name="connsiteY0" fmla="*/ 0 h 51137"/>
                  <a:gd name="connsiteX1" fmla="*/ 17526 w 47745"/>
                  <a:gd name="connsiteY1" fmla="*/ 11894 h 51137"/>
                  <a:gd name="connsiteX2" fmla="*/ 0 w 47745"/>
                  <a:gd name="connsiteY2" fmla="*/ 51137 h 51137"/>
                  <a:gd name="connsiteX3" fmla="*/ 34290 w 47745"/>
                  <a:gd name="connsiteY3" fmla="*/ 1631 h 51137"/>
                  <a:gd name="connsiteX4" fmla="*/ 47745 w 47745"/>
                  <a:gd name="connsiteY4" fmla="*/ 0 h 5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45" h="51137">
                    <a:moveTo>
                      <a:pt x="47745" y="0"/>
                    </a:moveTo>
                    <a:lnTo>
                      <a:pt x="17526" y="11894"/>
                    </a:lnTo>
                    <a:cubicBezTo>
                      <a:pt x="7620" y="21038"/>
                      <a:pt x="762" y="34373"/>
                      <a:pt x="0" y="51137"/>
                    </a:cubicBezTo>
                    <a:cubicBezTo>
                      <a:pt x="1143" y="20276"/>
                      <a:pt x="16002" y="6560"/>
                      <a:pt x="34290" y="1631"/>
                    </a:cubicBezTo>
                    <a:lnTo>
                      <a:pt x="477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8018326-8519-F067-AE3A-5374175A59C9}"/>
                  </a:ext>
                </a:extLst>
              </p:cNvPr>
              <p:cNvSpPr/>
              <p:nvPr/>
            </p:nvSpPr>
            <p:spPr>
              <a:xfrm>
                <a:off x="8344154" y="6454594"/>
                <a:ext cx="27760" cy="43108"/>
              </a:xfrm>
              <a:custGeom>
                <a:avLst/>
                <a:gdLst>
                  <a:gd name="connsiteX0" fmla="*/ 27760 w 27760"/>
                  <a:gd name="connsiteY0" fmla="*/ 0 h 43108"/>
                  <a:gd name="connsiteX1" fmla="*/ 18097 w 27760"/>
                  <a:gd name="connsiteY1" fmla="*/ 3865 h 43108"/>
                  <a:gd name="connsiteX2" fmla="*/ 0 w 27760"/>
                  <a:gd name="connsiteY2" fmla="*/ 43108 h 43108"/>
                  <a:gd name="connsiteX3" fmla="*/ 17525 w 27760"/>
                  <a:gd name="connsiteY3" fmla="*/ 3484 h 43108"/>
                  <a:gd name="connsiteX4" fmla="*/ 27760 w 27760"/>
                  <a:gd name="connsiteY4" fmla="*/ 0 h 4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60" h="43108">
                    <a:moveTo>
                      <a:pt x="27760" y="0"/>
                    </a:moveTo>
                    <a:lnTo>
                      <a:pt x="18097" y="3865"/>
                    </a:lnTo>
                    <a:cubicBezTo>
                      <a:pt x="8000" y="13009"/>
                      <a:pt x="762" y="26344"/>
                      <a:pt x="0" y="43108"/>
                    </a:cubicBezTo>
                    <a:cubicBezTo>
                      <a:pt x="762" y="24820"/>
                      <a:pt x="7619" y="11866"/>
                      <a:pt x="17525" y="3484"/>
                    </a:cubicBezTo>
                    <a:lnTo>
                      <a:pt x="2776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19BB7D9-4DF1-799C-A960-1679FCA19BB3}"/>
                  </a:ext>
                </a:extLst>
              </p:cNvPr>
              <p:cNvSpPr/>
              <p:nvPr/>
            </p:nvSpPr>
            <p:spPr>
              <a:xfrm>
                <a:off x="3217417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4284929-9D35-3D0D-ACDB-4F927B9BD631}"/>
                  </a:ext>
                </a:extLst>
              </p:cNvPr>
              <p:cNvSpPr/>
              <p:nvPr/>
            </p:nvSpPr>
            <p:spPr>
              <a:xfrm>
                <a:off x="3298494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2567812-5E36-9D99-9C0A-460A7553A486}"/>
                  </a:ext>
                </a:extLst>
              </p:cNvPr>
              <p:cNvSpPr/>
              <p:nvPr/>
            </p:nvSpPr>
            <p:spPr>
              <a:xfrm>
                <a:off x="4499101" y="6455640"/>
                <a:ext cx="25147" cy="42062"/>
              </a:xfrm>
              <a:custGeom>
                <a:avLst/>
                <a:gdLst>
                  <a:gd name="connsiteX0" fmla="*/ 25147 w 25147"/>
                  <a:gd name="connsiteY0" fmla="*/ 0 h 42062"/>
                  <a:gd name="connsiteX1" fmla="*/ 18098 w 25147"/>
                  <a:gd name="connsiteY1" fmla="*/ 2819 h 42062"/>
                  <a:gd name="connsiteX2" fmla="*/ 0 w 25147"/>
                  <a:gd name="connsiteY2" fmla="*/ 42062 h 42062"/>
                  <a:gd name="connsiteX3" fmla="*/ 18098 w 25147"/>
                  <a:gd name="connsiteY3" fmla="*/ 2438 h 42062"/>
                  <a:gd name="connsiteX4" fmla="*/ 25147 w 25147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7" h="42062">
                    <a:moveTo>
                      <a:pt x="25147" y="0"/>
                    </a:moveTo>
                    <a:lnTo>
                      <a:pt x="18098" y="2819"/>
                    </a:lnTo>
                    <a:cubicBezTo>
                      <a:pt x="8001" y="11963"/>
                      <a:pt x="762" y="25298"/>
                      <a:pt x="0" y="42062"/>
                    </a:cubicBezTo>
                    <a:cubicBezTo>
                      <a:pt x="762" y="23774"/>
                      <a:pt x="8001" y="10820"/>
                      <a:pt x="18098" y="2438"/>
                    </a:cubicBezTo>
                    <a:lnTo>
                      <a:pt x="2514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1D6E6AFC-ED8A-FCC6-C7EE-6E8D46CB9ABC}"/>
                  </a:ext>
                </a:extLst>
              </p:cNvPr>
              <p:cNvSpPr/>
              <p:nvPr/>
            </p:nvSpPr>
            <p:spPr>
              <a:xfrm>
                <a:off x="4580178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EB29CB3-4760-377A-AC8D-2997FEB81B7B}"/>
                  </a:ext>
                </a:extLst>
              </p:cNvPr>
              <p:cNvSpPr/>
              <p:nvPr/>
            </p:nvSpPr>
            <p:spPr>
              <a:xfrm>
                <a:off x="663574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E6BB6F9-BB8C-4F17-8405-38371CEE05DD}"/>
                  </a:ext>
                </a:extLst>
              </p:cNvPr>
              <p:cNvSpPr/>
              <p:nvPr/>
            </p:nvSpPr>
            <p:spPr>
              <a:xfrm>
                <a:off x="706246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4755342-75BD-9FB9-FD6F-DCD21DEC9347}"/>
                  </a:ext>
                </a:extLst>
              </p:cNvPr>
              <p:cNvSpPr/>
              <p:nvPr/>
            </p:nvSpPr>
            <p:spPr>
              <a:xfrm>
                <a:off x="7917433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D93790A-3F07-9B2D-1503-D6BA21056973}"/>
                  </a:ext>
                </a:extLst>
              </p:cNvPr>
              <p:cNvSpPr/>
              <p:nvPr/>
            </p:nvSpPr>
            <p:spPr>
              <a:xfrm>
                <a:off x="7998510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674758E-9EFB-5D8F-D6C4-CE80B09C214C}"/>
                  </a:ext>
                </a:extLst>
              </p:cNvPr>
              <p:cNvSpPr/>
              <p:nvPr/>
            </p:nvSpPr>
            <p:spPr>
              <a:xfrm>
                <a:off x="6722710" y="6457518"/>
                <a:ext cx="16288" cy="25635"/>
              </a:xfrm>
              <a:custGeom>
                <a:avLst/>
                <a:gdLst>
                  <a:gd name="connsiteX0" fmla="*/ 0 w 16288"/>
                  <a:gd name="connsiteY0" fmla="*/ 0 h 25635"/>
                  <a:gd name="connsiteX1" fmla="*/ 1622 w 16288"/>
                  <a:gd name="connsiteY1" fmla="*/ 561 h 25635"/>
                  <a:gd name="connsiteX2" fmla="*/ 14171 w 16288"/>
                  <a:gd name="connsiteY2" fmla="*/ 16658 h 25635"/>
                  <a:gd name="connsiteX3" fmla="*/ 16288 w 16288"/>
                  <a:gd name="connsiteY3" fmla="*/ 25635 h 25635"/>
                  <a:gd name="connsiteX4" fmla="*/ 12456 w 16288"/>
                  <a:gd name="connsiteY4" fmla="*/ 14491 h 25635"/>
                  <a:gd name="connsiteX5" fmla="*/ 0 w 16288"/>
                  <a:gd name="connsiteY5" fmla="*/ 0 h 25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88" h="25635">
                    <a:moveTo>
                      <a:pt x="0" y="0"/>
                    </a:moveTo>
                    <a:lnTo>
                      <a:pt x="1622" y="561"/>
                    </a:lnTo>
                    <a:cubicBezTo>
                      <a:pt x="6670" y="4752"/>
                      <a:pt x="11004" y="10086"/>
                      <a:pt x="14171" y="16658"/>
                    </a:cubicBezTo>
                    <a:lnTo>
                      <a:pt x="16288" y="25635"/>
                    </a:lnTo>
                    <a:lnTo>
                      <a:pt x="12456" y="144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C75CF0D-DEAA-9B05-3ADA-078A000D2DDC}"/>
                  </a:ext>
                </a:extLst>
              </p:cNvPr>
              <p:cNvSpPr/>
              <p:nvPr/>
            </p:nvSpPr>
            <p:spPr>
              <a:xfrm>
                <a:off x="7149857" y="6458206"/>
                <a:ext cx="19292" cy="39496"/>
              </a:xfrm>
              <a:custGeom>
                <a:avLst/>
                <a:gdLst>
                  <a:gd name="connsiteX0" fmla="*/ 0 w 19292"/>
                  <a:gd name="connsiteY0" fmla="*/ 0 h 39496"/>
                  <a:gd name="connsiteX1" fmla="*/ 623 w 19292"/>
                  <a:gd name="connsiteY1" fmla="*/ 253 h 39496"/>
                  <a:gd name="connsiteX2" fmla="*/ 19292 w 19292"/>
                  <a:gd name="connsiteY2" fmla="*/ 39496 h 39496"/>
                  <a:gd name="connsiteX3" fmla="*/ 11387 w 19292"/>
                  <a:gd name="connsiteY3" fmla="*/ 15326 h 39496"/>
                  <a:gd name="connsiteX4" fmla="*/ 0 w 19292"/>
                  <a:gd name="connsiteY4" fmla="*/ 0 h 3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92" h="39496">
                    <a:moveTo>
                      <a:pt x="0" y="0"/>
                    </a:moveTo>
                    <a:lnTo>
                      <a:pt x="623" y="253"/>
                    </a:lnTo>
                    <a:cubicBezTo>
                      <a:pt x="10529" y="9397"/>
                      <a:pt x="17768" y="22732"/>
                      <a:pt x="19292" y="39496"/>
                    </a:cubicBezTo>
                    <a:cubicBezTo>
                      <a:pt x="17387" y="29971"/>
                      <a:pt x="14721" y="21970"/>
                      <a:pt x="11387" y="153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ABCFD55-8452-B4F2-1AFC-357542F9CE52}"/>
                  </a:ext>
                </a:extLst>
              </p:cNvPr>
              <p:cNvSpPr/>
              <p:nvPr/>
            </p:nvSpPr>
            <p:spPr>
              <a:xfrm>
                <a:off x="8770873" y="6459548"/>
                <a:ext cx="17609" cy="38155"/>
              </a:xfrm>
              <a:custGeom>
                <a:avLst/>
                <a:gdLst>
                  <a:gd name="connsiteX0" fmla="*/ 17609 w 17609"/>
                  <a:gd name="connsiteY0" fmla="*/ 0 h 38155"/>
                  <a:gd name="connsiteX1" fmla="*/ 7049 w 17609"/>
                  <a:gd name="connsiteY1" fmla="*/ 14628 h 38155"/>
                  <a:gd name="connsiteX2" fmla="*/ 0 w 17609"/>
                  <a:gd name="connsiteY2" fmla="*/ 38155 h 38155"/>
                  <a:gd name="connsiteX3" fmla="*/ 17526 w 17609"/>
                  <a:gd name="connsiteY3" fmla="*/ 55 h 38155"/>
                  <a:gd name="connsiteX4" fmla="*/ 17609 w 17609"/>
                  <a:gd name="connsiteY4" fmla="*/ 0 h 3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09" h="38155">
                    <a:moveTo>
                      <a:pt x="17609" y="0"/>
                    </a:moveTo>
                    <a:lnTo>
                      <a:pt x="7049" y="14628"/>
                    </a:lnTo>
                    <a:cubicBezTo>
                      <a:pt x="3905" y="21201"/>
                      <a:pt x="1524" y="29011"/>
                      <a:pt x="0" y="38155"/>
                    </a:cubicBezTo>
                    <a:cubicBezTo>
                      <a:pt x="762" y="22915"/>
                      <a:pt x="7620" y="9580"/>
                      <a:pt x="17526" y="55"/>
                    </a:cubicBezTo>
                    <a:lnTo>
                      <a:pt x="1760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C6EB905-D829-C863-DD7F-2B44203F75FD}"/>
                  </a:ext>
                </a:extLst>
              </p:cNvPr>
              <p:cNvSpPr/>
              <p:nvPr/>
            </p:nvSpPr>
            <p:spPr>
              <a:xfrm>
                <a:off x="5873760" y="6464271"/>
                <a:ext cx="8942" cy="13985"/>
              </a:xfrm>
              <a:custGeom>
                <a:avLst/>
                <a:gdLst>
                  <a:gd name="connsiteX0" fmla="*/ 0 w 8942"/>
                  <a:gd name="connsiteY0" fmla="*/ 0 h 13985"/>
                  <a:gd name="connsiteX1" fmla="*/ 7942 w 8942"/>
                  <a:gd name="connsiteY1" fmla="*/ 9905 h 13985"/>
                  <a:gd name="connsiteX2" fmla="*/ 8942 w 8942"/>
                  <a:gd name="connsiteY2" fmla="*/ 13985 h 13985"/>
                  <a:gd name="connsiteX3" fmla="*/ 0 w 8942"/>
                  <a:gd name="connsiteY3" fmla="*/ 0 h 1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2" h="13985">
                    <a:moveTo>
                      <a:pt x="0" y="0"/>
                    </a:moveTo>
                    <a:lnTo>
                      <a:pt x="7942" y="9905"/>
                    </a:lnTo>
                    <a:lnTo>
                      <a:pt x="8942" y="1398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B454-8CB6-615F-E770-506BDF29F5C8}"/>
                  </a:ext>
                </a:extLst>
              </p:cNvPr>
              <p:cNvSpPr/>
              <p:nvPr/>
            </p:nvSpPr>
            <p:spPr>
              <a:xfrm>
                <a:off x="5354004" y="6465020"/>
                <a:ext cx="11897" cy="32682"/>
              </a:xfrm>
              <a:custGeom>
                <a:avLst/>
                <a:gdLst>
                  <a:gd name="connsiteX0" fmla="*/ 11897 w 11897"/>
                  <a:gd name="connsiteY0" fmla="*/ 0 h 32682"/>
                  <a:gd name="connsiteX1" fmla="*/ 3871 w 11897"/>
                  <a:gd name="connsiteY1" fmla="*/ 11489 h 32682"/>
                  <a:gd name="connsiteX2" fmla="*/ 61 w 11897"/>
                  <a:gd name="connsiteY2" fmla="*/ 32682 h 32682"/>
                  <a:gd name="connsiteX3" fmla="*/ 3871 w 11897"/>
                  <a:gd name="connsiteY3" fmla="*/ 11084 h 32682"/>
                  <a:gd name="connsiteX4" fmla="*/ 11897 w 11897"/>
                  <a:gd name="connsiteY4" fmla="*/ 0 h 32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7" h="32682">
                    <a:moveTo>
                      <a:pt x="11897" y="0"/>
                    </a:moveTo>
                    <a:lnTo>
                      <a:pt x="3871" y="11489"/>
                    </a:lnTo>
                    <a:cubicBezTo>
                      <a:pt x="1109" y="17918"/>
                      <a:pt x="-320" y="25062"/>
                      <a:pt x="61" y="32682"/>
                    </a:cubicBezTo>
                    <a:cubicBezTo>
                      <a:pt x="-320" y="24681"/>
                      <a:pt x="1109" y="17442"/>
                      <a:pt x="3871" y="11084"/>
                    </a:cubicBezTo>
                    <a:lnTo>
                      <a:pt x="1189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0E2B5CB6-968F-4767-126F-D15ADD292211}"/>
                  </a:ext>
                </a:extLst>
              </p:cNvPr>
              <p:cNvSpPr/>
              <p:nvPr/>
            </p:nvSpPr>
            <p:spPr>
              <a:xfrm>
                <a:off x="4172283" y="6473417"/>
                <a:ext cx="1653" cy="4808"/>
              </a:xfrm>
              <a:custGeom>
                <a:avLst/>
                <a:gdLst>
                  <a:gd name="connsiteX0" fmla="*/ 0 w 1653"/>
                  <a:gd name="connsiteY0" fmla="*/ 0 h 4808"/>
                  <a:gd name="connsiteX1" fmla="*/ 587 w 1653"/>
                  <a:gd name="connsiteY1" fmla="*/ 758 h 4808"/>
                  <a:gd name="connsiteX2" fmla="*/ 1653 w 1653"/>
                  <a:gd name="connsiteY2" fmla="*/ 4808 h 4808"/>
                  <a:gd name="connsiteX3" fmla="*/ 0 w 1653"/>
                  <a:gd name="connsiteY3" fmla="*/ 0 h 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3" h="4808">
                    <a:moveTo>
                      <a:pt x="0" y="0"/>
                    </a:moveTo>
                    <a:lnTo>
                      <a:pt x="587" y="758"/>
                    </a:lnTo>
                    <a:lnTo>
                      <a:pt x="1653" y="48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700923F2-F5B4-7A5C-E288-D73E57B570DB}"/>
                  </a:ext>
                </a:extLst>
              </p:cNvPr>
              <p:cNvSpPr/>
              <p:nvPr/>
            </p:nvSpPr>
            <p:spPr>
              <a:xfrm>
                <a:off x="3745134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92DEF777-CBE2-0D46-926C-CB662B5B5B3B}"/>
                  </a:ext>
                </a:extLst>
              </p:cNvPr>
              <p:cNvSpPr/>
              <p:nvPr/>
            </p:nvSpPr>
            <p:spPr>
              <a:xfrm>
                <a:off x="7590186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710CF3A-8524-AC1A-5347-175208D156B5}"/>
                  </a:ext>
                </a:extLst>
              </p:cNvPr>
              <p:cNvSpPr/>
              <p:nvPr/>
            </p:nvSpPr>
            <p:spPr>
              <a:xfrm>
                <a:off x="8443696" y="6473954"/>
                <a:ext cx="7137" cy="23749"/>
              </a:xfrm>
              <a:custGeom>
                <a:avLst/>
                <a:gdLst>
                  <a:gd name="connsiteX0" fmla="*/ 0 w 7137"/>
                  <a:gd name="connsiteY0" fmla="*/ 0 h 23749"/>
                  <a:gd name="connsiteX1" fmla="*/ 946 w 7137"/>
                  <a:gd name="connsiteY1" fmla="*/ 1270 h 23749"/>
                  <a:gd name="connsiteX2" fmla="*/ 7137 w 7137"/>
                  <a:gd name="connsiteY2" fmla="*/ 23749 h 23749"/>
                  <a:gd name="connsiteX3" fmla="*/ 0 w 7137"/>
                  <a:gd name="connsiteY3" fmla="*/ 0 h 2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37" h="23749">
                    <a:moveTo>
                      <a:pt x="0" y="0"/>
                    </a:moveTo>
                    <a:lnTo>
                      <a:pt x="946" y="1270"/>
                    </a:lnTo>
                    <a:cubicBezTo>
                      <a:pt x="4184" y="7842"/>
                      <a:pt x="6375" y="15367"/>
                      <a:pt x="7137" y="2374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77AFF998-F18E-3165-2A2B-C7ED2431E517}"/>
                  </a:ext>
                </a:extLst>
              </p:cNvPr>
              <p:cNvSpPr/>
              <p:nvPr/>
            </p:nvSpPr>
            <p:spPr>
              <a:xfrm>
                <a:off x="4925821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73408DD3-CBAE-9CE4-87AF-9320185D3575}"/>
                  </a:ext>
                </a:extLst>
              </p:cNvPr>
              <p:cNvSpPr/>
              <p:nvPr/>
            </p:nvSpPr>
            <p:spPr>
              <a:xfrm>
                <a:off x="6207505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83E3F06-611E-1650-D107-60E551693BD7}"/>
                  </a:ext>
                </a:extLst>
              </p:cNvPr>
              <p:cNvSpPr/>
              <p:nvPr/>
            </p:nvSpPr>
            <p:spPr>
              <a:xfrm>
                <a:off x="4173936" y="6478226"/>
                <a:ext cx="5125" cy="19477"/>
              </a:xfrm>
              <a:custGeom>
                <a:avLst/>
                <a:gdLst>
                  <a:gd name="connsiteX0" fmla="*/ 0 w 5125"/>
                  <a:gd name="connsiteY0" fmla="*/ 0 h 19477"/>
                  <a:gd name="connsiteX1" fmla="*/ 5125 w 5125"/>
                  <a:gd name="connsiteY1" fmla="*/ 14905 h 19477"/>
                  <a:gd name="connsiteX2" fmla="*/ 5125 w 5125"/>
                  <a:gd name="connsiteY2" fmla="*/ 19477 h 19477"/>
                  <a:gd name="connsiteX3" fmla="*/ 0 w 5125"/>
                  <a:gd name="connsiteY3" fmla="*/ 0 h 1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5" h="19477">
                    <a:moveTo>
                      <a:pt x="0" y="0"/>
                    </a:moveTo>
                    <a:lnTo>
                      <a:pt x="5125" y="14905"/>
                    </a:lnTo>
                    <a:lnTo>
                      <a:pt x="5125" y="1947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3AD7D36-33DD-CD4C-439E-1C26E55BEB64}"/>
                  </a:ext>
                </a:extLst>
              </p:cNvPr>
              <p:cNvSpPr/>
              <p:nvPr/>
            </p:nvSpPr>
            <p:spPr>
              <a:xfrm>
                <a:off x="5882702" y="6478256"/>
                <a:ext cx="4763" cy="19447"/>
              </a:xfrm>
              <a:custGeom>
                <a:avLst/>
                <a:gdLst>
                  <a:gd name="connsiteX0" fmla="*/ 0 w 4763"/>
                  <a:gd name="connsiteY0" fmla="*/ 0 h 19447"/>
                  <a:gd name="connsiteX1" fmla="*/ 1715 w 4763"/>
                  <a:gd name="connsiteY1" fmla="*/ 2683 h 19447"/>
                  <a:gd name="connsiteX2" fmla="*/ 4763 w 4763"/>
                  <a:gd name="connsiteY2" fmla="*/ 10303 h 19447"/>
                  <a:gd name="connsiteX3" fmla="*/ 4763 w 4763"/>
                  <a:gd name="connsiteY3" fmla="*/ 19447 h 19447"/>
                  <a:gd name="connsiteX4" fmla="*/ 0 w 4763"/>
                  <a:gd name="connsiteY4" fmla="*/ 0 h 1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3" h="19447">
                    <a:moveTo>
                      <a:pt x="0" y="0"/>
                    </a:moveTo>
                    <a:lnTo>
                      <a:pt x="1715" y="2683"/>
                    </a:lnTo>
                    <a:cubicBezTo>
                      <a:pt x="3239" y="5731"/>
                      <a:pt x="4763" y="8779"/>
                      <a:pt x="4763" y="10303"/>
                    </a:cubicBezTo>
                    <a:lnTo>
                      <a:pt x="4763" y="19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389E03F-1943-6CBC-241C-AD3D93CECBCC}"/>
                  </a:ext>
                </a:extLst>
              </p:cNvPr>
              <p:cNvSpPr/>
              <p:nvPr/>
            </p:nvSpPr>
            <p:spPr>
              <a:xfrm>
                <a:off x="6738998" y="6483152"/>
                <a:ext cx="3431" cy="14550"/>
              </a:xfrm>
              <a:custGeom>
                <a:avLst/>
                <a:gdLst>
                  <a:gd name="connsiteX0" fmla="*/ 0 w 3431"/>
                  <a:gd name="connsiteY0" fmla="*/ 0 h 14550"/>
                  <a:gd name="connsiteX1" fmla="*/ 3431 w 3431"/>
                  <a:gd name="connsiteY1" fmla="*/ 9978 h 14550"/>
                  <a:gd name="connsiteX2" fmla="*/ 3431 w 3431"/>
                  <a:gd name="connsiteY2" fmla="*/ 14550 h 14550"/>
                  <a:gd name="connsiteX3" fmla="*/ 0 w 3431"/>
                  <a:gd name="connsiteY3" fmla="*/ 0 h 1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1" h="14550">
                    <a:moveTo>
                      <a:pt x="0" y="0"/>
                    </a:moveTo>
                    <a:lnTo>
                      <a:pt x="3431" y="9978"/>
                    </a:lnTo>
                    <a:lnTo>
                      <a:pt x="3431" y="145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E1DA184-A5E5-6485-7779-DDB790A7C62D}"/>
                </a:ext>
              </a:extLst>
            </p:cNvPr>
            <p:cNvGrpSpPr/>
            <p:nvPr/>
          </p:nvGrpSpPr>
          <p:grpSpPr>
            <a:xfrm>
              <a:off x="5993570" y="6498336"/>
              <a:ext cx="5992368" cy="359664"/>
              <a:chOff x="3051301" y="6139562"/>
              <a:chExt cx="5992368" cy="359664"/>
            </a:xfrm>
            <a:gradFill flip="none" rotWithShape="1">
              <a:gsLst>
                <a:gs pos="0">
                  <a:srgbClr val="589382">
                    <a:alpha val="0"/>
                  </a:srgbClr>
                </a:gs>
                <a:gs pos="100000">
                  <a:srgbClr val="2D678B"/>
                </a:gs>
              </a:gsLst>
              <a:lin ang="16200000" scaled="1"/>
              <a:tileRect/>
            </a:gra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B705C55-70B8-C6DB-0C0F-BD33C9A19EBF}"/>
                  </a:ext>
                </a:extLst>
              </p:cNvPr>
              <p:cNvSpPr/>
              <p:nvPr/>
            </p:nvSpPr>
            <p:spPr>
              <a:xfrm>
                <a:off x="3051301" y="6139562"/>
                <a:ext cx="5992368" cy="359664"/>
              </a:xfrm>
              <a:custGeom>
                <a:avLst/>
                <a:gdLst>
                  <a:gd name="connsiteX0" fmla="*/ 432816 w 5992368"/>
                  <a:gd name="connsiteY0" fmla="*/ 0 h 359664"/>
                  <a:gd name="connsiteX1" fmla="*/ 638556 w 5992368"/>
                  <a:gd name="connsiteY1" fmla="*/ 140208 h 359664"/>
                  <a:gd name="connsiteX2" fmla="*/ 667512 w 5992368"/>
                  <a:gd name="connsiteY2" fmla="*/ 140208 h 359664"/>
                  <a:gd name="connsiteX3" fmla="*/ 690372 w 5992368"/>
                  <a:gd name="connsiteY3" fmla="*/ 143256 h 359664"/>
                  <a:gd name="connsiteX4" fmla="*/ 854964 w 5992368"/>
                  <a:gd name="connsiteY4" fmla="*/ 291084 h 359664"/>
                  <a:gd name="connsiteX5" fmla="*/ 861060 w 5992368"/>
                  <a:gd name="connsiteY5" fmla="*/ 304800 h 359664"/>
                  <a:gd name="connsiteX6" fmla="*/ 870204 w 5992368"/>
                  <a:gd name="connsiteY6" fmla="*/ 275844 h 359664"/>
                  <a:gd name="connsiteX7" fmla="*/ 1030224 w 5992368"/>
                  <a:gd name="connsiteY7" fmla="*/ 143256 h 359664"/>
                  <a:gd name="connsiteX8" fmla="*/ 1051560 w 5992368"/>
                  <a:gd name="connsiteY8" fmla="*/ 140208 h 359664"/>
                  <a:gd name="connsiteX9" fmla="*/ 1082040 w 5992368"/>
                  <a:gd name="connsiteY9" fmla="*/ 140208 h 359664"/>
                  <a:gd name="connsiteX10" fmla="*/ 1287780 w 5992368"/>
                  <a:gd name="connsiteY10" fmla="*/ 0 h 359664"/>
                  <a:gd name="connsiteX11" fmla="*/ 1493520 w 5992368"/>
                  <a:gd name="connsiteY11" fmla="*/ 140208 h 359664"/>
                  <a:gd name="connsiteX12" fmla="*/ 1522476 w 5992368"/>
                  <a:gd name="connsiteY12" fmla="*/ 140208 h 359664"/>
                  <a:gd name="connsiteX13" fmla="*/ 1563624 w 5992368"/>
                  <a:gd name="connsiteY13" fmla="*/ 147828 h 359664"/>
                  <a:gd name="connsiteX14" fmla="*/ 1714500 w 5992368"/>
                  <a:gd name="connsiteY14" fmla="*/ 304800 h 359664"/>
                  <a:gd name="connsiteX15" fmla="*/ 1717548 w 5992368"/>
                  <a:gd name="connsiteY15" fmla="*/ 295656 h 359664"/>
                  <a:gd name="connsiteX16" fmla="*/ 1856232 w 5992368"/>
                  <a:gd name="connsiteY16" fmla="*/ 150876 h 359664"/>
                  <a:gd name="connsiteX17" fmla="*/ 1883664 w 5992368"/>
                  <a:gd name="connsiteY17" fmla="*/ 143256 h 359664"/>
                  <a:gd name="connsiteX18" fmla="*/ 1905000 w 5992368"/>
                  <a:gd name="connsiteY18" fmla="*/ 140208 h 359664"/>
                  <a:gd name="connsiteX19" fmla="*/ 1937004 w 5992368"/>
                  <a:gd name="connsiteY19" fmla="*/ 140208 h 359664"/>
                  <a:gd name="connsiteX20" fmla="*/ 2142744 w 5992368"/>
                  <a:gd name="connsiteY20" fmla="*/ 0 h 359664"/>
                  <a:gd name="connsiteX21" fmla="*/ 2348484 w 5992368"/>
                  <a:gd name="connsiteY21" fmla="*/ 140208 h 359664"/>
                  <a:gd name="connsiteX22" fmla="*/ 2377440 w 5992368"/>
                  <a:gd name="connsiteY22" fmla="*/ 140208 h 359664"/>
                  <a:gd name="connsiteX23" fmla="*/ 2400300 w 5992368"/>
                  <a:gd name="connsiteY23" fmla="*/ 143256 h 359664"/>
                  <a:gd name="connsiteX24" fmla="*/ 2560320 w 5992368"/>
                  <a:gd name="connsiteY24" fmla="*/ 280416 h 359664"/>
                  <a:gd name="connsiteX25" fmla="*/ 2569464 w 5992368"/>
                  <a:gd name="connsiteY25" fmla="*/ 304800 h 359664"/>
                  <a:gd name="connsiteX26" fmla="*/ 2581656 w 5992368"/>
                  <a:gd name="connsiteY26" fmla="*/ 269748 h 359664"/>
                  <a:gd name="connsiteX27" fmla="*/ 2738628 w 5992368"/>
                  <a:gd name="connsiteY27" fmla="*/ 143256 h 359664"/>
                  <a:gd name="connsiteX28" fmla="*/ 2759964 w 5992368"/>
                  <a:gd name="connsiteY28" fmla="*/ 140208 h 359664"/>
                  <a:gd name="connsiteX29" fmla="*/ 2790444 w 5992368"/>
                  <a:gd name="connsiteY29" fmla="*/ 140208 h 359664"/>
                  <a:gd name="connsiteX30" fmla="*/ 2996184 w 5992368"/>
                  <a:gd name="connsiteY30" fmla="*/ 0 h 359664"/>
                  <a:gd name="connsiteX31" fmla="*/ 3201924 w 5992368"/>
                  <a:gd name="connsiteY31" fmla="*/ 140208 h 359664"/>
                  <a:gd name="connsiteX32" fmla="*/ 3232404 w 5992368"/>
                  <a:gd name="connsiteY32" fmla="*/ 140208 h 359664"/>
                  <a:gd name="connsiteX33" fmla="*/ 3255264 w 5992368"/>
                  <a:gd name="connsiteY33" fmla="*/ 143256 h 359664"/>
                  <a:gd name="connsiteX34" fmla="*/ 3412236 w 5992368"/>
                  <a:gd name="connsiteY34" fmla="*/ 274320 h 359664"/>
                  <a:gd name="connsiteX35" fmla="*/ 3424428 w 5992368"/>
                  <a:gd name="connsiteY35" fmla="*/ 304800 h 359664"/>
                  <a:gd name="connsiteX36" fmla="*/ 3433572 w 5992368"/>
                  <a:gd name="connsiteY36" fmla="*/ 275844 h 359664"/>
                  <a:gd name="connsiteX37" fmla="*/ 3593592 w 5992368"/>
                  <a:gd name="connsiteY37" fmla="*/ 143256 h 359664"/>
                  <a:gd name="connsiteX38" fmla="*/ 3614928 w 5992368"/>
                  <a:gd name="connsiteY38" fmla="*/ 140208 h 359664"/>
                  <a:gd name="connsiteX39" fmla="*/ 3645408 w 5992368"/>
                  <a:gd name="connsiteY39" fmla="*/ 140208 h 359664"/>
                  <a:gd name="connsiteX40" fmla="*/ 3851148 w 5992368"/>
                  <a:gd name="connsiteY40" fmla="*/ 0 h 359664"/>
                  <a:gd name="connsiteX41" fmla="*/ 4056888 w 5992368"/>
                  <a:gd name="connsiteY41" fmla="*/ 140208 h 359664"/>
                  <a:gd name="connsiteX42" fmla="*/ 4085844 w 5992368"/>
                  <a:gd name="connsiteY42" fmla="*/ 140208 h 359664"/>
                  <a:gd name="connsiteX43" fmla="*/ 4126992 w 5992368"/>
                  <a:gd name="connsiteY43" fmla="*/ 147828 h 359664"/>
                  <a:gd name="connsiteX44" fmla="*/ 4277868 w 5992368"/>
                  <a:gd name="connsiteY44" fmla="*/ 304800 h 359664"/>
                  <a:gd name="connsiteX45" fmla="*/ 4283964 w 5992368"/>
                  <a:gd name="connsiteY45" fmla="*/ 286512 h 359664"/>
                  <a:gd name="connsiteX46" fmla="*/ 4448556 w 5992368"/>
                  <a:gd name="connsiteY46" fmla="*/ 143256 h 359664"/>
                  <a:gd name="connsiteX47" fmla="*/ 4469892 w 5992368"/>
                  <a:gd name="connsiteY47" fmla="*/ 140208 h 359664"/>
                  <a:gd name="connsiteX48" fmla="*/ 4500372 w 5992368"/>
                  <a:gd name="connsiteY48" fmla="*/ 140208 h 359664"/>
                  <a:gd name="connsiteX49" fmla="*/ 4706112 w 5992368"/>
                  <a:gd name="connsiteY49" fmla="*/ 0 h 359664"/>
                  <a:gd name="connsiteX50" fmla="*/ 4911853 w 5992368"/>
                  <a:gd name="connsiteY50" fmla="*/ 140208 h 359664"/>
                  <a:gd name="connsiteX51" fmla="*/ 4940808 w 5992368"/>
                  <a:gd name="connsiteY51" fmla="*/ 140208 h 359664"/>
                  <a:gd name="connsiteX52" fmla="*/ 4969764 w 5992368"/>
                  <a:gd name="connsiteY52" fmla="*/ 144780 h 359664"/>
                  <a:gd name="connsiteX53" fmla="*/ 5132832 w 5992368"/>
                  <a:gd name="connsiteY53" fmla="*/ 306324 h 359664"/>
                  <a:gd name="connsiteX54" fmla="*/ 5141976 w 5992368"/>
                  <a:gd name="connsiteY54" fmla="*/ 277368 h 359664"/>
                  <a:gd name="connsiteX55" fmla="*/ 5295900 w 5992368"/>
                  <a:gd name="connsiteY55" fmla="*/ 144780 h 359664"/>
                  <a:gd name="connsiteX56" fmla="*/ 5323332 w 5992368"/>
                  <a:gd name="connsiteY56" fmla="*/ 140208 h 359664"/>
                  <a:gd name="connsiteX57" fmla="*/ 5355336 w 5992368"/>
                  <a:gd name="connsiteY57" fmla="*/ 140208 h 359664"/>
                  <a:gd name="connsiteX58" fmla="*/ 5559553 w 5992368"/>
                  <a:gd name="connsiteY58" fmla="*/ 0 h 359664"/>
                  <a:gd name="connsiteX59" fmla="*/ 5765292 w 5992368"/>
                  <a:gd name="connsiteY59" fmla="*/ 140208 h 359664"/>
                  <a:gd name="connsiteX60" fmla="*/ 5794248 w 5992368"/>
                  <a:gd name="connsiteY60" fmla="*/ 140208 h 359664"/>
                  <a:gd name="connsiteX61" fmla="*/ 5817108 w 5992368"/>
                  <a:gd name="connsiteY61" fmla="*/ 143256 h 359664"/>
                  <a:gd name="connsiteX62" fmla="*/ 5986272 w 5992368"/>
                  <a:gd name="connsiteY62" fmla="*/ 307848 h 359664"/>
                  <a:gd name="connsiteX63" fmla="*/ 5992368 w 5992368"/>
                  <a:gd name="connsiteY63" fmla="*/ 335280 h 359664"/>
                  <a:gd name="connsiteX64" fmla="*/ 5992368 w 5992368"/>
                  <a:gd name="connsiteY64" fmla="*/ 358140 h 359664"/>
                  <a:gd name="connsiteX65" fmla="*/ 5981700 w 5992368"/>
                  <a:gd name="connsiteY65" fmla="*/ 358140 h 359664"/>
                  <a:gd name="connsiteX66" fmla="*/ 5772912 w 5992368"/>
                  <a:gd name="connsiteY66" fmla="*/ 150876 h 359664"/>
                  <a:gd name="connsiteX67" fmla="*/ 5565648 w 5992368"/>
                  <a:gd name="connsiteY67" fmla="*/ 358140 h 359664"/>
                  <a:gd name="connsiteX68" fmla="*/ 5554980 w 5992368"/>
                  <a:gd name="connsiteY68" fmla="*/ 358140 h 359664"/>
                  <a:gd name="connsiteX69" fmla="*/ 5346192 w 5992368"/>
                  <a:gd name="connsiteY69" fmla="*/ 150876 h 359664"/>
                  <a:gd name="connsiteX70" fmla="*/ 5138929 w 5992368"/>
                  <a:gd name="connsiteY70" fmla="*/ 358140 h 359664"/>
                  <a:gd name="connsiteX71" fmla="*/ 5126736 w 5992368"/>
                  <a:gd name="connsiteY71" fmla="*/ 358140 h 359664"/>
                  <a:gd name="connsiteX72" fmla="*/ 4917948 w 5992368"/>
                  <a:gd name="connsiteY72" fmla="*/ 150876 h 359664"/>
                  <a:gd name="connsiteX73" fmla="*/ 4710684 w 5992368"/>
                  <a:gd name="connsiteY73" fmla="*/ 358140 h 359664"/>
                  <a:gd name="connsiteX74" fmla="*/ 4700017 w 5992368"/>
                  <a:gd name="connsiteY74" fmla="*/ 358140 h 359664"/>
                  <a:gd name="connsiteX75" fmla="*/ 4491229 w 5992368"/>
                  <a:gd name="connsiteY75" fmla="*/ 150876 h 359664"/>
                  <a:gd name="connsiteX76" fmla="*/ 4283964 w 5992368"/>
                  <a:gd name="connsiteY76" fmla="*/ 358140 h 359664"/>
                  <a:gd name="connsiteX77" fmla="*/ 4273296 w 5992368"/>
                  <a:gd name="connsiteY77" fmla="*/ 358140 h 359664"/>
                  <a:gd name="connsiteX78" fmla="*/ 4064508 w 5992368"/>
                  <a:gd name="connsiteY78" fmla="*/ 150876 h 359664"/>
                  <a:gd name="connsiteX79" fmla="*/ 3857244 w 5992368"/>
                  <a:gd name="connsiteY79" fmla="*/ 358140 h 359664"/>
                  <a:gd name="connsiteX80" fmla="*/ 3845052 w 5992368"/>
                  <a:gd name="connsiteY80" fmla="*/ 358140 h 359664"/>
                  <a:gd name="connsiteX81" fmla="*/ 3636264 w 5992368"/>
                  <a:gd name="connsiteY81" fmla="*/ 150876 h 359664"/>
                  <a:gd name="connsiteX82" fmla="*/ 3430524 w 5992368"/>
                  <a:gd name="connsiteY82" fmla="*/ 359664 h 359664"/>
                  <a:gd name="connsiteX83" fmla="*/ 3418332 w 5992368"/>
                  <a:gd name="connsiteY83" fmla="*/ 359664 h 359664"/>
                  <a:gd name="connsiteX84" fmla="*/ 3209544 w 5992368"/>
                  <a:gd name="connsiteY84" fmla="*/ 150876 h 359664"/>
                  <a:gd name="connsiteX85" fmla="*/ 3002280 w 5992368"/>
                  <a:gd name="connsiteY85" fmla="*/ 359664 h 359664"/>
                  <a:gd name="connsiteX86" fmla="*/ 2990088 w 5992368"/>
                  <a:gd name="connsiteY86" fmla="*/ 359664 h 359664"/>
                  <a:gd name="connsiteX87" fmla="*/ 2782824 w 5992368"/>
                  <a:gd name="connsiteY87" fmla="*/ 150876 h 359664"/>
                  <a:gd name="connsiteX88" fmla="*/ 2575560 w 5992368"/>
                  <a:gd name="connsiteY88" fmla="*/ 359664 h 359664"/>
                  <a:gd name="connsiteX89" fmla="*/ 2563368 w 5992368"/>
                  <a:gd name="connsiteY89" fmla="*/ 359664 h 359664"/>
                  <a:gd name="connsiteX90" fmla="*/ 2354580 w 5992368"/>
                  <a:gd name="connsiteY90" fmla="*/ 150876 h 359664"/>
                  <a:gd name="connsiteX91" fmla="*/ 2148840 w 5992368"/>
                  <a:gd name="connsiteY91" fmla="*/ 359664 h 359664"/>
                  <a:gd name="connsiteX92" fmla="*/ 2136648 w 5992368"/>
                  <a:gd name="connsiteY92" fmla="*/ 359664 h 359664"/>
                  <a:gd name="connsiteX93" fmla="*/ 1927860 w 5992368"/>
                  <a:gd name="connsiteY93" fmla="*/ 150876 h 359664"/>
                  <a:gd name="connsiteX94" fmla="*/ 1720596 w 5992368"/>
                  <a:gd name="connsiteY94" fmla="*/ 359664 h 359664"/>
                  <a:gd name="connsiteX95" fmla="*/ 1708404 w 5992368"/>
                  <a:gd name="connsiteY95" fmla="*/ 359664 h 359664"/>
                  <a:gd name="connsiteX96" fmla="*/ 1501140 w 5992368"/>
                  <a:gd name="connsiteY96" fmla="*/ 150876 h 359664"/>
                  <a:gd name="connsiteX97" fmla="*/ 1293876 w 5992368"/>
                  <a:gd name="connsiteY97" fmla="*/ 358140 h 359664"/>
                  <a:gd name="connsiteX98" fmla="*/ 1281684 w 5992368"/>
                  <a:gd name="connsiteY98" fmla="*/ 358140 h 359664"/>
                  <a:gd name="connsiteX99" fmla="*/ 1072896 w 5992368"/>
                  <a:gd name="connsiteY99" fmla="*/ 150876 h 359664"/>
                  <a:gd name="connsiteX100" fmla="*/ 865632 w 5992368"/>
                  <a:gd name="connsiteY100" fmla="*/ 358140 h 359664"/>
                  <a:gd name="connsiteX101" fmla="*/ 854964 w 5992368"/>
                  <a:gd name="connsiteY101" fmla="*/ 358140 h 359664"/>
                  <a:gd name="connsiteX102" fmla="*/ 646176 w 5992368"/>
                  <a:gd name="connsiteY102" fmla="*/ 150876 h 359664"/>
                  <a:gd name="connsiteX103" fmla="*/ 438912 w 5992368"/>
                  <a:gd name="connsiteY103" fmla="*/ 358140 h 359664"/>
                  <a:gd name="connsiteX104" fmla="*/ 428244 w 5992368"/>
                  <a:gd name="connsiteY104" fmla="*/ 358140 h 359664"/>
                  <a:gd name="connsiteX105" fmla="*/ 219456 w 5992368"/>
                  <a:gd name="connsiteY105" fmla="*/ 150876 h 359664"/>
                  <a:gd name="connsiteX106" fmla="*/ 12192 w 5992368"/>
                  <a:gd name="connsiteY106" fmla="*/ 358140 h 359664"/>
                  <a:gd name="connsiteX107" fmla="*/ 0 w 5992368"/>
                  <a:gd name="connsiteY107" fmla="*/ 358140 h 359664"/>
                  <a:gd name="connsiteX108" fmla="*/ 0 w 5992368"/>
                  <a:gd name="connsiteY108" fmla="*/ 345948 h 359664"/>
                  <a:gd name="connsiteX109" fmla="*/ 3048 w 5992368"/>
                  <a:gd name="connsiteY109" fmla="*/ 320040 h 359664"/>
                  <a:gd name="connsiteX110" fmla="*/ 7620 w 5992368"/>
                  <a:gd name="connsiteY110" fmla="*/ 300228 h 359664"/>
                  <a:gd name="connsiteX111" fmla="*/ 169164 w 5992368"/>
                  <a:gd name="connsiteY111" fmla="*/ 144780 h 359664"/>
                  <a:gd name="connsiteX112" fmla="*/ 196596 w 5992368"/>
                  <a:gd name="connsiteY112" fmla="*/ 140208 h 359664"/>
                  <a:gd name="connsiteX113" fmla="*/ 227076 w 5992368"/>
                  <a:gd name="connsiteY113" fmla="*/ 140208 h 359664"/>
                  <a:gd name="connsiteX114" fmla="*/ 432816 w 5992368"/>
                  <a:gd name="connsiteY114" fmla="*/ 0 h 359664"/>
                  <a:gd name="connsiteX115" fmla="*/ 432816 w 5992368"/>
                  <a:gd name="connsiteY115" fmla="*/ 13716 h 359664"/>
                  <a:gd name="connsiteX116" fmla="*/ 243840 w 5992368"/>
                  <a:gd name="connsiteY116" fmla="*/ 135636 h 359664"/>
                  <a:gd name="connsiteX117" fmla="*/ 243840 w 5992368"/>
                  <a:gd name="connsiteY117" fmla="*/ 140208 h 359664"/>
                  <a:gd name="connsiteX118" fmla="*/ 288036 w 5992368"/>
                  <a:gd name="connsiteY118" fmla="*/ 149352 h 359664"/>
                  <a:gd name="connsiteX119" fmla="*/ 432816 w 5992368"/>
                  <a:gd name="connsiteY119" fmla="*/ 57912 h 359664"/>
                  <a:gd name="connsiteX120" fmla="*/ 579120 w 5992368"/>
                  <a:gd name="connsiteY120" fmla="*/ 149352 h 359664"/>
                  <a:gd name="connsiteX121" fmla="*/ 623316 w 5992368"/>
                  <a:gd name="connsiteY121" fmla="*/ 140208 h 359664"/>
                  <a:gd name="connsiteX122" fmla="*/ 432816 w 5992368"/>
                  <a:gd name="connsiteY122" fmla="*/ 13716 h 359664"/>
                  <a:gd name="connsiteX123" fmla="*/ 432816 w 5992368"/>
                  <a:gd name="connsiteY123" fmla="*/ 65532 h 359664"/>
                  <a:gd name="connsiteX124" fmla="*/ 295656 w 5992368"/>
                  <a:gd name="connsiteY124" fmla="*/ 152400 h 359664"/>
                  <a:gd name="connsiteX125" fmla="*/ 339852 w 5992368"/>
                  <a:gd name="connsiteY125" fmla="*/ 172212 h 359664"/>
                  <a:gd name="connsiteX126" fmla="*/ 432816 w 5992368"/>
                  <a:gd name="connsiteY126" fmla="*/ 114300 h 359664"/>
                  <a:gd name="connsiteX127" fmla="*/ 527304 w 5992368"/>
                  <a:gd name="connsiteY127" fmla="*/ 172212 h 359664"/>
                  <a:gd name="connsiteX128" fmla="*/ 571500 w 5992368"/>
                  <a:gd name="connsiteY128" fmla="*/ 150876 h 359664"/>
                  <a:gd name="connsiteX129" fmla="*/ 432816 w 5992368"/>
                  <a:gd name="connsiteY129" fmla="*/ 65532 h 359664"/>
                  <a:gd name="connsiteX130" fmla="*/ 432816 w 5992368"/>
                  <a:gd name="connsiteY130" fmla="*/ 120396 h 359664"/>
                  <a:gd name="connsiteX131" fmla="*/ 344424 w 5992368"/>
                  <a:gd name="connsiteY131" fmla="*/ 176784 h 359664"/>
                  <a:gd name="connsiteX132" fmla="*/ 379476 w 5992368"/>
                  <a:gd name="connsiteY132" fmla="*/ 207264 h 359664"/>
                  <a:gd name="connsiteX133" fmla="*/ 432816 w 5992368"/>
                  <a:gd name="connsiteY133" fmla="*/ 164592 h 359664"/>
                  <a:gd name="connsiteX134" fmla="*/ 463487 w 5992368"/>
                  <a:gd name="connsiteY134" fmla="*/ 173736 h 359664"/>
                  <a:gd name="connsiteX135" fmla="*/ 471263 w 5992368"/>
                  <a:gd name="connsiteY135" fmla="*/ 184714 h 359664"/>
                  <a:gd name="connsiteX136" fmla="*/ 466154 w 5992368"/>
                  <a:gd name="connsiteY136" fmla="*/ 179642 h 359664"/>
                  <a:gd name="connsiteX137" fmla="*/ 432816 w 5992368"/>
                  <a:gd name="connsiteY137" fmla="*/ 167640 h 359664"/>
                  <a:gd name="connsiteX138" fmla="*/ 414528 w 5992368"/>
                  <a:gd name="connsiteY138" fmla="*/ 170688 h 359664"/>
                  <a:gd name="connsiteX139" fmla="*/ 382524 w 5992368"/>
                  <a:gd name="connsiteY139" fmla="*/ 207264 h 359664"/>
                  <a:gd name="connsiteX140" fmla="*/ 411480 w 5992368"/>
                  <a:gd name="connsiteY140" fmla="*/ 251460 h 359664"/>
                  <a:gd name="connsiteX141" fmla="*/ 426720 w 5992368"/>
                  <a:gd name="connsiteY141" fmla="*/ 284988 h 359664"/>
                  <a:gd name="connsiteX142" fmla="*/ 432816 w 5992368"/>
                  <a:gd name="connsiteY142" fmla="*/ 303276 h 359664"/>
                  <a:gd name="connsiteX143" fmla="*/ 461772 w 5992368"/>
                  <a:gd name="connsiteY143" fmla="*/ 237744 h 359664"/>
                  <a:gd name="connsiteX144" fmla="*/ 484632 w 5992368"/>
                  <a:gd name="connsiteY144" fmla="*/ 208788 h 359664"/>
                  <a:gd name="connsiteX145" fmla="*/ 481413 w 5992368"/>
                  <a:gd name="connsiteY145" fmla="*/ 199044 h 359664"/>
                  <a:gd name="connsiteX146" fmla="*/ 486156 w 5992368"/>
                  <a:gd name="connsiteY146" fmla="*/ 205740 h 359664"/>
                  <a:gd name="connsiteX147" fmla="*/ 522732 w 5992368"/>
                  <a:gd name="connsiteY147" fmla="*/ 176784 h 359664"/>
                  <a:gd name="connsiteX148" fmla="*/ 432816 w 5992368"/>
                  <a:gd name="connsiteY148" fmla="*/ 120396 h 359664"/>
                  <a:gd name="connsiteX149" fmla="*/ 5559553 w 5992368"/>
                  <a:gd name="connsiteY149" fmla="*/ 13716 h 359664"/>
                  <a:gd name="connsiteX150" fmla="*/ 5370576 w 5992368"/>
                  <a:gd name="connsiteY150" fmla="*/ 135636 h 359664"/>
                  <a:gd name="connsiteX151" fmla="*/ 5370576 w 5992368"/>
                  <a:gd name="connsiteY151" fmla="*/ 140208 h 359664"/>
                  <a:gd name="connsiteX152" fmla="*/ 5414772 w 5992368"/>
                  <a:gd name="connsiteY152" fmla="*/ 149352 h 359664"/>
                  <a:gd name="connsiteX153" fmla="*/ 5559553 w 5992368"/>
                  <a:gd name="connsiteY153" fmla="*/ 57912 h 359664"/>
                  <a:gd name="connsiteX154" fmla="*/ 5705856 w 5992368"/>
                  <a:gd name="connsiteY154" fmla="*/ 149352 h 359664"/>
                  <a:gd name="connsiteX155" fmla="*/ 5750053 w 5992368"/>
                  <a:gd name="connsiteY155" fmla="*/ 140208 h 359664"/>
                  <a:gd name="connsiteX156" fmla="*/ 5559553 w 5992368"/>
                  <a:gd name="connsiteY156" fmla="*/ 13716 h 359664"/>
                  <a:gd name="connsiteX157" fmla="*/ 5559553 w 5992368"/>
                  <a:gd name="connsiteY157" fmla="*/ 65532 h 359664"/>
                  <a:gd name="connsiteX158" fmla="*/ 5422392 w 5992368"/>
                  <a:gd name="connsiteY158" fmla="*/ 152400 h 359664"/>
                  <a:gd name="connsiteX159" fmla="*/ 5466588 w 5992368"/>
                  <a:gd name="connsiteY159" fmla="*/ 172212 h 359664"/>
                  <a:gd name="connsiteX160" fmla="*/ 5559553 w 5992368"/>
                  <a:gd name="connsiteY160" fmla="*/ 114300 h 359664"/>
                  <a:gd name="connsiteX161" fmla="*/ 5654041 w 5992368"/>
                  <a:gd name="connsiteY161" fmla="*/ 172212 h 359664"/>
                  <a:gd name="connsiteX162" fmla="*/ 5698236 w 5992368"/>
                  <a:gd name="connsiteY162" fmla="*/ 150876 h 359664"/>
                  <a:gd name="connsiteX163" fmla="*/ 5559553 w 5992368"/>
                  <a:gd name="connsiteY163" fmla="*/ 65532 h 359664"/>
                  <a:gd name="connsiteX164" fmla="*/ 5559553 w 5992368"/>
                  <a:gd name="connsiteY164" fmla="*/ 120396 h 359664"/>
                  <a:gd name="connsiteX165" fmla="*/ 5471160 w 5992368"/>
                  <a:gd name="connsiteY165" fmla="*/ 176784 h 359664"/>
                  <a:gd name="connsiteX166" fmla="*/ 5506212 w 5992368"/>
                  <a:gd name="connsiteY166" fmla="*/ 207264 h 359664"/>
                  <a:gd name="connsiteX167" fmla="*/ 5559553 w 5992368"/>
                  <a:gd name="connsiteY167" fmla="*/ 164592 h 359664"/>
                  <a:gd name="connsiteX168" fmla="*/ 5614417 w 5992368"/>
                  <a:gd name="connsiteY168" fmla="*/ 207264 h 359664"/>
                  <a:gd name="connsiteX169" fmla="*/ 5649468 w 5992368"/>
                  <a:gd name="connsiteY169" fmla="*/ 176784 h 359664"/>
                  <a:gd name="connsiteX170" fmla="*/ 5559553 w 5992368"/>
                  <a:gd name="connsiteY170" fmla="*/ 120396 h 359664"/>
                  <a:gd name="connsiteX171" fmla="*/ 5559553 w 5992368"/>
                  <a:gd name="connsiteY171" fmla="*/ 167640 h 359664"/>
                  <a:gd name="connsiteX172" fmla="*/ 5509260 w 5992368"/>
                  <a:gd name="connsiteY172" fmla="*/ 208788 h 359664"/>
                  <a:gd name="connsiteX173" fmla="*/ 5551932 w 5992368"/>
                  <a:gd name="connsiteY173" fmla="*/ 280416 h 359664"/>
                  <a:gd name="connsiteX174" fmla="*/ 5559553 w 5992368"/>
                  <a:gd name="connsiteY174" fmla="*/ 303276 h 359664"/>
                  <a:gd name="connsiteX175" fmla="*/ 5583936 w 5992368"/>
                  <a:gd name="connsiteY175" fmla="*/ 245364 h 359664"/>
                  <a:gd name="connsiteX176" fmla="*/ 5611368 w 5992368"/>
                  <a:gd name="connsiteY176" fmla="*/ 208788 h 359664"/>
                  <a:gd name="connsiteX177" fmla="*/ 5559553 w 5992368"/>
                  <a:gd name="connsiteY177" fmla="*/ 167640 h 359664"/>
                  <a:gd name="connsiteX178" fmla="*/ 4704588 w 5992368"/>
                  <a:gd name="connsiteY178" fmla="*/ 13716 h 359664"/>
                  <a:gd name="connsiteX179" fmla="*/ 4515612 w 5992368"/>
                  <a:gd name="connsiteY179" fmla="*/ 140208 h 359664"/>
                  <a:gd name="connsiteX180" fmla="*/ 4559808 w 5992368"/>
                  <a:gd name="connsiteY180" fmla="*/ 149352 h 359664"/>
                  <a:gd name="connsiteX181" fmla="*/ 4704588 w 5992368"/>
                  <a:gd name="connsiteY181" fmla="*/ 57912 h 359664"/>
                  <a:gd name="connsiteX182" fmla="*/ 4852417 w 5992368"/>
                  <a:gd name="connsiteY182" fmla="*/ 149352 h 359664"/>
                  <a:gd name="connsiteX183" fmla="*/ 4895088 w 5992368"/>
                  <a:gd name="connsiteY183" fmla="*/ 140208 h 359664"/>
                  <a:gd name="connsiteX184" fmla="*/ 4895088 w 5992368"/>
                  <a:gd name="connsiteY184" fmla="*/ 135636 h 359664"/>
                  <a:gd name="connsiteX185" fmla="*/ 4704588 w 5992368"/>
                  <a:gd name="connsiteY185" fmla="*/ 13716 h 359664"/>
                  <a:gd name="connsiteX186" fmla="*/ 4706112 w 5992368"/>
                  <a:gd name="connsiteY186" fmla="*/ 65532 h 359664"/>
                  <a:gd name="connsiteX187" fmla="*/ 4567429 w 5992368"/>
                  <a:gd name="connsiteY187" fmla="*/ 150876 h 359664"/>
                  <a:gd name="connsiteX188" fmla="*/ 4611624 w 5992368"/>
                  <a:gd name="connsiteY188" fmla="*/ 172212 h 359664"/>
                  <a:gd name="connsiteX189" fmla="*/ 4706112 w 5992368"/>
                  <a:gd name="connsiteY189" fmla="*/ 114300 h 359664"/>
                  <a:gd name="connsiteX190" fmla="*/ 4800600 w 5992368"/>
                  <a:gd name="connsiteY190" fmla="*/ 172212 h 359664"/>
                  <a:gd name="connsiteX191" fmla="*/ 4843272 w 5992368"/>
                  <a:gd name="connsiteY191" fmla="*/ 150876 h 359664"/>
                  <a:gd name="connsiteX192" fmla="*/ 4706112 w 5992368"/>
                  <a:gd name="connsiteY192" fmla="*/ 65532 h 359664"/>
                  <a:gd name="connsiteX193" fmla="*/ 4704588 w 5992368"/>
                  <a:gd name="connsiteY193" fmla="*/ 120396 h 359664"/>
                  <a:gd name="connsiteX194" fmla="*/ 4616196 w 5992368"/>
                  <a:gd name="connsiteY194" fmla="*/ 176784 h 359664"/>
                  <a:gd name="connsiteX195" fmla="*/ 4652772 w 5992368"/>
                  <a:gd name="connsiteY195" fmla="*/ 205740 h 359664"/>
                  <a:gd name="connsiteX196" fmla="*/ 4660277 w 5992368"/>
                  <a:gd name="connsiteY196" fmla="*/ 194777 h 359664"/>
                  <a:gd name="connsiteX197" fmla="*/ 4654296 w 5992368"/>
                  <a:gd name="connsiteY197" fmla="*/ 208788 h 359664"/>
                  <a:gd name="connsiteX198" fmla="*/ 4675632 w 5992368"/>
                  <a:gd name="connsiteY198" fmla="*/ 237744 h 359664"/>
                  <a:gd name="connsiteX199" fmla="*/ 4696968 w 5992368"/>
                  <a:gd name="connsiteY199" fmla="*/ 278892 h 359664"/>
                  <a:gd name="connsiteX200" fmla="*/ 4706112 w 5992368"/>
                  <a:gd name="connsiteY200" fmla="*/ 303276 h 359664"/>
                  <a:gd name="connsiteX201" fmla="*/ 4756405 w 5992368"/>
                  <a:gd name="connsiteY201" fmla="*/ 207264 h 359664"/>
                  <a:gd name="connsiteX202" fmla="*/ 4704588 w 5992368"/>
                  <a:gd name="connsiteY202" fmla="*/ 167640 h 359664"/>
                  <a:gd name="connsiteX203" fmla="*/ 4671060 w 5992368"/>
                  <a:gd name="connsiteY203" fmla="*/ 179832 h 359664"/>
                  <a:gd name="connsiteX204" fmla="*/ 4665291 w 5992368"/>
                  <a:gd name="connsiteY204" fmla="*/ 187452 h 359664"/>
                  <a:gd name="connsiteX205" fmla="*/ 4674680 w 5992368"/>
                  <a:gd name="connsiteY205" fmla="*/ 173736 h 359664"/>
                  <a:gd name="connsiteX206" fmla="*/ 4704588 w 5992368"/>
                  <a:gd name="connsiteY206" fmla="*/ 164592 h 359664"/>
                  <a:gd name="connsiteX207" fmla="*/ 4759453 w 5992368"/>
                  <a:gd name="connsiteY207" fmla="*/ 207264 h 359664"/>
                  <a:gd name="connsiteX208" fmla="*/ 4794505 w 5992368"/>
                  <a:gd name="connsiteY208" fmla="*/ 176784 h 359664"/>
                  <a:gd name="connsiteX209" fmla="*/ 4704588 w 5992368"/>
                  <a:gd name="connsiteY209" fmla="*/ 120396 h 359664"/>
                  <a:gd name="connsiteX210" fmla="*/ 3851148 w 5992368"/>
                  <a:gd name="connsiteY210" fmla="*/ 13716 h 359664"/>
                  <a:gd name="connsiteX211" fmla="*/ 3660648 w 5992368"/>
                  <a:gd name="connsiteY211" fmla="*/ 138684 h 359664"/>
                  <a:gd name="connsiteX212" fmla="*/ 3704844 w 5992368"/>
                  <a:gd name="connsiteY212" fmla="*/ 149352 h 359664"/>
                  <a:gd name="connsiteX213" fmla="*/ 3851148 w 5992368"/>
                  <a:gd name="connsiteY213" fmla="*/ 57912 h 359664"/>
                  <a:gd name="connsiteX214" fmla="*/ 3997452 w 5992368"/>
                  <a:gd name="connsiteY214" fmla="*/ 149352 h 359664"/>
                  <a:gd name="connsiteX215" fmla="*/ 4041648 w 5992368"/>
                  <a:gd name="connsiteY215" fmla="*/ 138684 h 359664"/>
                  <a:gd name="connsiteX216" fmla="*/ 3851148 w 5992368"/>
                  <a:gd name="connsiteY216" fmla="*/ 13716 h 359664"/>
                  <a:gd name="connsiteX217" fmla="*/ 3851148 w 5992368"/>
                  <a:gd name="connsiteY217" fmla="*/ 65532 h 359664"/>
                  <a:gd name="connsiteX218" fmla="*/ 3713988 w 5992368"/>
                  <a:gd name="connsiteY218" fmla="*/ 152400 h 359664"/>
                  <a:gd name="connsiteX219" fmla="*/ 3756660 w 5992368"/>
                  <a:gd name="connsiteY219" fmla="*/ 173736 h 359664"/>
                  <a:gd name="connsiteX220" fmla="*/ 3851148 w 5992368"/>
                  <a:gd name="connsiteY220" fmla="*/ 114300 h 359664"/>
                  <a:gd name="connsiteX221" fmla="*/ 3945636 w 5992368"/>
                  <a:gd name="connsiteY221" fmla="*/ 173736 h 359664"/>
                  <a:gd name="connsiteX222" fmla="*/ 3988308 w 5992368"/>
                  <a:gd name="connsiteY222" fmla="*/ 150876 h 359664"/>
                  <a:gd name="connsiteX223" fmla="*/ 3851148 w 5992368"/>
                  <a:gd name="connsiteY223" fmla="*/ 65532 h 359664"/>
                  <a:gd name="connsiteX224" fmla="*/ 3851148 w 5992368"/>
                  <a:gd name="connsiteY224" fmla="*/ 120396 h 359664"/>
                  <a:gd name="connsiteX225" fmla="*/ 3832860 w 5992368"/>
                  <a:gd name="connsiteY225" fmla="*/ 121920 h 359664"/>
                  <a:gd name="connsiteX226" fmla="*/ 3816096 w 5992368"/>
                  <a:gd name="connsiteY226" fmla="*/ 126492 h 359664"/>
                  <a:gd name="connsiteX227" fmla="*/ 3797808 w 5992368"/>
                  <a:gd name="connsiteY227" fmla="*/ 135636 h 359664"/>
                  <a:gd name="connsiteX228" fmla="*/ 3762756 w 5992368"/>
                  <a:gd name="connsiteY228" fmla="*/ 175260 h 359664"/>
                  <a:gd name="connsiteX229" fmla="*/ 3797808 w 5992368"/>
                  <a:gd name="connsiteY229" fmla="*/ 207264 h 359664"/>
                  <a:gd name="connsiteX230" fmla="*/ 3851148 w 5992368"/>
                  <a:gd name="connsiteY230" fmla="*/ 164592 h 359664"/>
                  <a:gd name="connsiteX231" fmla="*/ 3904488 w 5992368"/>
                  <a:gd name="connsiteY231" fmla="*/ 207264 h 359664"/>
                  <a:gd name="connsiteX232" fmla="*/ 3939540 w 5992368"/>
                  <a:gd name="connsiteY232" fmla="*/ 175260 h 359664"/>
                  <a:gd name="connsiteX233" fmla="*/ 3909060 w 5992368"/>
                  <a:gd name="connsiteY233" fmla="*/ 138684 h 359664"/>
                  <a:gd name="connsiteX234" fmla="*/ 3877056 w 5992368"/>
                  <a:gd name="connsiteY234" fmla="*/ 123444 h 359664"/>
                  <a:gd name="connsiteX235" fmla="*/ 3851148 w 5992368"/>
                  <a:gd name="connsiteY235" fmla="*/ 120396 h 359664"/>
                  <a:gd name="connsiteX236" fmla="*/ 3851148 w 5992368"/>
                  <a:gd name="connsiteY236" fmla="*/ 167640 h 359664"/>
                  <a:gd name="connsiteX237" fmla="*/ 3835908 w 5992368"/>
                  <a:gd name="connsiteY237" fmla="*/ 169164 h 359664"/>
                  <a:gd name="connsiteX238" fmla="*/ 3800856 w 5992368"/>
                  <a:gd name="connsiteY238" fmla="*/ 207264 h 359664"/>
                  <a:gd name="connsiteX239" fmla="*/ 3832860 w 5992368"/>
                  <a:gd name="connsiteY239" fmla="*/ 257556 h 359664"/>
                  <a:gd name="connsiteX240" fmla="*/ 3851148 w 5992368"/>
                  <a:gd name="connsiteY240" fmla="*/ 304800 h 359664"/>
                  <a:gd name="connsiteX241" fmla="*/ 3901440 w 5992368"/>
                  <a:gd name="connsiteY241" fmla="*/ 207264 h 359664"/>
                  <a:gd name="connsiteX242" fmla="*/ 3851148 w 5992368"/>
                  <a:gd name="connsiteY242" fmla="*/ 167640 h 359664"/>
                  <a:gd name="connsiteX243" fmla="*/ 2996184 w 5992368"/>
                  <a:gd name="connsiteY243" fmla="*/ 13716 h 359664"/>
                  <a:gd name="connsiteX244" fmla="*/ 2807208 w 5992368"/>
                  <a:gd name="connsiteY244" fmla="*/ 140208 h 359664"/>
                  <a:gd name="connsiteX245" fmla="*/ 2851404 w 5992368"/>
                  <a:gd name="connsiteY245" fmla="*/ 147828 h 359664"/>
                  <a:gd name="connsiteX246" fmla="*/ 2996184 w 5992368"/>
                  <a:gd name="connsiteY246" fmla="*/ 57912 h 359664"/>
                  <a:gd name="connsiteX247" fmla="*/ 3142488 w 5992368"/>
                  <a:gd name="connsiteY247" fmla="*/ 147828 h 359664"/>
                  <a:gd name="connsiteX248" fmla="*/ 3186684 w 5992368"/>
                  <a:gd name="connsiteY248" fmla="*/ 140208 h 359664"/>
                  <a:gd name="connsiteX249" fmla="*/ 2996184 w 5992368"/>
                  <a:gd name="connsiteY249" fmla="*/ 13716 h 359664"/>
                  <a:gd name="connsiteX250" fmla="*/ 2996184 w 5992368"/>
                  <a:gd name="connsiteY250" fmla="*/ 65532 h 359664"/>
                  <a:gd name="connsiteX251" fmla="*/ 2859024 w 5992368"/>
                  <a:gd name="connsiteY251" fmla="*/ 150876 h 359664"/>
                  <a:gd name="connsiteX252" fmla="*/ 2901696 w 5992368"/>
                  <a:gd name="connsiteY252" fmla="*/ 172212 h 359664"/>
                  <a:gd name="connsiteX253" fmla="*/ 2996184 w 5992368"/>
                  <a:gd name="connsiteY253" fmla="*/ 114300 h 359664"/>
                  <a:gd name="connsiteX254" fmla="*/ 3092196 w 5992368"/>
                  <a:gd name="connsiteY254" fmla="*/ 172212 h 359664"/>
                  <a:gd name="connsiteX255" fmla="*/ 3134868 w 5992368"/>
                  <a:gd name="connsiteY255" fmla="*/ 150876 h 359664"/>
                  <a:gd name="connsiteX256" fmla="*/ 2996184 w 5992368"/>
                  <a:gd name="connsiteY256" fmla="*/ 65532 h 359664"/>
                  <a:gd name="connsiteX257" fmla="*/ 2996184 w 5992368"/>
                  <a:gd name="connsiteY257" fmla="*/ 120396 h 359664"/>
                  <a:gd name="connsiteX258" fmla="*/ 2907792 w 5992368"/>
                  <a:gd name="connsiteY258" fmla="*/ 176784 h 359664"/>
                  <a:gd name="connsiteX259" fmla="*/ 2942844 w 5992368"/>
                  <a:gd name="connsiteY259" fmla="*/ 207264 h 359664"/>
                  <a:gd name="connsiteX260" fmla="*/ 2996184 w 5992368"/>
                  <a:gd name="connsiteY260" fmla="*/ 164592 h 359664"/>
                  <a:gd name="connsiteX261" fmla="*/ 3049524 w 5992368"/>
                  <a:gd name="connsiteY261" fmla="*/ 205740 h 359664"/>
                  <a:gd name="connsiteX262" fmla="*/ 3084576 w 5992368"/>
                  <a:gd name="connsiteY262" fmla="*/ 175260 h 359664"/>
                  <a:gd name="connsiteX263" fmla="*/ 3049524 w 5992368"/>
                  <a:gd name="connsiteY263" fmla="*/ 135636 h 359664"/>
                  <a:gd name="connsiteX264" fmla="*/ 3014472 w 5992368"/>
                  <a:gd name="connsiteY264" fmla="*/ 121920 h 359664"/>
                  <a:gd name="connsiteX265" fmla="*/ 2996184 w 5992368"/>
                  <a:gd name="connsiteY265" fmla="*/ 120396 h 359664"/>
                  <a:gd name="connsiteX266" fmla="*/ 2996184 w 5992368"/>
                  <a:gd name="connsiteY266" fmla="*/ 167640 h 359664"/>
                  <a:gd name="connsiteX267" fmla="*/ 2945892 w 5992368"/>
                  <a:gd name="connsiteY267" fmla="*/ 208788 h 359664"/>
                  <a:gd name="connsiteX268" fmla="*/ 2996184 w 5992368"/>
                  <a:gd name="connsiteY268" fmla="*/ 301752 h 359664"/>
                  <a:gd name="connsiteX269" fmla="*/ 3017520 w 5992368"/>
                  <a:gd name="connsiteY269" fmla="*/ 249936 h 359664"/>
                  <a:gd name="connsiteX270" fmla="*/ 3046476 w 5992368"/>
                  <a:gd name="connsiteY270" fmla="*/ 207264 h 359664"/>
                  <a:gd name="connsiteX271" fmla="*/ 2996184 w 5992368"/>
                  <a:gd name="connsiteY271" fmla="*/ 167640 h 359664"/>
                  <a:gd name="connsiteX272" fmla="*/ 2141220 w 5992368"/>
                  <a:gd name="connsiteY272" fmla="*/ 13716 h 359664"/>
                  <a:gd name="connsiteX273" fmla="*/ 1952244 w 5992368"/>
                  <a:gd name="connsiteY273" fmla="*/ 140208 h 359664"/>
                  <a:gd name="connsiteX274" fmla="*/ 1996440 w 5992368"/>
                  <a:gd name="connsiteY274" fmla="*/ 147828 h 359664"/>
                  <a:gd name="connsiteX275" fmla="*/ 2141220 w 5992368"/>
                  <a:gd name="connsiteY275" fmla="*/ 57912 h 359664"/>
                  <a:gd name="connsiteX276" fmla="*/ 2287524 w 5992368"/>
                  <a:gd name="connsiteY276" fmla="*/ 147828 h 359664"/>
                  <a:gd name="connsiteX277" fmla="*/ 2331720 w 5992368"/>
                  <a:gd name="connsiteY277" fmla="*/ 140208 h 359664"/>
                  <a:gd name="connsiteX278" fmla="*/ 2141220 w 5992368"/>
                  <a:gd name="connsiteY278" fmla="*/ 13716 h 359664"/>
                  <a:gd name="connsiteX279" fmla="*/ 2141220 w 5992368"/>
                  <a:gd name="connsiteY279" fmla="*/ 65532 h 359664"/>
                  <a:gd name="connsiteX280" fmla="*/ 2004060 w 5992368"/>
                  <a:gd name="connsiteY280" fmla="*/ 150876 h 359664"/>
                  <a:gd name="connsiteX281" fmla="*/ 2048256 w 5992368"/>
                  <a:gd name="connsiteY281" fmla="*/ 172212 h 359664"/>
                  <a:gd name="connsiteX282" fmla="*/ 2141220 w 5992368"/>
                  <a:gd name="connsiteY282" fmla="*/ 114300 h 359664"/>
                  <a:gd name="connsiteX283" fmla="*/ 2237232 w 5992368"/>
                  <a:gd name="connsiteY283" fmla="*/ 172212 h 359664"/>
                  <a:gd name="connsiteX284" fmla="*/ 2279904 w 5992368"/>
                  <a:gd name="connsiteY284" fmla="*/ 150876 h 359664"/>
                  <a:gd name="connsiteX285" fmla="*/ 2141220 w 5992368"/>
                  <a:gd name="connsiteY285" fmla="*/ 65532 h 359664"/>
                  <a:gd name="connsiteX286" fmla="*/ 2141220 w 5992368"/>
                  <a:gd name="connsiteY286" fmla="*/ 120396 h 359664"/>
                  <a:gd name="connsiteX287" fmla="*/ 2124456 w 5992368"/>
                  <a:gd name="connsiteY287" fmla="*/ 121920 h 359664"/>
                  <a:gd name="connsiteX288" fmla="*/ 2089404 w 5992368"/>
                  <a:gd name="connsiteY288" fmla="*/ 135636 h 359664"/>
                  <a:gd name="connsiteX289" fmla="*/ 2054352 w 5992368"/>
                  <a:gd name="connsiteY289" fmla="*/ 175260 h 359664"/>
                  <a:gd name="connsiteX290" fmla="*/ 2089404 w 5992368"/>
                  <a:gd name="connsiteY290" fmla="*/ 205740 h 359664"/>
                  <a:gd name="connsiteX291" fmla="*/ 2141220 w 5992368"/>
                  <a:gd name="connsiteY291" fmla="*/ 164592 h 359664"/>
                  <a:gd name="connsiteX292" fmla="*/ 2196084 w 5992368"/>
                  <a:gd name="connsiteY292" fmla="*/ 207264 h 359664"/>
                  <a:gd name="connsiteX293" fmla="*/ 2231136 w 5992368"/>
                  <a:gd name="connsiteY293" fmla="*/ 176784 h 359664"/>
                  <a:gd name="connsiteX294" fmla="*/ 2141220 w 5992368"/>
                  <a:gd name="connsiteY294" fmla="*/ 120396 h 359664"/>
                  <a:gd name="connsiteX295" fmla="*/ 2141220 w 5992368"/>
                  <a:gd name="connsiteY295" fmla="*/ 167640 h 359664"/>
                  <a:gd name="connsiteX296" fmla="*/ 2092452 w 5992368"/>
                  <a:gd name="connsiteY296" fmla="*/ 207264 h 359664"/>
                  <a:gd name="connsiteX297" fmla="*/ 2119884 w 5992368"/>
                  <a:gd name="connsiteY297" fmla="*/ 249936 h 359664"/>
                  <a:gd name="connsiteX298" fmla="*/ 2142744 w 5992368"/>
                  <a:gd name="connsiteY298" fmla="*/ 301752 h 359664"/>
                  <a:gd name="connsiteX299" fmla="*/ 2193036 w 5992368"/>
                  <a:gd name="connsiteY299" fmla="*/ 208788 h 359664"/>
                  <a:gd name="connsiteX300" fmla="*/ 2141220 w 5992368"/>
                  <a:gd name="connsiteY300" fmla="*/ 167640 h 359664"/>
                  <a:gd name="connsiteX301" fmla="*/ 1287780 w 5992368"/>
                  <a:gd name="connsiteY301" fmla="*/ 13716 h 359664"/>
                  <a:gd name="connsiteX302" fmla="*/ 1097280 w 5992368"/>
                  <a:gd name="connsiteY302" fmla="*/ 138684 h 359664"/>
                  <a:gd name="connsiteX303" fmla="*/ 1141476 w 5992368"/>
                  <a:gd name="connsiteY303" fmla="*/ 149352 h 359664"/>
                  <a:gd name="connsiteX304" fmla="*/ 1286256 w 5992368"/>
                  <a:gd name="connsiteY304" fmla="*/ 57912 h 359664"/>
                  <a:gd name="connsiteX305" fmla="*/ 1434084 w 5992368"/>
                  <a:gd name="connsiteY305" fmla="*/ 149352 h 359664"/>
                  <a:gd name="connsiteX306" fmla="*/ 1478280 w 5992368"/>
                  <a:gd name="connsiteY306" fmla="*/ 138684 h 359664"/>
                  <a:gd name="connsiteX307" fmla="*/ 1287780 w 5992368"/>
                  <a:gd name="connsiteY307" fmla="*/ 13716 h 359664"/>
                  <a:gd name="connsiteX308" fmla="*/ 1287780 w 5992368"/>
                  <a:gd name="connsiteY308" fmla="*/ 65532 h 359664"/>
                  <a:gd name="connsiteX309" fmla="*/ 1150620 w 5992368"/>
                  <a:gd name="connsiteY309" fmla="*/ 152400 h 359664"/>
                  <a:gd name="connsiteX310" fmla="*/ 1193292 w 5992368"/>
                  <a:gd name="connsiteY310" fmla="*/ 173736 h 359664"/>
                  <a:gd name="connsiteX311" fmla="*/ 1287780 w 5992368"/>
                  <a:gd name="connsiteY311" fmla="*/ 114300 h 359664"/>
                  <a:gd name="connsiteX312" fmla="*/ 1382268 w 5992368"/>
                  <a:gd name="connsiteY312" fmla="*/ 173736 h 359664"/>
                  <a:gd name="connsiteX313" fmla="*/ 1424940 w 5992368"/>
                  <a:gd name="connsiteY313" fmla="*/ 150876 h 359664"/>
                  <a:gd name="connsiteX314" fmla="*/ 1287780 w 5992368"/>
                  <a:gd name="connsiteY314" fmla="*/ 65532 h 359664"/>
                  <a:gd name="connsiteX315" fmla="*/ 1286256 w 5992368"/>
                  <a:gd name="connsiteY315" fmla="*/ 120396 h 359664"/>
                  <a:gd name="connsiteX316" fmla="*/ 1207008 w 5992368"/>
                  <a:gd name="connsiteY316" fmla="*/ 161544 h 359664"/>
                  <a:gd name="connsiteX317" fmla="*/ 1199388 w 5992368"/>
                  <a:gd name="connsiteY317" fmla="*/ 175260 h 359664"/>
                  <a:gd name="connsiteX318" fmla="*/ 1234440 w 5992368"/>
                  <a:gd name="connsiteY318" fmla="*/ 207264 h 359664"/>
                  <a:gd name="connsiteX319" fmla="*/ 1287780 w 5992368"/>
                  <a:gd name="connsiteY319" fmla="*/ 164592 h 359664"/>
                  <a:gd name="connsiteX320" fmla="*/ 1341120 w 5992368"/>
                  <a:gd name="connsiteY320" fmla="*/ 207264 h 359664"/>
                  <a:gd name="connsiteX321" fmla="*/ 1376172 w 5992368"/>
                  <a:gd name="connsiteY321" fmla="*/ 175260 h 359664"/>
                  <a:gd name="connsiteX322" fmla="*/ 1341120 w 5992368"/>
                  <a:gd name="connsiteY322" fmla="*/ 135636 h 359664"/>
                  <a:gd name="connsiteX323" fmla="*/ 1306068 w 5992368"/>
                  <a:gd name="connsiteY323" fmla="*/ 121920 h 359664"/>
                  <a:gd name="connsiteX324" fmla="*/ 1286256 w 5992368"/>
                  <a:gd name="connsiteY324" fmla="*/ 120396 h 359664"/>
                  <a:gd name="connsiteX325" fmla="*/ 1286256 w 5992368"/>
                  <a:gd name="connsiteY325" fmla="*/ 167640 h 359664"/>
                  <a:gd name="connsiteX326" fmla="*/ 1239012 w 5992368"/>
                  <a:gd name="connsiteY326" fmla="*/ 199644 h 359664"/>
                  <a:gd name="connsiteX327" fmla="*/ 1237488 w 5992368"/>
                  <a:gd name="connsiteY327" fmla="*/ 207264 h 359664"/>
                  <a:gd name="connsiteX328" fmla="*/ 1263396 w 5992368"/>
                  <a:gd name="connsiteY328" fmla="*/ 246888 h 359664"/>
                  <a:gd name="connsiteX329" fmla="*/ 1287780 w 5992368"/>
                  <a:gd name="connsiteY329" fmla="*/ 304800 h 359664"/>
                  <a:gd name="connsiteX330" fmla="*/ 1338072 w 5992368"/>
                  <a:gd name="connsiteY330" fmla="*/ 207264 h 359664"/>
                  <a:gd name="connsiteX331" fmla="*/ 1286256 w 5992368"/>
                  <a:gd name="connsiteY331" fmla="*/ 167640 h 359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</a:cxnLst>
                <a:rect l="l" t="t" r="r" b="b"/>
                <a:pathLst>
                  <a:path w="5992368" h="359664">
                    <a:moveTo>
                      <a:pt x="432816" y="0"/>
                    </a:moveTo>
                    <a:cubicBezTo>
                      <a:pt x="507492" y="0"/>
                      <a:pt x="597408" y="39624"/>
                      <a:pt x="638556" y="140208"/>
                    </a:cubicBezTo>
                    <a:lnTo>
                      <a:pt x="667512" y="140208"/>
                    </a:lnTo>
                    <a:cubicBezTo>
                      <a:pt x="675132" y="141732"/>
                      <a:pt x="682752" y="143256"/>
                      <a:pt x="690372" y="143256"/>
                    </a:cubicBezTo>
                    <a:cubicBezTo>
                      <a:pt x="752856" y="149352"/>
                      <a:pt x="838200" y="224028"/>
                      <a:pt x="854964" y="291084"/>
                    </a:cubicBezTo>
                    <a:cubicBezTo>
                      <a:pt x="854964" y="294132"/>
                      <a:pt x="858012" y="300228"/>
                      <a:pt x="861060" y="304800"/>
                    </a:cubicBezTo>
                    <a:cubicBezTo>
                      <a:pt x="864108" y="295656"/>
                      <a:pt x="867156" y="284988"/>
                      <a:pt x="870204" y="275844"/>
                    </a:cubicBezTo>
                    <a:cubicBezTo>
                      <a:pt x="888492" y="213360"/>
                      <a:pt x="976884" y="147828"/>
                      <a:pt x="1030224" y="143256"/>
                    </a:cubicBezTo>
                    <a:cubicBezTo>
                      <a:pt x="1034796" y="143256"/>
                      <a:pt x="1046988" y="140208"/>
                      <a:pt x="1051560" y="140208"/>
                    </a:cubicBezTo>
                    <a:lnTo>
                      <a:pt x="1082040" y="140208"/>
                    </a:lnTo>
                    <a:cubicBezTo>
                      <a:pt x="1123188" y="39624"/>
                      <a:pt x="1211580" y="0"/>
                      <a:pt x="1287780" y="0"/>
                    </a:cubicBezTo>
                    <a:cubicBezTo>
                      <a:pt x="1357884" y="0"/>
                      <a:pt x="1453896" y="38100"/>
                      <a:pt x="1493520" y="140208"/>
                    </a:cubicBezTo>
                    <a:lnTo>
                      <a:pt x="1522476" y="140208"/>
                    </a:lnTo>
                    <a:cubicBezTo>
                      <a:pt x="1536192" y="143256"/>
                      <a:pt x="1548384" y="144780"/>
                      <a:pt x="1563624" y="147828"/>
                    </a:cubicBezTo>
                    <a:cubicBezTo>
                      <a:pt x="1626108" y="161544"/>
                      <a:pt x="1702308" y="242316"/>
                      <a:pt x="1714500" y="304800"/>
                    </a:cubicBezTo>
                    <a:cubicBezTo>
                      <a:pt x="1716024" y="301752"/>
                      <a:pt x="1717548" y="297180"/>
                      <a:pt x="1717548" y="295656"/>
                    </a:cubicBezTo>
                    <a:cubicBezTo>
                      <a:pt x="1725168" y="243840"/>
                      <a:pt x="1802892" y="161544"/>
                      <a:pt x="1856232" y="150876"/>
                    </a:cubicBezTo>
                    <a:cubicBezTo>
                      <a:pt x="1865376" y="149352"/>
                      <a:pt x="1874520" y="144780"/>
                      <a:pt x="1883664" y="143256"/>
                    </a:cubicBezTo>
                    <a:cubicBezTo>
                      <a:pt x="1888236" y="141732"/>
                      <a:pt x="1900428" y="140208"/>
                      <a:pt x="1905000" y="140208"/>
                    </a:cubicBezTo>
                    <a:lnTo>
                      <a:pt x="1937004" y="140208"/>
                    </a:lnTo>
                    <a:cubicBezTo>
                      <a:pt x="1978152" y="38100"/>
                      <a:pt x="2066544" y="0"/>
                      <a:pt x="2142744" y="0"/>
                    </a:cubicBezTo>
                    <a:cubicBezTo>
                      <a:pt x="2217420" y="0"/>
                      <a:pt x="2304288" y="38100"/>
                      <a:pt x="2348484" y="140208"/>
                    </a:cubicBezTo>
                    <a:lnTo>
                      <a:pt x="2377440" y="140208"/>
                    </a:lnTo>
                    <a:cubicBezTo>
                      <a:pt x="2385060" y="141732"/>
                      <a:pt x="2392680" y="143256"/>
                      <a:pt x="2400300" y="143256"/>
                    </a:cubicBezTo>
                    <a:cubicBezTo>
                      <a:pt x="2455164" y="147828"/>
                      <a:pt x="2542032" y="216408"/>
                      <a:pt x="2560320" y="280416"/>
                    </a:cubicBezTo>
                    <a:cubicBezTo>
                      <a:pt x="2561844" y="288036"/>
                      <a:pt x="2566416" y="297180"/>
                      <a:pt x="2569464" y="304800"/>
                    </a:cubicBezTo>
                    <a:cubicBezTo>
                      <a:pt x="2572512" y="294132"/>
                      <a:pt x="2577084" y="281940"/>
                      <a:pt x="2581656" y="269748"/>
                    </a:cubicBezTo>
                    <a:cubicBezTo>
                      <a:pt x="2601468" y="210312"/>
                      <a:pt x="2686812" y="147828"/>
                      <a:pt x="2738628" y="143256"/>
                    </a:cubicBezTo>
                    <a:cubicBezTo>
                      <a:pt x="2743200" y="143256"/>
                      <a:pt x="2755392" y="140208"/>
                      <a:pt x="2759964" y="140208"/>
                    </a:cubicBezTo>
                    <a:lnTo>
                      <a:pt x="2790444" y="140208"/>
                    </a:lnTo>
                    <a:cubicBezTo>
                      <a:pt x="2831592" y="39624"/>
                      <a:pt x="2919984" y="0"/>
                      <a:pt x="2996184" y="0"/>
                    </a:cubicBezTo>
                    <a:cubicBezTo>
                      <a:pt x="3069336" y="0"/>
                      <a:pt x="3157728" y="35052"/>
                      <a:pt x="3201924" y="140208"/>
                    </a:cubicBezTo>
                    <a:lnTo>
                      <a:pt x="3232404" y="140208"/>
                    </a:lnTo>
                    <a:cubicBezTo>
                      <a:pt x="3240024" y="141732"/>
                      <a:pt x="3247644" y="143256"/>
                      <a:pt x="3255264" y="143256"/>
                    </a:cubicBezTo>
                    <a:cubicBezTo>
                      <a:pt x="3307080" y="147828"/>
                      <a:pt x="3390900" y="210312"/>
                      <a:pt x="3412236" y="274320"/>
                    </a:cubicBezTo>
                    <a:cubicBezTo>
                      <a:pt x="3415284" y="283464"/>
                      <a:pt x="3419856" y="294132"/>
                      <a:pt x="3424428" y="304800"/>
                    </a:cubicBezTo>
                    <a:cubicBezTo>
                      <a:pt x="3427476" y="295656"/>
                      <a:pt x="3430524" y="284988"/>
                      <a:pt x="3433572" y="275844"/>
                    </a:cubicBezTo>
                    <a:cubicBezTo>
                      <a:pt x="3451860" y="213360"/>
                      <a:pt x="3540252" y="147828"/>
                      <a:pt x="3593592" y="143256"/>
                    </a:cubicBezTo>
                    <a:cubicBezTo>
                      <a:pt x="3598164" y="143256"/>
                      <a:pt x="3610356" y="140208"/>
                      <a:pt x="3614928" y="140208"/>
                    </a:cubicBezTo>
                    <a:lnTo>
                      <a:pt x="3645408" y="140208"/>
                    </a:lnTo>
                    <a:cubicBezTo>
                      <a:pt x="3686556" y="39624"/>
                      <a:pt x="3774948" y="0"/>
                      <a:pt x="3851148" y="0"/>
                    </a:cubicBezTo>
                    <a:cubicBezTo>
                      <a:pt x="3921252" y="0"/>
                      <a:pt x="4017264" y="38100"/>
                      <a:pt x="4056888" y="140208"/>
                    </a:cubicBezTo>
                    <a:lnTo>
                      <a:pt x="4085844" y="140208"/>
                    </a:lnTo>
                    <a:cubicBezTo>
                      <a:pt x="4099560" y="141732"/>
                      <a:pt x="4111753" y="144780"/>
                      <a:pt x="4126992" y="147828"/>
                    </a:cubicBezTo>
                    <a:cubicBezTo>
                      <a:pt x="4189476" y="161544"/>
                      <a:pt x="4265676" y="242316"/>
                      <a:pt x="4277868" y="304800"/>
                    </a:cubicBezTo>
                    <a:cubicBezTo>
                      <a:pt x="4280917" y="298704"/>
                      <a:pt x="4282441" y="292608"/>
                      <a:pt x="4283964" y="286512"/>
                    </a:cubicBezTo>
                    <a:cubicBezTo>
                      <a:pt x="4302253" y="213360"/>
                      <a:pt x="4398264" y="146304"/>
                      <a:pt x="4448556" y="143256"/>
                    </a:cubicBezTo>
                    <a:cubicBezTo>
                      <a:pt x="4454653" y="143256"/>
                      <a:pt x="4465320" y="140208"/>
                      <a:pt x="4469892" y="140208"/>
                    </a:cubicBezTo>
                    <a:lnTo>
                      <a:pt x="4500372" y="140208"/>
                    </a:lnTo>
                    <a:cubicBezTo>
                      <a:pt x="4541520" y="39624"/>
                      <a:pt x="4629912" y="0"/>
                      <a:pt x="4706112" y="0"/>
                    </a:cubicBezTo>
                    <a:cubicBezTo>
                      <a:pt x="4779264" y="0"/>
                      <a:pt x="4867656" y="38100"/>
                      <a:pt x="4911853" y="140208"/>
                    </a:cubicBezTo>
                    <a:lnTo>
                      <a:pt x="4940808" y="140208"/>
                    </a:lnTo>
                    <a:cubicBezTo>
                      <a:pt x="4951476" y="141732"/>
                      <a:pt x="4960620" y="143256"/>
                      <a:pt x="4969764" y="144780"/>
                    </a:cubicBezTo>
                    <a:cubicBezTo>
                      <a:pt x="5049012" y="156972"/>
                      <a:pt x="5123688" y="249936"/>
                      <a:pt x="5132832" y="306324"/>
                    </a:cubicBezTo>
                    <a:cubicBezTo>
                      <a:pt x="5135880" y="297180"/>
                      <a:pt x="5138929" y="286512"/>
                      <a:pt x="5141976" y="277368"/>
                    </a:cubicBezTo>
                    <a:cubicBezTo>
                      <a:pt x="5160264" y="216408"/>
                      <a:pt x="5242560" y="152400"/>
                      <a:pt x="5295900" y="144780"/>
                    </a:cubicBezTo>
                    <a:cubicBezTo>
                      <a:pt x="5305044" y="143256"/>
                      <a:pt x="5318760" y="140208"/>
                      <a:pt x="5323332" y="140208"/>
                    </a:cubicBezTo>
                    <a:lnTo>
                      <a:pt x="5355336" y="140208"/>
                    </a:lnTo>
                    <a:cubicBezTo>
                      <a:pt x="5394960" y="38100"/>
                      <a:pt x="5486400" y="0"/>
                      <a:pt x="5559553" y="0"/>
                    </a:cubicBezTo>
                    <a:cubicBezTo>
                      <a:pt x="5634229" y="0"/>
                      <a:pt x="5724144" y="39624"/>
                      <a:pt x="5765292" y="140208"/>
                    </a:cubicBezTo>
                    <a:lnTo>
                      <a:pt x="5794248" y="140208"/>
                    </a:lnTo>
                    <a:cubicBezTo>
                      <a:pt x="5801868" y="141732"/>
                      <a:pt x="5809488" y="143256"/>
                      <a:pt x="5817108" y="143256"/>
                    </a:cubicBezTo>
                    <a:cubicBezTo>
                      <a:pt x="5899405" y="152400"/>
                      <a:pt x="5978653" y="248412"/>
                      <a:pt x="5986272" y="307848"/>
                    </a:cubicBezTo>
                    <a:cubicBezTo>
                      <a:pt x="5987796" y="316992"/>
                      <a:pt x="5992368" y="330708"/>
                      <a:pt x="5992368" y="335280"/>
                    </a:cubicBezTo>
                    <a:lnTo>
                      <a:pt x="5992368" y="358140"/>
                    </a:lnTo>
                    <a:lnTo>
                      <a:pt x="5981700" y="358140"/>
                    </a:lnTo>
                    <a:cubicBezTo>
                      <a:pt x="5978653" y="222504"/>
                      <a:pt x="5870448" y="150876"/>
                      <a:pt x="5772912" y="150876"/>
                    </a:cubicBezTo>
                    <a:cubicBezTo>
                      <a:pt x="5670805" y="150876"/>
                      <a:pt x="5570220" y="227076"/>
                      <a:pt x="5565648" y="358140"/>
                    </a:cubicBezTo>
                    <a:lnTo>
                      <a:pt x="5554980" y="358140"/>
                    </a:lnTo>
                    <a:cubicBezTo>
                      <a:pt x="5547360" y="225552"/>
                      <a:pt x="5446776" y="150876"/>
                      <a:pt x="5346192" y="150876"/>
                    </a:cubicBezTo>
                    <a:cubicBezTo>
                      <a:pt x="5245608" y="150876"/>
                      <a:pt x="5138929" y="227076"/>
                      <a:pt x="5138929" y="358140"/>
                    </a:cubicBezTo>
                    <a:lnTo>
                      <a:pt x="5126736" y="358140"/>
                    </a:lnTo>
                    <a:cubicBezTo>
                      <a:pt x="5123688" y="222504"/>
                      <a:pt x="5015484" y="150876"/>
                      <a:pt x="4917948" y="150876"/>
                    </a:cubicBezTo>
                    <a:cubicBezTo>
                      <a:pt x="4820412" y="150876"/>
                      <a:pt x="4713732" y="227076"/>
                      <a:pt x="4710684" y="358140"/>
                    </a:cubicBezTo>
                    <a:lnTo>
                      <a:pt x="4700017" y="358140"/>
                    </a:lnTo>
                    <a:cubicBezTo>
                      <a:pt x="4696968" y="222504"/>
                      <a:pt x="4588764" y="150876"/>
                      <a:pt x="4491229" y="150876"/>
                    </a:cubicBezTo>
                    <a:cubicBezTo>
                      <a:pt x="4389120" y="150876"/>
                      <a:pt x="4288536" y="227076"/>
                      <a:pt x="4283964" y="358140"/>
                    </a:cubicBezTo>
                    <a:lnTo>
                      <a:pt x="4273296" y="358140"/>
                    </a:lnTo>
                    <a:cubicBezTo>
                      <a:pt x="4265676" y="225552"/>
                      <a:pt x="4165092" y="150876"/>
                      <a:pt x="4064508" y="150876"/>
                    </a:cubicBezTo>
                    <a:cubicBezTo>
                      <a:pt x="3963924" y="150876"/>
                      <a:pt x="3857244" y="227076"/>
                      <a:pt x="3857244" y="358140"/>
                    </a:cubicBezTo>
                    <a:lnTo>
                      <a:pt x="3845052" y="358140"/>
                    </a:lnTo>
                    <a:cubicBezTo>
                      <a:pt x="3842005" y="222504"/>
                      <a:pt x="3733800" y="150876"/>
                      <a:pt x="3636264" y="150876"/>
                    </a:cubicBezTo>
                    <a:cubicBezTo>
                      <a:pt x="3538728" y="150876"/>
                      <a:pt x="3430524" y="225552"/>
                      <a:pt x="3430524" y="359664"/>
                    </a:cubicBezTo>
                    <a:lnTo>
                      <a:pt x="3418332" y="359664"/>
                    </a:lnTo>
                    <a:cubicBezTo>
                      <a:pt x="3415284" y="225552"/>
                      <a:pt x="3307080" y="150876"/>
                      <a:pt x="3209544" y="150876"/>
                    </a:cubicBezTo>
                    <a:cubicBezTo>
                      <a:pt x="3108960" y="150876"/>
                      <a:pt x="3002280" y="230124"/>
                      <a:pt x="3002280" y="359664"/>
                    </a:cubicBezTo>
                    <a:lnTo>
                      <a:pt x="2990088" y="359664"/>
                    </a:lnTo>
                    <a:cubicBezTo>
                      <a:pt x="2988564" y="227076"/>
                      <a:pt x="2880360" y="150876"/>
                      <a:pt x="2782824" y="150876"/>
                    </a:cubicBezTo>
                    <a:cubicBezTo>
                      <a:pt x="2682240" y="150876"/>
                      <a:pt x="2575560" y="227076"/>
                      <a:pt x="2575560" y="359664"/>
                    </a:cubicBezTo>
                    <a:lnTo>
                      <a:pt x="2563368" y="359664"/>
                    </a:lnTo>
                    <a:cubicBezTo>
                      <a:pt x="2561844" y="227076"/>
                      <a:pt x="2455164" y="150876"/>
                      <a:pt x="2354580" y="150876"/>
                    </a:cubicBezTo>
                    <a:cubicBezTo>
                      <a:pt x="2257044" y="150876"/>
                      <a:pt x="2148840" y="227076"/>
                      <a:pt x="2148840" y="359664"/>
                    </a:cubicBezTo>
                    <a:lnTo>
                      <a:pt x="2136648" y="359664"/>
                    </a:lnTo>
                    <a:cubicBezTo>
                      <a:pt x="2133600" y="225552"/>
                      <a:pt x="2025396" y="150876"/>
                      <a:pt x="1927860" y="150876"/>
                    </a:cubicBezTo>
                    <a:cubicBezTo>
                      <a:pt x="1827276" y="150876"/>
                      <a:pt x="1720596" y="230124"/>
                      <a:pt x="1720596" y="359664"/>
                    </a:cubicBezTo>
                    <a:lnTo>
                      <a:pt x="1708404" y="359664"/>
                    </a:lnTo>
                    <a:cubicBezTo>
                      <a:pt x="1706880" y="227076"/>
                      <a:pt x="1598676" y="150876"/>
                      <a:pt x="1501140" y="150876"/>
                    </a:cubicBezTo>
                    <a:cubicBezTo>
                      <a:pt x="1400556" y="150876"/>
                      <a:pt x="1293876" y="227076"/>
                      <a:pt x="1293876" y="358140"/>
                    </a:cubicBezTo>
                    <a:lnTo>
                      <a:pt x="1281684" y="358140"/>
                    </a:lnTo>
                    <a:cubicBezTo>
                      <a:pt x="1278636" y="222504"/>
                      <a:pt x="1170432" y="150876"/>
                      <a:pt x="1072896" y="150876"/>
                    </a:cubicBezTo>
                    <a:cubicBezTo>
                      <a:pt x="972312" y="150876"/>
                      <a:pt x="873252" y="225552"/>
                      <a:pt x="865632" y="358140"/>
                    </a:cubicBezTo>
                    <a:lnTo>
                      <a:pt x="854964" y="358140"/>
                    </a:lnTo>
                    <a:cubicBezTo>
                      <a:pt x="851916" y="222504"/>
                      <a:pt x="743712" y="150876"/>
                      <a:pt x="646176" y="150876"/>
                    </a:cubicBezTo>
                    <a:cubicBezTo>
                      <a:pt x="544068" y="150876"/>
                      <a:pt x="443484" y="227076"/>
                      <a:pt x="438912" y="358140"/>
                    </a:cubicBezTo>
                    <a:lnTo>
                      <a:pt x="428244" y="358140"/>
                    </a:lnTo>
                    <a:cubicBezTo>
                      <a:pt x="425196" y="227076"/>
                      <a:pt x="316992" y="150876"/>
                      <a:pt x="219456" y="150876"/>
                    </a:cubicBezTo>
                    <a:cubicBezTo>
                      <a:pt x="118872" y="150876"/>
                      <a:pt x="12192" y="227076"/>
                      <a:pt x="12192" y="358140"/>
                    </a:cubicBezTo>
                    <a:lnTo>
                      <a:pt x="0" y="358140"/>
                    </a:lnTo>
                    <a:lnTo>
                      <a:pt x="0" y="345948"/>
                    </a:lnTo>
                    <a:cubicBezTo>
                      <a:pt x="1524" y="338328"/>
                      <a:pt x="3048" y="329184"/>
                      <a:pt x="3048" y="320040"/>
                    </a:cubicBezTo>
                    <a:cubicBezTo>
                      <a:pt x="4572" y="313944"/>
                      <a:pt x="6096" y="306324"/>
                      <a:pt x="7620" y="300228"/>
                    </a:cubicBezTo>
                    <a:cubicBezTo>
                      <a:pt x="22860" y="222504"/>
                      <a:pt x="115824" y="150876"/>
                      <a:pt x="169164" y="144780"/>
                    </a:cubicBezTo>
                    <a:cubicBezTo>
                      <a:pt x="178308" y="143256"/>
                      <a:pt x="192024" y="140208"/>
                      <a:pt x="196596" y="140208"/>
                    </a:cubicBezTo>
                    <a:lnTo>
                      <a:pt x="227076" y="140208"/>
                    </a:lnTo>
                    <a:cubicBezTo>
                      <a:pt x="269748" y="38100"/>
                      <a:pt x="358140" y="0"/>
                      <a:pt x="432816" y="0"/>
                    </a:cubicBezTo>
                    <a:close/>
                    <a:moveTo>
                      <a:pt x="432816" y="13716"/>
                    </a:moveTo>
                    <a:cubicBezTo>
                      <a:pt x="364236" y="13716"/>
                      <a:pt x="291084" y="42672"/>
                      <a:pt x="243840" y="135636"/>
                    </a:cubicBezTo>
                    <a:lnTo>
                      <a:pt x="243840" y="140208"/>
                    </a:lnTo>
                    <a:cubicBezTo>
                      <a:pt x="259080" y="141732"/>
                      <a:pt x="274320" y="144780"/>
                      <a:pt x="288036" y="149352"/>
                    </a:cubicBezTo>
                    <a:cubicBezTo>
                      <a:pt x="324612" y="77724"/>
                      <a:pt x="381000" y="57912"/>
                      <a:pt x="432816" y="57912"/>
                    </a:cubicBezTo>
                    <a:cubicBezTo>
                      <a:pt x="483108" y="57912"/>
                      <a:pt x="545592" y="80772"/>
                      <a:pt x="579120" y="149352"/>
                    </a:cubicBezTo>
                    <a:cubicBezTo>
                      <a:pt x="594360" y="144780"/>
                      <a:pt x="609600" y="141732"/>
                      <a:pt x="623316" y="140208"/>
                    </a:cubicBezTo>
                    <a:cubicBezTo>
                      <a:pt x="582168" y="44196"/>
                      <a:pt x="501396" y="13716"/>
                      <a:pt x="432816" y="13716"/>
                    </a:cubicBezTo>
                    <a:close/>
                    <a:moveTo>
                      <a:pt x="432816" y="65532"/>
                    </a:moveTo>
                    <a:cubicBezTo>
                      <a:pt x="384048" y="65532"/>
                      <a:pt x="324612" y="88392"/>
                      <a:pt x="295656" y="152400"/>
                    </a:cubicBezTo>
                    <a:cubicBezTo>
                      <a:pt x="310896" y="158496"/>
                      <a:pt x="326136" y="166116"/>
                      <a:pt x="339852" y="172212"/>
                    </a:cubicBezTo>
                    <a:cubicBezTo>
                      <a:pt x="358140" y="129540"/>
                      <a:pt x="400812" y="114300"/>
                      <a:pt x="432816" y="114300"/>
                    </a:cubicBezTo>
                    <a:cubicBezTo>
                      <a:pt x="466344" y="114300"/>
                      <a:pt x="499872" y="126492"/>
                      <a:pt x="527304" y="172212"/>
                    </a:cubicBezTo>
                    <a:cubicBezTo>
                      <a:pt x="542544" y="164592"/>
                      <a:pt x="557784" y="156972"/>
                      <a:pt x="571500" y="150876"/>
                    </a:cubicBezTo>
                    <a:cubicBezTo>
                      <a:pt x="536448" y="85344"/>
                      <a:pt x="478536" y="65532"/>
                      <a:pt x="432816" y="65532"/>
                    </a:cubicBezTo>
                    <a:close/>
                    <a:moveTo>
                      <a:pt x="432816" y="120396"/>
                    </a:moveTo>
                    <a:cubicBezTo>
                      <a:pt x="403860" y="120396"/>
                      <a:pt x="364236" y="132588"/>
                      <a:pt x="344424" y="176784"/>
                    </a:cubicBezTo>
                    <a:cubicBezTo>
                      <a:pt x="356616" y="185928"/>
                      <a:pt x="368808" y="196596"/>
                      <a:pt x="379476" y="207264"/>
                    </a:cubicBezTo>
                    <a:cubicBezTo>
                      <a:pt x="385572" y="175260"/>
                      <a:pt x="411480" y="164592"/>
                      <a:pt x="432816" y="164592"/>
                    </a:cubicBezTo>
                    <a:cubicBezTo>
                      <a:pt x="443484" y="164592"/>
                      <a:pt x="454152" y="167259"/>
                      <a:pt x="463487" y="173736"/>
                    </a:cubicBezTo>
                    <a:lnTo>
                      <a:pt x="471263" y="184714"/>
                    </a:lnTo>
                    <a:lnTo>
                      <a:pt x="466154" y="179642"/>
                    </a:lnTo>
                    <a:cubicBezTo>
                      <a:pt x="455676" y="172212"/>
                      <a:pt x="442722" y="167640"/>
                      <a:pt x="432816" y="167640"/>
                    </a:cubicBezTo>
                    <a:cubicBezTo>
                      <a:pt x="429768" y="167640"/>
                      <a:pt x="419100" y="169164"/>
                      <a:pt x="414528" y="170688"/>
                    </a:cubicBezTo>
                    <a:cubicBezTo>
                      <a:pt x="402336" y="173736"/>
                      <a:pt x="382524" y="196596"/>
                      <a:pt x="382524" y="207264"/>
                    </a:cubicBezTo>
                    <a:cubicBezTo>
                      <a:pt x="382524" y="211836"/>
                      <a:pt x="403860" y="236220"/>
                      <a:pt x="411480" y="251460"/>
                    </a:cubicBezTo>
                    <a:cubicBezTo>
                      <a:pt x="417576" y="260604"/>
                      <a:pt x="423672" y="274320"/>
                      <a:pt x="426720" y="284988"/>
                    </a:cubicBezTo>
                    <a:cubicBezTo>
                      <a:pt x="429768" y="289560"/>
                      <a:pt x="431292" y="297180"/>
                      <a:pt x="432816" y="303276"/>
                    </a:cubicBezTo>
                    <a:cubicBezTo>
                      <a:pt x="437388" y="283464"/>
                      <a:pt x="448056" y="256032"/>
                      <a:pt x="461772" y="237744"/>
                    </a:cubicBezTo>
                    <a:cubicBezTo>
                      <a:pt x="467868" y="227076"/>
                      <a:pt x="484632" y="211836"/>
                      <a:pt x="484632" y="208788"/>
                    </a:cubicBezTo>
                    <a:lnTo>
                      <a:pt x="481413" y="199044"/>
                    </a:lnTo>
                    <a:lnTo>
                      <a:pt x="486156" y="205740"/>
                    </a:lnTo>
                    <a:cubicBezTo>
                      <a:pt x="498348" y="196596"/>
                      <a:pt x="510540" y="185928"/>
                      <a:pt x="522732" y="176784"/>
                    </a:cubicBezTo>
                    <a:cubicBezTo>
                      <a:pt x="504444" y="137160"/>
                      <a:pt x="463296" y="120396"/>
                      <a:pt x="432816" y="120396"/>
                    </a:cubicBezTo>
                    <a:close/>
                    <a:moveTo>
                      <a:pt x="5559553" y="13716"/>
                    </a:moveTo>
                    <a:cubicBezTo>
                      <a:pt x="5490972" y="13716"/>
                      <a:pt x="5417820" y="42672"/>
                      <a:pt x="5370576" y="135636"/>
                    </a:cubicBezTo>
                    <a:lnTo>
                      <a:pt x="5370576" y="140208"/>
                    </a:lnTo>
                    <a:cubicBezTo>
                      <a:pt x="5385817" y="141732"/>
                      <a:pt x="5401056" y="144780"/>
                      <a:pt x="5414772" y="149352"/>
                    </a:cubicBezTo>
                    <a:cubicBezTo>
                      <a:pt x="5451348" y="77724"/>
                      <a:pt x="5507736" y="57912"/>
                      <a:pt x="5559553" y="57912"/>
                    </a:cubicBezTo>
                    <a:cubicBezTo>
                      <a:pt x="5609844" y="57912"/>
                      <a:pt x="5672329" y="80772"/>
                      <a:pt x="5705856" y="149352"/>
                    </a:cubicBezTo>
                    <a:cubicBezTo>
                      <a:pt x="5721096" y="144780"/>
                      <a:pt x="5736336" y="141732"/>
                      <a:pt x="5750053" y="140208"/>
                    </a:cubicBezTo>
                    <a:cubicBezTo>
                      <a:pt x="5708905" y="44196"/>
                      <a:pt x="5628132" y="13716"/>
                      <a:pt x="5559553" y="13716"/>
                    </a:cubicBezTo>
                    <a:close/>
                    <a:moveTo>
                      <a:pt x="5559553" y="65532"/>
                    </a:moveTo>
                    <a:cubicBezTo>
                      <a:pt x="5510784" y="65532"/>
                      <a:pt x="5451348" y="88392"/>
                      <a:pt x="5422392" y="152400"/>
                    </a:cubicBezTo>
                    <a:cubicBezTo>
                      <a:pt x="5437632" y="158496"/>
                      <a:pt x="5452872" y="166116"/>
                      <a:pt x="5466588" y="172212"/>
                    </a:cubicBezTo>
                    <a:cubicBezTo>
                      <a:pt x="5486400" y="129540"/>
                      <a:pt x="5527548" y="114300"/>
                      <a:pt x="5559553" y="114300"/>
                    </a:cubicBezTo>
                    <a:cubicBezTo>
                      <a:pt x="5591556" y="114300"/>
                      <a:pt x="5626608" y="126492"/>
                      <a:pt x="5654041" y="172212"/>
                    </a:cubicBezTo>
                    <a:cubicBezTo>
                      <a:pt x="5669280" y="164592"/>
                      <a:pt x="5684520" y="156972"/>
                      <a:pt x="5698236" y="150876"/>
                    </a:cubicBezTo>
                    <a:cubicBezTo>
                      <a:pt x="5663184" y="85344"/>
                      <a:pt x="5605272" y="65532"/>
                      <a:pt x="5559553" y="65532"/>
                    </a:cubicBezTo>
                    <a:close/>
                    <a:moveTo>
                      <a:pt x="5559553" y="120396"/>
                    </a:moveTo>
                    <a:cubicBezTo>
                      <a:pt x="5530596" y="120396"/>
                      <a:pt x="5490972" y="132588"/>
                      <a:pt x="5471160" y="176784"/>
                    </a:cubicBezTo>
                    <a:cubicBezTo>
                      <a:pt x="5483353" y="185928"/>
                      <a:pt x="5495544" y="196596"/>
                      <a:pt x="5506212" y="207264"/>
                    </a:cubicBezTo>
                    <a:cubicBezTo>
                      <a:pt x="5516880" y="175260"/>
                      <a:pt x="5536692" y="164592"/>
                      <a:pt x="5559553" y="164592"/>
                    </a:cubicBezTo>
                    <a:cubicBezTo>
                      <a:pt x="5579364" y="164592"/>
                      <a:pt x="5605272" y="175260"/>
                      <a:pt x="5614417" y="207264"/>
                    </a:cubicBezTo>
                    <a:cubicBezTo>
                      <a:pt x="5625084" y="196596"/>
                      <a:pt x="5637276" y="185928"/>
                      <a:pt x="5649468" y="176784"/>
                    </a:cubicBezTo>
                    <a:cubicBezTo>
                      <a:pt x="5631180" y="137160"/>
                      <a:pt x="5590032" y="120396"/>
                      <a:pt x="5559553" y="120396"/>
                    </a:cubicBezTo>
                    <a:close/>
                    <a:moveTo>
                      <a:pt x="5559553" y="167640"/>
                    </a:moveTo>
                    <a:cubicBezTo>
                      <a:pt x="5544312" y="167640"/>
                      <a:pt x="5509260" y="179832"/>
                      <a:pt x="5509260" y="208788"/>
                    </a:cubicBezTo>
                    <a:cubicBezTo>
                      <a:pt x="5509260" y="208788"/>
                      <a:pt x="5544312" y="259080"/>
                      <a:pt x="5551932" y="280416"/>
                    </a:cubicBezTo>
                    <a:cubicBezTo>
                      <a:pt x="5554980" y="286512"/>
                      <a:pt x="5558029" y="295656"/>
                      <a:pt x="5559553" y="303276"/>
                    </a:cubicBezTo>
                    <a:cubicBezTo>
                      <a:pt x="5564124" y="283464"/>
                      <a:pt x="5571744" y="260604"/>
                      <a:pt x="5583936" y="245364"/>
                    </a:cubicBezTo>
                    <a:cubicBezTo>
                      <a:pt x="5591556" y="233172"/>
                      <a:pt x="5611368" y="213360"/>
                      <a:pt x="5611368" y="208788"/>
                    </a:cubicBezTo>
                    <a:cubicBezTo>
                      <a:pt x="5611368" y="184404"/>
                      <a:pt x="5579364" y="167640"/>
                      <a:pt x="5559553" y="167640"/>
                    </a:cubicBezTo>
                    <a:close/>
                    <a:moveTo>
                      <a:pt x="4704588" y="13716"/>
                    </a:moveTo>
                    <a:cubicBezTo>
                      <a:pt x="4636008" y="13716"/>
                      <a:pt x="4555236" y="44196"/>
                      <a:pt x="4515612" y="140208"/>
                    </a:cubicBezTo>
                    <a:cubicBezTo>
                      <a:pt x="4530853" y="141732"/>
                      <a:pt x="4546092" y="144780"/>
                      <a:pt x="4559808" y="149352"/>
                    </a:cubicBezTo>
                    <a:cubicBezTo>
                      <a:pt x="4591812" y="80772"/>
                      <a:pt x="4654296" y="57912"/>
                      <a:pt x="4704588" y="57912"/>
                    </a:cubicBezTo>
                    <a:cubicBezTo>
                      <a:pt x="4756405" y="57912"/>
                      <a:pt x="4811268" y="77724"/>
                      <a:pt x="4852417" y="149352"/>
                    </a:cubicBezTo>
                    <a:cubicBezTo>
                      <a:pt x="4863084" y="143256"/>
                      <a:pt x="4882896" y="140208"/>
                      <a:pt x="4895088" y="140208"/>
                    </a:cubicBezTo>
                    <a:lnTo>
                      <a:pt x="4895088" y="135636"/>
                    </a:lnTo>
                    <a:cubicBezTo>
                      <a:pt x="4847844" y="42672"/>
                      <a:pt x="4773168" y="13716"/>
                      <a:pt x="4704588" y="13716"/>
                    </a:cubicBezTo>
                    <a:close/>
                    <a:moveTo>
                      <a:pt x="4706112" y="65532"/>
                    </a:moveTo>
                    <a:cubicBezTo>
                      <a:pt x="4657344" y="65532"/>
                      <a:pt x="4599432" y="86868"/>
                      <a:pt x="4567429" y="150876"/>
                    </a:cubicBezTo>
                    <a:cubicBezTo>
                      <a:pt x="4582668" y="156972"/>
                      <a:pt x="4597908" y="164592"/>
                      <a:pt x="4611624" y="172212"/>
                    </a:cubicBezTo>
                    <a:cubicBezTo>
                      <a:pt x="4637532" y="126492"/>
                      <a:pt x="4672584" y="114300"/>
                      <a:pt x="4706112" y="114300"/>
                    </a:cubicBezTo>
                    <a:cubicBezTo>
                      <a:pt x="4736592" y="114300"/>
                      <a:pt x="4777741" y="129540"/>
                      <a:pt x="4800600" y="172212"/>
                    </a:cubicBezTo>
                    <a:lnTo>
                      <a:pt x="4843272" y="150876"/>
                    </a:lnTo>
                    <a:cubicBezTo>
                      <a:pt x="4811268" y="86868"/>
                      <a:pt x="4751832" y="65532"/>
                      <a:pt x="4706112" y="65532"/>
                    </a:cubicBezTo>
                    <a:close/>
                    <a:moveTo>
                      <a:pt x="4704588" y="120396"/>
                    </a:moveTo>
                    <a:cubicBezTo>
                      <a:pt x="4678680" y="120396"/>
                      <a:pt x="4631436" y="135636"/>
                      <a:pt x="4616196" y="176784"/>
                    </a:cubicBezTo>
                    <a:cubicBezTo>
                      <a:pt x="4628388" y="185928"/>
                      <a:pt x="4640580" y="196596"/>
                      <a:pt x="4652772" y="205740"/>
                    </a:cubicBezTo>
                    <a:lnTo>
                      <a:pt x="4660277" y="194777"/>
                    </a:lnTo>
                    <a:lnTo>
                      <a:pt x="4654296" y="208788"/>
                    </a:lnTo>
                    <a:cubicBezTo>
                      <a:pt x="4654296" y="213360"/>
                      <a:pt x="4669536" y="227076"/>
                      <a:pt x="4675632" y="237744"/>
                    </a:cubicBezTo>
                    <a:cubicBezTo>
                      <a:pt x="4684776" y="249936"/>
                      <a:pt x="4692396" y="263652"/>
                      <a:pt x="4696968" y="278892"/>
                    </a:cubicBezTo>
                    <a:cubicBezTo>
                      <a:pt x="4700017" y="284988"/>
                      <a:pt x="4703064" y="295656"/>
                      <a:pt x="4706112" y="303276"/>
                    </a:cubicBezTo>
                    <a:cubicBezTo>
                      <a:pt x="4715256" y="254508"/>
                      <a:pt x="4756405" y="210312"/>
                      <a:pt x="4756405" y="207264"/>
                    </a:cubicBezTo>
                    <a:cubicBezTo>
                      <a:pt x="4756405" y="182880"/>
                      <a:pt x="4724400" y="167640"/>
                      <a:pt x="4704588" y="167640"/>
                    </a:cubicBezTo>
                    <a:cubicBezTo>
                      <a:pt x="4693920" y="167640"/>
                      <a:pt x="4680205" y="172212"/>
                      <a:pt x="4671060" y="179832"/>
                    </a:cubicBezTo>
                    <a:lnTo>
                      <a:pt x="4665291" y="187452"/>
                    </a:lnTo>
                    <a:lnTo>
                      <a:pt x="4674680" y="173736"/>
                    </a:lnTo>
                    <a:cubicBezTo>
                      <a:pt x="4683634" y="167259"/>
                      <a:pt x="4693921" y="164592"/>
                      <a:pt x="4704588" y="164592"/>
                    </a:cubicBezTo>
                    <a:cubicBezTo>
                      <a:pt x="4725924" y="164592"/>
                      <a:pt x="4751832" y="175260"/>
                      <a:pt x="4759453" y="207264"/>
                    </a:cubicBezTo>
                    <a:cubicBezTo>
                      <a:pt x="4771644" y="195072"/>
                      <a:pt x="4783836" y="184404"/>
                      <a:pt x="4794505" y="176784"/>
                    </a:cubicBezTo>
                    <a:cubicBezTo>
                      <a:pt x="4776217" y="135636"/>
                      <a:pt x="4735068" y="120396"/>
                      <a:pt x="4704588" y="120396"/>
                    </a:cubicBezTo>
                    <a:close/>
                    <a:moveTo>
                      <a:pt x="3851148" y="13716"/>
                    </a:moveTo>
                    <a:cubicBezTo>
                      <a:pt x="3781044" y="13716"/>
                      <a:pt x="3707892" y="42672"/>
                      <a:pt x="3660648" y="138684"/>
                    </a:cubicBezTo>
                    <a:cubicBezTo>
                      <a:pt x="3675888" y="141732"/>
                      <a:pt x="3691128" y="144780"/>
                      <a:pt x="3704844" y="149352"/>
                    </a:cubicBezTo>
                    <a:cubicBezTo>
                      <a:pt x="3744468" y="77724"/>
                      <a:pt x="3799332" y="57912"/>
                      <a:pt x="3851148" y="57912"/>
                    </a:cubicBezTo>
                    <a:cubicBezTo>
                      <a:pt x="3901440" y="57912"/>
                      <a:pt x="3963924" y="80772"/>
                      <a:pt x="3997452" y="149352"/>
                    </a:cubicBezTo>
                    <a:cubicBezTo>
                      <a:pt x="4012692" y="144780"/>
                      <a:pt x="4027932" y="141732"/>
                      <a:pt x="4041648" y="138684"/>
                    </a:cubicBezTo>
                    <a:cubicBezTo>
                      <a:pt x="3997452" y="42672"/>
                      <a:pt x="3918205" y="13716"/>
                      <a:pt x="3851148" y="13716"/>
                    </a:cubicBezTo>
                    <a:close/>
                    <a:moveTo>
                      <a:pt x="3851148" y="65532"/>
                    </a:moveTo>
                    <a:cubicBezTo>
                      <a:pt x="3802380" y="65532"/>
                      <a:pt x="3742944" y="88392"/>
                      <a:pt x="3713988" y="152400"/>
                    </a:cubicBezTo>
                    <a:cubicBezTo>
                      <a:pt x="3727705" y="156972"/>
                      <a:pt x="3742944" y="164592"/>
                      <a:pt x="3756660" y="173736"/>
                    </a:cubicBezTo>
                    <a:cubicBezTo>
                      <a:pt x="3777996" y="129540"/>
                      <a:pt x="3819144" y="114300"/>
                      <a:pt x="3851148" y="114300"/>
                    </a:cubicBezTo>
                    <a:cubicBezTo>
                      <a:pt x="3881628" y="114300"/>
                      <a:pt x="3922776" y="129540"/>
                      <a:pt x="3945636" y="173736"/>
                    </a:cubicBezTo>
                    <a:cubicBezTo>
                      <a:pt x="3960876" y="164592"/>
                      <a:pt x="3976116" y="156972"/>
                      <a:pt x="3988308" y="150876"/>
                    </a:cubicBezTo>
                    <a:cubicBezTo>
                      <a:pt x="3956305" y="86868"/>
                      <a:pt x="3896868" y="65532"/>
                      <a:pt x="3851148" y="65532"/>
                    </a:cubicBezTo>
                    <a:close/>
                    <a:moveTo>
                      <a:pt x="3851148" y="120396"/>
                    </a:moveTo>
                    <a:cubicBezTo>
                      <a:pt x="3848100" y="120396"/>
                      <a:pt x="3838956" y="120396"/>
                      <a:pt x="3832860" y="121920"/>
                    </a:cubicBezTo>
                    <a:cubicBezTo>
                      <a:pt x="3826764" y="121920"/>
                      <a:pt x="3820668" y="124968"/>
                      <a:pt x="3816096" y="126492"/>
                    </a:cubicBezTo>
                    <a:cubicBezTo>
                      <a:pt x="3810000" y="128016"/>
                      <a:pt x="3802380" y="131064"/>
                      <a:pt x="3797808" y="135636"/>
                    </a:cubicBezTo>
                    <a:cubicBezTo>
                      <a:pt x="3794760" y="137160"/>
                      <a:pt x="3762756" y="166116"/>
                      <a:pt x="3762756" y="175260"/>
                    </a:cubicBezTo>
                    <a:cubicBezTo>
                      <a:pt x="3762756" y="179832"/>
                      <a:pt x="3785616" y="195072"/>
                      <a:pt x="3797808" y="207264"/>
                    </a:cubicBezTo>
                    <a:cubicBezTo>
                      <a:pt x="3803905" y="175260"/>
                      <a:pt x="3831336" y="164592"/>
                      <a:pt x="3851148" y="164592"/>
                    </a:cubicBezTo>
                    <a:cubicBezTo>
                      <a:pt x="3870960" y="164592"/>
                      <a:pt x="3896868" y="175260"/>
                      <a:pt x="3904488" y="207264"/>
                    </a:cubicBezTo>
                    <a:cubicBezTo>
                      <a:pt x="3916680" y="195072"/>
                      <a:pt x="3939540" y="179832"/>
                      <a:pt x="3939540" y="175260"/>
                    </a:cubicBezTo>
                    <a:cubicBezTo>
                      <a:pt x="3939540" y="169164"/>
                      <a:pt x="3910584" y="140208"/>
                      <a:pt x="3909060" y="138684"/>
                    </a:cubicBezTo>
                    <a:cubicBezTo>
                      <a:pt x="3898392" y="131064"/>
                      <a:pt x="3887724" y="126492"/>
                      <a:pt x="3877056" y="123444"/>
                    </a:cubicBezTo>
                    <a:cubicBezTo>
                      <a:pt x="3869436" y="120396"/>
                      <a:pt x="3855720" y="120396"/>
                      <a:pt x="3851148" y="120396"/>
                    </a:cubicBezTo>
                    <a:close/>
                    <a:moveTo>
                      <a:pt x="3851148" y="167640"/>
                    </a:moveTo>
                    <a:cubicBezTo>
                      <a:pt x="3848100" y="167640"/>
                      <a:pt x="3840480" y="169164"/>
                      <a:pt x="3835908" y="169164"/>
                    </a:cubicBezTo>
                    <a:cubicBezTo>
                      <a:pt x="3823716" y="169164"/>
                      <a:pt x="3800856" y="193548"/>
                      <a:pt x="3800856" y="207264"/>
                    </a:cubicBezTo>
                    <a:cubicBezTo>
                      <a:pt x="3800856" y="210312"/>
                      <a:pt x="3823716" y="239268"/>
                      <a:pt x="3832860" y="257556"/>
                    </a:cubicBezTo>
                    <a:cubicBezTo>
                      <a:pt x="3840480" y="271272"/>
                      <a:pt x="3846576" y="289560"/>
                      <a:pt x="3851148" y="304800"/>
                    </a:cubicBezTo>
                    <a:cubicBezTo>
                      <a:pt x="3860292" y="257556"/>
                      <a:pt x="3901440" y="208788"/>
                      <a:pt x="3901440" y="207264"/>
                    </a:cubicBezTo>
                    <a:cubicBezTo>
                      <a:pt x="3901440" y="182880"/>
                      <a:pt x="3867912" y="167640"/>
                      <a:pt x="3851148" y="167640"/>
                    </a:cubicBezTo>
                    <a:close/>
                    <a:moveTo>
                      <a:pt x="2996184" y="13716"/>
                    </a:moveTo>
                    <a:cubicBezTo>
                      <a:pt x="2929128" y="13716"/>
                      <a:pt x="2849880" y="41148"/>
                      <a:pt x="2807208" y="140208"/>
                    </a:cubicBezTo>
                    <a:cubicBezTo>
                      <a:pt x="2822448" y="141732"/>
                      <a:pt x="2837688" y="144780"/>
                      <a:pt x="2851404" y="147828"/>
                    </a:cubicBezTo>
                    <a:cubicBezTo>
                      <a:pt x="2887980" y="77724"/>
                      <a:pt x="2944368" y="57912"/>
                      <a:pt x="2996184" y="57912"/>
                    </a:cubicBezTo>
                    <a:cubicBezTo>
                      <a:pt x="3048000" y="57912"/>
                      <a:pt x="3104388" y="77724"/>
                      <a:pt x="3142488" y="147828"/>
                    </a:cubicBezTo>
                    <a:cubicBezTo>
                      <a:pt x="3157728" y="144780"/>
                      <a:pt x="3172968" y="141732"/>
                      <a:pt x="3186684" y="140208"/>
                    </a:cubicBezTo>
                    <a:cubicBezTo>
                      <a:pt x="3150108" y="47244"/>
                      <a:pt x="3063240" y="13716"/>
                      <a:pt x="2996184" y="13716"/>
                    </a:cubicBezTo>
                    <a:close/>
                    <a:moveTo>
                      <a:pt x="2996184" y="65532"/>
                    </a:moveTo>
                    <a:cubicBezTo>
                      <a:pt x="2951988" y="65532"/>
                      <a:pt x="2886456" y="89916"/>
                      <a:pt x="2859024" y="150876"/>
                    </a:cubicBezTo>
                    <a:cubicBezTo>
                      <a:pt x="2872740" y="156972"/>
                      <a:pt x="2887980" y="164592"/>
                      <a:pt x="2901696" y="172212"/>
                    </a:cubicBezTo>
                    <a:cubicBezTo>
                      <a:pt x="2927604" y="126492"/>
                      <a:pt x="2961132" y="114300"/>
                      <a:pt x="2996184" y="114300"/>
                    </a:cubicBezTo>
                    <a:cubicBezTo>
                      <a:pt x="3029712" y="114300"/>
                      <a:pt x="3069336" y="129540"/>
                      <a:pt x="3092196" y="172212"/>
                    </a:cubicBezTo>
                    <a:cubicBezTo>
                      <a:pt x="3105912" y="164592"/>
                      <a:pt x="3121152" y="156972"/>
                      <a:pt x="3134868" y="150876"/>
                    </a:cubicBezTo>
                    <a:cubicBezTo>
                      <a:pt x="3101340" y="89916"/>
                      <a:pt x="3043428" y="65532"/>
                      <a:pt x="2996184" y="65532"/>
                    </a:cubicBezTo>
                    <a:close/>
                    <a:moveTo>
                      <a:pt x="2996184" y="120396"/>
                    </a:moveTo>
                    <a:cubicBezTo>
                      <a:pt x="2970276" y="120396"/>
                      <a:pt x="2923032" y="135636"/>
                      <a:pt x="2907792" y="176784"/>
                    </a:cubicBezTo>
                    <a:cubicBezTo>
                      <a:pt x="2919984" y="185928"/>
                      <a:pt x="2932176" y="196596"/>
                      <a:pt x="2942844" y="207264"/>
                    </a:cubicBezTo>
                    <a:cubicBezTo>
                      <a:pt x="2948940" y="175260"/>
                      <a:pt x="2974848" y="164592"/>
                      <a:pt x="2996184" y="164592"/>
                    </a:cubicBezTo>
                    <a:cubicBezTo>
                      <a:pt x="3017520" y="164592"/>
                      <a:pt x="3038856" y="172212"/>
                      <a:pt x="3049524" y="205740"/>
                    </a:cubicBezTo>
                    <a:cubicBezTo>
                      <a:pt x="3061716" y="195072"/>
                      <a:pt x="3084576" y="178308"/>
                      <a:pt x="3084576" y="175260"/>
                    </a:cubicBezTo>
                    <a:cubicBezTo>
                      <a:pt x="3084576" y="166116"/>
                      <a:pt x="3052572" y="137160"/>
                      <a:pt x="3049524" y="135636"/>
                    </a:cubicBezTo>
                    <a:cubicBezTo>
                      <a:pt x="3035808" y="129540"/>
                      <a:pt x="3025140" y="123444"/>
                      <a:pt x="3014472" y="121920"/>
                    </a:cubicBezTo>
                    <a:cubicBezTo>
                      <a:pt x="3008376" y="120396"/>
                      <a:pt x="3000756" y="120396"/>
                      <a:pt x="2996184" y="120396"/>
                    </a:cubicBezTo>
                    <a:close/>
                    <a:moveTo>
                      <a:pt x="2996184" y="167640"/>
                    </a:moveTo>
                    <a:cubicBezTo>
                      <a:pt x="2980944" y="167640"/>
                      <a:pt x="2945892" y="181356"/>
                      <a:pt x="2945892" y="208788"/>
                    </a:cubicBezTo>
                    <a:cubicBezTo>
                      <a:pt x="2945892" y="211836"/>
                      <a:pt x="2983992" y="252984"/>
                      <a:pt x="2996184" y="301752"/>
                    </a:cubicBezTo>
                    <a:cubicBezTo>
                      <a:pt x="3002280" y="284988"/>
                      <a:pt x="3008376" y="265176"/>
                      <a:pt x="3017520" y="249936"/>
                    </a:cubicBezTo>
                    <a:cubicBezTo>
                      <a:pt x="3025140" y="234696"/>
                      <a:pt x="3046476" y="210312"/>
                      <a:pt x="3046476" y="207264"/>
                    </a:cubicBezTo>
                    <a:cubicBezTo>
                      <a:pt x="3046476" y="182880"/>
                      <a:pt x="3012948" y="167640"/>
                      <a:pt x="2996184" y="167640"/>
                    </a:cubicBezTo>
                    <a:close/>
                    <a:moveTo>
                      <a:pt x="2141220" y="13716"/>
                    </a:moveTo>
                    <a:cubicBezTo>
                      <a:pt x="2077212" y="13716"/>
                      <a:pt x="1990344" y="44196"/>
                      <a:pt x="1952244" y="140208"/>
                    </a:cubicBezTo>
                    <a:cubicBezTo>
                      <a:pt x="1967484" y="141732"/>
                      <a:pt x="1982724" y="144780"/>
                      <a:pt x="1996440" y="147828"/>
                    </a:cubicBezTo>
                    <a:cubicBezTo>
                      <a:pt x="2033016" y="77724"/>
                      <a:pt x="2089404" y="57912"/>
                      <a:pt x="2141220" y="57912"/>
                    </a:cubicBezTo>
                    <a:cubicBezTo>
                      <a:pt x="2193036" y="57912"/>
                      <a:pt x="2249424" y="77724"/>
                      <a:pt x="2287524" y="147828"/>
                    </a:cubicBezTo>
                    <a:cubicBezTo>
                      <a:pt x="2302764" y="144780"/>
                      <a:pt x="2318004" y="141732"/>
                      <a:pt x="2331720" y="140208"/>
                    </a:cubicBezTo>
                    <a:cubicBezTo>
                      <a:pt x="2290572" y="44196"/>
                      <a:pt x="2209800" y="13716"/>
                      <a:pt x="2141220" y="13716"/>
                    </a:cubicBezTo>
                    <a:close/>
                    <a:moveTo>
                      <a:pt x="2141220" y="65532"/>
                    </a:moveTo>
                    <a:cubicBezTo>
                      <a:pt x="2093976" y="65532"/>
                      <a:pt x="2036064" y="89916"/>
                      <a:pt x="2004060" y="150876"/>
                    </a:cubicBezTo>
                    <a:cubicBezTo>
                      <a:pt x="2019300" y="156972"/>
                      <a:pt x="2034540" y="164592"/>
                      <a:pt x="2048256" y="172212"/>
                    </a:cubicBezTo>
                    <a:cubicBezTo>
                      <a:pt x="2068068" y="129540"/>
                      <a:pt x="2109216" y="114300"/>
                      <a:pt x="2141220" y="114300"/>
                    </a:cubicBezTo>
                    <a:cubicBezTo>
                      <a:pt x="2171700" y="114300"/>
                      <a:pt x="2211324" y="124968"/>
                      <a:pt x="2237232" y="172212"/>
                    </a:cubicBezTo>
                    <a:cubicBezTo>
                      <a:pt x="2250948" y="164592"/>
                      <a:pt x="2266188" y="156972"/>
                      <a:pt x="2279904" y="150876"/>
                    </a:cubicBezTo>
                    <a:cubicBezTo>
                      <a:pt x="2250948" y="89916"/>
                      <a:pt x="2186940" y="65532"/>
                      <a:pt x="2141220" y="65532"/>
                    </a:cubicBezTo>
                    <a:close/>
                    <a:moveTo>
                      <a:pt x="2141220" y="120396"/>
                    </a:moveTo>
                    <a:cubicBezTo>
                      <a:pt x="2138172" y="120396"/>
                      <a:pt x="2129028" y="120396"/>
                      <a:pt x="2124456" y="121920"/>
                    </a:cubicBezTo>
                    <a:cubicBezTo>
                      <a:pt x="2112264" y="123444"/>
                      <a:pt x="2100072" y="131064"/>
                      <a:pt x="2089404" y="135636"/>
                    </a:cubicBezTo>
                    <a:cubicBezTo>
                      <a:pt x="2084832" y="137160"/>
                      <a:pt x="2054352" y="166116"/>
                      <a:pt x="2054352" y="175260"/>
                    </a:cubicBezTo>
                    <a:cubicBezTo>
                      <a:pt x="2054352" y="178308"/>
                      <a:pt x="2077212" y="195072"/>
                      <a:pt x="2089404" y="205740"/>
                    </a:cubicBezTo>
                    <a:cubicBezTo>
                      <a:pt x="2100072" y="172212"/>
                      <a:pt x="2119884" y="164592"/>
                      <a:pt x="2141220" y="164592"/>
                    </a:cubicBezTo>
                    <a:cubicBezTo>
                      <a:pt x="2162556" y="164592"/>
                      <a:pt x="2188464" y="175260"/>
                      <a:pt x="2196084" y="207264"/>
                    </a:cubicBezTo>
                    <a:cubicBezTo>
                      <a:pt x="2208276" y="195072"/>
                      <a:pt x="2220468" y="184404"/>
                      <a:pt x="2231136" y="176784"/>
                    </a:cubicBezTo>
                    <a:cubicBezTo>
                      <a:pt x="2212848" y="137160"/>
                      <a:pt x="2171700" y="120396"/>
                      <a:pt x="2141220" y="120396"/>
                    </a:cubicBezTo>
                    <a:close/>
                    <a:moveTo>
                      <a:pt x="2141220" y="167640"/>
                    </a:moveTo>
                    <a:cubicBezTo>
                      <a:pt x="2127504" y="167640"/>
                      <a:pt x="2092452" y="179832"/>
                      <a:pt x="2092452" y="207264"/>
                    </a:cubicBezTo>
                    <a:cubicBezTo>
                      <a:pt x="2092452" y="210312"/>
                      <a:pt x="2112264" y="234696"/>
                      <a:pt x="2119884" y="249936"/>
                    </a:cubicBezTo>
                    <a:cubicBezTo>
                      <a:pt x="2129028" y="265176"/>
                      <a:pt x="2136648" y="284988"/>
                      <a:pt x="2142744" y="301752"/>
                    </a:cubicBezTo>
                    <a:cubicBezTo>
                      <a:pt x="2153412" y="252984"/>
                      <a:pt x="2193036" y="211836"/>
                      <a:pt x="2193036" y="208788"/>
                    </a:cubicBezTo>
                    <a:cubicBezTo>
                      <a:pt x="2193036" y="184404"/>
                      <a:pt x="2161032" y="167640"/>
                      <a:pt x="2141220" y="167640"/>
                    </a:cubicBezTo>
                    <a:close/>
                    <a:moveTo>
                      <a:pt x="1287780" y="13716"/>
                    </a:moveTo>
                    <a:cubicBezTo>
                      <a:pt x="1219200" y="13716"/>
                      <a:pt x="1139952" y="42672"/>
                      <a:pt x="1097280" y="138684"/>
                    </a:cubicBezTo>
                    <a:cubicBezTo>
                      <a:pt x="1112520" y="141732"/>
                      <a:pt x="1127760" y="144780"/>
                      <a:pt x="1141476" y="149352"/>
                    </a:cubicBezTo>
                    <a:cubicBezTo>
                      <a:pt x="1173480" y="80772"/>
                      <a:pt x="1237488" y="57912"/>
                      <a:pt x="1286256" y="57912"/>
                    </a:cubicBezTo>
                    <a:cubicBezTo>
                      <a:pt x="1338072" y="57912"/>
                      <a:pt x="1392936" y="77724"/>
                      <a:pt x="1434084" y="149352"/>
                    </a:cubicBezTo>
                    <a:cubicBezTo>
                      <a:pt x="1449324" y="144780"/>
                      <a:pt x="1464564" y="141732"/>
                      <a:pt x="1478280" y="138684"/>
                    </a:cubicBezTo>
                    <a:cubicBezTo>
                      <a:pt x="1431036" y="42672"/>
                      <a:pt x="1357884" y="13716"/>
                      <a:pt x="1287780" y="13716"/>
                    </a:cubicBezTo>
                    <a:close/>
                    <a:moveTo>
                      <a:pt x="1287780" y="65532"/>
                    </a:moveTo>
                    <a:cubicBezTo>
                      <a:pt x="1239012" y="65532"/>
                      <a:pt x="1179576" y="88392"/>
                      <a:pt x="1150620" y="152400"/>
                    </a:cubicBezTo>
                    <a:cubicBezTo>
                      <a:pt x="1164336" y="156972"/>
                      <a:pt x="1179576" y="164592"/>
                      <a:pt x="1193292" y="173736"/>
                    </a:cubicBezTo>
                    <a:cubicBezTo>
                      <a:pt x="1214628" y="129540"/>
                      <a:pt x="1255776" y="114300"/>
                      <a:pt x="1287780" y="114300"/>
                    </a:cubicBezTo>
                    <a:cubicBezTo>
                      <a:pt x="1318260" y="114300"/>
                      <a:pt x="1359408" y="129540"/>
                      <a:pt x="1382268" y="173736"/>
                    </a:cubicBezTo>
                    <a:cubicBezTo>
                      <a:pt x="1397508" y="164592"/>
                      <a:pt x="1412748" y="156972"/>
                      <a:pt x="1424940" y="150876"/>
                    </a:cubicBezTo>
                    <a:cubicBezTo>
                      <a:pt x="1392936" y="86868"/>
                      <a:pt x="1333500" y="65532"/>
                      <a:pt x="1287780" y="65532"/>
                    </a:cubicBezTo>
                    <a:close/>
                    <a:moveTo>
                      <a:pt x="1286256" y="120396"/>
                    </a:moveTo>
                    <a:cubicBezTo>
                      <a:pt x="1261872" y="120396"/>
                      <a:pt x="1229868" y="131064"/>
                      <a:pt x="1207008" y="161544"/>
                    </a:cubicBezTo>
                    <a:cubicBezTo>
                      <a:pt x="1203960" y="166116"/>
                      <a:pt x="1199388" y="172212"/>
                      <a:pt x="1199388" y="175260"/>
                    </a:cubicBezTo>
                    <a:cubicBezTo>
                      <a:pt x="1199388" y="179832"/>
                      <a:pt x="1222248" y="195072"/>
                      <a:pt x="1234440" y="207264"/>
                    </a:cubicBezTo>
                    <a:cubicBezTo>
                      <a:pt x="1240536" y="175260"/>
                      <a:pt x="1266444" y="164592"/>
                      <a:pt x="1287780" y="164592"/>
                    </a:cubicBezTo>
                    <a:cubicBezTo>
                      <a:pt x="1307592" y="164592"/>
                      <a:pt x="1335024" y="175260"/>
                      <a:pt x="1341120" y="207264"/>
                    </a:cubicBezTo>
                    <a:cubicBezTo>
                      <a:pt x="1353312" y="195072"/>
                      <a:pt x="1376172" y="179832"/>
                      <a:pt x="1376172" y="175260"/>
                    </a:cubicBezTo>
                    <a:cubicBezTo>
                      <a:pt x="1376172" y="167640"/>
                      <a:pt x="1342644" y="137160"/>
                      <a:pt x="1341120" y="135636"/>
                    </a:cubicBezTo>
                    <a:cubicBezTo>
                      <a:pt x="1328928" y="128016"/>
                      <a:pt x="1316736" y="123444"/>
                      <a:pt x="1306068" y="121920"/>
                    </a:cubicBezTo>
                    <a:cubicBezTo>
                      <a:pt x="1299972" y="120396"/>
                      <a:pt x="1290828" y="120396"/>
                      <a:pt x="1286256" y="120396"/>
                    </a:cubicBezTo>
                    <a:close/>
                    <a:moveTo>
                      <a:pt x="1286256" y="167640"/>
                    </a:moveTo>
                    <a:cubicBezTo>
                      <a:pt x="1269492" y="167640"/>
                      <a:pt x="1248156" y="176784"/>
                      <a:pt x="1239012" y="199644"/>
                    </a:cubicBezTo>
                    <a:cubicBezTo>
                      <a:pt x="1237488" y="201168"/>
                      <a:pt x="1237488" y="202692"/>
                      <a:pt x="1237488" y="207264"/>
                    </a:cubicBezTo>
                    <a:cubicBezTo>
                      <a:pt x="1237488" y="210312"/>
                      <a:pt x="1255776" y="233172"/>
                      <a:pt x="1263396" y="246888"/>
                    </a:cubicBezTo>
                    <a:cubicBezTo>
                      <a:pt x="1275588" y="265176"/>
                      <a:pt x="1283208" y="286512"/>
                      <a:pt x="1287780" y="304800"/>
                    </a:cubicBezTo>
                    <a:cubicBezTo>
                      <a:pt x="1296924" y="259080"/>
                      <a:pt x="1338072" y="208788"/>
                      <a:pt x="1338072" y="207264"/>
                    </a:cubicBezTo>
                    <a:cubicBezTo>
                      <a:pt x="1338072" y="185928"/>
                      <a:pt x="1309116" y="167640"/>
                      <a:pt x="1286256" y="16764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A5910AF-04E1-9623-E9DE-C5D7E622ED42}"/>
                  </a:ext>
                </a:extLst>
              </p:cNvPr>
              <p:cNvSpPr/>
              <p:nvPr/>
            </p:nvSpPr>
            <p:spPr>
              <a:xfrm>
                <a:off x="3110737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6324 w 320040"/>
                  <a:gd name="connsiteY1" fmla="*/ 96012 h 160020"/>
                  <a:gd name="connsiteX2" fmla="*/ 320040 w 320040"/>
                  <a:gd name="connsiteY2" fmla="*/ 141732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1836" y="0"/>
                      <a:pt x="275844" y="28956"/>
                      <a:pt x="306324" y="96012"/>
                    </a:cubicBezTo>
                    <a:cubicBezTo>
                      <a:pt x="312420" y="109728"/>
                      <a:pt x="320040" y="137160"/>
                      <a:pt x="320040" y="141732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5CC278A-2C06-5397-7403-800DFB7E0736}"/>
                  </a:ext>
                </a:extLst>
              </p:cNvPr>
              <p:cNvSpPr/>
              <p:nvPr/>
            </p:nvSpPr>
            <p:spPr>
              <a:xfrm>
                <a:off x="3537457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3944 w 321564"/>
                  <a:gd name="connsiteY1" fmla="*/ 115824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92608" y="35052"/>
                      <a:pt x="313944" y="115824"/>
                    </a:cubicBezTo>
                    <a:cubicBezTo>
                      <a:pt x="316992" y="124968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9144" y="51816"/>
                      <a:pt x="89916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81082A7-698C-EB4D-223C-4DEF38026BF2}"/>
                  </a:ext>
                </a:extLst>
              </p:cNvPr>
              <p:cNvSpPr/>
              <p:nvPr/>
            </p:nvSpPr>
            <p:spPr>
              <a:xfrm>
                <a:off x="3965701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09372 w 320040"/>
                  <a:gd name="connsiteY1" fmla="*/ 105156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1836" y="0"/>
                      <a:pt x="283464" y="32004"/>
                      <a:pt x="309372" y="105156"/>
                    </a:cubicBezTo>
                    <a:cubicBezTo>
                      <a:pt x="313944" y="115824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095F24F-7326-435D-B8AB-FDDA0FA77A1B}"/>
                  </a:ext>
                </a:extLst>
              </p:cNvPr>
              <p:cNvSpPr/>
              <p:nvPr/>
            </p:nvSpPr>
            <p:spPr>
              <a:xfrm>
                <a:off x="4392421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09372 w 320040"/>
                  <a:gd name="connsiteY1" fmla="*/ 10363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7561A5FA-AEC3-2447-DC17-BEFD9D92A239}"/>
                  </a:ext>
                </a:extLst>
              </p:cNvPr>
              <p:cNvSpPr/>
              <p:nvPr/>
            </p:nvSpPr>
            <p:spPr>
              <a:xfrm>
                <a:off x="4819141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DEE5FD2-F9CA-DA03-CA52-59B497677808}"/>
                  </a:ext>
                </a:extLst>
              </p:cNvPr>
              <p:cNvSpPr/>
              <p:nvPr/>
            </p:nvSpPr>
            <p:spPr>
              <a:xfrm>
                <a:off x="524738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199644 w 320040"/>
                  <a:gd name="connsiteY1" fmla="*/ 4572 h 160020"/>
                  <a:gd name="connsiteX2" fmla="*/ 320040 w 320040"/>
                  <a:gd name="connsiteY2" fmla="*/ 143256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163068" y="0"/>
                      <a:pt x="185928" y="3048"/>
                      <a:pt x="199644" y="4572"/>
                    </a:cubicBezTo>
                    <a:cubicBezTo>
                      <a:pt x="259080" y="13716"/>
                      <a:pt x="320040" y="91440"/>
                      <a:pt x="320040" y="143256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13944" y="64008"/>
                      <a:pt x="234696" y="6096"/>
                      <a:pt x="160020" y="6096"/>
                    </a:cubicBezTo>
                    <a:cubicBezTo>
                      <a:pt x="86868" y="6096"/>
                      <a:pt x="7620" y="56388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2192" y="45720"/>
                      <a:pt x="92964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85D0307-A79B-EAA1-AD3F-D3F866758FA9}"/>
                  </a:ext>
                </a:extLst>
              </p:cNvPr>
              <p:cNvSpPr/>
              <p:nvPr/>
            </p:nvSpPr>
            <p:spPr>
              <a:xfrm>
                <a:off x="5674105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2420 w 320040"/>
                  <a:gd name="connsiteY1" fmla="*/ 111252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3256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4884" y="0"/>
                      <a:pt x="291084" y="33528"/>
                      <a:pt x="312420" y="111252"/>
                    </a:cubicBezTo>
                    <a:cubicBezTo>
                      <a:pt x="313944" y="120396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6868" y="6096"/>
                      <a:pt x="7620" y="59436"/>
                      <a:pt x="4572" y="160020"/>
                    </a:cubicBezTo>
                    <a:lnTo>
                      <a:pt x="0" y="160020"/>
                    </a:lnTo>
                    <a:lnTo>
                      <a:pt x="0" y="143256"/>
                    </a:lnTo>
                    <a:cubicBezTo>
                      <a:pt x="13716" y="48768"/>
                      <a:pt x="88392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8397F10-8E78-EE25-A684-14659999093C}"/>
                  </a:ext>
                </a:extLst>
              </p:cNvPr>
              <p:cNvSpPr/>
              <p:nvPr/>
            </p:nvSpPr>
            <p:spPr>
              <a:xfrm>
                <a:off x="6100825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2420 w 321564"/>
                  <a:gd name="connsiteY1" fmla="*/ 109728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49352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6408" y="0"/>
                      <a:pt x="286512" y="30480"/>
                      <a:pt x="312420" y="109728"/>
                    </a:cubicBezTo>
                    <a:cubicBezTo>
                      <a:pt x="315468" y="120396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49352"/>
                    </a:lnTo>
                    <a:cubicBezTo>
                      <a:pt x="13716" y="47244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604E1B1-32D9-1D37-B13A-624163366C33}"/>
                  </a:ext>
                </a:extLst>
              </p:cNvPr>
              <p:cNvSpPr/>
              <p:nvPr/>
            </p:nvSpPr>
            <p:spPr>
              <a:xfrm>
                <a:off x="6529069" y="6337682"/>
                <a:ext cx="320040" cy="160020"/>
              </a:xfrm>
              <a:custGeom>
                <a:avLst/>
                <a:gdLst>
                  <a:gd name="connsiteX0" fmla="*/ 158496 w 320040"/>
                  <a:gd name="connsiteY0" fmla="*/ 0 h 160020"/>
                  <a:gd name="connsiteX1" fmla="*/ 313944 w 320040"/>
                  <a:gd name="connsiteY1" fmla="*/ 118872 h 160020"/>
                  <a:gd name="connsiteX2" fmla="*/ 320040 w 320040"/>
                  <a:gd name="connsiteY2" fmla="*/ 144780 h 160020"/>
                  <a:gd name="connsiteX3" fmla="*/ 320040 w 320040"/>
                  <a:gd name="connsiteY3" fmla="*/ 160020 h 160020"/>
                  <a:gd name="connsiteX4" fmla="*/ 315468 w 320040"/>
                  <a:gd name="connsiteY4" fmla="*/ 160020 h 160020"/>
                  <a:gd name="connsiteX5" fmla="*/ 158496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0208 h 160020"/>
                  <a:gd name="connsiteX9" fmla="*/ 158496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58496" y="0"/>
                    </a:moveTo>
                    <a:cubicBezTo>
                      <a:pt x="217932" y="0"/>
                      <a:pt x="291084" y="36576"/>
                      <a:pt x="313944" y="118872"/>
                    </a:cubicBezTo>
                    <a:cubicBezTo>
                      <a:pt x="315468" y="126492"/>
                      <a:pt x="320040" y="140208"/>
                      <a:pt x="320040" y="144780"/>
                    </a:cubicBezTo>
                    <a:lnTo>
                      <a:pt x="320040" y="160020"/>
                    </a:lnTo>
                    <a:lnTo>
                      <a:pt x="315468" y="160020"/>
                    </a:lnTo>
                    <a:cubicBezTo>
                      <a:pt x="306324" y="56388"/>
                      <a:pt x="234696" y="6096"/>
                      <a:pt x="158496" y="6096"/>
                    </a:cubicBezTo>
                    <a:cubicBezTo>
                      <a:pt x="82296" y="6096"/>
                      <a:pt x="9144" y="59436"/>
                      <a:pt x="4572" y="160020"/>
                    </a:cubicBezTo>
                    <a:lnTo>
                      <a:pt x="0" y="160020"/>
                    </a:lnTo>
                    <a:lnTo>
                      <a:pt x="0" y="140208"/>
                    </a:lnTo>
                    <a:cubicBezTo>
                      <a:pt x="15240" y="45720"/>
                      <a:pt x="91440" y="0"/>
                      <a:pt x="158496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6E4BE55-EE25-2FE5-BC1E-C550FD54A1F0}"/>
                  </a:ext>
                </a:extLst>
              </p:cNvPr>
              <p:cNvSpPr/>
              <p:nvPr/>
            </p:nvSpPr>
            <p:spPr>
              <a:xfrm>
                <a:off x="6955789" y="6337682"/>
                <a:ext cx="320041" cy="160020"/>
              </a:xfrm>
              <a:custGeom>
                <a:avLst/>
                <a:gdLst>
                  <a:gd name="connsiteX0" fmla="*/ 160020 w 320041"/>
                  <a:gd name="connsiteY0" fmla="*/ 0 h 160020"/>
                  <a:gd name="connsiteX1" fmla="*/ 309372 w 320041"/>
                  <a:gd name="connsiteY1" fmla="*/ 103632 h 160020"/>
                  <a:gd name="connsiteX2" fmla="*/ 320041 w 320041"/>
                  <a:gd name="connsiteY2" fmla="*/ 140208 h 160020"/>
                  <a:gd name="connsiteX3" fmla="*/ 320041 w 320041"/>
                  <a:gd name="connsiteY3" fmla="*/ 160020 h 160020"/>
                  <a:gd name="connsiteX4" fmla="*/ 315468 w 320041"/>
                  <a:gd name="connsiteY4" fmla="*/ 160020 h 160020"/>
                  <a:gd name="connsiteX5" fmla="*/ 160020 w 320041"/>
                  <a:gd name="connsiteY5" fmla="*/ 6096 h 160020"/>
                  <a:gd name="connsiteX6" fmla="*/ 4572 w 320041"/>
                  <a:gd name="connsiteY6" fmla="*/ 160020 h 160020"/>
                  <a:gd name="connsiteX7" fmla="*/ 0 w 320041"/>
                  <a:gd name="connsiteY7" fmla="*/ 160020 h 160020"/>
                  <a:gd name="connsiteX8" fmla="*/ 0 w 320041"/>
                  <a:gd name="connsiteY8" fmla="*/ 144780 h 160020"/>
                  <a:gd name="connsiteX9" fmla="*/ 160020 w 320041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1" h="160020">
                    <a:moveTo>
                      <a:pt x="160020" y="0"/>
                    </a:moveTo>
                    <a:cubicBezTo>
                      <a:pt x="213360" y="0"/>
                      <a:pt x="286512" y="32004"/>
                      <a:pt x="309372" y="103632"/>
                    </a:cubicBezTo>
                    <a:cubicBezTo>
                      <a:pt x="312420" y="114300"/>
                      <a:pt x="320041" y="135636"/>
                      <a:pt x="320041" y="140208"/>
                    </a:cubicBezTo>
                    <a:lnTo>
                      <a:pt x="320041" y="160020"/>
                    </a:lnTo>
                    <a:lnTo>
                      <a:pt x="315468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A42D2DA-4AD0-C4C5-2710-A92DF1C711FD}"/>
                  </a:ext>
                </a:extLst>
              </p:cNvPr>
              <p:cNvSpPr/>
              <p:nvPr/>
            </p:nvSpPr>
            <p:spPr>
              <a:xfrm>
                <a:off x="7382509" y="6337682"/>
                <a:ext cx="321564" cy="160020"/>
              </a:xfrm>
              <a:custGeom>
                <a:avLst/>
                <a:gdLst>
                  <a:gd name="connsiteX0" fmla="*/ 160021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50876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1 w 321564"/>
                  <a:gd name="connsiteY5" fmla="*/ 6096 h 160020"/>
                  <a:gd name="connsiteX6" fmla="*/ 6097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1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1" y="0"/>
                    </a:moveTo>
                    <a:cubicBezTo>
                      <a:pt x="219456" y="0"/>
                      <a:pt x="292609" y="36576"/>
                      <a:pt x="315468" y="120396"/>
                    </a:cubicBezTo>
                    <a:cubicBezTo>
                      <a:pt x="316992" y="129540"/>
                      <a:pt x="321564" y="146304"/>
                      <a:pt x="321564" y="150876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5" y="59436"/>
                      <a:pt x="233172" y="6096"/>
                      <a:pt x="160021" y="6096"/>
                    </a:cubicBezTo>
                    <a:cubicBezTo>
                      <a:pt x="86868" y="6096"/>
                      <a:pt x="6097" y="59436"/>
                      <a:pt x="6097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1" y="53340"/>
                      <a:pt x="86868" y="0"/>
                      <a:pt x="16002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3D25FBA-4581-CC3D-D0BD-A8C3B60CA7B0}"/>
                  </a:ext>
                </a:extLst>
              </p:cNvPr>
              <p:cNvSpPr/>
              <p:nvPr/>
            </p:nvSpPr>
            <p:spPr>
              <a:xfrm>
                <a:off x="7810754" y="6337682"/>
                <a:ext cx="320039" cy="160020"/>
              </a:xfrm>
              <a:custGeom>
                <a:avLst/>
                <a:gdLst>
                  <a:gd name="connsiteX0" fmla="*/ 158495 w 320039"/>
                  <a:gd name="connsiteY0" fmla="*/ 0 h 160020"/>
                  <a:gd name="connsiteX1" fmla="*/ 313943 w 320039"/>
                  <a:gd name="connsiteY1" fmla="*/ 118872 h 160020"/>
                  <a:gd name="connsiteX2" fmla="*/ 320039 w 320039"/>
                  <a:gd name="connsiteY2" fmla="*/ 144780 h 160020"/>
                  <a:gd name="connsiteX3" fmla="*/ 320039 w 320039"/>
                  <a:gd name="connsiteY3" fmla="*/ 160020 h 160020"/>
                  <a:gd name="connsiteX4" fmla="*/ 315467 w 320039"/>
                  <a:gd name="connsiteY4" fmla="*/ 160020 h 160020"/>
                  <a:gd name="connsiteX5" fmla="*/ 158495 w 320039"/>
                  <a:gd name="connsiteY5" fmla="*/ 6096 h 160020"/>
                  <a:gd name="connsiteX6" fmla="*/ 4571 w 320039"/>
                  <a:gd name="connsiteY6" fmla="*/ 160020 h 160020"/>
                  <a:gd name="connsiteX7" fmla="*/ 0 w 320039"/>
                  <a:gd name="connsiteY7" fmla="*/ 160020 h 160020"/>
                  <a:gd name="connsiteX8" fmla="*/ 0 w 320039"/>
                  <a:gd name="connsiteY8" fmla="*/ 141732 h 160020"/>
                  <a:gd name="connsiteX9" fmla="*/ 158495 w 320039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39" h="160020">
                    <a:moveTo>
                      <a:pt x="158495" y="0"/>
                    </a:moveTo>
                    <a:cubicBezTo>
                      <a:pt x="217931" y="0"/>
                      <a:pt x="291083" y="36576"/>
                      <a:pt x="313943" y="118872"/>
                    </a:cubicBezTo>
                    <a:cubicBezTo>
                      <a:pt x="315467" y="126492"/>
                      <a:pt x="320039" y="140208"/>
                      <a:pt x="320039" y="144780"/>
                    </a:cubicBezTo>
                    <a:lnTo>
                      <a:pt x="320039" y="160020"/>
                    </a:lnTo>
                    <a:lnTo>
                      <a:pt x="315467" y="160020"/>
                    </a:lnTo>
                    <a:cubicBezTo>
                      <a:pt x="306323" y="56388"/>
                      <a:pt x="234695" y="6096"/>
                      <a:pt x="158495" y="6096"/>
                    </a:cubicBezTo>
                    <a:cubicBezTo>
                      <a:pt x="82295" y="6096"/>
                      <a:pt x="9143" y="59436"/>
                      <a:pt x="4571" y="160020"/>
                    </a:cubicBezTo>
                    <a:lnTo>
                      <a:pt x="0" y="160020"/>
                    </a:lnTo>
                    <a:lnTo>
                      <a:pt x="0" y="141732"/>
                    </a:lnTo>
                    <a:cubicBezTo>
                      <a:pt x="13715" y="48768"/>
                      <a:pt x="88391" y="0"/>
                      <a:pt x="158495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B4DD679-7453-4A05-8D04-2F17ECA15DBF}"/>
                  </a:ext>
                </a:extLst>
              </p:cNvPr>
              <p:cNvSpPr/>
              <p:nvPr/>
            </p:nvSpPr>
            <p:spPr>
              <a:xfrm>
                <a:off x="8237473" y="6337682"/>
                <a:ext cx="320040" cy="160020"/>
              </a:xfrm>
              <a:custGeom>
                <a:avLst/>
                <a:gdLst>
                  <a:gd name="connsiteX0" fmla="*/ 160020 w 320040"/>
                  <a:gd name="connsiteY0" fmla="*/ 0 h 160020"/>
                  <a:gd name="connsiteX1" fmla="*/ 313945 w 320040"/>
                  <a:gd name="connsiteY1" fmla="*/ 117348 h 160020"/>
                  <a:gd name="connsiteX2" fmla="*/ 320040 w 320040"/>
                  <a:gd name="connsiteY2" fmla="*/ 140208 h 160020"/>
                  <a:gd name="connsiteX3" fmla="*/ 320040 w 320040"/>
                  <a:gd name="connsiteY3" fmla="*/ 160020 h 160020"/>
                  <a:gd name="connsiteX4" fmla="*/ 315469 w 320040"/>
                  <a:gd name="connsiteY4" fmla="*/ 160020 h 160020"/>
                  <a:gd name="connsiteX5" fmla="*/ 160020 w 320040"/>
                  <a:gd name="connsiteY5" fmla="*/ 6096 h 160020"/>
                  <a:gd name="connsiteX6" fmla="*/ 4572 w 320040"/>
                  <a:gd name="connsiteY6" fmla="*/ 160020 h 160020"/>
                  <a:gd name="connsiteX7" fmla="*/ 0 w 320040"/>
                  <a:gd name="connsiteY7" fmla="*/ 160020 h 160020"/>
                  <a:gd name="connsiteX8" fmla="*/ 0 w 320040"/>
                  <a:gd name="connsiteY8" fmla="*/ 144780 h 160020"/>
                  <a:gd name="connsiteX9" fmla="*/ 160020 w 320040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040" h="160020">
                    <a:moveTo>
                      <a:pt x="160020" y="0"/>
                    </a:moveTo>
                    <a:cubicBezTo>
                      <a:pt x="219457" y="0"/>
                      <a:pt x="294133" y="39624"/>
                      <a:pt x="313945" y="117348"/>
                    </a:cubicBezTo>
                    <a:cubicBezTo>
                      <a:pt x="315469" y="124968"/>
                      <a:pt x="320040" y="135636"/>
                      <a:pt x="320040" y="140208"/>
                    </a:cubicBezTo>
                    <a:lnTo>
                      <a:pt x="320040" y="160020"/>
                    </a:lnTo>
                    <a:lnTo>
                      <a:pt x="315469" y="160020"/>
                    </a:lnTo>
                    <a:cubicBezTo>
                      <a:pt x="309372" y="59436"/>
                      <a:pt x="236220" y="6096"/>
                      <a:pt x="160020" y="6096"/>
                    </a:cubicBezTo>
                    <a:cubicBezTo>
                      <a:pt x="83820" y="6096"/>
                      <a:pt x="12192" y="56388"/>
                      <a:pt x="4572" y="160020"/>
                    </a:cubicBezTo>
                    <a:lnTo>
                      <a:pt x="0" y="160020"/>
                    </a:lnTo>
                    <a:lnTo>
                      <a:pt x="0" y="144780"/>
                    </a:lnTo>
                    <a:cubicBezTo>
                      <a:pt x="12192" y="45720"/>
                      <a:pt x="91440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DBBAAAD-6222-BA2D-11A5-866DB18CF492}"/>
                  </a:ext>
                </a:extLst>
              </p:cNvPr>
              <p:cNvSpPr/>
              <p:nvPr/>
            </p:nvSpPr>
            <p:spPr>
              <a:xfrm>
                <a:off x="8664193" y="6337682"/>
                <a:ext cx="321564" cy="160020"/>
              </a:xfrm>
              <a:custGeom>
                <a:avLst/>
                <a:gdLst>
                  <a:gd name="connsiteX0" fmla="*/ 160020 w 321564"/>
                  <a:gd name="connsiteY0" fmla="*/ 0 h 160020"/>
                  <a:gd name="connsiteX1" fmla="*/ 315468 w 321564"/>
                  <a:gd name="connsiteY1" fmla="*/ 120396 h 160020"/>
                  <a:gd name="connsiteX2" fmla="*/ 321564 w 321564"/>
                  <a:gd name="connsiteY2" fmla="*/ 149352 h 160020"/>
                  <a:gd name="connsiteX3" fmla="*/ 321564 w 321564"/>
                  <a:gd name="connsiteY3" fmla="*/ 160020 h 160020"/>
                  <a:gd name="connsiteX4" fmla="*/ 315468 w 321564"/>
                  <a:gd name="connsiteY4" fmla="*/ 160020 h 160020"/>
                  <a:gd name="connsiteX5" fmla="*/ 160020 w 321564"/>
                  <a:gd name="connsiteY5" fmla="*/ 6096 h 160020"/>
                  <a:gd name="connsiteX6" fmla="*/ 6096 w 321564"/>
                  <a:gd name="connsiteY6" fmla="*/ 160020 h 160020"/>
                  <a:gd name="connsiteX7" fmla="*/ 0 w 321564"/>
                  <a:gd name="connsiteY7" fmla="*/ 160020 h 160020"/>
                  <a:gd name="connsiteX8" fmla="*/ 0 w 321564"/>
                  <a:gd name="connsiteY8" fmla="*/ 150876 h 160020"/>
                  <a:gd name="connsiteX9" fmla="*/ 160020 w 321564"/>
                  <a:gd name="connsiteY9" fmla="*/ 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564" h="160020">
                    <a:moveTo>
                      <a:pt x="160020" y="0"/>
                    </a:moveTo>
                    <a:cubicBezTo>
                      <a:pt x="219456" y="0"/>
                      <a:pt x="292608" y="36576"/>
                      <a:pt x="315468" y="120396"/>
                    </a:cubicBezTo>
                    <a:cubicBezTo>
                      <a:pt x="316992" y="129540"/>
                      <a:pt x="321564" y="144780"/>
                      <a:pt x="321564" y="149352"/>
                    </a:cubicBezTo>
                    <a:lnTo>
                      <a:pt x="321564" y="160020"/>
                    </a:lnTo>
                    <a:lnTo>
                      <a:pt x="315468" y="160020"/>
                    </a:lnTo>
                    <a:cubicBezTo>
                      <a:pt x="313944" y="59436"/>
                      <a:pt x="233172" y="6096"/>
                      <a:pt x="160020" y="6096"/>
                    </a:cubicBezTo>
                    <a:cubicBezTo>
                      <a:pt x="86868" y="6096"/>
                      <a:pt x="6096" y="59436"/>
                      <a:pt x="6096" y="160020"/>
                    </a:cubicBezTo>
                    <a:lnTo>
                      <a:pt x="0" y="160020"/>
                    </a:lnTo>
                    <a:lnTo>
                      <a:pt x="0" y="150876"/>
                    </a:lnTo>
                    <a:cubicBezTo>
                      <a:pt x="7620" y="53340"/>
                      <a:pt x="86868" y="0"/>
                      <a:pt x="16002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941BD04-CB11-5E44-7864-C1D30D9BAEAB}"/>
                  </a:ext>
                </a:extLst>
              </p:cNvPr>
              <p:cNvSpPr/>
              <p:nvPr/>
            </p:nvSpPr>
            <p:spPr>
              <a:xfrm>
                <a:off x="3167125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10210E1-1E6F-7FFB-0BA9-7A1B890FD4DE}"/>
                  </a:ext>
                </a:extLst>
              </p:cNvPr>
              <p:cNvSpPr/>
              <p:nvPr/>
            </p:nvSpPr>
            <p:spPr>
              <a:xfrm>
                <a:off x="3593845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103632 h 103632"/>
                  <a:gd name="connsiteX2" fmla="*/ 204216 w 208788"/>
                  <a:gd name="connsiteY2" fmla="*/ 103632 h 103632"/>
                  <a:gd name="connsiteX3" fmla="*/ 103632 w 208788"/>
                  <a:gd name="connsiteY3" fmla="*/ 4572 h 103632"/>
                  <a:gd name="connsiteX4" fmla="*/ 4572 w 208788"/>
                  <a:gd name="connsiteY4" fmla="*/ 103632 h 103632"/>
                  <a:gd name="connsiteX5" fmla="*/ 0 w 208788"/>
                  <a:gd name="connsiteY5" fmla="*/ 103632 h 103632"/>
                  <a:gd name="connsiteX6" fmla="*/ 0 w 208788"/>
                  <a:gd name="connsiteY6" fmla="*/ 99060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8100"/>
                      <a:pt x="208788" y="103632"/>
                    </a:cubicBez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50CE915-CF2A-C627-4093-A717E09EBAC4}"/>
                  </a:ext>
                </a:extLst>
              </p:cNvPr>
              <p:cNvSpPr/>
              <p:nvPr/>
            </p:nvSpPr>
            <p:spPr>
              <a:xfrm>
                <a:off x="402208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28016 w 207264"/>
                  <a:gd name="connsiteY1" fmla="*/ 3048 h 103632"/>
                  <a:gd name="connsiteX2" fmla="*/ 207264 w 207264"/>
                  <a:gd name="connsiteY2" fmla="*/ 94488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06680" y="0"/>
                      <a:pt x="120396" y="1524"/>
                      <a:pt x="128016" y="3048"/>
                    </a:cubicBezTo>
                    <a:cubicBezTo>
                      <a:pt x="166116" y="7620"/>
                      <a:pt x="207264" y="59436"/>
                      <a:pt x="207264" y="94488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7912" y="4572"/>
                      <a:pt x="4572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97812B4-B254-5693-2918-B07A358EE11E}"/>
                  </a:ext>
                </a:extLst>
              </p:cNvPr>
              <p:cNvSpPr/>
              <p:nvPr/>
            </p:nvSpPr>
            <p:spPr>
              <a:xfrm>
                <a:off x="4448809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2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923D056-5675-505B-6255-F079391E215E}"/>
                  </a:ext>
                </a:extLst>
              </p:cNvPr>
              <p:cNvSpPr/>
              <p:nvPr/>
            </p:nvSpPr>
            <p:spPr>
              <a:xfrm>
                <a:off x="4875529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1524" y="35052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ED6A912-5D99-9B6B-FCD7-66152EAAA2F4}"/>
                  </a:ext>
                </a:extLst>
              </p:cNvPr>
              <p:cNvSpPr/>
              <p:nvPr/>
            </p:nvSpPr>
            <p:spPr>
              <a:xfrm>
                <a:off x="5303773" y="6394070"/>
                <a:ext cx="207264" cy="103632"/>
              </a:xfrm>
              <a:custGeom>
                <a:avLst/>
                <a:gdLst>
                  <a:gd name="connsiteX0" fmla="*/ 102108 w 207264"/>
                  <a:gd name="connsiteY0" fmla="*/ 0 h 103632"/>
                  <a:gd name="connsiteX1" fmla="*/ 204216 w 207264"/>
                  <a:gd name="connsiteY1" fmla="*/ 82296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3048 w 207264"/>
                  <a:gd name="connsiteY6" fmla="*/ 96012 h 103632"/>
                  <a:gd name="connsiteX7" fmla="*/ 0 w 207264"/>
                  <a:gd name="connsiteY7" fmla="*/ 103632 h 103632"/>
                  <a:gd name="connsiteX8" fmla="*/ 0 w 207264"/>
                  <a:gd name="connsiteY8" fmla="*/ 88392 h 103632"/>
                  <a:gd name="connsiteX9" fmla="*/ 102108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2108" y="0"/>
                    </a:moveTo>
                    <a:cubicBezTo>
                      <a:pt x="141732" y="0"/>
                      <a:pt x="193548" y="27432"/>
                      <a:pt x="204216" y="82296"/>
                    </a:cubicBezTo>
                    <a:cubicBezTo>
                      <a:pt x="204216" y="8534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44196"/>
                      <a:pt x="152400" y="4572"/>
                      <a:pt x="103632" y="4572"/>
                    </a:cubicBezTo>
                    <a:cubicBezTo>
                      <a:pt x="57912" y="4572"/>
                      <a:pt x="10668" y="35052"/>
                      <a:pt x="3048" y="96012"/>
                    </a:cubicBezTo>
                    <a:cubicBezTo>
                      <a:pt x="3048" y="97536"/>
                      <a:pt x="0" y="99060"/>
                      <a:pt x="0" y="103632"/>
                    </a:cubicBezTo>
                    <a:lnTo>
                      <a:pt x="0" y="88392"/>
                    </a:lnTo>
                    <a:cubicBezTo>
                      <a:pt x="9144" y="30480"/>
                      <a:pt x="59436" y="0"/>
                      <a:pt x="102108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11CEE47-88D4-5708-05FD-C60A21F2756E}"/>
                  </a:ext>
                </a:extLst>
              </p:cNvPr>
              <p:cNvSpPr/>
              <p:nvPr/>
            </p:nvSpPr>
            <p:spPr>
              <a:xfrm>
                <a:off x="5730493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9644 w 207264"/>
                  <a:gd name="connsiteY1" fmla="*/ 65532 h 103632"/>
                  <a:gd name="connsiteX2" fmla="*/ 207264 w 207264"/>
                  <a:gd name="connsiteY2" fmla="*/ 88392 h 103632"/>
                  <a:gd name="connsiteX3" fmla="*/ 207264 w 207264"/>
                  <a:gd name="connsiteY3" fmla="*/ 103632 h 103632"/>
                  <a:gd name="connsiteX4" fmla="*/ 202692 w 207264"/>
                  <a:gd name="connsiteY4" fmla="*/ 96012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2964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2880" y="19812"/>
                      <a:pt x="199644" y="65532"/>
                    </a:cubicBezTo>
                    <a:cubicBezTo>
                      <a:pt x="202692" y="71628"/>
                      <a:pt x="207264" y="83820"/>
                      <a:pt x="207264" y="88392"/>
                    </a:cubicBezTo>
                    <a:lnTo>
                      <a:pt x="207264" y="103632"/>
                    </a:lnTo>
                    <a:cubicBezTo>
                      <a:pt x="207264" y="99060"/>
                      <a:pt x="202692" y="99060"/>
                      <a:pt x="202692" y="96012"/>
                    </a:cubicBezTo>
                    <a:cubicBezTo>
                      <a:pt x="195072" y="35052"/>
                      <a:pt x="147828" y="4572"/>
                      <a:pt x="103632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lnTo>
                      <a:pt x="0" y="92964"/>
                    </a:lnTo>
                    <a:cubicBezTo>
                      <a:pt x="9144" y="28956"/>
                      <a:pt x="59436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FC8AE01-73BB-241C-BC8A-99D3056F4DA6}"/>
                  </a:ext>
                </a:extLst>
              </p:cNvPr>
              <p:cNvSpPr/>
              <p:nvPr/>
            </p:nvSpPr>
            <p:spPr>
              <a:xfrm>
                <a:off x="6157213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0 w 208788"/>
                  <a:gd name="connsiteY7" fmla="*/ 99060 h 103632"/>
                  <a:gd name="connsiteX8" fmla="*/ 103632 w 208788"/>
                  <a:gd name="connsiteY8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50876" y="0"/>
                      <a:pt x="207264" y="39624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199644" y="39624"/>
                      <a:pt x="152400" y="4572"/>
                      <a:pt x="103632" y="4572"/>
                    </a:cubicBezTo>
                    <a:cubicBezTo>
                      <a:pt x="54864" y="4572"/>
                      <a:pt x="7620" y="39624"/>
                      <a:pt x="4572" y="103632"/>
                    </a:cubicBezTo>
                    <a:lnTo>
                      <a:pt x="0" y="103632"/>
                    </a:lnTo>
                    <a:lnTo>
                      <a:pt x="0" y="99060"/>
                    </a:lnTo>
                    <a:cubicBezTo>
                      <a:pt x="3048" y="35052"/>
                      <a:pt x="57912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04FE906-489D-326E-C1CD-9A60D0218512}"/>
                  </a:ext>
                </a:extLst>
              </p:cNvPr>
              <p:cNvSpPr/>
              <p:nvPr/>
            </p:nvSpPr>
            <p:spPr>
              <a:xfrm>
                <a:off x="6585457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201168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2 w 207264"/>
                  <a:gd name="connsiteY4" fmla="*/ 103632 h 103632"/>
                  <a:gd name="connsiteX5" fmla="*/ 103632 w 207264"/>
                  <a:gd name="connsiteY5" fmla="*/ 4572 h 103632"/>
                  <a:gd name="connsiteX6" fmla="*/ 1524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7160" y="0"/>
                      <a:pt x="187452" y="22860"/>
                      <a:pt x="201168" y="71628"/>
                    </a:cubicBezTo>
                    <a:cubicBezTo>
                      <a:pt x="202692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2" y="103632"/>
                    </a:lnTo>
                    <a:cubicBezTo>
                      <a:pt x="201168" y="39624"/>
                      <a:pt x="152400" y="4572"/>
                      <a:pt x="103632" y="4572"/>
                    </a:cubicBezTo>
                    <a:cubicBezTo>
                      <a:pt x="54864" y="4572"/>
                      <a:pt x="7620" y="36576"/>
                      <a:pt x="1524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6" y="3048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3935FC6-AB55-A4A3-F321-ABE48C73C8DE}"/>
                  </a:ext>
                </a:extLst>
              </p:cNvPr>
              <p:cNvSpPr/>
              <p:nvPr/>
            </p:nvSpPr>
            <p:spPr>
              <a:xfrm>
                <a:off x="7012177" y="6394070"/>
                <a:ext cx="207265" cy="103632"/>
              </a:xfrm>
              <a:custGeom>
                <a:avLst/>
                <a:gdLst>
                  <a:gd name="connsiteX0" fmla="*/ 103632 w 207265"/>
                  <a:gd name="connsiteY0" fmla="*/ 0 h 103632"/>
                  <a:gd name="connsiteX1" fmla="*/ 198120 w 207265"/>
                  <a:gd name="connsiteY1" fmla="*/ 62484 h 103632"/>
                  <a:gd name="connsiteX2" fmla="*/ 207265 w 207265"/>
                  <a:gd name="connsiteY2" fmla="*/ 89916 h 103632"/>
                  <a:gd name="connsiteX3" fmla="*/ 207265 w 207265"/>
                  <a:gd name="connsiteY3" fmla="*/ 103632 h 103632"/>
                  <a:gd name="connsiteX4" fmla="*/ 202692 w 207265"/>
                  <a:gd name="connsiteY4" fmla="*/ 94488 h 103632"/>
                  <a:gd name="connsiteX5" fmla="*/ 103632 w 207265"/>
                  <a:gd name="connsiteY5" fmla="*/ 4572 h 103632"/>
                  <a:gd name="connsiteX6" fmla="*/ 4572 w 207265"/>
                  <a:gd name="connsiteY6" fmla="*/ 103632 h 103632"/>
                  <a:gd name="connsiteX7" fmla="*/ 0 w 207265"/>
                  <a:gd name="connsiteY7" fmla="*/ 103632 h 103632"/>
                  <a:gd name="connsiteX8" fmla="*/ 0 w 207265"/>
                  <a:gd name="connsiteY8" fmla="*/ 94488 h 103632"/>
                  <a:gd name="connsiteX9" fmla="*/ 103632 w 207265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5" h="103632">
                    <a:moveTo>
                      <a:pt x="103632" y="0"/>
                    </a:moveTo>
                    <a:cubicBezTo>
                      <a:pt x="134112" y="0"/>
                      <a:pt x="181356" y="18288"/>
                      <a:pt x="198120" y="62484"/>
                    </a:cubicBezTo>
                    <a:cubicBezTo>
                      <a:pt x="201168" y="71628"/>
                      <a:pt x="207265" y="85344"/>
                      <a:pt x="207265" y="89916"/>
                    </a:cubicBezTo>
                    <a:lnTo>
                      <a:pt x="207265" y="103632"/>
                    </a:lnTo>
                    <a:cubicBezTo>
                      <a:pt x="204216" y="100584"/>
                      <a:pt x="202692" y="97536"/>
                      <a:pt x="202692" y="94488"/>
                    </a:cubicBezTo>
                    <a:cubicBezTo>
                      <a:pt x="190500" y="35052"/>
                      <a:pt x="149353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3528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06A6F5D-B3FE-7FCC-DBCA-568AB2086631}"/>
                  </a:ext>
                </a:extLst>
              </p:cNvPr>
              <p:cNvSpPr/>
              <p:nvPr/>
            </p:nvSpPr>
            <p:spPr>
              <a:xfrm>
                <a:off x="7438897" y="6394070"/>
                <a:ext cx="208788" cy="103632"/>
              </a:xfrm>
              <a:custGeom>
                <a:avLst/>
                <a:gdLst>
                  <a:gd name="connsiteX0" fmla="*/ 103633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3 w 208788"/>
                  <a:gd name="connsiteY4" fmla="*/ 4572 h 103632"/>
                  <a:gd name="connsiteX5" fmla="*/ 4572 w 208788"/>
                  <a:gd name="connsiteY5" fmla="*/ 103632 h 103632"/>
                  <a:gd name="connsiteX6" fmla="*/ 0 w 208788"/>
                  <a:gd name="connsiteY6" fmla="*/ 103632 h 103632"/>
                  <a:gd name="connsiteX7" fmla="*/ 103633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3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3" y="4572"/>
                    </a:cubicBezTo>
                    <a:cubicBezTo>
                      <a:pt x="57912" y="4572"/>
                      <a:pt x="3048" y="39624"/>
                      <a:pt x="4572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F44A5CE-616D-5A2F-710D-37325A9B074A}"/>
                  </a:ext>
                </a:extLst>
              </p:cNvPr>
              <p:cNvSpPr/>
              <p:nvPr/>
            </p:nvSpPr>
            <p:spPr>
              <a:xfrm>
                <a:off x="7867142" y="6394070"/>
                <a:ext cx="207264" cy="103632"/>
              </a:xfrm>
              <a:custGeom>
                <a:avLst/>
                <a:gdLst>
                  <a:gd name="connsiteX0" fmla="*/ 103631 w 207264"/>
                  <a:gd name="connsiteY0" fmla="*/ 0 h 103632"/>
                  <a:gd name="connsiteX1" fmla="*/ 201167 w 207264"/>
                  <a:gd name="connsiteY1" fmla="*/ 71628 h 103632"/>
                  <a:gd name="connsiteX2" fmla="*/ 207264 w 207264"/>
                  <a:gd name="connsiteY2" fmla="*/ 92964 h 103632"/>
                  <a:gd name="connsiteX3" fmla="*/ 207264 w 207264"/>
                  <a:gd name="connsiteY3" fmla="*/ 103632 h 103632"/>
                  <a:gd name="connsiteX4" fmla="*/ 202691 w 207264"/>
                  <a:gd name="connsiteY4" fmla="*/ 103632 h 103632"/>
                  <a:gd name="connsiteX5" fmla="*/ 103631 w 207264"/>
                  <a:gd name="connsiteY5" fmla="*/ 4572 h 103632"/>
                  <a:gd name="connsiteX6" fmla="*/ 1523 w 207264"/>
                  <a:gd name="connsiteY6" fmla="*/ 102108 h 103632"/>
                  <a:gd name="connsiteX7" fmla="*/ 0 w 207264"/>
                  <a:gd name="connsiteY7" fmla="*/ 103632 h 103632"/>
                  <a:gd name="connsiteX8" fmla="*/ 0 w 207264"/>
                  <a:gd name="connsiteY8" fmla="*/ 89916 h 103632"/>
                  <a:gd name="connsiteX9" fmla="*/ 103631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1" y="0"/>
                    </a:moveTo>
                    <a:cubicBezTo>
                      <a:pt x="138683" y="0"/>
                      <a:pt x="187451" y="24384"/>
                      <a:pt x="201167" y="71628"/>
                    </a:cubicBezTo>
                    <a:cubicBezTo>
                      <a:pt x="202691" y="77724"/>
                      <a:pt x="207264" y="88392"/>
                      <a:pt x="207264" y="92964"/>
                    </a:cubicBezTo>
                    <a:lnTo>
                      <a:pt x="207264" y="103632"/>
                    </a:lnTo>
                    <a:lnTo>
                      <a:pt x="202691" y="103632"/>
                    </a:lnTo>
                    <a:cubicBezTo>
                      <a:pt x="201167" y="39624"/>
                      <a:pt x="152400" y="4572"/>
                      <a:pt x="103631" y="4572"/>
                    </a:cubicBezTo>
                    <a:cubicBezTo>
                      <a:pt x="57912" y="4572"/>
                      <a:pt x="4571" y="36576"/>
                      <a:pt x="1523" y="102108"/>
                    </a:cubicBezTo>
                    <a:lnTo>
                      <a:pt x="0" y="103632"/>
                    </a:lnTo>
                    <a:lnTo>
                      <a:pt x="0" y="89916"/>
                    </a:lnTo>
                    <a:cubicBezTo>
                      <a:pt x="13715" y="30480"/>
                      <a:pt x="56388" y="0"/>
                      <a:pt x="10363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5895EA4-2B57-E6E3-2274-574BABF1CE82}"/>
                  </a:ext>
                </a:extLst>
              </p:cNvPr>
              <p:cNvSpPr/>
              <p:nvPr/>
            </p:nvSpPr>
            <p:spPr>
              <a:xfrm>
                <a:off x="8293861" y="6394070"/>
                <a:ext cx="207264" cy="103632"/>
              </a:xfrm>
              <a:custGeom>
                <a:avLst/>
                <a:gdLst>
                  <a:gd name="connsiteX0" fmla="*/ 103632 w 207264"/>
                  <a:gd name="connsiteY0" fmla="*/ 0 h 103632"/>
                  <a:gd name="connsiteX1" fmla="*/ 198120 w 207264"/>
                  <a:gd name="connsiteY1" fmla="*/ 62484 h 103632"/>
                  <a:gd name="connsiteX2" fmla="*/ 207264 w 207264"/>
                  <a:gd name="connsiteY2" fmla="*/ 89916 h 103632"/>
                  <a:gd name="connsiteX3" fmla="*/ 207264 w 207264"/>
                  <a:gd name="connsiteY3" fmla="*/ 103632 h 103632"/>
                  <a:gd name="connsiteX4" fmla="*/ 202693 w 207264"/>
                  <a:gd name="connsiteY4" fmla="*/ 94488 h 103632"/>
                  <a:gd name="connsiteX5" fmla="*/ 103632 w 207264"/>
                  <a:gd name="connsiteY5" fmla="*/ 4572 h 103632"/>
                  <a:gd name="connsiteX6" fmla="*/ 4572 w 207264"/>
                  <a:gd name="connsiteY6" fmla="*/ 103632 h 103632"/>
                  <a:gd name="connsiteX7" fmla="*/ 0 w 207264"/>
                  <a:gd name="connsiteY7" fmla="*/ 103632 h 103632"/>
                  <a:gd name="connsiteX8" fmla="*/ 0 w 207264"/>
                  <a:gd name="connsiteY8" fmla="*/ 94488 h 103632"/>
                  <a:gd name="connsiteX9" fmla="*/ 103632 w 207264"/>
                  <a:gd name="connsiteY9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64" h="103632">
                    <a:moveTo>
                      <a:pt x="103632" y="0"/>
                    </a:moveTo>
                    <a:cubicBezTo>
                      <a:pt x="134112" y="0"/>
                      <a:pt x="181357" y="18288"/>
                      <a:pt x="198120" y="62484"/>
                    </a:cubicBezTo>
                    <a:cubicBezTo>
                      <a:pt x="201169" y="71628"/>
                      <a:pt x="207264" y="85344"/>
                      <a:pt x="207264" y="89916"/>
                    </a:cubicBezTo>
                    <a:lnTo>
                      <a:pt x="207264" y="103632"/>
                    </a:lnTo>
                    <a:cubicBezTo>
                      <a:pt x="204216" y="100584"/>
                      <a:pt x="202693" y="97536"/>
                      <a:pt x="202693" y="94488"/>
                    </a:cubicBezTo>
                    <a:cubicBezTo>
                      <a:pt x="190500" y="35052"/>
                      <a:pt x="149352" y="4572"/>
                      <a:pt x="103632" y="4572"/>
                    </a:cubicBezTo>
                    <a:cubicBezTo>
                      <a:pt x="56388" y="4572"/>
                      <a:pt x="7620" y="36576"/>
                      <a:pt x="4572" y="103632"/>
                    </a:cubicBezTo>
                    <a:lnTo>
                      <a:pt x="0" y="103632"/>
                    </a:lnTo>
                    <a:lnTo>
                      <a:pt x="0" y="94488"/>
                    </a:lnTo>
                    <a:cubicBezTo>
                      <a:pt x="6096" y="36576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6DEC51F-4BEB-10B9-0BF7-54507CFEED0C}"/>
                  </a:ext>
                </a:extLst>
              </p:cNvPr>
              <p:cNvSpPr/>
              <p:nvPr/>
            </p:nvSpPr>
            <p:spPr>
              <a:xfrm>
                <a:off x="8720581" y="6394070"/>
                <a:ext cx="208788" cy="103632"/>
              </a:xfrm>
              <a:custGeom>
                <a:avLst/>
                <a:gdLst>
                  <a:gd name="connsiteX0" fmla="*/ 103632 w 208788"/>
                  <a:gd name="connsiteY0" fmla="*/ 0 h 103632"/>
                  <a:gd name="connsiteX1" fmla="*/ 208788 w 208788"/>
                  <a:gd name="connsiteY1" fmla="*/ 99060 h 103632"/>
                  <a:gd name="connsiteX2" fmla="*/ 208788 w 208788"/>
                  <a:gd name="connsiteY2" fmla="*/ 103632 h 103632"/>
                  <a:gd name="connsiteX3" fmla="*/ 204216 w 208788"/>
                  <a:gd name="connsiteY3" fmla="*/ 103632 h 103632"/>
                  <a:gd name="connsiteX4" fmla="*/ 103632 w 208788"/>
                  <a:gd name="connsiteY4" fmla="*/ 4572 h 103632"/>
                  <a:gd name="connsiteX5" fmla="*/ 4573 w 208788"/>
                  <a:gd name="connsiteY5" fmla="*/ 103632 h 103632"/>
                  <a:gd name="connsiteX6" fmla="*/ 0 w 208788"/>
                  <a:gd name="connsiteY6" fmla="*/ 103632 h 103632"/>
                  <a:gd name="connsiteX7" fmla="*/ 103632 w 208788"/>
                  <a:gd name="connsiteY7" fmla="*/ 0 h 1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788" h="103632">
                    <a:moveTo>
                      <a:pt x="103632" y="0"/>
                    </a:moveTo>
                    <a:cubicBezTo>
                      <a:pt x="149352" y="0"/>
                      <a:pt x="205740" y="35052"/>
                      <a:pt x="208788" y="99060"/>
                    </a:cubicBezTo>
                    <a:lnTo>
                      <a:pt x="208788" y="103632"/>
                    </a:lnTo>
                    <a:lnTo>
                      <a:pt x="204216" y="103632"/>
                    </a:lnTo>
                    <a:cubicBezTo>
                      <a:pt x="204216" y="39624"/>
                      <a:pt x="149352" y="4572"/>
                      <a:pt x="103632" y="4572"/>
                    </a:cubicBezTo>
                    <a:cubicBezTo>
                      <a:pt x="54864" y="4572"/>
                      <a:pt x="7620" y="39624"/>
                      <a:pt x="4573" y="103632"/>
                    </a:cubicBezTo>
                    <a:lnTo>
                      <a:pt x="0" y="103632"/>
                    </a:lnTo>
                    <a:cubicBezTo>
                      <a:pt x="0" y="38100"/>
                      <a:pt x="56388" y="0"/>
                      <a:pt x="103632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BEFDC38-6D41-1F90-F21C-ACB61938AB1B}"/>
                  </a:ext>
                </a:extLst>
              </p:cNvPr>
              <p:cNvSpPr/>
              <p:nvPr/>
            </p:nvSpPr>
            <p:spPr>
              <a:xfrm>
                <a:off x="3644137" y="6444362"/>
                <a:ext cx="82508" cy="53340"/>
              </a:xfrm>
              <a:custGeom>
                <a:avLst/>
                <a:gdLst>
                  <a:gd name="connsiteX0" fmla="*/ 53340 w 82508"/>
                  <a:gd name="connsiteY0" fmla="*/ 0 h 53340"/>
                  <a:gd name="connsiteX1" fmla="*/ 82508 w 82508"/>
                  <a:gd name="connsiteY1" fmla="*/ 11301 h 53340"/>
                  <a:gd name="connsiteX2" fmla="*/ 53340 w 82508"/>
                  <a:gd name="connsiteY2" fmla="*/ 1524 h 53340"/>
                  <a:gd name="connsiteX3" fmla="*/ 0 w 82508"/>
                  <a:gd name="connsiteY3" fmla="*/ 53340 h 53340"/>
                  <a:gd name="connsiteX4" fmla="*/ 53340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0" y="0"/>
                    </a:moveTo>
                    <a:lnTo>
                      <a:pt x="82508" y="11301"/>
                    </a:lnTo>
                    <a:lnTo>
                      <a:pt x="53340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DBEFAB8-1492-0B2B-749D-36CAEE3ACD9C}"/>
                  </a:ext>
                </a:extLst>
              </p:cNvPr>
              <p:cNvSpPr/>
              <p:nvPr/>
            </p:nvSpPr>
            <p:spPr>
              <a:xfrm>
                <a:off x="4931197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74D628E-F745-7DF2-CA60-4242E2BED905}"/>
                  </a:ext>
                </a:extLst>
              </p:cNvPr>
              <p:cNvSpPr/>
              <p:nvPr/>
            </p:nvSpPr>
            <p:spPr>
              <a:xfrm>
                <a:off x="5365901" y="6444362"/>
                <a:ext cx="94844" cy="53340"/>
              </a:xfrm>
              <a:custGeom>
                <a:avLst/>
                <a:gdLst>
                  <a:gd name="connsiteX0" fmla="*/ 39980 w 94844"/>
                  <a:gd name="connsiteY0" fmla="*/ 0 h 53340"/>
                  <a:gd name="connsiteX1" fmla="*/ 94844 w 94844"/>
                  <a:gd name="connsiteY1" fmla="*/ 48768 h 53340"/>
                  <a:gd name="connsiteX2" fmla="*/ 94844 w 94844"/>
                  <a:gd name="connsiteY2" fmla="*/ 53340 h 53340"/>
                  <a:gd name="connsiteX3" fmla="*/ 39980 w 94844"/>
                  <a:gd name="connsiteY3" fmla="*/ 1524 h 53340"/>
                  <a:gd name="connsiteX4" fmla="*/ 3785 w 94844"/>
                  <a:gd name="connsiteY4" fmla="*/ 15431 h 53340"/>
                  <a:gd name="connsiteX5" fmla="*/ 0 w 94844"/>
                  <a:gd name="connsiteY5" fmla="*/ 20658 h 53340"/>
                  <a:gd name="connsiteX6" fmla="*/ 3785 w 94844"/>
                  <a:gd name="connsiteY6" fmla="*/ 15240 h 53340"/>
                  <a:gd name="connsiteX7" fmla="*/ 39980 w 94844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844" h="53340">
                    <a:moveTo>
                      <a:pt x="39980" y="0"/>
                    </a:moveTo>
                    <a:cubicBezTo>
                      <a:pt x="64364" y="0"/>
                      <a:pt x="90272" y="16764"/>
                      <a:pt x="94844" y="48768"/>
                    </a:cubicBezTo>
                    <a:lnTo>
                      <a:pt x="94844" y="53340"/>
                    </a:lnTo>
                    <a:cubicBezTo>
                      <a:pt x="90272" y="15240"/>
                      <a:pt x="64364" y="1524"/>
                      <a:pt x="39980" y="1524"/>
                    </a:cubicBezTo>
                    <a:cubicBezTo>
                      <a:pt x="27026" y="1524"/>
                      <a:pt x="13691" y="6477"/>
                      <a:pt x="3785" y="15431"/>
                    </a:cubicBezTo>
                    <a:lnTo>
                      <a:pt x="0" y="20658"/>
                    </a:lnTo>
                    <a:lnTo>
                      <a:pt x="3785" y="15240"/>
                    </a:lnTo>
                    <a:cubicBezTo>
                      <a:pt x="13691" y="5715"/>
                      <a:pt x="27026" y="0"/>
                      <a:pt x="3998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66BAB3C-BEA9-4781-D0D3-B6A5ACE7AF20}"/>
                  </a:ext>
                </a:extLst>
              </p:cNvPr>
              <p:cNvSpPr/>
              <p:nvPr/>
            </p:nvSpPr>
            <p:spPr>
              <a:xfrm>
                <a:off x="5780785" y="6444362"/>
                <a:ext cx="92975" cy="53340"/>
              </a:xfrm>
              <a:custGeom>
                <a:avLst/>
                <a:gdLst>
                  <a:gd name="connsiteX0" fmla="*/ 53340 w 92975"/>
                  <a:gd name="connsiteY0" fmla="*/ 0 h 53340"/>
                  <a:gd name="connsiteX1" fmla="*/ 67056 w 92975"/>
                  <a:gd name="connsiteY1" fmla="*/ 1524 h 53340"/>
                  <a:gd name="connsiteX2" fmla="*/ 88773 w 92975"/>
                  <a:gd name="connsiteY2" fmla="*/ 13335 h 53340"/>
                  <a:gd name="connsiteX3" fmla="*/ 92975 w 92975"/>
                  <a:gd name="connsiteY3" fmla="*/ 19908 h 53340"/>
                  <a:gd name="connsiteX4" fmla="*/ 88011 w 92975"/>
                  <a:gd name="connsiteY4" fmla="*/ 13716 h 53340"/>
                  <a:gd name="connsiteX5" fmla="*/ 53340 w 92975"/>
                  <a:gd name="connsiteY5" fmla="*/ 1524 h 53340"/>
                  <a:gd name="connsiteX6" fmla="*/ 0 w 92975"/>
                  <a:gd name="connsiteY6" fmla="*/ 53340 h 53340"/>
                  <a:gd name="connsiteX7" fmla="*/ 53340 w 92975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975" h="53340">
                    <a:moveTo>
                      <a:pt x="53340" y="0"/>
                    </a:moveTo>
                    <a:cubicBezTo>
                      <a:pt x="57912" y="0"/>
                      <a:pt x="62484" y="0"/>
                      <a:pt x="67056" y="1524"/>
                    </a:cubicBezTo>
                    <a:cubicBezTo>
                      <a:pt x="73914" y="2286"/>
                      <a:pt x="81915" y="6858"/>
                      <a:pt x="88773" y="13335"/>
                    </a:cubicBezTo>
                    <a:lnTo>
                      <a:pt x="92975" y="19908"/>
                    </a:lnTo>
                    <a:lnTo>
                      <a:pt x="88011" y="13716"/>
                    </a:lnTo>
                    <a:cubicBezTo>
                      <a:pt x="77724" y="5334"/>
                      <a:pt x="64770" y="1524"/>
                      <a:pt x="53340" y="1524"/>
                    </a:cubicBez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73A2E3C4-4CD1-A642-6868-B2D601AB3FFA}"/>
                  </a:ext>
                </a:extLst>
              </p:cNvPr>
              <p:cNvSpPr/>
              <p:nvPr/>
            </p:nvSpPr>
            <p:spPr>
              <a:xfrm>
                <a:off x="6212881" y="6444362"/>
                <a:ext cx="102828" cy="53340"/>
              </a:xfrm>
              <a:custGeom>
                <a:avLst/>
                <a:gdLst>
                  <a:gd name="connsiteX0" fmla="*/ 47964 w 102828"/>
                  <a:gd name="connsiteY0" fmla="*/ 0 h 53340"/>
                  <a:gd name="connsiteX1" fmla="*/ 102828 w 102828"/>
                  <a:gd name="connsiteY1" fmla="*/ 48768 h 53340"/>
                  <a:gd name="connsiteX2" fmla="*/ 101304 w 102828"/>
                  <a:gd name="connsiteY2" fmla="*/ 53340 h 53340"/>
                  <a:gd name="connsiteX3" fmla="*/ 47964 w 102828"/>
                  <a:gd name="connsiteY3" fmla="*/ 1524 h 53340"/>
                  <a:gd name="connsiteX4" fmla="*/ 12150 w 102828"/>
                  <a:gd name="connsiteY4" fmla="*/ 14859 h 53340"/>
                  <a:gd name="connsiteX5" fmla="*/ 0 w 102828"/>
                  <a:gd name="connsiteY5" fmla="*/ 31044 h 53340"/>
                  <a:gd name="connsiteX6" fmla="*/ 1030 w 102828"/>
                  <a:gd name="connsiteY6" fmla="*/ 27646 h 53340"/>
                  <a:gd name="connsiteX7" fmla="*/ 47964 w 102828"/>
                  <a:gd name="connsiteY7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828" h="53340">
                    <a:moveTo>
                      <a:pt x="47964" y="0"/>
                    </a:moveTo>
                    <a:cubicBezTo>
                      <a:pt x="72348" y="0"/>
                      <a:pt x="98256" y="16764"/>
                      <a:pt x="102828" y="48768"/>
                    </a:cubicBezTo>
                    <a:lnTo>
                      <a:pt x="101304" y="53340"/>
                    </a:lnTo>
                    <a:cubicBezTo>
                      <a:pt x="95208" y="15240"/>
                      <a:pt x="73872" y="1524"/>
                      <a:pt x="47964" y="1524"/>
                    </a:cubicBezTo>
                    <a:cubicBezTo>
                      <a:pt x="35010" y="1524"/>
                      <a:pt x="22056" y="6096"/>
                      <a:pt x="12150" y="14859"/>
                    </a:cubicBezTo>
                    <a:lnTo>
                      <a:pt x="0" y="31044"/>
                    </a:lnTo>
                    <a:lnTo>
                      <a:pt x="1030" y="27646"/>
                    </a:lnTo>
                    <a:cubicBezTo>
                      <a:pt x="11102" y="9430"/>
                      <a:pt x="30819" y="0"/>
                      <a:pt x="47964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60D135C-1CB2-4783-7635-A441F74FD9D9}"/>
                  </a:ext>
                </a:extLst>
              </p:cNvPr>
              <p:cNvSpPr/>
              <p:nvPr/>
            </p:nvSpPr>
            <p:spPr>
              <a:xfrm>
                <a:off x="7489189" y="6444362"/>
                <a:ext cx="82508" cy="53340"/>
              </a:xfrm>
              <a:custGeom>
                <a:avLst/>
                <a:gdLst>
                  <a:gd name="connsiteX0" fmla="*/ 53341 w 82508"/>
                  <a:gd name="connsiteY0" fmla="*/ 0 h 53340"/>
                  <a:gd name="connsiteX1" fmla="*/ 82508 w 82508"/>
                  <a:gd name="connsiteY1" fmla="*/ 11301 h 53340"/>
                  <a:gd name="connsiteX2" fmla="*/ 53341 w 82508"/>
                  <a:gd name="connsiteY2" fmla="*/ 1524 h 53340"/>
                  <a:gd name="connsiteX3" fmla="*/ 0 w 82508"/>
                  <a:gd name="connsiteY3" fmla="*/ 53340 h 53340"/>
                  <a:gd name="connsiteX4" fmla="*/ 53341 w 82508"/>
                  <a:gd name="connsiteY4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08" h="53340">
                    <a:moveTo>
                      <a:pt x="53341" y="0"/>
                    </a:moveTo>
                    <a:lnTo>
                      <a:pt x="82508" y="11301"/>
                    </a:lnTo>
                    <a:lnTo>
                      <a:pt x="53341" y="1524"/>
                    </a:lnTo>
                    <a:cubicBezTo>
                      <a:pt x="25908" y="1524"/>
                      <a:pt x="6096" y="16764"/>
                      <a:pt x="0" y="53340"/>
                    </a:cubicBezTo>
                    <a:cubicBezTo>
                      <a:pt x="1524" y="19812"/>
                      <a:pt x="27432" y="0"/>
                      <a:pt x="5334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819373B-A2F9-DE10-B61B-C3E7D65F1C53}"/>
                  </a:ext>
                </a:extLst>
              </p:cNvPr>
              <p:cNvSpPr/>
              <p:nvPr/>
            </p:nvSpPr>
            <p:spPr>
              <a:xfrm>
                <a:off x="8791950" y="6444362"/>
                <a:ext cx="87127" cy="53340"/>
              </a:xfrm>
              <a:custGeom>
                <a:avLst/>
                <a:gdLst>
                  <a:gd name="connsiteX0" fmla="*/ 32263 w 87127"/>
                  <a:gd name="connsiteY0" fmla="*/ 0 h 53340"/>
                  <a:gd name="connsiteX1" fmla="*/ 87127 w 87127"/>
                  <a:gd name="connsiteY1" fmla="*/ 48768 h 53340"/>
                  <a:gd name="connsiteX2" fmla="*/ 85604 w 87127"/>
                  <a:gd name="connsiteY2" fmla="*/ 53340 h 53340"/>
                  <a:gd name="connsiteX3" fmla="*/ 32263 w 87127"/>
                  <a:gd name="connsiteY3" fmla="*/ 1524 h 53340"/>
                  <a:gd name="connsiteX4" fmla="*/ 0 w 87127"/>
                  <a:gd name="connsiteY4" fmla="*/ 12869 h 53340"/>
                  <a:gd name="connsiteX5" fmla="*/ 13213 w 87127"/>
                  <a:gd name="connsiteY5" fmla="*/ 4048 h 53340"/>
                  <a:gd name="connsiteX6" fmla="*/ 32263 w 87127"/>
                  <a:gd name="connsiteY6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127" h="53340">
                    <a:moveTo>
                      <a:pt x="32263" y="0"/>
                    </a:moveTo>
                    <a:cubicBezTo>
                      <a:pt x="56647" y="0"/>
                      <a:pt x="82556" y="18288"/>
                      <a:pt x="87127" y="48768"/>
                    </a:cubicBezTo>
                    <a:lnTo>
                      <a:pt x="85604" y="53340"/>
                    </a:lnTo>
                    <a:cubicBezTo>
                      <a:pt x="84080" y="15240"/>
                      <a:pt x="55123" y="1524"/>
                      <a:pt x="32263" y="1524"/>
                    </a:cubicBezTo>
                    <a:lnTo>
                      <a:pt x="0" y="12869"/>
                    </a:lnTo>
                    <a:lnTo>
                      <a:pt x="13213" y="4048"/>
                    </a:lnTo>
                    <a:cubicBezTo>
                      <a:pt x="19309" y="1429"/>
                      <a:pt x="25786" y="0"/>
                      <a:pt x="32263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476E472-0298-0A29-4F7B-5BB200D69F4B}"/>
                  </a:ext>
                </a:extLst>
              </p:cNvPr>
              <p:cNvSpPr/>
              <p:nvPr/>
            </p:nvSpPr>
            <p:spPr>
              <a:xfrm>
                <a:off x="4072381" y="6446566"/>
                <a:ext cx="47745" cy="51137"/>
              </a:xfrm>
              <a:custGeom>
                <a:avLst/>
                <a:gdLst>
                  <a:gd name="connsiteX0" fmla="*/ 47745 w 47745"/>
                  <a:gd name="connsiteY0" fmla="*/ 0 h 51137"/>
                  <a:gd name="connsiteX1" fmla="*/ 17526 w 47745"/>
                  <a:gd name="connsiteY1" fmla="*/ 11894 h 51137"/>
                  <a:gd name="connsiteX2" fmla="*/ 0 w 47745"/>
                  <a:gd name="connsiteY2" fmla="*/ 51137 h 51137"/>
                  <a:gd name="connsiteX3" fmla="*/ 34290 w 47745"/>
                  <a:gd name="connsiteY3" fmla="*/ 1631 h 51137"/>
                  <a:gd name="connsiteX4" fmla="*/ 47745 w 47745"/>
                  <a:gd name="connsiteY4" fmla="*/ 0 h 5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45" h="51137">
                    <a:moveTo>
                      <a:pt x="47745" y="0"/>
                    </a:moveTo>
                    <a:lnTo>
                      <a:pt x="17526" y="11894"/>
                    </a:lnTo>
                    <a:cubicBezTo>
                      <a:pt x="7620" y="21038"/>
                      <a:pt x="762" y="34373"/>
                      <a:pt x="0" y="51137"/>
                    </a:cubicBezTo>
                    <a:cubicBezTo>
                      <a:pt x="1143" y="20276"/>
                      <a:pt x="16002" y="6560"/>
                      <a:pt x="34290" y="1631"/>
                    </a:cubicBezTo>
                    <a:lnTo>
                      <a:pt x="47745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E9CEC6A-5F04-C7EA-3445-74F92F93AB69}"/>
                  </a:ext>
                </a:extLst>
              </p:cNvPr>
              <p:cNvSpPr/>
              <p:nvPr/>
            </p:nvSpPr>
            <p:spPr>
              <a:xfrm>
                <a:off x="8344154" y="6454594"/>
                <a:ext cx="27760" cy="43108"/>
              </a:xfrm>
              <a:custGeom>
                <a:avLst/>
                <a:gdLst>
                  <a:gd name="connsiteX0" fmla="*/ 27760 w 27760"/>
                  <a:gd name="connsiteY0" fmla="*/ 0 h 43108"/>
                  <a:gd name="connsiteX1" fmla="*/ 18097 w 27760"/>
                  <a:gd name="connsiteY1" fmla="*/ 3865 h 43108"/>
                  <a:gd name="connsiteX2" fmla="*/ 0 w 27760"/>
                  <a:gd name="connsiteY2" fmla="*/ 43108 h 43108"/>
                  <a:gd name="connsiteX3" fmla="*/ 17525 w 27760"/>
                  <a:gd name="connsiteY3" fmla="*/ 3484 h 43108"/>
                  <a:gd name="connsiteX4" fmla="*/ 27760 w 27760"/>
                  <a:gd name="connsiteY4" fmla="*/ 0 h 4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60" h="43108">
                    <a:moveTo>
                      <a:pt x="27760" y="0"/>
                    </a:moveTo>
                    <a:lnTo>
                      <a:pt x="18097" y="3865"/>
                    </a:lnTo>
                    <a:cubicBezTo>
                      <a:pt x="8000" y="13009"/>
                      <a:pt x="762" y="26344"/>
                      <a:pt x="0" y="43108"/>
                    </a:cubicBezTo>
                    <a:cubicBezTo>
                      <a:pt x="762" y="24820"/>
                      <a:pt x="7619" y="11866"/>
                      <a:pt x="17525" y="3484"/>
                    </a:cubicBezTo>
                    <a:lnTo>
                      <a:pt x="2776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061E38F-62FB-FD5D-33CC-97EE6ECCF0C9}"/>
                  </a:ext>
                </a:extLst>
              </p:cNvPr>
              <p:cNvSpPr/>
              <p:nvPr/>
            </p:nvSpPr>
            <p:spPr>
              <a:xfrm>
                <a:off x="3217417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FE40C1C-137E-1A29-407C-1D05AA2AC9F1}"/>
                  </a:ext>
                </a:extLst>
              </p:cNvPr>
              <p:cNvSpPr/>
              <p:nvPr/>
            </p:nvSpPr>
            <p:spPr>
              <a:xfrm>
                <a:off x="3298494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82CC4BB-1420-5778-3A64-D8A4881E6587}"/>
                  </a:ext>
                </a:extLst>
              </p:cNvPr>
              <p:cNvSpPr/>
              <p:nvPr/>
            </p:nvSpPr>
            <p:spPr>
              <a:xfrm>
                <a:off x="4499101" y="6455640"/>
                <a:ext cx="25147" cy="42062"/>
              </a:xfrm>
              <a:custGeom>
                <a:avLst/>
                <a:gdLst>
                  <a:gd name="connsiteX0" fmla="*/ 25147 w 25147"/>
                  <a:gd name="connsiteY0" fmla="*/ 0 h 42062"/>
                  <a:gd name="connsiteX1" fmla="*/ 18098 w 25147"/>
                  <a:gd name="connsiteY1" fmla="*/ 2819 h 42062"/>
                  <a:gd name="connsiteX2" fmla="*/ 0 w 25147"/>
                  <a:gd name="connsiteY2" fmla="*/ 42062 h 42062"/>
                  <a:gd name="connsiteX3" fmla="*/ 18098 w 25147"/>
                  <a:gd name="connsiteY3" fmla="*/ 2438 h 42062"/>
                  <a:gd name="connsiteX4" fmla="*/ 25147 w 25147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47" h="42062">
                    <a:moveTo>
                      <a:pt x="25147" y="0"/>
                    </a:moveTo>
                    <a:lnTo>
                      <a:pt x="18098" y="2819"/>
                    </a:lnTo>
                    <a:cubicBezTo>
                      <a:pt x="8001" y="11963"/>
                      <a:pt x="762" y="25298"/>
                      <a:pt x="0" y="42062"/>
                    </a:cubicBezTo>
                    <a:cubicBezTo>
                      <a:pt x="762" y="23774"/>
                      <a:pt x="8001" y="10820"/>
                      <a:pt x="18098" y="2438"/>
                    </a:cubicBezTo>
                    <a:lnTo>
                      <a:pt x="2514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6BE6A16-A675-8982-8135-91BE302AD410}"/>
                  </a:ext>
                </a:extLst>
              </p:cNvPr>
              <p:cNvSpPr/>
              <p:nvPr/>
            </p:nvSpPr>
            <p:spPr>
              <a:xfrm>
                <a:off x="4580178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01AD85C-95E0-F6E4-2C03-0415F7A05508}"/>
                  </a:ext>
                </a:extLst>
              </p:cNvPr>
              <p:cNvSpPr/>
              <p:nvPr/>
            </p:nvSpPr>
            <p:spPr>
              <a:xfrm>
                <a:off x="663574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2CCF1AD1-5CA7-0EF2-2E83-D85C5D491704}"/>
                  </a:ext>
                </a:extLst>
              </p:cNvPr>
              <p:cNvSpPr/>
              <p:nvPr/>
            </p:nvSpPr>
            <p:spPr>
              <a:xfrm>
                <a:off x="7062469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4304171-5D1A-F8B5-A09C-2C82EE0C9149}"/>
                  </a:ext>
                </a:extLst>
              </p:cNvPr>
              <p:cNvSpPr/>
              <p:nvPr/>
            </p:nvSpPr>
            <p:spPr>
              <a:xfrm>
                <a:off x="7917433" y="6455640"/>
                <a:ext cx="24689" cy="42062"/>
              </a:xfrm>
              <a:custGeom>
                <a:avLst/>
                <a:gdLst>
                  <a:gd name="connsiteX0" fmla="*/ 24689 w 24689"/>
                  <a:gd name="connsiteY0" fmla="*/ 0 h 42062"/>
                  <a:gd name="connsiteX1" fmla="*/ 17526 w 24689"/>
                  <a:gd name="connsiteY1" fmla="*/ 2819 h 42062"/>
                  <a:gd name="connsiteX2" fmla="*/ 0 w 24689"/>
                  <a:gd name="connsiteY2" fmla="*/ 42062 h 42062"/>
                  <a:gd name="connsiteX3" fmla="*/ 17526 w 24689"/>
                  <a:gd name="connsiteY3" fmla="*/ 2438 h 42062"/>
                  <a:gd name="connsiteX4" fmla="*/ 24689 w 24689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9" h="42062">
                    <a:moveTo>
                      <a:pt x="24689" y="0"/>
                    </a:moveTo>
                    <a:lnTo>
                      <a:pt x="17526" y="2819"/>
                    </a:lnTo>
                    <a:cubicBezTo>
                      <a:pt x="7620" y="11963"/>
                      <a:pt x="762" y="25298"/>
                      <a:pt x="0" y="42062"/>
                    </a:cubicBezTo>
                    <a:cubicBezTo>
                      <a:pt x="762" y="23774"/>
                      <a:pt x="7620" y="10820"/>
                      <a:pt x="17526" y="2438"/>
                    </a:cubicBezTo>
                    <a:lnTo>
                      <a:pt x="2468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8DB5AC6-F575-D100-2F10-C81456D5A708}"/>
                  </a:ext>
                </a:extLst>
              </p:cNvPr>
              <p:cNvSpPr/>
              <p:nvPr/>
            </p:nvSpPr>
            <p:spPr>
              <a:xfrm>
                <a:off x="7998510" y="6455640"/>
                <a:ext cx="25603" cy="42062"/>
              </a:xfrm>
              <a:custGeom>
                <a:avLst/>
                <a:gdLst>
                  <a:gd name="connsiteX0" fmla="*/ 0 w 25603"/>
                  <a:gd name="connsiteY0" fmla="*/ 0 h 42062"/>
                  <a:gd name="connsiteX1" fmla="*/ 6934 w 25603"/>
                  <a:gd name="connsiteY1" fmla="*/ 2438 h 42062"/>
                  <a:gd name="connsiteX2" fmla="*/ 25603 w 25603"/>
                  <a:gd name="connsiteY2" fmla="*/ 42062 h 42062"/>
                  <a:gd name="connsiteX3" fmla="*/ 6934 w 25603"/>
                  <a:gd name="connsiteY3" fmla="*/ 2819 h 42062"/>
                  <a:gd name="connsiteX4" fmla="*/ 0 w 25603"/>
                  <a:gd name="connsiteY4" fmla="*/ 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3" h="42062">
                    <a:moveTo>
                      <a:pt x="0" y="0"/>
                    </a:moveTo>
                    <a:lnTo>
                      <a:pt x="6934" y="2438"/>
                    </a:lnTo>
                    <a:cubicBezTo>
                      <a:pt x="16840" y="10820"/>
                      <a:pt x="24079" y="23774"/>
                      <a:pt x="25603" y="42062"/>
                    </a:cubicBezTo>
                    <a:cubicBezTo>
                      <a:pt x="24079" y="25298"/>
                      <a:pt x="16840" y="11963"/>
                      <a:pt x="6934" y="281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8D7ACB4-8DF3-9264-62F2-E5CCC5F07DC4}"/>
                  </a:ext>
                </a:extLst>
              </p:cNvPr>
              <p:cNvSpPr/>
              <p:nvPr/>
            </p:nvSpPr>
            <p:spPr>
              <a:xfrm>
                <a:off x="6722710" y="6457518"/>
                <a:ext cx="16288" cy="25635"/>
              </a:xfrm>
              <a:custGeom>
                <a:avLst/>
                <a:gdLst>
                  <a:gd name="connsiteX0" fmla="*/ 0 w 16288"/>
                  <a:gd name="connsiteY0" fmla="*/ 0 h 25635"/>
                  <a:gd name="connsiteX1" fmla="*/ 1622 w 16288"/>
                  <a:gd name="connsiteY1" fmla="*/ 561 h 25635"/>
                  <a:gd name="connsiteX2" fmla="*/ 14171 w 16288"/>
                  <a:gd name="connsiteY2" fmla="*/ 16658 h 25635"/>
                  <a:gd name="connsiteX3" fmla="*/ 16288 w 16288"/>
                  <a:gd name="connsiteY3" fmla="*/ 25635 h 25635"/>
                  <a:gd name="connsiteX4" fmla="*/ 12456 w 16288"/>
                  <a:gd name="connsiteY4" fmla="*/ 14491 h 25635"/>
                  <a:gd name="connsiteX5" fmla="*/ 0 w 16288"/>
                  <a:gd name="connsiteY5" fmla="*/ 0 h 25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288" h="25635">
                    <a:moveTo>
                      <a:pt x="0" y="0"/>
                    </a:moveTo>
                    <a:lnTo>
                      <a:pt x="1622" y="561"/>
                    </a:lnTo>
                    <a:cubicBezTo>
                      <a:pt x="6670" y="4752"/>
                      <a:pt x="11004" y="10086"/>
                      <a:pt x="14171" y="16658"/>
                    </a:cubicBezTo>
                    <a:lnTo>
                      <a:pt x="16288" y="25635"/>
                    </a:lnTo>
                    <a:lnTo>
                      <a:pt x="12456" y="144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8B2B2C5-7CD4-756B-B712-5530D8D087A5}"/>
                  </a:ext>
                </a:extLst>
              </p:cNvPr>
              <p:cNvSpPr/>
              <p:nvPr/>
            </p:nvSpPr>
            <p:spPr>
              <a:xfrm>
                <a:off x="7149857" y="6458206"/>
                <a:ext cx="19292" cy="39496"/>
              </a:xfrm>
              <a:custGeom>
                <a:avLst/>
                <a:gdLst>
                  <a:gd name="connsiteX0" fmla="*/ 0 w 19292"/>
                  <a:gd name="connsiteY0" fmla="*/ 0 h 39496"/>
                  <a:gd name="connsiteX1" fmla="*/ 623 w 19292"/>
                  <a:gd name="connsiteY1" fmla="*/ 253 h 39496"/>
                  <a:gd name="connsiteX2" fmla="*/ 19292 w 19292"/>
                  <a:gd name="connsiteY2" fmla="*/ 39496 h 39496"/>
                  <a:gd name="connsiteX3" fmla="*/ 11387 w 19292"/>
                  <a:gd name="connsiteY3" fmla="*/ 15326 h 39496"/>
                  <a:gd name="connsiteX4" fmla="*/ 0 w 19292"/>
                  <a:gd name="connsiteY4" fmla="*/ 0 h 3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92" h="39496">
                    <a:moveTo>
                      <a:pt x="0" y="0"/>
                    </a:moveTo>
                    <a:lnTo>
                      <a:pt x="623" y="253"/>
                    </a:lnTo>
                    <a:cubicBezTo>
                      <a:pt x="10529" y="9397"/>
                      <a:pt x="17768" y="22732"/>
                      <a:pt x="19292" y="39496"/>
                    </a:cubicBezTo>
                    <a:cubicBezTo>
                      <a:pt x="17387" y="29971"/>
                      <a:pt x="14721" y="21970"/>
                      <a:pt x="11387" y="153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D0503D7-A186-86D5-8C26-B63A3E3C3DFD}"/>
                  </a:ext>
                </a:extLst>
              </p:cNvPr>
              <p:cNvSpPr/>
              <p:nvPr/>
            </p:nvSpPr>
            <p:spPr>
              <a:xfrm>
                <a:off x="8770873" y="6459548"/>
                <a:ext cx="17609" cy="38155"/>
              </a:xfrm>
              <a:custGeom>
                <a:avLst/>
                <a:gdLst>
                  <a:gd name="connsiteX0" fmla="*/ 17609 w 17609"/>
                  <a:gd name="connsiteY0" fmla="*/ 0 h 38155"/>
                  <a:gd name="connsiteX1" fmla="*/ 7049 w 17609"/>
                  <a:gd name="connsiteY1" fmla="*/ 14628 h 38155"/>
                  <a:gd name="connsiteX2" fmla="*/ 0 w 17609"/>
                  <a:gd name="connsiteY2" fmla="*/ 38155 h 38155"/>
                  <a:gd name="connsiteX3" fmla="*/ 17526 w 17609"/>
                  <a:gd name="connsiteY3" fmla="*/ 55 h 38155"/>
                  <a:gd name="connsiteX4" fmla="*/ 17609 w 17609"/>
                  <a:gd name="connsiteY4" fmla="*/ 0 h 3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09" h="38155">
                    <a:moveTo>
                      <a:pt x="17609" y="0"/>
                    </a:moveTo>
                    <a:lnTo>
                      <a:pt x="7049" y="14628"/>
                    </a:lnTo>
                    <a:cubicBezTo>
                      <a:pt x="3905" y="21201"/>
                      <a:pt x="1524" y="29011"/>
                      <a:pt x="0" y="38155"/>
                    </a:cubicBezTo>
                    <a:cubicBezTo>
                      <a:pt x="762" y="22915"/>
                      <a:pt x="7620" y="9580"/>
                      <a:pt x="17526" y="55"/>
                    </a:cubicBezTo>
                    <a:lnTo>
                      <a:pt x="17609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6F507CC-07E1-EE26-6AE2-70F9BA1F3B00}"/>
                  </a:ext>
                </a:extLst>
              </p:cNvPr>
              <p:cNvSpPr/>
              <p:nvPr/>
            </p:nvSpPr>
            <p:spPr>
              <a:xfrm>
                <a:off x="5873760" y="6464271"/>
                <a:ext cx="8942" cy="13985"/>
              </a:xfrm>
              <a:custGeom>
                <a:avLst/>
                <a:gdLst>
                  <a:gd name="connsiteX0" fmla="*/ 0 w 8942"/>
                  <a:gd name="connsiteY0" fmla="*/ 0 h 13985"/>
                  <a:gd name="connsiteX1" fmla="*/ 7942 w 8942"/>
                  <a:gd name="connsiteY1" fmla="*/ 9905 h 13985"/>
                  <a:gd name="connsiteX2" fmla="*/ 8942 w 8942"/>
                  <a:gd name="connsiteY2" fmla="*/ 13985 h 13985"/>
                  <a:gd name="connsiteX3" fmla="*/ 0 w 8942"/>
                  <a:gd name="connsiteY3" fmla="*/ 0 h 1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2" h="13985">
                    <a:moveTo>
                      <a:pt x="0" y="0"/>
                    </a:moveTo>
                    <a:lnTo>
                      <a:pt x="7942" y="9905"/>
                    </a:lnTo>
                    <a:lnTo>
                      <a:pt x="8942" y="1398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471E292-1D73-C4E6-4916-868D34FAD110}"/>
                  </a:ext>
                </a:extLst>
              </p:cNvPr>
              <p:cNvSpPr/>
              <p:nvPr/>
            </p:nvSpPr>
            <p:spPr>
              <a:xfrm>
                <a:off x="5354004" y="6465020"/>
                <a:ext cx="11897" cy="32682"/>
              </a:xfrm>
              <a:custGeom>
                <a:avLst/>
                <a:gdLst>
                  <a:gd name="connsiteX0" fmla="*/ 11897 w 11897"/>
                  <a:gd name="connsiteY0" fmla="*/ 0 h 32682"/>
                  <a:gd name="connsiteX1" fmla="*/ 3871 w 11897"/>
                  <a:gd name="connsiteY1" fmla="*/ 11489 h 32682"/>
                  <a:gd name="connsiteX2" fmla="*/ 61 w 11897"/>
                  <a:gd name="connsiteY2" fmla="*/ 32682 h 32682"/>
                  <a:gd name="connsiteX3" fmla="*/ 3871 w 11897"/>
                  <a:gd name="connsiteY3" fmla="*/ 11084 h 32682"/>
                  <a:gd name="connsiteX4" fmla="*/ 11897 w 11897"/>
                  <a:gd name="connsiteY4" fmla="*/ 0 h 32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7" h="32682">
                    <a:moveTo>
                      <a:pt x="11897" y="0"/>
                    </a:moveTo>
                    <a:lnTo>
                      <a:pt x="3871" y="11489"/>
                    </a:lnTo>
                    <a:cubicBezTo>
                      <a:pt x="1109" y="17918"/>
                      <a:pt x="-320" y="25062"/>
                      <a:pt x="61" y="32682"/>
                    </a:cubicBezTo>
                    <a:cubicBezTo>
                      <a:pt x="-320" y="24681"/>
                      <a:pt x="1109" y="17442"/>
                      <a:pt x="3871" y="11084"/>
                    </a:cubicBezTo>
                    <a:lnTo>
                      <a:pt x="11897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9EF6ACF-EACF-8B74-616D-3301E7D546C7}"/>
                  </a:ext>
                </a:extLst>
              </p:cNvPr>
              <p:cNvSpPr/>
              <p:nvPr/>
            </p:nvSpPr>
            <p:spPr>
              <a:xfrm>
                <a:off x="4172283" y="6473417"/>
                <a:ext cx="1653" cy="4808"/>
              </a:xfrm>
              <a:custGeom>
                <a:avLst/>
                <a:gdLst>
                  <a:gd name="connsiteX0" fmla="*/ 0 w 1653"/>
                  <a:gd name="connsiteY0" fmla="*/ 0 h 4808"/>
                  <a:gd name="connsiteX1" fmla="*/ 587 w 1653"/>
                  <a:gd name="connsiteY1" fmla="*/ 758 h 4808"/>
                  <a:gd name="connsiteX2" fmla="*/ 1653 w 1653"/>
                  <a:gd name="connsiteY2" fmla="*/ 4808 h 4808"/>
                  <a:gd name="connsiteX3" fmla="*/ 0 w 1653"/>
                  <a:gd name="connsiteY3" fmla="*/ 0 h 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3" h="4808">
                    <a:moveTo>
                      <a:pt x="0" y="0"/>
                    </a:moveTo>
                    <a:lnTo>
                      <a:pt x="587" y="758"/>
                    </a:lnTo>
                    <a:lnTo>
                      <a:pt x="1653" y="48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C2104E5-BBF5-C045-4889-27E0F2FC7B48}"/>
                  </a:ext>
                </a:extLst>
              </p:cNvPr>
              <p:cNvSpPr/>
              <p:nvPr/>
            </p:nvSpPr>
            <p:spPr>
              <a:xfrm>
                <a:off x="3745134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F03FDF1-C126-16B2-8522-5370CEB7C0A7}"/>
                  </a:ext>
                </a:extLst>
              </p:cNvPr>
              <p:cNvSpPr/>
              <p:nvPr/>
            </p:nvSpPr>
            <p:spPr>
              <a:xfrm>
                <a:off x="7590186" y="6473868"/>
                <a:ext cx="5683" cy="23835"/>
              </a:xfrm>
              <a:custGeom>
                <a:avLst/>
                <a:gdLst>
                  <a:gd name="connsiteX0" fmla="*/ 0 w 5683"/>
                  <a:gd name="connsiteY0" fmla="*/ 0 h 23835"/>
                  <a:gd name="connsiteX1" fmla="*/ 992 w 5683"/>
                  <a:gd name="connsiteY1" fmla="*/ 1356 h 23835"/>
                  <a:gd name="connsiteX2" fmla="*/ 5683 w 5683"/>
                  <a:gd name="connsiteY2" fmla="*/ 23835 h 23835"/>
                  <a:gd name="connsiteX3" fmla="*/ 0 w 5683"/>
                  <a:gd name="connsiteY3" fmla="*/ 0 h 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3" h="23835">
                    <a:moveTo>
                      <a:pt x="0" y="0"/>
                    </a:moveTo>
                    <a:lnTo>
                      <a:pt x="992" y="1356"/>
                    </a:lnTo>
                    <a:cubicBezTo>
                      <a:pt x="3969" y="7928"/>
                      <a:pt x="5683" y="15453"/>
                      <a:pt x="5683" y="2383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12790D9-F177-0F27-38BB-EE985C10067D}"/>
                  </a:ext>
                </a:extLst>
              </p:cNvPr>
              <p:cNvSpPr/>
              <p:nvPr/>
            </p:nvSpPr>
            <p:spPr>
              <a:xfrm>
                <a:off x="8443696" y="6473954"/>
                <a:ext cx="7137" cy="23749"/>
              </a:xfrm>
              <a:custGeom>
                <a:avLst/>
                <a:gdLst>
                  <a:gd name="connsiteX0" fmla="*/ 0 w 7137"/>
                  <a:gd name="connsiteY0" fmla="*/ 0 h 23749"/>
                  <a:gd name="connsiteX1" fmla="*/ 946 w 7137"/>
                  <a:gd name="connsiteY1" fmla="*/ 1270 h 23749"/>
                  <a:gd name="connsiteX2" fmla="*/ 7137 w 7137"/>
                  <a:gd name="connsiteY2" fmla="*/ 23749 h 23749"/>
                  <a:gd name="connsiteX3" fmla="*/ 0 w 7137"/>
                  <a:gd name="connsiteY3" fmla="*/ 0 h 23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37" h="23749">
                    <a:moveTo>
                      <a:pt x="0" y="0"/>
                    </a:moveTo>
                    <a:lnTo>
                      <a:pt x="946" y="1270"/>
                    </a:lnTo>
                    <a:cubicBezTo>
                      <a:pt x="4184" y="7842"/>
                      <a:pt x="6375" y="15367"/>
                      <a:pt x="7137" y="2374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670D895-E6C5-83D0-491A-359936726D03}"/>
                  </a:ext>
                </a:extLst>
              </p:cNvPr>
              <p:cNvSpPr/>
              <p:nvPr/>
            </p:nvSpPr>
            <p:spPr>
              <a:xfrm>
                <a:off x="4925821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C132AD25-903C-D0C9-7FAE-2399E641B370}"/>
                  </a:ext>
                </a:extLst>
              </p:cNvPr>
              <p:cNvSpPr/>
              <p:nvPr/>
            </p:nvSpPr>
            <p:spPr>
              <a:xfrm>
                <a:off x="6207505" y="6475852"/>
                <a:ext cx="5241" cy="21851"/>
              </a:xfrm>
              <a:custGeom>
                <a:avLst/>
                <a:gdLst>
                  <a:gd name="connsiteX0" fmla="*/ 5241 w 5241"/>
                  <a:gd name="connsiteY0" fmla="*/ 0 h 21851"/>
                  <a:gd name="connsiteX1" fmla="*/ 0 w 5241"/>
                  <a:gd name="connsiteY1" fmla="*/ 21851 h 21851"/>
                  <a:gd name="connsiteX2" fmla="*/ 0 w 5241"/>
                  <a:gd name="connsiteY2" fmla="*/ 17279 h 21851"/>
                  <a:gd name="connsiteX3" fmla="*/ 5241 w 5241"/>
                  <a:gd name="connsiteY3" fmla="*/ 0 h 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1" h="21851">
                    <a:moveTo>
                      <a:pt x="5241" y="0"/>
                    </a:moveTo>
                    <a:lnTo>
                      <a:pt x="0" y="21851"/>
                    </a:lnTo>
                    <a:lnTo>
                      <a:pt x="0" y="17279"/>
                    </a:lnTo>
                    <a:lnTo>
                      <a:pt x="5241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576EE96-EB35-F130-0D48-664193BF17F5}"/>
                  </a:ext>
                </a:extLst>
              </p:cNvPr>
              <p:cNvSpPr/>
              <p:nvPr/>
            </p:nvSpPr>
            <p:spPr>
              <a:xfrm>
                <a:off x="4173936" y="6478226"/>
                <a:ext cx="5125" cy="19477"/>
              </a:xfrm>
              <a:custGeom>
                <a:avLst/>
                <a:gdLst>
                  <a:gd name="connsiteX0" fmla="*/ 0 w 5125"/>
                  <a:gd name="connsiteY0" fmla="*/ 0 h 19477"/>
                  <a:gd name="connsiteX1" fmla="*/ 5125 w 5125"/>
                  <a:gd name="connsiteY1" fmla="*/ 14905 h 19477"/>
                  <a:gd name="connsiteX2" fmla="*/ 5125 w 5125"/>
                  <a:gd name="connsiteY2" fmla="*/ 19477 h 19477"/>
                  <a:gd name="connsiteX3" fmla="*/ 0 w 5125"/>
                  <a:gd name="connsiteY3" fmla="*/ 0 h 1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5" h="19477">
                    <a:moveTo>
                      <a:pt x="0" y="0"/>
                    </a:moveTo>
                    <a:lnTo>
                      <a:pt x="5125" y="14905"/>
                    </a:lnTo>
                    <a:lnTo>
                      <a:pt x="5125" y="1947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002B482-3D56-51E2-4775-220439410ABA}"/>
                  </a:ext>
                </a:extLst>
              </p:cNvPr>
              <p:cNvSpPr/>
              <p:nvPr/>
            </p:nvSpPr>
            <p:spPr>
              <a:xfrm>
                <a:off x="5882702" y="6478256"/>
                <a:ext cx="4763" cy="19447"/>
              </a:xfrm>
              <a:custGeom>
                <a:avLst/>
                <a:gdLst>
                  <a:gd name="connsiteX0" fmla="*/ 0 w 4763"/>
                  <a:gd name="connsiteY0" fmla="*/ 0 h 19447"/>
                  <a:gd name="connsiteX1" fmla="*/ 1715 w 4763"/>
                  <a:gd name="connsiteY1" fmla="*/ 2683 h 19447"/>
                  <a:gd name="connsiteX2" fmla="*/ 4763 w 4763"/>
                  <a:gd name="connsiteY2" fmla="*/ 10303 h 19447"/>
                  <a:gd name="connsiteX3" fmla="*/ 4763 w 4763"/>
                  <a:gd name="connsiteY3" fmla="*/ 19447 h 19447"/>
                  <a:gd name="connsiteX4" fmla="*/ 0 w 4763"/>
                  <a:gd name="connsiteY4" fmla="*/ 0 h 1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3" h="19447">
                    <a:moveTo>
                      <a:pt x="0" y="0"/>
                    </a:moveTo>
                    <a:lnTo>
                      <a:pt x="1715" y="2683"/>
                    </a:lnTo>
                    <a:cubicBezTo>
                      <a:pt x="3239" y="5731"/>
                      <a:pt x="4763" y="8779"/>
                      <a:pt x="4763" y="10303"/>
                    </a:cubicBezTo>
                    <a:lnTo>
                      <a:pt x="4763" y="1944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8A9B526-3F57-7023-2996-2DBDAFE8234A}"/>
                  </a:ext>
                </a:extLst>
              </p:cNvPr>
              <p:cNvSpPr/>
              <p:nvPr/>
            </p:nvSpPr>
            <p:spPr>
              <a:xfrm>
                <a:off x="6738998" y="6483152"/>
                <a:ext cx="3431" cy="14550"/>
              </a:xfrm>
              <a:custGeom>
                <a:avLst/>
                <a:gdLst>
                  <a:gd name="connsiteX0" fmla="*/ 0 w 3431"/>
                  <a:gd name="connsiteY0" fmla="*/ 0 h 14550"/>
                  <a:gd name="connsiteX1" fmla="*/ 3431 w 3431"/>
                  <a:gd name="connsiteY1" fmla="*/ 9978 h 14550"/>
                  <a:gd name="connsiteX2" fmla="*/ 3431 w 3431"/>
                  <a:gd name="connsiteY2" fmla="*/ 14550 h 14550"/>
                  <a:gd name="connsiteX3" fmla="*/ 0 w 3431"/>
                  <a:gd name="connsiteY3" fmla="*/ 0 h 1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1" h="14550">
                    <a:moveTo>
                      <a:pt x="0" y="0"/>
                    </a:moveTo>
                    <a:lnTo>
                      <a:pt x="3431" y="9978"/>
                    </a:lnTo>
                    <a:lnTo>
                      <a:pt x="3431" y="145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2760EF3-606C-9870-BA96-1758508A38D3}"/>
              </a:ext>
            </a:extLst>
          </p:cNvPr>
          <p:cNvGrpSpPr/>
          <p:nvPr userDrawn="1"/>
        </p:nvGrpSpPr>
        <p:grpSpPr>
          <a:xfrm>
            <a:off x="8502074" y="-1000818"/>
            <a:ext cx="7448065" cy="4979139"/>
            <a:chOff x="5933185" y="3446654"/>
            <a:chExt cx="1374648" cy="918972"/>
          </a:xfrm>
          <a:gradFill>
            <a:gsLst>
              <a:gs pos="0">
                <a:srgbClr val="589382">
                  <a:alpha val="2000"/>
                </a:srgbClr>
              </a:gs>
              <a:gs pos="100000">
                <a:srgbClr val="2D678B">
                  <a:alpha val="12000"/>
                </a:srgbClr>
              </a:gs>
            </a:gsLst>
            <a:lin ang="0" scaled="1"/>
          </a:gra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A009D82-D03A-F4B4-F635-6D07150B63BF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6350" cap="flat">
              <a:gradFill>
                <a:gsLst>
                  <a:gs pos="0">
                    <a:srgbClr val="589382">
                      <a:alpha val="24000"/>
                    </a:srgbClr>
                  </a:gs>
                  <a:gs pos="100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41E66FB-7B00-8220-2A67-BE3588064C6D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6350" cap="flat">
              <a:gradFill>
                <a:gsLst>
                  <a:gs pos="0">
                    <a:srgbClr val="589382">
                      <a:alpha val="24000"/>
                    </a:srgbClr>
                  </a:gs>
                  <a:gs pos="100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8E48BFA4-B4B7-16CE-C9E5-F29CBA3E9B8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66968" y="4749338"/>
            <a:ext cx="2625032" cy="2108661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7A170D7-EAA4-A638-DD7A-B49BB013DA9E}"/>
              </a:ext>
            </a:extLst>
          </p:cNvPr>
          <p:cNvSpPr/>
          <p:nvPr userDrawn="1"/>
        </p:nvSpPr>
        <p:spPr>
          <a:xfrm>
            <a:off x="356806" y="378782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DF131A2F-3548-8FE5-C421-0845BAEE3F56}"/>
              </a:ext>
            </a:extLst>
          </p:cNvPr>
          <p:cNvSpPr/>
          <p:nvPr userDrawn="1"/>
        </p:nvSpPr>
        <p:spPr>
          <a:xfrm>
            <a:off x="11286423" y="4711614"/>
            <a:ext cx="852437" cy="359664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11CAD478-258F-E013-5754-688B071C88B2}"/>
              </a:ext>
            </a:extLst>
          </p:cNvPr>
          <p:cNvGrpSpPr/>
          <p:nvPr userDrawn="1"/>
        </p:nvGrpSpPr>
        <p:grpSpPr>
          <a:xfrm rot="10800000">
            <a:off x="-3569656" y="3433944"/>
            <a:ext cx="7448065" cy="4979139"/>
            <a:chOff x="5933185" y="3446654"/>
            <a:chExt cx="1374648" cy="918972"/>
          </a:xfrm>
          <a:noFill/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D9DCBFC-66F4-4345-6E04-160325171F2E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100000">
                    <a:srgbClr val="589382">
                      <a:alpha val="0"/>
                    </a:srgbClr>
                  </a:gs>
                  <a:gs pos="37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5A3A413-9077-1166-5B1B-804C2D183BDB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100000">
                    <a:srgbClr val="589382">
                      <a:alpha val="0"/>
                    </a:srgbClr>
                  </a:gs>
                  <a:gs pos="37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9B9B88D-8583-DBAB-1EA0-F3ED052A487F}"/>
              </a:ext>
            </a:extLst>
          </p:cNvPr>
          <p:cNvGrpSpPr/>
          <p:nvPr userDrawn="1"/>
        </p:nvGrpSpPr>
        <p:grpSpPr>
          <a:xfrm rot="10800000">
            <a:off x="-3417256" y="3586344"/>
            <a:ext cx="7448065" cy="4979139"/>
            <a:chOff x="5933185" y="3446654"/>
            <a:chExt cx="1374648" cy="918972"/>
          </a:xfrm>
          <a:noFill/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BFD3AE-3BF6-E87D-BBBA-373818A3E94D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100000">
                    <a:srgbClr val="589382">
                      <a:alpha val="13000"/>
                    </a:srgbClr>
                  </a:gs>
                  <a:gs pos="37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320B053-7BC9-9E49-B400-6F6821778950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pFill/>
            <a:ln w="12700" cap="flat">
              <a:gradFill>
                <a:gsLst>
                  <a:gs pos="100000">
                    <a:srgbClr val="589382">
                      <a:alpha val="13000"/>
                    </a:srgbClr>
                  </a:gs>
                  <a:gs pos="37000">
                    <a:srgbClr val="28554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647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275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E0DE75-9A74-E2CB-3591-4068F0A3B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C50DFE-6A2A-A9F2-A324-4C0DED58C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3E9CC5-9D9B-828E-4FC8-98C63ECE26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6F12F-9539-4B95-B47C-DE5CBFED658B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E2A1DB-0E2D-B147-90B9-EE4CC57F21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F5F931-A981-8471-FECC-7F3A337CDC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74FB3-E67B-4BD4-A163-89F868B5DF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19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1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hdphoto" Target="../media/hdphoto4.wdp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21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microsoft.com/office/2007/relationships/hdphoto" Target="../media/hdphoto5.wdp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6.wdp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图片 302" descr="D:\51PPT模板网\51pptmoban.com\图片001.jpg">
            <a:extLst>
              <a:ext uri="{FF2B5EF4-FFF2-40B4-BE49-F238E27FC236}">
                <a16:creationId xmlns:a16="http://schemas.microsoft.com/office/drawing/2014/main" id="{251F4828-98C1-316F-63BF-8A9B4ECE8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8894" y="2445444"/>
            <a:ext cx="5493106" cy="4412556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C183B66-0EA8-F80F-976B-ABAC58AE03EE}"/>
              </a:ext>
            </a:extLst>
          </p:cNvPr>
          <p:cNvSpPr>
            <a:spLocks/>
          </p:cNvSpPr>
          <p:nvPr/>
        </p:nvSpPr>
        <p:spPr>
          <a:xfrm rot="5400000">
            <a:off x="3473216" y="2100492"/>
            <a:ext cx="5245567" cy="2308085"/>
          </a:xfrm>
          <a:custGeom>
            <a:avLst/>
            <a:gdLst>
              <a:gd name="connsiteX0" fmla="*/ 525437 w 6764740"/>
              <a:gd name="connsiteY0" fmla="*/ 0 h 3166281"/>
              <a:gd name="connsiteX1" fmla="*/ 6239303 w 6764740"/>
              <a:gd name="connsiteY1" fmla="*/ 0 h 3166281"/>
              <a:gd name="connsiteX2" fmla="*/ 6499190 w 6764740"/>
              <a:gd name="connsiteY2" fmla="*/ 172265 h 3166281"/>
              <a:gd name="connsiteX3" fmla="*/ 6507863 w 6764740"/>
              <a:gd name="connsiteY3" fmla="*/ 215223 h 3166281"/>
              <a:gd name="connsiteX4" fmla="*/ 6530460 w 6764740"/>
              <a:gd name="connsiteY4" fmla="*/ 217501 h 3166281"/>
              <a:gd name="connsiteX5" fmla="*/ 6764740 w 6764740"/>
              <a:gd name="connsiteY5" fmla="*/ 504953 h 3166281"/>
              <a:gd name="connsiteX6" fmla="*/ 6764740 w 6764740"/>
              <a:gd name="connsiteY6" fmla="*/ 2661327 h 3166281"/>
              <a:gd name="connsiteX7" fmla="*/ 6530460 w 6764740"/>
              <a:gd name="connsiteY7" fmla="*/ 2948779 h 3166281"/>
              <a:gd name="connsiteX8" fmla="*/ 6507863 w 6764740"/>
              <a:gd name="connsiteY8" fmla="*/ 2951057 h 3166281"/>
              <a:gd name="connsiteX9" fmla="*/ 6499190 w 6764740"/>
              <a:gd name="connsiteY9" fmla="*/ 2994017 h 3166281"/>
              <a:gd name="connsiteX10" fmla="*/ 6239303 w 6764740"/>
              <a:gd name="connsiteY10" fmla="*/ 3166281 h 3166281"/>
              <a:gd name="connsiteX11" fmla="*/ 525437 w 6764740"/>
              <a:gd name="connsiteY11" fmla="*/ 3166281 h 3166281"/>
              <a:gd name="connsiteX12" fmla="*/ 265550 w 6764740"/>
              <a:gd name="connsiteY12" fmla="*/ 2994017 h 3166281"/>
              <a:gd name="connsiteX13" fmla="*/ 256877 w 6764740"/>
              <a:gd name="connsiteY13" fmla="*/ 2951057 h 3166281"/>
              <a:gd name="connsiteX14" fmla="*/ 234280 w 6764740"/>
              <a:gd name="connsiteY14" fmla="*/ 2948779 h 3166281"/>
              <a:gd name="connsiteX15" fmla="*/ 0 w 6764740"/>
              <a:gd name="connsiteY15" fmla="*/ 2661327 h 3166281"/>
              <a:gd name="connsiteX16" fmla="*/ 0 w 6764740"/>
              <a:gd name="connsiteY16" fmla="*/ 504953 h 3166281"/>
              <a:gd name="connsiteX17" fmla="*/ 234280 w 6764740"/>
              <a:gd name="connsiteY17" fmla="*/ 217501 h 3166281"/>
              <a:gd name="connsiteX18" fmla="*/ 256877 w 6764740"/>
              <a:gd name="connsiteY18" fmla="*/ 215223 h 3166281"/>
              <a:gd name="connsiteX19" fmla="*/ 265550 w 6764740"/>
              <a:gd name="connsiteY19" fmla="*/ 172265 h 3166281"/>
              <a:gd name="connsiteX20" fmla="*/ 525437 w 6764740"/>
              <a:gd name="connsiteY20" fmla="*/ 0 h 316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764740" h="3166281">
                <a:moveTo>
                  <a:pt x="525437" y="0"/>
                </a:moveTo>
                <a:lnTo>
                  <a:pt x="6239303" y="0"/>
                </a:lnTo>
                <a:cubicBezTo>
                  <a:pt x="6356133" y="0"/>
                  <a:pt x="6456372" y="71032"/>
                  <a:pt x="6499190" y="172265"/>
                </a:cubicBezTo>
                <a:lnTo>
                  <a:pt x="6507863" y="215223"/>
                </a:lnTo>
                <a:lnTo>
                  <a:pt x="6530460" y="217501"/>
                </a:lnTo>
                <a:cubicBezTo>
                  <a:pt x="6664164" y="244861"/>
                  <a:pt x="6764740" y="363161"/>
                  <a:pt x="6764740" y="504953"/>
                </a:cubicBezTo>
                <a:lnTo>
                  <a:pt x="6764740" y="2661327"/>
                </a:lnTo>
                <a:cubicBezTo>
                  <a:pt x="6764740" y="2803119"/>
                  <a:pt x="6664164" y="2921420"/>
                  <a:pt x="6530460" y="2948779"/>
                </a:cubicBezTo>
                <a:lnTo>
                  <a:pt x="6507863" y="2951057"/>
                </a:lnTo>
                <a:lnTo>
                  <a:pt x="6499190" y="2994017"/>
                </a:lnTo>
                <a:cubicBezTo>
                  <a:pt x="6456372" y="3095249"/>
                  <a:pt x="6356133" y="3166281"/>
                  <a:pt x="6239303" y="3166281"/>
                </a:cubicBezTo>
                <a:lnTo>
                  <a:pt x="525437" y="3166281"/>
                </a:lnTo>
                <a:cubicBezTo>
                  <a:pt x="408607" y="3166281"/>
                  <a:pt x="308368" y="3095249"/>
                  <a:pt x="265550" y="2994017"/>
                </a:cubicBezTo>
                <a:lnTo>
                  <a:pt x="256877" y="2951057"/>
                </a:lnTo>
                <a:lnTo>
                  <a:pt x="234280" y="2948779"/>
                </a:lnTo>
                <a:cubicBezTo>
                  <a:pt x="100576" y="2921420"/>
                  <a:pt x="0" y="2803119"/>
                  <a:pt x="0" y="2661327"/>
                </a:cubicBezTo>
                <a:lnTo>
                  <a:pt x="0" y="504953"/>
                </a:lnTo>
                <a:cubicBezTo>
                  <a:pt x="0" y="363161"/>
                  <a:pt x="100576" y="244861"/>
                  <a:pt x="234280" y="217501"/>
                </a:cubicBezTo>
                <a:lnTo>
                  <a:pt x="256877" y="215223"/>
                </a:lnTo>
                <a:lnTo>
                  <a:pt x="265550" y="172265"/>
                </a:lnTo>
                <a:cubicBezTo>
                  <a:pt x="308368" y="71032"/>
                  <a:pt x="408607" y="0"/>
                  <a:pt x="525437" y="0"/>
                </a:cubicBezTo>
                <a:close/>
              </a:path>
            </a:pathLst>
          </a:custGeom>
          <a:blipFill dpi="0" rotWithShape="0">
            <a:blip r:embed="rId4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43830F-EAD3-E8A6-5456-9FB6B5EE5B6E}"/>
              </a:ext>
            </a:extLst>
          </p:cNvPr>
          <p:cNvSpPr/>
          <p:nvPr/>
        </p:nvSpPr>
        <p:spPr>
          <a:xfrm>
            <a:off x="2943167" y="1279570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F4D389-F980-F8BF-DFC5-A7F20A50DFD3}"/>
              </a:ext>
            </a:extLst>
          </p:cNvPr>
          <p:cNvSpPr/>
          <p:nvPr/>
        </p:nvSpPr>
        <p:spPr>
          <a:xfrm>
            <a:off x="7322866" y="4862480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id="{730E7720-3B50-7672-4A87-65CEBC50CC7D}"/>
              </a:ext>
            </a:extLst>
          </p:cNvPr>
          <p:cNvSpPr txBox="1"/>
          <p:nvPr/>
        </p:nvSpPr>
        <p:spPr>
          <a:xfrm>
            <a:off x="5565930" y="1282715"/>
            <a:ext cx="1060139" cy="1539488"/>
          </a:xfrm>
          <a:custGeom>
            <a:avLst/>
            <a:gdLst/>
            <a:ahLst/>
            <a:cxnLst/>
            <a:rect l="l" t="t" r="r" b="b"/>
            <a:pathLst>
              <a:path w="888274" h="1289913">
                <a:moveTo>
                  <a:pt x="364541" y="0"/>
                </a:moveTo>
                <a:cubicBezTo>
                  <a:pt x="366980" y="1625"/>
                  <a:pt x="370231" y="3251"/>
                  <a:pt x="374295" y="4876"/>
                </a:cubicBezTo>
                <a:cubicBezTo>
                  <a:pt x="375108" y="4063"/>
                  <a:pt x="375920" y="3657"/>
                  <a:pt x="376733" y="3657"/>
                </a:cubicBezTo>
                <a:cubicBezTo>
                  <a:pt x="377546" y="3657"/>
                  <a:pt x="378359" y="3251"/>
                  <a:pt x="379172" y="2438"/>
                </a:cubicBezTo>
                <a:lnTo>
                  <a:pt x="381610" y="7315"/>
                </a:lnTo>
                <a:lnTo>
                  <a:pt x="388925" y="4876"/>
                </a:lnTo>
                <a:lnTo>
                  <a:pt x="391364" y="7315"/>
                </a:lnTo>
                <a:cubicBezTo>
                  <a:pt x="392176" y="9753"/>
                  <a:pt x="393396" y="10159"/>
                  <a:pt x="395021" y="8534"/>
                </a:cubicBezTo>
                <a:cubicBezTo>
                  <a:pt x="396647" y="6908"/>
                  <a:pt x="398679" y="6908"/>
                  <a:pt x="401117" y="8534"/>
                </a:cubicBezTo>
                <a:cubicBezTo>
                  <a:pt x="401930" y="9347"/>
                  <a:pt x="404775" y="9753"/>
                  <a:pt x="409652" y="9753"/>
                </a:cubicBezTo>
                <a:cubicBezTo>
                  <a:pt x="416967" y="9753"/>
                  <a:pt x="421437" y="8940"/>
                  <a:pt x="423063" y="7315"/>
                </a:cubicBezTo>
                <a:cubicBezTo>
                  <a:pt x="428752" y="3251"/>
                  <a:pt x="435661" y="2438"/>
                  <a:pt x="443789" y="4876"/>
                </a:cubicBezTo>
                <a:cubicBezTo>
                  <a:pt x="447040" y="5689"/>
                  <a:pt x="451511" y="6095"/>
                  <a:pt x="457200" y="6095"/>
                </a:cubicBezTo>
                <a:lnTo>
                  <a:pt x="458420" y="6095"/>
                </a:lnTo>
                <a:cubicBezTo>
                  <a:pt x="462484" y="6095"/>
                  <a:pt x="467360" y="7721"/>
                  <a:pt x="473050" y="10972"/>
                </a:cubicBezTo>
                <a:cubicBezTo>
                  <a:pt x="478740" y="14224"/>
                  <a:pt x="482804" y="16662"/>
                  <a:pt x="485242" y="18288"/>
                </a:cubicBezTo>
                <a:cubicBezTo>
                  <a:pt x="487680" y="20726"/>
                  <a:pt x="490525" y="22758"/>
                  <a:pt x="493776" y="24384"/>
                </a:cubicBezTo>
                <a:cubicBezTo>
                  <a:pt x="499466" y="26009"/>
                  <a:pt x="502311" y="30073"/>
                  <a:pt x="502311" y="36575"/>
                </a:cubicBezTo>
                <a:lnTo>
                  <a:pt x="502311" y="40233"/>
                </a:lnTo>
                <a:lnTo>
                  <a:pt x="512064" y="43891"/>
                </a:lnTo>
                <a:cubicBezTo>
                  <a:pt x="512064" y="44704"/>
                  <a:pt x="512064" y="45110"/>
                  <a:pt x="512064" y="45110"/>
                </a:cubicBezTo>
                <a:cubicBezTo>
                  <a:pt x="514503" y="45110"/>
                  <a:pt x="518160" y="47142"/>
                  <a:pt x="523037" y="51206"/>
                </a:cubicBezTo>
                <a:cubicBezTo>
                  <a:pt x="523850" y="51206"/>
                  <a:pt x="525476" y="52019"/>
                  <a:pt x="527914" y="53644"/>
                </a:cubicBezTo>
                <a:cubicBezTo>
                  <a:pt x="527101" y="54457"/>
                  <a:pt x="525882" y="55473"/>
                  <a:pt x="524256" y="56692"/>
                </a:cubicBezTo>
                <a:cubicBezTo>
                  <a:pt x="522631" y="57912"/>
                  <a:pt x="522224" y="59334"/>
                  <a:pt x="523037" y="60960"/>
                </a:cubicBezTo>
                <a:cubicBezTo>
                  <a:pt x="525476" y="60960"/>
                  <a:pt x="527914" y="61772"/>
                  <a:pt x="530352" y="63398"/>
                </a:cubicBezTo>
                <a:cubicBezTo>
                  <a:pt x="533604" y="65023"/>
                  <a:pt x="536042" y="66649"/>
                  <a:pt x="537668" y="68275"/>
                </a:cubicBezTo>
                <a:cubicBezTo>
                  <a:pt x="540106" y="70713"/>
                  <a:pt x="542544" y="72339"/>
                  <a:pt x="544983" y="73152"/>
                </a:cubicBezTo>
                <a:cubicBezTo>
                  <a:pt x="546608" y="73152"/>
                  <a:pt x="547828" y="73558"/>
                  <a:pt x="548640" y="74371"/>
                </a:cubicBezTo>
                <a:cubicBezTo>
                  <a:pt x="552704" y="76809"/>
                  <a:pt x="554736" y="80060"/>
                  <a:pt x="554736" y="84124"/>
                </a:cubicBezTo>
                <a:cubicBezTo>
                  <a:pt x="554736" y="84937"/>
                  <a:pt x="554736" y="86563"/>
                  <a:pt x="554736" y="89001"/>
                </a:cubicBezTo>
                <a:cubicBezTo>
                  <a:pt x="554736" y="91440"/>
                  <a:pt x="555549" y="93878"/>
                  <a:pt x="557175" y="96316"/>
                </a:cubicBezTo>
                <a:cubicBezTo>
                  <a:pt x="557988" y="96316"/>
                  <a:pt x="558597" y="97332"/>
                  <a:pt x="559004" y="99364"/>
                </a:cubicBezTo>
                <a:cubicBezTo>
                  <a:pt x="559410" y="101396"/>
                  <a:pt x="558800" y="103225"/>
                  <a:pt x="557175" y="104851"/>
                </a:cubicBezTo>
                <a:cubicBezTo>
                  <a:pt x="556362" y="107289"/>
                  <a:pt x="555956" y="109321"/>
                  <a:pt x="555956" y="110947"/>
                </a:cubicBezTo>
                <a:cubicBezTo>
                  <a:pt x="555956" y="112572"/>
                  <a:pt x="557581" y="115417"/>
                  <a:pt x="560832" y="119481"/>
                </a:cubicBezTo>
                <a:cubicBezTo>
                  <a:pt x="564084" y="121920"/>
                  <a:pt x="564490" y="125984"/>
                  <a:pt x="562052" y="131673"/>
                </a:cubicBezTo>
                <a:cubicBezTo>
                  <a:pt x="560426" y="134924"/>
                  <a:pt x="558394" y="137769"/>
                  <a:pt x="555956" y="140208"/>
                </a:cubicBezTo>
                <a:cubicBezTo>
                  <a:pt x="554330" y="140208"/>
                  <a:pt x="552704" y="141833"/>
                  <a:pt x="551079" y="145084"/>
                </a:cubicBezTo>
                <a:cubicBezTo>
                  <a:pt x="551079" y="148336"/>
                  <a:pt x="549047" y="150774"/>
                  <a:pt x="544983" y="152400"/>
                </a:cubicBezTo>
                <a:cubicBezTo>
                  <a:pt x="544170" y="150774"/>
                  <a:pt x="542951" y="149758"/>
                  <a:pt x="541325" y="149352"/>
                </a:cubicBezTo>
                <a:cubicBezTo>
                  <a:pt x="539700" y="148945"/>
                  <a:pt x="538480" y="148742"/>
                  <a:pt x="537668" y="148742"/>
                </a:cubicBezTo>
                <a:lnTo>
                  <a:pt x="530352" y="151180"/>
                </a:lnTo>
                <a:lnTo>
                  <a:pt x="535229" y="156057"/>
                </a:lnTo>
                <a:cubicBezTo>
                  <a:pt x="533604" y="157683"/>
                  <a:pt x="531368" y="158699"/>
                  <a:pt x="528524" y="159105"/>
                </a:cubicBezTo>
                <a:cubicBezTo>
                  <a:pt x="525679" y="159512"/>
                  <a:pt x="523444" y="159308"/>
                  <a:pt x="521818" y="158496"/>
                </a:cubicBezTo>
                <a:lnTo>
                  <a:pt x="513284" y="175564"/>
                </a:lnTo>
                <a:cubicBezTo>
                  <a:pt x="510032" y="182067"/>
                  <a:pt x="508407" y="189382"/>
                  <a:pt x="508407" y="197510"/>
                </a:cubicBezTo>
                <a:lnTo>
                  <a:pt x="504749" y="234086"/>
                </a:lnTo>
                <a:cubicBezTo>
                  <a:pt x="503124" y="249529"/>
                  <a:pt x="502311" y="272287"/>
                  <a:pt x="502311" y="302361"/>
                </a:cubicBezTo>
                <a:lnTo>
                  <a:pt x="502311" y="306019"/>
                </a:lnTo>
                <a:lnTo>
                  <a:pt x="505968" y="304800"/>
                </a:lnTo>
                <a:lnTo>
                  <a:pt x="547421" y="292608"/>
                </a:lnTo>
                <a:cubicBezTo>
                  <a:pt x="553111" y="290982"/>
                  <a:pt x="561036" y="288340"/>
                  <a:pt x="571196" y="284683"/>
                </a:cubicBezTo>
                <a:cubicBezTo>
                  <a:pt x="581356" y="281025"/>
                  <a:pt x="589687" y="277977"/>
                  <a:pt x="596189" y="275539"/>
                </a:cubicBezTo>
                <a:lnTo>
                  <a:pt x="608381" y="270662"/>
                </a:lnTo>
                <a:cubicBezTo>
                  <a:pt x="618135" y="266598"/>
                  <a:pt x="629514" y="262128"/>
                  <a:pt x="642519" y="257251"/>
                </a:cubicBezTo>
                <a:cubicBezTo>
                  <a:pt x="652272" y="255625"/>
                  <a:pt x="662432" y="254812"/>
                  <a:pt x="672999" y="254812"/>
                </a:cubicBezTo>
                <a:lnTo>
                  <a:pt x="679095" y="254812"/>
                </a:lnTo>
                <a:cubicBezTo>
                  <a:pt x="684784" y="254812"/>
                  <a:pt x="690068" y="252374"/>
                  <a:pt x="694944" y="247497"/>
                </a:cubicBezTo>
                <a:lnTo>
                  <a:pt x="701040" y="241401"/>
                </a:lnTo>
                <a:cubicBezTo>
                  <a:pt x="703479" y="238150"/>
                  <a:pt x="705917" y="237337"/>
                  <a:pt x="708356" y="238963"/>
                </a:cubicBezTo>
                <a:cubicBezTo>
                  <a:pt x="712420" y="242214"/>
                  <a:pt x="717296" y="243027"/>
                  <a:pt x="722986" y="241401"/>
                </a:cubicBezTo>
                <a:cubicBezTo>
                  <a:pt x="725424" y="239776"/>
                  <a:pt x="727050" y="239776"/>
                  <a:pt x="727863" y="241401"/>
                </a:cubicBezTo>
                <a:cubicBezTo>
                  <a:pt x="729488" y="241401"/>
                  <a:pt x="731317" y="241401"/>
                  <a:pt x="733349" y="241401"/>
                </a:cubicBezTo>
                <a:cubicBezTo>
                  <a:pt x="735381" y="241401"/>
                  <a:pt x="737616" y="240995"/>
                  <a:pt x="740055" y="240182"/>
                </a:cubicBezTo>
                <a:lnTo>
                  <a:pt x="742493" y="241401"/>
                </a:lnTo>
                <a:cubicBezTo>
                  <a:pt x="753872" y="243027"/>
                  <a:pt x="762813" y="244652"/>
                  <a:pt x="769316" y="246278"/>
                </a:cubicBezTo>
                <a:cubicBezTo>
                  <a:pt x="772567" y="246278"/>
                  <a:pt x="775818" y="247091"/>
                  <a:pt x="779069" y="248716"/>
                </a:cubicBezTo>
                <a:cubicBezTo>
                  <a:pt x="780695" y="248716"/>
                  <a:pt x="781508" y="249529"/>
                  <a:pt x="781508" y="251155"/>
                </a:cubicBezTo>
                <a:cubicBezTo>
                  <a:pt x="785572" y="255219"/>
                  <a:pt x="790855" y="257657"/>
                  <a:pt x="797357" y="258470"/>
                </a:cubicBezTo>
                <a:cubicBezTo>
                  <a:pt x="798170" y="258470"/>
                  <a:pt x="799796" y="259283"/>
                  <a:pt x="802234" y="260908"/>
                </a:cubicBezTo>
                <a:lnTo>
                  <a:pt x="819303" y="279196"/>
                </a:lnTo>
                <a:cubicBezTo>
                  <a:pt x="823367" y="283260"/>
                  <a:pt x="829056" y="290982"/>
                  <a:pt x="836372" y="302361"/>
                </a:cubicBezTo>
                <a:lnTo>
                  <a:pt x="840029" y="308457"/>
                </a:lnTo>
                <a:cubicBezTo>
                  <a:pt x="845719" y="313334"/>
                  <a:pt x="849783" y="320243"/>
                  <a:pt x="852221" y="329184"/>
                </a:cubicBezTo>
                <a:lnTo>
                  <a:pt x="855879" y="345033"/>
                </a:lnTo>
                <a:lnTo>
                  <a:pt x="860756" y="353568"/>
                </a:lnTo>
                <a:cubicBezTo>
                  <a:pt x="860756" y="354380"/>
                  <a:pt x="861162" y="355803"/>
                  <a:pt x="861975" y="357835"/>
                </a:cubicBezTo>
                <a:cubicBezTo>
                  <a:pt x="862788" y="359867"/>
                  <a:pt x="863194" y="362102"/>
                  <a:pt x="863194" y="364540"/>
                </a:cubicBezTo>
                <a:cubicBezTo>
                  <a:pt x="861568" y="366166"/>
                  <a:pt x="862381" y="367792"/>
                  <a:pt x="865632" y="369417"/>
                </a:cubicBezTo>
                <a:cubicBezTo>
                  <a:pt x="868884" y="371856"/>
                  <a:pt x="870916" y="376326"/>
                  <a:pt x="871728" y="382828"/>
                </a:cubicBezTo>
                <a:cubicBezTo>
                  <a:pt x="873354" y="388518"/>
                  <a:pt x="874980" y="394208"/>
                  <a:pt x="876605" y="399897"/>
                </a:cubicBezTo>
                <a:lnTo>
                  <a:pt x="879044" y="408432"/>
                </a:lnTo>
                <a:cubicBezTo>
                  <a:pt x="880669" y="413308"/>
                  <a:pt x="881888" y="416153"/>
                  <a:pt x="882701" y="416966"/>
                </a:cubicBezTo>
                <a:cubicBezTo>
                  <a:pt x="884327" y="417779"/>
                  <a:pt x="885952" y="419811"/>
                  <a:pt x="887578" y="423062"/>
                </a:cubicBezTo>
                <a:cubicBezTo>
                  <a:pt x="889204" y="427939"/>
                  <a:pt x="887984" y="431596"/>
                  <a:pt x="883920" y="434035"/>
                </a:cubicBezTo>
                <a:cubicBezTo>
                  <a:pt x="883108" y="434848"/>
                  <a:pt x="881888" y="435254"/>
                  <a:pt x="880263" y="435254"/>
                </a:cubicBezTo>
                <a:cubicBezTo>
                  <a:pt x="877012" y="436880"/>
                  <a:pt x="875386" y="439724"/>
                  <a:pt x="875386" y="443788"/>
                </a:cubicBezTo>
                <a:cubicBezTo>
                  <a:pt x="874573" y="450291"/>
                  <a:pt x="870103" y="455574"/>
                  <a:pt x="861975" y="459638"/>
                </a:cubicBezTo>
                <a:cubicBezTo>
                  <a:pt x="861162" y="459638"/>
                  <a:pt x="859943" y="460451"/>
                  <a:pt x="858317" y="462076"/>
                </a:cubicBezTo>
                <a:cubicBezTo>
                  <a:pt x="856692" y="467766"/>
                  <a:pt x="852221" y="473456"/>
                  <a:pt x="844906" y="479145"/>
                </a:cubicBezTo>
                <a:cubicBezTo>
                  <a:pt x="839216" y="484835"/>
                  <a:pt x="833120" y="486054"/>
                  <a:pt x="826618" y="482803"/>
                </a:cubicBezTo>
                <a:cubicBezTo>
                  <a:pt x="825805" y="481990"/>
                  <a:pt x="824180" y="481990"/>
                  <a:pt x="821741" y="482803"/>
                </a:cubicBezTo>
                <a:cubicBezTo>
                  <a:pt x="820116" y="482803"/>
                  <a:pt x="818084" y="483615"/>
                  <a:pt x="815645" y="485241"/>
                </a:cubicBezTo>
                <a:cubicBezTo>
                  <a:pt x="812394" y="486054"/>
                  <a:pt x="809549" y="485241"/>
                  <a:pt x="807111" y="482803"/>
                </a:cubicBezTo>
                <a:cubicBezTo>
                  <a:pt x="802234" y="477926"/>
                  <a:pt x="797764" y="476707"/>
                  <a:pt x="793700" y="479145"/>
                </a:cubicBezTo>
                <a:lnTo>
                  <a:pt x="793700" y="488899"/>
                </a:lnTo>
                <a:lnTo>
                  <a:pt x="792480" y="488899"/>
                </a:lnTo>
                <a:cubicBezTo>
                  <a:pt x="790855" y="488899"/>
                  <a:pt x="789229" y="488289"/>
                  <a:pt x="787604" y="487070"/>
                </a:cubicBezTo>
                <a:cubicBezTo>
                  <a:pt x="785978" y="485851"/>
                  <a:pt x="784759" y="484835"/>
                  <a:pt x="783946" y="484022"/>
                </a:cubicBezTo>
                <a:cubicBezTo>
                  <a:pt x="781508" y="485648"/>
                  <a:pt x="774599" y="490524"/>
                  <a:pt x="763220" y="498652"/>
                </a:cubicBezTo>
                <a:lnTo>
                  <a:pt x="766877" y="499872"/>
                </a:lnTo>
                <a:lnTo>
                  <a:pt x="781508" y="504748"/>
                </a:lnTo>
                <a:lnTo>
                  <a:pt x="790042" y="508406"/>
                </a:lnTo>
                <a:cubicBezTo>
                  <a:pt x="791668" y="509219"/>
                  <a:pt x="792277" y="510438"/>
                  <a:pt x="791871" y="512063"/>
                </a:cubicBezTo>
                <a:cubicBezTo>
                  <a:pt x="791464" y="513689"/>
                  <a:pt x="791261" y="514908"/>
                  <a:pt x="791261" y="515721"/>
                </a:cubicBezTo>
                <a:lnTo>
                  <a:pt x="794919" y="518160"/>
                </a:lnTo>
                <a:cubicBezTo>
                  <a:pt x="796544" y="519785"/>
                  <a:pt x="797560" y="521004"/>
                  <a:pt x="797967" y="521817"/>
                </a:cubicBezTo>
                <a:cubicBezTo>
                  <a:pt x="798373" y="522630"/>
                  <a:pt x="798170" y="523849"/>
                  <a:pt x="797357" y="525475"/>
                </a:cubicBezTo>
                <a:cubicBezTo>
                  <a:pt x="794919" y="529539"/>
                  <a:pt x="795732" y="531977"/>
                  <a:pt x="799796" y="532790"/>
                </a:cubicBezTo>
                <a:lnTo>
                  <a:pt x="816864" y="540105"/>
                </a:lnTo>
                <a:cubicBezTo>
                  <a:pt x="820928" y="541731"/>
                  <a:pt x="822960" y="543356"/>
                  <a:pt x="822960" y="544982"/>
                </a:cubicBezTo>
                <a:cubicBezTo>
                  <a:pt x="823773" y="548233"/>
                  <a:pt x="824992" y="550265"/>
                  <a:pt x="826618" y="551078"/>
                </a:cubicBezTo>
                <a:lnTo>
                  <a:pt x="830276" y="554736"/>
                </a:lnTo>
                <a:lnTo>
                  <a:pt x="836372" y="569366"/>
                </a:lnTo>
                <a:cubicBezTo>
                  <a:pt x="836372" y="570179"/>
                  <a:pt x="837997" y="571804"/>
                  <a:pt x="841248" y="574243"/>
                </a:cubicBezTo>
                <a:cubicBezTo>
                  <a:pt x="841248" y="577494"/>
                  <a:pt x="839623" y="579120"/>
                  <a:pt x="836372" y="579120"/>
                </a:cubicBezTo>
                <a:cubicBezTo>
                  <a:pt x="833933" y="579120"/>
                  <a:pt x="832714" y="579526"/>
                  <a:pt x="832714" y="580339"/>
                </a:cubicBezTo>
                <a:cubicBezTo>
                  <a:pt x="832714" y="581964"/>
                  <a:pt x="833120" y="583590"/>
                  <a:pt x="833933" y="585216"/>
                </a:cubicBezTo>
                <a:lnTo>
                  <a:pt x="836372" y="586435"/>
                </a:lnTo>
                <a:lnTo>
                  <a:pt x="835152" y="588873"/>
                </a:lnTo>
                <a:lnTo>
                  <a:pt x="836372" y="591312"/>
                </a:lnTo>
                <a:cubicBezTo>
                  <a:pt x="837997" y="594563"/>
                  <a:pt x="837184" y="596188"/>
                  <a:pt x="833933" y="596188"/>
                </a:cubicBezTo>
                <a:lnTo>
                  <a:pt x="830276" y="598627"/>
                </a:lnTo>
                <a:cubicBezTo>
                  <a:pt x="827024" y="598627"/>
                  <a:pt x="825399" y="599033"/>
                  <a:pt x="825399" y="599846"/>
                </a:cubicBezTo>
                <a:cubicBezTo>
                  <a:pt x="822960" y="600659"/>
                  <a:pt x="821741" y="602284"/>
                  <a:pt x="821741" y="604723"/>
                </a:cubicBezTo>
                <a:cubicBezTo>
                  <a:pt x="821741" y="605535"/>
                  <a:pt x="822148" y="607161"/>
                  <a:pt x="822960" y="609600"/>
                </a:cubicBezTo>
                <a:cubicBezTo>
                  <a:pt x="823773" y="612038"/>
                  <a:pt x="823773" y="613664"/>
                  <a:pt x="822960" y="614476"/>
                </a:cubicBezTo>
                <a:cubicBezTo>
                  <a:pt x="822960" y="617727"/>
                  <a:pt x="823773" y="620979"/>
                  <a:pt x="825399" y="624230"/>
                </a:cubicBezTo>
                <a:cubicBezTo>
                  <a:pt x="825399" y="625856"/>
                  <a:pt x="824586" y="626668"/>
                  <a:pt x="822960" y="626668"/>
                </a:cubicBezTo>
                <a:cubicBezTo>
                  <a:pt x="820522" y="626668"/>
                  <a:pt x="818896" y="627075"/>
                  <a:pt x="818084" y="627887"/>
                </a:cubicBezTo>
                <a:cubicBezTo>
                  <a:pt x="817271" y="630326"/>
                  <a:pt x="815645" y="631342"/>
                  <a:pt x="813207" y="630936"/>
                </a:cubicBezTo>
                <a:cubicBezTo>
                  <a:pt x="810768" y="630529"/>
                  <a:pt x="809143" y="630326"/>
                  <a:pt x="808330" y="630326"/>
                </a:cubicBezTo>
                <a:lnTo>
                  <a:pt x="801015" y="630326"/>
                </a:lnTo>
                <a:lnTo>
                  <a:pt x="796138" y="632764"/>
                </a:lnTo>
                <a:lnTo>
                  <a:pt x="799796" y="635203"/>
                </a:lnTo>
                <a:cubicBezTo>
                  <a:pt x="802234" y="636828"/>
                  <a:pt x="802640" y="638454"/>
                  <a:pt x="801015" y="640079"/>
                </a:cubicBezTo>
                <a:cubicBezTo>
                  <a:pt x="800202" y="640892"/>
                  <a:pt x="799389" y="641299"/>
                  <a:pt x="798576" y="641299"/>
                </a:cubicBezTo>
                <a:cubicBezTo>
                  <a:pt x="797764" y="641299"/>
                  <a:pt x="796544" y="641299"/>
                  <a:pt x="794919" y="641299"/>
                </a:cubicBezTo>
                <a:cubicBezTo>
                  <a:pt x="793293" y="641299"/>
                  <a:pt x="792074" y="641299"/>
                  <a:pt x="791261" y="641299"/>
                </a:cubicBezTo>
                <a:cubicBezTo>
                  <a:pt x="790448" y="642112"/>
                  <a:pt x="789026" y="642315"/>
                  <a:pt x="786994" y="641908"/>
                </a:cubicBezTo>
                <a:cubicBezTo>
                  <a:pt x="784962" y="641502"/>
                  <a:pt x="783540" y="640892"/>
                  <a:pt x="782727" y="640079"/>
                </a:cubicBezTo>
                <a:lnTo>
                  <a:pt x="782727" y="636422"/>
                </a:lnTo>
                <a:cubicBezTo>
                  <a:pt x="781101" y="637235"/>
                  <a:pt x="780288" y="638048"/>
                  <a:pt x="780288" y="638860"/>
                </a:cubicBezTo>
                <a:cubicBezTo>
                  <a:pt x="780288" y="639673"/>
                  <a:pt x="780288" y="640486"/>
                  <a:pt x="780288" y="641299"/>
                </a:cubicBezTo>
                <a:lnTo>
                  <a:pt x="771754" y="638860"/>
                </a:lnTo>
                <a:cubicBezTo>
                  <a:pt x="771754" y="634796"/>
                  <a:pt x="769722" y="632764"/>
                  <a:pt x="765658" y="632764"/>
                </a:cubicBezTo>
                <a:lnTo>
                  <a:pt x="765658" y="633983"/>
                </a:lnTo>
                <a:lnTo>
                  <a:pt x="768096" y="637641"/>
                </a:lnTo>
                <a:cubicBezTo>
                  <a:pt x="768096" y="639267"/>
                  <a:pt x="767284" y="640079"/>
                  <a:pt x="765658" y="640079"/>
                </a:cubicBezTo>
                <a:cubicBezTo>
                  <a:pt x="761594" y="640079"/>
                  <a:pt x="757936" y="638454"/>
                  <a:pt x="754685" y="635203"/>
                </a:cubicBezTo>
                <a:lnTo>
                  <a:pt x="744932" y="635203"/>
                </a:lnTo>
                <a:lnTo>
                  <a:pt x="744932" y="640079"/>
                </a:lnTo>
                <a:lnTo>
                  <a:pt x="751028" y="649833"/>
                </a:lnTo>
                <a:lnTo>
                  <a:pt x="753466" y="646175"/>
                </a:lnTo>
                <a:cubicBezTo>
                  <a:pt x="754279" y="648614"/>
                  <a:pt x="754685" y="650240"/>
                  <a:pt x="754685" y="651052"/>
                </a:cubicBezTo>
                <a:lnTo>
                  <a:pt x="760781" y="648614"/>
                </a:lnTo>
                <a:lnTo>
                  <a:pt x="765658" y="652271"/>
                </a:lnTo>
                <a:cubicBezTo>
                  <a:pt x="764032" y="653897"/>
                  <a:pt x="762610" y="654304"/>
                  <a:pt x="761391" y="653491"/>
                </a:cubicBezTo>
                <a:cubicBezTo>
                  <a:pt x="760172" y="652678"/>
                  <a:pt x="759156" y="652271"/>
                  <a:pt x="758343" y="652271"/>
                </a:cubicBezTo>
                <a:cubicBezTo>
                  <a:pt x="756717" y="656335"/>
                  <a:pt x="755498" y="658367"/>
                  <a:pt x="754685" y="658367"/>
                </a:cubicBezTo>
                <a:cubicBezTo>
                  <a:pt x="753872" y="659180"/>
                  <a:pt x="751840" y="658774"/>
                  <a:pt x="748589" y="657148"/>
                </a:cubicBezTo>
                <a:lnTo>
                  <a:pt x="746151" y="660806"/>
                </a:lnTo>
                <a:lnTo>
                  <a:pt x="740055" y="659587"/>
                </a:lnTo>
                <a:cubicBezTo>
                  <a:pt x="737616" y="657148"/>
                  <a:pt x="734772" y="657148"/>
                  <a:pt x="731520" y="659587"/>
                </a:cubicBezTo>
                <a:lnTo>
                  <a:pt x="731520" y="653491"/>
                </a:lnTo>
                <a:cubicBezTo>
                  <a:pt x="733959" y="653491"/>
                  <a:pt x="735584" y="653084"/>
                  <a:pt x="736397" y="652271"/>
                </a:cubicBezTo>
                <a:cubicBezTo>
                  <a:pt x="735584" y="650646"/>
                  <a:pt x="734568" y="649833"/>
                  <a:pt x="733349" y="649833"/>
                </a:cubicBezTo>
                <a:cubicBezTo>
                  <a:pt x="732130" y="649833"/>
                  <a:pt x="731114" y="649427"/>
                  <a:pt x="730301" y="648614"/>
                </a:cubicBezTo>
                <a:cubicBezTo>
                  <a:pt x="730301" y="648614"/>
                  <a:pt x="730098" y="648817"/>
                  <a:pt x="729692" y="649224"/>
                </a:cubicBezTo>
                <a:cubicBezTo>
                  <a:pt x="729285" y="649630"/>
                  <a:pt x="729082" y="649833"/>
                  <a:pt x="729082" y="649833"/>
                </a:cubicBezTo>
                <a:lnTo>
                  <a:pt x="727863" y="653491"/>
                </a:lnTo>
                <a:cubicBezTo>
                  <a:pt x="727050" y="656742"/>
                  <a:pt x="725424" y="658367"/>
                  <a:pt x="722986" y="658367"/>
                </a:cubicBezTo>
                <a:cubicBezTo>
                  <a:pt x="718922" y="658367"/>
                  <a:pt x="714452" y="657148"/>
                  <a:pt x="709575" y="654710"/>
                </a:cubicBezTo>
                <a:cubicBezTo>
                  <a:pt x="705511" y="653084"/>
                  <a:pt x="702260" y="652271"/>
                  <a:pt x="699821" y="652271"/>
                </a:cubicBezTo>
                <a:cubicBezTo>
                  <a:pt x="697383" y="652271"/>
                  <a:pt x="695351" y="651459"/>
                  <a:pt x="693725" y="649833"/>
                </a:cubicBezTo>
                <a:cubicBezTo>
                  <a:pt x="695351" y="649020"/>
                  <a:pt x="696164" y="647395"/>
                  <a:pt x="696164" y="644956"/>
                </a:cubicBezTo>
                <a:cubicBezTo>
                  <a:pt x="694538" y="642518"/>
                  <a:pt x="693725" y="640892"/>
                  <a:pt x="693725" y="640079"/>
                </a:cubicBezTo>
                <a:cubicBezTo>
                  <a:pt x="692100" y="639267"/>
                  <a:pt x="690880" y="638251"/>
                  <a:pt x="690068" y="637032"/>
                </a:cubicBezTo>
                <a:cubicBezTo>
                  <a:pt x="689255" y="635812"/>
                  <a:pt x="688848" y="634390"/>
                  <a:pt x="688848" y="632764"/>
                </a:cubicBezTo>
                <a:cubicBezTo>
                  <a:pt x="690474" y="632764"/>
                  <a:pt x="691287" y="633171"/>
                  <a:pt x="691287" y="633983"/>
                </a:cubicBezTo>
                <a:cubicBezTo>
                  <a:pt x="691287" y="634796"/>
                  <a:pt x="691287" y="635609"/>
                  <a:pt x="691287" y="636422"/>
                </a:cubicBezTo>
                <a:lnTo>
                  <a:pt x="703479" y="638860"/>
                </a:lnTo>
                <a:cubicBezTo>
                  <a:pt x="705917" y="638048"/>
                  <a:pt x="707136" y="636015"/>
                  <a:pt x="707136" y="632764"/>
                </a:cubicBezTo>
                <a:cubicBezTo>
                  <a:pt x="707136" y="629513"/>
                  <a:pt x="707136" y="627481"/>
                  <a:pt x="707136" y="626668"/>
                </a:cubicBezTo>
                <a:cubicBezTo>
                  <a:pt x="707949" y="627481"/>
                  <a:pt x="709168" y="628700"/>
                  <a:pt x="710794" y="630326"/>
                </a:cubicBezTo>
                <a:cubicBezTo>
                  <a:pt x="712420" y="631952"/>
                  <a:pt x="714452" y="632358"/>
                  <a:pt x="716890" y="631545"/>
                </a:cubicBezTo>
                <a:cubicBezTo>
                  <a:pt x="717703" y="631545"/>
                  <a:pt x="718516" y="633171"/>
                  <a:pt x="719328" y="636422"/>
                </a:cubicBezTo>
                <a:lnTo>
                  <a:pt x="721767" y="629107"/>
                </a:lnTo>
                <a:cubicBezTo>
                  <a:pt x="723392" y="628294"/>
                  <a:pt x="724612" y="628497"/>
                  <a:pt x="725424" y="629716"/>
                </a:cubicBezTo>
                <a:cubicBezTo>
                  <a:pt x="726237" y="630936"/>
                  <a:pt x="726644" y="631952"/>
                  <a:pt x="726644" y="632764"/>
                </a:cubicBezTo>
                <a:lnTo>
                  <a:pt x="732740" y="635203"/>
                </a:lnTo>
                <a:cubicBezTo>
                  <a:pt x="734365" y="633577"/>
                  <a:pt x="734772" y="632155"/>
                  <a:pt x="733959" y="630936"/>
                </a:cubicBezTo>
                <a:cubicBezTo>
                  <a:pt x="733146" y="629716"/>
                  <a:pt x="731927" y="628700"/>
                  <a:pt x="730301" y="627887"/>
                </a:cubicBezTo>
                <a:cubicBezTo>
                  <a:pt x="724612" y="624636"/>
                  <a:pt x="718922" y="623011"/>
                  <a:pt x="713232" y="623011"/>
                </a:cubicBezTo>
                <a:cubicBezTo>
                  <a:pt x="705917" y="621385"/>
                  <a:pt x="701447" y="620572"/>
                  <a:pt x="699821" y="620572"/>
                </a:cubicBezTo>
                <a:cubicBezTo>
                  <a:pt x="698196" y="620572"/>
                  <a:pt x="696367" y="620369"/>
                  <a:pt x="694335" y="619963"/>
                </a:cubicBezTo>
                <a:cubicBezTo>
                  <a:pt x="692303" y="619556"/>
                  <a:pt x="690068" y="619760"/>
                  <a:pt x="687629" y="620572"/>
                </a:cubicBezTo>
                <a:cubicBezTo>
                  <a:pt x="684378" y="620572"/>
                  <a:pt x="682346" y="619353"/>
                  <a:pt x="681533" y="616915"/>
                </a:cubicBezTo>
                <a:cubicBezTo>
                  <a:pt x="675844" y="620166"/>
                  <a:pt x="673405" y="623417"/>
                  <a:pt x="674218" y="626668"/>
                </a:cubicBezTo>
                <a:cubicBezTo>
                  <a:pt x="673405" y="626668"/>
                  <a:pt x="672389" y="626668"/>
                  <a:pt x="671170" y="626668"/>
                </a:cubicBezTo>
                <a:cubicBezTo>
                  <a:pt x="669951" y="626668"/>
                  <a:pt x="668935" y="626262"/>
                  <a:pt x="668122" y="625449"/>
                </a:cubicBezTo>
                <a:cubicBezTo>
                  <a:pt x="668122" y="624636"/>
                  <a:pt x="666496" y="623823"/>
                  <a:pt x="663245" y="623011"/>
                </a:cubicBezTo>
                <a:cubicBezTo>
                  <a:pt x="663245" y="619760"/>
                  <a:pt x="663652" y="617727"/>
                  <a:pt x="664464" y="616915"/>
                </a:cubicBezTo>
                <a:cubicBezTo>
                  <a:pt x="663652" y="616915"/>
                  <a:pt x="662636" y="617321"/>
                  <a:pt x="661416" y="618134"/>
                </a:cubicBezTo>
                <a:cubicBezTo>
                  <a:pt x="660197" y="618947"/>
                  <a:pt x="659588" y="620166"/>
                  <a:pt x="659588" y="621791"/>
                </a:cubicBezTo>
                <a:cubicBezTo>
                  <a:pt x="659588" y="624230"/>
                  <a:pt x="658368" y="625043"/>
                  <a:pt x="655930" y="624230"/>
                </a:cubicBezTo>
                <a:lnTo>
                  <a:pt x="644957" y="624230"/>
                </a:lnTo>
                <a:lnTo>
                  <a:pt x="638861" y="615695"/>
                </a:lnTo>
                <a:lnTo>
                  <a:pt x="633984" y="623011"/>
                </a:lnTo>
                <a:cubicBezTo>
                  <a:pt x="633984" y="621385"/>
                  <a:pt x="633578" y="619760"/>
                  <a:pt x="632765" y="618134"/>
                </a:cubicBezTo>
                <a:lnTo>
                  <a:pt x="625450" y="621791"/>
                </a:lnTo>
                <a:lnTo>
                  <a:pt x="621792" y="620572"/>
                </a:lnTo>
                <a:lnTo>
                  <a:pt x="615696" y="620572"/>
                </a:lnTo>
                <a:cubicBezTo>
                  <a:pt x="615696" y="620572"/>
                  <a:pt x="615493" y="620369"/>
                  <a:pt x="615087" y="619963"/>
                </a:cubicBezTo>
                <a:cubicBezTo>
                  <a:pt x="614680" y="619556"/>
                  <a:pt x="614477" y="619353"/>
                  <a:pt x="614477" y="619353"/>
                </a:cubicBezTo>
                <a:cubicBezTo>
                  <a:pt x="612852" y="619353"/>
                  <a:pt x="611632" y="619760"/>
                  <a:pt x="610820" y="620572"/>
                </a:cubicBezTo>
                <a:cubicBezTo>
                  <a:pt x="610820" y="621385"/>
                  <a:pt x="610210" y="621385"/>
                  <a:pt x="608991" y="620572"/>
                </a:cubicBezTo>
                <a:cubicBezTo>
                  <a:pt x="607772" y="619760"/>
                  <a:pt x="607162" y="618947"/>
                  <a:pt x="607162" y="618134"/>
                </a:cubicBezTo>
                <a:cubicBezTo>
                  <a:pt x="607162" y="616508"/>
                  <a:pt x="606349" y="615086"/>
                  <a:pt x="604724" y="613867"/>
                </a:cubicBezTo>
                <a:cubicBezTo>
                  <a:pt x="603098" y="612647"/>
                  <a:pt x="602285" y="611225"/>
                  <a:pt x="602285" y="609600"/>
                </a:cubicBezTo>
                <a:lnTo>
                  <a:pt x="599847" y="614476"/>
                </a:lnTo>
                <a:lnTo>
                  <a:pt x="597408" y="614476"/>
                </a:lnTo>
                <a:cubicBezTo>
                  <a:pt x="594970" y="611225"/>
                  <a:pt x="591312" y="610006"/>
                  <a:pt x="586436" y="610819"/>
                </a:cubicBezTo>
                <a:lnTo>
                  <a:pt x="563271" y="613257"/>
                </a:lnTo>
                <a:cubicBezTo>
                  <a:pt x="560832" y="613257"/>
                  <a:pt x="557581" y="613664"/>
                  <a:pt x="553517" y="614476"/>
                </a:cubicBezTo>
                <a:lnTo>
                  <a:pt x="547421" y="614476"/>
                </a:lnTo>
                <a:cubicBezTo>
                  <a:pt x="543357" y="618540"/>
                  <a:pt x="538480" y="620166"/>
                  <a:pt x="532791" y="619353"/>
                </a:cubicBezTo>
                <a:lnTo>
                  <a:pt x="537668" y="616915"/>
                </a:lnTo>
                <a:cubicBezTo>
                  <a:pt x="534416" y="616102"/>
                  <a:pt x="532181" y="615899"/>
                  <a:pt x="530962" y="616305"/>
                </a:cubicBezTo>
                <a:cubicBezTo>
                  <a:pt x="529743" y="616711"/>
                  <a:pt x="528727" y="618134"/>
                  <a:pt x="527914" y="620572"/>
                </a:cubicBezTo>
                <a:cubicBezTo>
                  <a:pt x="526288" y="619760"/>
                  <a:pt x="524256" y="619353"/>
                  <a:pt x="521818" y="619353"/>
                </a:cubicBezTo>
                <a:lnTo>
                  <a:pt x="512064" y="620572"/>
                </a:lnTo>
                <a:lnTo>
                  <a:pt x="509626" y="620572"/>
                </a:lnTo>
                <a:cubicBezTo>
                  <a:pt x="505562" y="620572"/>
                  <a:pt x="503530" y="621791"/>
                  <a:pt x="503530" y="624230"/>
                </a:cubicBezTo>
                <a:lnTo>
                  <a:pt x="503530" y="625449"/>
                </a:lnTo>
                <a:cubicBezTo>
                  <a:pt x="503530" y="626262"/>
                  <a:pt x="503530" y="627684"/>
                  <a:pt x="503530" y="629716"/>
                </a:cubicBezTo>
                <a:cubicBezTo>
                  <a:pt x="503530" y="631748"/>
                  <a:pt x="504140" y="632967"/>
                  <a:pt x="505359" y="633374"/>
                </a:cubicBezTo>
                <a:cubicBezTo>
                  <a:pt x="506578" y="633780"/>
                  <a:pt x="508407" y="633577"/>
                  <a:pt x="510845" y="632764"/>
                </a:cubicBezTo>
                <a:lnTo>
                  <a:pt x="515722" y="630326"/>
                </a:lnTo>
                <a:lnTo>
                  <a:pt x="519380" y="630326"/>
                </a:lnTo>
                <a:cubicBezTo>
                  <a:pt x="524256" y="630326"/>
                  <a:pt x="527914" y="629919"/>
                  <a:pt x="530352" y="629107"/>
                </a:cubicBezTo>
                <a:lnTo>
                  <a:pt x="540106" y="625449"/>
                </a:lnTo>
                <a:lnTo>
                  <a:pt x="541325" y="625449"/>
                </a:lnTo>
                <a:cubicBezTo>
                  <a:pt x="543764" y="627075"/>
                  <a:pt x="546202" y="627278"/>
                  <a:pt x="548640" y="626059"/>
                </a:cubicBezTo>
                <a:cubicBezTo>
                  <a:pt x="551079" y="624840"/>
                  <a:pt x="552704" y="624230"/>
                  <a:pt x="553517" y="624230"/>
                </a:cubicBezTo>
                <a:cubicBezTo>
                  <a:pt x="555956" y="623417"/>
                  <a:pt x="557988" y="623417"/>
                  <a:pt x="559613" y="624230"/>
                </a:cubicBezTo>
                <a:lnTo>
                  <a:pt x="559613" y="625449"/>
                </a:lnTo>
                <a:cubicBezTo>
                  <a:pt x="553924" y="628700"/>
                  <a:pt x="550266" y="630326"/>
                  <a:pt x="548640" y="630326"/>
                </a:cubicBezTo>
                <a:lnTo>
                  <a:pt x="544983" y="630326"/>
                </a:lnTo>
                <a:cubicBezTo>
                  <a:pt x="540919" y="630326"/>
                  <a:pt x="536855" y="631139"/>
                  <a:pt x="532791" y="632764"/>
                </a:cubicBezTo>
                <a:cubicBezTo>
                  <a:pt x="531978" y="632764"/>
                  <a:pt x="531368" y="632967"/>
                  <a:pt x="530962" y="633374"/>
                </a:cubicBezTo>
                <a:cubicBezTo>
                  <a:pt x="530556" y="633780"/>
                  <a:pt x="529540" y="633577"/>
                  <a:pt x="527914" y="632764"/>
                </a:cubicBezTo>
                <a:lnTo>
                  <a:pt x="524256" y="632764"/>
                </a:lnTo>
                <a:cubicBezTo>
                  <a:pt x="523444" y="633577"/>
                  <a:pt x="522631" y="633983"/>
                  <a:pt x="521818" y="633983"/>
                </a:cubicBezTo>
                <a:cubicBezTo>
                  <a:pt x="521005" y="633983"/>
                  <a:pt x="520192" y="634390"/>
                  <a:pt x="519380" y="635203"/>
                </a:cubicBezTo>
                <a:lnTo>
                  <a:pt x="519380" y="631545"/>
                </a:lnTo>
                <a:cubicBezTo>
                  <a:pt x="516941" y="633171"/>
                  <a:pt x="514909" y="633983"/>
                  <a:pt x="513284" y="633983"/>
                </a:cubicBezTo>
                <a:cubicBezTo>
                  <a:pt x="510845" y="637235"/>
                  <a:pt x="508813" y="638860"/>
                  <a:pt x="507188" y="638860"/>
                </a:cubicBezTo>
                <a:cubicBezTo>
                  <a:pt x="504749" y="638048"/>
                  <a:pt x="503530" y="638860"/>
                  <a:pt x="503530" y="641299"/>
                </a:cubicBezTo>
                <a:lnTo>
                  <a:pt x="503530" y="649833"/>
                </a:lnTo>
                <a:cubicBezTo>
                  <a:pt x="503530" y="652271"/>
                  <a:pt x="503530" y="655523"/>
                  <a:pt x="503530" y="659587"/>
                </a:cubicBezTo>
                <a:cubicBezTo>
                  <a:pt x="503530" y="663651"/>
                  <a:pt x="503530" y="666902"/>
                  <a:pt x="503530" y="669340"/>
                </a:cubicBezTo>
                <a:lnTo>
                  <a:pt x="504749" y="686409"/>
                </a:lnTo>
                <a:cubicBezTo>
                  <a:pt x="505562" y="694537"/>
                  <a:pt x="505156" y="700633"/>
                  <a:pt x="503530" y="704697"/>
                </a:cubicBezTo>
                <a:lnTo>
                  <a:pt x="503530" y="718108"/>
                </a:lnTo>
                <a:cubicBezTo>
                  <a:pt x="503530" y="719734"/>
                  <a:pt x="503936" y="718515"/>
                  <a:pt x="504749" y="714451"/>
                </a:cubicBezTo>
                <a:lnTo>
                  <a:pt x="504749" y="718108"/>
                </a:lnTo>
                <a:lnTo>
                  <a:pt x="505968" y="731520"/>
                </a:lnTo>
                <a:lnTo>
                  <a:pt x="505968" y="733958"/>
                </a:lnTo>
                <a:cubicBezTo>
                  <a:pt x="507594" y="736396"/>
                  <a:pt x="508407" y="740054"/>
                  <a:pt x="508407" y="744931"/>
                </a:cubicBezTo>
                <a:cubicBezTo>
                  <a:pt x="508407" y="749807"/>
                  <a:pt x="508000" y="753872"/>
                  <a:pt x="507188" y="757123"/>
                </a:cubicBezTo>
                <a:cubicBezTo>
                  <a:pt x="506375" y="757935"/>
                  <a:pt x="505968" y="760374"/>
                  <a:pt x="505968" y="764438"/>
                </a:cubicBezTo>
                <a:cubicBezTo>
                  <a:pt x="507594" y="771753"/>
                  <a:pt x="508407" y="777036"/>
                  <a:pt x="508407" y="780287"/>
                </a:cubicBezTo>
                <a:cubicBezTo>
                  <a:pt x="507594" y="782726"/>
                  <a:pt x="507594" y="785367"/>
                  <a:pt x="508407" y="788212"/>
                </a:cubicBezTo>
                <a:cubicBezTo>
                  <a:pt x="509220" y="791057"/>
                  <a:pt x="509220" y="793699"/>
                  <a:pt x="508407" y="796137"/>
                </a:cubicBezTo>
                <a:cubicBezTo>
                  <a:pt x="507594" y="800201"/>
                  <a:pt x="507391" y="803452"/>
                  <a:pt x="507797" y="805891"/>
                </a:cubicBezTo>
                <a:cubicBezTo>
                  <a:pt x="508204" y="808329"/>
                  <a:pt x="508407" y="809955"/>
                  <a:pt x="508407" y="810768"/>
                </a:cubicBezTo>
                <a:lnTo>
                  <a:pt x="509626" y="847344"/>
                </a:lnTo>
                <a:lnTo>
                  <a:pt x="503530" y="829056"/>
                </a:lnTo>
                <a:lnTo>
                  <a:pt x="504749" y="811987"/>
                </a:lnTo>
                <a:lnTo>
                  <a:pt x="504749" y="802233"/>
                </a:lnTo>
                <a:cubicBezTo>
                  <a:pt x="503936" y="798982"/>
                  <a:pt x="503530" y="794512"/>
                  <a:pt x="503530" y="788822"/>
                </a:cubicBezTo>
                <a:lnTo>
                  <a:pt x="503530" y="790041"/>
                </a:lnTo>
                <a:lnTo>
                  <a:pt x="503530" y="829056"/>
                </a:lnTo>
                <a:cubicBezTo>
                  <a:pt x="503530" y="821740"/>
                  <a:pt x="502717" y="816864"/>
                  <a:pt x="501092" y="814425"/>
                </a:cubicBezTo>
                <a:lnTo>
                  <a:pt x="501092" y="820521"/>
                </a:lnTo>
                <a:cubicBezTo>
                  <a:pt x="501092" y="827024"/>
                  <a:pt x="501904" y="831900"/>
                  <a:pt x="503530" y="835152"/>
                </a:cubicBezTo>
                <a:lnTo>
                  <a:pt x="503530" y="874166"/>
                </a:lnTo>
                <a:cubicBezTo>
                  <a:pt x="503530" y="879043"/>
                  <a:pt x="505156" y="886358"/>
                  <a:pt x="508407" y="896111"/>
                </a:cubicBezTo>
                <a:lnTo>
                  <a:pt x="510845" y="915619"/>
                </a:lnTo>
                <a:cubicBezTo>
                  <a:pt x="511658" y="922121"/>
                  <a:pt x="512064" y="931468"/>
                  <a:pt x="512064" y="943660"/>
                </a:cubicBezTo>
                <a:cubicBezTo>
                  <a:pt x="512877" y="979424"/>
                  <a:pt x="509220" y="1016812"/>
                  <a:pt x="501092" y="1055827"/>
                </a:cubicBezTo>
                <a:lnTo>
                  <a:pt x="493776" y="1089964"/>
                </a:lnTo>
                <a:cubicBezTo>
                  <a:pt x="492964" y="1093216"/>
                  <a:pt x="491744" y="1095857"/>
                  <a:pt x="490119" y="1097889"/>
                </a:cubicBezTo>
                <a:cubicBezTo>
                  <a:pt x="488493" y="1099921"/>
                  <a:pt x="487274" y="1101750"/>
                  <a:pt x="486461" y="1103376"/>
                </a:cubicBezTo>
                <a:lnTo>
                  <a:pt x="485242" y="1098499"/>
                </a:lnTo>
                <a:cubicBezTo>
                  <a:pt x="481991" y="1103376"/>
                  <a:pt x="479552" y="1109878"/>
                  <a:pt x="477927" y="1118006"/>
                </a:cubicBezTo>
                <a:cubicBezTo>
                  <a:pt x="476301" y="1126134"/>
                  <a:pt x="474676" y="1132230"/>
                  <a:pt x="473050" y="1136294"/>
                </a:cubicBezTo>
                <a:cubicBezTo>
                  <a:pt x="472237" y="1133856"/>
                  <a:pt x="472034" y="1131417"/>
                  <a:pt x="472440" y="1128979"/>
                </a:cubicBezTo>
                <a:cubicBezTo>
                  <a:pt x="472847" y="1126540"/>
                  <a:pt x="473050" y="1124915"/>
                  <a:pt x="473050" y="1124102"/>
                </a:cubicBezTo>
                <a:cubicBezTo>
                  <a:pt x="473050" y="1123289"/>
                  <a:pt x="473253" y="1121664"/>
                  <a:pt x="473660" y="1119225"/>
                </a:cubicBezTo>
                <a:cubicBezTo>
                  <a:pt x="474066" y="1116787"/>
                  <a:pt x="475082" y="1114348"/>
                  <a:pt x="476708" y="1111910"/>
                </a:cubicBezTo>
                <a:cubicBezTo>
                  <a:pt x="475082" y="1111910"/>
                  <a:pt x="474066" y="1111504"/>
                  <a:pt x="473660" y="1110691"/>
                </a:cubicBezTo>
                <a:cubicBezTo>
                  <a:pt x="473253" y="1109878"/>
                  <a:pt x="472644" y="1109472"/>
                  <a:pt x="471831" y="1109472"/>
                </a:cubicBezTo>
                <a:cubicBezTo>
                  <a:pt x="470205" y="1114348"/>
                  <a:pt x="469392" y="1116380"/>
                  <a:pt x="469392" y="1115568"/>
                </a:cubicBezTo>
                <a:lnTo>
                  <a:pt x="469392" y="1098499"/>
                </a:lnTo>
                <a:cubicBezTo>
                  <a:pt x="468580" y="1100937"/>
                  <a:pt x="468173" y="1103172"/>
                  <a:pt x="468173" y="1105204"/>
                </a:cubicBezTo>
                <a:cubicBezTo>
                  <a:pt x="468173" y="1107236"/>
                  <a:pt x="467767" y="1108659"/>
                  <a:pt x="466954" y="1109472"/>
                </a:cubicBezTo>
                <a:cubicBezTo>
                  <a:pt x="465328" y="1113536"/>
                  <a:pt x="464516" y="1116380"/>
                  <a:pt x="464516" y="1118006"/>
                </a:cubicBezTo>
                <a:lnTo>
                  <a:pt x="464516" y="1121664"/>
                </a:lnTo>
                <a:lnTo>
                  <a:pt x="457200" y="1161897"/>
                </a:lnTo>
                <a:lnTo>
                  <a:pt x="454762" y="1177747"/>
                </a:lnTo>
                <a:cubicBezTo>
                  <a:pt x="454762" y="1167180"/>
                  <a:pt x="455168" y="1159052"/>
                  <a:pt x="455981" y="1153363"/>
                </a:cubicBezTo>
                <a:lnTo>
                  <a:pt x="453543" y="1152143"/>
                </a:lnTo>
                <a:cubicBezTo>
                  <a:pt x="452730" y="1156208"/>
                  <a:pt x="451917" y="1162304"/>
                  <a:pt x="451104" y="1170431"/>
                </a:cubicBezTo>
                <a:lnTo>
                  <a:pt x="449885" y="1189939"/>
                </a:lnTo>
                <a:lnTo>
                  <a:pt x="447447" y="1208227"/>
                </a:lnTo>
                <a:cubicBezTo>
                  <a:pt x="446634" y="1211478"/>
                  <a:pt x="445821" y="1214729"/>
                  <a:pt x="445008" y="1217980"/>
                </a:cubicBezTo>
                <a:cubicBezTo>
                  <a:pt x="444196" y="1221232"/>
                  <a:pt x="443383" y="1224483"/>
                  <a:pt x="442570" y="1227734"/>
                </a:cubicBezTo>
                <a:cubicBezTo>
                  <a:pt x="441757" y="1235862"/>
                  <a:pt x="441351" y="1241958"/>
                  <a:pt x="441351" y="1246022"/>
                </a:cubicBezTo>
                <a:lnTo>
                  <a:pt x="440132" y="1265529"/>
                </a:lnTo>
                <a:lnTo>
                  <a:pt x="438912" y="1265529"/>
                </a:lnTo>
                <a:lnTo>
                  <a:pt x="438912" y="1255776"/>
                </a:lnTo>
                <a:lnTo>
                  <a:pt x="441351" y="1227734"/>
                </a:lnTo>
                <a:cubicBezTo>
                  <a:pt x="441351" y="1221232"/>
                  <a:pt x="441351" y="1215948"/>
                  <a:pt x="441351" y="1211884"/>
                </a:cubicBezTo>
                <a:lnTo>
                  <a:pt x="441351" y="1208227"/>
                </a:lnTo>
                <a:lnTo>
                  <a:pt x="441351" y="1196035"/>
                </a:lnTo>
                <a:lnTo>
                  <a:pt x="441351" y="1177747"/>
                </a:lnTo>
                <a:cubicBezTo>
                  <a:pt x="440538" y="1177747"/>
                  <a:pt x="440132" y="1178560"/>
                  <a:pt x="440132" y="1180185"/>
                </a:cubicBezTo>
                <a:cubicBezTo>
                  <a:pt x="439319" y="1184249"/>
                  <a:pt x="438912" y="1191158"/>
                  <a:pt x="438912" y="1200911"/>
                </a:cubicBezTo>
                <a:cubicBezTo>
                  <a:pt x="436474" y="1218793"/>
                  <a:pt x="434442" y="1243584"/>
                  <a:pt x="432816" y="1275283"/>
                </a:cubicBezTo>
                <a:cubicBezTo>
                  <a:pt x="432816" y="1276096"/>
                  <a:pt x="432816" y="1276502"/>
                  <a:pt x="432816" y="1276502"/>
                </a:cubicBezTo>
                <a:cubicBezTo>
                  <a:pt x="432816" y="1276502"/>
                  <a:pt x="432410" y="1276502"/>
                  <a:pt x="431597" y="1276502"/>
                </a:cubicBezTo>
                <a:lnTo>
                  <a:pt x="432816" y="1243584"/>
                </a:lnTo>
                <a:cubicBezTo>
                  <a:pt x="433629" y="1223264"/>
                  <a:pt x="434036" y="1207414"/>
                  <a:pt x="434036" y="1196035"/>
                </a:cubicBezTo>
                <a:lnTo>
                  <a:pt x="432816" y="1199692"/>
                </a:lnTo>
                <a:cubicBezTo>
                  <a:pt x="432816" y="1202944"/>
                  <a:pt x="432410" y="1206398"/>
                  <a:pt x="431597" y="1210056"/>
                </a:cubicBezTo>
                <a:cubicBezTo>
                  <a:pt x="430784" y="1213713"/>
                  <a:pt x="430378" y="1217574"/>
                  <a:pt x="430378" y="1221638"/>
                </a:cubicBezTo>
                <a:cubicBezTo>
                  <a:pt x="430378" y="1228140"/>
                  <a:pt x="429972" y="1233424"/>
                  <a:pt x="429159" y="1237488"/>
                </a:cubicBezTo>
                <a:cubicBezTo>
                  <a:pt x="427533" y="1237488"/>
                  <a:pt x="426314" y="1238300"/>
                  <a:pt x="425501" y="1239926"/>
                </a:cubicBezTo>
                <a:cubicBezTo>
                  <a:pt x="426314" y="1241552"/>
                  <a:pt x="426924" y="1242771"/>
                  <a:pt x="427330" y="1243584"/>
                </a:cubicBezTo>
                <a:cubicBezTo>
                  <a:pt x="427736" y="1244396"/>
                  <a:pt x="428346" y="1245209"/>
                  <a:pt x="429159" y="1246022"/>
                </a:cubicBezTo>
                <a:lnTo>
                  <a:pt x="426720" y="1258214"/>
                </a:lnTo>
                <a:lnTo>
                  <a:pt x="426720" y="1266748"/>
                </a:lnTo>
                <a:lnTo>
                  <a:pt x="423063" y="1276502"/>
                </a:lnTo>
                <a:lnTo>
                  <a:pt x="423063" y="1243584"/>
                </a:lnTo>
                <a:lnTo>
                  <a:pt x="424282" y="1237488"/>
                </a:lnTo>
                <a:cubicBezTo>
                  <a:pt x="425095" y="1234236"/>
                  <a:pt x="424282" y="1232204"/>
                  <a:pt x="421844" y="1231392"/>
                </a:cubicBezTo>
                <a:lnTo>
                  <a:pt x="419405" y="1258214"/>
                </a:lnTo>
                <a:lnTo>
                  <a:pt x="419405" y="1239926"/>
                </a:lnTo>
                <a:lnTo>
                  <a:pt x="414528" y="1239926"/>
                </a:lnTo>
                <a:lnTo>
                  <a:pt x="414528" y="1200911"/>
                </a:lnTo>
                <a:lnTo>
                  <a:pt x="414528" y="1199692"/>
                </a:lnTo>
                <a:cubicBezTo>
                  <a:pt x="414528" y="1198067"/>
                  <a:pt x="414528" y="1196441"/>
                  <a:pt x="414528" y="1194815"/>
                </a:cubicBezTo>
                <a:cubicBezTo>
                  <a:pt x="414528" y="1192377"/>
                  <a:pt x="413716" y="1187907"/>
                  <a:pt x="412090" y="1181404"/>
                </a:cubicBezTo>
                <a:cubicBezTo>
                  <a:pt x="412090" y="1190345"/>
                  <a:pt x="411277" y="1202537"/>
                  <a:pt x="409652" y="1217980"/>
                </a:cubicBezTo>
                <a:lnTo>
                  <a:pt x="407213" y="1222857"/>
                </a:lnTo>
                <a:lnTo>
                  <a:pt x="407213" y="1227734"/>
                </a:lnTo>
                <a:cubicBezTo>
                  <a:pt x="408839" y="1229360"/>
                  <a:pt x="409245" y="1230376"/>
                  <a:pt x="408432" y="1230782"/>
                </a:cubicBezTo>
                <a:cubicBezTo>
                  <a:pt x="407620" y="1231188"/>
                  <a:pt x="406400" y="1231392"/>
                  <a:pt x="404775" y="1231392"/>
                </a:cubicBezTo>
                <a:lnTo>
                  <a:pt x="404775" y="1224076"/>
                </a:lnTo>
                <a:cubicBezTo>
                  <a:pt x="404775" y="1223264"/>
                  <a:pt x="404775" y="1221435"/>
                  <a:pt x="404775" y="1218590"/>
                </a:cubicBezTo>
                <a:cubicBezTo>
                  <a:pt x="404775" y="1215745"/>
                  <a:pt x="404368" y="1213916"/>
                  <a:pt x="403556" y="1213104"/>
                </a:cubicBezTo>
                <a:cubicBezTo>
                  <a:pt x="402743" y="1213104"/>
                  <a:pt x="402540" y="1212494"/>
                  <a:pt x="402946" y="1211275"/>
                </a:cubicBezTo>
                <a:cubicBezTo>
                  <a:pt x="403352" y="1210056"/>
                  <a:pt x="403556" y="1209040"/>
                  <a:pt x="403556" y="1208227"/>
                </a:cubicBezTo>
                <a:cubicBezTo>
                  <a:pt x="402743" y="1205788"/>
                  <a:pt x="402336" y="1202944"/>
                  <a:pt x="402336" y="1199692"/>
                </a:cubicBezTo>
                <a:lnTo>
                  <a:pt x="401117" y="1199692"/>
                </a:lnTo>
                <a:cubicBezTo>
                  <a:pt x="401117" y="1202131"/>
                  <a:pt x="401320" y="1204366"/>
                  <a:pt x="401727" y="1206398"/>
                </a:cubicBezTo>
                <a:cubicBezTo>
                  <a:pt x="402133" y="1208430"/>
                  <a:pt x="401930" y="1210665"/>
                  <a:pt x="401117" y="1213104"/>
                </a:cubicBezTo>
                <a:cubicBezTo>
                  <a:pt x="400304" y="1214729"/>
                  <a:pt x="400304" y="1217168"/>
                  <a:pt x="401117" y="1220419"/>
                </a:cubicBezTo>
                <a:cubicBezTo>
                  <a:pt x="401930" y="1223670"/>
                  <a:pt x="401930" y="1226515"/>
                  <a:pt x="401117" y="1228953"/>
                </a:cubicBezTo>
                <a:cubicBezTo>
                  <a:pt x="399492" y="1227328"/>
                  <a:pt x="398272" y="1225702"/>
                  <a:pt x="397460" y="1224076"/>
                </a:cubicBezTo>
                <a:lnTo>
                  <a:pt x="398679" y="1249680"/>
                </a:lnTo>
                <a:cubicBezTo>
                  <a:pt x="399492" y="1249680"/>
                  <a:pt x="400101" y="1249883"/>
                  <a:pt x="400508" y="1250289"/>
                </a:cubicBezTo>
                <a:cubicBezTo>
                  <a:pt x="400914" y="1250696"/>
                  <a:pt x="401524" y="1250899"/>
                  <a:pt x="402336" y="1250899"/>
                </a:cubicBezTo>
                <a:lnTo>
                  <a:pt x="397460" y="1254556"/>
                </a:lnTo>
                <a:cubicBezTo>
                  <a:pt x="396647" y="1251305"/>
                  <a:pt x="396240" y="1246428"/>
                  <a:pt x="396240" y="1239926"/>
                </a:cubicBezTo>
                <a:cubicBezTo>
                  <a:pt x="396240" y="1246428"/>
                  <a:pt x="395834" y="1257808"/>
                  <a:pt x="395021" y="1274064"/>
                </a:cubicBezTo>
                <a:cubicBezTo>
                  <a:pt x="394208" y="1271625"/>
                  <a:pt x="393599" y="1268171"/>
                  <a:pt x="393192" y="1263700"/>
                </a:cubicBezTo>
                <a:cubicBezTo>
                  <a:pt x="392786" y="1259230"/>
                  <a:pt x="391770" y="1255776"/>
                  <a:pt x="390144" y="1253337"/>
                </a:cubicBezTo>
                <a:lnTo>
                  <a:pt x="388925" y="1267968"/>
                </a:lnTo>
                <a:lnTo>
                  <a:pt x="388925" y="1276502"/>
                </a:lnTo>
                <a:cubicBezTo>
                  <a:pt x="388925" y="1282192"/>
                  <a:pt x="388519" y="1286662"/>
                  <a:pt x="387706" y="1289913"/>
                </a:cubicBezTo>
                <a:cubicBezTo>
                  <a:pt x="387706" y="1285849"/>
                  <a:pt x="387503" y="1280160"/>
                  <a:pt x="387096" y="1272844"/>
                </a:cubicBezTo>
                <a:cubicBezTo>
                  <a:pt x="386690" y="1265529"/>
                  <a:pt x="385268" y="1259433"/>
                  <a:pt x="382829" y="1254556"/>
                </a:cubicBezTo>
                <a:lnTo>
                  <a:pt x="381610" y="1269187"/>
                </a:lnTo>
                <a:cubicBezTo>
                  <a:pt x="383236" y="1259433"/>
                  <a:pt x="382016" y="1243990"/>
                  <a:pt x="377952" y="1222857"/>
                </a:cubicBezTo>
                <a:cubicBezTo>
                  <a:pt x="371450" y="1191971"/>
                  <a:pt x="366980" y="1167587"/>
                  <a:pt x="364541" y="1149705"/>
                </a:cubicBezTo>
                <a:cubicBezTo>
                  <a:pt x="366167" y="1163523"/>
                  <a:pt x="366167" y="1171651"/>
                  <a:pt x="364541" y="1174089"/>
                </a:cubicBezTo>
                <a:cubicBezTo>
                  <a:pt x="363728" y="1171651"/>
                  <a:pt x="363322" y="1167993"/>
                  <a:pt x="363322" y="1163116"/>
                </a:cubicBezTo>
                <a:lnTo>
                  <a:pt x="360884" y="1132636"/>
                </a:lnTo>
                <a:cubicBezTo>
                  <a:pt x="360884" y="1132636"/>
                  <a:pt x="360884" y="1132433"/>
                  <a:pt x="360884" y="1132027"/>
                </a:cubicBezTo>
                <a:cubicBezTo>
                  <a:pt x="360884" y="1131620"/>
                  <a:pt x="360884" y="1131417"/>
                  <a:pt x="360884" y="1131417"/>
                </a:cubicBezTo>
                <a:cubicBezTo>
                  <a:pt x="360071" y="1123289"/>
                  <a:pt x="359868" y="1116380"/>
                  <a:pt x="360274" y="1110691"/>
                </a:cubicBezTo>
                <a:cubicBezTo>
                  <a:pt x="360680" y="1105001"/>
                  <a:pt x="360884" y="1100531"/>
                  <a:pt x="360884" y="1097280"/>
                </a:cubicBezTo>
                <a:lnTo>
                  <a:pt x="360884" y="1049731"/>
                </a:lnTo>
                <a:lnTo>
                  <a:pt x="364541" y="1036319"/>
                </a:lnTo>
                <a:lnTo>
                  <a:pt x="359664" y="980236"/>
                </a:lnTo>
                <a:cubicBezTo>
                  <a:pt x="358852" y="969670"/>
                  <a:pt x="358242" y="960729"/>
                  <a:pt x="357836" y="953414"/>
                </a:cubicBezTo>
                <a:lnTo>
                  <a:pt x="356110" y="935006"/>
                </a:lnTo>
                <a:lnTo>
                  <a:pt x="357226" y="936345"/>
                </a:lnTo>
                <a:cubicBezTo>
                  <a:pt x="353162" y="929030"/>
                  <a:pt x="351130" y="919683"/>
                  <a:pt x="351130" y="908303"/>
                </a:cubicBezTo>
                <a:cubicBezTo>
                  <a:pt x="351130" y="905865"/>
                  <a:pt x="350724" y="903427"/>
                  <a:pt x="349911" y="900988"/>
                </a:cubicBezTo>
                <a:cubicBezTo>
                  <a:pt x="347472" y="892860"/>
                  <a:pt x="345847" y="887984"/>
                  <a:pt x="345034" y="886358"/>
                </a:cubicBezTo>
                <a:lnTo>
                  <a:pt x="345034" y="880262"/>
                </a:lnTo>
                <a:cubicBezTo>
                  <a:pt x="347472" y="881075"/>
                  <a:pt x="348692" y="882497"/>
                  <a:pt x="348692" y="884529"/>
                </a:cubicBezTo>
                <a:cubicBezTo>
                  <a:pt x="348692" y="886561"/>
                  <a:pt x="348692" y="887984"/>
                  <a:pt x="348692" y="888796"/>
                </a:cubicBezTo>
                <a:lnTo>
                  <a:pt x="352349" y="896111"/>
                </a:lnTo>
                <a:cubicBezTo>
                  <a:pt x="353162" y="892860"/>
                  <a:pt x="353568" y="885545"/>
                  <a:pt x="353568" y="874166"/>
                </a:cubicBezTo>
                <a:cubicBezTo>
                  <a:pt x="353568" y="862787"/>
                  <a:pt x="353162" y="853033"/>
                  <a:pt x="352349" y="844905"/>
                </a:cubicBezTo>
                <a:cubicBezTo>
                  <a:pt x="352349" y="844905"/>
                  <a:pt x="352552" y="845108"/>
                  <a:pt x="352959" y="845515"/>
                </a:cubicBezTo>
                <a:cubicBezTo>
                  <a:pt x="353365" y="845921"/>
                  <a:pt x="353568" y="846124"/>
                  <a:pt x="353568" y="846124"/>
                </a:cubicBezTo>
                <a:lnTo>
                  <a:pt x="357226" y="835152"/>
                </a:lnTo>
                <a:lnTo>
                  <a:pt x="357226" y="831494"/>
                </a:lnTo>
                <a:lnTo>
                  <a:pt x="356007" y="831494"/>
                </a:lnTo>
                <a:lnTo>
                  <a:pt x="356007" y="827836"/>
                </a:lnTo>
                <a:lnTo>
                  <a:pt x="354788" y="822960"/>
                </a:lnTo>
                <a:lnTo>
                  <a:pt x="354788" y="830275"/>
                </a:lnTo>
                <a:cubicBezTo>
                  <a:pt x="353975" y="831900"/>
                  <a:pt x="353772" y="833323"/>
                  <a:pt x="354178" y="834542"/>
                </a:cubicBezTo>
                <a:cubicBezTo>
                  <a:pt x="354584" y="835761"/>
                  <a:pt x="354788" y="836777"/>
                  <a:pt x="354788" y="837590"/>
                </a:cubicBezTo>
                <a:cubicBezTo>
                  <a:pt x="354788" y="837590"/>
                  <a:pt x="353975" y="838403"/>
                  <a:pt x="352349" y="840028"/>
                </a:cubicBezTo>
                <a:cubicBezTo>
                  <a:pt x="351536" y="835964"/>
                  <a:pt x="351130" y="833119"/>
                  <a:pt x="351130" y="831494"/>
                </a:cubicBezTo>
                <a:lnTo>
                  <a:pt x="352349" y="835152"/>
                </a:lnTo>
                <a:lnTo>
                  <a:pt x="352349" y="836371"/>
                </a:lnTo>
                <a:lnTo>
                  <a:pt x="353568" y="836371"/>
                </a:lnTo>
                <a:lnTo>
                  <a:pt x="353568" y="835152"/>
                </a:lnTo>
                <a:lnTo>
                  <a:pt x="352349" y="835152"/>
                </a:lnTo>
                <a:lnTo>
                  <a:pt x="352349" y="833932"/>
                </a:lnTo>
                <a:cubicBezTo>
                  <a:pt x="352349" y="829056"/>
                  <a:pt x="352248" y="824890"/>
                  <a:pt x="352044" y="821436"/>
                </a:cubicBezTo>
                <a:lnTo>
                  <a:pt x="351618" y="817595"/>
                </a:lnTo>
                <a:lnTo>
                  <a:pt x="352349" y="820521"/>
                </a:lnTo>
                <a:lnTo>
                  <a:pt x="353568" y="826617"/>
                </a:lnTo>
                <a:lnTo>
                  <a:pt x="353568" y="791260"/>
                </a:lnTo>
                <a:cubicBezTo>
                  <a:pt x="352756" y="789635"/>
                  <a:pt x="352349" y="788009"/>
                  <a:pt x="352349" y="786383"/>
                </a:cubicBezTo>
                <a:cubicBezTo>
                  <a:pt x="352349" y="784758"/>
                  <a:pt x="352349" y="783539"/>
                  <a:pt x="352349" y="782726"/>
                </a:cubicBezTo>
                <a:lnTo>
                  <a:pt x="352349" y="772972"/>
                </a:lnTo>
                <a:cubicBezTo>
                  <a:pt x="352349" y="757529"/>
                  <a:pt x="352756" y="746150"/>
                  <a:pt x="353568" y="738835"/>
                </a:cubicBezTo>
                <a:lnTo>
                  <a:pt x="352349" y="721766"/>
                </a:lnTo>
                <a:cubicBezTo>
                  <a:pt x="352349" y="719328"/>
                  <a:pt x="351943" y="717702"/>
                  <a:pt x="351130" y="716889"/>
                </a:cubicBezTo>
                <a:cubicBezTo>
                  <a:pt x="350317" y="715263"/>
                  <a:pt x="350317" y="714044"/>
                  <a:pt x="351130" y="713232"/>
                </a:cubicBezTo>
                <a:cubicBezTo>
                  <a:pt x="350317" y="712419"/>
                  <a:pt x="349504" y="711199"/>
                  <a:pt x="348692" y="709574"/>
                </a:cubicBezTo>
                <a:cubicBezTo>
                  <a:pt x="347879" y="707948"/>
                  <a:pt x="347472" y="706729"/>
                  <a:pt x="347472" y="705916"/>
                </a:cubicBezTo>
                <a:cubicBezTo>
                  <a:pt x="347472" y="707542"/>
                  <a:pt x="346660" y="708355"/>
                  <a:pt x="345034" y="708355"/>
                </a:cubicBezTo>
                <a:lnTo>
                  <a:pt x="345034" y="704697"/>
                </a:lnTo>
                <a:cubicBezTo>
                  <a:pt x="341783" y="707948"/>
                  <a:pt x="338125" y="707542"/>
                  <a:pt x="334061" y="703478"/>
                </a:cubicBezTo>
                <a:lnTo>
                  <a:pt x="332842" y="703478"/>
                </a:lnTo>
                <a:cubicBezTo>
                  <a:pt x="332029" y="704291"/>
                  <a:pt x="331826" y="705103"/>
                  <a:pt x="332232" y="705916"/>
                </a:cubicBezTo>
                <a:cubicBezTo>
                  <a:pt x="332639" y="706729"/>
                  <a:pt x="333248" y="707948"/>
                  <a:pt x="334061" y="709574"/>
                </a:cubicBezTo>
                <a:lnTo>
                  <a:pt x="330404" y="709574"/>
                </a:lnTo>
                <a:cubicBezTo>
                  <a:pt x="329591" y="708761"/>
                  <a:pt x="328372" y="708355"/>
                  <a:pt x="326746" y="708355"/>
                </a:cubicBezTo>
                <a:cubicBezTo>
                  <a:pt x="324308" y="709980"/>
                  <a:pt x="321056" y="708761"/>
                  <a:pt x="316992" y="704697"/>
                </a:cubicBezTo>
                <a:lnTo>
                  <a:pt x="309677" y="698601"/>
                </a:lnTo>
                <a:lnTo>
                  <a:pt x="307239" y="694944"/>
                </a:lnTo>
                <a:lnTo>
                  <a:pt x="302362" y="694944"/>
                </a:lnTo>
                <a:cubicBezTo>
                  <a:pt x="300736" y="694944"/>
                  <a:pt x="299314" y="694740"/>
                  <a:pt x="298095" y="694334"/>
                </a:cubicBezTo>
                <a:cubicBezTo>
                  <a:pt x="296876" y="693927"/>
                  <a:pt x="295453" y="693724"/>
                  <a:pt x="293828" y="693724"/>
                </a:cubicBezTo>
                <a:cubicBezTo>
                  <a:pt x="293828" y="693724"/>
                  <a:pt x="295047" y="692505"/>
                  <a:pt x="297485" y="690067"/>
                </a:cubicBezTo>
                <a:lnTo>
                  <a:pt x="287732" y="688848"/>
                </a:lnTo>
                <a:cubicBezTo>
                  <a:pt x="283668" y="688035"/>
                  <a:pt x="280823" y="686815"/>
                  <a:pt x="279197" y="685190"/>
                </a:cubicBezTo>
                <a:lnTo>
                  <a:pt x="276759" y="683971"/>
                </a:lnTo>
                <a:cubicBezTo>
                  <a:pt x="273508" y="682345"/>
                  <a:pt x="270256" y="680313"/>
                  <a:pt x="267005" y="677875"/>
                </a:cubicBezTo>
                <a:cubicBezTo>
                  <a:pt x="263754" y="675436"/>
                  <a:pt x="259690" y="672998"/>
                  <a:pt x="254813" y="670559"/>
                </a:cubicBezTo>
                <a:lnTo>
                  <a:pt x="232868" y="659587"/>
                </a:lnTo>
                <a:cubicBezTo>
                  <a:pt x="232055" y="658774"/>
                  <a:pt x="230836" y="657555"/>
                  <a:pt x="229210" y="655929"/>
                </a:cubicBezTo>
                <a:cubicBezTo>
                  <a:pt x="227584" y="654304"/>
                  <a:pt x="225959" y="653491"/>
                  <a:pt x="224333" y="653491"/>
                </a:cubicBezTo>
                <a:lnTo>
                  <a:pt x="221895" y="653491"/>
                </a:lnTo>
                <a:lnTo>
                  <a:pt x="221895" y="659587"/>
                </a:lnTo>
                <a:cubicBezTo>
                  <a:pt x="221895" y="663651"/>
                  <a:pt x="222301" y="667512"/>
                  <a:pt x="223114" y="671169"/>
                </a:cubicBezTo>
                <a:cubicBezTo>
                  <a:pt x="223927" y="674827"/>
                  <a:pt x="224333" y="678688"/>
                  <a:pt x="224333" y="682751"/>
                </a:cubicBezTo>
                <a:cubicBezTo>
                  <a:pt x="224333" y="688441"/>
                  <a:pt x="221895" y="693724"/>
                  <a:pt x="217018" y="698601"/>
                </a:cubicBezTo>
                <a:lnTo>
                  <a:pt x="214580" y="701040"/>
                </a:lnTo>
                <a:cubicBezTo>
                  <a:pt x="210516" y="709167"/>
                  <a:pt x="208890" y="716076"/>
                  <a:pt x="209703" y="721766"/>
                </a:cubicBezTo>
                <a:lnTo>
                  <a:pt x="208484" y="729081"/>
                </a:lnTo>
                <a:lnTo>
                  <a:pt x="208484" y="732739"/>
                </a:lnTo>
                <a:cubicBezTo>
                  <a:pt x="208484" y="735177"/>
                  <a:pt x="207264" y="736396"/>
                  <a:pt x="204826" y="736396"/>
                </a:cubicBezTo>
                <a:cubicBezTo>
                  <a:pt x="202388" y="737209"/>
                  <a:pt x="201168" y="738835"/>
                  <a:pt x="201168" y="741273"/>
                </a:cubicBezTo>
                <a:cubicBezTo>
                  <a:pt x="201981" y="742086"/>
                  <a:pt x="202388" y="744118"/>
                  <a:pt x="202388" y="747369"/>
                </a:cubicBezTo>
                <a:cubicBezTo>
                  <a:pt x="201575" y="749807"/>
                  <a:pt x="199949" y="751840"/>
                  <a:pt x="197511" y="753465"/>
                </a:cubicBezTo>
                <a:cubicBezTo>
                  <a:pt x="192634" y="755903"/>
                  <a:pt x="190196" y="757123"/>
                  <a:pt x="190196" y="757123"/>
                </a:cubicBezTo>
                <a:cubicBezTo>
                  <a:pt x="186944" y="758748"/>
                  <a:pt x="184912" y="758748"/>
                  <a:pt x="184100" y="757123"/>
                </a:cubicBezTo>
                <a:lnTo>
                  <a:pt x="175565" y="748588"/>
                </a:lnTo>
                <a:cubicBezTo>
                  <a:pt x="173940" y="746963"/>
                  <a:pt x="171501" y="746963"/>
                  <a:pt x="168250" y="748588"/>
                </a:cubicBezTo>
                <a:lnTo>
                  <a:pt x="164592" y="749807"/>
                </a:lnTo>
                <a:cubicBezTo>
                  <a:pt x="162967" y="749807"/>
                  <a:pt x="162154" y="749401"/>
                  <a:pt x="162154" y="748588"/>
                </a:cubicBezTo>
                <a:cubicBezTo>
                  <a:pt x="160528" y="747776"/>
                  <a:pt x="158903" y="746963"/>
                  <a:pt x="157277" y="746150"/>
                </a:cubicBezTo>
                <a:cubicBezTo>
                  <a:pt x="155652" y="745337"/>
                  <a:pt x="154026" y="744524"/>
                  <a:pt x="152400" y="743711"/>
                </a:cubicBezTo>
                <a:lnTo>
                  <a:pt x="149962" y="744931"/>
                </a:lnTo>
                <a:cubicBezTo>
                  <a:pt x="147524" y="745743"/>
                  <a:pt x="145085" y="744931"/>
                  <a:pt x="142647" y="742492"/>
                </a:cubicBezTo>
                <a:lnTo>
                  <a:pt x="140208" y="740054"/>
                </a:lnTo>
                <a:cubicBezTo>
                  <a:pt x="140208" y="738428"/>
                  <a:pt x="139802" y="737209"/>
                  <a:pt x="138989" y="736396"/>
                </a:cubicBezTo>
                <a:cubicBezTo>
                  <a:pt x="137364" y="735584"/>
                  <a:pt x="136348" y="734364"/>
                  <a:pt x="135941" y="732739"/>
                </a:cubicBezTo>
                <a:cubicBezTo>
                  <a:pt x="135535" y="731113"/>
                  <a:pt x="134925" y="729488"/>
                  <a:pt x="134112" y="727862"/>
                </a:cubicBezTo>
                <a:lnTo>
                  <a:pt x="134112" y="732739"/>
                </a:lnTo>
                <a:lnTo>
                  <a:pt x="130455" y="740054"/>
                </a:lnTo>
                <a:lnTo>
                  <a:pt x="126797" y="736396"/>
                </a:lnTo>
                <a:lnTo>
                  <a:pt x="123140" y="737616"/>
                </a:lnTo>
                <a:cubicBezTo>
                  <a:pt x="119888" y="736803"/>
                  <a:pt x="117450" y="733958"/>
                  <a:pt x="115824" y="729081"/>
                </a:cubicBezTo>
                <a:lnTo>
                  <a:pt x="110948" y="735177"/>
                </a:lnTo>
                <a:cubicBezTo>
                  <a:pt x="110135" y="732739"/>
                  <a:pt x="109525" y="730707"/>
                  <a:pt x="109119" y="729081"/>
                </a:cubicBezTo>
                <a:cubicBezTo>
                  <a:pt x="108712" y="727455"/>
                  <a:pt x="108509" y="725424"/>
                  <a:pt x="108509" y="722985"/>
                </a:cubicBezTo>
                <a:cubicBezTo>
                  <a:pt x="109322" y="722172"/>
                  <a:pt x="109119" y="721156"/>
                  <a:pt x="107900" y="719937"/>
                </a:cubicBezTo>
                <a:cubicBezTo>
                  <a:pt x="106680" y="718718"/>
                  <a:pt x="106071" y="717702"/>
                  <a:pt x="106071" y="716889"/>
                </a:cubicBezTo>
                <a:lnTo>
                  <a:pt x="97536" y="703478"/>
                </a:lnTo>
                <a:lnTo>
                  <a:pt x="93879" y="709574"/>
                </a:lnTo>
                <a:cubicBezTo>
                  <a:pt x="92253" y="707136"/>
                  <a:pt x="91034" y="704087"/>
                  <a:pt x="90221" y="700430"/>
                </a:cubicBezTo>
                <a:cubicBezTo>
                  <a:pt x="89408" y="696772"/>
                  <a:pt x="89002" y="694537"/>
                  <a:pt x="89002" y="693724"/>
                </a:cubicBezTo>
                <a:lnTo>
                  <a:pt x="82906" y="693724"/>
                </a:lnTo>
                <a:lnTo>
                  <a:pt x="81687" y="698601"/>
                </a:lnTo>
                <a:lnTo>
                  <a:pt x="79248" y="692505"/>
                </a:lnTo>
                <a:cubicBezTo>
                  <a:pt x="77623" y="689254"/>
                  <a:pt x="76810" y="687222"/>
                  <a:pt x="76810" y="686409"/>
                </a:cubicBezTo>
                <a:cubicBezTo>
                  <a:pt x="75184" y="683971"/>
                  <a:pt x="73559" y="682751"/>
                  <a:pt x="71933" y="682751"/>
                </a:cubicBezTo>
                <a:lnTo>
                  <a:pt x="68276" y="681532"/>
                </a:lnTo>
                <a:lnTo>
                  <a:pt x="70714" y="670559"/>
                </a:lnTo>
                <a:lnTo>
                  <a:pt x="68276" y="669340"/>
                </a:lnTo>
                <a:cubicBezTo>
                  <a:pt x="66650" y="670153"/>
                  <a:pt x="65837" y="669747"/>
                  <a:pt x="65837" y="668121"/>
                </a:cubicBezTo>
                <a:cubicBezTo>
                  <a:pt x="61773" y="659993"/>
                  <a:pt x="55677" y="654710"/>
                  <a:pt x="47549" y="652271"/>
                </a:cubicBezTo>
                <a:lnTo>
                  <a:pt x="43892" y="649833"/>
                </a:lnTo>
                <a:cubicBezTo>
                  <a:pt x="43079" y="648208"/>
                  <a:pt x="42266" y="647395"/>
                  <a:pt x="41453" y="647395"/>
                </a:cubicBezTo>
                <a:cubicBezTo>
                  <a:pt x="40640" y="647395"/>
                  <a:pt x="39828" y="646988"/>
                  <a:pt x="39015" y="646175"/>
                </a:cubicBezTo>
                <a:lnTo>
                  <a:pt x="30480" y="644956"/>
                </a:lnTo>
                <a:cubicBezTo>
                  <a:pt x="28042" y="643331"/>
                  <a:pt x="26416" y="642112"/>
                  <a:pt x="25604" y="641299"/>
                </a:cubicBezTo>
                <a:lnTo>
                  <a:pt x="26823" y="640079"/>
                </a:lnTo>
                <a:cubicBezTo>
                  <a:pt x="28448" y="638454"/>
                  <a:pt x="29261" y="637235"/>
                  <a:pt x="29261" y="636422"/>
                </a:cubicBezTo>
                <a:cubicBezTo>
                  <a:pt x="29261" y="635609"/>
                  <a:pt x="29261" y="634390"/>
                  <a:pt x="29261" y="632764"/>
                </a:cubicBezTo>
                <a:cubicBezTo>
                  <a:pt x="28448" y="630326"/>
                  <a:pt x="28855" y="628700"/>
                  <a:pt x="30480" y="627887"/>
                </a:cubicBezTo>
                <a:lnTo>
                  <a:pt x="32919" y="627887"/>
                </a:lnTo>
                <a:cubicBezTo>
                  <a:pt x="34544" y="627075"/>
                  <a:pt x="35357" y="625449"/>
                  <a:pt x="35357" y="623011"/>
                </a:cubicBezTo>
                <a:cubicBezTo>
                  <a:pt x="34544" y="621385"/>
                  <a:pt x="32512" y="620166"/>
                  <a:pt x="29261" y="619353"/>
                </a:cubicBezTo>
                <a:cubicBezTo>
                  <a:pt x="27636" y="619353"/>
                  <a:pt x="26823" y="617727"/>
                  <a:pt x="26823" y="614476"/>
                </a:cubicBezTo>
                <a:lnTo>
                  <a:pt x="26823" y="612038"/>
                </a:lnTo>
                <a:cubicBezTo>
                  <a:pt x="26823" y="609600"/>
                  <a:pt x="26416" y="607974"/>
                  <a:pt x="25604" y="607161"/>
                </a:cubicBezTo>
                <a:cubicBezTo>
                  <a:pt x="24791" y="606348"/>
                  <a:pt x="23165" y="605942"/>
                  <a:pt x="20727" y="605942"/>
                </a:cubicBezTo>
                <a:cubicBezTo>
                  <a:pt x="16663" y="603504"/>
                  <a:pt x="14224" y="601878"/>
                  <a:pt x="13412" y="601065"/>
                </a:cubicBezTo>
                <a:cubicBezTo>
                  <a:pt x="9348" y="597001"/>
                  <a:pt x="8941" y="592531"/>
                  <a:pt x="12192" y="587654"/>
                </a:cubicBezTo>
                <a:lnTo>
                  <a:pt x="18288" y="583996"/>
                </a:lnTo>
                <a:lnTo>
                  <a:pt x="19508" y="579120"/>
                </a:lnTo>
                <a:lnTo>
                  <a:pt x="19508" y="569366"/>
                </a:lnTo>
                <a:cubicBezTo>
                  <a:pt x="19508" y="566928"/>
                  <a:pt x="19711" y="562864"/>
                  <a:pt x="20117" y="557174"/>
                </a:cubicBezTo>
                <a:cubicBezTo>
                  <a:pt x="20524" y="551484"/>
                  <a:pt x="20320" y="546608"/>
                  <a:pt x="19508" y="542544"/>
                </a:cubicBezTo>
                <a:cubicBezTo>
                  <a:pt x="19508" y="540918"/>
                  <a:pt x="19711" y="539496"/>
                  <a:pt x="20117" y="538276"/>
                </a:cubicBezTo>
                <a:cubicBezTo>
                  <a:pt x="20524" y="537057"/>
                  <a:pt x="21133" y="535635"/>
                  <a:pt x="21946" y="534009"/>
                </a:cubicBezTo>
                <a:lnTo>
                  <a:pt x="23165" y="530352"/>
                </a:lnTo>
                <a:cubicBezTo>
                  <a:pt x="23165" y="523036"/>
                  <a:pt x="25197" y="517347"/>
                  <a:pt x="29261" y="513283"/>
                </a:cubicBezTo>
                <a:cubicBezTo>
                  <a:pt x="30887" y="510032"/>
                  <a:pt x="31293" y="507187"/>
                  <a:pt x="30480" y="504748"/>
                </a:cubicBezTo>
                <a:cubicBezTo>
                  <a:pt x="29668" y="498246"/>
                  <a:pt x="28042" y="486867"/>
                  <a:pt x="25604" y="470611"/>
                </a:cubicBezTo>
                <a:cubicBezTo>
                  <a:pt x="20727" y="450291"/>
                  <a:pt x="17882" y="431596"/>
                  <a:pt x="17069" y="414528"/>
                </a:cubicBezTo>
                <a:cubicBezTo>
                  <a:pt x="16256" y="408025"/>
                  <a:pt x="15444" y="399897"/>
                  <a:pt x="14631" y="390144"/>
                </a:cubicBezTo>
                <a:cubicBezTo>
                  <a:pt x="13818" y="380390"/>
                  <a:pt x="13412" y="373075"/>
                  <a:pt x="13412" y="368198"/>
                </a:cubicBezTo>
                <a:cubicBezTo>
                  <a:pt x="13412" y="359257"/>
                  <a:pt x="12599" y="349910"/>
                  <a:pt x="10973" y="340156"/>
                </a:cubicBezTo>
                <a:cubicBezTo>
                  <a:pt x="10973" y="337718"/>
                  <a:pt x="8941" y="333654"/>
                  <a:pt x="4877" y="327964"/>
                </a:cubicBezTo>
                <a:lnTo>
                  <a:pt x="0" y="316992"/>
                </a:lnTo>
                <a:cubicBezTo>
                  <a:pt x="0" y="315366"/>
                  <a:pt x="813" y="313334"/>
                  <a:pt x="2439" y="310896"/>
                </a:cubicBezTo>
                <a:lnTo>
                  <a:pt x="3658" y="310896"/>
                </a:lnTo>
                <a:lnTo>
                  <a:pt x="2439" y="307238"/>
                </a:lnTo>
                <a:cubicBezTo>
                  <a:pt x="813" y="303174"/>
                  <a:pt x="407" y="299923"/>
                  <a:pt x="1220" y="297484"/>
                </a:cubicBezTo>
                <a:lnTo>
                  <a:pt x="2439" y="295046"/>
                </a:lnTo>
                <a:cubicBezTo>
                  <a:pt x="1626" y="293420"/>
                  <a:pt x="1423" y="291185"/>
                  <a:pt x="1829" y="288340"/>
                </a:cubicBezTo>
                <a:cubicBezTo>
                  <a:pt x="2236" y="285495"/>
                  <a:pt x="2439" y="283667"/>
                  <a:pt x="2439" y="282854"/>
                </a:cubicBezTo>
                <a:cubicBezTo>
                  <a:pt x="2439" y="282041"/>
                  <a:pt x="2439" y="281228"/>
                  <a:pt x="2439" y="280416"/>
                </a:cubicBezTo>
                <a:cubicBezTo>
                  <a:pt x="2439" y="279603"/>
                  <a:pt x="2439" y="278384"/>
                  <a:pt x="2439" y="276758"/>
                </a:cubicBezTo>
                <a:cubicBezTo>
                  <a:pt x="1626" y="274320"/>
                  <a:pt x="2032" y="271068"/>
                  <a:pt x="3658" y="267004"/>
                </a:cubicBezTo>
                <a:lnTo>
                  <a:pt x="20727" y="267004"/>
                </a:lnTo>
                <a:cubicBezTo>
                  <a:pt x="23165" y="267004"/>
                  <a:pt x="24384" y="266598"/>
                  <a:pt x="24384" y="265785"/>
                </a:cubicBezTo>
                <a:cubicBezTo>
                  <a:pt x="26823" y="261721"/>
                  <a:pt x="30074" y="259689"/>
                  <a:pt x="34138" y="259689"/>
                </a:cubicBezTo>
                <a:cubicBezTo>
                  <a:pt x="36576" y="260502"/>
                  <a:pt x="38202" y="259689"/>
                  <a:pt x="39015" y="257251"/>
                </a:cubicBezTo>
                <a:lnTo>
                  <a:pt x="42672" y="249936"/>
                </a:lnTo>
                <a:lnTo>
                  <a:pt x="46330" y="245059"/>
                </a:lnTo>
                <a:lnTo>
                  <a:pt x="49988" y="248716"/>
                </a:lnTo>
                <a:cubicBezTo>
                  <a:pt x="54052" y="252780"/>
                  <a:pt x="57709" y="255219"/>
                  <a:pt x="60960" y="256031"/>
                </a:cubicBezTo>
                <a:lnTo>
                  <a:pt x="75591" y="262128"/>
                </a:lnTo>
                <a:lnTo>
                  <a:pt x="80468" y="265785"/>
                </a:lnTo>
                <a:cubicBezTo>
                  <a:pt x="82906" y="269849"/>
                  <a:pt x="87783" y="272694"/>
                  <a:pt x="95098" y="274320"/>
                </a:cubicBezTo>
                <a:cubicBezTo>
                  <a:pt x="95911" y="275132"/>
                  <a:pt x="97130" y="275539"/>
                  <a:pt x="98756" y="275539"/>
                </a:cubicBezTo>
                <a:cubicBezTo>
                  <a:pt x="102820" y="274726"/>
                  <a:pt x="106477" y="276758"/>
                  <a:pt x="109728" y="281635"/>
                </a:cubicBezTo>
                <a:lnTo>
                  <a:pt x="112167" y="285292"/>
                </a:lnTo>
                <a:cubicBezTo>
                  <a:pt x="114605" y="288544"/>
                  <a:pt x="117450" y="290169"/>
                  <a:pt x="120701" y="290169"/>
                </a:cubicBezTo>
                <a:cubicBezTo>
                  <a:pt x="123140" y="290169"/>
                  <a:pt x="124765" y="291388"/>
                  <a:pt x="125578" y="293827"/>
                </a:cubicBezTo>
                <a:cubicBezTo>
                  <a:pt x="126391" y="295452"/>
                  <a:pt x="126797" y="297078"/>
                  <a:pt x="126797" y="298704"/>
                </a:cubicBezTo>
                <a:cubicBezTo>
                  <a:pt x="126797" y="300329"/>
                  <a:pt x="127204" y="301955"/>
                  <a:pt x="128016" y="303580"/>
                </a:cubicBezTo>
                <a:cubicBezTo>
                  <a:pt x="130455" y="309270"/>
                  <a:pt x="132893" y="313740"/>
                  <a:pt x="135332" y="316992"/>
                </a:cubicBezTo>
                <a:cubicBezTo>
                  <a:pt x="136144" y="317804"/>
                  <a:pt x="136957" y="318414"/>
                  <a:pt x="137770" y="318820"/>
                </a:cubicBezTo>
                <a:cubicBezTo>
                  <a:pt x="138583" y="319227"/>
                  <a:pt x="139396" y="319836"/>
                  <a:pt x="140208" y="320649"/>
                </a:cubicBezTo>
                <a:lnTo>
                  <a:pt x="147524" y="325526"/>
                </a:lnTo>
                <a:lnTo>
                  <a:pt x="154839" y="330403"/>
                </a:lnTo>
                <a:cubicBezTo>
                  <a:pt x="161341" y="333654"/>
                  <a:pt x="167844" y="338531"/>
                  <a:pt x="174346" y="345033"/>
                </a:cubicBezTo>
                <a:lnTo>
                  <a:pt x="190196" y="360883"/>
                </a:lnTo>
                <a:cubicBezTo>
                  <a:pt x="193447" y="364134"/>
                  <a:pt x="196292" y="368198"/>
                  <a:pt x="198730" y="373075"/>
                </a:cubicBezTo>
                <a:cubicBezTo>
                  <a:pt x="201168" y="377952"/>
                  <a:pt x="203200" y="381203"/>
                  <a:pt x="204826" y="382828"/>
                </a:cubicBezTo>
                <a:lnTo>
                  <a:pt x="209703" y="407212"/>
                </a:lnTo>
                <a:lnTo>
                  <a:pt x="217018" y="404774"/>
                </a:lnTo>
                <a:lnTo>
                  <a:pt x="229210" y="399897"/>
                </a:lnTo>
                <a:lnTo>
                  <a:pt x="290170" y="376732"/>
                </a:lnTo>
                <a:lnTo>
                  <a:pt x="349911" y="354787"/>
                </a:lnTo>
                <a:cubicBezTo>
                  <a:pt x="351536" y="353974"/>
                  <a:pt x="353568" y="353364"/>
                  <a:pt x="356007" y="352958"/>
                </a:cubicBezTo>
                <a:cubicBezTo>
                  <a:pt x="358445" y="352552"/>
                  <a:pt x="360884" y="351942"/>
                  <a:pt x="363322" y="351129"/>
                </a:cubicBezTo>
                <a:cubicBezTo>
                  <a:pt x="366573" y="349504"/>
                  <a:pt x="367386" y="347878"/>
                  <a:pt x="365760" y="346252"/>
                </a:cubicBezTo>
                <a:cubicBezTo>
                  <a:pt x="364948" y="340563"/>
                  <a:pt x="364541" y="334670"/>
                  <a:pt x="364541" y="328574"/>
                </a:cubicBezTo>
                <a:cubicBezTo>
                  <a:pt x="364541" y="322478"/>
                  <a:pt x="364541" y="317804"/>
                  <a:pt x="364541" y="314553"/>
                </a:cubicBezTo>
                <a:cubicBezTo>
                  <a:pt x="366167" y="311302"/>
                  <a:pt x="366573" y="306019"/>
                  <a:pt x="365760" y="298704"/>
                </a:cubicBezTo>
                <a:lnTo>
                  <a:pt x="364541" y="284073"/>
                </a:lnTo>
                <a:cubicBezTo>
                  <a:pt x="362916" y="267817"/>
                  <a:pt x="362509" y="255625"/>
                  <a:pt x="363322" y="247497"/>
                </a:cubicBezTo>
                <a:cubicBezTo>
                  <a:pt x="363322" y="238556"/>
                  <a:pt x="362509" y="224739"/>
                  <a:pt x="360884" y="206044"/>
                </a:cubicBezTo>
                <a:cubicBezTo>
                  <a:pt x="360884" y="204419"/>
                  <a:pt x="360477" y="201168"/>
                  <a:pt x="359664" y="196291"/>
                </a:cubicBezTo>
                <a:lnTo>
                  <a:pt x="357226" y="193852"/>
                </a:lnTo>
                <a:cubicBezTo>
                  <a:pt x="354788" y="197916"/>
                  <a:pt x="353568" y="201777"/>
                  <a:pt x="353568" y="205435"/>
                </a:cubicBezTo>
                <a:cubicBezTo>
                  <a:pt x="353568" y="209092"/>
                  <a:pt x="353975" y="212953"/>
                  <a:pt x="354788" y="217017"/>
                </a:cubicBezTo>
                <a:cubicBezTo>
                  <a:pt x="353162" y="216204"/>
                  <a:pt x="352146" y="214985"/>
                  <a:pt x="351740" y="213360"/>
                </a:cubicBezTo>
                <a:cubicBezTo>
                  <a:pt x="351333" y="211734"/>
                  <a:pt x="350724" y="210515"/>
                  <a:pt x="349911" y="209702"/>
                </a:cubicBezTo>
                <a:lnTo>
                  <a:pt x="352349" y="209702"/>
                </a:lnTo>
                <a:lnTo>
                  <a:pt x="353568" y="202387"/>
                </a:lnTo>
                <a:cubicBezTo>
                  <a:pt x="354381" y="198323"/>
                  <a:pt x="353568" y="195072"/>
                  <a:pt x="351130" y="192633"/>
                </a:cubicBezTo>
                <a:cubicBezTo>
                  <a:pt x="349504" y="198323"/>
                  <a:pt x="349098" y="204012"/>
                  <a:pt x="349911" y="209702"/>
                </a:cubicBezTo>
                <a:cubicBezTo>
                  <a:pt x="348285" y="208076"/>
                  <a:pt x="347472" y="206044"/>
                  <a:pt x="347472" y="203606"/>
                </a:cubicBezTo>
                <a:cubicBezTo>
                  <a:pt x="348285" y="199542"/>
                  <a:pt x="348692" y="194259"/>
                  <a:pt x="348692" y="187756"/>
                </a:cubicBezTo>
                <a:cubicBezTo>
                  <a:pt x="348692" y="186131"/>
                  <a:pt x="347879" y="184912"/>
                  <a:pt x="346253" y="184099"/>
                </a:cubicBezTo>
                <a:cubicBezTo>
                  <a:pt x="342189" y="184099"/>
                  <a:pt x="338938" y="182067"/>
                  <a:pt x="336500" y="178003"/>
                </a:cubicBezTo>
                <a:lnTo>
                  <a:pt x="334061" y="178003"/>
                </a:lnTo>
                <a:cubicBezTo>
                  <a:pt x="334061" y="177190"/>
                  <a:pt x="333858" y="176784"/>
                  <a:pt x="333452" y="176784"/>
                </a:cubicBezTo>
                <a:cubicBezTo>
                  <a:pt x="333045" y="176784"/>
                  <a:pt x="332842" y="177190"/>
                  <a:pt x="332842" y="178003"/>
                </a:cubicBezTo>
                <a:lnTo>
                  <a:pt x="332842" y="179222"/>
                </a:lnTo>
                <a:cubicBezTo>
                  <a:pt x="332842" y="181660"/>
                  <a:pt x="333655" y="183692"/>
                  <a:pt x="335280" y="185318"/>
                </a:cubicBezTo>
                <a:lnTo>
                  <a:pt x="343815" y="198729"/>
                </a:lnTo>
                <a:lnTo>
                  <a:pt x="343815" y="201168"/>
                </a:lnTo>
                <a:lnTo>
                  <a:pt x="336500" y="191414"/>
                </a:lnTo>
                <a:cubicBezTo>
                  <a:pt x="336500" y="191414"/>
                  <a:pt x="336093" y="190601"/>
                  <a:pt x="335280" y="188976"/>
                </a:cubicBezTo>
                <a:cubicBezTo>
                  <a:pt x="334468" y="187350"/>
                  <a:pt x="333248" y="186943"/>
                  <a:pt x="331623" y="187756"/>
                </a:cubicBezTo>
                <a:cubicBezTo>
                  <a:pt x="331623" y="188569"/>
                  <a:pt x="331420" y="188772"/>
                  <a:pt x="331013" y="188366"/>
                </a:cubicBezTo>
                <a:cubicBezTo>
                  <a:pt x="330607" y="187960"/>
                  <a:pt x="330404" y="187350"/>
                  <a:pt x="330404" y="186537"/>
                </a:cubicBezTo>
                <a:cubicBezTo>
                  <a:pt x="326340" y="184099"/>
                  <a:pt x="323495" y="181254"/>
                  <a:pt x="321869" y="178003"/>
                </a:cubicBezTo>
                <a:lnTo>
                  <a:pt x="316992" y="175564"/>
                </a:lnTo>
                <a:lnTo>
                  <a:pt x="309677" y="168249"/>
                </a:lnTo>
                <a:cubicBezTo>
                  <a:pt x="299924" y="158496"/>
                  <a:pt x="292202" y="151587"/>
                  <a:pt x="286512" y="147523"/>
                </a:cubicBezTo>
                <a:cubicBezTo>
                  <a:pt x="284074" y="145084"/>
                  <a:pt x="283261" y="141833"/>
                  <a:pt x="284074" y="137769"/>
                </a:cubicBezTo>
                <a:cubicBezTo>
                  <a:pt x="284074" y="133705"/>
                  <a:pt x="283668" y="130454"/>
                  <a:pt x="282855" y="128016"/>
                </a:cubicBezTo>
                <a:lnTo>
                  <a:pt x="281636" y="126796"/>
                </a:lnTo>
                <a:cubicBezTo>
                  <a:pt x="279197" y="125984"/>
                  <a:pt x="277978" y="123952"/>
                  <a:pt x="277978" y="120700"/>
                </a:cubicBezTo>
                <a:lnTo>
                  <a:pt x="275540" y="115824"/>
                </a:lnTo>
                <a:lnTo>
                  <a:pt x="268224" y="103632"/>
                </a:lnTo>
                <a:cubicBezTo>
                  <a:pt x="267412" y="102819"/>
                  <a:pt x="266192" y="100787"/>
                  <a:pt x="264567" y="97535"/>
                </a:cubicBezTo>
                <a:cubicBezTo>
                  <a:pt x="262941" y="94284"/>
                  <a:pt x="262941" y="91033"/>
                  <a:pt x="264567" y="87782"/>
                </a:cubicBezTo>
                <a:cubicBezTo>
                  <a:pt x="264567" y="86969"/>
                  <a:pt x="264973" y="86156"/>
                  <a:pt x="265786" y="85344"/>
                </a:cubicBezTo>
                <a:cubicBezTo>
                  <a:pt x="266599" y="84531"/>
                  <a:pt x="267818" y="84124"/>
                  <a:pt x="269444" y="84124"/>
                </a:cubicBezTo>
                <a:lnTo>
                  <a:pt x="271882" y="81686"/>
                </a:lnTo>
                <a:lnTo>
                  <a:pt x="282855" y="67055"/>
                </a:lnTo>
                <a:cubicBezTo>
                  <a:pt x="281229" y="74371"/>
                  <a:pt x="280416" y="78841"/>
                  <a:pt x="280416" y="80467"/>
                </a:cubicBezTo>
                <a:cubicBezTo>
                  <a:pt x="285293" y="76403"/>
                  <a:pt x="288138" y="73152"/>
                  <a:pt x="288951" y="70713"/>
                </a:cubicBezTo>
                <a:cubicBezTo>
                  <a:pt x="292202" y="65023"/>
                  <a:pt x="297079" y="59740"/>
                  <a:pt x="303581" y="54864"/>
                </a:cubicBezTo>
                <a:cubicBezTo>
                  <a:pt x="306020" y="54051"/>
                  <a:pt x="307239" y="52019"/>
                  <a:pt x="307239" y="48768"/>
                </a:cubicBezTo>
                <a:cubicBezTo>
                  <a:pt x="307239" y="46329"/>
                  <a:pt x="308052" y="43891"/>
                  <a:pt x="309677" y="41452"/>
                </a:cubicBezTo>
                <a:cubicBezTo>
                  <a:pt x="311303" y="39827"/>
                  <a:pt x="312116" y="39014"/>
                  <a:pt x="312116" y="39014"/>
                </a:cubicBezTo>
                <a:cubicBezTo>
                  <a:pt x="314554" y="37388"/>
                  <a:pt x="318212" y="34543"/>
                  <a:pt x="323088" y="30480"/>
                </a:cubicBezTo>
                <a:cubicBezTo>
                  <a:pt x="323901" y="28854"/>
                  <a:pt x="324917" y="27838"/>
                  <a:pt x="326136" y="27432"/>
                </a:cubicBezTo>
                <a:cubicBezTo>
                  <a:pt x="327356" y="27025"/>
                  <a:pt x="328372" y="26822"/>
                  <a:pt x="329184" y="26822"/>
                </a:cubicBezTo>
                <a:cubicBezTo>
                  <a:pt x="329997" y="26822"/>
                  <a:pt x="330810" y="26416"/>
                  <a:pt x="331623" y="25603"/>
                </a:cubicBezTo>
                <a:cubicBezTo>
                  <a:pt x="332436" y="24790"/>
                  <a:pt x="332842" y="24384"/>
                  <a:pt x="332842" y="24384"/>
                </a:cubicBezTo>
                <a:cubicBezTo>
                  <a:pt x="329591" y="22758"/>
                  <a:pt x="326746" y="22351"/>
                  <a:pt x="324308" y="23164"/>
                </a:cubicBezTo>
                <a:lnTo>
                  <a:pt x="307239" y="32918"/>
                </a:lnTo>
                <a:lnTo>
                  <a:pt x="308458" y="28041"/>
                </a:lnTo>
                <a:cubicBezTo>
                  <a:pt x="313335" y="23977"/>
                  <a:pt x="315773" y="21539"/>
                  <a:pt x="315773" y="20726"/>
                </a:cubicBezTo>
                <a:cubicBezTo>
                  <a:pt x="317399" y="17475"/>
                  <a:pt x="320650" y="15443"/>
                  <a:pt x="325527" y="14630"/>
                </a:cubicBezTo>
                <a:lnTo>
                  <a:pt x="331623" y="14630"/>
                </a:lnTo>
                <a:cubicBezTo>
                  <a:pt x="336500" y="14630"/>
                  <a:pt x="340157" y="11785"/>
                  <a:pt x="342596" y="6095"/>
                </a:cubicBezTo>
                <a:lnTo>
                  <a:pt x="346253" y="7315"/>
                </a:lnTo>
                <a:cubicBezTo>
                  <a:pt x="347066" y="8127"/>
                  <a:pt x="347879" y="8534"/>
                  <a:pt x="348692" y="8534"/>
                </a:cubicBezTo>
                <a:cubicBezTo>
                  <a:pt x="349504" y="8534"/>
                  <a:pt x="350317" y="8127"/>
                  <a:pt x="351130" y="7315"/>
                </a:cubicBezTo>
                <a:cubicBezTo>
                  <a:pt x="352756" y="4063"/>
                  <a:pt x="356007" y="2032"/>
                  <a:pt x="360884" y="1219"/>
                </a:cubicBezTo>
                <a:cubicBezTo>
                  <a:pt x="360884" y="406"/>
                  <a:pt x="362103" y="0"/>
                  <a:pt x="364541" y="0"/>
                </a:cubicBezTo>
                <a:close/>
                <a:moveTo>
                  <a:pt x="464516" y="25603"/>
                </a:moveTo>
                <a:cubicBezTo>
                  <a:pt x="460452" y="25603"/>
                  <a:pt x="457607" y="26416"/>
                  <a:pt x="455981" y="28041"/>
                </a:cubicBezTo>
                <a:lnTo>
                  <a:pt x="454762" y="29260"/>
                </a:lnTo>
                <a:lnTo>
                  <a:pt x="458420" y="31699"/>
                </a:lnTo>
                <a:cubicBezTo>
                  <a:pt x="460858" y="30886"/>
                  <a:pt x="463296" y="31292"/>
                  <a:pt x="465735" y="32918"/>
                </a:cubicBezTo>
                <a:lnTo>
                  <a:pt x="469392" y="35356"/>
                </a:lnTo>
                <a:cubicBezTo>
                  <a:pt x="469392" y="32105"/>
                  <a:pt x="468580" y="29260"/>
                  <a:pt x="466954" y="26822"/>
                </a:cubicBezTo>
                <a:cubicBezTo>
                  <a:pt x="466954" y="26009"/>
                  <a:pt x="466751" y="25603"/>
                  <a:pt x="466344" y="25603"/>
                </a:cubicBezTo>
                <a:cubicBezTo>
                  <a:pt x="465938" y="25603"/>
                  <a:pt x="465328" y="25603"/>
                  <a:pt x="464516" y="25603"/>
                </a:cubicBezTo>
                <a:close/>
                <a:moveTo>
                  <a:pt x="334061" y="26822"/>
                </a:moveTo>
                <a:lnTo>
                  <a:pt x="318212" y="36575"/>
                </a:lnTo>
                <a:cubicBezTo>
                  <a:pt x="314148" y="39014"/>
                  <a:pt x="313335" y="42672"/>
                  <a:pt x="315773" y="47548"/>
                </a:cubicBezTo>
                <a:lnTo>
                  <a:pt x="320650" y="41452"/>
                </a:lnTo>
                <a:cubicBezTo>
                  <a:pt x="323901" y="37388"/>
                  <a:pt x="325527" y="35356"/>
                  <a:pt x="325527" y="35356"/>
                </a:cubicBezTo>
                <a:cubicBezTo>
                  <a:pt x="326340" y="34543"/>
                  <a:pt x="329997" y="32105"/>
                  <a:pt x="336500" y="28041"/>
                </a:cubicBezTo>
                <a:cubicBezTo>
                  <a:pt x="336500" y="28041"/>
                  <a:pt x="336296" y="27838"/>
                  <a:pt x="335890" y="27432"/>
                </a:cubicBezTo>
                <a:cubicBezTo>
                  <a:pt x="335484" y="27025"/>
                  <a:pt x="335280" y="26822"/>
                  <a:pt x="335280" y="26822"/>
                </a:cubicBezTo>
                <a:lnTo>
                  <a:pt x="334061" y="26822"/>
                </a:lnTo>
                <a:close/>
                <a:moveTo>
                  <a:pt x="441351" y="28041"/>
                </a:moveTo>
                <a:cubicBezTo>
                  <a:pt x="441351" y="28854"/>
                  <a:pt x="441351" y="29260"/>
                  <a:pt x="441351" y="29260"/>
                </a:cubicBezTo>
                <a:lnTo>
                  <a:pt x="445008" y="30480"/>
                </a:lnTo>
                <a:lnTo>
                  <a:pt x="445008" y="29260"/>
                </a:lnTo>
                <a:cubicBezTo>
                  <a:pt x="444196" y="28448"/>
                  <a:pt x="442976" y="28041"/>
                  <a:pt x="441351" y="28041"/>
                </a:cubicBezTo>
                <a:close/>
                <a:moveTo>
                  <a:pt x="492557" y="41452"/>
                </a:moveTo>
                <a:cubicBezTo>
                  <a:pt x="490932" y="42265"/>
                  <a:pt x="489306" y="43891"/>
                  <a:pt x="487680" y="46329"/>
                </a:cubicBezTo>
                <a:lnTo>
                  <a:pt x="492557" y="48768"/>
                </a:lnTo>
                <a:cubicBezTo>
                  <a:pt x="494183" y="46329"/>
                  <a:pt x="494183" y="43891"/>
                  <a:pt x="492557" y="41452"/>
                </a:cubicBezTo>
                <a:close/>
                <a:moveTo>
                  <a:pt x="503530" y="45110"/>
                </a:moveTo>
                <a:lnTo>
                  <a:pt x="501092" y="47548"/>
                </a:lnTo>
                <a:cubicBezTo>
                  <a:pt x="501092" y="47548"/>
                  <a:pt x="500279" y="48768"/>
                  <a:pt x="498653" y="51206"/>
                </a:cubicBezTo>
                <a:cubicBezTo>
                  <a:pt x="498653" y="50393"/>
                  <a:pt x="498450" y="49783"/>
                  <a:pt x="498044" y="49377"/>
                </a:cubicBezTo>
                <a:cubicBezTo>
                  <a:pt x="497637" y="48971"/>
                  <a:pt x="497434" y="48361"/>
                  <a:pt x="497434" y="47548"/>
                </a:cubicBezTo>
                <a:cubicBezTo>
                  <a:pt x="496621" y="47548"/>
                  <a:pt x="496012" y="47955"/>
                  <a:pt x="495605" y="48768"/>
                </a:cubicBezTo>
                <a:cubicBezTo>
                  <a:pt x="495199" y="49580"/>
                  <a:pt x="494996" y="50393"/>
                  <a:pt x="494996" y="51206"/>
                </a:cubicBezTo>
                <a:cubicBezTo>
                  <a:pt x="498247" y="53644"/>
                  <a:pt x="500685" y="55270"/>
                  <a:pt x="502311" y="56083"/>
                </a:cubicBezTo>
                <a:cubicBezTo>
                  <a:pt x="503124" y="56896"/>
                  <a:pt x="503936" y="56896"/>
                  <a:pt x="504749" y="56083"/>
                </a:cubicBezTo>
                <a:cubicBezTo>
                  <a:pt x="505562" y="55270"/>
                  <a:pt x="505968" y="54051"/>
                  <a:pt x="505968" y="52425"/>
                </a:cubicBezTo>
                <a:cubicBezTo>
                  <a:pt x="505968" y="50799"/>
                  <a:pt x="505562" y="49174"/>
                  <a:pt x="504749" y="47548"/>
                </a:cubicBezTo>
                <a:cubicBezTo>
                  <a:pt x="504749" y="45923"/>
                  <a:pt x="504343" y="45110"/>
                  <a:pt x="503530" y="45110"/>
                </a:cubicBezTo>
                <a:close/>
                <a:moveTo>
                  <a:pt x="345034" y="149961"/>
                </a:moveTo>
                <a:cubicBezTo>
                  <a:pt x="344221" y="149961"/>
                  <a:pt x="343815" y="150368"/>
                  <a:pt x="343815" y="151180"/>
                </a:cubicBezTo>
                <a:cubicBezTo>
                  <a:pt x="343815" y="151993"/>
                  <a:pt x="343612" y="153416"/>
                  <a:pt x="343205" y="155448"/>
                </a:cubicBezTo>
                <a:cubicBezTo>
                  <a:pt x="342799" y="157480"/>
                  <a:pt x="342596" y="158902"/>
                  <a:pt x="342596" y="159715"/>
                </a:cubicBezTo>
                <a:lnTo>
                  <a:pt x="345034" y="164592"/>
                </a:lnTo>
                <a:cubicBezTo>
                  <a:pt x="346660" y="164592"/>
                  <a:pt x="347472" y="164185"/>
                  <a:pt x="347472" y="163372"/>
                </a:cubicBezTo>
                <a:cubicBezTo>
                  <a:pt x="349098" y="159308"/>
                  <a:pt x="349098" y="155244"/>
                  <a:pt x="347472" y="151180"/>
                </a:cubicBezTo>
                <a:cubicBezTo>
                  <a:pt x="346660" y="150368"/>
                  <a:pt x="345847" y="149961"/>
                  <a:pt x="345034" y="149961"/>
                </a:cubicBezTo>
                <a:close/>
                <a:moveTo>
                  <a:pt x="381610" y="298704"/>
                </a:moveTo>
                <a:cubicBezTo>
                  <a:pt x="380797" y="312521"/>
                  <a:pt x="381610" y="327558"/>
                  <a:pt x="384048" y="343814"/>
                </a:cubicBezTo>
                <a:cubicBezTo>
                  <a:pt x="384861" y="343001"/>
                  <a:pt x="385268" y="341782"/>
                  <a:pt x="385268" y="340156"/>
                </a:cubicBezTo>
                <a:lnTo>
                  <a:pt x="385268" y="327964"/>
                </a:lnTo>
                <a:cubicBezTo>
                  <a:pt x="385268" y="323088"/>
                  <a:pt x="384455" y="314960"/>
                  <a:pt x="382829" y="303580"/>
                </a:cubicBezTo>
                <a:lnTo>
                  <a:pt x="381610" y="298704"/>
                </a:lnTo>
                <a:close/>
                <a:moveTo>
                  <a:pt x="370637" y="304800"/>
                </a:moveTo>
                <a:lnTo>
                  <a:pt x="370637" y="313334"/>
                </a:lnTo>
                <a:lnTo>
                  <a:pt x="369418" y="327964"/>
                </a:lnTo>
                <a:lnTo>
                  <a:pt x="369418" y="334060"/>
                </a:lnTo>
                <a:cubicBezTo>
                  <a:pt x="371856" y="329184"/>
                  <a:pt x="372872" y="323697"/>
                  <a:pt x="372466" y="317601"/>
                </a:cubicBezTo>
                <a:cubicBezTo>
                  <a:pt x="372060" y="311505"/>
                  <a:pt x="371856" y="307238"/>
                  <a:pt x="371856" y="304800"/>
                </a:cubicBezTo>
                <a:lnTo>
                  <a:pt x="370637" y="304800"/>
                </a:lnTo>
                <a:close/>
                <a:moveTo>
                  <a:pt x="373076" y="336499"/>
                </a:moveTo>
                <a:cubicBezTo>
                  <a:pt x="372263" y="338124"/>
                  <a:pt x="372060" y="339750"/>
                  <a:pt x="372466" y="341376"/>
                </a:cubicBezTo>
                <a:cubicBezTo>
                  <a:pt x="372872" y="343001"/>
                  <a:pt x="373076" y="344627"/>
                  <a:pt x="373076" y="346252"/>
                </a:cubicBezTo>
                <a:lnTo>
                  <a:pt x="374295" y="346252"/>
                </a:lnTo>
                <a:lnTo>
                  <a:pt x="373076" y="341376"/>
                </a:lnTo>
                <a:lnTo>
                  <a:pt x="373076" y="336499"/>
                </a:lnTo>
                <a:close/>
                <a:moveTo>
                  <a:pt x="376733" y="338937"/>
                </a:moveTo>
                <a:lnTo>
                  <a:pt x="377952" y="346252"/>
                </a:lnTo>
                <a:cubicBezTo>
                  <a:pt x="378765" y="344627"/>
                  <a:pt x="378968" y="343408"/>
                  <a:pt x="378562" y="342595"/>
                </a:cubicBezTo>
                <a:cubicBezTo>
                  <a:pt x="378156" y="341782"/>
                  <a:pt x="377546" y="340563"/>
                  <a:pt x="376733" y="338937"/>
                </a:cubicBezTo>
                <a:close/>
                <a:moveTo>
                  <a:pt x="564490" y="386486"/>
                </a:moveTo>
                <a:cubicBezTo>
                  <a:pt x="563677" y="387299"/>
                  <a:pt x="562052" y="387705"/>
                  <a:pt x="559613" y="387705"/>
                </a:cubicBezTo>
                <a:lnTo>
                  <a:pt x="562052" y="391363"/>
                </a:lnTo>
                <a:cubicBezTo>
                  <a:pt x="560426" y="392176"/>
                  <a:pt x="559207" y="392582"/>
                  <a:pt x="558394" y="392582"/>
                </a:cubicBezTo>
                <a:lnTo>
                  <a:pt x="558394" y="393801"/>
                </a:lnTo>
                <a:lnTo>
                  <a:pt x="565709" y="392582"/>
                </a:lnTo>
                <a:cubicBezTo>
                  <a:pt x="564896" y="391769"/>
                  <a:pt x="564490" y="389737"/>
                  <a:pt x="564490" y="386486"/>
                </a:cubicBezTo>
                <a:close/>
                <a:moveTo>
                  <a:pt x="648615" y="386486"/>
                </a:moveTo>
                <a:lnTo>
                  <a:pt x="643738" y="387705"/>
                </a:lnTo>
                <a:cubicBezTo>
                  <a:pt x="642925" y="387705"/>
                  <a:pt x="641096" y="388315"/>
                  <a:pt x="638252" y="389534"/>
                </a:cubicBezTo>
                <a:cubicBezTo>
                  <a:pt x="635407" y="390753"/>
                  <a:pt x="632359" y="390550"/>
                  <a:pt x="629108" y="388924"/>
                </a:cubicBezTo>
                <a:cubicBezTo>
                  <a:pt x="629108" y="388924"/>
                  <a:pt x="629108" y="389128"/>
                  <a:pt x="629108" y="389534"/>
                </a:cubicBezTo>
                <a:cubicBezTo>
                  <a:pt x="629108" y="389940"/>
                  <a:pt x="629108" y="390144"/>
                  <a:pt x="629108" y="390144"/>
                </a:cubicBezTo>
                <a:lnTo>
                  <a:pt x="613258" y="392582"/>
                </a:lnTo>
                <a:lnTo>
                  <a:pt x="609600" y="392582"/>
                </a:lnTo>
                <a:cubicBezTo>
                  <a:pt x="606349" y="392582"/>
                  <a:pt x="601879" y="393395"/>
                  <a:pt x="596189" y="395020"/>
                </a:cubicBezTo>
                <a:cubicBezTo>
                  <a:pt x="588061" y="398272"/>
                  <a:pt x="583184" y="399897"/>
                  <a:pt x="581559" y="399897"/>
                </a:cubicBezTo>
                <a:cubicBezTo>
                  <a:pt x="577495" y="401523"/>
                  <a:pt x="573431" y="403148"/>
                  <a:pt x="569367" y="404774"/>
                </a:cubicBezTo>
                <a:lnTo>
                  <a:pt x="569367" y="399897"/>
                </a:lnTo>
                <a:cubicBezTo>
                  <a:pt x="566928" y="399897"/>
                  <a:pt x="564084" y="400710"/>
                  <a:pt x="560832" y="402336"/>
                </a:cubicBezTo>
                <a:cubicBezTo>
                  <a:pt x="560020" y="403148"/>
                  <a:pt x="558597" y="403352"/>
                  <a:pt x="556565" y="402945"/>
                </a:cubicBezTo>
                <a:cubicBezTo>
                  <a:pt x="554533" y="402539"/>
                  <a:pt x="553111" y="403148"/>
                  <a:pt x="552298" y="404774"/>
                </a:cubicBezTo>
                <a:cubicBezTo>
                  <a:pt x="553924" y="406399"/>
                  <a:pt x="555549" y="406806"/>
                  <a:pt x="557175" y="405993"/>
                </a:cubicBezTo>
                <a:lnTo>
                  <a:pt x="565709" y="403555"/>
                </a:lnTo>
                <a:lnTo>
                  <a:pt x="565709" y="404774"/>
                </a:lnTo>
                <a:lnTo>
                  <a:pt x="557175" y="408432"/>
                </a:lnTo>
                <a:lnTo>
                  <a:pt x="557175" y="409651"/>
                </a:lnTo>
                <a:lnTo>
                  <a:pt x="562052" y="412089"/>
                </a:lnTo>
                <a:cubicBezTo>
                  <a:pt x="562864" y="415340"/>
                  <a:pt x="564084" y="416966"/>
                  <a:pt x="565709" y="416966"/>
                </a:cubicBezTo>
                <a:cubicBezTo>
                  <a:pt x="568960" y="416966"/>
                  <a:pt x="572821" y="415950"/>
                  <a:pt x="577292" y="413918"/>
                </a:cubicBezTo>
                <a:cubicBezTo>
                  <a:pt x="581762" y="411886"/>
                  <a:pt x="585216" y="410464"/>
                  <a:pt x="587655" y="409651"/>
                </a:cubicBezTo>
                <a:lnTo>
                  <a:pt x="592532" y="409651"/>
                </a:lnTo>
                <a:cubicBezTo>
                  <a:pt x="595783" y="409651"/>
                  <a:pt x="597408" y="407619"/>
                  <a:pt x="597408" y="403555"/>
                </a:cubicBezTo>
                <a:lnTo>
                  <a:pt x="597408" y="401116"/>
                </a:lnTo>
                <a:cubicBezTo>
                  <a:pt x="598221" y="402742"/>
                  <a:pt x="598831" y="404368"/>
                  <a:pt x="599237" y="405993"/>
                </a:cubicBezTo>
                <a:cubicBezTo>
                  <a:pt x="599644" y="407619"/>
                  <a:pt x="600660" y="408432"/>
                  <a:pt x="602285" y="408432"/>
                </a:cubicBezTo>
                <a:cubicBezTo>
                  <a:pt x="602285" y="408432"/>
                  <a:pt x="603504" y="408432"/>
                  <a:pt x="605943" y="408432"/>
                </a:cubicBezTo>
                <a:cubicBezTo>
                  <a:pt x="609194" y="405993"/>
                  <a:pt x="612039" y="405180"/>
                  <a:pt x="614477" y="405993"/>
                </a:cubicBezTo>
                <a:lnTo>
                  <a:pt x="619354" y="403555"/>
                </a:lnTo>
                <a:lnTo>
                  <a:pt x="619354" y="401116"/>
                </a:lnTo>
                <a:lnTo>
                  <a:pt x="616916" y="399897"/>
                </a:lnTo>
                <a:lnTo>
                  <a:pt x="620573" y="398678"/>
                </a:lnTo>
                <a:lnTo>
                  <a:pt x="632765" y="396240"/>
                </a:lnTo>
                <a:cubicBezTo>
                  <a:pt x="636016" y="396240"/>
                  <a:pt x="638048" y="397459"/>
                  <a:pt x="638861" y="399897"/>
                </a:cubicBezTo>
                <a:cubicBezTo>
                  <a:pt x="639674" y="397459"/>
                  <a:pt x="641706" y="395427"/>
                  <a:pt x="644957" y="393801"/>
                </a:cubicBezTo>
                <a:cubicBezTo>
                  <a:pt x="649834" y="393801"/>
                  <a:pt x="651053" y="391363"/>
                  <a:pt x="648615" y="386486"/>
                </a:cubicBezTo>
                <a:close/>
                <a:moveTo>
                  <a:pt x="646176" y="399897"/>
                </a:moveTo>
                <a:lnTo>
                  <a:pt x="638861" y="404774"/>
                </a:lnTo>
                <a:lnTo>
                  <a:pt x="629108" y="407212"/>
                </a:lnTo>
                <a:cubicBezTo>
                  <a:pt x="621792" y="406399"/>
                  <a:pt x="616103" y="406806"/>
                  <a:pt x="612039" y="408432"/>
                </a:cubicBezTo>
                <a:lnTo>
                  <a:pt x="602285" y="412089"/>
                </a:lnTo>
                <a:cubicBezTo>
                  <a:pt x="595783" y="414528"/>
                  <a:pt x="590093" y="416153"/>
                  <a:pt x="585216" y="416966"/>
                </a:cubicBezTo>
                <a:cubicBezTo>
                  <a:pt x="580340" y="417779"/>
                  <a:pt x="576682" y="418185"/>
                  <a:pt x="574244" y="418185"/>
                </a:cubicBezTo>
                <a:lnTo>
                  <a:pt x="574244" y="425500"/>
                </a:lnTo>
                <a:cubicBezTo>
                  <a:pt x="575056" y="426313"/>
                  <a:pt x="576682" y="426720"/>
                  <a:pt x="579120" y="426720"/>
                </a:cubicBezTo>
                <a:cubicBezTo>
                  <a:pt x="578308" y="427532"/>
                  <a:pt x="578308" y="428548"/>
                  <a:pt x="579120" y="429767"/>
                </a:cubicBezTo>
                <a:cubicBezTo>
                  <a:pt x="579933" y="430987"/>
                  <a:pt x="580746" y="432003"/>
                  <a:pt x="581559" y="432816"/>
                </a:cubicBezTo>
                <a:cubicBezTo>
                  <a:pt x="583997" y="431190"/>
                  <a:pt x="585623" y="431190"/>
                  <a:pt x="586436" y="432816"/>
                </a:cubicBezTo>
                <a:lnTo>
                  <a:pt x="592532" y="436473"/>
                </a:lnTo>
                <a:cubicBezTo>
                  <a:pt x="592532" y="438099"/>
                  <a:pt x="592532" y="439521"/>
                  <a:pt x="592532" y="440740"/>
                </a:cubicBezTo>
                <a:cubicBezTo>
                  <a:pt x="592532" y="441960"/>
                  <a:pt x="593344" y="443382"/>
                  <a:pt x="594970" y="445008"/>
                </a:cubicBezTo>
                <a:cubicBezTo>
                  <a:pt x="594970" y="445008"/>
                  <a:pt x="598221" y="447039"/>
                  <a:pt x="604724" y="451104"/>
                </a:cubicBezTo>
                <a:lnTo>
                  <a:pt x="604724" y="446227"/>
                </a:lnTo>
                <a:lnTo>
                  <a:pt x="602285" y="442569"/>
                </a:lnTo>
                <a:lnTo>
                  <a:pt x="609600" y="445008"/>
                </a:lnTo>
                <a:lnTo>
                  <a:pt x="609600" y="441350"/>
                </a:lnTo>
                <a:cubicBezTo>
                  <a:pt x="612039" y="442163"/>
                  <a:pt x="612445" y="444601"/>
                  <a:pt x="610820" y="448665"/>
                </a:cubicBezTo>
                <a:cubicBezTo>
                  <a:pt x="611632" y="448665"/>
                  <a:pt x="613461" y="449275"/>
                  <a:pt x="616306" y="450494"/>
                </a:cubicBezTo>
                <a:cubicBezTo>
                  <a:pt x="619151" y="451713"/>
                  <a:pt x="621792" y="451104"/>
                  <a:pt x="624231" y="448665"/>
                </a:cubicBezTo>
                <a:cubicBezTo>
                  <a:pt x="624231" y="447039"/>
                  <a:pt x="624028" y="445820"/>
                  <a:pt x="623621" y="445008"/>
                </a:cubicBezTo>
                <a:cubicBezTo>
                  <a:pt x="623215" y="444195"/>
                  <a:pt x="623418" y="443382"/>
                  <a:pt x="624231" y="442569"/>
                </a:cubicBezTo>
                <a:cubicBezTo>
                  <a:pt x="625044" y="440131"/>
                  <a:pt x="625044" y="438505"/>
                  <a:pt x="624231" y="437692"/>
                </a:cubicBezTo>
                <a:lnTo>
                  <a:pt x="618135" y="431596"/>
                </a:lnTo>
                <a:cubicBezTo>
                  <a:pt x="618135" y="430784"/>
                  <a:pt x="618541" y="430377"/>
                  <a:pt x="619354" y="430377"/>
                </a:cubicBezTo>
                <a:lnTo>
                  <a:pt x="627888" y="436473"/>
                </a:lnTo>
                <a:cubicBezTo>
                  <a:pt x="629514" y="435660"/>
                  <a:pt x="629514" y="434441"/>
                  <a:pt x="627888" y="432816"/>
                </a:cubicBezTo>
                <a:lnTo>
                  <a:pt x="618135" y="424281"/>
                </a:lnTo>
                <a:lnTo>
                  <a:pt x="618135" y="423062"/>
                </a:lnTo>
                <a:lnTo>
                  <a:pt x="630327" y="431596"/>
                </a:lnTo>
                <a:lnTo>
                  <a:pt x="633984" y="426720"/>
                </a:lnTo>
                <a:cubicBezTo>
                  <a:pt x="635610" y="424281"/>
                  <a:pt x="635204" y="422656"/>
                  <a:pt x="632765" y="421843"/>
                </a:cubicBezTo>
                <a:lnTo>
                  <a:pt x="627888" y="415747"/>
                </a:lnTo>
                <a:cubicBezTo>
                  <a:pt x="634391" y="419811"/>
                  <a:pt x="637642" y="421843"/>
                  <a:pt x="637642" y="421843"/>
                </a:cubicBezTo>
                <a:cubicBezTo>
                  <a:pt x="637642" y="419404"/>
                  <a:pt x="638861" y="416356"/>
                  <a:pt x="641300" y="412699"/>
                </a:cubicBezTo>
                <a:cubicBezTo>
                  <a:pt x="643738" y="409041"/>
                  <a:pt x="645364" y="404774"/>
                  <a:pt x="646176" y="399897"/>
                </a:cubicBezTo>
                <a:close/>
                <a:moveTo>
                  <a:pt x="602285" y="387705"/>
                </a:moveTo>
                <a:cubicBezTo>
                  <a:pt x="596596" y="386892"/>
                  <a:pt x="592938" y="388112"/>
                  <a:pt x="591312" y="391363"/>
                </a:cubicBezTo>
                <a:lnTo>
                  <a:pt x="592532" y="391363"/>
                </a:lnTo>
                <a:cubicBezTo>
                  <a:pt x="596596" y="391363"/>
                  <a:pt x="599847" y="390144"/>
                  <a:pt x="602285" y="387705"/>
                </a:cubicBezTo>
                <a:close/>
                <a:moveTo>
                  <a:pt x="571805" y="390144"/>
                </a:moveTo>
                <a:cubicBezTo>
                  <a:pt x="569367" y="390144"/>
                  <a:pt x="567741" y="390550"/>
                  <a:pt x="566928" y="391363"/>
                </a:cubicBezTo>
                <a:lnTo>
                  <a:pt x="571805" y="391363"/>
                </a:lnTo>
                <a:lnTo>
                  <a:pt x="571805" y="390144"/>
                </a:lnTo>
                <a:close/>
                <a:moveTo>
                  <a:pt x="586436" y="390144"/>
                </a:moveTo>
                <a:cubicBezTo>
                  <a:pt x="584810" y="390956"/>
                  <a:pt x="580949" y="391972"/>
                  <a:pt x="574853" y="393192"/>
                </a:cubicBezTo>
                <a:cubicBezTo>
                  <a:pt x="568757" y="394411"/>
                  <a:pt x="564490" y="395833"/>
                  <a:pt x="562052" y="397459"/>
                </a:cubicBezTo>
                <a:lnTo>
                  <a:pt x="562052" y="399897"/>
                </a:lnTo>
                <a:cubicBezTo>
                  <a:pt x="562864" y="399084"/>
                  <a:pt x="563677" y="398881"/>
                  <a:pt x="564490" y="399288"/>
                </a:cubicBezTo>
                <a:cubicBezTo>
                  <a:pt x="565303" y="399694"/>
                  <a:pt x="565709" y="399491"/>
                  <a:pt x="565709" y="398678"/>
                </a:cubicBezTo>
                <a:cubicBezTo>
                  <a:pt x="573024" y="397052"/>
                  <a:pt x="578714" y="395427"/>
                  <a:pt x="582778" y="393801"/>
                </a:cubicBezTo>
                <a:cubicBezTo>
                  <a:pt x="584404" y="393801"/>
                  <a:pt x="585623" y="393395"/>
                  <a:pt x="586436" y="392582"/>
                </a:cubicBezTo>
                <a:cubicBezTo>
                  <a:pt x="588874" y="391769"/>
                  <a:pt x="588874" y="390956"/>
                  <a:pt x="586436" y="390144"/>
                </a:cubicBezTo>
                <a:close/>
                <a:moveTo>
                  <a:pt x="554736" y="390144"/>
                </a:moveTo>
                <a:cubicBezTo>
                  <a:pt x="549860" y="390956"/>
                  <a:pt x="544576" y="392582"/>
                  <a:pt x="538887" y="395020"/>
                </a:cubicBezTo>
                <a:cubicBezTo>
                  <a:pt x="540512" y="395020"/>
                  <a:pt x="542951" y="394817"/>
                  <a:pt x="546202" y="394411"/>
                </a:cubicBezTo>
                <a:cubicBezTo>
                  <a:pt x="549453" y="394004"/>
                  <a:pt x="552298" y="392582"/>
                  <a:pt x="554736" y="390144"/>
                </a:cubicBezTo>
                <a:close/>
                <a:moveTo>
                  <a:pt x="536448" y="395020"/>
                </a:moveTo>
                <a:lnTo>
                  <a:pt x="535229" y="396240"/>
                </a:lnTo>
                <a:lnTo>
                  <a:pt x="536448" y="397459"/>
                </a:lnTo>
                <a:lnTo>
                  <a:pt x="538887" y="396240"/>
                </a:lnTo>
                <a:lnTo>
                  <a:pt x="536448" y="395020"/>
                </a:lnTo>
                <a:close/>
                <a:moveTo>
                  <a:pt x="525476" y="398678"/>
                </a:moveTo>
                <a:lnTo>
                  <a:pt x="523037" y="399897"/>
                </a:lnTo>
                <a:lnTo>
                  <a:pt x="524256" y="401116"/>
                </a:lnTo>
                <a:cubicBezTo>
                  <a:pt x="524256" y="401116"/>
                  <a:pt x="525069" y="400710"/>
                  <a:pt x="526695" y="399897"/>
                </a:cubicBezTo>
                <a:lnTo>
                  <a:pt x="525476" y="398678"/>
                </a:lnTo>
                <a:close/>
                <a:moveTo>
                  <a:pt x="559613" y="398678"/>
                </a:moveTo>
                <a:cubicBezTo>
                  <a:pt x="557988" y="398678"/>
                  <a:pt x="555143" y="399491"/>
                  <a:pt x="551079" y="401116"/>
                </a:cubicBezTo>
                <a:cubicBezTo>
                  <a:pt x="551892" y="401116"/>
                  <a:pt x="553314" y="400913"/>
                  <a:pt x="555346" y="400507"/>
                </a:cubicBezTo>
                <a:cubicBezTo>
                  <a:pt x="557378" y="400100"/>
                  <a:pt x="558800" y="399491"/>
                  <a:pt x="559613" y="398678"/>
                </a:cubicBezTo>
                <a:close/>
                <a:moveTo>
                  <a:pt x="544983" y="405993"/>
                </a:moveTo>
                <a:lnTo>
                  <a:pt x="534010" y="408432"/>
                </a:lnTo>
                <a:cubicBezTo>
                  <a:pt x="533197" y="408432"/>
                  <a:pt x="531978" y="409244"/>
                  <a:pt x="530352" y="410870"/>
                </a:cubicBezTo>
                <a:cubicBezTo>
                  <a:pt x="531165" y="413308"/>
                  <a:pt x="532791" y="414121"/>
                  <a:pt x="535229" y="413308"/>
                </a:cubicBezTo>
                <a:cubicBezTo>
                  <a:pt x="537668" y="412496"/>
                  <a:pt x="538887" y="412089"/>
                  <a:pt x="538887" y="412089"/>
                </a:cubicBezTo>
                <a:lnTo>
                  <a:pt x="537668" y="414528"/>
                </a:lnTo>
                <a:cubicBezTo>
                  <a:pt x="536855" y="416153"/>
                  <a:pt x="536855" y="417576"/>
                  <a:pt x="537668" y="418795"/>
                </a:cubicBezTo>
                <a:cubicBezTo>
                  <a:pt x="538480" y="420014"/>
                  <a:pt x="538887" y="420623"/>
                  <a:pt x="538887" y="420623"/>
                </a:cubicBezTo>
                <a:cubicBezTo>
                  <a:pt x="541325" y="421436"/>
                  <a:pt x="544576" y="421843"/>
                  <a:pt x="548640" y="421843"/>
                </a:cubicBezTo>
                <a:cubicBezTo>
                  <a:pt x="553517" y="420217"/>
                  <a:pt x="556362" y="419404"/>
                  <a:pt x="557175" y="419404"/>
                </a:cubicBezTo>
                <a:cubicBezTo>
                  <a:pt x="557175" y="417779"/>
                  <a:pt x="556362" y="416966"/>
                  <a:pt x="554736" y="416966"/>
                </a:cubicBezTo>
                <a:cubicBezTo>
                  <a:pt x="554736" y="415340"/>
                  <a:pt x="554330" y="414121"/>
                  <a:pt x="553517" y="413308"/>
                </a:cubicBezTo>
                <a:cubicBezTo>
                  <a:pt x="552704" y="412496"/>
                  <a:pt x="551892" y="411683"/>
                  <a:pt x="551079" y="410870"/>
                </a:cubicBezTo>
                <a:cubicBezTo>
                  <a:pt x="547015" y="411683"/>
                  <a:pt x="544576" y="411683"/>
                  <a:pt x="543764" y="410870"/>
                </a:cubicBezTo>
                <a:lnTo>
                  <a:pt x="546202" y="409651"/>
                </a:lnTo>
                <a:cubicBezTo>
                  <a:pt x="547015" y="408838"/>
                  <a:pt x="547421" y="408025"/>
                  <a:pt x="547421" y="407212"/>
                </a:cubicBezTo>
                <a:lnTo>
                  <a:pt x="544983" y="405993"/>
                </a:lnTo>
                <a:close/>
                <a:moveTo>
                  <a:pt x="507188" y="418185"/>
                </a:moveTo>
                <a:lnTo>
                  <a:pt x="505968" y="419404"/>
                </a:lnTo>
                <a:lnTo>
                  <a:pt x="505968" y="421843"/>
                </a:lnTo>
                <a:cubicBezTo>
                  <a:pt x="508407" y="420217"/>
                  <a:pt x="508813" y="418998"/>
                  <a:pt x="507188" y="418185"/>
                </a:cubicBezTo>
                <a:close/>
                <a:moveTo>
                  <a:pt x="510845" y="423062"/>
                </a:moveTo>
                <a:cubicBezTo>
                  <a:pt x="510845" y="423062"/>
                  <a:pt x="510032" y="423875"/>
                  <a:pt x="508407" y="425500"/>
                </a:cubicBezTo>
                <a:cubicBezTo>
                  <a:pt x="510032" y="429564"/>
                  <a:pt x="512471" y="432003"/>
                  <a:pt x="515722" y="432816"/>
                </a:cubicBezTo>
                <a:lnTo>
                  <a:pt x="515722" y="430377"/>
                </a:lnTo>
                <a:cubicBezTo>
                  <a:pt x="515722" y="427939"/>
                  <a:pt x="514096" y="425500"/>
                  <a:pt x="510845" y="423062"/>
                </a:cubicBezTo>
                <a:close/>
                <a:moveTo>
                  <a:pt x="566928" y="423062"/>
                </a:moveTo>
                <a:lnTo>
                  <a:pt x="565773" y="423190"/>
                </a:lnTo>
                <a:lnTo>
                  <a:pt x="566928" y="425500"/>
                </a:lnTo>
                <a:cubicBezTo>
                  <a:pt x="567741" y="426313"/>
                  <a:pt x="568960" y="426313"/>
                  <a:pt x="570586" y="425500"/>
                </a:cubicBezTo>
                <a:cubicBezTo>
                  <a:pt x="569773" y="423875"/>
                  <a:pt x="568554" y="423062"/>
                  <a:pt x="566928" y="423062"/>
                </a:cubicBezTo>
                <a:close/>
                <a:moveTo>
                  <a:pt x="565761" y="423192"/>
                </a:moveTo>
                <a:lnTo>
                  <a:pt x="555956" y="424281"/>
                </a:lnTo>
                <a:cubicBezTo>
                  <a:pt x="552704" y="425094"/>
                  <a:pt x="549860" y="426313"/>
                  <a:pt x="547421" y="427939"/>
                </a:cubicBezTo>
                <a:cubicBezTo>
                  <a:pt x="547421" y="427939"/>
                  <a:pt x="549860" y="430377"/>
                  <a:pt x="554736" y="435254"/>
                </a:cubicBezTo>
                <a:lnTo>
                  <a:pt x="565709" y="445008"/>
                </a:lnTo>
                <a:lnTo>
                  <a:pt x="570586" y="447446"/>
                </a:lnTo>
                <a:lnTo>
                  <a:pt x="583997" y="458419"/>
                </a:lnTo>
                <a:cubicBezTo>
                  <a:pt x="586436" y="460044"/>
                  <a:pt x="590093" y="461670"/>
                  <a:pt x="594970" y="463296"/>
                </a:cubicBezTo>
                <a:lnTo>
                  <a:pt x="593751" y="460857"/>
                </a:lnTo>
                <a:cubicBezTo>
                  <a:pt x="589687" y="456793"/>
                  <a:pt x="586029" y="452729"/>
                  <a:pt x="582778" y="448665"/>
                </a:cubicBezTo>
                <a:lnTo>
                  <a:pt x="576682" y="445008"/>
                </a:lnTo>
                <a:cubicBezTo>
                  <a:pt x="575869" y="443382"/>
                  <a:pt x="575260" y="441960"/>
                  <a:pt x="574853" y="440740"/>
                </a:cubicBezTo>
                <a:cubicBezTo>
                  <a:pt x="574447" y="439521"/>
                  <a:pt x="573837" y="438505"/>
                  <a:pt x="573024" y="437692"/>
                </a:cubicBezTo>
                <a:lnTo>
                  <a:pt x="576682" y="436473"/>
                </a:lnTo>
                <a:cubicBezTo>
                  <a:pt x="575869" y="435660"/>
                  <a:pt x="574853" y="434441"/>
                  <a:pt x="573634" y="432816"/>
                </a:cubicBezTo>
                <a:cubicBezTo>
                  <a:pt x="572415" y="431190"/>
                  <a:pt x="570586" y="429971"/>
                  <a:pt x="568148" y="429158"/>
                </a:cubicBezTo>
                <a:lnTo>
                  <a:pt x="565761" y="423192"/>
                </a:lnTo>
                <a:close/>
                <a:moveTo>
                  <a:pt x="585216" y="447446"/>
                </a:moveTo>
                <a:cubicBezTo>
                  <a:pt x="584404" y="449072"/>
                  <a:pt x="584810" y="450291"/>
                  <a:pt x="586436" y="451104"/>
                </a:cubicBezTo>
                <a:cubicBezTo>
                  <a:pt x="588061" y="451916"/>
                  <a:pt x="589280" y="452729"/>
                  <a:pt x="590093" y="453542"/>
                </a:cubicBezTo>
                <a:cubicBezTo>
                  <a:pt x="590906" y="451104"/>
                  <a:pt x="590500" y="449681"/>
                  <a:pt x="588874" y="449275"/>
                </a:cubicBezTo>
                <a:cubicBezTo>
                  <a:pt x="587248" y="448868"/>
                  <a:pt x="586029" y="448259"/>
                  <a:pt x="585216" y="447446"/>
                </a:cubicBezTo>
                <a:close/>
                <a:moveTo>
                  <a:pt x="507188" y="440131"/>
                </a:moveTo>
                <a:cubicBezTo>
                  <a:pt x="504749" y="442569"/>
                  <a:pt x="503936" y="444195"/>
                  <a:pt x="504749" y="445008"/>
                </a:cubicBezTo>
                <a:lnTo>
                  <a:pt x="530352" y="471830"/>
                </a:lnTo>
                <a:lnTo>
                  <a:pt x="532791" y="473049"/>
                </a:lnTo>
                <a:cubicBezTo>
                  <a:pt x="531978" y="471424"/>
                  <a:pt x="530556" y="469188"/>
                  <a:pt x="528524" y="466344"/>
                </a:cubicBezTo>
                <a:cubicBezTo>
                  <a:pt x="526492" y="463499"/>
                  <a:pt x="525476" y="461264"/>
                  <a:pt x="525476" y="459638"/>
                </a:cubicBezTo>
                <a:cubicBezTo>
                  <a:pt x="523850" y="459638"/>
                  <a:pt x="522224" y="458419"/>
                  <a:pt x="520599" y="455980"/>
                </a:cubicBezTo>
                <a:cubicBezTo>
                  <a:pt x="520599" y="455168"/>
                  <a:pt x="518567" y="452323"/>
                  <a:pt x="514503" y="447446"/>
                </a:cubicBezTo>
                <a:lnTo>
                  <a:pt x="507188" y="440131"/>
                </a:lnTo>
                <a:close/>
                <a:moveTo>
                  <a:pt x="504749" y="453542"/>
                </a:moveTo>
                <a:lnTo>
                  <a:pt x="503530" y="462076"/>
                </a:lnTo>
                <a:lnTo>
                  <a:pt x="503530" y="482803"/>
                </a:lnTo>
                <a:cubicBezTo>
                  <a:pt x="503530" y="491744"/>
                  <a:pt x="503530" y="504342"/>
                  <a:pt x="503530" y="520598"/>
                </a:cubicBezTo>
                <a:lnTo>
                  <a:pt x="503530" y="525475"/>
                </a:lnTo>
                <a:cubicBezTo>
                  <a:pt x="515722" y="523036"/>
                  <a:pt x="532384" y="520192"/>
                  <a:pt x="553517" y="516940"/>
                </a:cubicBezTo>
                <a:lnTo>
                  <a:pt x="552298" y="515721"/>
                </a:lnTo>
                <a:lnTo>
                  <a:pt x="551079" y="512063"/>
                </a:lnTo>
                <a:cubicBezTo>
                  <a:pt x="547828" y="508812"/>
                  <a:pt x="543357" y="502716"/>
                  <a:pt x="537668" y="493775"/>
                </a:cubicBezTo>
                <a:lnTo>
                  <a:pt x="515722" y="468172"/>
                </a:lnTo>
                <a:cubicBezTo>
                  <a:pt x="514096" y="466547"/>
                  <a:pt x="513284" y="465734"/>
                  <a:pt x="513284" y="465734"/>
                </a:cubicBezTo>
                <a:cubicBezTo>
                  <a:pt x="512471" y="465734"/>
                  <a:pt x="512064" y="465328"/>
                  <a:pt x="512064" y="464515"/>
                </a:cubicBezTo>
                <a:cubicBezTo>
                  <a:pt x="512064" y="463702"/>
                  <a:pt x="512064" y="463296"/>
                  <a:pt x="512064" y="463296"/>
                </a:cubicBezTo>
                <a:lnTo>
                  <a:pt x="512064" y="462076"/>
                </a:lnTo>
                <a:cubicBezTo>
                  <a:pt x="512064" y="460451"/>
                  <a:pt x="509626" y="457606"/>
                  <a:pt x="504749" y="453542"/>
                </a:cubicBezTo>
                <a:close/>
                <a:moveTo>
                  <a:pt x="537668" y="474573"/>
                </a:moveTo>
                <a:cubicBezTo>
                  <a:pt x="536855" y="474370"/>
                  <a:pt x="535636" y="474675"/>
                  <a:pt x="534010" y="475488"/>
                </a:cubicBezTo>
                <a:lnTo>
                  <a:pt x="538887" y="480364"/>
                </a:lnTo>
                <a:lnTo>
                  <a:pt x="538887" y="476707"/>
                </a:lnTo>
                <a:cubicBezTo>
                  <a:pt x="538887" y="475488"/>
                  <a:pt x="538480" y="474776"/>
                  <a:pt x="537668" y="474573"/>
                </a:cubicBezTo>
                <a:close/>
                <a:moveTo>
                  <a:pt x="348692" y="466953"/>
                </a:moveTo>
                <a:lnTo>
                  <a:pt x="335280" y="471830"/>
                </a:lnTo>
                <a:cubicBezTo>
                  <a:pt x="336093" y="471830"/>
                  <a:pt x="336500" y="472236"/>
                  <a:pt x="336500" y="473049"/>
                </a:cubicBezTo>
                <a:cubicBezTo>
                  <a:pt x="342189" y="472236"/>
                  <a:pt x="346253" y="470204"/>
                  <a:pt x="348692" y="466953"/>
                </a:cubicBezTo>
                <a:close/>
                <a:moveTo>
                  <a:pt x="331623" y="473049"/>
                </a:moveTo>
                <a:lnTo>
                  <a:pt x="323088" y="477926"/>
                </a:lnTo>
                <a:lnTo>
                  <a:pt x="315773" y="480364"/>
                </a:lnTo>
                <a:cubicBezTo>
                  <a:pt x="315773" y="481177"/>
                  <a:pt x="314554" y="482193"/>
                  <a:pt x="312116" y="483412"/>
                </a:cubicBezTo>
                <a:cubicBezTo>
                  <a:pt x="309677" y="484631"/>
                  <a:pt x="308052" y="485241"/>
                  <a:pt x="307239" y="485241"/>
                </a:cubicBezTo>
                <a:lnTo>
                  <a:pt x="293828" y="490118"/>
                </a:lnTo>
                <a:lnTo>
                  <a:pt x="275540" y="498652"/>
                </a:lnTo>
                <a:cubicBezTo>
                  <a:pt x="273914" y="500278"/>
                  <a:pt x="273101" y="501091"/>
                  <a:pt x="273101" y="501091"/>
                </a:cubicBezTo>
                <a:lnTo>
                  <a:pt x="264567" y="505968"/>
                </a:lnTo>
                <a:lnTo>
                  <a:pt x="257252" y="512063"/>
                </a:lnTo>
                <a:lnTo>
                  <a:pt x="256032" y="513283"/>
                </a:lnTo>
                <a:cubicBezTo>
                  <a:pt x="254407" y="512470"/>
                  <a:pt x="252781" y="513283"/>
                  <a:pt x="251156" y="515721"/>
                </a:cubicBezTo>
                <a:cubicBezTo>
                  <a:pt x="247904" y="518160"/>
                  <a:pt x="245872" y="519379"/>
                  <a:pt x="245060" y="519379"/>
                </a:cubicBezTo>
                <a:cubicBezTo>
                  <a:pt x="243434" y="520192"/>
                  <a:pt x="241402" y="522224"/>
                  <a:pt x="238964" y="525475"/>
                </a:cubicBezTo>
                <a:lnTo>
                  <a:pt x="242621" y="525475"/>
                </a:lnTo>
                <a:lnTo>
                  <a:pt x="267005" y="513283"/>
                </a:lnTo>
                <a:cubicBezTo>
                  <a:pt x="268631" y="512470"/>
                  <a:pt x="270663" y="510438"/>
                  <a:pt x="273101" y="507187"/>
                </a:cubicBezTo>
                <a:lnTo>
                  <a:pt x="273101" y="513283"/>
                </a:lnTo>
                <a:lnTo>
                  <a:pt x="267005" y="516940"/>
                </a:lnTo>
                <a:cubicBezTo>
                  <a:pt x="266192" y="516940"/>
                  <a:pt x="265176" y="517347"/>
                  <a:pt x="263957" y="518160"/>
                </a:cubicBezTo>
                <a:cubicBezTo>
                  <a:pt x="262738" y="518972"/>
                  <a:pt x="262128" y="520192"/>
                  <a:pt x="262128" y="521817"/>
                </a:cubicBezTo>
                <a:cubicBezTo>
                  <a:pt x="264567" y="520192"/>
                  <a:pt x="266802" y="518972"/>
                  <a:pt x="268834" y="518160"/>
                </a:cubicBezTo>
                <a:cubicBezTo>
                  <a:pt x="270866" y="517347"/>
                  <a:pt x="272695" y="516534"/>
                  <a:pt x="274320" y="515721"/>
                </a:cubicBezTo>
                <a:lnTo>
                  <a:pt x="274320" y="516940"/>
                </a:lnTo>
                <a:lnTo>
                  <a:pt x="269444" y="521817"/>
                </a:lnTo>
                <a:cubicBezTo>
                  <a:pt x="262128" y="523443"/>
                  <a:pt x="254813" y="527507"/>
                  <a:pt x="247498" y="534009"/>
                </a:cubicBezTo>
                <a:cubicBezTo>
                  <a:pt x="243434" y="537260"/>
                  <a:pt x="239370" y="542544"/>
                  <a:pt x="235306" y="549859"/>
                </a:cubicBezTo>
                <a:lnTo>
                  <a:pt x="226772" y="544982"/>
                </a:lnTo>
                <a:cubicBezTo>
                  <a:pt x="223520" y="548233"/>
                  <a:pt x="221895" y="549859"/>
                  <a:pt x="221895" y="549859"/>
                </a:cubicBezTo>
                <a:cubicBezTo>
                  <a:pt x="221082" y="552297"/>
                  <a:pt x="219050" y="553110"/>
                  <a:pt x="215799" y="552297"/>
                </a:cubicBezTo>
                <a:cubicBezTo>
                  <a:pt x="214986" y="551484"/>
                  <a:pt x="212954" y="551484"/>
                  <a:pt x="209703" y="552297"/>
                </a:cubicBezTo>
                <a:cubicBezTo>
                  <a:pt x="208890" y="553923"/>
                  <a:pt x="208484" y="555548"/>
                  <a:pt x="208484" y="557174"/>
                </a:cubicBezTo>
                <a:lnTo>
                  <a:pt x="215799" y="553516"/>
                </a:lnTo>
                <a:lnTo>
                  <a:pt x="214580" y="559612"/>
                </a:lnTo>
                <a:cubicBezTo>
                  <a:pt x="215392" y="560425"/>
                  <a:pt x="216205" y="560832"/>
                  <a:pt x="217018" y="560832"/>
                </a:cubicBezTo>
                <a:cubicBezTo>
                  <a:pt x="217018" y="562457"/>
                  <a:pt x="216408" y="563270"/>
                  <a:pt x="215189" y="563270"/>
                </a:cubicBezTo>
                <a:cubicBezTo>
                  <a:pt x="213970" y="563270"/>
                  <a:pt x="212548" y="562864"/>
                  <a:pt x="210922" y="562051"/>
                </a:cubicBezTo>
                <a:cubicBezTo>
                  <a:pt x="209296" y="560425"/>
                  <a:pt x="208484" y="559612"/>
                  <a:pt x="208484" y="559612"/>
                </a:cubicBezTo>
                <a:cubicBezTo>
                  <a:pt x="204420" y="559612"/>
                  <a:pt x="201168" y="557174"/>
                  <a:pt x="198730" y="552297"/>
                </a:cubicBezTo>
                <a:cubicBezTo>
                  <a:pt x="198730" y="552297"/>
                  <a:pt x="197917" y="551891"/>
                  <a:pt x="196292" y="551078"/>
                </a:cubicBezTo>
                <a:lnTo>
                  <a:pt x="193853" y="555955"/>
                </a:lnTo>
                <a:lnTo>
                  <a:pt x="198730" y="555955"/>
                </a:lnTo>
                <a:cubicBezTo>
                  <a:pt x="196292" y="559206"/>
                  <a:pt x="193447" y="560832"/>
                  <a:pt x="190196" y="560832"/>
                </a:cubicBezTo>
                <a:cubicBezTo>
                  <a:pt x="190196" y="561644"/>
                  <a:pt x="190196" y="563676"/>
                  <a:pt x="190196" y="566928"/>
                </a:cubicBezTo>
                <a:cubicBezTo>
                  <a:pt x="191008" y="568553"/>
                  <a:pt x="191212" y="570179"/>
                  <a:pt x="190805" y="571804"/>
                </a:cubicBezTo>
                <a:cubicBezTo>
                  <a:pt x="190399" y="573430"/>
                  <a:pt x="190602" y="575055"/>
                  <a:pt x="191415" y="576681"/>
                </a:cubicBezTo>
                <a:cubicBezTo>
                  <a:pt x="191415" y="581558"/>
                  <a:pt x="193853" y="585216"/>
                  <a:pt x="198730" y="587654"/>
                </a:cubicBezTo>
                <a:cubicBezTo>
                  <a:pt x="199543" y="587654"/>
                  <a:pt x="200356" y="588060"/>
                  <a:pt x="201168" y="588873"/>
                </a:cubicBezTo>
                <a:cubicBezTo>
                  <a:pt x="201168" y="591312"/>
                  <a:pt x="202388" y="593344"/>
                  <a:pt x="204826" y="594969"/>
                </a:cubicBezTo>
                <a:cubicBezTo>
                  <a:pt x="205639" y="596595"/>
                  <a:pt x="206655" y="597204"/>
                  <a:pt x="207874" y="596798"/>
                </a:cubicBezTo>
                <a:cubicBezTo>
                  <a:pt x="209093" y="596392"/>
                  <a:pt x="210109" y="596188"/>
                  <a:pt x="210922" y="596188"/>
                </a:cubicBezTo>
                <a:lnTo>
                  <a:pt x="217018" y="596188"/>
                </a:lnTo>
                <a:lnTo>
                  <a:pt x="240183" y="588873"/>
                </a:lnTo>
                <a:lnTo>
                  <a:pt x="281636" y="576681"/>
                </a:lnTo>
                <a:lnTo>
                  <a:pt x="347472" y="557174"/>
                </a:lnTo>
                <a:cubicBezTo>
                  <a:pt x="349911" y="556361"/>
                  <a:pt x="352349" y="555548"/>
                  <a:pt x="354788" y="554736"/>
                </a:cubicBezTo>
                <a:cubicBezTo>
                  <a:pt x="357226" y="553923"/>
                  <a:pt x="359258" y="553110"/>
                  <a:pt x="360884" y="552297"/>
                </a:cubicBezTo>
                <a:cubicBezTo>
                  <a:pt x="360071" y="525475"/>
                  <a:pt x="359664" y="505155"/>
                  <a:pt x="359664" y="491337"/>
                </a:cubicBezTo>
                <a:lnTo>
                  <a:pt x="358445" y="491337"/>
                </a:lnTo>
                <a:lnTo>
                  <a:pt x="357226" y="496214"/>
                </a:lnTo>
                <a:cubicBezTo>
                  <a:pt x="356413" y="495401"/>
                  <a:pt x="356007" y="494385"/>
                  <a:pt x="356007" y="493166"/>
                </a:cubicBezTo>
                <a:cubicBezTo>
                  <a:pt x="356007" y="491947"/>
                  <a:pt x="355600" y="490931"/>
                  <a:pt x="354788" y="490118"/>
                </a:cubicBezTo>
                <a:lnTo>
                  <a:pt x="352349" y="490118"/>
                </a:lnTo>
                <a:cubicBezTo>
                  <a:pt x="351536" y="490118"/>
                  <a:pt x="350114" y="490118"/>
                  <a:pt x="348082" y="490118"/>
                </a:cubicBezTo>
                <a:cubicBezTo>
                  <a:pt x="346050" y="490118"/>
                  <a:pt x="344221" y="491337"/>
                  <a:pt x="342596" y="493775"/>
                </a:cubicBezTo>
                <a:lnTo>
                  <a:pt x="340157" y="491337"/>
                </a:lnTo>
                <a:cubicBezTo>
                  <a:pt x="341783" y="489711"/>
                  <a:pt x="344018" y="488492"/>
                  <a:pt x="346863" y="487680"/>
                </a:cubicBezTo>
                <a:cubicBezTo>
                  <a:pt x="349708" y="486867"/>
                  <a:pt x="351536" y="485648"/>
                  <a:pt x="352349" y="484022"/>
                </a:cubicBezTo>
                <a:lnTo>
                  <a:pt x="352349" y="480364"/>
                </a:lnTo>
                <a:cubicBezTo>
                  <a:pt x="351536" y="481990"/>
                  <a:pt x="351130" y="482803"/>
                  <a:pt x="351130" y="482803"/>
                </a:cubicBezTo>
                <a:lnTo>
                  <a:pt x="351130" y="477926"/>
                </a:lnTo>
                <a:lnTo>
                  <a:pt x="342596" y="480364"/>
                </a:lnTo>
                <a:cubicBezTo>
                  <a:pt x="340157" y="480364"/>
                  <a:pt x="336906" y="481584"/>
                  <a:pt x="332842" y="484022"/>
                </a:cubicBezTo>
                <a:cubicBezTo>
                  <a:pt x="331216" y="484835"/>
                  <a:pt x="329388" y="485648"/>
                  <a:pt x="327356" y="486460"/>
                </a:cubicBezTo>
                <a:cubicBezTo>
                  <a:pt x="325324" y="487273"/>
                  <a:pt x="323901" y="488086"/>
                  <a:pt x="323088" y="488899"/>
                </a:cubicBezTo>
                <a:lnTo>
                  <a:pt x="318212" y="488899"/>
                </a:lnTo>
                <a:lnTo>
                  <a:pt x="321869" y="487680"/>
                </a:lnTo>
                <a:cubicBezTo>
                  <a:pt x="322682" y="485241"/>
                  <a:pt x="324714" y="483209"/>
                  <a:pt x="327965" y="481584"/>
                </a:cubicBezTo>
                <a:lnTo>
                  <a:pt x="345034" y="475488"/>
                </a:lnTo>
                <a:lnTo>
                  <a:pt x="346253" y="474268"/>
                </a:lnTo>
                <a:cubicBezTo>
                  <a:pt x="346253" y="474268"/>
                  <a:pt x="346050" y="474065"/>
                  <a:pt x="345644" y="473659"/>
                </a:cubicBezTo>
                <a:cubicBezTo>
                  <a:pt x="345237" y="473252"/>
                  <a:pt x="345034" y="473049"/>
                  <a:pt x="345034" y="473049"/>
                </a:cubicBezTo>
                <a:lnTo>
                  <a:pt x="325527" y="480364"/>
                </a:lnTo>
                <a:cubicBezTo>
                  <a:pt x="325527" y="478739"/>
                  <a:pt x="326543" y="477316"/>
                  <a:pt x="328575" y="476097"/>
                </a:cubicBezTo>
                <a:cubicBezTo>
                  <a:pt x="330607" y="474878"/>
                  <a:pt x="331623" y="473862"/>
                  <a:pt x="331623" y="473049"/>
                </a:cubicBezTo>
                <a:close/>
                <a:moveTo>
                  <a:pt x="501092" y="481584"/>
                </a:moveTo>
                <a:cubicBezTo>
                  <a:pt x="499466" y="484835"/>
                  <a:pt x="498653" y="487273"/>
                  <a:pt x="498653" y="488899"/>
                </a:cubicBezTo>
                <a:cubicBezTo>
                  <a:pt x="498653" y="489711"/>
                  <a:pt x="498450" y="491744"/>
                  <a:pt x="498044" y="494995"/>
                </a:cubicBezTo>
                <a:cubicBezTo>
                  <a:pt x="497637" y="498246"/>
                  <a:pt x="497840" y="501091"/>
                  <a:pt x="498653" y="503529"/>
                </a:cubicBezTo>
                <a:lnTo>
                  <a:pt x="497434" y="504748"/>
                </a:lnTo>
                <a:lnTo>
                  <a:pt x="496215" y="508406"/>
                </a:lnTo>
                <a:lnTo>
                  <a:pt x="494996" y="525475"/>
                </a:lnTo>
                <a:cubicBezTo>
                  <a:pt x="496621" y="525475"/>
                  <a:pt x="497840" y="525272"/>
                  <a:pt x="498653" y="524865"/>
                </a:cubicBezTo>
                <a:cubicBezTo>
                  <a:pt x="499466" y="524459"/>
                  <a:pt x="499872" y="523849"/>
                  <a:pt x="499872" y="523036"/>
                </a:cubicBezTo>
                <a:cubicBezTo>
                  <a:pt x="499060" y="518972"/>
                  <a:pt x="498653" y="514096"/>
                  <a:pt x="498653" y="508406"/>
                </a:cubicBezTo>
                <a:cubicBezTo>
                  <a:pt x="498653" y="504342"/>
                  <a:pt x="499060" y="500278"/>
                  <a:pt x="499872" y="496214"/>
                </a:cubicBezTo>
                <a:cubicBezTo>
                  <a:pt x="500685" y="492150"/>
                  <a:pt x="501092" y="488492"/>
                  <a:pt x="501092" y="485241"/>
                </a:cubicBezTo>
                <a:lnTo>
                  <a:pt x="501092" y="481584"/>
                </a:lnTo>
                <a:close/>
                <a:moveTo>
                  <a:pt x="370637" y="532790"/>
                </a:moveTo>
                <a:lnTo>
                  <a:pt x="370637" y="538886"/>
                </a:lnTo>
                <a:lnTo>
                  <a:pt x="375514" y="538886"/>
                </a:lnTo>
                <a:lnTo>
                  <a:pt x="375514" y="534009"/>
                </a:lnTo>
                <a:cubicBezTo>
                  <a:pt x="374701" y="533196"/>
                  <a:pt x="373076" y="532790"/>
                  <a:pt x="370637" y="532790"/>
                </a:cubicBezTo>
                <a:close/>
                <a:moveTo>
                  <a:pt x="551993" y="578510"/>
                </a:moveTo>
                <a:cubicBezTo>
                  <a:pt x="550571" y="578510"/>
                  <a:pt x="549453" y="578713"/>
                  <a:pt x="548640" y="579120"/>
                </a:cubicBezTo>
                <a:cubicBezTo>
                  <a:pt x="549453" y="579120"/>
                  <a:pt x="550876" y="579120"/>
                  <a:pt x="552908" y="579120"/>
                </a:cubicBezTo>
                <a:cubicBezTo>
                  <a:pt x="554940" y="579120"/>
                  <a:pt x="556362" y="579120"/>
                  <a:pt x="557175" y="579120"/>
                </a:cubicBezTo>
                <a:cubicBezTo>
                  <a:pt x="555143" y="578713"/>
                  <a:pt x="553416" y="578510"/>
                  <a:pt x="551993" y="578510"/>
                </a:cubicBezTo>
                <a:close/>
                <a:moveTo>
                  <a:pt x="532791" y="579120"/>
                </a:moveTo>
                <a:cubicBezTo>
                  <a:pt x="531165" y="579120"/>
                  <a:pt x="529540" y="579932"/>
                  <a:pt x="527914" y="581558"/>
                </a:cubicBezTo>
                <a:cubicBezTo>
                  <a:pt x="531165" y="582371"/>
                  <a:pt x="534416" y="581964"/>
                  <a:pt x="537668" y="580339"/>
                </a:cubicBezTo>
                <a:cubicBezTo>
                  <a:pt x="536855" y="579526"/>
                  <a:pt x="535229" y="579120"/>
                  <a:pt x="532791" y="579120"/>
                </a:cubicBezTo>
                <a:close/>
                <a:moveTo>
                  <a:pt x="542544" y="579120"/>
                </a:moveTo>
                <a:lnTo>
                  <a:pt x="538887" y="580339"/>
                </a:lnTo>
                <a:cubicBezTo>
                  <a:pt x="538074" y="581152"/>
                  <a:pt x="537871" y="581558"/>
                  <a:pt x="538277" y="581558"/>
                </a:cubicBezTo>
                <a:cubicBezTo>
                  <a:pt x="538684" y="581558"/>
                  <a:pt x="539496" y="581152"/>
                  <a:pt x="540716" y="580339"/>
                </a:cubicBezTo>
                <a:cubicBezTo>
                  <a:pt x="541935" y="579526"/>
                  <a:pt x="542544" y="579120"/>
                  <a:pt x="542544" y="579120"/>
                </a:cubicBezTo>
                <a:close/>
                <a:moveTo>
                  <a:pt x="512064" y="581558"/>
                </a:moveTo>
                <a:lnTo>
                  <a:pt x="504749" y="583996"/>
                </a:lnTo>
                <a:cubicBezTo>
                  <a:pt x="506375" y="584809"/>
                  <a:pt x="507594" y="585012"/>
                  <a:pt x="508407" y="584606"/>
                </a:cubicBezTo>
                <a:cubicBezTo>
                  <a:pt x="509220" y="584200"/>
                  <a:pt x="510439" y="583183"/>
                  <a:pt x="512064" y="581558"/>
                </a:cubicBezTo>
                <a:close/>
                <a:moveTo>
                  <a:pt x="531572" y="585216"/>
                </a:moveTo>
                <a:cubicBezTo>
                  <a:pt x="527508" y="585216"/>
                  <a:pt x="524256" y="586028"/>
                  <a:pt x="521818" y="587654"/>
                </a:cubicBezTo>
                <a:cubicBezTo>
                  <a:pt x="522631" y="587654"/>
                  <a:pt x="524256" y="587451"/>
                  <a:pt x="526695" y="587044"/>
                </a:cubicBezTo>
                <a:cubicBezTo>
                  <a:pt x="529133" y="586638"/>
                  <a:pt x="530759" y="586028"/>
                  <a:pt x="531572" y="585216"/>
                </a:cubicBezTo>
                <a:close/>
                <a:moveTo>
                  <a:pt x="570586" y="588873"/>
                </a:moveTo>
                <a:cubicBezTo>
                  <a:pt x="567335" y="588873"/>
                  <a:pt x="565303" y="589280"/>
                  <a:pt x="564490" y="590092"/>
                </a:cubicBezTo>
                <a:cubicBezTo>
                  <a:pt x="563677" y="592531"/>
                  <a:pt x="562458" y="593953"/>
                  <a:pt x="560832" y="594360"/>
                </a:cubicBezTo>
                <a:cubicBezTo>
                  <a:pt x="559207" y="594766"/>
                  <a:pt x="557581" y="594563"/>
                  <a:pt x="555956" y="593750"/>
                </a:cubicBezTo>
                <a:lnTo>
                  <a:pt x="560832" y="590092"/>
                </a:lnTo>
                <a:cubicBezTo>
                  <a:pt x="555956" y="590092"/>
                  <a:pt x="552298" y="590499"/>
                  <a:pt x="549860" y="591312"/>
                </a:cubicBezTo>
                <a:cubicBezTo>
                  <a:pt x="547421" y="591312"/>
                  <a:pt x="543764" y="592124"/>
                  <a:pt x="538887" y="593750"/>
                </a:cubicBezTo>
                <a:cubicBezTo>
                  <a:pt x="538074" y="593750"/>
                  <a:pt x="536448" y="593750"/>
                  <a:pt x="534010" y="593750"/>
                </a:cubicBezTo>
                <a:cubicBezTo>
                  <a:pt x="531572" y="593750"/>
                  <a:pt x="529540" y="594969"/>
                  <a:pt x="527914" y="597408"/>
                </a:cubicBezTo>
                <a:lnTo>
                  <a:pt x="526695" y="596188"/>
                </a:lnTo>
                <a:cubicBezTo>
                  <a:pt x="515316" y="596188"/>
                  <a:pt x="508813" y="597001"/>
                  <a:pt x="507188" y="598627"/>
                </a:cubicBezTo>
                <a:lnTo>
                  <a:pt x="508407" y="601065"/>
                </a:lnTo>
                <a:lnTo>
                  <a:pt x="504749" y="603504"/>
                </a:lnTo>
                <a:lnTo>
                  <a:pt x="504749" y="604723"/>
                </a:lnTo>
                <a:cubicBezTo>
                  <a:pt x="509626" y="603910"/>
                  <a:pt x="515925" y="602691"/>
                  <a:pt x="523647" y="601065"/>
                </a:cubicBezTo>
                <a:cubicBezTo>
                  <a:pt x="531368" y="599440"/>
                  <a:pt x="537668" y="599033"/>
                  <a:pt x="542544" y="599846"/>
                </a:cubicBezTo>
                <a:cubicBezTo>
                  <a:pt x="540106" y="600659"/>
                  <a:pt x="534620" y="601675"/>
                  <a:pt x="526085" y="602894"/>
                </a:cubicBezTo>
                <a:cubicBezTo>
                  <a:pt x="517551" y="604113"/>
                  <a:pt x="510032" y="605535"/>
                  <a:pt x="503530" y="607161"/>
                </a:cubicBezTo>
                <a:lnTo>
                  <a:pt x="503530" y="614476"/>
                </a:lnTo>
                <a:lnTo>
                  <a:pt x="523037" y="610819"/>
                </a:lnTo>
                <a:lnTo>
                  <a:pt x="530352" y="607161"/>
                </a:lnTo>
                <a:lnTo>
                  <a:pt x="538887" y="607161"/>
                </a:lnTo>
                <a:cubicBezTo>
                  <a:pt x="543764" y="607161"/>
                  <a:pt x="547015" y="606755"/>
                  <a:pt x="548640" y="605942"/>
                </a:cubicBezTo>
                <a:cubicBezTo>
                  <a:pt x="551892" y="606755"/>
                  <a:pt x="555346" y="607161"/>
                  <a:pt x="559004" y="607161"/>
                </a:cubicBezTo>
                <a:cubicBezTo>
                  <a:pt x="562661" y="607161"/>
                  <a:pt x="564896" y="607161"/>
                  <a:pt x="565709" y="607161"/>
                </a:cubicBezTo>
                <a:cubicBezTo>
                  <a:pt x="573024" y="606348"/>
                  <a:pt x="578714" y="605942"/>
                  <a:pt x="582778" y="605942"/>
                </a:cubicBezTo>
                <a:cubicBezTo>
                  <a:pt x="583591" y="605942"/>
                  <a:pt x="584810" y="605535"/>
                  <a:pt x="586436" y="604723"/>
                </a:cubicBezTo>
                <a:cubicBezTo>
                  <a:pt x="588061" y="603097"/>
                  <a:pt x="589280" y="602284"/>
                  <a:pt x="590093" y="602284"/>
                </a:cubicBezTo>
                <a:lnTo>
                  <a:pt x="592532" y="599846"/>
                </a:lnTo>
                <a:lnTo>
                  <a:pt x="577901" y="599846"/>
                </a:lnTo>
                <a:cubicBezTo>
                  <a:pt x="581152" y="598220"/>
                  <a:pt x="585420" y="597204"/>
                  <a:pt x="590703" y="596798"/>
                </a:cubicBezTo>
                <a:cubicBezTo>
                  <a:pt x="595986" y="596392"/>
                  <a:pt x="599847" y="595782"/>
                  <a:pt x="602285" y="594969"/>
                </a:cubicBezTo>
                <a:cubicBezTo>
                  <a:pt x="600660" y="594156"/>
                  <a:pt x="598628" y="593140"/>
                  <a:pt x="596189" y="591921"/>
                </a:cubicBezTo>
                <a:cubicBezTo>
                  <a:pt x="593751" y="590702"/>
                  <a:pt x="591312" y="590499"/>
                  <a:pt x="588874" y="591312"/>
                </a:cubicBezTo>
                <a:lnTo>
                  <a:pt x="586436" y="590092"/>
                </a:lnTo>
                <a:cubicBezTo>
                  <a:pt x="584810" y="588467"/>
                  <a:pt x="583591" y="588467"/>
                  <a:pt x="582778" y="590092"/>
                </a:cubicBezTo>
                <a:cubicBezTo>
                  <a:pt x="581152" y="590905"/>
                  <a:pt x="579120" y="591312"/>
                  <a:pt x="576682" y="591312"/>
                </a:cubicBezTo>
                <a:cubicBezTo>
                  <a:pt x="572618" y="592937"/>
                  <a:pt x="568960" y="593344"/>
                  <a:pt x="565709" y="592531"/>
                </a:cubicBezTo>
                <a:lnTo>
                  <a:pt x="570586" y="590092"/>
                </a:lnTo>
                <a:lnTo>
                  <a:pt x="570586" y="588873"/>
                </a:lnTo>
                <a:close/>
                <a:moveTo>
                  <a:pt x="601066" y="597408"/>
                </a:moveTo>
                <a:lnTo>
                  <a:pt x="593751" y="599846"/>
                </a:lnTo>
                <a:cubicBezTo>
                  <a:pt x="597002" y="601472"/>
                  <a:pt x="599034" y="602284"/>
                  <a:pt x="599847" y="602284"/>
                </a:cubicBezTo>
                <a:lnTo>
                  <a:pt x="601066" y="597408"/>
                </a:lnTo>
                <a:close/>
                <a:moveTo>
                  <a:pt x="603504" y="597408"/>
                </a:moveTo>
                <a:lnTo>
                  <a:pt x="601066" y="603504"/>
                </a:lnTo>
                <a:lnTo>
                  <a:pt x="610820" y="602284"/>
                </a:lnTo>
                <a:lnTo>
                  <a:pt x="610820" y="599846"/>
                </a:lnTo>
                <a:cubicBezTo>
                  <a:pt x="610820" y="599846"/>
                  <a:pt x="608381" y="599033"/>
                  <a:pt x="603504" y="597408"/>
                </a:cubicBezTo>
                <a:close/>
                <a:moveTo>
                  <a:pt x="619354" y="602284"/>
                </a:moveTo>
                <a:cubicBezTo>
                  <a:pt x="616916" y="603910"/>
                  <a:pt x="616103" y="605129"/>
                  <a:pt x="616916" y="605942"/>
                </a:cubicBezTo>
                <a:lnTo>
                  <a:pt x="623012" y="605942"/>
                </a:lnTo>
                <a:lnTo>
                  <a:pt x="619354" y="602284"/>
                </a:lnTo>
                <a:close/>
                <a:moveTo>
                  <a:pt x="614477" y="603504"/>
                </a:moveTo>
                <a:cubicBezTo>
                  <a:pt x="612039" y="603504"/>
                  <a:pt x="610820" y="604316"/>
                  <a:pt x="610820" y="605942"/>
                </a:cubicBezTo>
                <a:cubicBezTo>
                  <a:pt x="611632" y="605942"/>
                  <a:pt x="612445" y="605942"/>
                  <a:pt x="613258" y="605942"/>
                </a:cubicBezTo>
                <a:cubicBezTo>
                  <a:pt x="614071" y="605942"/>
                  <a:pt x="614477" y="605129"/>
                  <a:pt x="614477" y="603504"/>
                </a:cubicBezTo>
                <a:close/>
                <a:moveTo>
                  <a:pt x="219456" y="532790"/>
                </a:moveTo>
                <a:cubicBezTo>
                  <a:pt x="218644" y="533603"/>
                  <a:pt x="218237" y="534009"/>
                  <a:pt x="218237" y="534009"/>
                </a:cubicBezTo>
                <a:lnTo>
                  <a:pt x="218237" y="535228"/>
                </a:lnTo>
                <a:lnTo>
                  <a:pt x="223114" y="534009"/>
                </a:lnTo>
                <a:cubicBezTo>
                  <a:pt x="223114" y="534009"/>
                  <a:pt x="222911" y="533806"/>
                  <a:pt x="222504" y="533400"/>
                </a:cubicBezTo>
                <a:cubicBezTo>
                  <a:pt x="222098" y="532993"/>
                  <a:pt x="221895" y="532790"/>
                  <a:pt x="221895" y="532790"/>
                </a:cubicBezTo>
                <a:cubicBezTo>
                  <a:pt x="221082" y="531977"/>
                  <a:pt x="220269" y="531977"/>
                  <a:pt x="219456" y="532790"/>
                </a:cubicBezTo>
                <a:close/>
                <a:moveTo>
                  <a:pt x="201168" y="541324"/>
                </a:moveTo>
                <a:cubicBezTo>
                  <a:pt x="200356" y="542137"/>
                  <a:pt x="199949" y="542950"/>
                  <a:pt x="199949" y="543763"/>
                </a:cubicBezTo>
                <a:lnTo>
                  <a:pt x="203607" y="542544"/>
                </a:lnTo>
                <a:cubicBezTo>
                  <a:pt x="202794" y="540918"/>
                  <a:pt x="201981" y="540512"/>
                  <a:pt x="201168" y="541324"/>
                </a:cubicBezTo>
                <a:close/>
                <a:moveTo>
                  <a:pt x="208484" y="544982"/>
                </a:moveTo>
                <a:cubicBezTo>
                  <a:pt x="207671" y="544169"/>
                  <a:pt x="206858" y="544372"/>
                  <a:pt x="206045" y="545592"/>
                </a:cubicBezTo>
                <a:cubicBezTo>
                  <a:pt x="205232" y="546811"/>
                  <a:pt x="204826" y="547420"/>
                  <a:pt x="204826" y="547420"/>
                </a:cubicBezTo>
                <a:lnTo>
                  <a:pt x="208484" y="546201"/>
                </a:lnTo>
                <a:lnTo>
                  <a:pt x="208484" y="544982"/>
                </a:lnTo>
                <a:close/>
                <a:moveTo>
                  <a:pt x="218237" y="637641"/>
                </a:moveTo>
                <a:cubicBezTo>
                  <a:pt x="218237" y="639267"/>
                  <a:pt x="218644" y="640283"/>
                  <a:pt x="219456" y="640689"/>
                </a:cubicBezTo>
                <a:cubicBezTo>
                  <a:pt x="220269" y="641095"/>
                  <a:pt x="221488" y="640892"/>
                  <a:pt x="223114" y="640079"/>
                </a:cubicBezTo>
                <a:lnTo>
                  <a:pt x="218237" y="637641"/>
                </a:lnTo>
                <a:close/>
                <a:moveTo>
                  <a:pt x="90221" y="691286"/>
                </a:moveTo>
                <a:cubicBezTo>
                  <a:pt x="91034" y="692099"/>
                  <a:pt x="91440" y="693318"/>
                  <a:pt x="91440" y="694944"/>
                </a:cubicBezTo>
                <a:lnTo>
                  <a:pt x="92660" y="694944"/>
                </a:lnTo>
                <a:lnTo>
                  <a:pt x="91440" y="691286"/>
                </a:lnTo>
                <a:lnTo>
                  <a:pt x="90221" y="691286"/>
                </a:lnTo>
                <a:close/>
                <a:moveTo>
                  <a:pt x="301143" y="690067"/>
                </a:moveTo>
                <a:cubicBezTo>
                  <a:pt x="301956" y="690880"/>
                  <a:pt x="302972" y="691895"/>
                  <a:pt x="304191" y="693115"/>
                </a:cubicBezTo>
                <a:cubicBezTo>
                  <a:pt x="305410" y="694334"/>
                  <a:pt x="306426" y="694537"/>
                  <a:pt x="307239" y="693724"/>
                </a:cubicBezTo>
                <a:cubicBezTo>
                  <a:pt x="305613" y="691286"/>
                  <a:pt x="303581" y="690067"/>
                  <a:pt x="301143" y="690067"/>
                </a:cubicBezTo>
                <a:close/>
                <a:moveTo>
                  <a:pt x="629108" y="613257"/>
                </a:moveTo>
                <a:cubicBezTo>
                  <a:pt x="629108" y="613257"/>
                  <a:pt x="628701" y="613460"/>
                  <a:pt x="627888" y="613867"/>
                </a:cubicBezTo>
                <a:cubicBezTo>
                  <a:pt x="627076" y="614273"/>
                  <a:pt x="626669" y="614883"/>
                  <a:pt x="626669" y="615695"/>
                </a:cubicBezTo>
                <a:cubicBezTo>
                  <a:pt x="628295" y="615695"/>
                  <a:pt x="629108" y="614883"/>
                  <a:pt x="629108" y="613257"/>
                </a:cubicBezTo>
                <a:close/>
                <a:moveTo>
                  <a:pt x="654101" y="613257"/>
                </a:moveTo>
                <a:cubicBezTo>
                  <a:pt x="652882" y="613257"/>
                  <a:pt x="651866" y="613664"/>
                  <a:pt x="651053" y="614476"/>
                </a:cubicBezTo>
                <a:cubicBezTo>
                  <a:pt x="651866" y="614476"/>
                  <a:pt x="653085" y="614476"/>
                  <a:pt x="654711" y="614476"/>
                </a:cubicBezTo>
                <a:lnTo>
                  <a:pt x="653492" y="618134"/>
                </a:lnTo>
                <a:cubicBezTo>
                  <a:pt x="653492" y="618134"/>
                  <a:pt x="654711" y="616915"/>
                  <a:pt x="657149" y="614476"/>
                </a:cubicBezTo>
                <a:cubicBezTo>
                  <a:pt x="656336" y="613664"/>
                  <a:pt x="655320" y="613257"/>
                  <a:pt x="654101" y="613257"/>
                </a:cubicBezTo>
                <a:close/>
                <a:moveTo>
                  <a:pt x="610820" y="614476"/>
                </a:moveTo>
                <a:lnTo>
                  <a:pt x="610820" y="616915"/>
                </a:lnTo>
                <a:cubicBezTo>
                  <a:pt x="610820" y="616915"/>
                  <a:pt x="610820" y="617118"/>
                  <a:pt x="610820" y="617524"/>
                </a:cubicBezTo>
                <a:cubicBezTo>
                  <a:pt x="610820" y="617931"/>
                  <a:pt x="610820" y="618134"/>
                  <a:pt x="610820" y="618134"/>
                </a:cubicBezTo>
                <a:lnTo>
                  <a:pt x="613258" y="615695"/>
                </a:lnTo>
                <a:lnTo>
                  <a:pt x="610820" y="614476"/>
                </a:lnTo>
                <a:close/>
                <a:moveTo>
                  <a:pt x="733959" y="629107"/>
                </a:moveTo>
                <a:lnTo>
                  <a:pt x="737616" y="635203"/>
                </a:lnTo>
                <a:cubicBezTo>
                  <a:pt x="740868" y="633577"/>
                  <a:pt x="742493" y="631545"/>
                  <a:pt x="742493" y="629107"/>
                </a:cubicBezTo>
                <a:lnTo>
                  <a:pt x="733959" y="629107"/>
                </a:lnTo>
                <a:close/>
                <a:moveTo>
                  <a:pt x="743712" y="653491"/>
                </a:moveTo>
                <a:lnTo>
                  <a:pt x="740055" y="654710"/>
                </a:lnTo>
                <a:lnTo>
                  <a:pt x="741274" y="655929"/>
                </a:lnTo>
                <a:lnTo>
                  <a:pt x="743712" y="654710"/>
                </a:lnTo>
                <a:lnTo>
                  <a:pt x="743712" y="653491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id="{5B6457B0-73F9-C40B-00C1-DEE140142707}"/>
              </a:ext>
            </a:extLst>
          </p:cNvPr>
          <p:cNvSpPr txBox="1"/>
          <p:nvPr/>
        </p:nvSpPr>
        <p:spPr>
          <a:xfrm>
            <a:off x="5754342" y="2682506"/>
            <a:ext cx="871728" cy="1071677"/>
          </a:xfrm>
          <a:custGeom>
            <a:avLst/>
            <a:gdLst/>
            <a:ahLst/>
            <a:cxnLst/>
            <a:rect l="l" t="t" r="r" b="b"/>
            <a:pathLst>
              <a:path w="871728" h="1071677">
                <a:moveTo>
                  <a:pt x="701040" y="0"/>
                </a:moveTo>
                <a:cubicBezTo>
                  <a:pt x="705104" y="0"/>
                  <a:pt x="709168" y="1220"/>
                  <a:pt x="713232" y="3658"/>
                </a:cubicBezTo>
                <a:lnTo>
                  <a:pt x="714452" y="3658"/>
                </a:lnTo>
                <a:cubicBezTo>
                  <a:pt x="718516" y="5284"/>
                  <a:pt x="723189" y="7722"/>
                  <a:pt x="728472" y="10973"/>
                </a:cubicBezTo>
                <a:cubicBezTo>
                  <a:pt x="733756" y="14224"/>
                  <a:pt x="738429" y="16663"/>
                  <a:pt x="742493" y="18288"/>
                </a:cubicBezTo>
                <a:cubicBezTo>
                  <a:pt x="744932" y="19914"/>
                  <a:pt x="746760" y="20320"/>
                  <a:pt x="747980" y="19508"/>
                </a:cubicBezTo>
                <a:cubicBezTo>
                  <a:pt x="749199" y="18695"/>
                  <a:pt x="750621" y="16663"/>
                  <a:pt x="752247" y="13412"/>
                </a:cubicBezTo>
                <a:lnTo>
                  <a:pt x="758343" y="21946"/>
                </a:lnTo>
                <a:lnTo>
                  <a:pt x="759562" y="25604"/>
                </a:lnTo>
                <a:cubicBezTo>
                  <a:pt x="768503" y="34544"/>
                  <a:pt x="774599" y="39421"/>
                  <a:pt x="777850" y="40234"/>
                </a:cubicBezTo>
                <a:cubicBezTo>
                  <a:pt x="785978" y="45924"/>
                  <a:pt x="791668" y="52020"/>
                  <a:pt x="794919" y="58522"/>
                </a:cubicBezTo>
                <a:cubicBezTo>
                  <a:pt x="800608" y="66650"/>
                  <a:pt x="804672" y="73152"/>
                  <a:pt x="807111" y="78029"/>
                </a:cubicBezTo>
                <a:cubicBezTo>
                  <a:pt x="807924" y="78842"/>
                  <a:pt x="811581" y="84125"/>
                  <a:pt x="818084" y="93879"/>
                </a:cubicBezTo>
                <a:cubicBezTo>
                  <a:pt x="819709" y="94692"/>
                  <a:pt x="820522" y="95504"/>
                  <a:pt x="820522" y="96317"/>
                </a:cubicBezTo>
                <a:cubicBezTo>
                  <a:pt x="822148" y="100381"/>
                  <a:pt x="824789" y="104039"/>
                  <a:pt x="828447" y="107290"/>
                </a:cubicBezTo>
                <a:cubicBezTo>
                  <a:pt x="832104" y="110541"/>
                  <a:pt x="834340" y="112980"/>
                  <a:pt x="835152" y="114605"/>
                </a:cubicBezTo>
                <a:cubicBezTo>
                  <a:pt x="835965" y="115418"/>
                  <a:pt x="836372" y="117044"/>
                  <a:pt x="836372" y="119482"/>
                </a:cubicBezTo>
                <a:cubicBezTo>
                  <a:pt x="837997" y="125172"/>
                  <a:pt x="840842" y="128829"/>
                  <a:pt x="844906" y="130455"/>
                </a:cubicBezTo>
                <a:lnTo>
                  <a:pt x="848564" y="135332"/>
                </a:lnTo>
                <a:cubicBezTo>
                  <a:pt x="853440" y="137770"/>
                  <a:pt x="855879" y="142647"/>
                  <a:pt x="855879" y="149962"/>
                </a:cubicBezTo>
                <a:cubicBezTo>
                  <a:pt x="855879" y="152400"/>
                  <a:pt x="856692" y="154839"/>
                  <a:pt x="858317" y="157277"/>
                </a:cubicBezTo>
                <a:lnTo>
                  <a:pt x="860756" y="168250"/>
                </a:lnTo>
                <a:lnTo>
                  <a:pt x="860756" y="169469"/>
                </a:lnTo>
                <a:cubicBezTo>
                  <a:pt x="861568" y="171095"/>
                  <a:pt x="861975" y="173127"/>
                  <a:pt x="861975" y="175565"/>
                </a:cubicBezTo>
                <a:cubicBezTo>
                  <a:pt x="861975" y="178816"/>
                  <a:pt x="861568" y="182474"/>
                  <a:pt x="860756" y="186538"/>
                </a:cubicBezTo>
                <a:lnTo>
                  <a:pt x="860756" y="190196"/>
                </a:lnTo>
                <a:lnTo>
                  <a:pt x="854660" y="208484"/>
                </a:lnTo>
                <a:cubicBezTo>
                  <a:pt x="853847" y="216612"/>
                  <a:pt x="852221" y="225959"/>
                  <a:pt x="849783" y="236525"/>
                </a:cubicBezTo>
                <a:cubicBezTo>
                  <a:pt x="848970" y="238964"/>
                  <a:pt x="848564" y="243027"/>
                  <a:pt x="848564" y="248717"/>
                </a:cubicBezTo>
                <a:lnTo>
                  <a:pt x="848564" y="281636"/>
                </a:lnTo>
                <a:cubicBezTo>
                  <a:pt x="846125" y="281636"/>
                  <a:pt x="844703" y="282245"/>
                  <a:pt x="844296" y="283464"/>
                </a:cubicBezTo>
                <a:cubicBezTo>
                  <a:pt x="843890" y="284683"/>
                  <a:pt x="843687" y="286106"/>
                  <a:pt x="843687" y="287732"/>
                </a:cubicBezTo>
                <a:cubicBezTo>
                  <a:pt x="843687" y="289357"/>
                  <a:pt x="843890" y="290779"/>
                  <a:pt x="844296" y="291999"/>
                </a:cubicBezTo>
                <a:cubicBezTo>
                  <a:pt x="844703" y="293218"/>
                  <a:pt x="844906" y="294640"/>
                  <a:pt x="844906" y="296266"/>
                </a:cubicBezTo>
                <a:cubicBezTo>
                  <a:pt x="844906" y="299517"/>
                  <a:pt x="844093" y="302768"/>
                  <a:pt x="842468" y="306020"/>
                </a:cubicBezTo>
                <a:cubicBezTo>
                  <a:pt x="844906" y="306020"/>
                  <a:pt x="846125" y="307645"/>
                  <a:pt x="846125" y="310896"/>
                </a:cubicBezTo>
                <a:lnTo>
                  <a:pt x="846125" y="337719"/>
                </a:lnTo>
                <a:cubicBezTo>
                  <a:pt x="846125" y="338531"/>
                  <a:pt x="846125" y="339548"/>
                  <a:pt x="846125" y="340767"/>
                </a:cubicBezTo>
                <a:cubicBezTo>
                  <a:pt x="846125" y="341986"/>
                  <a:pt x="846938" y="343002"/>
                  <a:pt x="848564" y="343815"/>
                </a:cubicBezTo>
                <a:lnTo>
                  <a:pt x="848564" y="360884"/>
                </a:lnTo>
                <a:cubicBezTo>
                  <a:pt x="847751" y="365760"/>
                  <a:pt x="847344" y="373888"/>
                  <a:pt x="847344" y="385268"/>
                </a:cubicBezTo>
                <a:lnTo>
                  <a:pt x="847344" y="390144"/>
                </a:lnTo>
                <a:cubicBezTo>
                  <a:pt x="844906" y="390144"/>
                  <a:pt x="843687" y="389332"/>
                  <a:pt x="843687" y="387706"/>
                </a:cubicBezTo>
                <a:cubicBezTo>
                  <a:pt x="844500" y="383642"/>
                  <a:pt x="844703" y="378968"/>
                  <a:pt x="844296" y="373685"/>
                </a:cubicBezTo>
                <a:cubicBezTo>
                  <a:pt x="843890" y="368402"/>
                  <a:pt x="844093" y="364541"/>
                  <a:pt x="844906" y="362103"/>
                </a:cubicBezTo>
                <a:cubicBezTo>
                  <a:pt x="843280" y="358852"/>
                  <a:pt x="842468" y="354787"/>
                  <a:pt x="842468" y="349911"/>
                </a:cubicBezTo>
                <a:lnTo>
                  <a:pt x="842468" y="345034"/>
                </a:lnTo>
                <a:cubicBezTo>
                  <a:pt x="841655" y="347472"/>
                  <a:pt x="841248" y="351130"/>
                  <a:pt x="841248" y="356007"/>
                </a:cubicBezTo>
                <a:cubicBezTo>
                  <a:pt x="841248" y="359258"/>
                  <a:pt x="841452" y="362306"/>
                  <a:pt x="841858" y="365151"/>
                </a:cubicBezTo>
                <a:cubicBezTo>
                  <a:pt x="842264" y="367996"/>
                  <a:pt x="842061" y="371450"/>
                  <a:pt x="841248" y="375514"/>
                </a:cubicBezTo>
                <a:cubicBezTo>
                  <a:pt x="841248" y="381204"/>
                  <a:pt x="841655" y="385268"/>
                  <a:pt x="842468" y="387706"/>
                </a:cubicBezTo>
                <a:lnTo>
                  <a:pt x="842468" y="398679"/>
                </a:lnTo>
                <a:cubicBezTo>
                  <a:pt x="842468" y="402743"/>
                  <a:pt x="844093" y="404775"/>
                  <a:pt x="847344" y="404775"/>
                </a:cubicBezTo>
                <a:cubicBezTo>
                  <a:pt x="844906" y="407213"/>
                  <a:pt x="844906" y="410058"/>
                  <a:pt x="847344" y="413309"/>
                </a:cubicBezTo>
                <a:cubicBezTo>
                  <a:pt x="848970" y="414935"/>
                  <a:pt x="848970" y="417780"/>
                  <a:pt x="847344" y="421844"/>
                </a:cubicBezTo>
                <a:lnTo>
                  <a:pt x="843687" y="419405"/>
                </a:lnTo>
                <a:cubicBezTo>
                  <a:pt x="843687" y="419405"/>
                  <a:pt x="843484" y="419608"/>
                  <a:pt x="843077" y="420015"/>
                </a:cubicBezTo>
                <a:cubicBezTo>
                  <a:pt x="842671" y="420421"/>
                  <a:pt x="842468" y="420624"/>
                  <a:pt x="842468" y="420624"/>
                </a:cubicBezTo>
                <a:lnTo>
                  <a:pt x="842468" y="457200"/>
                </a:lnTo>
                <a:cubicBezTo>
                  <a:pt x="842468" y="463703"/>
                  <a:pt x="842874" y="468173"/>
                  <a:pt x="843687" y="470612"/>
                </a:cubicBezTo>
                <a:cubicBezTo>
                  <a:pt x="846125" y="475488"/>
                  <a:pt x="846938" y="480975"/>
                  <a:pt x="846125" y="487071"/>
                </a:cubicBezTo>
                <a:cubicBezTo>
                  <a:pt x="845312" y="493167"/>
                  <a:pt x="844906" y="497434"/>
                  <a:pt x="844906" y="499872"/>
                </a:cubicBezTo>
                <a:lnTo>
                  <a:pt x="844906" y="504749"/>
                </a:lnTo>
                <a:lnTo>
                  <a:pt x="846125" y="513283"/>
                </a:lnTo>
                <a:cubicBezTo>
                  <a:pt x="846125" y="514909"/>
                  <a:pt x="846532" y="516128"/>
                  <a:pt x="847344" y="516941"/>
                </a:cubicBezTo>
                <a:lnTo>
                  <a:pt x="848564" y="523037"/>
                </a:lnTo>
                <a:cubicBezTo>
                  <a:pt x="848564" y="525476"/>
                  <a:pt x="847751" y="528727"/>
                  <a:pt x="846125" y="532791"/>
                </a:cubicBezTo>
                <a:cubicBezTo>
                  <a:pt x="845312" y="536042"/>
                  <a:pt x="844906" y="539700"/>
                  <a:pt x="844906" y="543764"/>
                </a:cubicBezTo>
                <a:lnTo>
                  <a:pt x="846125" y="546202"/>
                </a:lnTo>
                <a:cubicBezTo>
                  <a:pt x="846125" y="543764"/>
                  <a:pt x="846532" y="542138"/>
                  <a:pt x="847344" y="541325"/>
                </a:cubicBezTo>
                <a:cubicBezTo>
                  <a:pt x="848157" y="541325"/>
                  <a:pt x="848564" y="541732"/>
                  <a:pt x="848564" y="542544"/>
                </a:cubicBezTo>
                <a:cubicBezTo>
                  <a:pt x="848564" y="549860"/>
                  <a:pt x="848157" y="555143"/>
                  <a:pt x="847344" y="558394"/>
                </a:cubicBezTo>
                <a:cubicBezTo>
                  <a:pt x="846532" y="560020"/>
                  <a:pt x="846125" y="563271"/>
                  <a:pt x="846125" y="568148"/>
                </a:cubicBezTo>
                <a:cubicBezTo>
                  <a:pt x="846125" y="573837"/>
                  <a:pt x="846532" y="578714"/>
                  <a:pt x="847344" y="582778"/>
                </a:cubicBezTo>
                <a:cubicBezTo>
                  <a:pt x="848970" y="581965"/>
                  <a:pt x="849783" y="580746"/>
                  <a:pt x="849783" y="579120"/>
                </a:cubicBezTo>
                <a:cubicBezTo>
                  <a:pt x="849783" y="577495"/>
                  <a:pt x="849783" y="576276"/>
                  <a:pt x="849783" y="575463"/>
                </a:cubicBezTo>
                <a:lnTo>
                  <a:pt x="851002" y="576682"/>
                </a:lnTo>
                <a:cubicBezTo>
                  <a:pt x="851002" y="580746"/>
                  <a:pt x="851408" y="583997"/>
                  <a:pt x="852221" y="586435"/>
                </a:cubicBezTo>
                <a:cubicBezTo>
                  <a:pt x="852221" y="589687"/>
                  <a:pt x="851408" y="592532"/>
                  <a:pt x="849783" y="594970"/>
                </a:cubicBezTo>
                <a:cubicBezTo>
                  <a:pt x="848157" y="597408"/>
                  <a:pt x="847548" y="600863"/>
                  <a:pt x="847954" y="605333"/>
                </a:cubicBezTo>
                <a:cubicBezTo>
                  <a:pt x="848360" y="609803"/>
                  <a:pt x="848564" y="612445"/>
                  <a:pt x="848564" y="613258"/>
                </a:cubicBezTo>
                <a:cubicBezTo>
                  <a:pt x="849376" y="614884"/>
                  <a:pt x="849580" y="616712"/>
                  <a:pt x="849173" y="618744"/>
                </a:cubicBezTo>
                <a:cubicBezTo>
                  <a:pt x="848767" y="620776"/>
                  <a:pt x="848564" y="622605"/>
                  <a:pt x="848564" y="624231"/>
                </a:cubicBezTo>
                <a:lnTo>
                  <a:pt x="848564" y="627888"/>
                </a:lnTo>
                <a:cubicBezTo>
                  <a:pt x="850189" y="633578"/>
                  <a:pt x="850189" y="637235"/>
                  <a:pt x="848564" y="638861"/>
                </a:cubicBezTo>
                <a:cubicBezTo>
                  <a:pt x="848564" y="638861"/>
                  <a:pt x="850189" y="640487"/>
                  <a:pt x="853440" y="643738"/>
                </a:cubicBezTo>
                <a:cubicBezTo>
                  <a:pt x="853440" y="646989"/>
                  <a:pt x="853034" y="649021"/>
                  <a:pt x="852221" y="649834"/>
                </a:cubicBezTo>
                <a:cubicBezTo>
                  <a:pt x="852221" y="651460"/>
                  <a:pt x="851815" y="653085"/>
                  <a:pt x="851002" y="654711"/>
                </a:cubicBezTo>
                <a:cubicBezTo>
                  <a:pt x="850189" y="656336"/>
                  <a:pt x="849376" y="657962"/>
                  <a:pt x="848564" y="659588"/>
                </a:cubicBezTo>
                <a:cubicBezTo>
                  <a:pt x="851815" y="660400"/>
                  <a:pt x="853644" y="662026"/>
                  <a:pt x="854050" y="664464"/>
                </a:cubicBezTo>
                <a:cubicBezTo>
                  <a:pt x="854456" y="666903"/>
                  <a:pt x="854253" y="668935"/>
                  <a:pt x="853440" y="670560"/>
                </a:cubicBezTo>
                <a:cubicBezTo>
                  <a:pt x="851002" y="672999"/>
                  <a:pt x="849783" y="675844"/>
                  <a:pt x="849783" y="679095"/>
                </a:cubicBezTo>
                <a:cubicBezTo>
                  <a:pt x="849783" y="682346"/>
                  <a:pt x="849783" y="683972"/>
                  <a:pt x="849783" y="683972"/>
                </a:cubicBezTo>
                <a:cubicBezTo>
                  <a:pt x="852221" y="684784"/>
                  <a:pt x="853644" y="684378"/>
                  <a:pt x="854050" y="682752"/>
                </a:cubicBezTo>
                <a:cubicBezTo>
                  <a:pt x="854456" y="681127"/>
                  <a:pt x="855066" y="679908"/>
                  <a:pt x="855879" y="679095"/>
                </a:cubicBezTo>
                <a:lnTo>
                  <a:pt x="858317" y="681533"/>
                </a:lnTo>
                <a:lnTo>
                  <a:pt x="858317" y="685191"/>
                </a:lnTo>
                <a:cubicBezTo>
                  <a:pt x="858317" y="690067"/>
                  <a:pt x="856692" y="693319"/>
                  <a:pt x="853440" y="694944"/>
                </a:cubicBezTo>
                <a:lnTo>
                  <a:pt x="853440" y="699821"/>
                </a:lnTo>
                <a:lnTo>
                  <a:pt x="851002" y="718109"/>
                </a:lnTo>
                <a:cubicBezTo>
                  <a:pt x="851002" y="718922"/>
                  <a:pt x="851815" y="720141"/>
                  <a:pt x="853440" y="721767"/>
                </a:cubicBezTo>
                <a:lnTo>
                  <a:pt x="857098" y="705917"/>
                </a:lnTo>
                <a:cubicBezTo>
                  <a:pt x="858724" y="707543"/>
                  <a:pt x="859536" y="708762"/>
                  <a:pt x="859536" y="709575"/>
                </a:cubicBezTo>
                <a:lnTo>
                  <a:pt x="859536" y="724205"/>
                </a:lnTo>
                <a:cubicBezTo>
                  <a:pt x="859536" y="727456"/>
                  <a:pt x="858724" y="729082"/>
                  <a:pt x="857098" y="729082"/>
                </a:cubicBezTo>
                <a:cubicBezTo>
                  <a:pt x="855472" y="730707"/>
                  <a:pt x="854456" y="732740"/>
                  <a:pt x="854050" y="735178"/>
                </a:cubicBezTo>
                <a:cubicBezTo>
                  <a:pt x="853644" y="737616"/>
                  <a:pt x="853440" y="739242"/>
                  <a:pt x="853440" y="740055"/>
                </a:cubicBezTo>
                <a:lnTo>
                  <a:pt x="852221" y="749808"/>
                </a:lnTo>
                <a:cubicBezTo>
                  <a:pt x="854660" y="749808"/>
                  <a:pt x="857098" y="750215"/>
                  <a:pt x="859536" y="751027"/>
                </a:cubicBezTo>
                <a:cubicBezTo>
                  <a:pt x="859536" y="754279"/>
                  <a:pt x="859130" y="755904"/>
                  <a:pt x="858317" y="755904"/>
                </a:cubicBezTo>
                <a:lnTo>
                  <a:pt x="858317" y="763220"/>
                </a:lnTo>
                <a:cubicBezTo>
                  <a:pt x="856692" y="762407"/>
                  <a:pt x="855879" y="761594"/>
                  <a:pt x="855879" y="760781"/>
                </a:cubicBezTo>
                <a:cubicBezTo>
                  <a:pt x="855879" y="757530"/>
                  <a:pt x="856285" y="755092"/>
                  <a:pt x="857098" y="753466"/>
                </a:cubicBezTo>
                <a:lnTo>
                  <a:pt x="854660" y="752247"/>
                </a:lnTo>
                <a:lnTo>
                  <a:pt x="853440" y="755904"/>
                </a:lnTo>
                <a:cubicBezTo>
                  <a:pt x="853440" y="765658"/>
                  <a:pt x="852221" y="772973"/>
                  <a:pt x="849783" y="777850"/>
                </a:cubicBezTo>
                <a:cubicBezTo>
                  <a:pt x="848157" y="781101"/>
                  <a:pt x="848970" y="783946"/>
                  <a:pt x="852221" y="786384"/>
                </a:cubicBezTo>
                <a:cubicBezTo>
                  <a:pt x="853034" y="786384"/>
                  <a:pt x="853440" y="787604"/>
                  <a:pt x="853440" y="790042"/>
                </a:cubicBezTo>
                <a:lnTo>
                  <a:pt x="853440" y="799796"/>
                </a:lnTo>
                <a:cubicBezTo>
                  <a:pt x="854253" y="799796"/>
                  <a:pt x="854660" y="798373"/>
                  <a:pt x="854660" y="795528"/>
                </a:cubicBezTo>
                <a:cubicBezTo>
                  <a:pt x="854660" y="792684"/>
                  <a:pt x="855066" y="790855"/>
                  <a:pt x="855879" y="790042"/>
                </a:cubicBezTo>
                <a:cubicBezTo>
                  <a:pt x="856692" y="792480"/>
                  <a:pt x="856895" y="794715"/>
                  <a:pt x="856488" y="796748"/>
                </a:cubicBezTo>
                <a:cubicBezTo>
                  <a:pt x="856082" y="798779"/>
                  <a:pt x="855879" y="800608"/>
                  <a:pt x="855879" y="802234"/>
                </a:cubicBezTo>
                <a:lnTo>
                  <a:pt x="855879" y="818083"/>
                </a:lnTo>
                <a:lnTo>
                  <a:pt x="857098" y="826618"/>
                </a:lnTo>
                <a:cubicBezTo>
                  <a:pt x="856285" y="831495"/>
                  <a:pt x="855879" y="837591"/>
                  <a:pt x="855879" y="844906"/>
                </a:cubicBezTo>
                <a:cubicBezTo>
                  <a:pt x="855066" y="850595"/>
                  <a:pt x="854863" y="856285"/>
                  <a:pt x="855269" y="861975"/>
                </a:cubicBezTo>
                <a:cubicBezTo>
                  <a:pt x="855676" y="867664"/>
                  <a:pt x="855472" y="873760"/>
                  <a:pt x="854660" y="880263"/>
                </a:cubicBezTo>
                <a:cubicBezTo>
                  <a:pt x="854660" y="880263"/>
                  <a:pt x="854660" y="881279"/>
                  <a:pt x="854660" y="883311"/>
                </a:cubicBezTo>
                <a:cubicBezTo>
                  <a:pt x="854660" y="885343"/>
                  <a:pt x="854253" y="887171"/>
                  <a:pt x="853440" y="888797"/>
                </a:cubicBezTo>
                <a:lnTo>
                  <a:pt x="853440" y="892455"/>
                </a:lnTo>
                <a:lnTo>
                  <a:pt x="854660" y="892455"/>
                </a:lnTo>
                <a:cubicBezTo>
                  <a:pt x="855472" y="893268"/>
                  <a:pt x="855879" y="894487"/>
                  <a:pt x="855879" y="896112"/>
                </a:cubicBezTo>
                <a:cubicBezTo>
                  <a:pt x="855879" y="896925"/>
                  <a:pt x="855676" y="898144"/>
                  <a:pt x="855269" y="899770"/>
                </a:cubicBezTo>
                <a:cubicBezTo>
                  <a:pt x="854863" y="901396"/>
                  <a:pt x="855066" y="903428"/>
                  <a:pt x="855879" y="905866"/>
                </a:cubicBezTo>
                <a:lnTo>
                  <a:pt x="859536" y="900989"/>
                </a:lnTo>
                <a:lnTo>
                  <a:pt x="859536" y="911962"/>
                </a:lnTo>
                <a:cubicBezTo>
                  <a:pt x="859536" y="912775"/>
                  <a:pt x="859333" y="913588"/>
                  <a:pt x="858927" y="914400"/>
                </a:cubicBezTo>
                <a:cubicBezTo>
                  <a:pt x="858520" y="915213"/>
                  <a:pt x="858724" y="916026"/>
                  <a:pt x="859536" y="916839"/>
                </a:cubicBezTo>
                <a:cubicBezTo>
                  <a:pt x="860349" y="918464"/>
                  <a:pt x="860756" y="920496"/>
                  <a:pt x="860756" y="922935"/>
                </a:cubicBezTo>
                <a:lnTo>
                  <a:pt x="863194" y="959511"/>
                </a:lnTo>
                <a:lnTo>
                  <a:pt x="864413" y="960730"/>
                </a:lnTo>
                <a:cubicBezTo>
                  <a:pt x="866852" y="962355"/>
                  <a:pt x="869290" y="961949"/>
                  <a:pt x="871728" y="959511"/>
                </a:cubicBezTo>
                <a:cubicBezTo>
                  <a:pt x="870916" y="963575"/>
                  <a:pt x="869290" y="966013"/>
                  <a:pt x="866852" y="966826"/>
                </a:cubicBezTo>
                <a:cubicBezTo>
                  <a:pt x="863600" y="968452"/>
                  <a:pt x="861975" y="970483"/>
                  <a:pt x="861975" y="972922"/>
                </a:cubicBezTo>
                <a:lnTo>
                  <a:pt x="860756" y="980237"/>
                </a:lnTo>
                <a:cubicBezTo>
                  <a:pt x="858317" y="985927"/>
                  <a:pt x="856692" y="989584"/>
                  <a:pt x="855879" y="991210"/>
                </a:cubicBezTo>
                <a:cubicBezTo>
                  <a:pt x="855066" y="992023"/>
                  <a:pt x="854253" y="993242"/>
                  <a:pt x="853440" y="994867"/>
                </a:cubicBezTo>
                <a:cubicBezTo>
                  <a:pt x="852628" y="996493"/>
                  <a:pt x="851408" y="998119"/>
                  <a:pt x="849783" y="999744"/>
                </a:cubicBezTo>
                <a:lnTo>
                  <a:pt x="848564" y="1002183"/>
                </a:lnTo>
                <a:cubicBezTo>
                  <a:pt x="845312" y="1002183"/>
                  <a:pt x="843280" y="1003402"/>
                  <a:pt x="842468" y="1005840"/>
                </a:cubicBezTo>
                <a:cubicBezTo>
                  <a:pt x="841655" y="1008279"/>
                  <a:pt x="841248" y="1009904"/>
                  <a:pt x="841248" y="1010717"/>
                </a:cubicBezTo>
                <a:cubicBezTo>
                  <a:pt x="839623" y="1013156"/>
                  <a:pt x="837997" y="1014781"/>
                  <a:pt x="836372" y="1015594"/>
                </a:cubicBezTo>
                <a:cubicBezTo>
                  <a:pt x="834746" y="1017220"/>
                  <a:pt x="834746" y="1018439"/>
                  <a:pt x="836372" y="1019251"/>
                </a:cubicBezTo>
                <a:cubicBezTo>
                  <a:pt x="837997" y="1020877"/>
                  <a:pt x="839623" y="1021690"/>
                  <a:pt x="841248" y="1021690"/>
                </a:cubicBezTo>
                <a:cubicBezTo>
                  <a:pt x="843687" y="1021690"/>
                  <a:pt x="847751" y="1020877"/>
                  <a:pt x="853440" y="1019251"/>
                </a:cubicBezTo>
                <a:cubicBezTo>
                  <a:pt x="855879" y="1026567"/>
                  <a:pt x="856692" y="1029818"/>
                  <a:pt x="855879" y="1029005"/>
                </a:cubicBezTo>
                <a:cubicBezTo>
                  <a:pt x="854253" y="1029818"/>
                  <a:pt x="851815" y="1029818"/>
                  <a:pt x="848564" y="1029005"/>
                </a:cubicBezTo>
                <a:cubicBezTo>
                  <a:pt x="848564" y="1032256"/>
                  <a:pt x="846532" y="1033882"/>
                  <a:pt x="842468" y="1033882"/>
                </a:cubicBezTo>
                <a:cubicBezTo>
                  <a:pt x="839216" y="1034695"/>
                  <a:pt x="835559" y="1036320"/>
                  <a:pt x="831495" y="1038759"/>
                </a:cubicBezTo>
                <a:cubicBezTo>
                  <a:pt x="828244" y="1039571"/>
                  <a:pt x="824992" y="1038759"/>
                  <a:pt x="821741" y="1036320"/>
                </a:cubicBezTo>
                <a:lnTo>
                  <a:pt x="824180" y="1029005"/>
                </a:lnTo>
                <a:cubicBezTo>
                  <a:pt x="821741" y="1029818"/>
                  <a:pt x="818896" y="1032663"/>
                  <a:pt x="815645" y="1037540"/>
                </a:cubicBezTo>
                <a:cubicBezTo>
                  <a:pt x="814020" y="1039165"/>
                  <a:pt x="812800" y="1040588"/>
                  <a:pt x="811988" y="1041807"/>
                </a:cubicBezTo>
                <a:cubicBezTo>
                  <a:pt x="811175" y="1043026"/>
                  <a:pt x="810362" y="1044448"/>
                  <a:pt x="809549" y="1046074"/>
                </a:cubicBezTo>
                <a:lnTo>
                  <a:pt x="809549" y="1053389"/>
                </a:lnTo>
                <a:cubicBezTo>
                  <a:pt x="809549" y="1055827"/>
                  <a:pt x="808940" y="1058469"/>
                  <a:pt x="807720" y="1061314"/>
                </a:cubicBezTo>
                <a:cubicBezTo>
                  <a:pt x="806501" y="1064159"/>
                  <a:pt x="805485" y="1066394"/>
                  <a:pt x="804672" y="1068020"/>
                </a:cubicBezTo>
                <a:cubicBezTo>
                  <a:pt x="804672" y="1069645"/>
                  <a:pt x="803453" y="1070458"/>
                  <a:pt x="801015" y="1070458"/>
                </a:cubicBezTo>
                <a:lnTo>
                  <a:pt x="797357" y="1071677"/>
                </a:lnTo>
                <a:lnTo>
                  <a:pt x="793700" y="1068020"/>
                </a:lnTo>
                <a:lnTo>
                  <a:pt x="779069" y="1071677"/>
                </a:lnTo>
                <a:lnTo>
                  <a:pt x="779069" y="1065581"/>
                </a:lnTo>
                <a:cubicBezTo>
                  <a:pt x="777444" y="1067207"/>
                  <a:pt x="776631" y="1068020"/>
                  <a:pt x="776631" y="1068020"/>
                </a:cubicBezTo>
                <a:cubicBezTo>
                  <a:pt x="775005" y="1068020"/>
                  <a:pt x="773583" y="1068020"/>
                  <a:pt x="772364" y="1068020"/>
                </a:cubicBezTo>
                <a:cubicBezTo>
                  <a:pt x="771144" y="1068020"/>
                  <a:pt x="770535" y="1067613"/>
                  <a:pt x="770535" y="1066800"/>
                </a:cubicBezTo>
                <a:cubicBezTo>
                  <a:pt x="769722" y="1064362"/>
                  <a:pt x="770128" y="1062330"/>
                  <a:pt x="771754" y="1060704"/>
                </a:cubicBezTo>
                <a:cubicBezTo>
                  <a:pt x="773380" y="1059892"/>
                  <a:pt x="774396" y="1058672"/>
                  <a:pt x="774802" y="1057047"/>
                </a:cubicBezTo>
                <a:cubicBezTo>
                  <a:pt x="775208" y="1055421"/>
                  <a:pt x="775005" y="1053389"/>
                  <a:pt x="774192" y="1050951"/>
                </a:cubicBezTo>
                <a:lnTo>
                  <a:pt x="770535" y="1057047"/>
                </a:lnTo>
                <a:lnTo>
                  <a:pt x="768096" y="1052170"/>
                </a:lnTo>
                <a:cubicBezTo>
                  <a:pt x="766471" y="1055421"/>
                  <a:pt x="764032" y="1058266"/>
                  <a:pt x="760781" y="1060704"/>
                </a:cubicBezTo>
                <a:cubicBezTo>
                  <a:pt x="757530" y="1063143"/>
                  <a:pt x="755498" y="1065175"/>
                  <a:pt x="754685" y="1066800"/>
                </a:cubicBezTo>
                <a:cubicBezTo>
                  <a:pt x="753872" y="1065175"/>
                  <a:pt x="753669" y="1063346"/>
                  <a:pt x="754076" y="1061314"/>
                </a:cubicBezTo>
                <a:cubicBezTo>
                  <a:pt x="754482" y="1059282"/>
                  <a:pt x="754279" y="1057860"/>
                  <a:pt x="753466" y="1057047"/>
                </a:cubicBezTo>
                <a:cubicBezTo>
                  <a:pt x="750215" y="1060298"/>
                  <a:pt x="748183" y="1062330"/>
                  <a:pt x="747370" y="1063143"/>
                </a:cubicBezTo>
                <a:cubicBezTo>
                  <a:pt x="746557" y="1060704"/>
                  <a:pt x="746964" y="1058266"/>
                  <a:pt x="748589" y="1055827"/>
                </a:cubicBezTo>
                <a:lnTo>
                  <a:pt x="748589" y="1048512"/>
                </a:lnTo>
                <a:lnTo>
                  <a:pt x="747370" y="1039978"/>
                </a:lnTo>
                <a:lnTo>
                  <a:pt x="747370" y="1038759"/>
                </a:lnTo>
                <a:cubicBezTo>
                  <a:pt x="745744" y="1038759"/>
                  <a:pt x="744525" y="1038352"/>
                  <a:pt x="743712" y="1037540"/>
                </a:cubicBezTo>
                <a:lnTo>
                  <a:pt x="743712" y="1041197"/>
                </a:lnTo>
                <a:cubicBezTo>
                  <a:pt x="743712" y="1041197"/>
                  <a:pt x="744525" y="1042416"/>
                  <a:pt x="746151" y="1044855"/>
                </a:cubicBezTo>
                <a:cubicBezTo>
                  <a:pt x="745338" y="1046480"/>
                  <a:pt x="744525" y="1047903"/>
                  <a:pt x="743712" y="1049122"/>
                </a:cubicBezTo>
                <a:cubicBezTo>
                  <a:pt x="742900" y="1050341"/>
                  <a:pt x="742087" y="1051763"/>
                  <a:pt x="741274" y="1053389"/>
                </a:cubicBezTo>
                <a:lnTo>
                  <a:pt x="733959" y="1053389"/>
                </a:lnTo>
                <a:cubicBezTo>
                  <a:pt x="733146" y="1051763"/>
                  <a:pt x="733349" y="1050747"/>
                  <a:pt x="734568" y="1050341"/>
                </a:cubicBezTo>
                <a:cubicBezTo>
                  <a:pt x="735788" y="1049935"/>
                  <a:pt x="736397" y="1049732"/>
                  <a:pt x="736397" y="1049732"/>
                </a:cubicBezTo>
                <a:cubicBezTo>
                  <a:pt x="738836" y="1048106"/>
                  <a:pt x="739852" y="1046683"/>
                  <a:pt x="739445" y="1045464"/>
                </a:cubicBezTo>
                <a:cubicBezTo>
                  <a:pt x="739039" y="1044245"/>
                  <a:pt x="737616" y="1042416"/>
                  <a:pt x="735178" y="1039978"/>
                </a:cubicBezTo>
                <a:cubicBezTo>
                  <a:pt x="734365" y="1040791"/>
                  <a:pt x="732943" y="1041400"/>
                  <a:pt x="730911" y="1041807"/>
                </a:cubicBezTo>
                <a:cubicBezTo>
                  <a:pt x="728879" y="1042213"/>
                  <a:pt x="727863" y="1044042"/>
                  <a:pt x="727863" y="1047293"/>
                </a:cubicBezTo>
                <a:cubicBezTo>
                  <a:pt x="723799" y="1045668"/>
                  <a:pt x="720141" y="1046480"/>
                  <a:pt x="716890" y="1049732"/>
                </a:cubicBezTo>
                <a:cubicBezTo>
                  <a:pt x="716890" y="1049732"/>
                  <a:pt x="716687" y="1049732"/>
                  <a:pt x="716280" y="1049732"/>
                </a:cubicBezTo>
                <a:cubicBezTo>
                  <a:pt x="715874" y="1049732"/>
                  <a:pt x="715671" y="1049732"/>
                  <a:pt x="715671" y="1049732"/>
                </a:cubicBezTo>
                <a:lnTo>
                  <a:pt x="719328" y="1046074"/>
                </a:lnTo>
                <a:lnTo>
                  <a:pt x="718109" y="1044855"/>
                </a:lnTo>
                <a:cubicBezTo>
                  <a:pt x="716484" y="1044855"/>
                  <a:pt x="714655" y="1045668"/>
                  <a:pt x="712623" y="1047293"/>
                </a:cubicBezTo>
                <a:cubicBezTo>
                  <a:pt x="710591" y="1048919"/>
                  <a:pt x="709575" y="1049732"/>
                  <a:pt x="709575" y="1049732"/>
                </a:cubicBezTo>
                <a:cubicBezTo>
                  <a:pt x="707949" y="1048106"/>
                  <a:pt x="706730" y="1047293"/>
                  <a:pt x="705917" y="1047293"/>
                </a:cubicBezTo>
                <a:cubicBezTo>
                  <a:pt x="704292" y="1046480"/>
                  <a:pt x="701853" y="1046074"/>
                  <a:pt x="698602" y="1046074"/>
                </a:cubicBezTo>
                <a:cubicBezTo>
                  <a:pt x="697789" y="1046074"/>
                  <a:pt x="695351" y="1046887"/>
                  <a:pt x="691287" y="1048512"/>
                </a:cubicBezTo>
                <a:lnTo>
                  <a:pt x="688848" y="1043635"/>
                </a:lnTo>
                <a:cubicBezTo>
                  <a:pt x="687223" y="1046887"/>
                  <a:pt x="686816" y="1048919"/>
                  <a:pt x="687629" y="1049732"/>
                </a:cubicBezTo>
                <a:cubicBezTo>
                  <a:pt x="688442" y="1050544"/>
                  <a:pt x="688848" y="1051763"/>
                  <a:pt x="688848" y="1053389"/>
                </a:cubicBezTo>
                <a:lnTo>
                  <a:pt x="683972" y="1053389"/>
                </a:lnTo>
                <a:lnTo>
                  <a:pt x="683972" y="1054608"/>
                </a:lnTo>
                <a:lnTo>
                  <a:pt x="688848" y="1053389"/>
                </a:lnTo>
                <a:cubicBezTo>
                  <a:pt x="691287" y="1053389"/>
                  <a:pt x="693116" y="1054405"/>
                  <a:pt x="694335" y="1056437"/>
                </a:cubicBezTo>
                <a:cubicBezTo>
                  <a:pt x="695554" y="1058469"/>
                  <a:pt x="696164" y="1059892"/>
                  <a:pt x="696164" y="1060704"/>
                </a:cubicBezTo>
                <a:cubicBezTo>
                  <a:pt x="686410" y="1060704"/>
                  <a:pt x="678282" y="1059079"/>
                  <a:pt x="671780" y="1055827"/>
                </a:cubicBezTo>
                <a:cubicBezTo>
                  <a:pt x="670154" y="1059892"/>
                  <a:pt x="668122" y="1061111"/>
                  <a:pt x="665684" y="1059485"/>
                </a:cubicBezTo>
                <a:lnTo>
                  <a:pt x="665684" y="1048512"/>
                </a:lnTo>
                <a:cubicBezTo>
                  <a:pt x="663245" y="1049325"/>
                  <a:pt x="661213" y="1049732"/>
                  <a:pt x="659588" y="1049732"/>
                </a:cubicBezTo>
                <a:cubicBezTo>
                  <a:pt x="659588" y="1048106"/>
                  <a:pt x="658368" y="1046074"/>
                  <a:pt x="655930" y="1043635"/>
                </a:cubicBezTo>
                <a:cubicBezTo>
                  <a:pt x="655117" y="1046887"/>
                  <a:pt x="654711" y="1048919"/>
                  <a:pt x="654711" y="1049732"/>
                </a:cubicBezTo>
                <a:lnTo>
                  <a:pt x="649834" y="1044855"/>
                </a:lnTo>
                <a:cubicBezTo>
                  <a:pt x="649834" y="1044855"/>
                  <a:pt x="649021" y="1043229"/>
                  <a:pt x="647396" y="1039978"/>
                </a:cubicBezTo>
                <a:cubicBezTo>
                  <a:pt x="644144" y="1037540"/>
                  <a:pt x="643738" y="1034695"/>
                  <a:pt x="646176" y="1031443"/>
                </a:cubicBezTo>
                <a:lnTo>
                  <a:pt x="648615" y="1026567"/>
                </a:lnTo>
                <a:cubicBezTo>
                  <a:pt x="646176" y="1024941"/>
                  <a:pt x="644754" y="1023925"/>
                  <a:pt x="644348" y="1023519"/>
                </a:cubicBezTo>
                <a:cubicBezTo>
                  <a:pt x="643941" y="1023112"/>
                  <a:pt x="644144" y="1021284"/>
                  <a:pt x="644957" y="1018032"/>
                </a:cubicBezTo>
                <a:cubicBezTo>
                  <a:pt x="646583" y="1016407"/>
                  <a:pt x="646176" y="1013562"/>
                  <a:pt x="643738" y="1009498"/>
                </a:cubicBezTo>
                <a:cubicBezTo>
                  <a:pt x="642112" y="1011123"/>
                  <a:pt x="641300" y="1012343"/>
                  <a:pt x="641300" y="1013156"/>
                </a:cubicBezTo>
                <a:cubicBezTo>
                  <a:pt x="640487" y="1013156"/>
                  <a:pt x="639674" y="1013562"/>
                  <a:pt x="638861" y="1014375"/>
                </a:cubicBezTo>
                <a:cubicBezTo>
                  <a:pt x="638861" y="1015187"/>
                  <a:pt x="638252" y="1016204"/>
                  <a:pt x="637032" y="1017423"/>
                </a:cubicBezTo>
                <a:cubicBezTo>
                  <a:pt x="635813" y="1018642"/>
                  <a:pt x="634797" y="1019251"/>
                  <a:pt x="633984" y="1019251"/>
                </a:cubicBezTo>
                <a:lnTo>
                  <a:pt x="631546" y="1025348"/>
                </a:lnTo>
                <a:cubicBezTo>
                  <a:pt x="632359" y="1026973"/>
                  <a:pt x="633781" y="1027583"/>
                  <a:pt x="635813" y="1027176"/>
                </a:cubicBezTo>
                <a:cubicBezTo>
                  <a:pt x="637845" y="1026770"/>
                  <a:pt x="638861" y="1026567"/>
                  <a:pt x="638861" y="1026567"/>
                </a:cubicBezTo>
                <a:cubicBezTo>
                  <a:pt x="638861" y="1029818"/>
                  <a:pt x="637236" y="1032866"/>
                  <a:pt x="633984" y="1035711"/>
                </a:cubicBezTo>
                <a:cubicBezTo>
                  <a:pt x="630733" y="1038555"/>
                  <a:pt x="627076" y="1040384"/>
                  <a:pt x="623012" y="1041197"/>
                </a:cubicBezTo>
                <a:cubicBezTo>
                  <a:pt x="623824" y="1040384"/>
                  <a:pt x="625044" y="1038555"/>
                  <a:pt x="626669" y="1035711"/>
                </a:cubicBezTo>
                <a:cubicBezTo>
                  <a:pt x="628295" y="1032866"/>
                  <a:pt x="628701" y="1030224"/>
                  <a:pt x="627888" y="1027786"/>
                </a:cubicBezTo>
                <a:lnTo>
                  <a:pt x="623012" y="1024128"/>
                </a:lnTo>
                <a:cubicBezTo>
                  <a:pt x="620573" y="1030631"/>
                  <a:pt x="617322" y="1033882"/>
                  <a:pt x="613258" y="1033882"/>
                </a:cubicBezTo>
                <a:lnTo>
                  <a:pt x="612039" y="1030224"/>
                </a:lnTo>
                <a:cubicBezTo>
                  <a:pt x="612039" y="1027786"/>
                  <a:pt x="612242" y="1025957"/>
                  <a:pt x="612648" y="1024738"/>
                </a:cubicBezTo>
                <a:cubicBezTo>
                  <a:pt x="613055" y="1023519"/>
                  <a:pt x="613664" y="1022503"/>
                  <a:pt x="614477" y="1021690"/>
                </a:cubicBezTo>
                <a:cubicBezTo>
                  <a:pt x="608788" y="1021690"/>
                  <a:pt x="605130" y="1019251"/>
                  <a:pt x="603504" y="1014375"/>
                </a:cubicBezTo>
                <a:cubicBezTo>
                  <a:pt x="603504" y="1014375"/>
                  <a:pt x="603301" y="1013968"/>
                  <a:pt x="602895" y="1013156"/>
                </a:cubicBezTo>
                <a:cubicBezTo>
                  <a:pt x="602488" y="1012343"/>
                  <a:pt x="601879" y="1011936"/>
                  <a:pt x="601066" y="1011936"/>
                </a:cubicBezTo>
                <a:cubicBezTo>
                  <a:pt x="597002" y="1007059"/>
                  <a:pt x="595376" y="1002589"/>
                  <a:pt x="596189" y="998525"/>
                </a:cubicBezTo>
                <a:cubicBezTo>
                  <a:pt x="597815" y="997712"/>
                  <a:pt x="599237" y="996900"/>
                  <a:pt x="600456" y="996087"/>
                </a:cubicBezTo>
                <a:cubicBezTo>
                  <a:pt x="601676" y="995274"/>
                  <a:pt x="602692" y="994461"/>
                  <a:pt x="603504" y="993648"/>
                </a:cubicBezTo>
                <a:cubicBezTo>
                  <a:pt x="603504" y="992836"/>
                  <a:pt x="603098" y="991616"/>
                  <a:pt x="602285" y="989991"/>
                </a:cubicBezTo>
                <a:cubicBezTo>
                  <a:pt x="601472" y="988365"/>
                  <a:pt x="601879" y="986739"/>
                  <a:pt x="603504" y="985114"/>
                </a:cubicBezTo>
                <a:lnTo>
                  <a:pt x="605943" y="993648"/>
                </a:lnTo>
                <a:lnTo>
                  <a:pt x="612039" y="991210"/>
                </a:lnTo>
                <a:cubicBezTo>
                  <a:pt x="612039" y="987146"/>
                  <a:pt x="612039" y="984301"/>
                  <a:pt x="612039" y="982675"/>
                </a:cubicBezTo>
                <a:cubicBezTo>
                  <a:pt x="611226" y="981863"/>
                  <a:pt x="610007" y="981050"/>
                  <a:pt x="608381" y="980237"/>
                </a:cubicBezTo>
                <a:cubicBezTo>
                  <a:pt x="606756" y="979424"/>
                  <a:pt x="605943" y="978611"/>
                  <a:pt x="605943" y="977799"/>
                </a:cubicBezTo>
                <a:lnTo>
                  <a:pt x="610820" y="979018"/>
                </a:lnTo>
                <a:lnTo>
                  <a:pt x="612039" y="979018"/>
                </a:lnTo>
                <a:cubicBezTo>
                  <a:pt x="614477" y="980644"/>
                  <a:pt x="615696" y="980644"/>
                  <a:pt x="615696" y="979018"/>
                </a:cubicBezTo>
                <a:cubicBezTo>
                  <a:pt x="616509" y="978205"/>
                  <a:pt x="615696" y="976986"/>
                  <a:pt x="613258" y="975360"/>
                </a:cubicBezTo>
                <a:cubicBezTo>
                  <a:pt x="610007" y="973735"/>
                  <a:pt x="607568" y="973735"/>
                  <a:pt x="605943" y="975360"/>
                </a:cubicBezTo>
                <a:cubicBezTo>
                  <a:pt x="604317" y="976986"/>
                  <a:pt x="603098" y="976986"/>
                  <a:pt x="602285" y="975360"/>
                </a:cubicBezTo>
                <a:cubicBezTo>
                  <a:pt x="599034" y="972922"/>
                  <a:pt x="594970" y="972516"/>
                  <a:pt x="590093" y="974141"/>
                </a:cubicBezTo>
                <a:lnTo>
                  <a:pt x="587655" y="974141"/>
                </a:lnTo>
                <a:lnTo>
                  <a:pt x="587655" y="969264"/>
                </a:lnTo>
                <a:cubicBezTo>
                  <a:pt x="587655" y="966826"/>
                  <a:pt x="586436" y="965200"/>
                  <a:pt x="583997" y="964388"/>
                </a:cubicBezTo>
                <a:lnTo>
                  <a:pt x="580340" y="961949"/>
                </a:lnTo>
                <a:lnTo>
                  <a:pt x="574244" y="954634"/>
                </a:lnTo>
                <a:lnTo>
                  <a:pt x="575463" y="952196"/>
                </a:lnTo>
                <a:cubicBezTo>
                  <a:pt x="576276" y="951383"/>
                  <a:pt x="576682" y="950570"/>
                  <a:pt x="576682" y="949757"/>
                </a:cubicBezTo>
                <a:cubicBezTo>
                  <a:pt x="576682" y="948944"/>
                  <a:pt x="576276" y="948132"/>
                  <a:pt x="575463" y="947319"/>
                </a:cubicBezTo>
                <a:cubicBezTo>
                  <a:pt x="574650" y="946506"/>
                  <a:pt x="574244" y="944880"/>
                  <a:pt x="574244" y="942442"/>
                </a:cubicBezTo>
                <a:lnTo>
                  <a:pt x="577901" y="946099"/>
                </a:lnTo>
                <a:cubicBezTo>
                  <a:pt x="582778" y="948538"/>
                  <a:pt x="586436" y="948132"/>
                  <a:pt x="588874" y="944880"/>
                </a:cubicBezTo>
                <a:cubicBezTo>
                  <a:pt x="590500" y="945693"/>
                  <a:pt x="592125" y="947115"/>
                  <a:pt x="593751" y="949148"/>
                </a:cubicBezTo>
                <a:cubicBezTo>
                  <a:pt x="595376" y="951179"/>
                  <a:pt x="597002" y="951789"/>
                  <a:pt x="598628" y="950976"/>
                </a:cubicBezTo>
                <a:cubicBezTo>
                  <a:pt x="599440" y="949351"/>
                  <a:pt x="599440" y="948132"/>
                  <a:pt x="598628" y="947319"/>
                </a:cubicBezTo>
                <a:cubicBezTo>
                  <a:pt x="597815" y="946506"/>
                  <a:pt x="597002" y="946099"/>
                  <a:pt x="596189" y="946099"/>
                </a:cubicBezTo>
                <a:lnTo>
                  <a:pt x="583997" y="929031"/>
                </a:lnTo>
                <a:cubicBezTo>
                  <a:pt x="582372" y="928218"/>
                  <a:pt x="580340" y="927812"/>
                  <a:pt x="577901" y="927812"/>
                </a:cubicBezTo>
                <a:lnTo>
                  <a:pt x="565709" y="936346"/>
                </a:lnTo>
                <a:cubicBezTo>
                  <a:pt x="564896" y="937159"/>
                  <a:pt x="563271" y="937565"/>
                  <a:pt x="560832" y="937565"/>
                </a:cubicBezTo>
                <a:cubicBezTo>
                  <a:pt x="559207" y="937565"/>
                  <a:pt x="555143" y="939191"/>
                  <a:pt x="548640" y="942442"/>
                </a:cubicBezTo>
                <a:cubicBezTo>
                  <a:pt x="546202" y="944068"/>
                  <a:pt x="537668" y="948944"/>
                  <a:pt x="523037" y="957072"/>
                </a:cubicBezTo>
                <a:lnTo>
                  <a:pt x="515722" y="959511"/>
                </a:lnTo>
                <a:cubicBezTo>
                  <a:pt x="512471" y="961136"/>
                  <a:pt x="506375" y="963575"/>
                  <a:pt x="497434" y="966826"/>
                </a:cubicBezTo>
                <a:cubicBezTo>
                  <a:pt x="496621" y="967639"/>
                  <a:pt x="495808" y="968045"/>
                  <a:pt x="494996" y="968045"/>
                </a:cubicBezTo>
                <a:lnTo>
                  <a:pt x="497434" y="963168"/>
                </a:lnTo>
                <a:lnTo>
                  <a:pt x="493776" y="964388"/>
                </a:lnTo>
                <a:cubicBezTo>
                  <a:pt x="492151" y="966013"/>
                  <a:pt x="490525" y="967029"/>
                  <a:pt x="488900" y="967435"/>
                </a:cubicBezTo>
                <a:cubicBezTo>
                  <a:pt x="487274" y="967842"/>
                  <a:pt x="486055" y="966826"/>
                  <a:pt x="485242" y="964388"/>
                </a:cubicBezTo>
                <a:cubicBezTo>
                  <a:pt x="483616" y="967639"/>
                  <a:pt x="480772" y="969468"/>
                  <a:pt x="476708" y="969874"/>
                </a:cubicBezTo>
                <a:cubicBezTo>
                  <a:pt x="472644" y="970280"/>
                  <a:pt x="469799" y="970890"/>
                  <a:pt x="468173" y="971703"/>
                </a:cubicBezTo>
                <a:cubicBezTo>
                  <a:pt x="470612" y="970077"/>
                  <a:pt x="473050" y="968452"/>
                  <a:pt x="475488" y="966826"/>
                </a:cubicBezTo>
                <a:cubicBezTo>
                  <a:pt x="477927" y="965200"/>
                  <a:pt x="479959" y="963575"/>
                  <a:pt x="481584" y="961949"/>
                </a:cubicBezTo>
                <a:cubicBezTo>
                  <a:pt x="481584" y="961949"/>
                  <a:pt x="486055" y="957885"/>
                  <a:pt x="494996" y="949757"/>
                </a:cubicBezTo>
                <a:cubicBezTo>
                  <a:pt x="494183" y="950570"/>
                  <a:pt x="492964" y="950976"/>
                  <a:pt x="491338" y="950976"/>
                </a:cubicBezTo>
                <a:lnTo>
                  <a:pt x="477927" y="961949"/>
                </a:lnTo>
                <a:cubicBezTo>
                  <a:pt x="477114" y="961949"/>
                  <a:pt x="473863" y="963981"/>
                  <a:pt x="468173" y="968045"/>
                </a:cubicBezTo>
                <a:cubicBezTo>
                  <a:pt x="467360" y="968858"/>
                  <a:pt x="466954" y="969671"/>
                  <a:pt x="466954" y="970483"/>
                </a:cubicBezTo>
                <a:cubicBezTo>
                  <a:pt x="463703" y="973735"/>
                  <a:pt x="458826" y="976173"/>
                  <a:pt x="452324" y="977799"/>
                </a:cubicBezTo>
                <a:cubicBezTo>
                  <a:pt x="459639" y="971296"/>
                  <a:pt x="464109" y="967232"/>
                  <a:pt x="465735" y="965607"/>
                </a:cubicBezTo>
                <a:cubicBezTo>
                  <a:pt x="473863" y="957479"/>
                  <a:pt x="477927" y="953415"/>
                  <a:pt x="477927" y="953415"/>
                </a:cubicBezTo>
                <a:cubicBezTo>
                  <a:pt x="482804" y="948538"/>
                  <a:pt x="486461" y="944068"/>
                  <a:pt x="488900" y="940004"/>
                </a:cubicBezTo>
                <a:cubicBezTo>
                  <a:pt x="494589" y="935940"/>
                  <a:pt x="498653" y="931876"/>
                  <a:pt x="501092" y="927812"/>
                </a:cubicBezTo>
                <a:cubicBezTo>
                  <a:pt x="502717" y="926186"/>
                  <a:pt x="504952" y="924357"/>
                  <a:pt x="507797" y="922325"/>
                </a:cubicBezTo>
                <a:cubicBezTo>
                  <a:pt x="510642" y="920293"/>
                  <a:pt x="512471" y="918464"/>
                  <a:pt x="513284" y="916839"/>
                </a:cubicBezTo>
                <a:lnTo>
                  <a:pt x="512064" y="915620"/>
                </a:lnTo>
                <a:cubicBezTo>
                  <a:pt x="511252" y="915620"/>
                  <a:pt x="509829" y="916026"/>
                  <a:pt x="507797" y="916839"/>
                </a:cubicBezTo>
                <a:cubicBezTo>
                  <a:pt x="505765" y="917652"/>
                  <a:pt x="503936" y="918058"/>
                  <a:pt x="502311" y="918058"/>
                </a:cubicBezTo>
                <a:cubicBezTo>
                  <a:pt x="485242" y="924560"/>
                  <a:pt x="473456" y="929844"/>
                  <a:pt x="466954" y="933907"/>
                </a:cubicBezTo>
                <a:cubicBezTo>
                  <a:pt x="462890" y="936346"/>
                  <a:pt x="458623" y="939191"/>
                  <a:pt x="454152" y="942442"/>
                </a:cubicBezTo>
                <a:cubicBezTo>
                  <a:pt x="449682" y="945693"/>
                  <a:pt x="446228" y="948132"/>
                  <a:pt x="443789" y="949757"/>
                </a:cubicBezTo>
                <a:cubicBezTo>
                  <a:pt x="442164" y="950570"/>
                  <a:pt x="440944" y="951789"/>
                  <a:pt x="440132" y="953415"/>
                </a:cubicBezTo>
                <a:cubicBezTo>
                  <a:pt x="440132" y="955853"/>
                  <a:pt x="438912" y="957479"/>
                  <a:pt x="436474" y="958291"/>
                </a:cubicBezTo>
                <a:cubicBezTo>
                  <a:pt x="427533" y="965607"/>
                  <a:pt x="421844" y="969671"/>
                  <a:pt x="419405" y="970483"/>
                </a:cubicBezTo>
                <a:cubicBezTo>
                  <a:pt x="416154" y="968858"/>
                  <a:pt x="410058" y="968045"/>
                  <a:pt x="401117" y="968045"/>
                </a:cubicBezTo>
                <a:cubicBezTo>
                  <a:pt x="401117" y="968045"/>
                  <a:pt x="397866" y="966826"/>
                  <a:pt x="391364" y="964388"/>
                </a:cubicBezTo>
                <a:lnTo>
                  <a:pt x="388925" y="961949"/>
                </a:lnTo>
                <a:cubicBezTo>
                  <a:pt x="384048" y="958698"/>
                  <a:pt x="379984" y="957072"/>
                  <a:pt x="376733" y="957072"/>
                </a:cubicBezTo>
                <a:cubicBezTo>
                  <a:pt x="375920" y="957885"/>
                  <a:pt x="375311" y="958088"/>
                  <a:pt x="374904" y="957682"/>
                </a:cubicBezTo>
                <a:cubicBezTo>
                  <a:pt x="374498" y="957276"/>
                  <a:pt x="373888" y="957072"/>
                  <a:pt x="373076" y="957072"/>
                </a:cubicBezTo>
                <a:lnTo>
                  <a:pt x="359664" y="950976"/>
                </a:lnTo>
                <a:cubicBezTo>
                  <a:pt x="354788" y="949351"/>
                  <a:pt x="349504" y="945693"/>
                  <a:pt x="343815" y="940004"/>
                </a:cubicBezTo>
                <a:cubicBezTo>
                  <a:pt x="338938" y="935940"/>
                  <a:pt x="332436" y="931876"/>
                  <a:pt x="324308" y="927812"/>
                </a:cubicBezTo>
                <a:cubicBezTo>
                  <a:pt x="316180" y="925373"/>
                  <a:pt x="310490" y="920903"/>
                  <a:pt x="307239" y="914400"/>
                </a:cubicBezTo>
                <a:cubicBezTo>
                  <a:pt x="295860" y="898144"/>
                  <a:pt x="286512" y="887171"/>
                  <a:pt x="279197" y="881482"/>
                </a:cubicBezTo>
                <a:cubicBezTo>
                  <a:pt x="277572" y="878231"/>
                  <a:pt x="275946" y="876605"/>
                  <a:pt x="274320" y="876605"/>
                </a:cubicBezTo>
                <a:cubicBezTo>
                  <a:pt x="271882" y="874979"/>
                  <a:pt x="271069" y="871728"/>
                  <a:pt x="271882" y="866851"/>
                </a:cubicBezTo>
                <a:cubicBezTo>
                  <a:pt x="271882" y="866851"/>
                  <a:pt x="272085" y="867055"/>
                  <a:pt x="272492" y="867461"/>
                </a:cubicBezTo>
                <a:cubicBezTo>
                  <a:pt x="272898" y="867868"/>
                  <a:pt x="273101" y="868071"/>
                  <a:pt x="273101" y="868071"/>
                </a:cubicBezTo>
                <a:lnTo>
                  <a:pt x="279197" y="869290"/>
                </a:lnTo>
                <a:cubicBezTo>
                  <a:pt x="281636" y="869290"/>
                  <a:pt x="284480" y="868071"/>
                  <a:pt x="287732" y="865632"/>
                </a:cubicBezTo>
                <a:lnTo>
                  <a:pt x="292608" y="864413"/>
                </a:lnTo>
                <a:lnTo>
                  <a:pt x="295047" y="864413"/>
                </a:lnTo>
                <a:cubicBezTo>
                  <a:pt x="296672" y="864413"/>
                  <a:pt x="300330" y="865835"/>
                  <a:pt x="306020" y="868680"/>
                </a:cubicBezTo>
                <a:cubicBezTo>
                  <a:pt x="311709" y="871525"/>
                  <a:pt x="315367" y="872541"/>
                  <a:pt x="316992" y="871728"/>
                </a:cubicBezTo>
                <a:cubicBezTo>
                  <a:pt x="321869" y="870915"/>
                  <a:pt x="326949" y="869087"/>
                  <a:pt x="332232" y="866242"/>
                </a:cubicBezTo>
                <a:cubicBezTo>
                  <a:pt x="337516" y="863397"/>
                  <a:pt x="342596" y="861568"/>
                  <a:pt x="347472" y="860756"/>
                </a:cubicBezTo>
                <a:lnTo>
                  <a:pt x="348692" y="860756"/>
                </a:lnTo>
                <a:cubicBezTo>
                  <a:pt x="351130" y="860756"/>
                  <a:pt x="356820" y="859130"/>
                  <a:pt x="365760" y="855879"/>
                </a:cubicBezTo>
                <a:cubicBezTo>
                  <a:pt x="369824" y="855879"/>
                  <a:pt x="374092" y="855269"/>
                  <a:pt x="378562" y="854050"/>
                </a:cubicBezTo>
                <a:cubicBezTo>
                  <a:pt x="383032" y="852831"/>
                  <a:pt x="386080" y="851815"/>
                  <a:pt x="387706" y="851002"/>
                </a:cubicBezTo>
                <a:lnTo>
                  <a:pt x="405994" y="844906"/>
                </a:lnTo>
                <a:cubicBezTo>
                  <a:pt x="408432" y="844093"/>
                  <a:pt x="411277" y="843687"/>
                  <a:pt x="414528" y="843687"/>
                </a:cubicBezTo>
                <a:cubicBezTo>
                  <a:pt x="420218" y="843687"/>
                  <a:pt x="424282" y="843280"/>
                  <a:pt x="426720" y="842467"/>
                </a:cubicBezTo>
                <a:cubicBezTo>
                  <a:pt x="448666" y="835965"/>
                  <a:pt x="463296" y="831901"/>
                  <a:pt x="470612" y="830275"/>
                </a:cubicBezTo>
                <a:cubicBezTo>
                  <a:pt x="474676" y="830275"/>
                  <a:pt x="477114" y="829463"/>
                  <a:pt x="477927" y="827837"/>
                </a:cubicBezTo>
                <a:cubicBezTo>
                  <a:pt x="478740" y="827837"/>
                  <a:pt x="479146" y="827634"/>
                  <a:pt x="479146" y="827227"/>
                </a:cubicBezTo>
                <a:cubicBezTo>
                  <a:pt x="479146" y="826821"/>
                  <a:pt x="478740" y="826618"/>
                  <a:pt x="477927" y="826618"/>
                </a:cubicBezTo>
                <a:cubicBezTo>
                  <a:pt x="477927" y="826618"/>
                  <a:pt x="477927" y="826211"/>
                  <a:pt x="477927" y="825399"/>
                </a:cubicBezTo>
                <a:cubicBezTo>
                  <a:pt x="477927" y="824586"/>
                  <a:pt x="478740" y="823773"/>
                  <a:pt x="480365" y="822960"/>
                </a:cubicBezTo>
                <a:lnTo>
                  <a:pt x="481584" y="820522"/>
                </a:lnTo>
                <a:lnTo>
                  <a:pt x="479146" y="819303"/>
                </a:lnTo>
                <a:lnTo>
                  <a:pt x="482804" y="818083"/>
                </a:lnTo>
                <a:cubicBezTo>
                  <a:pt x="485242" y="818083"/>
                  <a:pt x="486461" y="817677"/>
                  <a:pt x="486461" y="816864"/>
                </a:cubicBezTo>
                <a:cubicBezTo>
                  <a:pt x="488087" y="816864"/>
                  <a:pt x="489306" y="816458"/>
                  <a:pt x="490119" y="815645"/>
                </a:cubicBezTo>
                <a:lnTo>
                  <a:pt x="494996" y="816864"/>
                </a:lnTo>
                <a:cubicBezTo>
                  <a:pt x="495808" y="817677"/>
                  <a:pt x="497840" y="818083"/>
                  <a:pt x="501092" y="818083"/>
                </a:cubicBezTo>
                <a:lnTo>
                  <a:pt x="502446" y="817948"/>
                </a:lnTo>
                <a:lnTo>
                  <a:pt x="505968" y="814426"/>
                </a:lnTo>
                <a:cubicBezTo>
                  <a:pt x="505968" y="815645"/>
                  <a:pt x="505664" y="816559"/>
                  <a:pt x="505054" y="817169"/>
                </a:cubicBezTo>
                <a:lnTo>
                  <a:pt x="502833" y="817909"/>
                </a:lnTo>
                <a:lnTo>
                  <a:pt x="513284" y="816864"/>
                </a:lnTo>
                <a:lnTo>
                  <a:pt x="516941" y="816864"/>
                </a:lnTo>
                <a:lnTo>
                  <a:pt x="525476" y="816864"/>
                </a:lnTo>
                <a:cubicBezTo>
                  <a:pt x="526288" y="816052"/>
                  <a:pt x="527508" y="815645"/>
                  <a:pt x="529133" y="815645"/>
                </a:cubicBezTo>
                <a:cubicBezTo>
                  <a:pt x="530759" y="815645"/>
                  <a:pt x="531572" y="815239"/>
                  <a:pt x="531572" y="814426"/>
                </a:cubicBezTo>
                <a:lnTo>
                  <a:pt x="532791" y="815645"/>
                </a:lnTo>
                <a:cubicBezTo>
                  <a:pt x="533604" y="815645"/>
                  <a:pt x="534416" y="815442"/>
                  <a:pt x="535229" y="815035"/>
                </a:cubicBezTo>
                <a:lnTo>
                  <a:pt x="537180" y="814548"/>
                </a:lnTo>
                <a:lnTo>
                  <a:pt x="537668" y="813816"/>
                </a:lnTo>
                <a:lnTo>
                  <a:pt x="538033" y="813877"/>
                </a:lnTo>
                <a:lnTo>
                  <a:pt x="538887" y="812597"/>
                </a:lnTo>
                <a:cubicBezTo>
                  <a:pt x="539700" y="812191"/>
                  <a:pt x="540919" y="811988"/>
                  <a:pt x="542544" y="811988"/>
                </a:cubicBezTo>
                <a:lnTo>
                  <a:pt x="544232" y="811800"/>
                </a:lnTo>
                <a:lnTo>
                  <a:pt x="544678" y="810464"/>
                </a:lnTo>
                <a:cubicBezTo>
                  <a:pt x="545288" y="809854"/>
                  <a:pt x="546202" y="809549"/>
                  <a:pt x="547421" y="809549"/>
                </a:cubicBezTo>
                <a:lnTo>
                  <a:pt x="562052" y="801015"/>
                </a:lnTo>
                <a:cubicBezTo>
                  <a:pt x="559613" y="801015"/>
                  <a:pt x="556768" y="801827"/>
                  <a:pt x="553517" y="803453"/>
                </a:cubicBezTo>
                <a:lnTo>
                  <a:pt x="547259" y="805241"/>
                </a:lnTo>
                <a:lnTo>
                  <a:pt x="554127" y="801015"/>
                </a:lnTo>
                <a:cubicBezTo>
                  <a:pt x="557784" y="800202"/>
                  <a:pt x="560426" y="799389"/>
                  <a:pt x="562052" y="798576"/>
                </a:cubicBezTo>
                <a:cubicBezTo>
                  <a:pt x="565303" y="795325"/>
                  <a:pt x="568148" y="794106"/>
                  <a:pt x="570586" y="794919"/>
                </a:cubicBezTo>
                <a:lnTo>
                  <a:pt x="571805" y="794919"/>
                </a:lnTo>
                <a:lnTo>
                  <a:pt x="570586" y="793699"/>
                </a:lnTo>
                <a:cubicBezTo>
                  <a:pt x="571399" y="792887"/>
                  <a:pt x="573837" y="791261"/>
                  <a:pt x="577901" y="788823"/>
                </a:cubicBezTo>
                <a:lnTo>
                  <a:pt x="576682" y="788823"/>
                </a:lnTo>
                <a:cubicBezTo>
                  <a:pt x="575869" y="788823"/>
                  <a:pt x="575056" y="789229"/>
                  <a:pt x="574244" y="790042"/>
                </a:cubicBezTo>
                <a:cubicBezTo>
                  <a:pt x="573431" y="790855"/>
                  <a:pt x="572618" y="790855"/>
                  <a:pt x="571805" y="790042"/>
                </a:cubicBezTo>
                <a:cubicBezTo>
                  <a:pt x="570992" y="790855"/>
                  <a:pt x="569773" y="791261"/>
                  <a:pt x="568148" y="791261"/>
                </a:cubicBezTo>
                <a:cubicBezTo>
                  <a:pt x="566522" y="791261"/>
                  <a:pt x="565303" y="791261"/>
                  <a:pt x="564490" y="791261"/>
                </a:cubicBezTo>
                <a:cubicBezTo>
                  <a:pt x="564490" y="794512"/>
                  <a:pt x="562458" y="796138"/>
                  <a:pt x="558394" y="796138"/>
                </a:cubicBezTo>
                <a:lnTo>
                  <a:pt x="557175" y="797357"/>
                </a:lnTo>
                <a:cubicBezTo>
                  <a:pt x="555549" y="798983"/>
                  <a:pt x="553517" y="799389"/>
                  <a:pt x="551079" y="798576"/>
                </a:cubicBezTo>
                <a:lnTo>
                  <a:pt x="548640" y="799796"/>
                </a:lnTo>
                <a:lnTo>
                  <a:pt x="548640" y="801015"/>
                </a:lnTo>
                <a:cubicBezTo>
                  <a:pt x="544576" y="801827"/>
                  <a:pt x="541732" y="803047"/>
                  <a:pt x="540106" y="804672"/>
                </a:cubicBezTo>
                <a:cubicBezTo>
                  <a:pt x="538480" y="803047"/>
                  <a:pt x="538887" y="802234"/>
                  <a:pt x="541325" y="802234"/>
                </a:cubicBezTo>
                <a:cubicBezTo>
                  <a:pt x="542138" y="802234"/>
                  <a:pt x="542748" y="802031"/>
                  <a:pt x="543154" y="801624"/>
                </a:cubicBezTo>
                <a:cubicBezTo>
                  <a:pt x="543560" y="801218"/>
                  <a:pt x="544170" y="801015"/>
                  <a:pt x="544983" y="801015"/>
                </a:cubicBezTo>
                <a:lnTo>
                  <a:pt x="543764" y="799796"/>
                </a:lnTo>
                <a:cubicBezTo>
                  <a:pt x="544576" y="798983"/>
                  <a:pt x="546202" y="798170"/>
                  <a:pt x="548640" y="797357"/>
                </a:cubicBezTo>
                <a:cubicBezTo>
                  <a:pt x="550266" y="794919"/>
                  <a:pt x="551485" y="794106"/>
                  <a:pt x="552298" y="794919"/>
                </a:cubicBezTo>
                <a:cubicBezTo>
                  <a:pt x="556362" y="794919"/>
                  <a:pt x="558800" y="793699"/>
                  <a:pt x="559613" y="791261"/>
                </a:cubicBezTo>
                <a:cubicBezTo>
                  <a:pt x="559613" y="791261"/>
                  <a:pt x="560426" y="789635"/>
                  <a:pt x="562052" y="786384"/>
                </a:cubicBezTo>
                <a:cubicBezTo>
                  <a:pt x="563677" y="786384"/>
                  <a:pt x="564896" y="786181"/>
                  <a:pt x="565709" y="785775"/>
                </a:cubicBezTo>
                <a:cubicBezTo>
                  <a:pt x="566522" y="785368"/>
                  <a:pt x="566928" y="784352"/>
                  <a:pt x="566928" y="782727"/>
                </a:cubicBezTo>
                <a:lnTo>
                  <a:pt x="552298" y="782727"/>
                </a:lnTo>
                <a:cubicBezTo>
                  <a:pt x="553111" y="782727"/>
                  <a:pt x="553924" y="782523"/>
                  <a:pt x="554736" y="782117"/>
                </a:cubicBezTo>
                <a:cubicBezTo>
                  <a:pt x="555549" y="781711"/>
                  <a:pt x="555956" y="781507"/>
                  <a:pt x="555956" y="781507"/>
                </a:cubicBezTo>
                <a:lnTo>
                  <a:pt x="543764" y="781507"/>
                </a:lnTo>
                <a:lnTo>
                  <a:pt x="540106" y="779069"/>
                </a:lnTo>
                <a:cubicBezTo>
                  <a:pt x="536855" y="779069"/>
                  <a:pt x="534416" y="779476"/>
                  <a:pt x="532791" y="780288"/>
                </a:cubicBezTo>
                <a:lnTo>
                  <a:pt x="523037" y="780288"/>
                </a:lnTo>
                <a:lnTo>
                  <a:pt x="521818" y="781507"/>
                </a:lnTo>
                <a:lnTo>
                  <a:pt x="515722" y="781507"/>
                </a:lnTo>
                <a:lnTo>
                  <a:pt x="501092" y="782727"/>
                </a:lnTo>
                <a:lnTo>
                  <a:pt x="497434" y="781507"/>
                </a:lnTo>
                <a:cubicBezTo>
                  <a:pt x="494996" y="783946"/>
                  <a:pt x="491338" y="783946"/>
                  <a:pt x="486461" y="781507"/>
                </a:cubicBezTo>
                <a:cubicBezTo>
                  <a:pt x="485648" y="782320"/>
                  <a:pt x="485039" y="782727"/>
                  <a:pt x="484632" y="782727"/>
                </a:cubicBezTo>
                <a:lnTo>
                  <a:pt x="484034" y="783924"/>
                </a:lnTo>
                <a:lnTo>
                  <a:pt x="477927" y="783336"/>
                </a:lnTo>
                <a:cubicBezTo>
                  <a:pt x="471424" y="782930"/>
                  <a:pt x="471424" y="782320"/>
                  <a:pt x="477927" y="781507"/>
                </a:cubicBezTo>
                <a:cubicBezTo>
                  <a:pt x="477927" y="781507"/>
                  <a:pt x="477927" y="781101"/>
                  <a:pt x="477927" y="780288"/>
                </a:cubicBezTo>
                <a:lnTo>
                  <a:pt x="478647" y="779568"/>
                </a:lnTo>
                <a:lnTo>
                  <a:pt x="484510" y="779313"/>
                </a:lnTo>
                <a:lnTo>
                  <a:pt x="484937" y="778764"/>
                </a:lnTo>
                <a:cubicBezTo>
                  <a:pt x="485953" y="778155"/>
                  <a:pt x="487274" y="777850"/>
                  <a:pt x="488900" y="777850"/>
                </a:cubicBezTo>
                <a:cubicBezTo>
                  <a:pt x="492151" y="778663"/>
                  <a:pt x="494996" y="778866"/>
                  <a:pt x="497434" y="778459"/>
                </a:cubicBezTo>
                <a:cubicBezTo>
                  <a:pt x="499872" y="778053"/>
                  <a:pt x="501498" y="777850"/>
                  <a:pt x="502311" y="777850"/>
                </a:cubicBezTo>
                <a:lnTo>
                  <a:pt x="504749" y="777850"/>
                </a:lnTo>
                <a:cubicBezTo>
                  <a:pt x="504749" y="778663"/>
                  <a:pt x="505968" y="778866"/>
                  <a:pt x="508407" y="778459"/>
                </a:cubicBezTo>
                <a:cubicBezTo>
                  <a:pt x="510845" y="778053"/>
                  <a:pt x="512471" y="777850"/>
                  <a:pt x="513284" y="777850"/>
                </a:cubicBezTo>
                <a:cubicBezTo>
                  <a:pt x="515722" y="776224"/>
                  <a:pt x="516128" y="776224"/>
                  <a:pt x="514503" y="777850"/>
                </a:cubicBezTo>
                <a:lnTo>
                  <a:pt x="508080" y="778591"/>
                </a:lnTo>
                <a:lnTo>
                  <a:pt x="511455" y="778459"/>
                </a:lnTo>
                <a:lnTo>
                  <a:pt x="520416" y="778317"/>
                </a:lnTo>
                <a:lnTo>
                  <a:pt x="521818" y="777850"/>
                </a:lnTo>
                <a:lnTo>
                  <a:pt x="525476" y="777850"/>
                </a:lnTo>
                <a:lnTo>
                  <a:pt x="543764" y="779069"/>
                </a:lnTo>
                <a:lnTo>
                  <a:pt x="549860" y="777850"/>
                </a:lnTo>
                <a:cubicBezTo>
                  <a:pt x="550672" y="777850"/>
                  <a:pt x="551892" y="778053"/>
                  <a:pt x="553517" y="778459"/>
                </a:cubicBezTo>
                <a:cubicBezTo>
                  <a:pt x="555143" y="778866"/>
                  <a:pt x="556362" y="778256"/>
                  <a:pt x="557175" y="776631"/>
                </a:cubicBezTo>
                <a:cubicBezTo>
                  <a:pt x="553924" y="776631"/>
                  <a:pt x="551485" y="776224"/>
                  <a:pt x="549860" y="775412"/>
                </a:cubicBezTo>
                <a:cubicBezTo>
                  <a:pt x="553111" y="773786"/>
                  <a:pt x="555956" y="772973"/>
                  <a:pt x="558394" y="772973"/>
                </a:cubicBezTo>
                <a:lnTo>
                  <a:pt x="566928" y="772973"/>
                </a:lnTo>
                <a:cubicBezTo>
                  <a:pt x="569367" y="773786"/>
                  <a:pt x="571805" y="773786"/>
                  <a:pt x="574244" y="772973"/>
                </a:cubicBezTo>
                <a:cubicBezTo>
                  <a:pt x="570992" y="772973"/>
                  <a:pt x="567741" y="772567"/>
                  <a:pt x="564490" y="771754"/>
                </a:cubicBezTo>
                <a:lnTo>
                  <a:pt x="555956" y="771754"/>
                </a:lnTo>
                <a:lnTo>
                  <a:pt x="544983" y="772973"/>
                </a:lnTo>
                <a:lnTo>
                  <a:pt x="536448" y="771754"/>
                </a:lnTo>
                <a:lnTo>
                  <a:pt x="529133" y="772973"/>
                </a:lnTo>
                <a:lnTo>
                  <a:pt x="523037" y="771754"/>
                </a:lnTo>
                <a:lnTo>
                  <a:pt x="508407" y="772973"/>
                </a:lnTo>
                <a:cubicBezTo>
                  <a:pt x="505968" y="772973"/>
                  <a:pt x="503327" y="773380"/>
                  <a:pt x="500482" y="774192"/>
                </a:cubicBezTo>
                <a:cubicBezTo>
                  <a:pt x="497637" y="775005"/>
                  <a:pt x="495402" y="775412"/>
                  <a:pt x="493776" y="775412"/>
                </a:cubicBezTo>
                <a:lnTo>
                  <a:pt x="486461" y="774192"/>
                </a:lnTo>
                <a:cubicBezTo>
                  <a:pt x="479959" y="774192"/>
                  <a:pt x="474269" y="774599"/>
                  <a:pt x="469392" y="775412"/>
                </a:cubicBezTo>
                <a:cubicBezTo>
                  <a:pt x="500279" y="775412"/>
                  <a:pt x="513284" y="775818"/>
                  <a:pt x="508407" y="776631"/>
                </a:cubicBezTo>
                <a:cubicBezTo>
                  <a:pt x="505968" y="777444"/>
                  <a:pt x="503327" y="777647"/>
                  <a:pt x="500482" y="777240"/>
                </a:cubicBezTo>
                <a:cubicBezTo>
                  <a:pt x="497637" y="776834"/>
                  <a:pt x="495402" y="777037"/>
                  <a:pt x="493776" y="777850"/>
                </a:cubicBezTo>
                <a:lnTo>
                  <a:pt x="488900" y="777850"/>
                </a:lnTo>
                <a:lnTo>
                  <a:pt x="474269" y="777850"/>
                </a:lnTo>
                <a:lnTo>
                  <a:pt x="459639" y="779069"/>
                </a:lnTo>
                <a:lnTo>
                  <a:pt x="455981" y="779069"/>
                </a:lnTo>
                <a:cubicBezTo>
                  <a:pt x="453543" y="778256"/>
                  <a:pt x="451511" y="778053"/>
                  <a:pt x="449885" y="778459"/>
                </a:cubicBezTo>
                <a:cubicBezTo>
                  <a:pt x="448260" y="778866"/>
                  <a:pt x="446634" y="779069"/>
                  <a:pt x="445008" y="779069"/>
                </a:cubicBezTo>
                <a:lnTo>
                  <a:pt x="413309" y="780288"/>
                </a:lnTo>
                <a:cubicBezTo>
                  <a:pt x="407620" y="781914"/>
                  <a:pt x="399898" y="782727"/>
                  <a:pt x="390144" y="782727"/>
                </a:cubicBezTo>
                <a:cubicBezTo>
                  <a:pt x="386893" y="785978"/>
                  <a:pt x="382423" y="787604"/>
                  <a:pt x="376733" y="787604"/>
                </a:cubicBezTo>
                <a:lnTo>
                  <a:pt x="375514" y="790042"/>
                </a:lnTo>
                <a:cubicBezTo>
                  <a:pt x="376327" y="789229"/>
                  <a:pt x="378765" y="788823"/>
                  <a:pt x="382829" y="788823"/>
                </a:cubicBezTo>
                <a:lnTo>
                  <a:pt x="397460" y="787604"/>
                </a:lnTo>
                <a:cubicBezTo>
                  <a:pt x="400711" y="787604"/>
                  <a:pt x="402743" y="787197"/>
                  <a:pt x="403556" y="786384"/>
                </a:cubicBezTo>
                <a:cubicBezTo>
                  <a:pt x="405181" y="787197"/>
                  <a:pt x="407213" y="786384"/>
                  <a:pt x="409652" y="783946"/>
                </a:cubicBezTo>
                <a:cubicBezTo>
                  <a:pt x="411277" y="783133"/>
                  <a:pt x="412903" y="783946"/>
                  <a:pt x="414528" y="786384"/>
                </a:cubicBezTo>
                <a:lnTo>
                  <a:pt x="413309" y="786384"/>
                </a:lnTo>
                <a:cubicBezTo>
                  <a:pt x="411684" y="786384"/>
                  <a:pt x="409448" y="787197"/>
                  <a:pt x="406604" y="788823"/>
                </a:cubicBezTo>
                <a:cubicBezTo>
                  <a:pt x="403759" y="790448"/>
                  <a:pt x="400711" y="790448"/>
                  <a:pt x="397460" y="788823"/>
                </a:cubicBezTo>
                <a:lnTo>
                  <a:pt x="377952" y="791261"/>
                </a:lnTo>
                <a:lnTo>
                  <a:pt x="370637" y="791261"/>
                </a:lnTo>
                <a:cubicBezTo>
                  <a:pt x="369012" y="792074"/>
                  <a:pt x="366776" y="792887"/>
                  <a:pt x="363932" y="793699"/>
                </a:cubicBezTo>
                <a:cubicBezTo>
                  <a:pt x="361087" y="794512"/>
                  <a:pt x="358039" y="795325"/>
                  <a:pt x="354788" y="796138"/>
                </a:cubicBezTo>
                <a:cubicBezTo>
                  <a:pt x="352349" y="796138"/>
                  <a:pt x="349708" y="796748"/>
                  <a:pt x="346863" y="797967"/>
                </a:cubicBezTo>
                <a:cubicBezTo>
                  <a:pt x="344018" y="799186"/>
                  <a:pt x="342189" y="799796"/>
                  <a:pt x="341376" y="799796"/>
                </a:cubicBezTo>
                <a:lnTo>
                  <a:pt x="338938" y="799796"/>
                </a:lnTo>
                <a:cubicBezTo>
                  <a:pt x="335687" y="799796"/>
                  <a:pt x="332232" y="800608"/>
                  <a:pt x="328575" y="802234"/>
                </a:cubicBezTo>
                <a:cubicBezTo>
                  <a:pt x="324917" y="803860"/>
                  <a:pt x="321056" y="805079"/>
                  <a:pt x="316992" y="805891"/>
                </a:cubicBezTo>
                <a:cubicBezTo>
                  <a:pt x="321056" y="805891"/>
                  <a:pt x="324308" y="805485"/>
                  <a:pt x="326746" y="804672"/>
                </a:cubicBezTo>
                <a:lnTo>
                  <a:pt x="325527" y="809549"/>
                </a:lnTo>
                <a:cubicBezTo>
                  <a:pt x="343408" y="805485"/>
                  <a:pt x="355194" y="803453"/>
                  <a:pt x="360884" y="803453"/>
                </a:cubicBezTo>
                <a:cubicBezTo>
                  <a:pt x="360884" y="804266"/>
                  <a:pt x="360071" y="804672"/>
                  <a:pt x="358445" y="804672"/>
                </a:cubicBezTo>
                <a:lnTo>
                  <a:pt x="338938" y="809549"/>
                </a:lnTo>
                <a:cubicBezTo>
                  <a:pt x="335687" y="809549"/>
                  <a:pt x="332842" y="810362"/>
                  <a:pt x="330404" y="811988"/>
                </a:cubicBezTo>
                <a:cubicBezTo>
                  <a:pt x="327152" y="810362"/>
                  <a:pt x="323495" y="811175"/>
                  <a:pt x="319431" y="814426"/>
                </a:cubicBezTo>
                <a:cubicBezTo>
                  <a:pt x="316992" y="816052"/>
                  <a:pt x="313538" y="817474"/>
                  <a:pt x="309068" y="818693"/>
                </a:cubicBezTo>
                <a:cubicBezTo>
                  <a:pt x="304597" y="819912"/>
                  <a:pt x="301143" y="821335"/>
                  <a:pt x="298704" y="822960"/>
                </a:cubicBezTo>
                <a:cubicBezTo>
                  <a:pt x="298704" y="822960"/>
                  <a:pt x="297079" y="823773"/>
                  <a:pt x="293828" y="825399"/>
                </a:cubicBezTo>
                <a:cubicBezTo>
                  <a:pt x="290576" y="826211"/>
                  <a:pt x="288951" y="827634"/>
                  <a:pt x="288951" y="829666"/>
                </a:cubicBezTo>
                <a:cubicBezTo>
                  <a:pt x="288951" y="831698"/>
                  <a:pt x="288951" y="833120"/>
                  <a:pt x="288951" y="833933"/>
                </a:cubicBezTo>
                <a:lnTo>
                  <a:pt x="288951" y="840029"/>
                </a:lnTo>
                <a:cubicBezTo>
                  <a:pt x="288138" y="841655"/>
                  <a:pt x="285700" y="842467"/>
                  <a:pt x="281636" y="842467"/>
                </a:cubicBezTo>
                <a:cubicBezTo>
                  <a:pt x="280010" y="840029"/>
                  <a:pt x="279197" y="838810"/>
                  <a:pt x="279197" y="838810"/>
                </a:cubicBezTo>
                <a:cubicBezTo>
                  <a:pt x="278384" y="837184"/>
                  <a:pt x="276962" y="836168"/>
                  <a:pt x="274930" y="835762"/>
                </a:cubicBezTo>
                <a:cubicBezTo>
                  <a:pt x="272898" y="835356"/>
                  <a:pt x="271069" y="834746"/>
                  <a:pt x="269444" y="833933"/>
                </a:cubicBezTo>
                <a:cubicBezTo>
                  <a:pt x="269444" y="833120"/>
                  <a:pt x="269037" y="832917"/>
                  <a:pt x="268224" y="833324"/>
                </a:cubicBezTo>
                <a:cubicBezTo>
                  <a:pt x="267412" y="833730"/>
                  <a:pt x="267005" y="834339"/>
                  <a:pt x="267005" y="835152"/>
                </a:cubicBezTo>
                <a:cubicBezTo>
                  <a:pt x="264567" y="835152"/>
                  <a:pt x="262128" y="835559"/>
                  <a:pt x="259690" y="836372"/>
                </a:cubicBezTo>
                <a:cubicBezTo>
                  <a:pt x="259690" y="836372"/>
                  <a:pt x="259080" y="836778"/>
                  <a:pt x="257861" y="837591"/>
                </a:cubicBezTo>
                <a:cubicBezTo>
                  <a:pt x="256642" y="838403"/>
                  <a:pt x="255220" y="837591"/>
                  <a:pt x="253594" y="835152"/>
                </a:cubicBezTo>
                <a:cubicBezTo>
                  <a:pt x="253594" y="839216"/>
                  <a:pt x="254407" y="840842"/>
                  <a:pt x="256032" y="840029"/>
                </a:cubicBezTo>
                <a:cubicBezTo>
                  <a:pt x="256845" y="839216"/>
                  <a:pt x="258064" y="838810"/>
                  <a:pt x="259690" y="838810"/>
                </a:cubicBezTo>
                <a:cubicBezTo>
                  <a:pt x="258877" y="839623"/>
                  <a:pt x="258268" y="840232"/>
                  <a:pt x="257861" y="840639"/>
                </a:cubicBezTo>
                <a:cubicBezTo>
                  <a:pt x="257455" y="841045"/>
                  <a:pt x="257252" y="841655"/>
                  <a:pt x="257252" y="842467"/>
                </a:cubicBezTo>
                <a:lnTo>
                  <a:pt x="256032" y="842467"/>
                </a:lnTo>
                <a:cubicBezTo>
                  <a:pt x="253594" y="842467"/>
                  <a:pt x="250343" y="841248"/>
                  <a:pt x="246279" y="838810"/>
                </a:cubicBezTo>
                <a:lnTo>
                  <a:pt x="245060" y="838810"/>
                </a:lnTo>
                <a:cubicBezTo>
                  <a:pt x="244247" y="840436"/>
                  <a:pt x="243434" y="841248"/>
                  <a:pt x="242621" y="841248"/>
                </a:cubicBezTo>
                <a:cubicBezTo>
                  <a:pt x="241808" y="841248"/>
                  <a:pt x="240589" y="840842"/>
                  <a:pt x="238964" y="840029"/>
                </a:cubicBezTo>
                <a:cubicBezTo>
                  <a:pt x="238151" y="839216"/>
                  <a:pt x="236525" y="839216"/>
                  <a:pt x="234087" y="840029"/>
                </a:cubicBezTo>
                <a:cubicBezTo>
                  <a:pt x="230836" y="837591"/>
                  <a:pt x="229210" y="835559"/>
                  <a:pt x="229210" y="833933"/>
                </a:cubicBezTo>
                <a:lnTo>
                  <a:pt x="226772" y="829056"/>
                </a:lnTo>
                <a:cubicBezTo>
                  <a:pt x="224333" y="829056"/>
                  <a:pt x="222708" y="828244"/>
                  <a:pt x="221895" y="826618"/>
                </a:cubicBezTo>
                <a:cubicBezTo>
                  <a:pt x="221082" y="825805"/>
                  <a:pt x="219050" y="823367"/>
                  <a:pt x="215799" y="819303"/>
                </a:cubicBezTo>
                <a:cubicBezTo>
                  <a:pt x="213360" y="817677"/>
                  <a:pt x="212141" y="815239"/>
                  <a:pt x="212141" y="811988"/>
                </a:cubicBezTo>
                <a:cubicBezTo>
                  <a:pt x="210516" y="807924"/>
                  <a:pt x="209296" y="805079"/>
                  <a:pt x="208484" y="803453"/>
                </a:cubicBezTo>
                <a:cubicBezTo>
                  <a:pt x="206858" y="803453"/>
                  <a:pt x="206045" y="802234"/>
                  <a:pt x="206045" y="799796"/>
                </a:cubicBezTo>
                <a:cubicBezTo>
                  <a:pt x="201981" y="795732"/>
                  <a:pt x="199543" y="791668"/>
                  <a:pt x="198730" y="787604"/>
                </a:cubicBezTo>
                <a:cubicBezTo>
                  <a:pt x="198730" y="785978"/>
                  <a:pt x="197917" y="785165"/>
                  <a:pt x="196292" y="785165"/>
                </a:cubicBezTo>
                <a:lnTo>
                  <a:pt x="192634" y="779069"/>
                </a:lnTo>
                <a:lnTo>
                  <a:pt x="192634" y="791261"/>
                </a:lnTo>
                <a:lnTo>
                  <a:pt x="193853" y="792480"/>
                </a:lnTo>
                <a:cubicBezTo>
                  <a:pt x="195479" y="793293"/>
                  <a:pt x="196292" y="795732"/>
                  <a:pt x="196292" y="799796"/>
                </a:cubicBezTo>
                <a:cubicBezTo>
                  <a:pt x="196292" y="799796"/>
                  <a:pt x="194666" y="798983"/>
                  <a:pt x="191415" y="797357"/>
                </a:cubicBezTo>
                <a:lnTo>
                  <a:pt x="190100" y="794070"/>
                </a:lnTo>
                <a:lnTo>
                  <a:pt x="190500" y="797052"/>
                </a:lnTo>
                <a:cubicBezTo>
                  <a:pt x="191516" y="802945"/>
                  <a:pt x="192634" y="807924"/>
                  <a:pt x="193853" y="811988"/>
                </a:cubicBezTo>
                <a:cubicBezTo>
                  <a:pt x="194666" y="814426"/>
                  <a:pt x="196292" y="816458"/>
                  <a:pt x="198730" y="818083"/>
                </a:cubicBezTo>
                <a:cubicBezTo>
                  <a:pt x="203607" y="823773"/>
                  <a:pt x="208077" y="826618"/>
                  <a:pt x="212141" y="826618"/>
                </a:cubicBezTo>
                <a:cubicBezTo>
                  <a:pt x="213767" y="827431"/>
                  <a:pt x="215189" y="829056"/>
                  <a:pt x="216408" y="831495"/>
                </a:cubicBezTo>
                <a:cubicBezTo>
                  <a:pt x="217628" y="833933"/>
                  <a:pt x="219050" y="835965"/>
                  <a:pt x="220676" y="837591"/>
                </a:cubicBezTo>
                <a:cubicBezTo>
                  <a:pt x="222301" y="839216"/>
                  <a:pt x="223724" y="840232"/>
                  <a:pt x="224943" y="840639"/>
                </a:cubicBezTo>
                <a:cubicBezTo>
                  <a:pt x="226162" y="841045"/>
                  <a:pt x="226772" y="841248"/>
                  <a:pt x="226772" y="841248"/>
                </a:cubicBezTo>
                <a:cubicBezTo>
                  <a:pt x="230836" y="843687"/>
                  <a:pt x="232868" y="845312"/>
                  <a:pt x="232868" y="846125"/>
                </a:cubicBezTo>
                <a:cubicBezTo>
                  <a:pt x="232868" y="855066"/>
                  <a:pt x="234900" y="860349"/>
                  <a:pt x="238964" y="861975"/>
                </a:cubicBezTo>
                <a:cubicBezTo>
                  <a:pt x="240589" y="861975"/>
                  <a:pt x="242621" y="862787"/>
                  <a:pt x="245060" y="864413"/>
                </a:cubicBezTo>
                <a:cubicBezTo>
                  <a:pt x="248311" y="866851"/>
                  <a:pt x="250343" y="869290"/>
                  <a:pt x="251156" y="871728"/>
                </a:cubicBezTo>
                <a:cubicBezTo>
                  <a:pt x="252781" y="874167"/>
                  <a:pt x="254813" y="874979"/>
                  <a:pt x="257252" y="874167"/>
                </a:cubicBezTo>
                <a:cubicBezTo>
                  <a:pt x="258064" y="876605"/>
                  <a:pt x="260096" y="880263"/>
                  <a:pt x="263348" y="885140"/>
                </a:cubicBezTo>
                <a:lnTo>
                  <a:pt x="267005" y="888797"/>
                </a:lnTo>
                <a:cubicBezTo>
                  <a:pt x="269444" y="889610"/>
                  <a:pt x="271069" y="890829"/>
                  <a:pt x="271882" y="892455"/>
                </a:cubicBezTo>
                <a:cubicBezTo>
                  <a:pt x="272695" y="894080"/>
                  <a:pt x="273508" y="895299"/>
                  <a:pt x="274320" y="896112"/>
                </a:cubicBezTo>
                <a:cubicBezTo>
                  <a:pt x="275946" y="897738"/>
                  <a:pt x="277368" y="899363"/>
                  <a:pt x="278588" y="900989"/>
                </a:cubicBezTo>
                <a:cubicBezTo>
                  <a:pt x="279807" y="902615"/>
                  <a:pt x="280823" y="904647"/>
                  <a:pt x="281636" y="907085"/>
                </a:cubicBezTo>
                <a:cubicBezTo>
                  <a:pt x="286512" y="912775"/>
                  <a:pt x="289764" y="918464"/>
                  <a:pt x="291389" y="924154"/>
                </a:cubicBezTo>
                <a:cubicBezTo>
                  <a:pt x="291389" y="924967"/>
                  <a:pt x="291796" y="925373"/>
                  <a:pt x="292608" y="925373"/>
                </a:cubicBezTo>
                <a:cubicBezTo>
                  <a:pt x="295860" y="924560"/>
                  <a:pt x="297688" y="924357"/>
                  <a:pt x="298095" y="924764"/>
                </a:cubicBezTo>
                <a:cubicBezTo>
                  <a:pt x="298501" y="925170"/>
                  <a:pt x="298704" y="926999"/>
                  <a:pt x="298704" y="930250"/>
                </a:cubicBezTo>
                <a:cubicBezTo>
                  <a:pt x="297079" y="930250"/>
                  <a:pt x="295250" y="929437"/>
                  <a:pt x="293218" y="927812"/>
                </a:cubicBezTo>
                <a:cubicBezTo>
                  <a:pt x="291186" y="926186"/>
                  <a:pt x="289357" y="925373"/>
                  <a:pt x="287732" y="925373"/>
                </a:cubicBezTo>
                <a:cubicBezTo>
                  <a:pt x="284480" y="935940"/>
                  <a:pt x="283261" y="943255"/>
                  <a:pt x="284074" y="947319"/>
                </a:cubicBezTo>
                <a:lnTo>
                  <a:pt x="284074" y="948538"/>
                </a:lnTo>
                <a:cubicBezTo>
                  <a:pt x="285700" y="950976"/>
                  <a:pt x="286106" y="952602"/>
                  <a:pt x="285293" y="953415"/>
                </a:cubicBezTo>
                <a:cubicBezTo>
                  <a:pt x="284480" y="954227"/>
                  <a:pt x="283464" y="954634"/>
                  <a:pt x="282245" y="954634"/>
                </a:cubicBezTo>
                <a:cubicBezTo>
                  <a:pt x="281026" y="954634"/>
                  <a:pt x="280416" y="955040"/>
                  <a:pt x="280416" y="955853"/>
                </a:cubicBezTo>
                <a:cubicBezTo>
                  <a:pt x="279604" y="955853"/>
                  <a:pt x="278384" y="956260"/>
                  <a:pt x="276759" y="957072"/>
                </a:cubicBezTo>
                <a:cubicBezTo>
                  <a:pt x="275133" y="957885"/>
                  <a:pt x="274320" y="958698"/>
                  <a:pt x="274320" y="959511"/>
                </a:cubicBezTo>
                <a:cubicBezTo>
                  <a:pt x="274320" y="960324"/>
                  <a:pt x="275133" y="961340"/>
                  <a:pt x="276759" y="962559"/>
                </a:cubicBezTo>
                <a:cubicBezTo>
                  <a:pt x="278384" y="963778"/>
                  <a:pt x="279197" y="964794"/>
                  <a:pt x="279197" y="965607"/>
                </a:cubicBezTo>
                <a:lnTo>
                  <a:pt x="273101" y="965607"/>
                </a:lnTo>
                <a:lnTo>
                  <a:pt x="270663" y="968045"/>
                </a:lnTo>
                <a:cubicBezTo>
                  <a:pt x="269850" y="968858"/>
                  <a:pt x="270256" y="970077"/>
                  <a:pt x="271882" y="971703"/>
                </a:cubicBezTo>
                <a:cubicBezTo>
                  <a:pt x="274320" y="974954"/>
                  <a:pt x="274320" y="977799"/>
                  <a:pt x="271882" y="980237"/>
                </a:cubicBezTo>
                <a:cubicBezTo>
                  <a:pt x="268631" y="981863"/>
                  <a:pt x="267005" y="983895"/>
                  <a:pt x="267005" y="986333"/>
                </a:cubicBezTo>
                <a:cubicBezTo>
                  <a:pt x="267005" y="987146"/>
                  <a:pt x="266192" y="988365"/>
                  <a:pt x="264567" y="989991"/>
                </a:cubicBezTo>
                <a:cubicBezTo>
                  <a:pt x="263754" y="990803"/>
                  <a:pt x="262941" y="991210"/>
                  <a:pt x="262128" y="991210"/>
                </a:cubicBezTo>
                <a:cubicBezTo>
                  <a:pt x="259690" y="994461"/>
                  <a:pt x="259284" y="996493"/>
                  <a:pt x="260909" y="997306"/>
                </a:cubicBezTo>
                <a:lnTo>
                  <a:pt x="262128" y="1000964"/>
                </a:lnTo>
                <a:cubicBezTo>
                  <a:pt x="258877" y="1002589"/>
                  <a:pt x="256845" y="1003808"/>
                  <a:pt x="256032" y="1004621"/>
                </a:cubicBezTo>
                <a:cubicBezTo>
                  <a:pt x="255220" y="1005434"/>
                  <a:pt x="255220" y="1007059"/>
                  <a:pt x="256032" y="1009498"/>
                </a:cubicBezTo>
                <a:lnTo>
                  <a:pt x="248717" y="1014375"/>
                </a:lnTo>
                <a:cubicBezTo>
                  <a:pt x="246279" y="1019251"/>
                  <a:pt x="245060" y="1022503"/>
                  <a:pt x="245060" y="1024128"/>
                </a:cubicBezTo>
                <a:lnTo>
                  <a:pt x="235306" y="1027786"/>
                </a:lnTo>
                <a:cubicBezTo>
                  <a:pt x="235306" y="1027786"/>
                  <a:pt x="235103" y="1027989"/>
                  <a:pt x="234696" y="1028396"/>
                </a:cubicBezTo>
                <a:cubicBezTo>
                  <a:pt x="234290" y="1028802"/>
                  <a:pt x="234087" y="1029005"/>
                  <a:pt x="234087" y="1029005"/>
                </a:cubicBezTo>
                <a:cubicBezTo>
                  <a:pt x="230836" y="1031443"/>
                  <a:pt x="226772" y="1032663"/>
                  <a:pt x="221895" y="1032663"/>
                </a:cubicBezTo>
                <a:lnTo>
                  <a:pt x="201168" y="1032663"/>
                </a:lnTo>
                <a:cubicBezTo>
                  <a:pt x="197917" y="1032663"/>
                  <a:pt x="195479" y="1032663"/>
                  <a:pt x="193853" y="1032663"/>
                </a:cubicBezTo>
                <a:cubicBezTo>
                  <a:pt x="184100" y="1029412"/>
                  <a:pt x="176784" y="1027786"/>
                  <a:pt x="171908" y="1027786"/>
                </a:cubicBezTo>
                <a:cubicBezTo>
                  <a:pt x="162967" y="1027786"/>
                  <a:pt x="151588" y="1029412"/>
                  <a:pt x="137770" y="1032663"/>
                </a:cubicBezTo>
                <a:cubicBezTo>
                  <a:pt x="136957" y="1032663"/>
                  <a:pt x="134112" y="1033069"/>
                  <a:pt x="129236" y="1033882"/>
                </a:cubicBezTo>
                <a:cubicBezTo>
                  <a:pt x="126797" y="1035507"/>
                  <a:pt x="123546" y="1034695"/>
                  <a:pt x="119482" y="1031443"/>
                </a:cubicBezTo>
                <a:lnTo>
                  <a:pt x="114605" y="1022909"/>
                </a:lnTo>
                <a:lnTo>
                  <a:pt x="109728" y="1013156"/>
                </a:lnTo>
                <a:lnTo>
                  <a:pt x="102413" y="997306"/>
                </a:lnTo>
                <a:cubicBezTo>
                  <a:pt x="102413" y="993242"/>
                  <a:pt x="99568" y="988772"/>
                  <a:pt x="93879" y="983895"/>
                </a:cubicBezTo>
                <a:cubicBezTo>
                  <a:pt x="93066" y="982269"/>
                  <a:pt x="92253" y="981050"/>
                  <a:pt x="91440" y="980237"/>
                </a:cubicBezTo>
                <a:cubicBezTo>
                  <a:pt x="90628" y="979424"/>
                  <a:pt x="89815" y="978611"/>
                  <a:pt x="89002" y="977799"/>
                </a:cubicBezTo>
                <a:cubicBezTo>
                  <a:pt x="86564" y="974547"/>
                  <a:pt x="82500" y="972922"/>
                  <a:pt x="76810" y="972922"/>
                </a:cubicBezTo>
                <a:cubicBezTo>
                  <a:pt x="70308" y="972922"/>
                  <a:pt x="65431" y="973328"/>
                  <a:pt x="62180" y="974141"/>
                </a:cubicBezTo>
                <a:cubicBezTo>
                  <a:pt x="56490" y="974141"/>
                  <a:pt x="53239" y="971296"/>
                  <a:pt x="52426" y="965607"/>
                </a:cubicBezTo>
                <a:cubicBezTo>
                  <a:pt x="51613" y="963168"/>
                  <a:pt x="51207" y="959104"/>
                  <a:pt x="51207" y="953415"/>
                </a:cubicBezTo>
                <a:cubicBezTo>
                  <a:pt x="51207" y="950163"/>
                  <a:pt x="51613" y="947319"/>
                  <a:pt x="52426" y="944880"/>
                </a:cubicBezTo>
                <a:cubicBezTo>
                  <a:pt x="54052" y="940816"/>
                  <a:pt x="54864" y="937159"/>
                  <a:pt x="54864" y="933907"/>
                </a:cubicBezTo>
                <a:cubicBezTo>
                  <a:pt x="54864" y="929844"/>
                  <a:pt x="53645" y="926186"/>
                  <a:pt x="51207" y="922935"/>
                </a:cubicBezTo>
                <a:cubicBezTo>
                  <a:pt x="44704" y="909117"/>
                  <a:pt x="40640" y="900989"/>
                  <a:pt x="39015" y="898551"/>
                </a:cubicBezTo>
                <a:cubicBezTo>
                  <a:pt x="33325" y="887984"/>
                  <a:pt x="30480" y="879043"/>
                  <a:pt x="30480" y="871728"/>
                </a:cubicBezTo>
                <a:cubicBezTo>
                  <a:pt x="30480" y="868477"/>
                  <a:pt x="30887" y="866445"/>
                  <a:pt x="31700" y="865632"/>
                </a:cubicBezTo>
                <a:cubicBezTo>
                  <a:pt x="31700" y="863194"/>
                  <a:pt x="31293" y="861568"/>
                  <a:pt x="30480" y="860756"/>
                </a:cubicBezTo>
                <a:lnTo>
                  <a:pt x="8535" y="807111"/>
                </a:lnTo>
                <a:cubicBezTo>
                  <a:pt x="7722" y="802234"/>
                  <a:pt x="6096" y="795732"/>
                  <a:pt x="3658" y="787604"/>
                </a:cubicBezTo>
                <a:lnTo>
                  <a:pt x="7316" y="786384"/>
                </a:lnTo>
                <a:cubicBezTo>
                  <a:pt x="5690" y="782320"/>
                  <a:pt x="4268" y="778663"/>
                  <a:pt x="3048" y="775412"/>
                </a:cubicBezTo>
                <a:cubicBezTo>
                  <a:pt x="1829" y="772160"/>
                  <a:pt x="813" y="768909"/>
                  <a:pt x="0" y="765658"/>
                </a:cubicBezTo>
                <a:lnTo>
                  <a:pt x="0" y="764439"/>
                </a:lnTo>
                <a:lnTo>
                  <a:pt x="2439" y="765658"/>
                </a:lnTo>
                <a:lnTo>
                  <a:pt x="18288" y="793699"/>
                </a:lnTo>
                <a:cubicBezTo>
                  <a:pt x="21540" y="801015"/>
                  <a:pt x="25604" y="805485"/>
                  <a:pt x="30480" y="807111"/>
                </a:cubicBezTo>
                <a:cubicBezTo>
                  <a:pt x="30480" y="806298"/>
                  <a:pt x="30074" y="803860"/>
                  <a:pt x="29261" y="799796"/>
                </a:cubicBezTo>
                <a:cubicBezTo>
                  <a:pt x="28448" y="795732"/>
                  <a:pt x="26416" y="792887"/>
                  <a:pt x="23165" y="791261"/>
                </a:cubicBezTo>
                <a:cubicBezTo>
                  <a:pt x="22352" y="789635"/>
                  <a:pt x="17882" y="782727"/>
                  <a:pt x="9754" y="770535"/>
                </a:cubicBezTo>
                <a:lnTo>
                  <a:pt x="4877" y="760781"/>
                </a:lnTo>
                <a:cubicBezTo>
                  <a:pt x="8128" y="760781"/>
                  <a:pt x="10770" y="762610"/>
                  <a:pt x="12802" y="766267"/>
                </a:cubicBezTo>
                <a:cubicBezTo>
                  <a:pt x="14834" y="769925"/>
                  <a:pt x="16663" y="772160"/>
                  <a:pt x="18288" y="772973"/>
                </a:cubicBezTo>
                <a:lnTo>
                  <a:pt x="18288" y="764439"/>
                </a:lnTo>
                <a:lnTo>
                  <a:pt x="21946" y="768096"/>
                </a:lnTo>
                <a:cubicBezTo>
                  <a:pt x="24384" y="771348"/>
                  <a:pt x="26823" y="774192"/>
                  <a:pt x="29261" y="776631"/>
                </a:cubicBezTo>
                <a:cubicBezTo>
                  <a:pt x="30074" y="778256"/>
                  <a:pt x="31700" y="778663"/>
                  <a:pt x="34138" y="777850"/>
                </a:cubicBezTo>
                <a:cubicBezTo>
                  <a:pt x="35764" y="776224"/>
                  <a:pt x="35357" y="774599"/>
                  <a:pt x="32919" y="772973"/>
                </a:cubicBezTo>
                <a:cubicBezTo>
                  <a:pt x="32106" y="771348"/>
                  <a:pt x="31293" y="769519"/>
                  <a:pt x="30480" y="767487"/>
                </a:cubicBezTo>
                <a:cubicBezTo>
                  <a:pt x="29668" y="765455"/>
                  <a:pt x="28042" y="763220"/>
                  <a:pt x="25604" y="760781"/>
                </a:cubicBezTo>
                <a:cubicBezTo>
                  <a:pt x="23978" y="759968"/>
                  <a:pt x="23165" y="757936"/>
                  <a:pt x="23165" y="754685"/>
                </a:cubicBezTo>
                <a:cubicBezTo>
                  <a:pt x="23978" y="755498"/>
                  <a:pt x="25400" y="755904"/>
                  <a:pt x="27432" y="755904"/>
                </a:cubicBezTo>
                <a:cubicBezTo>
                  <a:pt x="29464" y="755904"/>
                  <a:pt x="31293" y="756717"/>
                  <a:pt x="32919" y="758343"/>
                </a:cubicBezTo>
                <a:cubicBezTo>
                  <a:pt x="32919" y="756717"/>
                  <a:pt x="32512" y="755092"/>
                  <a:pt x="31700" y="753466"/>
                </a:cubicBezTo>
                <a:cubicBezTo>
                  <a:pt x="30887" y="751840"/>
                  <a:pt x="30074" y="750215"/>
                  <a:pt x="29261" y="748589"/>
                </a:cubicBezTo>
                <a:lnTo>
                  <a:pt x="30480" y="746151"/>
                </a:lnTo>
                <a:cubicBezTo>
                  <a:pt x="30480" y="746151"/>
                  <a:pt x="29464" y="745338"/>
                  <a:pt x="27432" y="743712"/>
                </a:cubicBezTo>
                <a:cubicBezTo>
                  <a:pt x="25400" y="742087"/>
                  <a:pt x="24791" y="740461"/>
                  <a:pt x="25604" y="738835"/>
                </a:cubicBezTo>
                <a:lnTo>
                  <a:pt x="32919" y="742493"/>
                </a:lnTo>
                <a:lnTo>
                  <a:pt x="34138" y="737616"/>
                </a:lnTo>
                <a:lnTo>
                  <a:pt x="34138" y="712013"/>
                </a:lnTo>
                <a:lnTo>
                  <a:pt x="35357" y="677875"/>
                </a:lnTo>
                <a:cubicBezTo>
                  <a:pt x="36170" y="669747"/>
                  <a:pt x="36576" y="658368"/>
                  <a:pt x="36576" y="643738"/>
                </a:cubicBezTo>
                <a:lnTo>
                  <a:pt x="35357" y="577901"/>
                </a:lnTo>
                <a:cubicBezTo>
                  <a:pt x="35357" y="572212"/>
                  <a:pt x="36170" y="561645"/>
                  <a:pt x="37796" y="546202"/>
                </a:cubicBezTo>
                <a:cubicBezTo>
                  <a:pt x="37796" y="544576"/>
                  <a:pt x="37796" y="541935"/>
                  <a:pt x="37796" y="538277"/>
                </a:cubicBezTo>
                <a:cubicBezTo>
                  <a:pt x="37796" y="534620"/>
                  <a:pt x="37389" y="531572"/>
                  <a:pt x="36576" y="529133"/>
                </a:cubicBezTo>
                <a:cubicBezTo>
                  <a:pt x="35764" y="521818"/>
                  <a:pt x="35357" y="511252"/>
                  <a:pt x="35357" y="497434"/>
                </a:cubicBezTo>
                <a:cubicBezTo>
                  <a:pt x="36170" y="488493"/>
                  <a:pt x="36576" y="474676"/>
                  <a:pt x="36576" y="455981"/>
                </a:cubicBezTo>
                <a:lnTo>
                  <a:pt x="39015" y="416967"/>
                </a:lnTo>
                <a:lnTo>
                  <a:pt x="39015" y="337719"/>
                </a:lnTo>
                <a:lnTo>
                  <a:pt x="39015" y="292608"/>
                </a:lnTo>
                <a:cubicBezTo>
                  <a:pt x="39015" y="288544"/>
                  <a:pt x="39015" y="285293"/>
                  <a:pt x="39015" y="282855"/>
                </a:cubicBezTo>
                <a:cubicBezTo>
                  <a:pt x="39015" y="278791"/>
                  <a:pt x="37389" y="275133"/>
                  <a:pt x="34138" y="271882"/>
                </a:cubicBezTo>
                <a:lnTo>
                  <a:pt x="14631" y="256032"/>
                </a:lnTo>
                <a:lnTo>
                  <a:pt x="12192" y="247498"/>
                </a:lnTo>
                <a:cubicBezTo>
                  <a:pt x="6503" y="240183"/>
                  <a:pt x="4471" y="232461"/>
                  <a:pt x="6096" y="224333"/>
                </a:cubicBezTo>
                <a:lnTo>
                  <a:pt x="6096" y="219456"/>
                </a:lnTo>
                <a:cubicBezTo>
                  <a:pt x="6096" y="214580"/>
                  <a:pt x="5690" y="210922"/>
                  <a:pt x="4877" y="208484"/>
                </a:cubicBezTo>
                <a:cubicBezTo>
                  <a:pt x="4064" y="207671"/>
                  <a:pt x="3658" y="206452"/>
                  <a:pt x="3658" y="204826"/>
                </a:cubicBezTo>
                <a:cubicBezTo>
                  <a:pt x="3658" y="203200"/>
                  <a:pt x="3658" y="201981"/>
                  <a:pt x="3658" y="201168"/>
                </a:cubicBezTo>
                <a:cubicBezTo>
                  <a:pt x="3658" y="194666"/>
                  <a:pt x="3252" y="189383"/>
                  <a:pt x="2439" y="185319"/>
                </a:cubicBezTo>
                <a:cubicBezTo>
                  <a:pt x="2439" y="183693"/>
                  <a:pt x="2845" y="182880"/>
                  <a:pt x="3658" y="182880"/>
                </a:cubicBezTo>
                <a:cubicBezTo>
                  <a:pt x="9348" y="179629"/>
                  <a:pt x="12192" y="176378"/>
                  <a:pt x="12192" y="173127"/>
                </a:cubicBezTo>
                <a:cubicBezTo>
                  <a:pt x="12192" y="172314"/>
                  <a:pt x="12396" y="170485"/>
                  <a:pt x="12802" y="167640"/>
                </a:cubicBezTo>
                <a:cubicBezTo>
                  <a:pt x="13208" y="164796"/>
                  <a:pt x="13005" y="162154"/>
                  <a:pt x="12192" y="159716"/>
                </a:cubicBezTo>
                <a:lnTo>
                  <a:pt x="12192" y="157277"/>
                </a:lnTo>
                <a:cubicBezTo>
                  <a:pt x="13818" y="156464"/>
                  <a:pt x="17069" y="154839"/>
                  <a:pt x="21946" y="152400"/>
                </a:cubicBezTo>
                <a:lnTo>
                  <a:pt x="30480" y="147524"/>
                </a:lnTo>
                <a:lnTo>
                  <a:pt x="49988" y="129236"/>
                </a:lnTo>
                <a:cubicBezTo>
                  <a:pt x="50800" y="126797"/>
                  <a:pt x="53239" y="123952"/>
                  <a:pt x="57303" y="120701"/>
                </a:cubicBezTo>
                <a:lnTo>
                  <a:pt x="71933" y="102413"/>
                </a:lnTo>
                <a:cubicBezTo>
                  <a:pt x="77623" y="95911"/>
                  <a:pt x="81687" y="91034"/>
                  <a:pt x="84125" y="87783"/>
                </a:cubicBezTo>
                <a:cubicBezTo>
                  <a:pt x="84938" y="86970"/>
                  <a:pt x="89815" y="83312"/>
                  <a:pt x="98756" y="76810"/>
                </a:cubicBezTo>
                <a:cubicBezTo>
                  <a:pt x="104445" y="73559"/>
                  <a:pt x="110135" y="71933"/>
                  <a:pt x="115824" y="71933"/>
                </a:cubicBezTo>
                <a:lnTo>
                  <a:pt x="118263" y="70714"/>
                </a:lnTo>
                <a:cubicBezTo>
                  <a:pt x="120701" y="68276"/>
                  <a:pt x="124359" y="67869"/>
                  <a:pt x="129236" y="69495"/>
                </a:cubicBezTo>
                <a:lnTo>
                  <a:pt x="146304" y="74372"/>
                </a:lnTo>
                <a:cubicBezTo>
                  <a:pt x="147930" y="75184"/>
                  <a:pt x="152807" y="77216"/>
                  <a:pt x="160935" y="80468"/>
                </a:cubicBezTo>
                <a:cubicBezTo>
                  <a:pt x="160935" y="80468"/>
                  <a:pt x="164186" y="82500"/>
                  <a:pt x="170688" y="86564"/>
                </a:cubicBezTo>
                <a:cubicBezTo>
                  <a:pt x="174752" y="91440"/>
                  <a:pt x="176784" y="93879"/>
                  <a:pt x="176784" y="93879"/>
                </a:cubicBezTo>
                <a:cubicBezTo>
                  <a:pt x="177597" y="93879"/>
                  <a:pt x="179629" y="96317"/>
                  <a:pt x="182880" y="101194"/>
                </a:cubicBezTo>
                <a:cubicBezTo>
                  <a:pt x="185319" y="102820"/>
                  <a:pt x="187351" y="103632"/>
                  <a:pt x="188976" y="103632"/>
                </a:cubicBezTo>
                <a:cubicBezTo>
                  <a:pt x="196292" y="105258"/>
                  <a:pt x="200762" y="108916"/>
                  <a:pt x="202388" y="114605"/>
                </a:cubicBezTo>
                <a:cubicBezTo>
                  <a:pt x="207264" y="122733"/>
                  <a:pt x="212548" y="128423"/>
                  <a:pt x="218237" y="131674"/>
                </a:cubicBezTo>
                <a:cubicBezTo>
                  <a:pt x="223927" y="135738"/>
                  <a:pt x="228397" y="140615"/>
                  <a:pt x="231648" y="146304"/>
                </a:cubicBezTo>
                <a:lnTo>
                  <a:pt x="232868" y="148743"/>
                </a:lnTo>
                <a:cubicBezTo>
                  <a:pt x="234493" y="156871"/>
                  <a:pt x="240183" y="165812"/>
                  <a:pt x="249936" y="175565"/>
                </a:cubicBezTo>
                <a:cubicBezTo>
                  <a:pt x="258064" y="186944"/>
                  <a:pt x="262535" y="196698"/>
                  <a:pt x="263348" y="204826"/>
                </a:cubicBezTo>
                <a:lnTo>
                  <a:pt x="264567" y="209703"/>
                </a:lnTo>
                <a:cubicBezTo>
                  <a:pt x="264567" y="217831"/>
                  <a:pt x="261316" y="225146"/>
                  <a:pt x="254813" y="231648"/>
                </a:cubicBezTo>
                <a:cubicBezTo>
                  <a:pt x="252375" y="234900"/>
                  <a:pt x="249530" y="240183"/>
                  <a:pt x="246279" y="247498"/>
                </a:cubicBezTo>
                <a:cubicBezTo>
                  <a:pt x="244653" y="251562"/>
                  <a:pt x="241808" y="256642"/>
                  <a:pt x="237744" y="262738"/>
                </a:cubicBezTo>
                <a:cubicBezTo>
                  <a:pt x="233680" y="268834"/>
                  <a:pt x="229616" y="273508"/>
                  <a:pt x="225552" y="276759"/>
                </a:cubicBezTo>
                <a:cubicBezTo>
                  <a:pt x="219863" y="280010"/>
                  <a:pt x="215799" y="286512"/>
                  <a:pt x="213360" y="296266"/>
                </a:cubicBezTo>
                <a:cubicBezTo>
                  <a:pt x="213360" y="299517"/>
                  <a:pt x="212141" y="303988"/>
                  <a:pt x="209703" y="309677"/>
                </a:cubicBezTo>
                <a:lnTo>
                  <a:pt x="206045" y="332842"/>
                </a:lnTo>
                <a:cubicBezTo>
                  <a:pt x="204420" y="339344"/>
                  <a:pt x="202794" y="349098"/>
                  <a:pt x="201168" y="362103"/>
                </a:cubicBezTo>
                <a:cubicBezTo>
                  <a:pt x="201168" y="363728"/>
                  <a:pt x="200762" y="364948"/>
                  <a:pt x="199949" y="365760"/>
                </a:cubicBezTo>
                <a:cubicBezTo>
                  <a:pt x="199949" y="367386"/>
                  <a:pt x="199949" y="369824"/>
                  <a:pt x="199949" y="373076"/>
                </a:cubicBezTo>
                <a:lnTo>
                  <a:pt x="198730" y="386487"/>
                </a:lnTo>
                <a:lnTo>
                  <a:pt x="197511" y="388925"/>
                </a:lnTo>
                <a:lnTo>
                  <a:pt x="197511" y="393802"/>
                </a:lnTo>
                <a:lnTo>
                  <a:pt x="196292" y="412090"/>
                </a:lnTo>
                <a:cubicBezTo>
                  <a:pt x="196292" y="419405"/>
                  <a:pt x="195885" y="424688"/>
                  <a:pt x="195072" y="427940"/>
                </a:cubicBezTo>
                <a:cubicBezTo>
                  <a:pt x="195072" y="429565"/>
                  <a:pt x="194666" y="430784"/>
                  <a:pt x="193853" y="431597"/>
                </a:cubicBezTo>
                <a:cubicBezTo>
                  <a:pt x="193040" y="432410"/>
                  <a:pt x="192228" y="433223"/>
                  <a:pt x="191415" y="434036"/>
                </a:cubicBezTo>
                <a:cubicBezTo>
                  <a:pt x="188976" y="429972"/>
                  <a:pt x="189383" y="425501"/>
                  <a:pt x="192634" y="420624"/>
                </a:cubicBezTo>
                <a:cubicBezTo>
                  <a:pt x="193447" y="418186"/>
                  <a:pt x="193853" y="415341"/>
                  <a:pt x="193853" y="412090"/>
                </a:cubicBezTo>
                <a:cubicBezTo>
                  <a:pt x="193853" y="408839"/>
                  <a:pt x="194260" y="406400"/>
                  <a:pt x="195072" y="404775"/>
                </a:cubicBezTo>
                <a:lnTo>
                  <a:pt x="195072" y="388925"/>
                </a:lnTo>
                <a:cubicBezTo>
                  <a:pt x="195072" y="388925"/>
                  <a:pt x="194869" y="388722"/>
                  <a:pt x="194463" y="388316"/>
                </a:cubicBezTo>
                <a:cubicBezTo>
                  <a:pt x="194056" y="387909"/>
                  <a:pt x="193853" y="387706"/>
                  <a:pt x="193853" y="387706"/>
                </a:cubicBezTo>
                <a:cubicBezTo>
                  <a:pt x="193040" y="386893"/>
                  <a:pt x="192228" y="386690"/>
                  <a:pt x="191415" y="387096"/>
                </a:cubicBezTo>
                <a:cubicBezTo>
                  <a:pt x="190602" y="387503"/>
                  <a:pt x="190196" y="388112"/>
                  <a:pt x="190196" y="388925"/>
                </a:cubicBezTo>
                <a:cubicBezTo>
                  <a:pt x="189383" y="390551"/>
                  <a:pt x="188976" y="392989"/>
                  <a:pt x="188976" y="396240"/>
                </a:cubicBezTo>
                <a:lnTo>
                  <a:pt x="180442" y="448666"/>
                </a:lnTo>
                <a:lnTo>
                  <a:pt x="180442" y="453543"/>
                </a:lnTo>
                <a:cubicBezTo>
                  <a:pt x="180442" y="457607"/>
                  <a:pt x="180036" y="460858"/>
                  <a:pt x="179223" y="463296"/>
                </a:cubicBezTo>
                <a:cubicBezTo>
                  <a:pt x="178410" y="465735"/>
                  <a:pt x="178004" y="468173"/>
                  <a:pt x="178004" y="470612"/>
                </a:cubicBezTo>
                <a:cubicBezTo>
                  <a:pt x="178004" y="481991"/>
                  <a:pt x="177597" y="490525"/>
                  <a:pt x="176784" y="496215"/>
                </a:cubicBezTo>
                <a:cubicBezTo>
                  <a:pt x="175159" y="514909"/>
                  <a:pt x="174346" y="529946"/>
                  <a:pt x="174346" y="541325"/>
                </a:cubicBezTo>
                <a:cubicBezTo>
                  <a:pt x="173533" y="547828"/>
                  <a:pt x="173127" y="557175"/>
                  <a:pt x="173127" y="569367"/>
                </a:cubicBezTo>
                <a:cubicBezTo>
                  <a:pt x="173127" y="583184"/>
                  <a:pt x="173127" y="604724"/>
                  <a:pt x="173127" y="633984"/>
                </a:cubicBezTo>
                <a:cubicBezTo>
                  <a:pt x="173127" y="638048"/>
                  <a:pt x="172924" y="643332"/>
                  <a:pt x="172517" y="649834"/>
                </a:cubicBezTo>
                <a:cubicBezTo>
                  <a:pt x="172111" y="656336"/>
                  <a:pt x="172314" y="663652"/>
                  <a:pt x="173127" y="671780"/>
                </a:cubicBezTo>
                <a:cubicBezTo>
                  <a:pt x="173127" y="678282"/>
                  <a:pt x="173127" y="684784"/>
                  <a:pt x="173127" y="691287"/>
                </a:cubicBezTo>
                <a:lnTo>
                  <a:pt x="173127" y="702259"/>
                </a:lnTo>
                <a:cubicBezTo>
                  <a:pt x="172314" y="699008"/>
                  <a:pt x="171908" y="695554"/>
                  <a:pt x="171908" y="691896"/>
                </a:cubicBezTo>
                <a:cubicBezTo>
                  <a:pt x="171908" y="688239"/>
                  <a:pt x="171501" y="685191"/>
                  <a:pt x="170688" y="682752"/>
                </a:cubicBezTo>
                <a:lnTo>
                  <a:pt x="170688" y="688848"/>
                </a:lnTo>
                <a:cubicBezTo>
                  <a:pt x="170688" y="696164"/>
                  <a:pt x="171501" y="700634"/>
                  <a:pt x="173127" y="702259"/>
                </a:cubicBezTo>
                <a:lnTo>
                  <a:pt x="173127" y="710794"/>
                </a:lnTo>
                <a:lnTo>
                  <a:pt x="173127" y="714451"/>
                </a:lnTo>
                <a:cubicBezTo>
                  <a:pt x="174752" y="716077"/>
                  <a:pt x="175565" y="718109"/>
                  <a:pt x="175565" y="720548"/>
                </a:cubicBezTo>
                <a:cubicBezTo>
                  <a:pt x="175565" y="722986"/>
                  <a:pt x="175565" y="724612"/>
                  <a:pt x="175565" y="725424"/>
                </a:cubicBezTo>
                <a:cubicBezTo>
                  <a:pt x="175565" y="725831"/>
                  <a:pt x="175768" y="726643"/>
                  <a:pt x="176175" y="727863"/>
                </a:cubicBezTo>
                <a:lnTo>
                  <a:pt x="177136" y="730427"/>
                </a:lnTo>
                <a:lnTo>
                  <a:pt x="186538" y="727863"/>
                </a:lnTo>
                <a:cubicBezTo>
                  <a:pt x="188164" y="727050"/>
                  <a:pt x="189383" y="726847"/>
                  <a:pt x="190196" y="727253"/>
                </a:cubicBezTo>
                <a:cubicBezTo>
                  <a:pt x="191008" y="727660"/>
                  <a:pt x="191415" y="728269"/>
                  <a:pt x="191415" y="729082"/>
                </a:cubicBezTo>
                <a:lnTo>
                  <a:pt x="195072" y="720548"/>
                </a:lnTo>
                <a:lnTo>
                  <a:pt x="193853" y="720548"/>
                </a:lnTo>
                <a:cubicBezTo>
                  <a:pt x="194666" y="719735"/>
                  <a:pt x="195479" y="718719"/>
                  <a:pt x="196292" y="717499"/>
                </a:cubicBezTo>
                <a:cubicBezTo>
                  <a:pt x="197104" y="716280"/>
                  <a:pt x="197917" y="714858"/>
                  <a:pt x="198730" y="713232"/>
                </a:cubicBezTo>
                <a:lnTo>
                  <a:pt x="199949" y="713232"/>
                </a:lnTo>
                <a:cubicBezTo>
                  <a:pt x="200762" y="713232"/>
                  <a:pt x="202591" y="712623"/>
                  <a:pt x="205436" y="711404"/>
                </a:cubicBezTo>
                <a:cubicBezTo>
                  <a:pt x="208280" y="710184"/>
                  <a:pt x="210109" y="709575"/>
                  <a:pt x="210922" y="709575"/>
                </a:cubicBezTo>
                <a:lnTo>
                  <a:pt x="209703" y="707136"/>
                </a:lnTo>
                <a:cubicBezTo>
                  <a:pt x="210516" y="707136"/>
                  <a:pt x="211735" y="706323"/>
                  <a:pt x="213360" y="704698"/>
                </a:cubicBezTo>
                <a:cubicBezTo>
                  <a:pt x="216612" y="703072"/>
                  <a:pt x="219660" y="702463"/>
                  <a:pt x="222504" y="702869"/>
                </a:cubicBezTo>
                <a:cubicBezTo>
                  <a:pt x="225349" y="703276"/>
                  <a:pt x="227584" y="703479"/>
                  <a:pt x="229210" y="703479"/>
                </a:cubicBezTo>
                <a:lnTo>
                  <a:pt x="231648" y="703479"/>
                </a:lnTo>
                <a:cubicBezTo>
                  <a:pt x="234087" y="703479"/>
                  <a:pt x="235916" y="703072"/>
                  <a:pt x="237135" y="702259"/>
                </a:cubicBezTo>
                <a:cubicBezTo>
                  <a:pt x="238354" y="701447"/>
                  <a:pt x="239370" y="700634"/>
                  <a:pt x="240183" y="699821"/>
                </a:cubicBezTo>
                <a:cubicBezTo>
                  <a:pt x="240183" y="700634"/>
                  <a:pt x="241808" y="702056"/>
                  <a:pt x="245060" y="704088"/>
                </a:cubicBezTo>
                <a:cubicBezTo>
                  <a:pt x="248311" y="706120"/>
                  <a:pt x="250749" y="707136"/>
                  <a:pt x="252375" y="707136"/>
                </a:cubicBezTo>
                <a:lnTo>
                  <a:pt x="256032" y="707136"/>
                </a:lnTo>
                <a:lnTo>
                  <a:pt x="263348" y="702259"/>
                </a:lnTo>
                <a:cubicBezTo>
                  <a:pt x="264973" y="701447"/>
                  <a:pt x="267208" y="701040"/>
                  <a:pt x="270053" y="701040"/>
                </a:cubicBezTo>
                <a:cubicBezTo>
                  <a:pt x="272898" y="701040"/>
                  <a:pt x="275133" y="700634"/>
                  <a:pt x="276759" y="699821"/>
                </a:cubicBezTo>
                <a:lnTo>
                  <a:pt x="280416" y="699821"/>
                </a:lnTo>
                <a:lnTo>
                  <a:pt x="282855" y="697383"/>
                </a:lnTo>
                <a:cubicBezTo>
                  <a:pt x="286106" y="695757"/>
                  <a:pt x="288544" y="694944"/>
                  <a:pt x="290170" y="694944"/>
                </a:cubicBezTo>
                <a:cubicBezTo>
                  <a:pt x="291796" y="694944"/>
                  <a:pt x="293015" y="694741"/>
                  <a:pt x="293828" y="694335"/>
                </a:cubicBezTo>
                <a:cubicBezTo>
                  <a:pt x="294640" y="693928"/>
                  <a:pt x="295860" y="694131"/>
                  <a:pt x="297485" y="694944"/>
                </a:cubicBezTo>
                <a:cubicBezTo>
                  <a:pt x="298298" y="695757"/>
                  <a:pt x="299111" y="695757"/>
                  <a:pt x="299924" y="694944"/>
                </a:cubicBezTo>
                <a:lnTo>
                  <a:pt x="301143" y="692506"/>
                </a:lnTo>
                <a:lnTo>
                  <a:pt x="304800" y="692506"/>
                </a:lnTo>
                <a:lnTo>
                  <a:pt x="310896" y="692506"/>
                </a:lnTo>
                <a:lnTo>
                  <a:pt x="320650" y="691287"/>
                </a:lnTo>
                <a:cubicBezTo>
                  <a:pt x="322276" y="690474"/>
                  <a:pt x="323495" y="688442"/>
                  <a:pt x="324308" y="685191"/>
                </a:cubicBezTo>
                <a:lnTo>
                  <a:pt x="325527" y="688848"/>
                </a:lnTo>
                <a:lnTo>
                  <a:pt x="341376" y="690067"/>
                </a:lnTo>
                <a:cubicBezTo>
                  <a:pt x="342189" y="687629"/>
                  <a:pt x="343612" y="686410"/>
                  <a:pt x="345644" y="686410"/>
                </a:cubicBezTo>
                <a:cubicBezTo>
                  <a:pt x="347676" y="686410"/>
                  <a:pt x="349098" y="686410"/>
                  <a:pt x="349911" y="686410"/>
                </a:cubicBezTo>
                <a:lnTo>
                  <a:pt x="349911" y="683972"/>
                </a:lnTo>
                <a:cubicBezTo>
                  <a:pt x="351536" y="685597"/>
                  <a:pt x="353162" y="685597"/>
                  <a:pt x="354788" y="683972"/>
                </a:cubicBezTo>
                <a:cubicBezTo>
                  <a:pt x="356413" y="683972"/>
                  <a:pt x="359055" y="683565"/>
                  <a:pt x="362712" y="682752"/>
                </a:cubicBezTo>
                <a:cubicBezTo>
                  <a:pt x="366370" y="681939"/>
                  <a:pt x="369418" y="681533"/>
                  <a:pt x="371856" y="681533"/>
                </a:cubicBezTo>
                <a:lnTo>
                  <a:pt x="377952" y="679095"/>
                </a:lnTo>
                <a:lnTo>
                  <a:pt x="380391" y="679095"/>
                </a:lnTo>
                <a:cubicBezTo>
                  <a:pt x="380391" y="677469"/>
                  <a:pt x="379375" y="675844"/>
                  <a:pt x="377343" y="674218"/>
                </a:cubicBezTo>
                <a:cubicBezTo>
                  <a:pt x="375311" y="672592"/>
                  <a:pt x="374295" y="670967"/>
                  <a:pt x="374295" y="669341"/>
                </a:cubicBezTo>
                <a:cubicBezTo>
                  <a:pt x="375108" y="669341"/>
                  <a:pt x="375717" y="669138"/>
                  <a:pt x="376124" y="668732"/>
                </a:cubicBezTo>
                <a:cubicBezTo>
                  <a:pt x="376530" y="668325"/>
                  <a:pt x="376733" y="668122"/>
                  <a:pt x="376733" y="668122"/>
                </a:cubicBezTo>
                <a:cubicBezTo>
                  <a:pt x="381610" y="672999"/>
                  <a:pt x="383642" y="674015"/>
                  <a:pt x="382829" y="671170"/>
                </a:cubicBezTo>
                <a:cubicBezTo>
                  <a:pt x="382016" y="668325"/>
                  <a:pt x="382016" y="666903"/>
                  <a:pt x="382829" y="666903"/>
                </a:cubicBezTo>
                <a:lnTo>
                  <a:pt x="382829" y="658368"/>
                </a:lnTo>
                <a:lnTo>
                  <a:pt x="381610" y="662026"/>
                </a:lnTo>
                <a:cubicBezTo>
                  <a:pt x="381610" y="660400"/>
                  <a:pt x="381407" y="659181"/>
                  <a:pt x="381000" y="658368"/>
                </a:cubicBezTo>
                <a:cubicBezTo>
                  <a:pt x="380594" y="657555"/>
                  <a:pt x="380391" y="657149"/>
                  <a:pt x="380391" y="657149"/>
                </a:cubicBezTo>
                <a:cubicBezTo>
                  <a:pt x="379578" y="657149"/>
                  <a:pt x="378765" y="657149"/>
                  <a:pt x="377952" y="657149"/>
                </a:cubicBezTo>
                <a:cubicBezTo>
                  <a:pt x="377952" y="656336"/>
                  <a:pt x="378359" y="655930"/>
                  <a:pt x="379172" y="655930"/>
                </a:cubicBezTo>
                <a:lnTo>
                  <a:pt x="385268" y="657149"/>
                </a:lnTo>
                <a:cubicBezTo>
                  <a:pt x="385268" y="657149"/>
                  <a:pt x="385064" y="657759"/>
                  <a:pt x="384658" y="658978"/>
                </a:cubicBezTo>
                <a:cubicBezTo>
                  <a:pt x="384252" y="660197"/>
                  <a:pt x="384861" y="661619"/>
                  <a:pt x="386487" y="663245"/>
                </a:cubicBezTo>
                <a:cubicBezTo>
                  <a:pt x="386487" y="663245"/>
                  <a:pt x="386690" y="663042"/>
                  <a:pt x="387096" y="662635"/>
                </a:cubicBezTo>
                <a:cubicBezTo>
                  <a:pt x="387503" y="662229"/>
                  <a:pt x="387706" y="662026"/>
                  <a:pt x="387706" y="662026"/>
                </a:cubicBezTo>
                <a:lnTo>
                  <a:pt x="387706" y="657149"/>
                </a:lnTo>
                <a:cubicBezTo>
                  <a:pt x="387706" y="652272"/>
                  <a:pt x="388112" y="645770"/>
                  <a:pt x="388925" y="637642"/>
                </a:cubicBezTo>
                <a:cubicBezTo>
                  <a:pt x="388925" y="635204"/>
                  <a:pt x="388722" y="633171"/>
                  <a:pt x="388316" y="631546"/>
                </a:cubicBezTo>
                <a:cubicBezTo>
                  <a:pt x="387909" y="629920"/>
                  <a:pt x="387300" y="628295"/>
                  <a:pt x="386487" y="626669"/>
                </a:cubicBezTo>
                <a:lnTo>
                  <a:pt x="384048" y="626669"/>
                </a:lnTo>
                <a:lnTo>
                  <a:pt x="385268" y="623012"/>
                </a:lnTo>
                <a:cubicBezTo>
                  <a:pt x="383642" y="623012"/>
                  <a:pt x="382829" y="623418"/>
                  <a:pt x="382829" y="624231"/>
                </a:cubicBezTo>
                <a:cubicBezTo>
                  <a:pt x="382829" y="625856"/>
                  <a:pt x="383236" y="626669"/>
                  <a:pt x="384048" y="626669"/>
                </a:cubicBezTo>
                <a:cubicBezTo>
                  <a:pt x="383236" y="628295"/>
                  <a:pt x="383032" y="629514"/>
                  <a:pt x="383439" y="630327"/>
                </a:cubicBezTo>
                <a:cubicBezTo>
                  <a:pt x="383845" y="631140"/>
                  <a:pt x="383642" y="631952"/>
                  <a:pt x="382829" y="632765"/>
                </a:cubicBezTo>
                <a:cubicBezTo>
                  <a:pt x="382829" y="634391"/>
                  <a:pt x="382423" y="635610"/>
                  <a:pt x="381610" y="636423"/>
                </a:cubicBezTo>
                <a:lnTo>
                  <a:pt x="380391" y="638861"/>
                </a:lnTo>
                <a:lnTo>
                  <a:pt x="379172" y="647396"/>
                </a:lnTo>
                <a:lnTo>
                  <a:pt x="379172" y="648615"/>
                </a:lnTo>
                <a:cubicBezTo>
                  <a:pt x="378359" y="648615"/>
                  <a:pt x="377749" y="647802"/>
                  <a:pt x="377343" y="646176"/>
                </a:cubicBezTo>
                <a:cubicBezTo>
                  <a:pt x="376936" y="644551"/>
                  <a:pt x="376733" y="642112"/>
                  <a:pt x="376733" y="638861"/>
                </a:cubicBezTo>
                <a:cubicBezTo>
                  <a:pt x="376733" y="638861"/>
                  <a:pt x="375514" y="639674"/>
                  <a:pt x="373076" y="641299"/>
                </a:cubicBezTo>
                <a:cubicBezTo>
                  <a:pt x="371450" y="638861"/>
                  <a:pt x="371044" y="636829"/>
                  <a:pt x="371856" y="635204"/>
                </a:cubicBezTo>
                <a:cubicBezTo>
                  <a:pt x="372669" y="633578"/>
                  <a:pt x="372263" y="631546"/>
                  <a:pt x="370637" y="629107"/>
                </a:cubicBezTo>
                <a:lnTo>
                  <a:pt x="360884" y="632765"/>
                </a:lnTo>
                <a:lnTo>
                  <a:pt x="359664" y="630327"/>
                </a:lnTo>
                <a:cubicBezTo>
                  <a:pt x="358039" y="630327"/>
                  <a:pt x="357226" y="630733"/>
                  <a:pt x="357226" y="631546"/>
                </a:cubicBezTo>
                <a:cubicBezTo>
                  <a:pt x="357226" y="632359"/>
                  <a:pt x="356820" y="632765"/>
                  <a:pt x="356007" y="632765"/>
                </a:cubicBezTo>
                <a:cubicBezTo>
                  <a:pt x="354381" y="634391"/>
                  <a:pt x="353162" y="635407"/>
                  <a:pt x="352349" y="635813"/>
                </a:cubicBezTo>
                <a:cubicBezTo>
                  <a:pt x="351536" y="636220"/>
                  <a:pt x="350724" y="636423"/>
                  <a:pt x="349911" y="636423"/>
                </a:cubicBezTo>
                <a:lnTo>
                  <a:pt x="349911" y="635204"/>
                </a:lnTo>
                <a:lnTo>
                  <a:pt x="352349" y="632765"/>
                </a:lnTo>
                <a:lnTo>
                  <a:pt x="351130" y="631546"/>
                </a:lnTo>
                <a:cubicBezTo>
                  <a:pt x="351130" y="632359"/>
                  <a:pt x="350927" y="632968"/>
                  <a:pt x="350520" y="633375"/>
                </a:cubicBezTo>
                <a:cubicBezTo>
                  <a:pt x="350114" y="633781"/>
                  <a:pt x="349911" y="634391"/>
                  <a:pt x="349911" y="635204"/>
                </a:cubicBezTo>
                <a:lnTo>
                  <a:pt x="343815" y="638861"/>
                </a:lnTo>
                <a:cubicBezTo>
                  <a:pt x="343002" y="638861"/>
                  <a:pt x="343002" y="639268"/>
                  <a:pt x="343815" y="640080"/>
                </a:cubicBezTo>
                <a:lnTo>
                  <a:pt x="340157" y="640080"/>
                </a:lnTo>
                <a:cubicBezTo>
                  <a:pt x="340970" y="640893"/>
                  <a:pt x="340970" y="641909"/>
                  <a:pt x="340157" y="643128"/>
                </a:cubicBezTo>
                <a:cubicBezTo>
                  <a:pt x="339344" y="644348"/>
                  <a:pt x="338532" y="644957"/>
                  <a:pt x="337719" y="644957"/>
                </a:cubicBezTo>
                <a:lnTo>
                  <a:pt x="336500" y="646176"/>
                </a:lnTo>
                <a:lnTo>
                  <a:pt x="329184" y="646176"/>
                </a:lnTo>
                <a:lnTo>
                  <a:pt x="318212" y="654711"/>
                </a:lnTo>
                <a:cubicBezTo>
                  <a:pt x="317399" y="655524"/>
                  <a:pt x="314960" y="655930"/>
                  <a:pt x="310896" y="655930"/>
                </a:cubicBezTo>
                <a:lnTo>
                  <a:pt x="308458" y="657149"/>
                </a:lnTo>
                <a:cubicBezTo>
                  <a:pt x="308458" y="654711"/>
                  <a:pt x="309677" y="653085"/>
                  <a:pt x="312116" y="652272"/>
                </a:cubicBezTo>
                <a:lnTo>
                  <a:pt x="321869" y="649834"/>
                </a:lnTo>
                <a:cubicBezTo>
                  <a:pt x="323495" y="649834"/>
                  <a:pt x="324308" y="649427"/>
                  <a:pt x="324308" y="648615"/>
                </a:cubicBezTo>
                <a:cubicBezTo>
                  <a:pt x="323495" y="648615"/>
                  <a:pt x="322479" y="648412"/>
                  <a:pt x="321260" y="648005"/>
                </a:cubicBezTo>
                <a:cubicBezTo>
                  <a:pt x="320040" y="647599"/>
                  <a:pt x="318618" y="647802"/>
                  <a:pt x="316992" y="648615"/>
                </a:cubicBezTo>
                <a:lnTo>
                  <a:pt x="312116" y="648615"/>
                </a:lnTo>
                <a:lnTo>
                  <a:pt x="307239" y="653491"/>
                </a:lnTo>
                <a:cubicBezTo>
                  <a:pt x="306426" y="655117"/>
                  <a:pt x="304800" y="656133"/>
                  <a:pt x="302362" y="656540"/>
                </a:cubicBezTo>
                <a:cubicBezTo>
                  <a:pt x="299924" y="656946"/>
                  <a:pt x="297892" y="657962"/>
                  <a:pt x="296266" y="659588"/>
                </a:cubicBezTo>
                <a:cubicBezTo>
                  <a:pt x="293015" y="659588"/>
                  <a:pt x="290983" y="661213"/>
                  <a:pt x="290170" y="664464"/>
                </a:cubicBezTo>
                <a:cubicBezTo>
                  <a:pt x="289357" y="665277"/>
                  <a:pt x="287935" y="665887"/>
                  <a:pt x="285903" y="666293"/>
                </a:cubicBezTo>
                <a:cubicBezTo>
                  <a:pt x="283871" y="666699"/>
                  <a:pt x="282448" y="667716"/>
                  <a:pt x="281636" y="669341"/>
                </a:cubicBezTo>
                <a:lnTo>
                  <a:pt x="280416" y="671780"/>
                </a:lnTo>
                <a:cubicBezTo>
                  <a:pt x="279604" y="671780"/>
                  <a:pt x="280416" y="673405"/>
                  <a:pt x="282855" y="676656"/>
                </a:cubicBezTo>
                <a:cubicBezTo>
                  <a:pt x="285293" y="679908"/>
                  <a:pt x="286919" y="681939"/>
                  <a:pt x="287732" y="682752"/>
                </a:cubicBezTo>
                <a:cubicBezTo>
                  <a:pt x="287732" y="683565"/>
                  <a:pt x="287325" y="684175"/>
                  <a:pt x="286512" y="684581"/>
                </a:cubicBezTo>
                <a:cubicBezTo>
                  <a:pt x="285700" y="684988"/>
                  <a:pt x="284887" y="684784"/>
                  <a:pt x="284074" y="683972"/>
                </a:cubicBezTo>
                <a:cubicBezTo>
                  <a:pt x="283261" y="683972"/>
                  <a:pt x="282448" y="683972"/>
                  <a:pt x="281636" y="683972"/>
                </a:cubicBezTo>
                <a:cubicBezTo>
                  <a:pt x="280823" y="683972"/>
                  <a:pt x="280416" y="683972"/>
                  <a:pt x="280416" y="683972"/>
                </a:cubicBezTo>
                <a:lnTo>
                  <a:pt x="281636" y="681533"/>
                </a:lnTo>
                <a:cubicBezTo>
                  <a:pt x="278384" y="679095"/>
                  <a:pt x="274524" y="675844"/>
                  <a:pt x="270053" y="671780"/>
                </a:cubicBezTo>
                <a:cubicBezTo>
                  <a:pt x="265583" y="667716"/>
                  <a:pt x="263348" y="664464"/>
                  <a:pt x="263348" y="662026"/>
                </a:cubicBezTo>
                <a:lnTo>
                  <a:pt x="267005" y="665683"/>
                </a:lnTo>
                <a:cubicBezTo>
                  <a:pt x="271069" y="666496"/>
                  <a:pt x="273508" y="666903"/>
                  <a:pt x="274320" y="666903"/>
                </a:cubicBezTo>
                <a:cubicBezTo>
                  <a:pt x="275946" y="666903"/>
                  <a:pt x="277368" y="666699"/>
                  <a:pt x="278588" y="666293"/>
                </a:cubicBezTo>
                <a:cubicBezTo>
                  <a:pt x="279807" y="665887"/>
                  <a:pt x="280416" y="665277"/>
                  <a:pt x="280416" y="664464"/>
                </a:cubicBezTo>
                <a:cubicBezTo>
                  <a:pt x="280416" y="663652"/>
                  <a:pt x="280823" y="663042"/>
                  <a:pt x="281636" y="662635"/>
                </a:cubicBezTo>
                <a:cubicBezTo>
                  <a:pt x="282448" y="662229"/>
                  <a:pt x="283261" y="661213"/>
                  <a:pt x="284074" y="659588"/>
                </a:cubicBezTo>
                <a:lnTo>
                  <a:pt x="284074" y="663245"/>
                </a:lnTo>
                <a:cubicBezTo>
                  <a:pt x="287325" y="662432"/>
                  <a:pt x="288544" y="661213"/>
                  <a:pt x="287732" y="659588"/>
                </a:cubicBezTo>
                <a:lnTo>
                  <a:pt x="291389" y="658368"/>
                </a:lnTo>
                <a:cubicBezTo>
                  <a:pt x="294640" y="656743"/>
                  <a:pt x="298095" y="654711"/>
                  <a:pt x="301752" y="652272"/>
                </a:cubicBezTo>
                <a:cubicBezTo>
                  <a:pt x="305410" y="649834"/>
                  <a:pt x="308052" y="648208"/>
                  <a:pt x="309677" y="647396"/>
                </a:cubicBezTo>
                <a:cubicBezTo>
                  <a:pt x="308052" y="647396"/>
                  <a:pt x="307239" y="647802"/>
                  <a:pt x="307239" y="648615"/>
                </a:cubicBezTo>
                <a:lnTo>
                  <a:pt x="303581" y="648615"/>
                </a:lnTo>
                <a:lnTo>
                  <a:pt x="293828" y="651053"/>
                </a:lnTo>
                <a:cubicBezTo>
                  <a:pt x="291389" y="653491"/>
                  <a:pt x="289357" y="654711"/>
                  <a:pt x="287732" y="654711"/>
                </a:cubicBezTo>
                <a:cubicBezTo>
                  <a:pt x="282855" y="654711"/>
                  <a:pt x="280416" y="654304"/>
                  <a:pt x="280416" y="653491"/>
                </a:cubicBezTo>
                <a:lnTo>
                  <a:pt x="276759" y="653491"/>
                </a:lnTo>
                <a:cubicBezTo>
                  <a:pt x="273508" y="653491"/>
                  <a:pt x="271069" y="653898"/>
                  <a:pt x="269444" y="654711"/>
                </a:cubicBezTo>
                <a:cubicBezTo>
                  <a:pt x="267818" y="654711"/>
                  <a:pt x="266396" y="654711"/>
                  <a:pt x="265176" y="654711"/>
                </a:cubicBezTo>
                <a:cubicBezTo>
                  <a:pt x="263957" y="654711"/>
                  <a:pt x="263348" y="654304"/>
                  <a:pt x="263348" y="653491"/>
                </a:cubicBezTo>
                <a:cubicBezTo>
                  <a:pt x="263348" y="654304"/>
                  <a:pt x="263348" y="655320"/>
                  <a:pt x="263348" y="656540"/>
                </a:cubicBezTo>
                <a:cubicBezTo>
                  <a:pt x="263348" y="657759"/>
                  <a:pt x="263348" y="658775"/>
                  <a:pt x="263348" y="659588"/>
                </a:cubicBezTo>
                <a:cubicBezTo>
                  <a:pt x="263348" y="659588"/>
                  <a:pt x="260909" y="661619"/>
                  <a:pt x="256032" y="665683"/>
                </a:cubicBezTo>
                <a:lnTo>
                  <a:pt x="251156" y="663245"/>
                </a:lnTo>
                <a:lnTo>
                  <a:pt x="248717" y="658368"/>
                </a:lnTo>
                <a:lnTo>
                  <a:pt x="245060" y="657149"/>
                </a:lnTo>
                <a:lnTo>
                  <a:pt x="246279" y="655930"/>
                </a:lnTo>
                <a:cubicBezTo>
                  <a:pt x="245466" y="651866"/>
                  <a:pt x="243434" y="648615"/>
                  <a:pt x="240183" y="646176"/>
                </a:cubicBezTo>
                <a:cubicBezTo>
                  <a:pt x="238557" y="644551"/>
                  <a:pt x="237541" y="642925"/>
                  <a:pt x="237135" y="641299"/>
                </a:cubicBezTo>
                <a:cubicBezTo>
                  <a:pt x="236728" y="639674"/>
                  <a:pt x="235712" y="638455"/>
                  <a:pt x="234087" y="637642"/>
                </a:cubicBezTo>
                <a:lnTo>
                  <a:pt x="236525" y="633984"/>
                </a:lnTo>
                <a:cubicBezTo>
                  <a:pt x="234900" y="632359"/>
                  <a:pt x="234087" y="631546"/>
                  <a:pt x="234087" y="631546"/>
                </a:cubicBezTo>
                <a:lnTo>
                  <a:pt x="229210" y="629107"/>
                </a:lnTo>
                <a:cubicBezTo>
                  <a:pt x="225959" y="626669"/>
                  <a:pt x="224740" y="625044"/>
                  <a:pt x="225552" y="624231"/>
                </a:cubicBezTo>
                <a:cubicBezTo>
                  <a:pt x="223114" y="624231"/>
                  <a:pt x="221488" y="623418"/>
                  <a:pt x="220676" y="621792"/>
                </a:cubicBezTo>
                <a:cubicBezTo>
                  <a:pt x="219050" y="616916"/>
                  <a:pt x="217018" y="613664"/>
                  <a:pt x="214580" y="612039"/>
                </a:cubicBezTo>
                <a:cubicBezTo>
                  <a:pt x="217018" y="610413"/>
                  <a:pt x="218237" y="608584"/>
                  <a:pt x="218237" y="606552"/>
                </a:cubicBezTo>
                <a:cubicBezTo>
                  <a:pt x="218237" y="604520"/>
                  <a:pt x="216612" y="602691"/>
                  <a:pt x="213360" y="601066"/>
                </a:cubicBezTo>
                <a:lnTo>
                  <a:pt x="218237" y="598628"/>
                </a:lnTo>
                <a:cubicBezTo>
                  <a:pt x="217424" y="597815"/>
                  <a:pt x="217018" y="596596"/>
                  <a:pt x="217018" y="594970"/>
                </a:cubicBezTo>
                <a:cubicBezTo>
                  <a:pt x="215392" y="594157"/>
                  <a:pt x="214580" y="592532"/>
                  <a:pt x="214580" y="590093"/>
                </a:cubicBezTo>
                <a:cubicBezTo>
                  <a:pt x="214580" y="589280"/>
                  <a:pt x="214580" y="588468"/>
                  <a:pt x="214580" y="587655"/>
                </a:cubicBezTo>
                <a:cubicBezTo>
                  <a:pt x="214580" y="586842"/>
                  <a:pt x="214986" y="586029"/>
                  <a:pt x="215799" y="585216"/>
                </a:cubicBezTo>
                <a:cubicBezTo>
                  <a:pt x="214986" y="585216"/>
                  <a:pt x="213970" y="584607"/>
                  <a:pt x="212751" y="583388"/>
                </a:cubicBezTo>
                <a:cubicBezTo>
                  <a:pt x="211532" y="582168"/>
                  <a:pt x="210516" y="581152"/>
                  <a:pt x="209703" y="580340"/>
                </a:cubicBezTo>
                <a:cubicBezTo>
                  <a:pt x="210516" y="579527"/>
                  <a:pt x="211532" y="578714"/>
                  <a:pt x="212751" y="577901"/>
                </a:cubicBezTo>
                <a:cubicBezTo>
                  <a:pt x="213970" y="577088"/>
                  <a:pt x="214986" y="576682"/>
                  <a:pt x="215799" y="576682"/>
                </a:cubicBezTo>
                <a:lnTo>
                  <a:pt x="217018" y="582778"/>
                </a:lnTo>
                <a:lnTo>
                  <a:pt x="218237" y="580340"/>
                </a:lnTo>
                <a:lnTo>
                  <a:pt x="218237" y="576682"/>
                </a:lnTo>
                <a:cubicBezTo>
                  <a:pt x="218237" y="576682"/>
                  <a:pt x="218440" y="575260"/>
                  <a:pt x="218847" y="572415"/>
                </a:cubicBezTo>
                <a:cubicBezTo>
                  <a:pt x="219253" y="569570"/>
                  <a:pt x="221488" y="567335"/>
                  <a:pt x="225552" y="565709"/>
                </a:cubicBezTo>
                <a:cubicBezTo>
                  <a:pt x="223927" y="564084"/>
                  <a:pt x="223114" y="562864"/>
                  <a:pt x="223114" y="562051"/>
                </a:cubicBezTo>
                <a:lnTo>
                  <a:pt x="227991" y="560832"/>
                </a:lnTo>
                <a:cubicBezTo>
                  <a:pt x="228804" y="560832"/>
                  <a:pt x="229616" y="560020"/>
                  <a:pt x="230429" y="558394"/>
                </a:cubicBezTo>
                <a:cubicBezTo>
                  <a:pt x="231242" y="555956"/>
                  <a:pt x="234087" y="553517"/>
                  <a:pt x="238964" y="551079"/>
                </a:cubicBezTo>
                <a:lnTo>
                  <a:pt x="241402" y="551079"/>
                </a:lnTo>
                <a:lnTo>
                  <a:pt x="242621" y="548640"/>
                </a:lnTo>
                <a:lnTo>
                  <a:pt x="240183" y="546202"/>
                </a:lnTo>
                <a:lnTo>
                  <a:pt x="245060" y="546202"/>
                </a:lnTo>
                <a:cubicBezTo>
                  <a:pt x="245060" y="545389"/>
                  <a:pt x="245263" y="544373"/>
                  <a:pt x="245669" y="543154"/>
                </a:cubicBezTo>
                <a:cubicBezTo>
                  <a:pt x="246076" y="541935"/>
                  <a:pt x="246685" y="541325"/>
                  <a:pt x="247498" y="541325"/>
                </a:cubicBezTo>
                <a:lnTo>
                  <a:pt x="254813" y="541325"/>
                </a:lnTo>
                <a:cubicBezTo>
                  <a:pt x="257252" y="541325"/>
                  <a:pt x="259690" y="540106"/>
                  <a:pt x="262128" y="537668"/>
                </a:cubicBezTo>
                <a:cubicBezTo>
                  <a:pt x="262128" y="536855"/>
                  <a:pt x="264567" y="532384"/>
                  <a:pt x="269444" y="524256"/>
                </a:cubicBezTo>
                <a:lnTo>
                  <a:pt x="273101" y="519380"/>
                </a:lnTo>
                <a:lnTo>
                  <a:pt x="274320" y="519380"/>
                </a:lnTo>
                <a:cubicBezTo>
                  <a:pt x="274320" y="521005"/>
                  <a:pt x="273914" y="522021"/>
                  <a:pt x="273101" y="522428"/>
                </a:cubicBezTo>
                <a:cubicBezTo>
                  <a:pt x="272288" y="522834"/>
                  <a:pt x="271882" y="523444"/>
                  <a:pt x="271882" y="524256"/>
                </a:cubicBezTo>
                <a:cubicBezTo>
                  <a:pt x="271069" y="525882"/>
                  <a:pt x="270053" y="527507"/>
                  <a:pt x="268834" y="529133"/>
                </a:cubicBezTo>
                <a:cubicBezTo>
                  <a:pt x="267615" y="530759"/>
                  <a:pt x="267005" y="532384"/>
                  <a:pt x="267005" y="534010"/>
                </a:cubicBezTo>
                <a:cubicBezTo>
                  <a:pt x="267005" y="537261"/>
                  <a:pt x="265786" y="539700"/>
                  <a:pt x="263348" y="541325"/>
                </a:cubicBezTo>
                <a:lnTo>
                  <a:pt x="263348" y="543764"/>
                </a:lnTo>
                <a:cubicBezTo>
                  <a:pt x="263348" y="543764"/>
                  <a:pt x="263348" y="544170"/>
                  <a:pt x="263348" y="544983"/>
                </a:cubicBezTo>
                <a:cubicBezTo>
                  <a:pt x="264160" y="543357"/>
                  <a:pt x="264973" y="541935"/>
                  <a:pt x="265786" y="540716"/>
                </a:cubicBezTo>
                <a:cubicBezTo>
                  <a:pt x="266599" y="539496"/>
                  <a:pt x="267412" y="538480"/>
                  <a:pt x="268224" y="537668"/>
                </a:cubicBezTo>
                <a:cubicBezTo>
                  <a:pt x="269037" y="535229"/>
                  <a:pt x="270256" y="533197"/>
                  <a:pt x="271882" y="531572"/>
                </a:cubicBezTo>
                <a:cubicBezTo>
                  <a:pt x="273508" y="529946"/>
                  <a:pt x="274524" y="528524"/>
                  <a:pt x="274930" y="527304"/>
                </a:cubicBezTo>
                <a:cubicBezTo>
                  <a:pt x="275336" y="526085"/>
                  <a:pt x="275946" y="525069"/>
                  <a:pt x="276759" y="524256"/>
                </a:cubicBezTo>
                <a:lnTo>
                  <a:pt x="276759" y="527914"/>
                </a:lnTo>
                <a:lnTo>
                  <a:pt x="271882" y="536448"/>
                </a:lnTo>
                <a:cubicBezTo>
                  <a:pt x="270256" y="539700"/>
                  <a:pt x="269037" y="542138"/>
                  <a:pt x="268224" y="543764"/>
                </a:cubicBezTo>
                <a:cubicBezTo>
                  <a:pt x="267412" y="545389"/>
                  <a:pt x="266599" y="547015"/>
                  <a:pt x="265786" y="548640"/>
                </a:cubicBezTo>
                <a:lnTo>
                  <a:pt x="265786" y="549860"/>
                </a:lnTo>
                <a:cubicBezTo>
                  <a:pt x="269850" y="549047"/>
                  <a:pt x="272695" y="547828"/>
                  <a:pt x="274320" y="546202"/>
                </a:cubicBezTo>
                <a:cubicBezTo>
                  <a:pt x="275133" y="545389"/>
                  <a:pt x="276352" y="544373"/>
                  <a:pt x="277978" y="543154"/>
                </a:cubicBezTo>
                <a:cubicBezTo>
                  <a:pt x="279604" y="541935"/>
                  <a:pt x="281636" y="540919"/>
                  <a:pt x="284074" y="540106"/>
                </a:cubicBezTo>
                <a:cubicBezTo>
                  <a:pt x="285700" y="538480"/>
                  <a:pt x="286919" y="538887"/>
                  <a:pt x="287732" y="541325"/>
                </a:cubicBezTo>
                <a:cubicBezTo>
                  <a:pt x="287732" y="541325"/>
                  <a:pt x="287325" y="541325"/>
                  <a:pt x="286512" y="541325"/>
                </a:cubicBezTo>
                <a:cubicBezTo>
                  <a:pt x="285700" y="541325"/>
                  <a:pt x="285293" y="541325"/>
                  <a:pt x="285293" y="541325"/>
                </a:cubicBezTo>
                <a:lnTo>
                  <a:pt x="279197" y="543764"/>
                </a:lnTo>
                <a:cubicBezTo>
                  <a:pt x="277572" y="546202"/>
                  <a:pt x="276759" y="549047"/>
                  <a:pt x="276759" y="552298"/>
                </a:cubicBezTo>
                <a:lnTo>
                  <a:pt x="277978" y="552298"/>
                </a:lnTo>
                <a:cubicBezTo>
                  <a:pt x="283668" y="550672"/>
                  <a:pt x="288138" y="549047"/>
                  <a:pt x="291389" y="547421"/>
                </a:cubicBezTo>
                <a:cubicBezTo>
                  <a:pt x="293015" y="547421"/>
                  <a:pt x="294234" y="547015"/>
                  <a:pt x="295047" y="546202"/>
                </a:cubicBezTo>
                <a:cubicBezTo>
                  <a:pt x="295860" y="545389"/>
                  <a:pt x="296672" y="544576"/>
                  <a:pt x="297485" y="543764"/>
                </a:cubicBezTo>
                <a:cubicBezTo>
                  <a:pt x="298298" y="545389"/>
                  <a:pt x="299924" y="545796"/>
                  <a:pt x="302362" y="544983"/>
                </a:cubicBezTo>
                <a:cubicBezTo>
                  <a:pt x="301549" y="546608"/>
                  <a:pt x="300330" y="548234"/>
                  <a:pt x="298704" y="549860"/>
                </a:cubicBezTo>
                <a:cubicBezTo>
                  <a:pt x="297079" y="551485"/>
                  <a:pt x="296266" y="553111"/>
                  <a:pt x="296266" y="554736"/>
                </a:cubicBezTo>
                <a:cubicBezTo>
                  <a:pt x="297079" y="553924"/>
                  <a:pt x="297892" y="553517"/>
                  <a:pt x="298704" y="553517"/>
                </a:cubicBezTo>
                <a:cubicBezTo>
                  <a:pt x="300330" y="551079"/>
                  <a:pt x="302159" y="549656"/>
                  <a:pt x="304191" y="549250"/>
                </a:cubicBezTo>
                <a:cubicBezTo>
                  <a:pt x="306223" y="548844"/>
                  <a:pt x="308052" y="548234"/>
                  <a:pt x="309677" y="547421"/>
                </a:cubicBezTo>
                <a:lnTo>
                  <a:pt x="320650" y="542544"/>
                </a:lnTo>
                <a:lnTo>
                  <a:pt x="323088" y="542544"/>
                </a:lnTo>
                <a:cubicBezTo>
                  <a:pt x="323088" y="543357"/>
                  <a:pt x="322276" y="543967"/>
                  <a:pt x="320650" y="544373"/>
                </a:cubicBezTo>
                <a:cubicBezTo>
                  <a:pt x="319024" y="544780"/>
                  <a:pt x="318212" y="545796"/>
                  <a:pt x="318212" y="547421"/>
                </a:cubicBezTo>
                <a:lnTo>
                  <a:pt x="325527" y="543764"/>
                </a:lnTo>
                <a:cubicBezTo>
                  <a:pt x="328778" y="542138"/>
                  <a:pt x="330404" y="541732"/>
                  <a:pt x="330404" y="542544"/>
                </a:cubicBezTo>
                <a:cubicBezTo>
                  <a:pt x="331216" y="543357"/>
                  <a:pt x="331826" y="543560"/>
                  <a:pt x="332232" y="543154"/>
                </a:cubicBezTo>
                <a:cubicBezTo>
                  <a:pt x="332639" y="542748"/>
                  <a:pt x="332842" y="542138"/>
                  <a:pt x="332842" y="541325"/>
                </a:cubicBezTo>
                <a:cubicBezTo>
                  <a:pt x="332842" y="540512"/>
                  <a:pt x="333248" y="540106"/>
                  <a:pt x="334061" y="540106"/>
                </a:cubicBezTo>
                <a:lnTo>
                  <a:pt x="334061" y="541325"/>
                </a:lnTo>
                <a:cubicBezTo>
                  <a:pt x="334061" y="541325"/>
                  <a:pt x="334874" y="541325"/>
                  <a:pt x="336500" y="541325"/>
                </a:cubicBezTo>
                <a:lnTo>
                  <a:pt x="336500" y="540106"/>
                </a:lnTo>
                <a:cubicBezTo>
                  <a:pt x="336500" y="538480"/>
                  <a:pt x="337109" y="537871"/>
                  <a:pt x="338328" y="538277"/>
                </a:cubicBezTo>
                <a:cubicBezTo>
                  <a:pt x="339548" y="538684"/>
                  <a:pt x="340564" y="539293"/>
                  <a:pt x="341376" y="540106"/>
                </a:cubicBezTo>
                <a:lnTo>
                  <a:pt x="336500" y="542544"/>
                </a:lnTo>
                <a:cubicBezTo>
                  <a:pt x="334874" y="542544"/>
                  <a:pt x="334061" y="543357"/>
                  <a:pt x="334061" y="544983"/>
                </a:cubicBezTo>
                <a:lnTo>
                  <a:pt x="334061" y="546202"/>
                </a:lnTo>
                <a:cubicBezTo>
                  <a:pt x="331623" y="546202"/>
                  <a:pt x="330404" y="547421"/>
                  <a:pt x="330404" y="549860"/>
                </a:cubicBezTo>
                <a:cubicBezTo>
                  <a:pt x="330404" y="549860"/>
                  <a:pt x="332436" y="549047"/>
                  <a:pt x="336500" y="547421"/>
                </a:cubicBezTo>
                <a:lnTo>
                  <a:pt x="336500" y="546202"/>
                </a:lnTo>
                <a:lnTo>
                  <a:pt x="342596" y="544983"/>
                </a:lnTo>
                <a:cubicBezTo>
                  <a:pt x="343408" y="544170"/>
                  <a:pt x="345034" y="543764"/>
                  <a:pt x="347472" y="543764"/>
                </a:cubicBezTo>
                <a:cubicBezTo>
                  <a:pt x="347472" y="542138"/>
                  <a:pt x="348082" y="540919"/>
                  <a:pt x="349301" y="540106"/>
                </a:cubicBezTo>
                <a:cubicBezTo>
                  <a:pt x="350520" y="539293"/>
                  <a:pt x="351536" y="538480"/>
                  <a:pt x="352349" y="537668"/>
                </a:cubicBezTo>
                <a:cubicBezTo>
                  <a:pt x="352349" y="538480"/>
                  <a:pt x="352349" y="539090"/>
                  <a:pt x="352349" y="539496"/>
                </a:cubicBezTo>
                <a:cubicBezTo>
                  <a:pt x="352349" y="539903"/>
                  <a:pt x="352349" y="540106"/>
                  <a:pt x="352349" y="540106"/>
                </a:cubicBezTo>
                <a:cubicBezTo>
                  <a:pt x="352349" y="540106"/>
                  <a:pt x="352552" y="540106"/>
                  <a:pt x="352959" y="540106"/>
                </a:cubicBezTo>
                <a:cubicBezTo>
                  <a:pt x="353365" y="540106"/>
                  <a:pt x="353568" y="540106"/>
                  <a:pt x="353568" y="540106"/>
                </a:cubicBezTo>
                <a:lnTo>
                  <a:pt x="359664" y="537668"/>
                </a:lnTo>
                <a:cubicBezTo>
                  <a:pt x="362103" y="537668"/>
                  <a:pt x="363322" y="536448"/>
                  <a:pt x="363322" y="534010"/>
                </a:cubicBezTo>
                <a:cubicBezTo>
                  <a:pt x="363322" y="535636"/>
                  <a:pt x="364541" y="536042"/>
                  <a:pt x="366980" y="535229"/>
                </a:cubicBezTo>
                <a:cubicBezTo>
                  <a:pt x="369418" y="532791"/>
                  <a:pt x="372669" y="531165"/>
                  <a:pt x="376733" y="530352"/>
                </a:cubicBezTo>
                <a:cubicBezTo>
                  <a:pt x="378359" y="529540"/>
                  <a:pt x="379375" y="528117"/>
                  <a:pt x="379781" y="526085"/>
                </a:cubicBezTo>
                <a:cubicBezTo>
                  <a:pt x="380188" y="524053"/>
                  <a:pt x="379984" y="522631"/>
                  <a:pt x="379172" y="521818"/>
                </a:cubicBezTo>
                <a:cubicBezTo>
                  <a:pt x="379984" y="520192"/>
                  <a:pt x="379984" y="518160"/>
                  <a:pt x="379172" y="515722"/>
                </a:cubicBezTo>
                <a:lnTo>
                  <a:pt x="379172" y="471831"/>
                </a:lnTo>
                <a:cubicBezTo>
                  <a:pt x="378359" y="469392"/>
                  <a:pt x="378156" y="466751"/>
                  <a:pt x="378562" y="463906"/>
                </a:cubicBezTo>
                <a:cubicBezTo>
                  <a:pt x="378968" y="461061"/>
                  <a:pt x="378765" y="458013"/>
                  <a:pt x="377952" y="454762"/>
                </a:cubicBezTo>
                <a:cubicBezTo>
                  <a:pt x="377952" y="451511"/>
                  <a:pt x="377546" y="449072"/>
                  <a:pt x="376733" y="447447"/>
                </a:cubicBezTo>
                <a:cubicBezTo>
                  <a:pt x="375920" y="446634"/>
                  <a:pt x="375514" y="446634"/>
                  <a:pt x="375514" y="447447"/>
                </a:cubicBezTo>
                <a:cubicBezTo>
                  <a:pt x="375514" y="448260"/>
                  <a:pt x="375108" y="449072"/>
                  <a:pt x="374295" y="449885"/>
                </a:cubicBezTo>
                <a:cubicBezTo>
                  <a:pt x="371856" y="452324"/>
                  <a:pt x="368605" y="455168"/>
                  <a:pt x="364541" y="458420"/>
                </a:cubicBezTo>
                <a:lnTo>
                  <a:pt x="363322" y="458420"/>
                </a:lnTo>
                <a:cubicBezTo>
                  <a:pt x="362509" y="457607"/>
                  <a:pt x="361696" y="457200"/>
                  <a:pt x="360884" y="457200"/>
                </a:cubicBezTo>
                <a:cubicBezTo>
                  <a:pt x="356820" y="457200"/>
                  <a:pt x="353568" y="458013"/>
                  <a:pt x="351130" y="459639"/>
                </a:cubicBezTo>
                <a:lnTo>
                  <a:pt x="343815" y="460858"/>
                </a:lnTo>
                <a:lnTo>
                  <a:pt x="338938" y="462077"/>
                </a:lnTo>
                <a:cubicBezTo>
                  <a:pt x="334874" y="462077"/>
                  <a:pt x="332029" y="461264"/>
                  <a:pt x="330404" y="459639"/>
                </a:cubicBezTo>
                <a:cubicBezTo>
                  <a:pt x="328778" y="458826"/>
                  <a:pt x="327559" y="458623"/>
                  <a:pt x="326746" y="459029"/>
                </a:cubicBezTo>
                <a:cubicBezTo>
                  <a:pt x="325933" y="459436"/>
                  <a:pt x="324714" y="460045"/>
                  <a:pt x="323088" y="460858"/>
                </a:cubicBezTo>
                <a:lnTo>
                  <a:pt x="316992" y="466954"/>
                </a:lnTo>
                <a:lnTo>
                  <a:pt x="316992" y="465735"/>
                </a:lnTo>
                <a:cubicBezTo>
                  <a:pt x="316992" y="464922"/>
                  <a:pt x="318008" y="463703"/>
                  <a:pt x="320040" y="462077"/>
                </a:cubicBezTo>
                <a:cubicBezTo>
                  <a:pt x="322072" y="460452"/>
                  <a:pt x="323495" y="458826"/>
                  <a:pt x="324308" y="457200"/>
                </a:cubicBezTo>
                <a:cubicBezTo>
                  <a:pt x="322682" y="457200"/>
                  <a:pt x="320650" y="458420"/>
                  <a:pt x="318212" y="460858"/>
                </a:cubicBezTo>
                <a:cubicBezTo>
                  <a:pt x="317399" y="460858"/>
                  <a:pt x="316383" y="462077"/>
                  <a:pt x="315164" y="464516"/>
                </a:cubicBezTo>
                <a:cubicBezTo>
                  <a:pt x="313944" y="466954"/>
                  <a:pt x="312116" y="468580"/>
                  <a:pt x="309677" y="469392"/>
                </a:cubicBezTo>
                <a:cubicBezTo>
                  <a:pt x="308864" y="470205"/>
                  <a:pt x="308052" y="471424"/>
                  <a:pt x="307239" y="473050"/>
                </a:cubicBezTo>
                <a:cubicBezTo>
                  <a:pt x="306426" y="474676"/>
                  <a:pt x="305613" y="475895"/>
                  <a:pt x="304800" y="476708"/>
                </a:cubicBezTo>
                <a:cubicBezTo>
                  <a:pt x="304800" y="475082"/>
                  <a:pt x="305207" y="473660"/>
                  <a:pt x="306020" y="472440"/>
                </a:cubicBezTo>
                <a:cubicBezTo>
                  <a:pt x="306832" y="471221"/>
                  <a:pt x="307239" y="470205"/>
                  <a:pt x="307239" y="469392"/>
                </a:cubicBezTo>
                <a:cubicBezTo>
                  <a:pt x="308864" y="468580"/>
                  <a:pt x="309880" y="467564"/>
                  <a:pt x="310287" y="466344"/>
                </a:cubicBezTo>
                <a:cubicBezTo>
                  <a:pt x="310693" y="465125"/>
                  <a:pt x="311303" y="464109"/>
                  <a:pt x="312116" y="463296"/>
                </a:cubicBezTo>
                <a:cubicBezTo>
                  <a:pt x="311303" y="464109"/>
                  <a:pt x="310490" y="465125"/>
                  <a:pt x="309677" y="466344"/>
                </a:cubicBezTo>
                <a:cubicBezTo>
                  <a:pt x="308864" y="467564"/>
                  <a:pt x="308052" y="468580"/>
                  <a:pt x="307239" y="469392"/>
                </a:cubicBezTo>
                <a:cubicBezTo>
                  <a:pt x="307239" y="467767"/>
                  <a:pt x="307442" y="466344"/>
                  <a:pt x="307848" y="465125"/>
                </a:cubicBezTo>
                <a:cubicBezTo>
                  <a:pt x="308255" y="463906"/>
                  <a:pt x="309677" y="462484"/>
                  <a:pt x="312116" y="460858"/>
                </a:cubicBezTo>
                <a:cubicBezTo>
                  <a:pt x="314554" y="460045"/>
                  <a:pt x="316180" y="457607"/>
                  <a:pt x="316992" y="453543"/>
                </a:cubicBezTo>
                <a:cubicBezTo>
                  <a:pt x="316992" y="451917"/>
                  <a:pt x="316586" y="451511"/>
                  <a:pt x="315773" y="452324"/>
                </a:cubicBezTo>
                <a:cubicBezTo>
                  <a:pt x="312522" y="453136"/>
                  <a:pt x="309677" y="454762"/>
                  <a:pt x="307239" y="457200"/>
                </a:cubicBezTo>
                <a:lnTo>
                  <a:pt x="298704" y="466954"/>
                </a:lnTo>
                <a:lnTo>
                  <a:pt x="297485" y="466954"/>
                </a:lnTo>
                <a:lnTo>
                  <a:pt x="303581" y="459639"/>
                </a:lnTo>
                <a:cubicBezTo>
                  <a:pt x="304394" y="458013"/>
                  <a:pt x="306426" y="455981"/>
                  <a:pt x="309677" y="453543"/>
                </a:cubicBezTo>
                <a:cubicBezTo>
                  <a:pt x="308052" y="453543"/>
                  <a:pt x="306832" y="453949"/>
                  <a:pt x="306020" y="454762"/>
                </a:cubicBezTo>
                <a:cubicBezTo>
                  <a:pt x="305207" y="455575"/>
                  <a:pt x="304394" y="456388"/>
                  <a:pt x="303581" y="457200"/>
                </a:cubicBezTo>
                <a:cubicBezTo>
                  <a:pt x="303581" y="456388"/>
                  <a:pt x="304597" y="455168"/>
                  <a:pt x="306629" y="453543"/>
                </a:cubicBezTo>
                <a:cubicBezTo>
                  <a:pt x="308661" y="451917"/>
                  <a:pt x="309677" y="450698"/>
                  <a:pt x="309677" y="449885"/>
                </a:cubicBezTo>
                <a:cubicBezTo>
                  <a:pt x="308864" y="449885"/>
                  <a:pt x="307848" y="449682"/>
                  <a:pt x="306629" y="449276"/>
                </a:cubicBezTo>
                <a:cubicBezTo>
                  <a:pt x="305410" y="448869"/>
                  <a:pt x="304394" y="449072"/>
                  <a:pt x="303581" y="449885"/>
                </a:cubicBezTo>
                <a:lnTo>
                  <a:pt x="297485" y="452324"/>
                </a:lnTo>
                <a:lnTo>
                  <a:pt x="299924" y="448666"/>
                </a:lnTo>
                <a:cubicBezTo>
                  <a:pt x="301549" y="448666"/>
                  <a:pt x="302768" y="448260"/>
                  <a:pt x="303581" y="447447"/>
                </a:cubicBezTo>
                <a:cubicBezTo>
                  <a:pt x="301956" y="445821"/>
                  <a:pt x="300736" y="444602"/>
                  <a:pt x="299924" y="443789"/>
                </a:cubicBezTo>
                <a:cubicBezTo>
                  <a:pt x="299111" y="442976"/>
                  <a:pt x="297892" y="442164"/>
                  <a:pt x="296266" y="441351"/>
                </a:cubicBezTo>
                <a:cubicBezTo>
                  <a:pt x="284887" y="435661"/>
                  <a:pt x="276759" y="429159"/>
                  <a:pt x="271882" y="421844"/>
                </a:cubicBezTo>
                <a:cubicBezTo>
                  <a:pt x="271882" y="421031"/>
                  <a:pt x="271679" y="420218"/>
                  <a:pt x="271272" y="419405"/>
                </a:cubicBezTo>
                <a:cubicBezTo>
                  <a:pt x="270866" y="418592"/>
                  <a:pt x="270256" y="417780"/>
                  <a:pt x="269444" y="416967"/>
                </a:cubicBezTo>
                <a:cubicBezTo>
                  <a:pt x="269444" y="415341"/>
                  <a:pt x="269037" y="414528"/>
                  <a:pt x="268224" y="414528"/>
                </a:cubicBezTo>
                <a:cubicBezTo>
                  <a:pt x="264973" y="412090"/>
                  <a:pt x="263348" y="410058"/>
                  <a:pt x="263348" y="408432"/>
                </a:cubicBezTo>
                <a:cubicBezTo>
                  <a:pt x="257658" y="407620"/>
                  <a:pt x="254813" y="405588"/>
                  <a:pt x="254813" y="402336"/>
                </a:cubicBezTo>
                <a:lnTo>
                  <a:pt x="254813" y="401117"/>
                </a:lnTo>
                <a:cubicBezTo>
                  <a:pt x="251562" y="400304"/>
                  <a:pt x="249936" y="398272"/>
                  <a:pt x="249936" y="395021"/>
                </a:cubicBezTo>
                <a:lnTo>
                  <a:pt x="249936" y="393802"/>
                </a:lnTo>
                <a:cubicBezTo>
                  <a:pt x="245060" y="393802"/>
                  <a:pt x="242621" y="390957"/>
                  <a:pt x="242621" y="385268"/>
                </a:cubicBezTo>
                <a:lnTo>
                  <a:pt x="242621" y="382829"/>
                </a:lnTo>
                <a:cubicBezTo>
                  <a:pt x="242621" y="379578"/>
                  <a:pt x="240996" y="376733"/>
                  <a:pt x="237744" y="374295"/>
                </a:cubicBezTo>
                <a:lnTo>
                  <a:pt x="237744" y="373076"/>
                </a:lnTo>
                <a:lnTo>
                  <a:pt x="240183" y="373076"/>
                </a:lnTo>
                <a:lnTo>
                  <a:pt x="240183" y="370637"/>
                </a:lnTo>
                <a:cubicBezTo>
                  <a:pt x="240183" y="369824"/>
                  <a:pt x="239776" y="368402"/>
                  <a:pt x="238964" y="366370"/>
                </a:cubicBezTo>
                <a:cubicBezTo>
                  <a:pt x="238151" y="364338"/>
                  <a:pt x="237338" y="362915"/>
                  <a:pt x="236525" y="362103"/>
                </a:cubicBezTo>
                <a:lnTo>
                  <a:pt x="235306" y="366980"/>
                </a:lnTo>
                <a:cubicBezTo>
                  <a:pt x="233680" y="363728"/>
                  <a:pt x="232055" y="361493"/>
                  <a:pt x="230429" y="360274"/>
                </a:cubicBezTo>
                <a:cubicBezTo>
                  <a:pt x="228804" y="359055"/>
                  <a:pt x="227584" y="357632"/>
                  <a:pt x="226772" y="356007"/>
                </a:cubicBezTo>
                <a:lnTo>
                  <a:pt x="229210" y="352349"/>
                </a:lnTo>
                <a:lnTo>
                  <a:pt x="234087" y="354787"/>
                </a:lnTo>
                <a:lnTo>
                  <a:pt x="229210" y="354787"/>
                </a:lnTo>
                <a:lnTo>
                  <a:pt x="231648" y="359664"/>
                </a:lnTo>
                <a:cubicBezTo>
                  <a:pt x="234900" y="358852"/>
                  <a:pt x="236525" y="358852"/>
                  <a:pt x="236525" y="359664"/>
                </a:cubicBezTo>
                <a:cubicBezTo>
                  <a:pt x="236525" y="359664"/>
                  <a:pt x="236525" y="358852"/>
                  <a:pt x="236525" y="357226"/>
                </a:cubicBezTo>
                <a:lnTo>
                  <a:pt x="235306" y="352349"/>
                </a:lnTo>
                <a:cubicBezTo>
                  <a:pt x="235306" y="351536"/>
                  <a:pt x="234493" y="350724"/>
                  <a:pt x="232868" y="349911"/>
                </a:cubicBezTo>
                <a:cubicBezTo>
                  <a:pt x="232055" y="349911"/>
                  <a:pt x="231242" y="349504"/>
                  <a:pt x="230429" y="348691"/>
                </a:cubicBezTo>
                <a:cubicBezTo>
                  <a:pt x="229616" y="347879"/>
                  <a:pt x="229210" y="347066"/>
                  <a:pt x="229210" y="346253"/>
                </a:cubicBezTo>
                <a:cubicBezTo>
                  <a:pt x="228397" y="344627"/>
                  <a:pt x="227381" y="342392"/>
                  <a:pt x="226162" y="339548"/>
                </a:cubicBezTo>
                <a:cubicBezTo>
                  <a:pt x="224943" y="336703"/>
                  <a:pt x="223927" y="334467"/>
                  <a:pt x="223114" y="332842"/>
                </a:cubicBezTo>
                <a:cubicBezTo>
                  <a:pt x="223114" y="332842"/>
                  <a:pt x="223317" y="332639"/>
                  <a:pt x="223724" y="332232"/>
                </a:cubicBezTo>
                <a:cubicBezTo>
                  <a:pt x="224130" y="331826"/>
                  <a:pt x="224333" y="331623"/>
                  <a:pt x="224333" y="331623"/>
                </a:cubicBezTo>
                <a:lnTo>
                  <a:pt x="223114" y="327965"/>
                </a:lnTo>
                <a:lnTo>
                  <a:pt x="225552" y="327965"/>
                </a:lnTo>
                <a:lnTo>
                  <a:pt x="223114" y="324307"/>
                </a:lnTo>
                <a:cubicBezTo>
                  <a:pt x="224740" y="325120"/>
                  <a:pt x="227178" y="325527"/>
                  <a:pt x="230429" y="325527"/>
                </a:cubicBezTo>
                <a:lnTo>
                  <a:pt x="230429" y="324307"/>
                </a:lnTo>
                <a:lnTo>
                  <a:pt x="226772" y="324307"/>
                </a:lnTo>
                <a:cubicBezTo>
                  <a:pt x="226772" y="321869"/>
                  <a:pt x="226365" y="320244"/>
                  <a:pt x="225552" y="319431"/>
                </a:cubicBezTo>
                <a:lnTo>
                  <a:pt x="225552" y="316992"/>
                </a:lnTo>
                <a:lnTo>
                  <a:pt x="229210" y="318212"/>
                </a:lnTo>
                <a:lnTo>
                  <a:pt x="229210" y="316992"/>
                </a:lnTo>
                <a:cubicBezTo>
                  <a:pt x="225959" y="316180"/>
                  <a:pt x="224333" y="315367"/>
                  <a:pt x="224333" y="314554"/>
                </a:cubicBezTo>
                <a:cubicBezTo>
                  <a:pt x="225146" y="312928"/>
                  <a:pt x="226365" y="312522"/>
                  <a:pt x="227991" y="313335"/>
                </a:cubicBezTo>
                <a:lnTo>
                  <a:pt x="236525" y="316992"/>
                </a:lnTo>
                <a:cubicBezTo>
                  <a:pt x="236525" y="317805"/>
                  <a:pt x="236932" y="318212"/>
                  <a:pt x="237744" y="318212"/>
                </a:cubicBezTo>
                <a:lnTo>
                  <a:pt x="236525" y="312116"/>
                </a:lnTo>
                <a:cubicBezTo>
                  <a:pt x="237338" y="312116"/>
                  <a:pt x="238557" y="312928"/>
                  <a:pt x="240183" y="314554"/>
                </a:cubicBezTo>
                <a:lnTo>
                  <a:pt x="245060" y="313335"/>
                </a:lnTo>
                <a:cubicBezTo>
                  <a:pt x="244247" y="312522"/>
                  <a:pt x="242621" y="311709"/>
                  <a:pt x="240183" y="310896"/>
                </a:cubicBezTo>
                <a:cubicBezTo>
                  <a:pt x="237744" y="310084"/>
                  <a:pt x="236525" y="308864"/>
                  <a:pt x="236525" y="307239"/>
                </a:cubicBezTo>
                <a:cubicBezTo>
                  <a:pt x="236525" y="307239"/>
                  <a:pt x="237338" y="307645"/>
                  <a:pt x="238964" y="308458"/>
                </a:cubicBezTo>
                <a:cubicBezTo>
                  <a:pt x="240589" y="309271"/>
                  <a:pt x="242215" y="309677"/>
                  <a:pt x="243840" y="309677"/>
                </a:cubicBezTo>
                <a:cubicBezTo>
                  <a:pt x="246279" y="311303"/>
                  <a:pt x="248717" y="312116"/>
                  <a:pt x="251156" y="312116"/>
                </a:cubicBezTo>
                <a:lnTo>
                  <a:pt x="246279" y="308458"/>
                </a:lnTo>
                <a:cubicBezTo>
                  <a:pt x="247092" y="308458"/>
                  <a:pt x="248108" y="308864"/>
                  <a:pt x="249327" y="309677"/>
                </a:cubicBezTo>
                <a:cubicBezTo>
                  <a:pt x="250546" y="310490"/>
                  <a:pt x="250749" y="310084"/>
                  <a:pt x="249936" y="308458"/>
                </a:cubicBezTo>
                <a:cubicBezTo>
                  <a:pt x="258064" y="310084"/>
                  <a:pt x="262941" y="311709"/>
                  <a:pt x="264567" y="313335"/>
                </a:cubicBezTo>
                <a:cubicBezTo>
                  <a:pt x="266192" y="313335"/>
                  <a:pt x="267005" y="313335"/>
                  <a:pt x="267005" y="313335"/>
                </a:cubicBezTo>
                <a:cubicBezTo>
                  <a:pt x="267818" y="312522"/>
                  <a:pt x="268631" y="312522"/>
                  <a:pt x="269444" y="313335"/>
                </a:cubicBezTo>
                <a:cubicBezTo>
                  <a:pt x="270256" y="314148"/>
                  <a:pt x="271069" y="314554"/>
                  <a:pt x="271882" y="314554"/>
                </a:cubicBezTo>
                <a:lnTo>
                  <a:pt x="280416" y="313335"/>
                </a:lnTo>
                <a:cubicBezTo>
                  <a:pt x="280416" y="313335"/>
                  <a:pt x="281229" y="314148"/>
                  <a:pt x="282855" y="315773"/>
                </a:cubicBezTo>
                <a:cubicBezTo>
                  <a:pt x="284480" y="314148"/>
                  <a:pt x="288951" y="312522"/>
                  <a:pt x="296266" y="310896"/>
                </a:cubicBezTo>
                <a:lnTo>
                  <a:pt x="296266" y="315773"/>
                </a:lnTo>
                <a:lnTo>
                  <a:pt x="297485" y="315773"/>
                </a:lnTo>
                <a:cubicBezTo>
                  <a:pt x="298298" y="315773"/>
                  <a:pt x="299720" y="315164"/>
                  <a:pt x="301752" y="313944"/>
                </a:cubicBezTo>
                <a:cubicBezTo>
                  <a:pt x="303784" y="312725"/>
                  <a:pt x="305613" y="312116"/>
                  <a:pt x="307239" y="312116"/>
                </a:cubicBezTo>
                <a:cubicBezTo>
                  <a:pt x="307239" y="313741"/>
                  <a:pt x="307239" y="314554"/>
                  <a:pt x="307239" y="314554"/>
                </a:cubicBezTo>
                <a:cubicBezTo>
                  <a:pt x="309677" y="315367"/>
                  <a:pt x="311506" y="315164"/>
                  <a:pt x="312725" y="313944"/>
                </a:cubicBezTo>
                <a:cubicBezTo>
                  <a:pt x="313944" y="312725"/>
                  <a:pt x="315367" y="311709"/>
                  <a:pt x="316992" y="310896"/>
                </a:cubicBezTo>
                <a:cubicBezTo>
                  <a:pt x="321056" y="312522"/>
                  <a:pt x="323088" y="313335"/>
                  <a:pt x="323088" y="313335"/>
                </a:cubicBezTo>
                <a:cubicBezTo>
                  <a:pt x="324714" y="313335"/>
                  <a:pt x="326340" y="312928"/>
                  <a:pt x="327965" y="312116"/>
                </a:cubicBezTo>
                <a:cubicBezTo>
                  <a:pt x="329591" y="311303"/>
                  <a:pt x="331623" y="310896"/>
                  <a:pt x="334061" y="310896"/>
                </a:cubicBezTo>
                <a:lnTo>
                  <a:pt x="332842" y="313335"/>
                </a:lnTo>
                <a:cubicBezTo>
                  <a:pt x="334468" y="314148"/>
                  <a:pt x="337719" y="312928"/>
                  <a:pt x="342596" y="309677"/>
                </a:cubicBezTo>
                <a:cubicBezTo>
                  <a:pt x="342596" y="307239"/>
                  <a:pt x="345034" y="306832"/>
                  <a:pt x="349911" y="308458"/>
                </a:cubicBezTo>
                <a:lnTo>
                  <a:pt x="351130" y="310896"/>
                </a:lnTo>
                <a:lnTo>
                  <a:pt x="357226" y="308458"/>
                </a:lnTo>
                <a:cubicBezTo>
                  <a:pt x="361290" y="306832"/>
                  <a:pt x="364744" y="305207"/>
                  <a:pt x="367589" y="303581"/>
                </a:cubicBezTo>
                <a:cubicBezTo>
                  <a:pt x="370434" y="301956"/>
                  <a:pt x="373482" y="300736"/>
                  <a:pt x="376733" y="299924"/>
                </a:cubicBezTo>
                <a:cubicBezTo>
                  <a:pt x="378359" y="299111"/>
                  <a:pt x="383439" y="297892"/>
                  <a:pt x="391973" y="296266"/>
                </a:cubicBezTo>
                <a:cubicBezTo>
                  <a:pt x="400508" y="294640"/>
                  <a:pt x="406400" y="293015"/>
                  <a:pt x="409652" y="291389"/>
                </a:cubicBezTo>
                <a:cubicBezTo>
                  <a:pt x="411277" y="290576"/>
                  <a:pt x="413309" y="289764"/>
                  <a:pt x="415748" y="288951"/>
                </a:cubicBezTo>
                <a:cubicBezTo>
                  <a:pt x="418186" y="288138"/>
                  <a:pt x="420218" y="287325"/>
                  <a:pt x="421844" y="286512"/>
                </a:cubicBezTo>
                <a:lnTo>
                  <a:pt x="429159" y="281636"/>
                </a:lnTo>
                <a:lnTo>
                  <a:pt x="430672" y="277852"/>
                </a:lnTo>
                <a:lnTo>
                  <a:pt x="427940" y="276759"/>
                </a:lnTo>
                <a:cubicBezTo>
                  <a:pt x="425501" y="275946"/>
                  <a:pt x="423672" y="275743"/>
                  <a:pt x="422453" y="276149"/>
                </a:cubicBezTo>
                <a:cubicBezTo>
                  <a:pt x="421234" y="276555"/>
                  <a:pt x="419812" y="277572"/>
                  <a:pt x="418186" y="279197"/>
                </a:cubicBezTo>
                <a:cubicBezTo>
                  <a:pt x="417373" y="279197"/>
                  <a:pt x="416764" y="278994"/>
                  <a:pt x="416357" y="278587"/>
                </a:cubicBezTo>
                <a:cubicBezTo>
                  <a:pt x="415951" y="278181"/>
                  <a:pt x="415341" y="277978"/>
                  <a:pt x="414528" y="277978"/>
                </a:cubicBezTo>
                <a:cubicBezTo>
                  <a:pt x="409652" y="275540"/>
                  <a:pt x="406807" y="276352"/>
                  <a:pt x="405994" y="280416"/>
                </a:cubicBezTo>
                <a:cubicBezTo>
                  <a:pt x="405994" y="280416"/>
                  <a:pt x="405791" y="280620"/>
                  <a:pt x="405384" y="281026"/>
                </a:cubicBezTo>
                <a:cubicBezTo>
                  <a:pt x="404978" y="281432"/>
                  <a:pt x="404775" y="281636"/>
                  <a:pt x="404775" y="281636"/>
                </a:cubicBezTo>
                <a:cubicBezTo>
                  <a:pt x="402336" y="281636"/>
                  <a:pt x="398679" y="281636"/>
                  <a:pt x="393802" y="281636"/>
                </a:cubicBezTo>
                <a:cubicBezTo>
                  <a:pt x="389738" y="281636"/>
                  <a:pt x="386080" y="281636"/>
                  <a:pt x="382829" y="281636"/>
                </a:cubicBezTo>
                <a:lnTo>
                  <a:pt x="377952" y="279197"/>
                </a:lnTo>
                <a:cubicBezTo>
                  <a:pt x="377140" y="277572"/>
                  <a:pt x="374701" y="275540"/>
                  <a:pt x="370637" y="273101"/>
                </a:cubicBezTo>
                <a:cubicBezTo>
                  <a:pt x="368199" y="273101"/>
                  <a:pt x="366167" y="271882"/>
                  <a:pt x="364541" y="269444"/>
                </a:cubicBezTo>
                <a:lnTo>
                  <a:pt x="356007" y="264567"/>
                </a:lnTo>
                <a:cubicBezTo>
                  <a:pt x="352756" y="263754"/>
                  <a:pt x="349911" y="263144"/>
                  <a:pt x="347472" y="262738"/>
                </a:cubicBezTo>
                <a:cubicBezTo>
                  <a:pt x="345034" y="262331"/>
                  <a:pt x="342596" y="261722"/>
                  <a:pt x="340157" y="260909"/>
                </a:cubicBezTo>
                <a:cubicBezTo>
                  <a:pt x="338532" y="259284"/>
                  <a:pt x="336906" y="258471"/>
                  <a:pt x="335280" y="258471"/>
                </a:cubicBezTo>
                <a:lnTo>
                  <a:pt x="333792" y="258111"/>
                </a:lnTo>
                <a:lnTo>
                  <a:pt x="330404" y="253594"/>
                </a:lnTo>
                <a:cubicBezTo>
                  <a:pt x="328778" y="252781"/>
                  <a:pt x="326746" y="252781"/>
                  <a:pt x="324308" y="253594"/>
                </a:cubicBezTo>
                <a:lnTo>
                  <a:pt x="332923" y="257902"/>
                </a:lnTo>
                <a:lnTo>
                  <a:pt x="326441" y="256337"/>
                </a:lnTo>
                <a:cubicBezTo>
                  <a:pt x="323393" y="254915"/>
                  <a:pt x="320244" y="252781"/>
                  <a:pt x="316992" y="249936"/>
                </a:cubicBezTo>
                <a:lnTo>
                  <a:pt x="320650" y="249936"/>
                </a:lnTo>
                <a:cubicBezTo>
                  <a:pt x="321463" y="249123"/>
                  <a:pt x="321056" y="247701"/>
                  <a:pt x="319431" y="245669"/>
                </a:cubicBezTo>
                <a:cubicBezTo>
                  <a:pt x="317805" y="243637"/>
                  <a:pt x="315367" y="241808"/>
                  <a:pt x="312116" y="240183"/>
                </a:cubicBezTo>
                <a:lnTo>
                  <a:pt x="312116" y="236525"/>
                </a:lnTo>
                <a:cubicBezTo>
                  <a:pt x="312116" y="236525"/>
                  <a:pt x="311303" y="235712"/>
                  <a:pt x="309677" y="234087"/>
                </a:cubicBezTo>
                <a:cubicBezTo>
                  <a:pt x="307239" y="233274"/>
                  <a:pt x="306020" y="231242"/>
                  <a:pt x="306020" y="227991"/>
                </a:cubicBezTo>
                <a:cubicBezTo>
                  <a:pt x="304394" y="224739"/>
                  <a:pt x="302768" y="222708"/>
                  <a:pt x="301143" y="221895"/>
                </a:cubicBezTo>
                <a:lnTo>
                  <a:pt x="295047" y="217018"/>
                </a:lnTo>
                <a:cubicBezTo>
                  <a:pt x="294234" y="212954"/>
                  <a:pt x="291796" y="209703"/>
                  <a:pt x="287732" y="207264"/>
                </a:cubicBezTo>
                <a:cubicBezTo>
                  <a:pt x="286106" y="206452"/>
                  <a:pt x="284480" y="205029"/>
                  <a:pt x="282855" y="202997"/>
                </a:cubicBezTo>
                <a:cubicBezTo>
                  <a:pt x="281229" y="200965"/>
                  <a:pt x="279604" y="199543"/>
                  <a:pt x="277978" y="198730"/>
                </a:cubicBezTo>
                <a:lnTo>
                  <a:pt x="277978" y="196292"/>
                </a:lnTo>
                <a:cubicBezTo>
                  <a:pt x="279604" y="193853"/>
                  <a:pt x="279604" y="191821"/>
                  <a:pt x="277978" y="190196"/>
                </a:cubicBezTo>
                <a:lnTo>
                  <a:pt x="279197" y="187757"/>
                </a:lnTo>
                <a:cubicBezTo>
                  <a:pt x="280010" y="187757"/>
                  <a:pt x="281229" y="188570"/>
                  <a:pt x="282855" y="190196"/>
                </a:cubicBezTo>
                <a:lnTo>
                  <a:pt x="284074" y="187757"/>
                </a:lnTo>
                <a:cubicBezTo>
                  <a:pt x="284887" y="185319"/>
                  <a:pt x="286106" y="183490"/>
                  <a:pt x="287732" y="182271"/>
                </a:cubicBezTo>
                <a:cubicBezTo>
                  <a:pt x="289357" y="181052"/>
                  <a:pt x="291796" y="180848"/>
                  <a:pt x="295047" y="181661"/>
                </a:cubicBezTo>
                <a:cubicBezTo>
                  <a:pt x="296672" y="182474"/>
                  <a:pt x="299111" y="182068"/>
                  <a:pt x="302362" y="180442"/>
                </a:cubicBezTo>
                <a:cubicBezTo>
                  <a:pt x="308052" y="176378"/>
                  <a:pt x="312928" y="174346"/>
                  <a:pt x="316992" y="174346"/>
                </a:cubicBezTo>
                <a:lnTo>
                  <a:pt x="316992" y="171908"/>
                </a:lnTo>
                <a:cubicBezTo>
                  <a:pt x="319431" y="171095"/>
                  <a:pt x="321666" y="170282"/>
                  <a:pt x="323698" y="169469"/>
                </a:cubicBezTo>
                <a:cubicBezTo>
                  <a:pt x="325730" y="168656"/>
                  <a:pt x="327559" y="167844"/>
                  <a:pt x="329184" y="167031"/>
                </a:cubicBezTo>
                <a:lnTo>
                  <a:pt x="343815" y="157277"/>
                </a:lnTo>
                <a:cubicBezTo>
                  <a:pt x="355194" y="148336"/>
                  <a:pt x="365760" y="141834"/>
                  <a:pt x="375514" y="137770"/>
                </a:cubicBezTo>
                <a:cubicBezTo>
                  <a:pt x="380391" y="134519"/>
                  <a:pt x="385268" y="131268"/>
                  <a:pt x="390144" y="128016"/>
                </a:cubicBezTo>
                <a:cubicBezTo>
                  <a:pt x="395021" y="124765"/>
                  <a:pt x="399898" y="121920"/>
                  <a:pt x="404775" y="119482"/>
                </a:cubicBezTo>
                <a:cubicBezTo>
                  <a:pt x="409652" y="116231"/>
                  <a:pt x="415341" y="112573"/>
                  <a:pt x="421844" y="108509"/>
                </a:cubicBezTo>
                <a:cubicBezTo>
                  <a:pt x="428346" y="104445"/>
                  <a:pt x="435661" y="99975"/>
                  <a:pt x="443789" y="95098"/>
                </a:cubicBezTo>
                <a:cubicBezTo>
                  <a:pt x="443789" y="94285"/>
                  <a:pt x="445415" y="93472"/>
                  <a:pt x="448666" y="92660"/>
                </a:cubicBezTo>
                <a:lnTo>
                  <a:pt x="449885" y="93879"/>
                </a:lnTo>
                <a:lnTo>
                  <a:pt x="445008" y="99975"/>
                </a:lnTo>
                <a:cubicBezTo>
                  <a:pt x="447447" y="100788"/>
                  <a:pt x="449072" y="100584"/>
                  <a:pt x="449885" y="99365"/>
                </a:cubicBezTo>
                <a:cubicBezTo>
                  <a:pt x="450698" y="98146"/>
                  <a:pt x="451511" y="97536"/>
                  <a:pt x="452324" y="97536"/>
                </a:cubicBezTo>
                <a:lnTo>
                  <a:pt x="482804" y="82906"/>
                </a:lnTo>
                <a:cubicBezTo>
                  <a:pt x="486055" y="81280"/>
                  <a:pt x="489712" y="79655"/>
                  <a:pt x="493776" y="78029"/>
                </a:cubicBezTo>
                <a:cubicBezTo>
                  <a:pt x="497840" y="76404"/>
                  <a:pt x="501904" y="74778"/>
                  <a:pt x="505968" y="73152"/>
                </a:cubicBezTo>
                <a:cubicBezTo>
                  <a:pt x="513284" y="69088"/>
                  <a:pt x="521818" y="65837"/>
                  <a:pt x="531572" y="63399"/>
                </a:cubicBezTo>
                <a:lnTo>
                  <a:pt x="551079" y="54864"/>
                </a:lnTo>
                <a:cubicBezTo>
                  <a:pt x="553517" y="52426"/>
                  <a:pt x="555956" y="50800"/>
                  <a:pt x="558394" y="49988"/>
                </a:cubicBezTo>
                <a:cubicBezTo>
                  <a:pt x="555956" y="49175"/>
                  <a:pt x="554736" y="48768"/>
                  <a:pt x="554736" y="48768"/>
                </a:cubicBezTo>
                <a:cubicBezTo>
                  <a:pt x="557175" y="47143"/>
                  <a:pt x="560020" y="45924"/>
                  <a:pt x="563271" y="45111"/>
                </a:cubicBezTo>
                <a:cubicBezTo>
                  <a:pt x="566522" y="44298"/>
                  <a:pt x="569773" y="43485"/>
                  <a:pt x="573024" y="42672"/>
                </a:cubicBezTo>
                <a:cubicBezTo>
                  <a:pt x="574650" y="41860"/>
                  <a:pt x="576885" y="41250"/>
                  <a:pt x="579730" y="40844"/>
                </a:cubicBezTo>
                <a:cubicBezTo>
                  <a:pt x="582575" y="40437"/>
                  <a:pt x="585216" y="39421"/>
                  <a:pt x="587655" y="37796"/>
                </a:cubicBezTo>
                <a:lnTo>
                  <a:pt x="602285" y="34138"/>
                </a:lnTo>
                <a:cubicBezTo>
                  <a:pt x="608788" y="31700"/>
                  <a:pt x="613258" y="29261"/>
                  <a:pt x="615696" y="26823"/>
                </a:cubicBezTo>
                <a:cubicBezTo>
                  <a:pt x="617322" y="24384"/>
                  <a:pt x="618948" y="24384"/>
                  <a:pt x="620573" y="26823"/>
                </a:cubicBezTo>
                <a:cubicBezTo>
                  <a:pt x="620573" y="27636"/>
                  <a:pt x="619760" y="29261"/>
                  <a:pt x="618135" y="31700"/>
                </a:cubicBezTo>
                <a:cubicBezTo>
                  <a:pt x="621386" y="33325"/>
                  <a:pt x="623418" y="34138"/>
                  <a:pt x="624231" y="34138"/>
                </a:cubicBezTo>
                <a:cubicBezTo>
                  <a:pt x="627482" y="34138"/>
                  <a:pt x="630327" y="33325"/>
                  <a:pt x="632765" y="31700"/>
                </a:cubicBezTo>
                <a:lnTo>
                  <a:pt x="632765" y="25604"/>
                </a:lnTo>
                <a:lnTo>
                  <a:pt x="637642" y="23165"/>
                </a:lnTo>
                <a:cubicBezTo>
                  <a:pt x="638455" y="20727"/>
                  <a:pt x="637236" y="19508"/>
                  <a:pt x="633984" y="19508"/>
                </a:cubicBezTo>
                <a:cubicBezTo>
                  <a:pt x="629920" y="17069"/>
                  <a:pt x="625450" y="16663"/>
                  <a:pt x="620573" y="18288"/>
                </a:cubicBezTo>
                <a:lnTo>
                  <a:pt x="619354" y="13412"/>
                </a:lnTo>
                <a:lnTo>
                  <a:pt x="614477" y="10973"/>
                </a:lnTo>
                <a:cubicBezTo>
                  <a:pt x="615290" y="8535"/>
                  <a:pt x="617322" y="7316"/>
                  <a:pt x="620573" y="7316"/>
                </a:cubicBezTo>
                <a:cubicBezTo>
                  <a:pt x="626263" y="8128"/>
                  <a:pt x="634797" y="10160"/>
                  <a:pt x="646176" y="13412"/>
                </a:cubicBezTo>
                <a:cubicBezTo>
                  <a:pt x="646989" y="13412"/>
                  <a:pt x="648208" y="13412"/>
                  <a:pt x="649834" y="13412"/>
                </a:cubicBezTo>
                <a:cubicBezTo>
                  <a:pt x="651460" y="13412"/>
                  <a:pt x="653492" y="14224"/>
                  <a:pt x="655930" y="15850"/>
                </a:cubicBezTo>
                <a:cubicBezTo>
                  <a:pt x="659181" y="16663"/>
                  <a:pt x="662432" y="16256"/>
                  <a:pt x="665684" y="14631"/>
                </a:cubicBezTo>
                <a:lnTo>
                  <a:pt x="665684" y="2439"/>
                </a:lnTo>
                <a:lnTo>
                  <a:pt x="686410" y="1220"/>
                </a:lnTo>
                <a:lnTo>
                  <a:pt x="693725" y="2439"/>
                </a:lnTo>
                <a:cubicBezTo>
                  <a:pt x="696976" y="813"/>
                  <a:pt x="699415" y="0"/>
                  <a:pt x="701040" y="0"/>
                </a:cubicBezTo>
                <a:close/>
                <a:moveTo>
                  <a:pt x="612039" y="170688"/>
                </a:moveTo>
                <a:cubicBezTo>
                  <a:pt x="611226" y="171501"/>
                  <a:pt x="610616" y="171704"/>
                  <a:pt x="610210" y="171298"/>
                </a:cubicBezTo>
                <a:cubicBezTo>
                  <a:pt x="609804" y="170892"/>
                  <a:pt x="609194" y="171095"/>
                  <a:pt x="608381" y="171908"/>
                </a:cubicBezTo>
                <a:cubicBezTo>
                  <a:pt x="605943" y="173533"/>
                  <a:pt x="602692" y="174346"/>
                  <a:pt x="598628" y="174346"/>
                </a:cubicBezTo>
                <a:lnTo>
                  <a:pt x="596189" y="180442"/>
                </a:lnTo>
                <a:cubicBezTo>
                  <a:pt x="597815" y="179629"/>
                  <a:pt x="600456" y="178816"/>
                  <a:pt x="604114" y="178004"/>
                </a:cubicBezTo>
                <a:cubicBezTo>
                  <a:pt x="607772" y="177191"/>
                  <a:pt x="610413" y="174752"/>
                  <a:pt x="612039" y="170688"/>
                </a:cubicBezTo>
                <a:close/>
                <a:moveTo>
                  <a:pt x="636423" y="178004"/>
                </a:moveTo>
                <a:cubicBezTo>
                  <a:pt x="636423" y="178004"/>
                  <a:pt x="636220" y="178207"/>
                  <a:pt x="635813" y="178613"/>
                </a:cubicBezTo>
                <a:cubicBezTo>
                  <a:pt x="635407" y="179020"/>
                  <a:pt x="635204" y="179223"/>
                  <a:pt x="635204" y="179223"/>
                </a:cubicBezTo>
                <a:cubicBezTo>
                  <a:pt x="634391" y="179223"/>
                  <a:pt x="634188" y="179426"/>
                  <a:pt x="634594" y="179832"/>
                </a:cubicBezTo>
                <a:cubicBezTo>
                  <a:pt x="635000" y="180239"/>
                  <a:pt x="635610" y="180442"/>
                  <a:pt x="636423" y="180442"/>
                </a:cubicBezTo>
                <a:cubicBezTo>
                  <a:pt x="637236" y="180442"/>
                  <a:pt x="637642" y="180036"/>
                  <a:pt x="637642" y="179223"/>
                </a:cubicBezTo>
                <a:cubicBezTo>
                  <a:pt x="637642" y="179223"/>
                  <a:pt x="637439" y="179020"/>
                  <a:pt x="637032" y="178613"/>
                </a:cubicBezTo>
                <a:cubicBezTo>
                  <a:pt x="636626" y="178207"/>
                  <a:pt x="636423" y="178004"/>
                  <a:pt x="636423" y="178004"/>
                </a:cubicBezTo>
                <a:close/>
                <a:moveTo>
                  <a:pt x="665684" y="178004"/>
                </a:moveTo>
                <a:cubicBezTo>
                  <a:pt x="664058" y="178004"/>
                  <a:pt x="662839" y="178410"/>
                  <a:pt x="662026" y="179223"/>
                </a:cubicBezTo>
                <a:cubicBezTo>
                  <a:pt x="661213" y="180036"/>
                  <a:pt x="660400" y="180442"/>
                  <a:pt x="659588" y="180442"/>
                </a:cubicBezTo>
                <a:cubicBezTo>
                  <a:pt x="657149" y="182068"/>
                  <a:pt x="655320" y="182880"/>
                  <a:pt x="654101" y="182880"/>
                </a:cubicBezTo>
                <a:cubicBezTo>
                  <a:pt x="652882" y="182880"/>
                  <a:pt x="651053" y="181661"/>
                  <a:pt x="648615" y="179223"/>
                </a:cubicBezTo>
                <a:cubicBezTo>
                  <a:pt x="646176" y="181661"/>
                  <a:pt x="642925" y="182880"/>
                  <a:pt x="638861" y="182880"/>
                </a:cubicBezTo>
                <a:cubicBezTo>
                  <a:pt x="637236" y="182880"/>
                  <a:pt x="635813" y="183287"/>
                  <a:pt x="634594" y="184100"/>
                </a:cubicBezTo>
                <a:cubicBezTo>
                  <a:pt x="633375" y="184912"/>
                  <a:pt x="632359" y="185319"/>
                  <a:pt x="631546" y="185319"/>
                </a:cubicBezTo>
                <a:cubicBezTo>
                  <a:pt x="629108" y="186944"/>
                  <a:pt x="626669" y="187757"/>
                  <a:pt x="624231" y="187757"/>
                </a:cubicBezTo>
                <a:cubicBezTo>
                  <a:pt x="625044" y="186944"/>
                  <a:pt x="626466" y="185928"/>
                  <a:pt x="628498" y="184709"/>
                </a:cubicBezTo>
                <a:cubicBezTo>
                  <a:pt x="630530" y="183490"/>
                  <a:pt x="631546" y="182474"/>
                  <a:pt x="631546" y="181661"/>
                </a:cubicBezTo>
                <a:cubicBezTo>
                  <a:pt x="628295" y="180036"/>
                  <a:pt x="625450" y="180036"/>
                  <a:pt x="623012" y="181661"/>
                </a:cubicBezTo>
                <a:cubicBezTo>
                  <a:pt x="621386" y="182474"/>
                  <a:pt x="618135" y="183693"/>
                  <a:pt x="613258" y="185319"/>
                </a:cubicBezTo>
                <a:lnTo>
                  <a:pt x="607162" y="188976"/>
                </a:lnTo>
                <a:cubicBezTo>
                  <a:pt x="604724" y="189789"/>
                  <a:pt x="602285" y="189789"/>
                  <a:pt x="599847" y="188976"/>
                </a:cubicBezTo>
                <a:cubicBezTo>
                  <a:pt x="595783" y="191415"/>
                  <a:pt x="593344" y="192634"/>
                  <a:pt x="592532" y="192634"/>
                </a:cubicBezTo>
                <a:lnTo>
                  <a:pt x="585216" y="192634"/>
                </a:lnTo>
                <a:cubicBezTo>
                  <a:pt x="584404" y="193447"/>
                  <a:pt x="581965" y="193853"/>
                  <a:pt x="577901" y="193853"/>
                </a:cubicBezTo>
                <a:cubicBezTo>
                  <a:pt x="568960" y="197917"/>
                  <a:pt x="562864" y="200356"/>
                  <a:pt x="559613" y="201168"/>
                </a:cubicBezTo>
                <a:lnTo>
                  <a:pt x="558394" y="201168"/>
                </a:lnTo>
                <a:cubicBezTo>
                  <a:pt x="554330" y="204420"/>
                  <a:pt x="549453" y="207264"/>
                  <a:pt x="543764" y="209703"/>
                </a:cubicBezTo>
                <a:cubicBezTo>
                  <a:pt x="543764" y="210516"/>
                  <a:pt x="542951" y="210922"/>
                  <a:pt x="541325" y="210922"/>
                </a:cubicBezTo>
                <a:cubicBezTo>
                  <a:pt x="537261" y="212548"/>
                  <a:pt x="534416" y="214580"/>
                  <a:pt x="532791" y="217018"/>
                </a:cubicBezTo>
                <a:lnTo>
                  <a:pt x="530440" y="217909"/>
                </a:lnTo>
                <a:lnTo>
                  <a:pt x="530657" y="223114"/>
                </a:lnTo>
                <a:cubicBezTo>
                  <a:pt x="530860" y="225146"/>
                  <a:pt x="531165" y="226772"/>
                  <a:pt x="531572" y="227991"/>
                </a:cubicBezTo>
                <a:cubicBezTo>
                  <a:pt x="531572" y="228804"/>
                  <a:pt x="531368" y="229820"/>
                  <a:pt x="530962" y="231039"/>
                </a:cubicBezTo>
                <a:cubicBezTo>
                  <a:pt x="530556" y="232258"/>
                  <a:pt x="530759" y="233680"/>
                  <a:pt x="531572" y="235306"/>
                </a:cubicBezTo>
                <a:lnTo>
                  <a:pt x="531572" y="236525"/>
                </a:lnTo>
                <a:lnTo>
                  <a:pt x="536448" y="236525"/>
                </a:lnTo>
                <a:lnTo>
                  <a:pt x="537668" y="237744"/>
                </a:lnTo>
                <a:cubicBezTo>
                  <a:pt x="539293" y="233680"/>
                  <a:pt x="541325" y="230429"/>
                  <a:pt x="543764" y="227991"/>
                </a:cubicBezTo>
                <a:lnTo>
                  <a:pt x="551079" y="227991"/>
                </a:lnTo>
                <a:lnTo>
                  <a:pt x="551079" y="229210"/>
                </a:lnTo>
                <a:cubicBezTo>
                  <a:pt x="551079" y="229210"/>
                  <a:pt x="551485" y="229210"/>
                  <a:pt x="552298" y="229210"/>
                </a:cubicBezTo>
                <a:cubicBezTo>
                  <a:pt x="553111" y="228397"/>
                  <a:pt x="553517" y="227991"/>
                  <a:pt x="553517" y="227991"/>
                </a:cubicBezTo>
                <a:lnTo>
                  <a:pt x="557175" y="226771"/>
                </a:lnTo>
                <a:cubicBezTo>
                  <a:pt x="558800" y="225959"/>
                  <a:pt x="561239" y="226365"/>
                  <a:pt x="564490" y="227991"/>
                </a:cubicBezTo>
                <a:lnTo>
                  <a:pt x="564490" y="230429"/>
                </a:lnTo>
                <a:cubicBezTo>
                  <a:pt x="566116" y="230429"/>
                  <a:pt x="567335" y="231648"/>
                  <a:pt x="568148" y="234087"/>
                </a:cubicBezTo>
                <a:cubicBezTo>
                  <a:pt x="568148" y="234900"/>
                  <a:pt x="568351" y="235509"/>
                  <a:pt x="568757" y="235916"/>
                </a:cubicBezTo>
                <a:cubicBezTo>
                  <a:pt x="569164" y="236322"/>
                  <a:pt x="569773" y="236525"/>
                  <a:pt x="570586" y="236525"/>
                </a:cubicBezTo>
                <a:cubicBezTo>
                  <a:pt x="573024" y="234900"/>
                  <a:pt x="575869" y="234900"/>
                  <a:pt x="579120" y="236525"/>
                </a:cubicBezTo>
                <a:cubicBezTo>
                  <a:pt x="579120" y="236525"/>
                  <a:pt x="579527" y="236525"/>
                  <a:pt x="580340" y="236525"/>
                </a:cubicBezTo>
                <a:cubicBezTo>
                  <a:pt x="581152" y="236525"/>
                  <a:pt x="581559" y="236525"/>
                  <a:pt x="581559" y="236525"/>
                </a:cubicBezTo>
                <a:lnTo>
                  <a:pt x="582778" y="236525"/>
                </a:lnTo>
                <a:cubicBezTo>
                  <a:pt x="583591" y="236525"/>
                  <a:pt x="584404" y="237135"/>
                  <a:pt x="585216" y="238354"/>
                </a:cubicBezTo>
                <a:cubicBezTo>
                  <a:pt x="586029" y="239573"/>
                  <a:pt x="587248" y="240996"/>
                  <a:pt x="588874" y="242621"/>
                </a:cubicBezTo>
                <a:lnTo>
                  <a:pt x="593751" y="243840"/>
                </a:lnTo>
                <a:cubicBezTo>
                  <a:pt x="594564" y="245466"/>
                  <a:pt x="594970" y="246685"/>
                  <a:pt x="594970" y="247498"/>
                </a:cubicBezTo>
                <a:cubicBezTo>
                  <a:pt x="594970" y="248311"/>
                  <a:pt x="594970" y="249123"/>
                  <a:pt x="594970" y="249936"/>
                </a:cubicBezTo>
                <a:lnTo>
                  <a:pt x="594970" y="251156"/>
                </a:lnTo>
                <a:cubicBezTo>
                  <a:pt x="596596" y="251968"/>
                  <a:pt x="598221" y="252781"/>
                  <a:pt x="599847" y="253594"/>
                </a:cubicBezTo>
                <a:cubicBezTo>
                  <a:pt x="601472" y="254407"/>
                  <a:pt x="602692" y="255220"/>
                  <a:pt x="603504" y="256032"/>
                </a:cubicBezTo>
                <a:lnTo>
                  <a:pt x="610820" y="262128"/>
                </a:lnTo>
                <a:cubicBezTo>
                  <a:pt x="611632" y="262941"/>
                  <a:pt x="612648" y="263551"/>
                  <a:pt x="613868" y="263957"/>
                </a:cubicBezTo>
                <a:cubicBezTo>
                  <a:pt x="615087" y="264363"/>
                  <a:pt x="616103" y="264567"/>
                  <a:pt x="616916" y="264567"/>
                </a:cubicBezTo>
                <a:cubicBezTo>
                  <a:pt x="621792" y="266192"/>
                  <a:pt x="624231" y="268631"/>
                  <a:pt x="624231" y="271882"/>
                </a:cubicBezTo>
                <a:lnTo>
                  <a:pt x="624231" y="282855"/>
                </a:lnTo>
                <a:lnTo>
                  <a:pt x="629108" y="285293"/>
                </a:lnTo>
                <a:cubicBezTo>
                  <a:pt x="629920" y="286106"/>
                  <a:pt x="631546" y="286512"/>
                  <a:pt x="633984" y="286512"/>
                </a:cubicBezTo>
                <a:cubicBezTo>
                  <a:pt x="634797" y="288138"/>
                  <a:pt x="634797" y="289764"/>
                  <a:pt x="633984" y="291389"/>
                </a:cubicBezTo>
                <a:cubicBezTo>
                  <a:pt x="633172" y="293015"/>
                  <a:pt x="631952" y="293828"/>
                  <a:pt x="630327" y="293828"/>
                </a:cubicBezTo>
                <a:lnTo>
                  <a:pt x="629108" y="293828"/>
                </a:lnTo>
                <a:cubicBezTo>
                  <a:pt x="625856" y="296266"/>
                  <a:pt x="625450" y="297892"/>
                  <a:pt x="627888" y="298704"/>
                </a:cubicBezTo>
                <a:cubicBezTo>
                  <a:pt x="630327" y="301956"/>
                  <a:pt x="631749" y="305816"/>
                  <a:pt x="632156" y="310287"/>
                </a:cubicBezTo>
                <a:cubicBezTo>
                  <a:pt x="632562" y="314757"/>
                  <a:pt x="632765" y="317399"/>
                  <a:pt x="632765" y="318212"/>
                </a:cubicBezTo>
                <a:lnTo>
                  <a:pt x="630327" y="321869"/>
                </a:lnTo>
                <a:cubicBezTo>
                  <a:pt x="627076" y="325933"/>
                  <a:pt x="625044" y="329591"/>
                  <a:pt x="624231" y="332842"/>
                </a:cubicBezTo>
                <a:cubicBezTo>
                  <a:pt x="624231" y="334467"/>
                  <a:pt x="622199" y="336500"/>
                  <a:pt x="618135" y="338938"/>
                </a:cubicBezTo>
                <a:cubicBezTo>
                  <a:pt x="614071" y="341376"/>
                  <a:pt x="611226" y="342595"/>
                  <a:pt x="609600" y="342595"/>
                </a:cubicBezTo>
                <a:lnTo>
                  <a:pt x="602285" y="346253"/>
                </a:lnTo>
                <a:cubicBezTo>
                  <a:pt x="599847" y="350317"/>
                  <a:pt x="597002" y="352349"/>
                  <a:pt x="593751" y="352349"/>
                </a:cubicBezTo>
                <a:cubicBezTo>
                  <a:pt x="593751" y="352349"/>
                  <a:pt x="593548" y="352552"/>
                  <a:pt x="593141" y="352959"/>
                </a:cubicBezTo>
                <a:cubicBezTo>
                  <a:pt x="592735" y="353365"/>
                  <a:pt x="592125" y="353568"/>
                  <a:pt x="591312" y="353568"/>
                </a:cubicBezTo>
                <a:cubicBezTo>
                  <a:pt x="591312" y="357632"/>
                  <a:pt x="589280" y="358852"/>
                  <a:pt x="585216" y="357226"/>
                </a:cubicBezTo>
                <a:lnTo>
                  <a:pt x="571805" y="359664"/>
                </a:lnTo>
                <a:cubicBezTo>
                  <a:pt x="570180" y="359664"/>
                  <a:pt x="569367" y="359664"/>
                  <a:pt x="569367" y="359664"/>
                </a:cubicBezTo>
                <a:cubicBezTo>
                  <a:pt x="569367" y="359664"/>
                  <a:pt x="569570" y="359461"/>
                  <a:pt x="569976" y="359055"/>
                </a:cubicBezTo>
                <a:cubicBezTo>
                  <a:pt x="570383" y="358648"/>
                  <a:pt x="570586" y="358445"/>
                  <a:pt x="570586" y="358445"/>
                </a:cubicBezTo>
                <a:lnTo>
                  <a:pt x="571805" y="357226"/>
                </a:lnTo>
                <a:cubicBezTo>
                  <a:pt x="570180" y="355600"/>
                  <a:pt x="569367" y="354787"/>
                  <a:pt x="569367" y="354787"/>
                </a:cubicBezTo>
                <a:cubicBezTo>
                  <a:pt x="569367" y="353975"/>
                  <a:pt x="568148" y="356413"/>
                  <a:pt x="565709" y="362103"/>
                </a:cubicBezTo>
                <a:lnTo>
                  <a:pt x="558394" y="360884"/>
                </a:lnTo>
                <a:lnTo>
                  <a:pt x="557175" y="359664"/>
                </a:lnTo>
                <a:cubicBezTo>
                  <a:pt x="549860" y="359664"/>
                  <a:pt x="543357" y="360884"/>
                  <a:pt x="537668" y="363322"/>
                </a:cubicBezTo>
                <a:cubicBezTo>
                  <a:pt x="535229" y="364135"/>
                  <a:pt x="531978" y="365354"/>
                  <a:pt x="527914" y="366980"/>
                </a:cubicBezTo>
                <a:cubicBezTo>
                  <a:pt x="523850" y="368605"/>
                  <a:pt x="521005" y="369824"/>
                  <a:pt x="519380" y="370637"/>
                </a:cubicBezTo>
                <a:cubicBezTo>
                  <a:pt x="517754" y="370637"/>
                  <a:pt x="516941" y="371044"/>
                  <a:pt x="516941" y="371856"/>
                </a:cubicBezTo>
                <a:cubicBezTo>
                  <a:pt x="516941" y="371044"/>
                  <a:pt x="520192" y="370637"/>
                  <a:pt x="526695" y="370637"/>
                </a:cubicBezTo>
                <a:cubicBezTo>
                  <a:pt x="529946" y="370637"/>
                  <a:pt x="532384" y="370231"/>
                  <a:pt x="534010" y="369418"/>
                </a:cubicBezTo>
                <a:cubicBezTo>
                  <a:pt x="534010" y="369418"/>
                  <a:pt x="533807" y="369621"/>
                  <a:pt x="533400" y="370028"/>
                </a:cubicBezTo>
                <a:cubicBezTo>
                  <a:pt x="532994" y="370434"/>
                  <a:pt x="532791" y="370637"/>
                  <a:pt x="532791" y="370637"/>
                </a:cubicBezTo>
                <a:cubicBezTo>
                  <a:pt x="531978" y="370637"/>
                  <a:pt x="530352" y="371450"/>
                  <a:pt x="527914" y="373076"/>
                </a:cubicBezTo>
                <a:cubicBezTo>
                  <a:pt x="521412" y="373888"/>
                  <a:pt x="516128" y="375920"/>
                  <a:pt x="512064" y="379172"/>
                </a:cubicBezTo>
                <a:lnTo>
                  <a:pt x="509626" y="381610"/>
                </a:lnTo>
                <a:cubicBezTo>
                  <a:pt x="508813" y="382423"/>
                  <a:pt x="507188" y="382423"/>
                  <a:pt x="504749" y="381610"/>
                </a:cubicBezTo>
                <a:cubicBezTo>
                  <a:pt x="502311" y="380797"/>
                  <a:pt x="500685" y="381204"/>
                  <a:pt x="499872" y="382829"/>
                </a:cubicBezTo>
                <a:cubicBezTo>
                  <a:pt x="497434" y="385268"/>
                  <a:pt x="496215" y="387706"/>
                  <a:pt x="496215" y="390144"/>
                </a:cubicBezTo>
                <a:cubicBezTo>
                  <a:pt x="496215" y="392583"/>
                  <a:pt x="495402" y="393802"/>
                  <a:pt x="493776" y="393802"/>
                </a:cubicBezTo>
                <a:cubicBezTo>
                  <a:pt x="493776" y="395428"/>
                  <a:pt x="494183" y="396647"/>
                  <a:pt x="494996" y="397460"/>
                </a:cubicBezTo>
                <a:cubicBezTo>
                  <a:pt x="497434" y="399085"/>
                  <a:pt x="499060" y="401524"/>
                  <a:pt x="499872" y="404775"/>
                </a:cubicBezTo>
                <a:lnTo>
                  <a:pt x="498653" y="413309"/>
                </a:lnTo>
                <a:cubicBezTo>
                  <a:pt x="498653" y="415748"/>
                  <a:pt x="499872" y="416967"/>
                  <a:pt x="502311" y="416967"/>
                </a:cubicBezTo>
                <a:cubicBezTo>
                  <a:pt x="504749" y="419405"/>
                  <a:pt x="506375" y="421031"/>
                  <a:pt x="507188" y="421844"/>
                </a:cubicBezTo>
                <a:lnTo>
                  <a:pt x="507188" y="418186"/>
                </a:lnTo>
                <a:cubicBezTo>
                  <a:pt x="508813" y="419812"/>
                  <a:pt x="510439" y="423063"/>
                  <a:pt x="512064" y="427940"/>
                </a:cubicBezTo>
                <a:lnTo>
                  <a:pt x="513284" y="424282"/>
                </a:lnTo>
                <a:lnTo>
                  <a:pt x="516941" y="424282"/>
                </a:lnTo>
                <a:lnTo>
                  <a:pt x="515722" y="423063"/>
                </a:lnTo>
                <a:cubicBezTo>
                  <a:pt x="517348" y="422250"/>
                  <a:pt x="522224" y="421844"/>
                  <a:pt x="530352" y="421844"/>
                </a:cubicBezTo>
                <a:cubicBezTo>
                  <a:pt x="524663" y="420218"/>
                  <a:pt x="520599" y="419405"/>
                  <a:pt x="518160" y="419405"/>
                </a:cubicBezTo>
                <a:cubicBezTo>
                  <a:pt x="518160" y="419405"/>
                  <a:pt x="517348" y="418592"/>
                  <a:pt x="515722" y="416967"/>
                </a:cubicBezTo>
                <a:lnTo>
                  <a:pt x="513284" y="415748"/>
                </a:lnTo>
                <a:cubicBezTo>
                  <a:pt x="515722" y="415748"/>
                  <a:pt x="516535" y="414935"/>
                  <a:pt x="515722" y="413309"/>
                </a:cubicBezTo>
                <a:cubicBezTo>
                  <a:pt x="515722" y="412496"/>
                  <a:pt x="515722" y="411277"/>
                  <a:pt x="515722" y="409652"/>
                </a:cubicBezTo>
                <a:cubicBezTo>
                  <a:pt x="515722" y="408026"/>
                  <a:pt x="514909" y="406807"/>
                  <a:pt x="513284" y="405994"/>
                </a:cubicBezTo>
                <a:cubicBezTo>
                  <a:pt x="513284" y="401930"/>
                  <a:pt x="514096" y="399898"/>
                  <a:pt x="515722" y="399898"/>
                </a:cubicBezTo>
                <a:lnTo>
                  <a:pt x="515722" y="403556"/>
                </a:lnTo>
                <a:lnTo>
                  <a:pt x="516941" y="403556"/>
                </a:lnTo>
                <a:lnTo>
                  <a:pt x="520599" y="407213"/>
                </a:lnTo>
                <a:cubicBezTo>
                  <a:pt x="520599" y="409652"/>
                  <a:pt x="521005" y="411277"/>
                  <a:pt x="521818" y="412090"/>
                </a:cubicBezTo>
                <a:cubicBezTo>
                  <a:pt x="521818" y="412090"/>
                  <a:pt x="522021" y="411684"/>
                  <a:pt x="522428" y="410871"/>
                </a:cubicBezTo>
                <a:cubicBezTo>
                  <a:pt x="522834" y="410058"/>
                  <a:pt x="525069" y="409652"/>
                  <a:pt x="529133" y="409652"/>
                </a:cubicBezTo>
                <a:cubicBezTo>
                  <a:pt x="529946" y="413716"/>
                  <a:pt x="531978" y="417373"/>
                  <a:pt x="535229" y="420624"/>
                </a:cubicBezTo>
                <a:lnTo>
                  <a:pt x="543764" y="424282"/>
                </a:lnTo>
                <a:cubicBezTo>
                  <a:pt x="544576" y="425095"/>
                  <a:pt x="546202" y="425095"/>
                  <a:pt x="548640" y="424282"/>
                </a:cubicBezTo>
                <a:lnTo>
                  <a:pt x="546202" y="423063"/>
                </a:lnTo>
                <a:lnTo>
                  <a:pt x="546202" y="419405"/>
                </a:lnTo>
                <a:cubicBezTo>
                  <a:pt x="544576" y="419405"/>
                  <a:pt x="543764" y="417373"/>
                  <a:pt x="543764" y="413309"/>
                </a:cubicBezTo>
                <a:lnTo>
                  <a:pt x="542544" y="408432"/>
                </a:lnTo>
                <a:lnTo>
                  <a:pt x="540106" y="407213"/>
                </a:lnTo>
                <a:cubicBezTo>
                  <a:pt x="539293" y="407213"/>
                  <a:pt x="538277" y="406604"/>
                  <a:pt x="537058" y="405384"/>
                </a:cubicBezTo>
                <a:cubicBezTo>
                  <a:pt x="535839" y="404165"/>
                  <a:pt x="534416" y="403556"/>
                  <a:pt x="532791" y="403556"/>
                </a:cubicBezTo>
                <a:cubicBezTo>
                  <a:pt x="531165" y="401930"/>
                  <a:pt x="530352" y="400711"/>
                  <a:pt x="530352" y="399898"/>
                </a:cubicBezTo>
                <a:cubicBezTo>
                  <a:pt x="531165" y="399085"/>
                  <a:pt x="531978" y="399898"/>
                  <a:pt x="532791" y="402336"/>
                </a:cubicBezTo>
                <a:cubicBezTo>
                  <a:pt x="536042" y="402336"/>
                  <a:pt x="538074" y="402743"/>
                  <a:pt x="538887" y="403556"/>
                </a:cubicBezTo>
                <a:cubicBezTo>
                  <a:pt x="538887" y="401930"/>
                  <a:pt x="538480" y="401117"/>
                  <a:pt x="537668" y="401117"/>
                </a:cubicBezTo>
                <a:lnTo>
                  <a:pt x="540106" y="398679"/>
                </a:lnTo>
                <a:cubicBezTo>
                  <a:pt x="540919" y="399492"/>
                  <a:pt x="541325" y="399492"/>
                  <a:pt x="541325" y="398679"/>
                </a:cubicBezTo>
                <a:cubicBezTo>
                  <a:pt x="541325" y="397866"/>
                  <a:pt x="541732" y="397460"/>
                  <a:pt x="542544" y="397460"/>
                </a:cubicBezTo>
                <a:cubicBezTo>
                  <a:pt x="540919" y="397460"/>
                  <a:pt x="539293" y="397053"/>
                  <a:pt x="537668" y="396240"/>
                </a:cubicBezTo>
                <a:lnTo>
                  <a:pt x="543764" y="396240"/>
                </a:lnTo>
                <a:lnTo>
                  <a:pt x="549860" y="407213"/>
                </a:lnTo>
                <a:cubicBezTo>
                  <a:pt x="552298" y="404775"/>
                  <a:pt x="554330" y="403962"/>
                  <a:pt x="555956" y="404775"/>
                </a:cubicBezTo>
                <a:cubicBezTo>
                  <a:pt x="557581" y="406400"/>
                  <a:pt x="558394" y="408432"/>
                  <a:pt x="558394" y="410871"/>
                </a:cubicBezTo>
                <a:cubicBezTo>
                  <a:pt x="558394" y="410058"/>
                  <a:pt x="559613" y="409652"/>
                  <a:pt x="562052" y="409652"/>
                </a:cubicBezTo>
                <a:lnTo>
                  <a:pt x="566928" y="410871"/>
                </a:lnTo>
                <a:lnTo>
                  <a:pt x="564490" y="414528"/>
                </a:lnTo>
                <a:cubicBezTo>
                  <a:pt x="564490" y="415341"/>
                  <a:pt x="563271" y="415748"/>
                  <a:pt x="560832" y="415748"/>
                </a:cubicBezTo>
                <a:cubicBezTo>
                  <a:pt x="561645" y="415748"/>
                  <a:pt x="562458" y="416764"/>
                  <a:pt x="563271" y="418795"/>
                </a:cubicBezTo>
                <a:cubicBezTo>
                  <a:pt x="564084" y="420828"/>
                  <a:pt x="565303" y="422250"/>
                  <a:pt x="566928" y="423063"/>
                </a:cubicBezTo>
                <a:lnTo>
                  <a:pt x="564490" y="418186"/>
                </a:lnTo>
                <a:cubicBezTo>
                  <a:pt x="566116" y="416560"/>
                  <a:pt x="567132" y="416357"/>
                  <a:pt x="567538" y="417576"/>
                </a:cubicBezTo>
                <a:cubicBezTo>
                  <a:pt x="567944" y="418795"/>
                  <a:pt x="568148" y="419405"/>
                  <a:pt x="568148" y="419405"/>
                </a:cubicBezTo>
                <a:lnTo>
                  <a:pt x="570586" y="419405"/>
                </a:lnTo>
                <a:cubicBezTo>
                  <a:pt x="571399" y="420218"/>
                  <a:pt x="571805" y="421844"/>
                  <a:pt x="571805" y="424282"/>
                </a:cubicBezTo>
                <a:cubicBezTo>
                  <a:pt x="573431" y="424282"/>
                  <a:pt x="574447" y="424891"/>
                  <a:pt x="574853" y="426111"/>
                </a:cubicBezTo>
                <a:cubicBezTo>
                  <a:pt x="575260" y="427330"/>
                  <a:pt x="575869" y="428346"/>
                  <a:pt x="576682" y="429159"/>
                </a:cubicBezTo>
                <a:cubicBezTo>
                  <a:pt x="577495" y="429972"/>
                  <a:pt x="578104" y="430581"/>
                  <a:pt x="578511" y="430988"/>
                </a:cubicBezTo>
                <a:cubicBezTo>
                  <a:pt x="578917" y="431394"/>
                  <a:pt x="579120" y="432004"/>
                  <a:pt x="579120" y="432816"/>
                </a:cubicBezTo>
                <a:cubicBezTo>
                  <a:pt x="579120" y="433629"/>
                  <a:pt x="581152" y="435255"/>
                  <a:pt x="585216" y="437693"/>
                </a:cubicBezTo>
                <a:cubicBezTo>
                  <a:pt x="588468" y="439319"/>
                  <a:pt x="591922" y="440944"/>
                  <a:pt x="595580" y="442570"/>
                </a:cubicBezTo>
                <a:cubicBezTo>
                  <a:pt x="599237" y="444196"/>
                  <a:pt x="601879" y="445415"/>
                  <a:pt x="603504" y="446228"/>
                </a:cubicBezTo>
                <a:cubicBezTo>
                  <a:pt x="603504" y="447040"/>
                  <a:pt x="603911" y="447447"/>
                  <a:pt x="604724" y="447447"/>
                </a:cubicBezTo>
                <a:cubicBezTo>
                  <a:pt x="605536" y="447447"/>
                  <a:pt x="605943" y="447853"/>
                  <a:pt x="605943" y="448666"/>
                </a:cubicBezTo>
                <a:cubicBezTo>
                  <a:pt x="605943" y="447040"/>
                  <a:pt x="605740" y="445211"/>
                  <a:pt x="605333" y="443180"/>
                </a:cubicBezTo>
                <a:cubicBezTo>
                  <a:pt x="604927" y="441148"/>
                  <a:pt x="605130" y="439319"/>
                  <a:pt x="605943" y="437693"/>
                </a:cubicBezTo>
                <a:lnTo>
                  <a:pt x="607162" y="443789"/>
                </a:lnTo>
                <a:cubicBezTo>
                  <a:pt x="607162" y="447853"/>
                  <a:pt x="610413" y="450292"/>
                  <a:pt x="616916" y="451104"/>
                </a:cubicBezTo>
                <a:lnTo>
                  <a:pt x="624231" y="453543"/>
                </a:lnTo>
                <a:cubicBezTo>
                  <a:pt x="625044" y="452730"/>
                  <a:pt x="626060" y="452527"/>
                  <a:pt x="627279" y="452933"/>
                </a:cubicBezTo>
                <a:cubicBezTo>
                  <a:pt x="628498" y="453340"/>
                  <a:pt x="629514" y="453543"/>
                  <a:pt x="630327" y="453543"/>
                </a:cubicBezTo>
                <a:lnTo>
                  <a:pt x="627888" y="457200"/>
                </a:lnTo>
                <a:cubicBezTo>
                  <a:pt x="627888" y="457200"/>
                  <a:pt x="627685" y="457404"/>
                  <a:pt x="627279" y="457810"/>
                </a:cubicBezTo>
                <a:cubicBezTo>
                  <a:pt x="626872" y="458216"/>
                  <a:pt x="626669" y="458420"/>
                  <a:pt x="626669" y="458420"/>
                </a:cubicBezTo>
                <a:lnTo>
                  <a:pt x="638861" y="460858"/>
                </a:lnTo>
                <a:cubicBezTo>
                  <a:pt x="640487" y="460858"/>
                  <a:pt x="641300" y="460858"/>
                  <a:pt x="641300" y="460858"/>
                </a:cubicBezTo>
                <a:lnTo>
                  <a:pt x="647396" y="466954"/>
                </a:lnTo>
                <a:cubicBezTo>
                  <a:pt x="649834" y="469392"/>
                  <a:pt x="651460" y="471831"/>
                  <a:pt x="652272" y="474269"/>
                </a:cubicBezTo>
                <a:cubicBezTo>
                  <a:pt x="652272" y="474269"/>
                  <a:pt x="652476" y="474472"/>
                  <a:pt x="652882" y="474879"/>
                </a:cubicBezTo>
                <a:cubicBezTo>
                  <a:pt x="653288" y="475285"/>
                  <a:pt x="653492" y="475488"/>
                  <a:pt x="653492" y="475488"/>
                </a:cubicBezTo>
                <a:lnTo>
                  <a:pt x="654711" y="477927"/>
                </a:lnTo>
                <a:lnTo>
                  <a:pt x="653492" y="477927"/>
                </a:lnTo>
                <a:lnTo>
                  <a:pt x="650444" y="477927"/>
                </a:lnTo>
                <a:cubicBezTo>
                  <a:pt x="648412" y="477927"/>
                  <a:pt x="646583" y="478333"/>
                  <a:pt x="644957" y="479146"/>
                </a:cubicBezTo>
                <a:lnTo>
                  <a:pt x="653492" y="477927"/>
                </a:lnTo>
                <a:cubicBezTo>
                  <a:pt x="655117" y="478739"/>
                  <a:pt x="655930" y="479756"/>
                  <a:pt x="655930" y="480975"/>
                </a:cubicBezTo>
                <a:cubicBezTo>
                  <a:pt x="655930" y="482194"/>
                  <a:pt x="655930" y="483616"/>
                  <a:pt x="655930" y="485242"/>
                </a:cubicBezTo>
                <a:cubicBezTo>
                  <a:pt x="654304" y="486868"/>
                  <a:pt x="653085" y="487680"/>
                  <a:pt x="652272" y="487680"/>
                </a:cubicBezTo>
                <a:lnTo>
                  <a:pt x="657149" y="487680"/>
                </a:lnTo>
                <a:cubicBezTo>
                  <a:pt x="657962" y="488493"/>
                  <a:pt x="660400" y="488899"/>
                  <a:pt x="664464" y="488899"/>
                </a:cubicBezTo>
                <a:lnTo>
                  <a:pt x="671780" y="492557"/>
                </a:lnTo>
                <a:cubicBezTo>
                  <a:pt x="672592" y="492557"/>
                  <a:pt x="672186" y="493370"/>
                  <a:pt x="670560" y="494995"/>
                </a:cubicBezTo>
                <a:cubicBezTo>
                  <a:pt x="668122" y="495808"/>
                  <a:pt x="666496" y="497028"/>
                  <a:pt x="665684" y="498653"/>
                </a:cubicBezTo>
                <a:cubicBezTo>
                  <a:pt x="664871" y="499466"/>
                  <a:pt x="663245" y="499872"/>
                  <a:pt x="660807" y="499872"/>
                </a:cubicBezTo>
                <a:cubicBezTo>
                  <a:pt x="658368" y="498247"/>
                  <a:pt x="657149" y="498653"/>
                  <a:pt x="657149" y="501092"/>
                </a:cubicBezTo>
                <a:lnTo>
                  <a:pt x="658368" y="504749"/>
                </a:lnTo>
                <a:cubicBezTo>
                  <a:pt x="656743" y="504749"/>
                  <a:pt x="654711" y="504749"/>
                  <a:pt x="652272" y="504749"/>
                </a:cubicBezTo>
                <a:cubicBezTo>
                  <a:pt x="649834" y="504749"/>
                  <a:pt x="647396" y="504749"/>
                  <a:pt x="644957" y="504749"/>
                </a:cubicBezTo>
                <a:cubicBezTo>
                  <a:pt x="647396" y="506375"/>
                  <a:pt x="649428" y="506781"/>
                  <a:pt x="651053" y="505968"/>
                </a:cubicBezTo>
                <a:cubicBezTo>
                  <a:pt x="652679" y="505156"/>
                  <a:pt x="654304" y="505562"/>
                  <a:pt x="655930" y="507188"/>
                </a:cubicBezTo>
                <a:cubicBezTo>
                  <a:pt x="655930" y="507188"/>
                  <a:pt x="656540" y="506984"/>
                  <a:pt x="657759" y="506578"/>
                </a:cubicBezTo>
                <a:cubicBezTo>
                  <a:pt x="658978" y="506172"/>
                  <a:pt x="660807" y="506781"/>
                  <a:pt x="663245" y="508407"/>
                </a:cubicBezTo>
                <a:cubicBezTo>
                  <a:pt x="661620" y="509219"/>
                  <a:pt x="660604" y="510236"/>
                  <a:pt x="660197" y="511455"/>
                </a:cubicBezTo>
                <a:cubicBezTo>
                  <a:pt x="659791" y="512674"/>
                  <a:pt x="659181" y="513283"/>
                  <a:pt x="658368" y="513283"/>
                </a:cubicBezTo>
                <a:cubicBezTo>
                  <a:pt x="656743" y="514096"/>
                  <a:pt x="655524" y="512877"/>
                  <a:pt x="654711" y="509626"/>
                </a:cubicBezTo>
                <a:cubicBezTo>
                  <a:pt x="649834" y="509626"/>
                  <a:pt x="646989" y="510032"/>
                  <a:pt x="646176" y="510845"/>
                </a:cubicBezTo>
                <a:cubicBezTo>
                  <a:pt x="647802" y="510845"/>
                  <a:pt x="649631" y="511252"/>
                  <a:pt x="651663" y="512064"/>
                </a:cubicBezTo>
                <a:cubicBezTo>
                  <a:pt x="653695" y="512877"/>
                  <a:pt x="655117" y="513690"/>
                  <a:pt x="655930" y="514503"/>
                </a:cubicBezTo>
                <a:lnTo>
                  <a:pt x="651053" y="514503"/>
                </a:lnTo>
                <a:cubicBezTo>
                  <a:pt x="653492" y="515315"/>
                  <a:pt x="655930" y="515722"/>
                  <a:pt x="658368" y="515722"/>
                </a:cubicBezTo>
                <a:cubicBezTo>
                  <a:pt x="660807" y="515722"/>
                  <a:pt x="662839" y="516535"/>
                  <a:pt x="664464" y="518160"/>
                </a:cubicBezTo>
                <a:cubicBezTo>
                  <a:pt x="662839" y="519786"/>
                  <a:pt x="661010" y="520396"/>
                  <a:pt x="658978" y="519989"/>
                </a:cubicBezTo>
                <a:cubicBezTo>
                  <a:pt x="656946" y="519583"/>
                  <a:pt x="655930" y="519786"/>
                  <a:pt x="655930" y="520599"/>
                </a:cubicBezTo>
                <a:cubicBezTo>
                  <a:pt x="657556" y="522224"/>
                  <a:pt x="659588" y="523037"/>
                  <a:pt x="662026" y="523037"/>
                </a:cubicBezTo>
                <a:cubicBezTo>
                  <a:pt x="663652" y="523850"/>
                  <a:pt x="664464" y="524663"/>
                  <a:pt x="664464" y="525476"/>
                </a:cubicBezTo>
                <a:lnTo>
                  <a:pt x="665684" y="529133"/>
                </a:lnTo>
                <a:lnTo>
                  <a:pt x="664464" y="529133"/>
                </a:lnTo>
                <a:cubicBezTo>
                  <a:pt x="662839" y="528320"/>
                  <a:pt x="661213" y="527711"/>
                  <a:pt x="659588" y="527304"/>
                </a:cubicBezTo>
                <a:cubicBezTo>
                  <a:pt x="657962" y="526898"/>
                  <a:pt x="656743" y="526288"/>
                  <a:pt x="655930" y="525476"/>
                </a:cubicBezTo>
                <a:lnTo>
                  <a:pt x="644957" y="524256"/>
                </a:lnTo>
                <a:lnTo>
                  <a:pt x="644957" y="526695"/>
                </a:lnTo>
                <a:cubicBezTo>
                  <a:pt x="644144" y="526695"/>
                  <a:pt x="642722" y="526492"/>
                  <a:pt x="640690" y="526085"/>
                </a:cubicBezTo>
                <a:cubicBezTo>
                  <a:pt x="638658" y="525679"/>
                  <a:pt x="637642" y="526695"/>
                  <a:pt x="637642" y="529133"/>
                </a:cubicBezTo>
                <a:cubicBezTo>
                  <a:pt x="639268" y="529946"/>
                  <a:pt x="641300" y="530556"/>
                  <a:pt x="643738" y="530962"/>
                </a:cubicBezTo>
                <a:cubicBezTo>
                  <a:pt x="646176" y="531368"/>
                  <a:pt x="648615" y="532384"/>
                  <a:pt x="651053" y="534010"/>
                </a:cubicBezTo>
                <a:lnTo>
                  <a:pt x="647396" y="534010"/>
                </a:lnTo>
                <a:lnTo>
                  <a:pt x="640080" y="534010"/>
                </a:lnTo>
                <a:lnTo>
                  <a:pt x="623012" y="531572"/>
                </a:lnTo>
                <a:lnTo>
                  <a:pt x="620573" y="531572"/>
                </a:lnTo>
                <a:cubicBezTo>
                  <a:pt x="627076" y="534823"/>
                  <a:pt x="632359" y="538074"/>
                  <a:pt x="636423" y="541325"/>
                </a:cubicBezTo>
                <a:cubicBezTo>
                  <a:pt x="633984" y="541325"/>
                  <a:pt x="631546" y="541528"/>
                  <a:pt x="629108" y="541935"/>
                </a:cubicBezTo>
                <a:cubicBezTo>
                  <a:pt x="626669" y="542341"/>
                  <a:pt x="624637" y="542138"/>
                  <a:pt x="623012" y="541325"/>
                </a:cubicBezTo>
                <a:lnTo>
                  <a:pt x="618135" y="541325"/>
                </a:lnTo>
                <a:cubicBezTo>
                  <a:pt x="618948" y="542138"/>
                  <a:pt x="620370" y="543357"/>
                  <a:pt x="622402" y="544983"/>
                </a:cubicBezTo>
                <a:cubicBezTo>
                  <a:pt x="624434" y="546608"/>
                  <a:pt x="625856" y="548234"/>
                  <a:pt x="626669" y="549860"/>
                </a:cubicBezTo>
                <a:lnTo>
                  <a:pt x="620573" y="549860"/>
                </a:lnTo>
                <a:cubicBezTo>
                  <a:pt x="619760" y="549860"/>
                  <a:pt x="618643" y="549860"/>
                  <a:pt x="617220" y="549860"/>
                </a:cubicBezTo>
                <a:lnTo>
                  <a:pt x="614477" y="549860"/>
                </a:lnTo>
                <a:lnTo>
                  <a:pt x="612039" y="549860"/>
                </a:lnTo>
                <a:lnTo>
                  <a:pt x="612039" y="551079"/>
                </a:lnTo>
                <a:cubicBezTo>
                  <a:pt x="611226" y="552704"/>
                  <a:pt x="610007" y="553822"/>
                  <a:pt x="608381" y="554432"/>
                </a:cubicBezTo>
                <a:lnTo>
                  <a:pt x="606770" y="554512"/>
                </a:lnTo>
                <a:lnTo>
                  <a:pt x="607162" y="554736"/>
                </a:lnTo>
                <a:lnTo>
                  <a:pt x="612039" y="554736"/>
                </a:lnTo>
                <a:lnTo>
                  <a:pt x="615696" y="555956"/>
                </a:lnTo>
                <a:lnTo>
                  <a:pt x="616916" y="558394"/>
                </a:lnTo>
                <a:cubicBezTo>
                  <a:pt x="620980" y="558394"/>
                  <a:pt x="624231" y="559207"/>
                  <a:pt x="626669" y="560832"/>
                </a:cubicBezTo>
                <a:cubicBezTo>
                  <a:pt x="629108" y="562458"/>
                  <a:pt x="630733" y="563271"/>
                  <a:pt x="631546" y="563271"/>
                </a:cubicBezTo>
                <a:cubicBezTo>
                  <a:pt x="636423" y="566522"/>
                  <a:pt x="640487" y="568554"/>
                  <a:pt x="643738" y="569367"/>
                </a:cubicBezTo>
                <a:lnTo>
                  <a:pt x="646176" y="571805"/>
                </a:lnTo>
                <a:cubicBezTo>
                  <a:pt x="647802" y="574243"/>
                  <a:pt x="649428" y="574650"/>
                  <a:pt x="651053" y="573024"/>
                </a:cubicBezTo>
                <a:cubicBezTo>
                  <a:pt x="653492" y="573024"/>
                  <a:pt x="654711" y="573837"/>
                  <a:pt x="654711" y="575463"/>
                </a:cubicBezTo>
                <a:cubicBezTo>
                  <a:pt x="654711" y="576276"/>
                  <a:pt x="654914" y="576682"/>
                  <a:pt x="655320" y="576682"/>
                </a:cubicBezTo>
                <a:cubicBezTo>
                  <a:pt x="655727" y="576682"/>
                  <a:pt x="655930" y="577088"/>
                  <a:pt x="655930" y="577901"/>
                </a:cubicBezTo>
                <a:cubicBezTo>
                  <a:pt x="656743" y="579527"/>
                  <a:pt x="658775" y="581152"/>
                  <a:pt x="662026" y="582778"/>
                </a:cubicBezTo>
                <a:cubicBezTo>
                  <a:pt x="663652" y="582778"/>
                  <a:pt x="664871" y="583184"/>
                  <a:pt x="665684" y="583997"/>
                </a:cubicBezTo>
                <a:cubicBezTo>
                  <a:pt x="665684" y="582371"/>
                  <a:pt x="665480" y="580949"/>
                  <a:pt x="665074" y="579730"/>
                </a:cubicBezTo>
                <a:cubicBezTo>
                  <a:pt x="664668" y="578511"/>
                  <a:pt x="663652" y="577901"/>
                  <a:pt x="662026" y="577901"/>
                </a:cubicBezTo>
                <a:lnTo>
                  <a:pt x="659588" y="576682"/>
                </a:lnTo>
                <a:cubicBezTo>
                  <a:pt x="653085" y="570992"/>
                  <a:pt x="649834" y="568148"/>
                  <a:pt x="649834" y="568148"/>
                </a:cubicBezTo>
                <a:lnTo>
                  <a:pt x="651053" y="570586"/>
                </a:lnTo>
                <a:lnTo>
                  <a:pt x="649834" y="570586"/>
                </a:lnTo>
                <a:cubicBezTo>
                  <a:pt x="645770" y="570586"/>
                  <a:pt x="643738" y="568960"/>
                  <a:pt x="643738" y="565709"/>
                </a:cubicBezTo>
                <a:lnTo>
                  <a:pt x="647396" y="565709"/>
                </a:lnTo>
                <a:lnTo>
                  <a:pt x="637642" y="558394"/>
                </a:lnTo>
                <a:cubicBezTo>
                  <a:pt x="637642" y="558394"/>
                  <a:pt x="639674" y="559613"/>
                  <a:pt x="643738" y="562051"/>
                </a:cubicBezTo>
                <a:lnTo>
                  <a:pt x="652272" y="568148"/>
                </a:lnTo>
                <a:cubicBezTo>
                  <a:pt x="658775" y="573024"/>
                  <a:pt x="664871" y="578308"/>
                  <a:pt x="670560" y="583997"/>
                </a:cubicBezTo>
                <a:lnTo>
                  <a:pt x="677876" y="592532"/>
                </a:lnTo>
                <a:cubicBezTo>
                  <a:pt x="682752" y="597408"/>
                  <a:pt x="686816" y="600253"/>
                  <a:pt x="690068" y="601066"/>
                </a:cubicBezTo>
                <a:lnTo>
                  <a:pt x="690068" y="602285"/>
                </a:lnTo>
                <a:cubicBezTo>
                  <a:pt x="690068" y="602285"/>
                  <a:pt x="691287" y="603504"/>
                  <a:pt x="693725" y="605943"/>
                </a:cubicBezTo>
                <a:cubicBezTo>
                  <a:pt x="693725" y="606756"/>
                  <a:pt x="694741" y="607975"/>
                  <a:pt x="696773" y="609600"/>
                </a:cubicBezTo>
                <a:cubicBezTo>
                  <a:pt x="698805" y="611226"/>
                  <a:pt x="699821" y="612445"/>
                  <a:pt x="699821" y="613258"/>
                </a:cubicBezTo>
                <a:cubicBezTo>
                  <a:pt x="698196" y="613258"/>
                  <a:pt x="696976" y="613664"/>
                  <a:pt x="696164" y="614477"/>
                </a:cubicBezTo>
                <a:cubicBezTo>
                  <a:pt x="698602" y="616103"/>
                  <a:pt x="700024" y="617525"/>
                  <a:pt x="700431" y="618744"/>
                </a:cubicBezTo>
                <a:cubicBezTo>
                  <a:pt x="700837" y="619964"/>
                  <a:pt x="700634" y="621386"/>
                  <a:pt x="699821" y="623012"/>
                </a:cubicBezTo>
                <a:cubicBezTo>
                  <a:pt x="699821" y="624637"/>
                  <a:pt x="700228" y="625450"/>
                  <a:pt x="701040" y="625450"/>
                </a:cubicBezTo>
                <a:cubicBezTo>
                  <a:pt x="701040" y="627888"/>
                  <a:pt x="701853" y="629107"/>
                  <a:pt x="703479" y="629107"/>
                </a:cubicBezTo>
                <a:cubicBezTo>
                  <a:pt x="701853" y="633171"/>
                  <a:pt x="701447" y="636423"/>
                  <a:pt x="702260" y="638861"/>
                </a:cubicBezTo>
                <a:lnTo>
                  <a:pt x="704698" y="643738"/>
                </a:lnTo>
                <a:lnTo>
                  <a:pt x="704698" y="647396"/>
                </a:lnTo>
                <a:lnTo>
                  <a:pt x="701040" y="653491"/>
                </a:lnTo>
                <a:lnTo>
                  <a:pt x="699821" y="653491"/>
                </a:lnTo>
                <a:lnTo>
                  <a:pt x="699821" y="654711"/>
                </a:lnTo>
                <a:cubicBezTo>
                  <a:pt x="700634" y="655524"/>
                  <a:pt x="701447" y="656336"/>
                  <a:pt x="702260" y="657149"/>
                </a:cubicBezTo>
                <a:cubicBezTo>
                  <a:pt x="703072" y="657962"/>
                  <a:pt x="703479" y="659181"/>
                  <a:pt x="703479" y="660807"/>
                </a:cubicBezTo>
                <a:cubicBezTo>
                  <a:pt x="701853" y="660807"/>
                  <a:pt x="701040" y="661213"/>
                  <a:pt x="701040" y="662026"/>
                </a:cubicBezTo>
                <a:cubicBezTo>
                  <a:pt x="699415" y="662026"/>
                  <a:pt x="699415" y="663245"/>
                  <a:pt x="701040" y="665683"/>
                </a:cubicBezTo>
                <a:lnTo>
                  <a:pt x="702260" y="666903"/>
                </a:lnTo>
                <a:cubicBezTo>
                  <a:pt x="702260" y="667716"/>
                  <a:pt x="703072" y="668935"/>
                  <a:pt x="704698" y="670560"/>
                </a:cubicBezTo>
                <a:lnTo>
                  <a:pt x="703479" y="674218"/>
                </a:lnTo>
                <a:cubicBezTo>
                  <a:pt x="703479" y="675031"/>
                  <a:pt x="704292" y="675844"/>
                  <a:pt x="705917" y="676656"/>
                </a:cubicBezTo>
                <a:lnTo>
                  <a:pt x="707136" y="677875"/>
                </a:lnTo>
                <a:lnTo>
                  <a:pt x="710794" y="677875"/>
                </a:lnTo>
                <a:cubicBezTo>
                  <a:pt x="711607" y="677063"/>
                  <a:pt x="712216" y="676656"/>
                  <a:pt x="712623" y="676656"/>
                </a:cubicBezTo>
                <a:cubicBezTo>
                  <a:pt x="713029" y="676656"/>
                  <a:pt x="713232" y="677063"/>
                  <a:pt x="713232" y="677875"/>
                </a:cubicBezTo>
                <a:cubicBezTo>
                  <a:pt x="713232" y="679501"/>
                  <a:pt x="714045" y="680924"/>
                  <a:pt x="715671" y="682143"/>
                </a:cubicBezTo>
                <a:lnTo>
                  <a:pt x="716890" y="682752"/>
                </a:lnTo>
                <a:lnTo>
                  <a:pt x="716890" y="644957"/>
                </a:lnTo>
                <a:cubicBezTo>
                  <a:pt x="716077" y="633578"/>
                  <a:pt x="715671" y="614477"/>
                  <a:pt x="715671" y="587655"/>
                </a:cubicBezTo>
                <a:lnTo>
                  <a:pt x="712013" y="504749"/>
                </a:lnTo>
                <a:lnTo>
                  <a:pt x="709575" y="440132"/>
                </a:lnTo>
                <a:lnTo>
                  <a:pt x="707136" y="387706"/>
                </a:lnTo>
                <a:cubicBezTo>
                  <a:pt x="707136" y="382829"/>
                  <a:pt x="706324" y="373888"/>
                  <a:pt x="704698" y="360884"/>
                </a:cubicBezTo>
                <a:cubicBezTo>
                  <a:pt x="704698" y="356007"/>
                  <a:pt x="703885" y="352349"/>
                  <a:pt x="702260" y="349911"/>
                </a:cubicBezTo>
                <a:cubicBezTo>
                  <a:pt x="701447" y="348285"/>
                  <a:pt x="701040" y="346253"/>
                  <a:pt x="701040" y="343815"/>
                </a:cubicBezTo>
                <a:cubicBezTo>
                  <a:pt x="701040" y="332435"/>
                  <a:pt x="699415" y="320650"/>
                  <a:pt x="696164" y="308458"/>
                </a:cubicBezTo>
                <a:cubicBezTo>
                  <a:pt x="695351" y="308458"/>
                  <a:pt x="694944" y="307239"/>
                  <a:pt x="694944" y="304800"/>
                </a:cubicBezTo>
                <a:lnTo>
                  <a:pt x="694944" y="299924"/>
                </a:lnTo>
                <a:cubicBezTo>
                  <a:pt x="694944" y="295860"/>
                  <a:pt x="694132" y="292608"/>
                  <a:pt x="692506" y="290170"/>
                </a:cubicBezTo>
                <a:cubicBezTo>
                  <a:pt x="692506" y="288544"/>
                  <a:pt x="692100" y="287325"/>
                  <a:pt x="691287" y="286512"/>
                </a:cubicBezTo>
                <a:cubicBezTo>
                  <a:pt x="691287" y="273508"/>
                  <a:pt x="689661" y="262535"/>
                  <a:pt x="686410" y="253594"/>
                </a:cubicBezTo>
                <a:lnTo>
                  <a:pt x="686410" y="247498"/>
                </a:lnTo>
                <a:lnTo>
                  <a:pt x="682752" y="197511"/>
                </a:lnTo>
                <a:cubicBezTo>
                  <a:pt x="682752" y="193447"/>
                  <a:pt x="680314" y="188570"/>
                  <a:pt x="675437" y="182880"/>
                </a:cubicBezTo>
                <a:cubicBezTo>
                  <a:pt x="674624" y="180442"/>
                  <a:pt x="672999" y="179020"/>
                  <a:pt x="670560" y="178613"/>
                </a:cubicBezTo>
                <a:cubicBezTo>
                  <a:pt x="668122" y="178207"/>
                  <a:pt x="666496" y="178004"/>
                  <a:pt x="665684" y="178004"/>
                </a:cubicBezTo>
                <a:close/>
                <a:moveTo>
                  <a:pt x="835152" y="494995"/>
                </a:moveTo>
                <a:cubicBezTo>
                  <a:pt x="834340" y="497434"/>
                  <a:pt x="833933" y="501498"/>
                  <a:pt x="833933" y="507188"/>
                </a:cubicBezTo>
                <a:cubicBezTo>
                  <a:pt x="833933" y="512064"/>
                  <a:pt x="834340" y="517754"/>
                  <a:pt x="835152" y="524256"/>
                </a:cubicBezTo>
                <a:cubicBezTo>
                  <a:pt x="836778" y="522631"/>
                  <a:pt x="837388" y="520192"/>
                  <a:pt x="836981" y="516941"/>
                </a:cubicBezTo>
                <a:cubicBezTo>
                  <a:pt x="836575" y="513690"/>
                  <a:pt x="836372" y="511658"/>
                  <a:pt x="836372" y="510845"/>
                </a:cubicBezTo>
                <a:cubicBezTo>
                  <a:pt x="836372" y="503530"/>
                  <a:pt x="835965" y="498247"/>
                  <a:pt x="835152" y="494995"/>
                </a:cubicBezTo>
                <a:close/>
                <a:moveTo>
                  <a:pt x="829056" y="499872"/>
                </a:moveTo>
                <a:cubicBezTo>
                  <a:pt x="827431" y="500685"/>
                  <a:pt x="826618" y="502311"/>
                  <a:pt x="826618" y="504749"/>
                </a:cubicBezTo>
                <a:cubicBezTo>
                  <a:pt x="824992" y="508813"/>
                  <a:pt x="824180" y="512064"/>
                  <a:pt x="824180" y="514503"/>
                </a:cubicBezTo>
                <a:cubicBezTo>
                  <a:pt x="824180" y="515315"/>
                  <a:pt x="825399" y="516535"/>
                  <a:pt x="827837" y="518160"/>
                </a:cubicBezTo>
                <a:cubicBezTo>
                  <a:pt x="830276" y="510845"/>
                  <a:pt x="830682" y="504749"/>
                  <a:pt x="829056" y="499872"/>
                </a:cubicBezTo>
                <a:close/>
                <a:moveTo>
                  <a:pt x="815645" y="515722"/>
                </a:moveTo>
                <a:cubicBezTo>
                  <a:pt x="813207" y="521412"/>
                  <a:pt x="811784" y="526085"/>
                  <a:pt x="811378" y="529743"/>
                </a:cubicBezTo>
                <a:cubicBezTo>
                  <a:pt x="810972" y="533400"/>
                  <a:pt x="811581" y="536042"/>
                  <a:pt x="813207" y="537668"/>
                </a:cubicBezTo>
                <a:cubicBezTo>
                  <a:pt x="814832" y="537668"/>
                  <a:pt x="815645" y="537261"/>
                  <a:pt x="815645" y="536448"/>
                </a:cubicBezTo>
                <a:lnTo>
                  <a:pt x="816864" y="521818"/>
                </a:lnTo>
                <a:cubicBezTo>
                  <a:pt x="817677" y="518567"/>
                  <a:pt x="817271" y="516535"/>
                  <a:pt x="815645" y="515722"/>
                </a:cubicBezTo>
                <a:close/>
                <a:moveTo>
                  <a:pt x="836372" y="531572"/>
                </a:moveTo>
                <a:lnTo>
                  <a:pt x="833933" y="548640"/>
                </a:lnTo>
                <a:lnTo>
                  <a:pt x="835152" y="549860"/>
                </a:lnTo>
                <a:cubicBezTo>
                  <a:pt x="835965" y="551485"/>
                  <a:pt x="836372" y="554330"/>
                  <a:pt x="836372" y="558394"/>
                </a:cubicBezTo>
                <a:lnTo>
                  <a:pt x="836372" y="568148"/>
                </a:lnTo>
                <a:lnTo>
                  <a:pt x="837591" y="566928"/>
                </a:lnTo>
                <a:lnTo>
                  <a:pt x="838810" y="547421"/>
                </a:lnTo>
                <a:cubicBezTo>
                  <a:pt x="838810" y="544170"/>
                  <a:pt x="837997" y="538887"/>
                  <a:pt x="836372" y="531572"/>
                </a:cubicBezTo>
                <a:close/>
                <a:moveTo>
                  <a:pt x="841248" y="580340"/>
                </a:moveTo>
                <a:cubicBezTo>
                  <a:pt x="838810" y="580340"/>
                  <a:pt x="837591" y="581152"/>
                  <a:pt x="837591" y="582778"/>
                </a:cubicBezTo>
                <a:cubicBezTo>
                  <a:pt x="837591" y="590906"/>
                  <a:pt x="837997" y="596189"/>
                  <a:pt x="838810" y="598628"/>
                </a:cubicBezTo>
                <a:cubicBezTo>
                  <a:pt x="838810" y="602691"/>
                  <a:pt x="837997" y="605130"/>
                  <a:pt x="836372" y="605943"/>
                </a:cubicBezTo>
                <a:lnTo>
                  <a:pt x="835152" y="612039"/>
                </a:lnTo>
                <a:lnTo>
                  <a:pt x="838810" y="616916"/>
                </a:lnTo>
                <a:lnTo>
                  <a:pt x="841248" y="616916"/>
                </a:lnTo>
                <a:cubicBezTo>
                  <a:pt x="842061" y="615290"/>
                  <a:pt x="842468" y="612852"/>
                  <a:pt x="842468" y="609600"/>
                </a:cubicBezTo>
                <a:cubicBezTo>
                  <a:pt x="842468" y="596596"/>
                  <a:pt x="842061" y="587248"/>
                  <a:pt x="841248" y="581559"/>
                </a:cubicBezTo>
                <a:lnTo>
                  <a:pt x="841248" y="580340"/>
                </a:lnTo>
                <a:close/>
                <a:moveTo>
                  <a:pt x="836372" y="621792"/>
                </a:moveTo>
                <a:lnTo>
                  <a:pt x="841248" y="627888"/>
                </a:lnTo>
                <a:cubicBezTo>
                  <a:pt x="841248" y="627076"/>
                  <a:pt x="841248" y="625856"/>
                  <a:pt x="841248" y="624231"/>
                </a:cubicBezTo>
                <a:cubicBezTo>
                  <a:pt x="841248" y="622605"/>
                  <a:pt x="839623" y="621792"/>
                  <a:pt x="836372" y="621792"/>
                </a:cubicBezTo>
                <a:close/>
                <a:moveTo>
                  <a:pt x="841248" y="638861"/>
                </a:moveTo>
                <a:cubicBezTo>
                  <a:pt x="841248" y="639674"/>
                  <a:pt x="840639" y="641909"/>
                  <a:pt x="839420" y="645567"/>
                </a:cubicBezTo>
                <a:cubicBezTo>
                  <a:pt x="838200" y="649224"/>
                  <a:pt x="838404" y="652679"/>
                  <a:pt x="840029" y="655930"/>
                </a:cubicBezTo>
                <a:lnTo>
                  <a:pt x="841248" y="662026"/>
                </a:lnTo>
                <a:cubicBezTo>
                  <a:pt x="841248" y="664464"/>
                  <a:pt x="842061" y="666090"/>
                  <a:pt x="843687" y="666903"/>
                </a:cubicBezTo>
                <a:cubicBezTo>
                  <a:pt x="845312" y="663652"/>
                  <a:pt x="845719" y="660400"/>
                  <a:pt x="844906" y="657149"/>
                </a:cubicBezTo>
                <a:cubicBezTo>
                  <a:pt x="844093" y="654711"/>
                  <a:pt x="843687" y="650647"/>
                  <a:pt x="843687" y="644957"/>
                </a:cubicBezTo>
                <a:cubicBezTo>
                  <a:pt x="846125" y="643332"/>
                  <a:pt x="845312" y="641299"/>
                  <a:pt x="841248" y="638861"/>
                </a:cubicBezTo>
                <a:close/>
                <a:moveTo>
                  <a:pt x="833933" y="657149"/>
                </a:moveTo>
                <a:lnTo>
                  <a:pt x="831495" y="660807"/>
                </a:lnTo>
                <a:cubicBezTo>
                  <a:pt x="830682" y="664058"/>
                  <a:pt x="830479" y="667309"/>
                  <a:pt x="830885" y="670560"/>
                </a:cubicBezTo>
                <a:cubicBezTo>
                  <a:pt x="831292" y="673811"/>
                  <a:pt x="831495" y="676656"/>
                  <a:pt x="831495" y="679095"/>
                </a:cubicBezTo>
                <a:cubicBezTo>
                  <a:pt x="831495" y="681533"/>
                  <a:pt x="832714" y="683159"/>
                  <a:pt x="835152" y="683972"/>
                </a:cubicBezTo>
                <a:lnTo>
                  <a:pt x="835152" y="677875"/>
                </a:lnTo>
                <a:cubicBezTo>
                  <a:pt x="834340" y="669747"/>
                  <a:pt x="833933" y="662839"/>
                  <a:pt x="833933" y="657149"/>
                </a:cubicBezTo>
                <a:close/>
                <a:moveTo>
                  <a:pt x="842468" y="672999"/>
                </a:moveTo>
                <a:cubicBezTo>
                  <a:pt x="840842" y="681127"/>
                  <a:pt x="840029" y="687223"/>
                  <a:pt x="840029" y="691287"/>
                </a:cubicBezTo>
                <a:cubicBezTo>
                  <a:pt x="840029" y="695351"/>
                  <a:pt x="840842" y="703072"/>
                  <a:pt x="842468" y="714451"/>
                </a:cubicBezTo>
                <a:cubicBezTo>
                  <a:pt x="843280" y="711200"/>
                  <a:pt x="843687" y="705917"/>
                  <a:pt x="843687" y="698602"/>
                </a:cubicBezTo>
                <a:cubicBezTo>
                  <a:pt x="843687" y="692912"/>
                  <a:pt x="843280" y="684378"/>
                  <a:pt x="842468" y="672999"/>
                </a:cubicBezTo>
                <a:close/>
                <a:moveTo>
                  <a:pt x="824180" y="675437"/>
                </a:moveTo>
                <a:cubicBezTo>
                  <a:pt x="823367" y="676250"/>
                  <a:pt x="821741" y="679095"/>
                  <a:pt x="819303" y="683972"/>
                </a:cubicBezTo>
                <a:lnTo>
                  <a:pt x="820522" y="685191"/>
                </a:lnTo>
                <a:lnTo>
                  <a:pt x="821741" y="685191"/>
                </a:lnTo>
                <a:cubicBezTo>
                  <a:pt x="822554" y="684378"/>
                  <a:pt x="824180" y="683972"/>
                  <a:pt x="826618" y="683972"/>
                </a:cubicBezTo>
                <a:lnTo>
                  <a:pt x="826618" y="676656"/>
                </a:lnTo>
                <a:cubicBezTo>
                  <a:pt x="825805" y="675844"/>
                  <a:pt x="824992" y="675437"/>
                  <a:pt x="824180" y="675437"/>
                </a:cubicBezTo>
                <a:close/>
                <a:moveTo>
                  <a:pt x="551079" y="415138"/>
                </a:moveTo>
                <a:cubicBezTo>
                  <a:pt x="549453" y="414731"/>
                  <a:pt x="548640" y="414935"/>
                  <a:pt x="548640" y="415748"/>
                </a:cubicBezTo>
                <a:lnTo>
                  <a:pt x="555956" y="426720"/>
                </a:lnTo>
                <a:cubicBezTo>
                  <a:pt x="557581" y="425908"/>
                  <a:pt x="557581" y="424688"/>
                  <a:pt x="555956" y="423063"/>
                </a:cubicBezTo>
                <a:cubicBezTo>
                  <a:pt x="554330" y="421437"/>
                  <a:pt x="553517" y="420218"/>
                  <a:pt x="553517" y="419405"/>
                </a:cubicBezTo>
                <a:cubicBezTo>
                  <a:pt x="553517" y="418592"/>
                  <a:pt x="553924" y="417780"/>
                  <a:pt x="554736" y="416967"/>
                </a:cubicBezTo>
                <a:lnTo>
                  <a:pt x="553517" y="415748"/>
                </a:lnTo>
                <a:cubicBezTo>
                  <a:pt x="553517" y="415748"/>
                  <a:pt x="552704" y="415544"/>
                  <a:pt x="551079" y="415138"/>
                </a:cubicBezTo>
                <a:close/>
                <a:moveTo>
                  <a:pt x="564490" y="424282"/>
                </a:moveTo>
                <a:lnTo>
                  <a:pt x="564490" y="429159"/>
                </a:lnTo>
                <a:cubicBezTo>
                  <a:pt x="564490" y="432410"/>
                  <a:pt x="565303" y="434036"/>
                  <a:pt x="566928" y="434036"/>
                </a:cubicBezTo>
                <a:lnTo>
                  <a:pt x="566928" y="429159"/>
                </a:lnTo>
                <a:cubicBezTo>
                  <a:pt x="573431" y="432410"/>
                  <a:pt x="576682" y="435661"/>
                  <a:pt x="576682" y="438912"/>
                </a:cubicBezTo>
                <a:cubicBezTo>
                  <a:pt x="578308" y="438912"/>
                  <a:pt x="579527" y="439319"/>
                  <a:pt x="580340" y="440132"/>
                </a:cubicBezTo>
                <a:cubicBezTo>
                  <a:pt x="580340" y="440132"/>
                  <a:pt x="581559" y="440944"/>
                  <a:pt x="583997" y="442570"/>
                </a:cubicBezTo>
                <a:cubicBezTo>
                  <a:pt x="577495" y="436880"/>
                  <a:pt x="573024" y="430784"/>
                  <a:pt x="570586" y="424282"/>
                </a:cubicBezTo>
                <a:lnTo>
                  <a:pt x="564490" y="424282"/>
                </a:lnTo>
                <a:close/>
                <a:moveTo>
                  <a:pt x="513284" y="426720"/>
                </a:moveTo>
                <a:lnTo>
                  <a:pt x="515316" y="429430"/>
                </a:lnTo>
                <a:lnTo>
                  <a:pt x="514503" y="429159"/>
                </a:lnTo>
                <a:cubicBezTo>
                  <a:pt x="515316" y="429972"/>
                  <a:pt x="515925" y="430988"/>
                  <a:pt x="516332" y="432207"/>
                </a:cubicBezTo>
                <a:cubicBezTo>
                  <a:pt x="516738" y="433426"/>
                  <a:pt x="517348" y="433629"/>
                  <a:pt x="518160" y="432816"/>
                </a:cubicBezTo>
                <a:lnTo>
                  <a:pt x="516941" y="431597"/>
                </a:lnTo>
                <a:cubicBezTo>
                  <a:pt x="516941" y="429972"/>
                  <a:pt x="516738" y="428752"/>
                  <a:pt x="516332" y="427940"/>
                </a:cubicBezTo>
                <a:cubicBezTo>
                  <a:pt x="515925" y="427127"/>
                  <a:pt x="514909" y="426720"/>
                  <a:pt x="513284" y="426720"/>
                </a:cubicBezTo>
                <a:close/>
                <a:moveTo>
                  <a:pt x="593751" y="174346"/>
                </a:moveTo>
                <a:cubicBezTo>
                  <a:pt x="592125" y="175972"/>
                  <a:pt x="589890" y="177191"/>
                  <a:pt x="587045" y="178004"/>
                </a:cubicBezTo>
                <a:cubicBezTo>
                  <a:pt x="584200" y="178816"/>
                  <a:pt x="581559" y="179629"/>
                  <a:pt x="579120" y="180442"/>
                </a:cubicBezTo>
                <a:lnTo>
                  <a:pt x="577901" y="182880"/>
                </a:lnTo>
                <a:cubicBezTo>
                  <a:pt x="578714" y="183693"/>
                  <a:pt x="578714" y="184506"/>
                  <a:pt x="577901" y="185319"/>
                </a:cubicBezTo>
                <a:cubicBezTo>
                  <a:pt x="577088" y="186132"/>
                  <a:pt x="576276" y="186944"/>
                  <a:pt x="575463" y="187757"/>
                </a:cubicBezTo>
                <a:cubicBezTo>
                  <a:pt x="581152" y="187757"/>
                  <a:pt x="584404" y="185725"/>
                  <a:pt x="585216" y="181661"/>
                </a:cubicBezTo>
                <a:lnTo>
                  <a:pt x="590093" y="181661"/>
                </a:lnTo>
                <a:cubicBezTo>
                  <a:pt x="592532" y="181661"/>
                  <a:pt x="593751" y="179629"/>
                  <a:pt x="593751" y="175565"/>
                </a:cubicBezTo>
                <a:lnTo>
                  <a:pt x="593751" y="174346"/>
                </a:lnTo>
                <a:close/>
                <a:moveTo>
                  <a:pt x="527351" y="219081"/>
                </a:moveTo>
                <a:lnTo>
                  <a:pt x="523952" y="220371"/>
                </a:lnTo>
                <a:cubicBezTo>
                  <a:pt x="521716" y="221387"/>
                  <a:pt x="520192" y="222301"/>
                  <a:pt x="519380" y="223114"/>
                </a:cubicBezTo>
                <a:lnTo>
                  <a:pt x="502214" y="233986"/>
                </a:lnTo>
                <a:lnTo>
                  <a:pt x="504749" y="240183"/>
                </a:lnTo>
                <a:cubicBezTo>
                  <a:pt x="504749" y="241808"/>
                  <a:pt x="504343" y="245466"/>
                  <a:pt x="503530" y="251156"/>
                </a:cubicBezTo>
                <a:lnTo>
                  <a:pt x="502311" y="251156"/>
                </a:lnTo>
                <a:lnTo>
                  <a:pt x="503530" y="246279"/>
                </a:lnTo>
                <a:cubicBezTo>
                  <a:pt x="501092" y="248717"/>
                  <a:pt x="499872" y="251562"/>
                  <a:pt x="499872" y="254813"/>
                </a:cubicBezTo>
                <a:lnTo>
                  <a:pt x="502311" y="254813"/>
                </a:lnTo>
                <a:cubicBezTo>
                  <a:pt x="503936" y="254813"/>
                  <a:pt x="504749" y="253188"/>
                  <a:pt x="504749" y="249936"/>
                </a:cubicBezTo>
                <a:cubicBezTo>
                  <a:pt x="504749" y="248311"/>
                  <a:pt x="504952" y="247295"/>
                  <a:pt x="505359" y="246888"/>
                </a:cubicBezTo>
                <a:cubicBezTo>
                  <a:pt x="505765" y="246482"/>
                  <a:pt x="506781" y="246279"/>
                  <a:pt x="508407" y="246279"/>
                </a:cubicBezTo>
                <a:lnTo>
                  <a:pt x="513284" y="245060"/>
                </a:lnTo>
                <a:cubicBezTo>
                  <a:pt x="518973" y="245060"/>
                  <a:pt x="521818" y="242621"/>
                  <a:pt x="521818" y="237744"/>
                </a:cubicBezTo>
                <a:lnTo>
                  <a:pt x="518160" y="237744"/>
                </a:lnTo>
                <a:cubicBezTo>
                  <a:pt x="515722" y="237744"/>
                  <a:pt x="514096" y="237338"/>
                  <a:pt x="513284" y="236525"/>
                </a:cubicBezTo>
                <a:cubicBezTo>
                  <a:pt x="513284" y="235712"/>
                  <a:pt x="514096" y="234493"/>
                  <a:pt x="515722" y="232868"/>
                </a:cubicBezTo>
                <a:lnTo>
                  <a:pt x="521818" y="229210"/>
                </a:lnTo>
                <a:cubicBezTo>
                  <a:pt x="521818" y="230023"/>
                  <a:pt x="522021" y="230632"/>
                  <a:pt x="522428" y="231039"/>
                </a:cubicBezTo>
                <a:cubicBezTo>
                  <a:pt x="522834" y="231445"/>
                  <a:pt x="523037" y="231648"/>
                  <a:pt x="523037" y="231648"/>
                </a:cubicBezTo>
                <a:cubicBezTo>
                  <a:pt x="527101" y="233274"/>
                  <a:pt x="529133" y="232461"/>
                  <a:pt x="529133" y="229210"/>
                </a:cubicBezTo>
                <a:cubicBezTo>
                  <a:pt x="529946" y="228397"/>
                  <a:pt x="530149" y="227178"/>
                  <a:pt x="529743" y="225552"/>
                </a:cubicBezTo>
                <a:cubicBezTo>
                  <a:pt x="529336" y="223927"/>
                  <a:pt x="529133" y="222301"/>
                  <a:pt x="529133" y="220675"/>
                </a:cubicBezTo>
                <a:lnTo>
                  <a:pt x="527914" y="219456"/>
                </a:lnTo>
                <a:lnTo>
                  <a:pt x="527351" y="219081"/>
                </a:lnTo>
                <a:close/>
                <a:moveTo>
                  <a:pt x="523037" y="242621"/>
                </a:moveTo>
                <a:cubicBezTo>
                  <a:pt x="522224" y="243434"/>
                  <a:pt x="521208" y="244247"/>
                  <a:pt x="519989" y="245060"/>
                </a:cubicBezTo>
                <a:cubicBezTo>
                  <a:pt x="518770" y="245872"/>
                  <a:pt x="517754" y="246279"/>
                  <a:pt x="516941" y="246279"/>
                </a:cubicBezTo>
                <a:cubicBezTo>
                  <a:pt x="517754" y="247092"/>
                  <a:pt x="518770" y="247498"/>
                  <a:pt x="519989" y="247498"/>
                </a:cubicBezTo>
                <a:cubicBezTo>
                  <a:pt x="521208" y="247498"/>
                  <a:pt x="521818" y="247092"/>
                  <a:pt x="521818" y="246279"/>
                </a:cubicBezTo>
                <a:cubicBezTo>
                  <a:pt x="522631" y="246279"/>
                  <a:pt x="523037" y="245466"/>
                  <a:pt x="523037" y="243840"/>
                </a:cubicBezTo>
                <a:lnTo>
                  <a:pt x="523037" y="242621"/>
                </a:lnTo>
                <a:close/>
                <a:moveTo>
                  <a:pt x="496380" y="237680"/>
                </a:moveTo>
                <a:lnTo>
                  <a:pt x="493254" y="239660"/>
                </a:lnTo>
                <a:lnTo>
                  <a:pt x="493776" y="240183"/>
                </a:lnTo>
                <a:lnTo>
                  <a:pt x="493776" y="243840"/>
                </a:lnTo>
                <a:cubicBezTo>
                  <a:pt x="495402" y="243028"/>
                  <a:pt x="496418" y="242012"/>
                  <a:pt x="496824" y="240792"/>
                </a:cubicBezTo>
                <a:lnTo>
                  <a:pt x="496380" y="237680"/>
                </a:lnTo>
                <a:close/>
                <a:moveTo>
                  <a:pt x="491725" y="240629"/>
                </a:moveTo>
                <a:lnTo>
                  <a:pt x="485493" y="244575"/>
                </a:lnTo>
                <a:lnTo>
                  <a:pt x="486461" y="245060"/>
                </a:lnTo>
                <a:cubicBezTo>
                  <a:pt x="486868" y="245466"/>
                  <a:pt x="486868" y="245872"/>
                  <a:pt x="486461" y="246279"/>
                </a:cubicBezTo>
                <a:cubicBezTo>
                  <a:pt x="484836" y="250343"/>
                  <a:pt x="484836" y="253594"/>
                  <a:pt x="486461" y="256032"/>
                </a:cubicBezTo>
                <a:cubicBezTo>
                  <a:pt x="486461" y="256032"/>
                  <a:pt x="486461" y="256235"/>
                  <a:pt x="486461" y="256642"/>
                </a:cubicBezTo>
                <a:cubicBezTo>
                  <a:pt x="486461" y="257048"/>
                  <a:pt x="486461" y="257252"/>
                  <a:pt x="486461" y="257252"/>
                </a:cubicBezTo>
                <a:cubicBezTo>
                  <a:pt x="488900" y="255626"/>
                  <a:pt x="491338" y="254813"/>
                  <a:pt x="493776" y="254813"/>
                </a:cubicBezTo>
                <a:cubicBezTo>
                  <a:pt x="493776" y="254813"/>
                  <a:pt x="492964" y="254000"/>
                  <a:pt x="491338" y="252375"/>
                </a:cubicBezTo>
                <a:cubicBezTo>
                  <a:pt x="492964" y="250749"/>
                  <a:pt x="493573" y="249530"/>
                  <a:pt x="493167" y="248717"/>
                </a:cubicBezTo>
                <a:cubicBezTo>
                  <a:pt x="492760" y="247904"/>
                  <a:pt x="491338" y="247092"/>
                  <a:pt x="488900" y="246279"/>
                </a:cubicBezTo>
                <a:lnTo>
                  <a:pt x="491725" y="240629"/>
                </a:lnTo>
                <a:close/>
                <a:moveTo>
                  <a:pt x="484274" y="245347"/>
                </a:moveTo>
                <a:lnTo>
                  <a:pt x="482804" y="246279"/>
                </a:lnTo>
                <a:cubicBezTo>
                  <a:pt x="472237" y="252781"/>
                  <a:pt x="466548" y="256439"/>
                  <a:pt x="465735" y="257252"/>
                </a:cubicBezTo>
                <a:lnTo>
                  <a:pt x="464028" y="258105"/>
                </a:lnTo>
                <a:lnTo>
                  <a:pt x="464516" y="258471"/>
                </a:lnTo>
                <a:cubicBezTo>
                  <a:pt x="465328" y="257658"/>
                  <a:pt x="466548" y="257252"/>
                  <a:pt x="468173" y="257252"/>
                </a:cubicBezTo>
                <a:lnTo>
                  <a:pt x="477927" y="259690"/>
                </a:lnTo>
                <a:cubicBezTo>
                  <a:pt x="479552" y="256439"/>
                  <a:pt x="481584" y="254813"/>
                  <a:pt x="484023" y="254813"/>
                </a:cubicBezTo>
                <a:cubicBezTo>
                  <a:pt x="484836" y="251562"/>
                  <a:pt x="485039" y="249123"/>
                  <a:pt x="484632" y="247498"/>
                </a:cubicBezTo>
                <a:lnTo>
                  <a:pt x="484274" y="245347"/>
                </a:lnTo>
                <a:close/>
                <a:moveTo>
                  <a:pt x="460777" y="259934"/>
                </a:moveTo>
                <a:lnTo>
                  <a:pt x="460336" y="261257"/>
                </a:lnTo>
                <a:lnTo>
                  <a:pt x="460858" y="260299"/>
                </a:lnTo>
                <a:lnTo>
                  <a:pt x="460777" y="259934"/>
                </a:lnTo>
                <a:close/>
                <a:moveTo>
                  <a:pt x="242621" y="320650"/>
                </a:moveTo>
                <a:lnTo>
                  <a:pt x="242621" y="321869"/>
                </a:lnTo>
                <a:cubicBezTo>
                  <a:pt x="243434" y="323495"/>
                  <a:pt x="244653" y="323495"/>
                  <a:pt x="246279" y="321869"/>
                </a:cubicBezTo>
                <a:cubicBezTo>
                  <a:pt x="245466" y="321869"/>
                  <a:pt x="244856" y="321666"/>
                  <a:pt x="244450" y="321260"/>
                </a:cubicBezTo>
                <a:cubicBezTo>
                  <a:pt x="244044" y="320853"/>
                  <a:pt x="243434" y="320650"/>
                  <a:pt x="242621" y="320650"/>
                </a:cubicBezTo>
                <a:close/>
                <a:moveTo>
                  <a:pt x="231648" y="326746"/>
                </a:moveTo>
                <a:cubicBezTo>
                  <a:pt x="233274" y="329184"/>
                  <a:pt x="235103" y="331216"/>
                  <a:pt x="237135" y="332842"/>
                </a:cubicBezTo>
                <a:cubicBezTo>
                  <a:pt x="239167" y="334467"/>
                  <a:pt x="240996" y="336093"/>
                  <a:pt x="242621" y="337719"/>
                </a:cubicBezTo>
                <a:cubicBezTo>
                  <a:pt x="241808" y="336093"/>
                  <a:pt x="240386" y="334061"/>
                  <a:pt x="238354" y="331623"/>
                </a:cubicBezTo>
                <a:cubicBezTo>
                  <a:pt x="236322" y="329184"/>
                  <a:pt x="234087" y="327559"/>
                  <a:pt x="231648" y="326746"/>
                </a:cubicBezTo>
                <a:close/>
                <a:moveTo>
                  <a:pt x="501092" y="420624"/>
                </a:moveTo>
                <a:cubicBezTo>
                  <a:pt x="501092" y="421437"/>
                  <a:pt x="501498" y="422047"/>
                  <a:pt x="502311" y="422453"/>
                </a:cubicBezTo>
                <a:cubicBezTo>
                  <a:pt x="503124" y="422859"/>
                  <a:pt x="503936" y="422656"/>
                  <a:pt x="504749" y="421844"/>
                </a:cubicBezTo>
                <a:cubicBezTo>
                  <a:pt x="504749" y="421031"/>
                  <a:pt x="504343" y="420828"/>
                  <a:pt x="503530" y="421234"/>
                </a:cubicBezTo>
                <a:cubicBezTo>
                  <a:pt x="502717" y="421640"/>
                  <a:pt x="501904" y="421437"/>
                  <a:pt x="501092" y="420624"/>
                </a:cubicBezTo>
                <a:close/>
                <a:moveTo>
                  <a:pt x="559613" y="441351"/>
                </a:moveTo>
                <a:lnTo>
                  <a:pt x="558394" y="442570"/>
                </a:lnTo>
                <a:lnTo>
                  <a:pt x="560832" y="446228"/>
                </a:lnTo>
                <a:lnTo>
                  <a:pt x="559613" y="441351"/>
                </a:lnTo>
                <a:close/>
                <a:moveTo>
                  <a:pt x="568148" y="441351"/>
                </a:moveTo>
                <a:cubicBezTo>
                  <a:pt x="568960" y="442164"/>
                  <a:pt x="569570" y="442773"/>
                  <a:pt x="569976" y="443180"/>
                </a:cubicBezTo>
                <a:cubicBezTo>
                  <a:pt x="570383" y="443586"/>
                  <a:pt x="570992" y="444196"/>
                  <a:pt x="571805" y="445008"/>
                </a:cubicBezTo>
                <a:cubicBezTo>
                  <a:pt x="572618" y="444196"/>
                  <a:pt x="573431" y="444196"/>
                  <a:pt x="574244" y="445008"/>
                </a:cubicBezTo>
                <a:cubicBezTo>
                  <a:pt x="575056" y="445821"/>
                  <a:pt x="575869" y="446228"/>
                  <a:pt x="576682" y="446228"/>
                </a:cubicBezTo>
                <a:cubicBezTo>
                  <a:pt x="576682" y="444602"/>
                  <a:pt x="576276" y="443383"/>
                  <a:pt x="575463" y="442570"/>
                </a:cubicBezTo>
                <a:cubicBezTo>
                  <a:pt x="574650" y="441757"/>
                  <a:pt x="573431" y="441351"/>
                  <a:pt x="571805" y="441351"/>
                </a:cubicBezTo>
                <a:cubicBezTo>
                  <a:pt x="570180" y="441351"/>
                  <a:pt x="568960" y="441351"/>
                  <a:pt x="568148" y="441351"/>
                </a:cubicBezTo>
                <a:close/>
                <a:moveTo>
                  <a:pt x="521818" y="445008"/>
                </a:moveTo>
                <a:lnTo>
                  <a:pt x="521818" y="447447"/>
                </a:lnTo>
                <a:cubicBezTo>
                  <a:pt x="521818" y="447447"/>
                  <a:pt x="522428" y="447650"/>
                  <a:pt x="523647" y="448056"/>
                </a:cubicBezTo>
                <a:cubicBezTo>
                  <a:pt x="524866" y="448463"/>
                  <a:pt x="527508" y="449072"/>
                  <a:pt x="531572" y="449885"/>
                </a:cubicBezTo>
                <a:cubicBezTo>
                  <a:pt x="531572" y="449072"/>
                  <a:pt x="530149" y="448260"/>
                  <a:pt x="527304" y="447447"/>
                </a:cubicBezTo>
                <a:cubicBezTo>
                  <a:pt x="524460" y="446634"/>
                  <a:pt x="522631" y="445821"/>
                  <a:pt x="521818" y="445008"/>
                </a:cubicBezTo>
                <a:close/>
                <a:moveTo>
                  <a:pt x="570891" y="450495"/>
                </a:moveTo>
                <a:cubicBezTo>
                  <a:pt x="569875" y="450495"/>
                  <a:pt x="568554" y="450698"/>
                  <a:pt x="566928" y="451104"/>
                </a:cubicBezTo>
                <a:cubicBezTo>
                  <a:pt x="566928" y="451104"/>
                  <a:pt x="567538" y="451104"/>
                  <a:pt x="568757" y="451104"/>
                </a:cubicBezTo>
                <a:cubicBezTo>
                  <a:pt x="569976" y="451104"/>
                  <a:pt x="570992" y="451511"/>
                  <a:pt x="571805" y="452324"/>
                </a:cubicBezTo>
                <a:lnTo>
                  <a:pt x="576682" y="451104"/>
                </a:lnTo>
                <a:cubicBezTo>
                  <a:pt x="575869" y="451104"/>
                  <a:pt x="574650" y="451104"/>
                  <a:pt x="573024" y="451104"/>
                </a:cubicBezTo>
                <a:cubicBezTo>
                  <a:pt x="572618" y="450698"/>
                  <a:pt x="571907" y="450495"/>
                  <a:pt x="570891" y="450495"/>
                </a:cubicBezTo>
                <a:close/>
                <a:moveTo>
                  <a:pt x="557175" y="451104"/>
                </a:moveTo>
                <a:cubicBezTo>
                  <a:pt x="558800" y="452730"/>
                  <a:pt x="559613" y="453543"/>
                  <a:pt x="559613" y="453543"/>
                </a:cubicBezTo>
                <a:lnTo>
                  <a:pt x="559613" y="452324"/>
                </a:lnTo>
                <a:lnTo>
                  <a:pt x="558394" y="451104"/>
                </a:lnTo>
                <a:lnTo>
                  <a:pt x="557175" y="451104"/>
                </a:lnTo>
                <a:close/>
                <a:moveTo>
                  <a:pt x="643318" y="519548"/>
                </a:moveTo>
                <a:lnTo>
                  <a:pt x="640690" y="520599"/>
                </a:lnTo>
                <a:cubicBezTo>
                  <a:pt x="639471" y="520599"/>
                  <a:pt x="638455" y="521005"/>
                  <a:pt x="637642" y="521818"/>
                </a:cubicBezTo>
                <a:lnTo>
                  <a:pt x="644957" y="523037"/>
                </a:lnTo>
                <a:cubicBezTo>
                  <a:pt x="649021" y="523037"/>
                  <a:pt x="651866" y="522631"/>
                  <a:pt x="653492" y="521818"/>
                </a:cubicBezTo>
                <a:cubicBezTo>
                  <a:pt x="652272" y="521005"/>
                  <a:pt x="650647" y="520396"/>
                  <a:pt x="648615" y="519989"/>
                </a:cubicBezTo>
                <a:lnTo>
                  <a:pt x="643318" y="519548"/>
                </a:lnTo>
                <a:close/>
                <a:moveTo>
                  <a:pt x="575463" y="531572"/>
                </a:moveTo>
                <a:cubicBezTo>
                  <a:pt x="573024" y="531572"/>
                  <a:pt x="570586" y="532791"/>
                  <a:pt x="568148" y="535229"/>
                </a:cubicBezTo>
                <a:cubicBezTo>
                  <a:pt x="567335" y="533604"/>
                  <a:pt x="566928" y="532791"/>
                  <a:pt x="566928" y="532791"/>
                </a:cubicBezTo>
                <a:lnTo>
                  <a:pt x="563271" y="534010"/>
                </a:lnTo>
                <a:cubicBezTo>
                  <a:pt x="562458" y="534010"/>
                  <a:pt x="561645" y="534010"/>
                  <a:pt x="560832" y="534010"/>
                </a:cubicBezTo>
                <a:cubicBezTo>
                  <a:pt x="560020" y="534010"/>
                  <a:pt x="559613" y="534416"/>
                  <a:pt x="559613" y="535229"/>
                </a:cubicBezTo>
                <a:cubicBezTo>
                  <a:pt x="558800" y="536855"/>
                  <a:pt x="557988" y="537668"/>
                  <a:pt x="557175" y="537668"/>
                </a:cubicBezTo>
                <a:lnTo>
                  <a:pt x="551079" y="537668"/>
                </a:lnTo>
                <a:lnTo>
                  <a:pt x="553517" y="541325"/>
                </a:lnTo>
                <a:lnTo>
                  <a:pt x="551079" y="541325"/>
                </a:lnTo>
                <a:lnTo>
                  <a:pt x="549860" y="541325"/>
                </a:lnTo>
                <a:cubicBezTo>
                  <a:pt x="549860" y="541325"/>
                  <a:pt x="549453" y="540919"/>
                  <a:pt x="548640" y="540106"/>
                </a:cubicBezTo>
                <a:cubicBezTo>
                  <a:pt x="547828" y="539293"/>
                  <a:pt x="547015" y="539293"/>
                  <a:pt x="546202" y="540106"/>
                </a:cubicBezTo>
                <a:cubicBezTo>
                  <a:pt x="544576" y="540106"/>
                  <a:pt x="543764" y="538480"/>
                  <a:pt x="543764" y="535229"/>
                </a:cubicBezTo>
                <a:cubicBezTo>
                  <a:pt x="539700" y="536855"/>
                  <a:pt x="536448" y="538480"/>
                  <a:pt x="534010" y="540106"/>
                </a:cubicBezTo>
                <a:cubicBezTo>
                  <a:pt x="534010" y="538480"/>
                  <a:pt x="534416" y="537464"/>
                  <a:pt x="535229" y="537058"/>
                </a:cubicBezTo>
                <a:cubicBezTo>
                  <a:pt x="536042" y="536652"/>
                  <a:pt x="536448" y="536042"/>
                  <a:pt x="536448" y="535229"/>
                </a:cubicBezTo>
                <a:cubicBezTo>
                  <a:pt x="535636" y="534416"/>
                  <a:pt x="534620" y="534620"/>
                  <a:pt x="533400" y="535839"/>
                </a:cubicBezTo>
                <a:cubicBezTo>
                  <a:pt x="532181" y="537058"/>
                  <a:pt x="531572" y="537668"/>
                  <a:pt x="531572" y="537668"/>
                </a:cubicBezTo>
                <a:cubicBezTo>
                  <a:pt x="531572" y="536042"/>
                  <a:pt x="531165" y="534823"/>
                  <a:pt x="530352" y="534010"/>
                </a:cubicBezTo>
                <a:lnTo>
                  <a:pt x="531572" y="538887"/>
                </a:lnTo>
                <a:cubicBezTo>
                  <a:pt x="529133" y="538887"/>
                  <a:pt x="528320" y="540106"/>
                  <a:pt x="529133" y="542544"/>
                </a:cubicBezTo>
                <a:cubicBezTo>
                  <a:pt x="528320" y="541732"/>
                  <a:pt x="527101" y="540512"/>
                  <a:pt x="525476" y="538887"/>
                </a:cubicBezTo>
                <a:lnTo>
                  <a:pt x="524256" y="540106"/>
                </a:lnTo>
                <a:lnTo>
                  <a:pt x="524256" y="541325"/>
                </a:lnTo>
                <a:cubicBezTo>
                  <a:pt x="525882" y="541325"/>
                  <a:pt x="526695" y="541732"/>
                  <a:pt x="526695" y="542544"/>
                </a:cubicBezTo>
                <a:lnTo>
                  <a:pt x="523037" y="546202"/>
                </a:lnTo>
                <a:cubicBezTo>
                  <a:pt x="522224" y="547828"/>
                  <a:pt x="521208" y="548844"/>
                  <a:pt x="519989" y="549250"/>
                </a:cubicBezTo>
                <a:cubicBezTo>
                  <a:pt x="518770" y="549656"/>
                  <a:pt x="517754" y="549860"/>
                  <a:pt x="516941" y="549860"/>
                </a:cubicBezTo>
                <a:lnTo>
                  <a:pt x="516941" y="553517"/>
                </a:lnTo>
                <a:cubicBezTo>
                  <a:pt x="516128" y="553517"/>
                  <a:pt x="515519" y="554127"/>
                  <a:pt x="515112" y="555346"/>
                </a:cubicBezTo>
                <a:cubicBezTo>
                  <a:pt x="514706" y="556565"/>
                  <a:pt x="514096" y="557581"/>
                  <a:pt x="513284" y="558394"/>
                </a:cubicBezTo>
                <a:lnTo>
                  <a:pt x="513284" y="560832"/>
                </a:lnTo>
                <a:lnTo>
                  <a:pt x="513284" y="568148"/>
                </a:lnTo>
                <a:lnTo>
                  <a:pt x="515722" y="568148"/>
                </a:lnTo>
                <a:cubicBezTo>
                  <a:pt x="515722" y="568960"/>
                  <a:pt x="515316" y="570586"/>
                  <a:pt x="514503" y="573024"/>
                </a:cubicBezTo>
                <a:cubicBezTo>
                  <a:pt x="513690" y="575463"/>
                  <a:pt x="513284" y="576682"/>
                  <a:pt x="513284" y="576682"/>
                </a:cubicBezTo>
                <a:cubicBezTo>
                  <a:pt x="514909" y="577495"/>
                  <a:pt x="515722" y="577495"/>
                  <a:pt x="515722" y="576682"/>
                </a:cubicBezTo>
                <a:cubicBezTo>
                  <a:pt x="513284" y="579933"/>
                  <a:pt x="512471" y="582778"/>
                  <a:pt x="513284" y="585216"/>
                </a:cubicBezTo>
                <a:cubicBezTo>
                  <a:pt x="513284" y="588468"/>
                  <a:pt x="513284" y="590500"/>
                  <a:pt x="513284" y="591312"/>
                </a:cubicBezTo>
                <a:lnTo>
                  <a:pt x="514503" y="597408"/>
                </a:lnTo>
                <a:lnTo>
                  <a:pt x="514503" y="609600"/>
                </a:lnTo>
                <a:cubicBezTo>
                  <a:pt x="514503" y="611226"/>
                  <a:pt x="514096" y="612039"/>
                  <a:pt x="513284" y="612039"/>
                </a:cubicBezTo>
                <a:cubicBezTo>
                  <a:pt x="514909" y="612852"/>
                  <a:pt x="514909" y="614884"/>
                  <a:pt x="513284" y="618135"/>
                </a:cubicBezTo>
                <a:lnTo>
                  <a:pt x="510845" y="618135"/>
                </a:lnTo>
                <a:lnTo>
                  <a:pt x="510845" y="616916"/>
                </a:lnTo>
                <a:lnTo>
                  <a:pt x="512064" y="614477"/>
                </a:lnTo>
                <a:lnTo>
                  <a:pt x="510845" y="614477"/>
                </a:lnTo>
                <a:lnTo>
                  <a:pt x="512064" y="609600"/>
                </a:lnTo>
                <a:lnTo>
                  <a:pt x="510845" y="609600"/>
                </a:lnTo>
                <a:lnTo>
                  <a:pt x="512064" y="601066"/>
                </a:lnTo>
                <a:lnTo>
                  <a:pt x="510845" y="602285"/>
                </a:lnTo>
                <a:lnTo>
                  <a:pt x="510845" y="596189"/>
                </a:lnTo>
                <a:lnTo>
                  <a:pt x="508407" y="597408"/>
                </a:lnTo>
                <a:cubicBezTo>
                  <a:pt x="507594" y="599847"/>
                  <a:pt x="507188" y="602082"/>
                  <a:pt x="507188" y="604114"/>
                </a:cubicBezTo>
                <a:cubicBezTo>
                  <a:pt x="507188" y="606146"/>
                  <a:pt x="507594" y="607568"/>
                  <a:pt x="508407" y="608381"/>
                </a:cubicBezTo>
                <a:cubicBezTo>
                  <a:pt x="507594" y="609194"/>
                  <a:pt x="507188" y="610007"/>
                  <a:pt x="507188" y="610820"/>
                </a:cubicBezTo>
                <a:cubicBezTo>
                  <a:pt x="507188" y="611632"/>
                  <a:pt x="506781" y="612445"/>
                  <a:pt x="505968" y="613258"/>
                </a:cubicBezTo>
                <a:cubicBezTo>
                  <a:pt x="507594" y="613258"/>
                  <a:pt x="508407" y="613664"/>
                  <a:pt x="508407" y="614477"/>
                </a:cubicBezTo>
                <a:lnTo>
                  <a:pt x="504749" y="624231"/>
                </a:lnTo>
                <a:lnTo>
                  <a:pt x="505968" y="627888"/>
                </a:lnTo>
                <a:lnTo>
                  <a:pt x="504749" y="630327"/>
                </a:lnTo>
                <a:cubicBezTo>
                  <a:pt x="504749" y="630327"/>
                  <a:pt x="504749" y="630733"/>
                  <a:pt x="504749" y="631546"/>
                </a:cubicBezTo>
                <a:cubicBezTo>
                  <a:pt x="504749" y="632359"/>
                  <a:pt x="504749" y="633578"/>
                  <a:pt x="504749" y="635204"/>
                </a:cubicBezTo>
                <a:cubicBezTo>
                  <a:pt x="505562" y="636016"/>
                  <a:pt x="506375" y="635610"/>
                  <a:pt x="507188" y="633984"/>
                </a:cubicBezTo>
                <a:cubicBezTo>
                  <a:pt x="508000" y="632359"/>
                  <a:pt x="508813" y="631546"/>
                  <a:pt x="509626" y="631546"/>
                </a:cubicBezTo>
                <a:cubicBezTo>
                  <a:pt x="509626" y="636423"/>
                  <a:pt x="509220" y="640080"/>
                  <a:pt x="508407" y="642519"/>
                </a:cubicBezTo>
                <a:cubicBezTo>
                  <a:pt x="508407" y="643332"/>
                  <a:pt x="508204" y="643941"/>
                  <a:pt x="507797" y="644348"/>
                </a:cubicBezTo>
                <a:cubicBezTo>
                  <a:pt x="507391" y="644754"/>
                  <a:pt x="507188" y="645363"/>
                  <a:pt x="507188" y="646176"/>
                </a:cubicBezTo>
                <a:cubicBezTo>
                  <a:pt x="508000" y="647802"/>
                  <a:pt x="508204" y="649224"/>
                  <a:pt x="507797" y="650443"/>
                </a:cubicBezTo>
                <a:cubicBezTo>
                  <a:pt x="507391" y="651663"/>
                  <a:pt x="507188" y="652679"/>
                  <a:pt x="507188" y="653491"/>
                </a:cubicBezTo>
                <a:lnTo>
                  <a:pt x="507188" y="659588"/>
                </a:lnTo>
                <a:cubicBezTo>
                  <a:pt x="507188" y="661213"/>
                  <a:pt x="506375" y="662026"/>
                  <a:pt x="504749" y="662026"/>
                </a:cubicBezTo>
                <a:lnTo>
                  <a:pt x="504749" y="665683"/>
                </a:lnTo>
                <a:cubicBezTo>
                  <a:pt x="504749" y="664871"/>
                  <a:pt x="505156" y="664464"/>
                  <a:pt x="505968" y="664464"/>
                </a:cubicBezTo>
                <a:cubicBezTo>
                  <a:pt x="505968" y="664464"/>
                  <a:pt x="506172" y="664668"/>
                  <a:pt x="506578" y="665074"/>
                </a:cubicBezTo>
                <a:cubicBezTo>
                  <a:pt x="506984" y="665480"/>
                  <a:pt x="507188" y="665683"/>
                  <a:pt x="507188" y="665683"/>
                </a:cubicBezTo>
                <a:lnTo>
                  <a:pt x="507188" y="672999"/>
                </a:lnTo>
                <a:cubicBezTo>
                  <a:pt x="506375" y="675437"/>
                  <a:pt x="506172" y="677672"/>
                  <a:pt x="506578" y="679704"/>
                </a:cubicBezTo>
                <a:cubicBezTo>
                  <a:pt x="506984" y="681736"/>
                  <a:pt x="507188" y="683159"/>
                  <a:pt x="507188" y="683972"/>
                </a:cubicBezTo>
                <a:lnTo>
                  <a:pt x="507188" y="685191"/>
                </a:lnTo>
                <a:lnTo>
                  <a:pt x="508407" y="685191"/>
                </a:lnTo>
                <a:lnTo>
                  <a:pt x="510978" y="684925"/>
                </a:lnTo>
                <a:lnTo>
                  <a:pt x="512064" y="682752"/>
                </a:lnTo>
                <a:cubicBezTo>
                  <a:pt x="512877" y="682752"/>
                  <a:pt x="513284" y="682956"/>
                  <a:pt x="513284" y="683362"/>
                </a:cubicBezTo>
                <a:cubicBezTo>
                  <a:pt x="513284" y="683768"/>
                  <a:pt x="513690" y="683972"/>
                  <a:pt x="514503" y="683972"/>
                </a:cubicBezTo>
                <a:lnTo>
                  <a:pt x="514443" y="684566"/>
                </a:lnTo>
                <a:lnTo>
                  <a:pt x="517246" y="684276"/>
                </a:lnTo>
                <a:cubicBezTo>
                  <a:pt x="519481" y="684073"/>
                  <a:pt x="521005" y="683972"/>
                  <a:pt x="521818" y="683972"/>
                </a:cubicBezTo>
                <a:lnTo>
                  <a:pt x="525476" y="683972"/>
                </a:lnTo>
                <a:lnTo>
                  <a:pt x="531572" y="683972"/>
                </a:lnTo>
                <a:lnTo>
                  <a:pt x="521818" y="685191"/>
                </a:lnTo>
                <a:cubicBezTo>
                  <a:pt x="521005" y="685191"/>
                  <a:pt x="519583" y="685394"/>
                  <a:pt x="517551" y="685800"/>
                </a:cubicBezTo>
                <a:lnTo>
                  <a:pt x="514355" y="685445"/>
                </a:lnTo>
                <a:lnTo>
                  <a:pt x="514198" y="687020"/>
                </a:lnTo>
                <a:lnTo>
                  <a:pt x="515479" y="690606"/>
                </a:lnTo>
                <a:lnTo>
                  <a:pt x="519532" y="690753"/>
                </a:lnTo>
                <a:lnTo>
                  <a:pt x="521904" y="691114"/>
                </a:lnTo>
                <a:lnTo>
                  <a:pt x="523037" y="688848"/>
                </a:lnTo>
                <a:cubicBezTo>
                  <a:pt x="528727" y="689661"/>
                  <a:pt x="535229" y="690067"/>
                  <a:pt x="542544" y="690067"/>
                </a:cubicBezTo>
                <a:cubicBezTo>
                  <a:pt x="546608" y="687629"/>
                  <a:pt x="554736" y="686410"/>
                  <a:pt x="566928" y="686410"/>
                </a:cubicBezTo>
                <a:lnTo>
                  <a:pt x="568148" y="686410"/>
                </a:lnTo>
                <a:lnTo>
                  <a:pt x="574244" y="687629"/>
                </a:lnTo>
                <a:cubicBezTo>
                  <a:pt x="575056" y="687629"/>
                  <a:pt x="576072" y="687426"/>
                  <a:pt x="577292" y="687020"/>
                </a:cubicBezTo>
                <a:cubicBezTo>
                  <a:pt x="578511" y="686613"/>
                  <a:pt x="580340" y="687223"/>
                  <a:pt x="582778" y="688848"/>
                </a:cubicBezTo>
                <a:lnTo>
                  <a:pt x="588874" y="690067"/>
                </a:lnTo>
                <a:cubicBezTo>
                  <a:pt x="590500" y="689255"/>
                  <a:pt x="591312" y="687223"/>
                  <a:pt x="591312" y="683972"/>
                </a:cubicBezTo>
                <a:cubicBezTo>
                  <a:pt x="595376" y="684784"/>
                  <a:pt x="599034" y="684784"/>
                  <a:pt x="602285" y="683972"/>
                </a:cubicBezTo>
                <a:cubicBezTo>
                  <a:pt x="603098" y="683972"/>
                  <a:pt x="603504" y="682752"/>
                  <a:pt x="603504" y="680314"/>
                </a:cubicBezTo>
                <a:cubicBezTo>
                  <a:pt x="602692" y="679501"/>
                  <a:pt x="601676" y="679095"/>
                  <a:pt x="600456" y="679095"/>
                </a:cubicBezTo>
                <a:cubicBezTo>
                  <a:pt x="599237" y="679095"/>
                  <a:pt x="598221" y="678688"/>
                  <a:pt x="597408" y="677875"/>
                </a:cubicBezTo>
                <a:lnTo>
                  <a:pt x="594970" y="679095"/>
                </a:lnTo>
                <a:cubicBezTo>
                  <a:pt x="594157" y="679908"/>
                  <a:pt x="593344" y="680111"/>
                  <a:pt x="592532" y="679704"/>
                </a:cubicBezTo>
                <a:cubicBezTo>
                  <a:pt x="591719" y="679298"/>
                  <a:pt x="590906" y="678688"/>
                  <a:pt x="590093" y="677875"/>
                </a:cubicBezTo>
                <a:cubicBezTo>
                  <a:pt x="590093" y="677875"/>
                  <a:pt x="589890" y="677672"/>
                  <a:pt x="589484" y="677266"/>
                </a:cubicBezTo>
                <a:cubicBezTo>
                  <a:pt x="589077" y="676860"/>
                  <a:pt x="588874" y="676656"/>
                  <a:pt x="588874" y="676656"/>
                </a:cubicBezTo>
                <a:lnTo>
                  <a:pt x="582778" y="675437"/>
                </a:lnTo>
                <a:cubicBezTo>
                  <a:pt x="583591" y="673811"/>
                  <a:pt x="585216" y="673811"/>
                  <a:pt x="587655" y="675437"/>
                </a:cubicBezTo>
                <a:lnTo>
                  <a:pt x="590093" y="675437"/>
                </a:lnTo>
                <a:lnTo>
                  <a:pt x="601066" y="677875"/>
                </a:lnTo>
                <a:cubicBezTo>
                  <a:pt x="602692" y="678688"/>
                  <a:pt x="603504" y="678282"/>
                  <a:pt x="603504" y="676656"/>
                </a:cubicBezTo>
                <a:cubicBezTo>
                  <a:pt x="606756" y="677469"/>
                  <a:pt x="608991" y="677875"/>
                  <a:pt x="610210" y="677875"/>
                </a:cubicBezTo>
                <a:cubicBezTo>
                  <a:pt x="611429" y="677875"/>
                  <a:pt x="612445" y="676656"/>
                  <a:pt x="613258" y="674218"/>
                </a:cubicBezTo>
                <a:lnTo>
                  <a:pt x="612039" y="671780"/>
                </a:lnTo>
                <a:lnTo>
                  <a:pt x="610820" y="669341"/>
                </a:lnTo>
                <a:cubicBezTo>
                  <a:pt x="611632" y="668528"/>
                  <a:pt x="611836" y="667716"/>
                  <a:pt x="611429" y="666903"/>
                </a:cubicBezTo>
                <a:cubicBezTo>
                  <a:pt x="611023" y="666090"/>
                  <a:pt x="610820" y="665277"/>
                  <a:pt x="610820" y="664464"/>
                </a:cubicBezTo>
                <a:cubicBezTo>
                  <a:pt x="609600" y="663652"/>
                  <a:pt x="608686" y="662635"/>
                  <a:pt x="608076" y="661416"/>
                </a:cubicBezTo>
                <a:lnTo>
                  <a:pt x="608025" y="661176"/>
                </a:lnTo>
                <a:lnTo>
                  <a:pt x="607162" y="660807"/>
                </a:lnTo>
                <a:cubicBezTo>
                  <a:pt x="605536" y="660807"/>
                  <a:pt x="603708" y="660604"/>
                  <a:pt x="601676" y="660197"/>
                </a:cubicBezTo>
                <a:cubicBezTo>
                  <a:pt x="599644" y="659791"/>
                  <a:pt x="597815" y="659994"/>
                  <a:pt x="596189" y="660807"/>
                </a:cubicBezTo>
                <a:lnTo>
                  <a:pt x="590093" y="659588"/>
                </a:lnTo>
                <a:cubicBezTo>
                  <a:pt x="589280" y="660400"/>
                  <a:pt x="588671" y="660604"/>
                  <a:pt x="588264" y="660197"/>
                </a:cubicBezTo>
                <a:cubicBezTo>
                  <a:pt x="587858" y="659791"/>
                  <a:pt x="587248" y="659588"/>
                  <a:pt x="586436" y="659588"/>
                </a:cubicBezTo>
                <a:lnTo>
                  <a:pt x="581559" y="659588"/>
                </a:lnTo>
                <a:lnTo>
                  <a:pt x="575463" y="658368"/>
                </a:lnTo>
                <a:cubicBezTo>
                  <a:pt x="575463" y="657555"/>
                  <a:pt x="574650" y="657555"/>
                  <a:pt x="573024" y="658368"/>
                </a:cubicBezTo>
                <a:cubicBezTo>
                  <a:pt x="571399" y="657555"/>
                  <a:pt x="570586" y="657149"/>
                  <a:pt x="570586" y="657149"/>
                </a:cubicBezTo>
                <a:lnTo>
                  <a:pt x="565709" y="657149"/>
                </a:lnTo>
                <a:cubicBezTo>
                  <a:pt x="565709" y="656336"/>
                  <a:pt x="566116" y="655320"/>
                  <a:pt x="566928" y="654101"/>
                </a:cubicBezTo>
                <a:cubicBezTo>
                  <a:pt x="567741" y="652882"/>
                  <a:pt x="568554" y="652679"/>
                  <a:pt x="569367" y="653491"/>
                </a:cubicBezTo>
                <a:lnTo>
                  <a:pt x="577901" y="654711"/>
                </a:lnTo>
                <a:cubicBezTo>
                  <a:pt x="579527" y="655524"/>
                  <a:pt x="579933" y="655117"/>
                  <a:pt x="579120" y="653491"/>
                </a:cubicBezTo>
                <a:lnTo>
                  <a:pt x="580340" y="652272"/>
                </a:lnTo>
                <a:lnTo>
                  <a:pt x="591312" y="652272"/>
                </a:lnTo>
                <a:cubicBezTo>
                  <a:pt x="597815" y="652272"/>
                  <a:pt x="602285" y="651460"/>
                  <a:pt x="604724" y="649834"/>
                </a:cubicBezTo>
                <a:lnTo>
                  <a:pt x="597408" y="651053"/>
                </a:lnTo>
                <a:lnTo>
                  <a:pt x="597408" y="649834"/>
                </a:lnTo>
                <a:lnTo>
                  <a:pt x="601066" y="649834"/>
                </a:lnTo>
                <a:cubicBezTo>
                  <a:pt x="600253" y="649021"/>
                  <a:pt x="599034" y="648615"/>
                  <a:pt x="597408" y="648615"/>
                </a:cubicBezTo>
                <a:lnTo>
                  <a:pt x="590093" y="648615"/>
                </a:lnTo>
                <a:cubicBezTo>
                  <a:pt x="588468" y="649427"/>
                  <a:pt x="587045" y="649631"/>
                  <a:pt x="585826" y="649224"/>
                </a:cubicBezTo>
                <a:cubicBezTo>
                  <a:pt x="584607" y="648818"/>
                  <a:pt x="583591" y="649021"/>
                  <a:pt x="582778" y="649834"/>
                </a:cubicBezTo>
                <a:cubicBezTo>
                  <a:pt x="580340" y="650647"/>
                  <a:pt x="578511" y="650850"/>
                  <a:pt x="577292" y="650443"/>
                </a:cubicBezTo>
                <a:cubicBezTo>
                  <a:pt x="576072" y="650037"/>
                  <a:pt x="574650" y="649834"/>
                  <a:pt x="573024" y="649834"/>
                </a:cubicBezTo>
                <a:lnTo>
                  <a:pt x="577901" y="648615"/>
                </a:lnTo>
                <a:cubicBezTo>
                  <a:pt x="579527" y="648615"/>
                  <a:pt x="581152" y="648208"/>
                  <a:pt x="582778" y="647396"/>
                </a:cubicBezTo>
                <a:lnTo>
                  <a:pt x="585216" y="648615"/>
                </a:lnTo>
                <a:lnTo>
                  <a:pt x="583997" y="647396"/>
                </a:lnTo>
                <a:lnTo>
                  <a:pt x="585216" y="646176"/>
                </a:lnTo>
                <a:lnTo>
                  <a:pt x="597408" y="643738"/>
                </a:lnTo>
                <a:lnTo>
                  <a:pt x="599847" y="642519"/>
                </a:lnTo>
                <a:cubicBezTo>
                  <a:pt x="598221" y="640893"/>
                  <a:pt x="596596" y="640284"/>
                  <a:pt x="594970" y="640690"/>
                </a:cubicBezTo>
                <a:cubicBezTo>
                  <a:pt x="593344" y="641096"/>
                  <a:pt x="591719" y="640893"/>
                  <a:pt x="590093" y="640080"/>
                </a:cubicBezTo>
                <a:lnTo>
                  <a:pt x="594970" y="640080"/>
                </a:lnTo>
                <a:cubicBezTo>
                  <a:pt x="594157" y="640080"/>
                  <a:pt x="592328" y="639877"/>
                  <a:pt x="589484" y="639471"/>
                </a:cubicBezTo>
                <a:cubicBezTo>
                  <a:pt x="586639" y="639064"/>
                  <a:pt x="584404" y="639674"/>
                  <a:pt x="582778" y="641299"/>
                </a:cubicBezTo>
                <a:lnTo>
                  <a:pt x="581559" y="641299"/>
                </a:lnTo>
                <a:cubicBezTo>
                  <a:pt x="579933" y="640487"/>
                  <a:pt x="578511" y="640284"/>
                  <a:pt x="577292" y="640690"/>
                </a:cubicBezTo>
                <a:cubicBezTo>
                  <a:pt x="576072" y="641096"/>
                  <a:pt x="574650" y="640893"/>
                  <a:pt x="573024" y="640080"/>
                </a:cubicBezTo>
                <a:lnTo>
                  <a:pt x="566928" y="640080"/>
                </a:lnTo>
                <a:cubicBezTo>
                  <a:pt x="566116" y="640893"/>
                  <a:pt x="564490" y="641096"/>
                  <a:pt x="562052" y="640690"/>
                </a:cubicBezTo>
                <a:cubicBezTo>
                  <a:pt x="559613" y="640284"/>
                  <a:pt x="557988" y="640487"/>
                  <a:pt x="557175" y="641299"/>
                </a:cubicBezTo>
                <a:lnTo>
                  <a:pt x="552298" y="640080"/>
                </a:lnTo>
                <a:cubicBezTo>
                  <a:pt x="553924" y="639268"/>
                  <a:pt x="554736" y="638861"/>
                  <a:pt x="554736" y="638861"/>
                </a:cubicBezTo>
                <a:lnTo>
                  <a:pt x="557175" y="638861"/>
                </a:lnTo>
                <a:cubicBezTo>
                  <a:pt x="562864" y="637235"/>
                  <a:pt x="567335" y="636423"/>
                  <a:pt x="570586" y="636423"/>
                </a:cubicBezTo>
                <a:lnTo>
                  <a:pt x="586436" y="633984"/>
                </a:lnTo>
                <a:cubicBezTo>
                  <a:pt x="588061" y="633984"/>
                  <a:pt x="588874" y="633171"/>
                  <a:pt x="588874" y="631546"/>
                </a:cubicBezTo>
                <a:cubicBezTo>
                  <a:pt x="588061" y="632359"/>
                  <a:pt x="587248" y="632562"/>
                  <a:pt x="586436" y="632156"/>
                </a:cubicBezTo>
                <a:cubicBezTo>
                  <a:pt x="585623" y="631749"/>
                  <a:pt x="585216" y="631952"/>
                  <a:pt x="585216" y="632765"/>
                </a:cubicBezTo>
                <a:lnTo>
                  <a:pt x="571805" y="630327"/>
                </a:lnTo>
                <a:cubicBezTo>
                  <a:pt x="567741" y="630327"/>
                  <a:pt x="564896" y="630733"/>
                  <a:pt x="563271" y="631546"/>
                </a:cubicBezTo>
                <a:lnTo>
                  <a:pt x="562052" y="630327"/>
                </a:lnTo>
                <a:lnTo>
                  <a:pt x="560832" y="631546"/>
                </a:lnTo>
                <a:cubicBezTo>
                  <a:pt x="560020" y="631546"/>
                  <a:pt x="558597" y="631546"/>
                  <a:pt x="556565" y="631546"/>
                </a:cubicBezTo>
                <a:cubicBezTo>
                  <a:pt x="554533" y="631546"/>
                  <a:pt x="553111" y="630733"/>
                  <a:pt x="552298" y="629107"/>
                </a:cubicBezTo>
                <a:cubicBezTo>
                  <a:pt x="553924" y="629920"/>
                  <a:pt x="555549" y="630327"/>
                  <a:pt x="557175" y="630327"/>
                </a:cubicBezTo>
                <a:lnTo>
                  <a:pt x="557175" y="629107"/>
                </a:lnTo>
                <a:cubicBezTo>
                  <a:pt x="557988" y="628295"/>
                  <a:pt x="559410" y="627888"/>
                  <a:pt x="561442" y="627888"/>
                </a:cubicBezTo>
                <a:cubicBezTo>
                  <a:pt x="563474" y="627888"/>
                  <a:pt x="565303" y="627482"/>
                  <a:pt x="566928" y="626669"/>
                </a:cubicBezTo>
                <a:lnTo>
                  <a:pt x="573024" y="626669"/>
                </a:lnTo>
                <a:cubicBezTo>
                  <a:pt x="573837" y="627482"/>
                  <a:pt x="574244" y="628295"/>
                  <a:pt x="574244" y="629107"/>
                </a:cubicBezTo>
                <a:cubicBezTo>
                  <a:pt x="574244" y="629920"/>
                  <a:pt x="574650" y="629920"/>
                  <a:pt x="575463" y="629107"/>
                </a:cubicBezTo>
                <a:lnTo>
                  <a:pt x="574244" y="627888"/>
                </a:lnTo>
                <a:lnTo>
                  <a:pt x="586436" y="625450"/>
                </a:lnTo>
                <a:lnTo>
                  <a:pt x="560832" y="625450"/>
                </a:lnTo>
                <a:cubicBezTo>
                  <a:pt x="560832" y="626263"/>
                  <a:pt x="560426" y="626669"/>
                  <a:pt x="559613" y="626669"/>
                </a:cubicBezTo>
                <a:cubicBezTo>
                  <a:pt x="558800" y="626669"/>
                  <a:pt x="558394" y="627076"/>
                  <a:pt x="558394" y="627888"/>
                </a:cubicBezTo>
                <a:lnTo>
                  <a:pt x="557175" y="627888"/>
                </a:lnTo>
                <a:cubicBezTo>
                  <a:pt x="556362" y="625450"/>
                  <a:pt x="555143" y="624231"/>
                  <a:pt x="553517" y="624231"/>
                </a:cubicBezTo>
                <a:cubicBezTo>
                  <a:pt x="550266" y="624231"/>
                  <a:pt x="545999" y="624434"/>
                  <a:pt x="540716" y="624840"/>
                </a:cubicBezTo>
                <a:cubicBezTo>
                  <a:pt x="535432" y="625247"/>
                  <a:pt x="529540" y="625044"/>
                  <a:pt x="523037" y="624231"/>
                </a:cubicBezTo>
                <a:cubicBezTo>
                  <a:pt x="521412" y="625044"/>
                  <a:pt x="516941" y="625450"/>
                  <a:pt x="509626" y="625450"/>
                </a:cubicBezTo>
                <a:cubicBezTo>
                  <a:pt x="509626" y="624637"/>
                  <a:pt x="509423" y="624028"/>
                  <a:pt x="509016" y="623621"/>
                </a:cubicBezTo>
                <a:cubicBezTo>
                  <a:pt x="508610" y="623215"/>
                  <a:pt x="508000" y="623012"/>
                  <a:pt x="507188" y="623012"/>
                </a:cubicBezTo>
                <a:lnTo>
                  <a:pt x="510845" y="623012"/>
                </a:lnTo>
                <a:cubicBezTo>
                  <a:pt x="514909" y="623012"/>
                  <a:pt x="520192" y="623215"/>
                  <a:pt x="526695" y="623621"/>
                </a:cubicBezTo>
                <a:cubicBezTo>
                  <a:pt x="533197" y="624028"/>
                  <a:pt x="540512" y="623824"/>
                  <a:pt x="548640" y="623012"/>
                </a:cubicBezTo>
                <a:cubicBezTo>
                  <a:pt x="557581" y="623012"/>
                  <a:pt x="564084" y="622605"/>
                  <a:pt x="568148" y="621792"/>
                </a:cubicBezTo>
                <a:cubicBezTo>
                  <a:pt x="578714" y="620980"/>
                  <a:pt x="584404" y="620167"/>
                  <a:pt x="585216" y="619354"/>
                </a:cubicBezTo>
                <a:lnTo>
                  <a:pt x="587655" y="618135"/>
                </a:lnTo>
                <a:lnTo>
                  <a:pt x="585216" y="615696"/>
                </a:lnTo>
                <a:lnTo>
                  <a:pt x="585216" y="614477"/>
                </a:lnTo>
                <a:lnTo>
                  <a:pt x="580340" y="612039"/>
                </a:lnTo>
                <a:cubicBezTo>
                  <a:pt x="578714" y="613664"/>
                  <a:pt x="577901" y="613664"/>
                  <a:pt x="577901" y="612039"/>
                </a:cubicBezTo>
                <a:cubicBezTo>
                  <a:pt x="577901" y="610413"/>
                  <a:pt x="577088" y="608788"/>
                  <a:pt x="575463" y="607162"/>
                </a:cubicBezTo>
                <a:lnTo>
                  <a:pt x="570586" y="603504"/>
                </a:lnTo>
                <a:lnTo>
                  <a:pt x="575463" y="604724"/>
                </a:lnTo>
                <a:lnTo>
                  <a:pt x="574244" y="603504"/>
                </a:lnTo>
                <a:cubicBezTo>
                  <a:pt x="573431" y="602691"/>
                  <a:pt x="573024" y="601675"/>
                  <a:pt x="573024" y="600456"/>
                </a:cubicBezTo>
                <a:cubicBezTo>
                  <a:pt x="573024" y="599237"/>
                  <a:pt x="572618" y="598221"/>
                  <a:pt x="571805" y="597408"/>
                </a:cubicBezTo>
                <a:cubicBezTo>
                  <a:pt x="570180" y="596596"/>
                  <a:pt x="566116" y="594970"/>
                  <a:pt x="559613" y="592532"/>
                </a:cubicBezTo>
                <a:cubicBezTo>
                  <a:pt x="559613" y="594157"/>
                  <a:pt x="560020" y="595376"/>
                  <a:pt x="560832" y="596189"/>
                </a:cubicBezTo>
                <a:cubicBezTo>
                  <a:pt x="562458" y="597002"/>
                  <a:pt x="562864" y="597815"/>
                  <a:pt x="562052" y="598628"/>
                </a:cubicBezTo>
                <a:cubicBezTo>
                  <a:pt x="562052" y="597815"/>
                  <a:pt x="561239" y="597408"/>
                  <a:pt x="559613" y="597408"/>
                </a:cubicBezTo>
                <a:lnTo>
                  <a:pt x="558394" y="597408"/>
                </a:lnTo>
                <a:cubicBezTo>
                  <a:pt x="555143" y="599034"/>
                  <a:pt x="552704" y="598221"/>
                  <a:pt x="551079" y="594970"/>
                </a:cubicBezTo>
                <a:cubicBezTo>
                  <a:pt x="550266" y="594970"/>
                  <a:pt x="549453" y="594767"/>
                  <a:pt x="548640" y="594360"/>
                </a:cubicBezTo>
                <a:cubicBezTo>
                  <a:pt x="547828" y="593954"/>
                  <a:pt x="546202" y="594157"/>
                  <a:pt x="543764" y="594970"/>
                </a:cubicBezTo>
                <a:cubicBezTo>
                  <a:pt x="541325" y="596596"/>
                  <a:pt x="538480" y="596596"/>
                  <a:pt x="535229" y="594970"/>
                </a:cubicBezTo>
                <a:cubicBezTo>
                  <a:pt x="534416" y="594970"/>
                  <a:pt x="534416" y="594563"/>
                  <a:pt x="535229" y="593751"/>
                </a:cubicBezTo>
                <a:cubicBezTo>
                  <a:pt x="536042" y="592938"/>
                  <a:pt x="536448" y="591719"/>
                  <a:pt x="536448" y="590093"/>
                </a:cubicBezTo>
                <a:lnTo>
                  <a:pt x="532791" y="588874"/>
                </a:lnTo>
                <a:lnTo>
                  <a:pt x="534010" y="588874"/>
                </a:lnTo>
                <a:lnTo>
                  <a:pt x="532791" y="582778"/>
                </a:lnTo>
                <a:lnTo>
                  <a:pt x="532791" y="577901"/>
                </a:lnTo>
                <a:cubicBezTo>
                  <a:pt x="531978" y="577088"/>
                  <a:pt x="531572" y="575869"/>
                  <a:pt x="531572" y="574243"/>
                </a:cubicBezTo>
                <a:lnTo>
                  <a:pt x="536448" y="569367"/>
                </a:lnTo>
                <a:cubicBezTo>
                  <a:pt x="534823" y="568554"/>
                  <a:pt x="534213" y="567538"/>
                  <a:pt x="534620" y="566319"/>
                </a:cubicBezTo>
                <a:cubicBezTo>
                  <a:pt x="535026" y="565099"/>
                  <a:pt x="535229" y="564490"/>
                  <a:pt x="535229" y="564490"/>
                </a:cubicBezTo>
                <a:lnTo>
                  <a:pt x="538887" y="565709"/>
                </a:lnTo>
                <a:cubicBezTo>
                  <a:pt x="538887" y="564896"/>
                  <a:pt x="539090" y="564287"/>
                  <a:pt x="539496" y="563880"/>
                </a:cubicBezTo>
                <a:cubicBezTo>
                  <a:pt x="539903" y="563474"/>
                  <a:pt x="539700" y="562864"/>
                  <a:pt x="538887" y="562051"/>
                </a:cubicBezTo>
                <a:lnTo>
                  <a:pt x="539825" y="558300"/>
                </a:lnTo>
                <a:lnTo>
                  <a:pt x="535229" y="559613"/>
                </a:lnTo>
                <a:lnTo>
                  <a:pt x="527914" y="563271"/>
                </a:lnTo>
                <a:lnTo>
                  <a:pt x="527914" y="562051"/>
                </a:lnTo>
                <a:cubicBezTo>
                  <a:pt x="528727" y="561239"/>
                  <a:pt x="529743" y="560426"/>
                  <a:pt x="530962" y="559613"/>
                </a:cubicBezTo>
                <a:cubicBezTo>
                  <a:pt x="532181" y="558800"/>
                  <a:pt x="533197" y="558394"/>
                  <a:pt x="534010" y="558394"/>
                </a:cubicBezTo>
                <a:lnTo>
                  <a:pt x="541899" y="556027"/>
                </a:lnTo>
                <a:lnTo>
                  <a:pt x="541935" y="555956"/>
                </a:lnTo>
                <a:lnTo>
                  <a:pt x="541998" y="555998"/>
                </a:lnTo>
                <a:lnTo>
                  <a:pt x="542719" y="555781"/>
                </a:lnTo>
                <a:lnTo>
                  <a:pt x="545592" y="552907"/>
                </a:lnTo>
                <a:lnTo>
                  <a:pt x="547963" y="551485"/>
                </a:lnTo>
                <a:lnTo>
                  <a:pt x="548031" y="551079"/>
                </a:lnTo>
                <a:cubicBezTo>
                  <a:pt x="548437" y="550266"/>
                  <a:pt x="549047" y="549860"/>
                  <a:pt x="549860" y="549860"/>
                </a:cubicBezTo>
                <a:lnTo>
                  <a:pt x="558394" y="549860"/>
                </a:lnTo>
                <a:lnTo>
                  <a:pt x="559613" y="552298"/>
                </a:lnTo>
                <a:lnTo>
                  <a:pt x="561564" y="550347"/>
                </a:lnTo>
                <a:lnTo>
                  <a:pt x="559613" y="549860"/>
                </a:lnTo>
                <a:lnTo>
                  <a:pt x="562204" y="549707"/>
                </a:lnTo>
                <a:lnTo>
                  <a:pt x="563271" y="548640"/>
                </a:lnTo>
                <a:lnTo>
                  <a:pt x="564992" y="549501"/>
                </a:lnTo>
                <a:lnTo>
                  <a:pt x="566471" y="549098"/>
                </a:lnTo>
                <a:lnTo>
                  <a:pt x="566928" y="548640"/>
                </a:lnTo>
                <a:lnTo>
                  <a:pt x="565709" y="548640"/>
                </a:lnTo>
                <a:lnTo>
                  <a:pt x="564490" y="543764"/>
                </a:lnTo>
                <a:lnTo>
                  <a:pt x="568148" y="542544"/>
                </a:lnTo>
                <a:lnTo>
                  <a:pt x="568148" y="542300"/>
                </a:lnTo>
                <a:lnTo>
                  <a:pt x="566928" y="542544"/>
                </a:lnTo>
                <a:cubicBezTo>
                  <a:pt x="566928" y="542544"/>
                  <a:pt x="564084" y="543357"/>
                  <a:pt x="558394" y="544983"/>
                </a:cubicBezTo>
                <a:lnTo>
                  <a:pt x="546202" y="549860"/>
                </a:lnTo>
                <a:lnTo>
                  <a:pt x="544983" y="548640"/>
                </a:lnTo>
                <a:lnTo>
                  <a:pt x="549860" y="546202"/>
                </a:lnTo>
                <a:cubicBezTo>
                  <a:pt x="557175" y="542951"/>
                  <a:pt x="562052" y="541325"/>
                  <a:pt x="564490" y="541325"/>
                </a:cubicBezTo>
                <a:lnTo>
                  <a:pt x="568148" y="541325"/>
                </a:lnTo>
                <a:cubicBezTo>
                  <a:pt x="568148" y="541325"/>
                  <a:pt x="568757" y="540919"/>
                  <a:pt x="569976" y="540106"/>
                </a:cubicBezTo>
                <a:lnTo>
                  <a:pt x="570808" y="539108"/>
                </a:lnTo>
                <a:lnTo>
                  <a:pt x="570586" y="536448"/>
                </a:lnTo>
                <a:cubicBezTo>
                  <a:pt x="570586" y="534823"/>
                  <a:pt x="572212" y="533197"/>
                  <a:pt x="575463" y="531572"/>
                </a:cubicBezTo>
                <a:cubicBezTo>
                  <a:pt x="575463" y="532384"/>
                  <a:pt x="575666" y="532994"/>
                  <a:pt x="576072" y="533400"/>
                </a:cubicBezTo>
                <a:cubicBezTo>
                  <a:pt x="576479" y="533807"/>
                  <a:pt x="577088" y="534416"/>
                  <a:pt x="577901" y="535229"/>
                </a:cubicBezTo>
                <a:lnTo>
                  <a:pt x="576682" y="531572"/>
                </a:lnTo>
                <a:lnTo>
                  <a:pt x="575463" y="531572"/>
                </a:lnTo>
                <a:close/>
                <a:moveTo>
                  <a:pt x="602285" y="549860"/>
                </a:moveTo>
                <a:lnTo>
                  <a:pt x="598429" y="551306"/>
                </a:lnTo>
                <a:lnTo>
                  <a:pt x="602895" y="552298"/>
                </a:lnTo>
                <a:lnTo>
                  <a:pt x="603504" y="549860"/>
                </a:lnTo>
                <a:lnTo>
                  <a:pt x="602285" y="549860"/>
                </a:lnTo>
                <a:close/>
                <a:moveTo>
                  <a:pt x="547828" y="552298"/>
                </a:moveTo>
                <a:lnTo>
                  <a:pt x="546202" y="554736"/>
                </a:lnTo>
                <a:lnTo>
                  <a:pt x="547515" y="554174"/>
                </a:lnTo>
                <a:lnTo>
                  <a:pt x="547828" y="552298"/>
                </a:lnTo>
                <a:close/>
                <a:moveTo>
                  <a:pt x="541325" y="557871"/>
                </a:moveTo>
                <a:lnTo>
                  <a:pt x="540919" y="557987"/>
                </a:lnTo>
                <a:lnTo>
                  <a:pt x="541325" y="558394"/>
                </a:lnTo>
                <a:lnTo>
                  <a:pt x="541325" y="557871"/>
                </a:lnTo>
                <a:close/>
                <a:moveTo>
                  <a:pt x="543764" y="559613"/>
                </a:moveTo>
                <a:lnTo>
                  <a:pt x="543589" y="559961"/>
                </a:lnTo>
                <a:lnTo>
                  <a:pt x="544124" y="559641"/>
                </a:lnTo>
                <a:lnTo>
                  <a:pt x="543764" y="559613"/>
                </a:lnTo>
                <a:close/>
                <a:moveTo>
                  <a:pt x="666903" y="583997"/>
                </a:moveTo>
                <a:lnTo>
                  <a:pt x="669341" y="587655"/>
                </a:lnTo>
                <a:cubicBezTo>
                  <a:pt x="670967" y="590093"/>
                  <a:pt x="672389" y="591922"/>
                  <a:pt x="673608" y="593141"/>
                </a:cubicBezTo>
                <a:cubicBezTo>
                  <a:pt x="674828" y="594360"/>
                  <a:pt x="676250" y="595783"/>
                  <a:pt x="677876" y="597408"/>
                </a:cubicBezTo>
                <a:cubicBezTo>
                  <a:pt x="681127" y="600660"/>
                  <a:pt x="682752" y="602285"/>
                  <a:pt x="682752" y="602285"/>
                </a:cubicBezTo>
                <a:cubicBezTo>
                  <a:pt x="682752" y="604724"/>
                  <a:pt x="683565" y="605536"/>
                  <a:pt x="685191" y="604724"/>
                </a:cubicBezTo>
                <a:lnTo>
                  <a:pt x="686410" y="607162"/>
                </a:lnTo>
                <a:cubicBezTo>
                  <a:pt x="688036" y="608788"/>
                  <a:pt x="688848" y="608788"/>
                  <a:pt x="688848" y="607162"/>
                </a:cubicBezTo>
                <a:cubicBezTo>
                  <a:pt x="690474" y="607162"/>
                  <a:pt x="691287" y="606756"/>
                  <a:pt x="691287" y="605943"/>
                </a:cubicBezTo>
                <a:lnTo>
                  <a:pt x="666903" y="583997"/>
                </a:lnTo>
                <a:close/>
                <a:moveTo>
                  <a:pt x="514503" y="538887"/>
                </a:moveTo>
                <a:cubicBezTo>
                  <a:pt x="513690" y="540512"/>
                  <a:pt x="514096" y="541325"/>
                  <a:pt x="515722" y="541325"/>
                </a:cubicBezTo>
                <a:lnTo>
                  <a:pt x="516941" y="540106"/>
                </a:lnTo>
                <a:lnTo>
                  <a:pt x="514503" y="538887"/>
                </a:lnTo>
                <a:close/>
                <a:moveTo>
                  <a:pt x="327965" y="548640"/>
                </a:moveTo>
                <a:cubicBezTo>
                  <a:pt x="326340" y="549453"/>
                  <a:pt x="324714" y="550266"/>
                  <a:pt x="323088" y="551079"/>
                </a:cubicBezTo>
                <a:cubicBezTo>
                  <a:pt x="324714" y="550266"/>
                  <a:pt x="326746" y="549860"/>
                  <a:pt x="329184" y="549860"/>
                </a:cubicBezTo>
                <a:lnTo>
                  <a:pt x="327965" y="548640"/>
                </a:lnTo>
                <a:close/>
                <a:moveTo>
                  <a:pt x="509626" y="587655"/>
                </a:moveTo>
                <a:cubicBezTo>
                  <a:pt x="506375" y="589280"/>
                  <a:pt x="505968" y="591719"/>
                  <a:pt x="508407" y="594970"/>
                </a:cubicBezTo>
                <a:cubicBezTo>
                  <a:pt x="509220" y="594970"/>
                  <a:pt x="509626" y="593954"/>
                  <a:pt x="509626" y="591922"/>
                </a:cubicBezTo>
                <a:cubicBezTo>
                  <a:pt x="509626" y="589890"/>
                  <a:pt x="509626" y="588468"/>
                  <a:pt x="509626" y="587655"/>
                </a:cubicBezTo>
                <a:close/>
                <a:moveTo>
                  <a:pt x="488900" y="597408"/>
                </a:moveTo>
                <a:lnTo>
                  <a:pt x="488900" y="602285"/>
                </a:lnTo>
                <a:cubicBezTo>
                  <a:pt x="488900" y="602285"/>
                  <a:pt x="489103" y="602488"/>
                  <a:pt x="489509" y="602895"/>
                </a:cubicBezTo>
                <a:cubicBezTo>
                  <a:pt x="489916" y="603301"/>
                  <a:pt x="490119" y="603504"/>
                  <a:pt x="490119" y="603504"/>
                </a:cubicBezTo>
                <a:cubicBezTo>
                  <a:pt x="490119" y="602691"/>
                  <a:pt x="490525" y="602488"/>
                  <a:pt x="491338" y="602895"/>
                </a:cubicBezTo>
                <a:cubicBezTo>
                  <a:pt x="492151" y="603301"/>
                  <a:pt x="493370" y="603098"/>
                  <a:pt x="494996" y="602285"/>
                </a:cubicBezTo>
                <a:lnTo>
                  <a:pt x="494996" y="605943"/>
                </a:lnTo>
                <a:cubicBezTo>
                  <a:pt x="494996" y="605130"/>
                  <a:pt x="494183" y="604724"/>
                  <a:pt x="492557" y="604724"/>
                </a:cubicBezTo>
                <a:cubicBezTo>
                  <a:pt x="491744" y="603911"/>
                  <a:pt x="490525" y="604317"/>
                  <a:pt x="488900" y="605943"/>
                </a:cubicBezTo>
                <a:lnTo>
                  <a:pt x="488900" y="607162"/>
                </a:lnTo>
                <a:cubicBezTo>
                  <a:pt x="488087" y="609600"/>
                  <a:pt x="488087" y="611226"/>
                  <a:pt x="488900" y="612039"/>
                </a:cubicBezTo>
                <a:lnTo>
                  <a:pt x="488900" y="615696"/>
                </a:lnTo>
                <a:cubicBezTo>
                  <a:pt x="488087" y="618135"/>
                  <a:pt x="488087" y="620167"/>
                  <a:pt x="488900" y="621792"/>
                </a:cubicBezTo>
                <a:cubicBezTo>
                  <a:pt x="488087" y="623418"/>
                  <a:pt x="487680" y="626263"/>
                  <a:pt x="487680" y="630327"/>
                </a:cubicBezTo>
                <a:lnTo>
                  <a:pt x="490119" y="631546"/>
                </a:lnTo>
                <a:cubicBezTo>
                  <a:pt x="489306" y="632359"/>
                  <a:pt x="488900" y="633578"/>
                  <a:pt x="488900" y="635204"/>
                </a:cubicBezTo>
                <a:cubicBezTo>
                  <a:pt x="488900" y="636829"/>
                  <a:pt x="488493" y="638048"/>
                  <a:pt x="487680" y="638861"/>
                </a:cubicBezTo>
                <a:cubicBezTo>
                  <a:pt x="486868" y="638861"/>
                  <a:pt x="487274" y="640893"/>
                  <a:pt x="488900" y="644957"/>
                </a:cubicBezTo>
                <a:cubicBezTo>
                  <a:pt x="488900" y="646583"/>
                  <a:pt x="488900" y="647396"/>
                  <a:pt x="488900" y="647396"/>
                </a:cubicBezTo>
                <a:cubicBezTo>
                  <a:pt x="488900" y="648208"/>
                  <a:pt x="488696" y="648615"/>
                  <a:pt x="488290" y="648615"/>
                </a:cubicBezTo>
                <a:cubicBezTo>
                  <a:pt x="487884" y="648615"/>
                  <a:pt x="487274" y="648615"/>
                  <a:pt x="486461" y="648615"/>
                </a:cubicBezTo>
                <a:cubicBezTo>
                  <a:pt x="488087" y="649427"/>
                  <a:pt x="489103" y="650240"/>
                  <a:pt x="489509" y="651053"/>
                </a:cubicBezTo>
                <a:cubicBezTo>
                  <a:pt x="489916" y="651866"/>
                  <a:pt x="489712" y="653085"/>
                  <a:pt x="488900" y="654711"/>
                </a:cubicBezTo>
                <a:cubicBezTo>
                  <a:pt x="487274" y="656336"/>
                  <a:pt x="487680" y="657555"/>
                  <a:pt x="490119" y="658368"/>
                </a:cubicBezTo>
                <a:lnTo>
                  <a:pt x="488900" y="664464"/>
                </a:lnTo>
                <a:cubicBezTo>
                  <a:pt x="488087" y="665277"/>
                  <a:pt x="488087" y="666496"/>
                  <a:pt x="488900" y="668122"/>
                </a:cubicBezTo>
                <a:cubicBezTo>
                  <a:pt x="489712" y="669747"/>
                  <a:pt x="489712" y="671780"/>
                  <a:pt x="488900" y="674218"/>
                </a:cubicBezTo>
                <a:lnTo>
                  <a:pt x="490119" y="676656"/>
                </a:lnTo>
                <a:cubicBezTo>
                  <a:pt x="491744" y="676656"/>
                  <a:pt x="492557" y="674218"/>
                  <a:pt x="492557" y="669341"/>
                </a:cubicBezTo>
                <a:cubicBezTo>
                  <a:pt x="493370" y="670154"/>
                  <a:pt x="493776" y="671373"/>
                  <a:pt x="493776" y="672999"/>
                </a:cubicBezTo>
                <a:cubicBezTo>
                  <a:pt x="493776" y="674624"/>
                  <a:pt x="492151" y="677063"/>
                  <a:pt x="488900" y="680314"/>
                </a:cubicBezTo>
                <a:cubicBezTo>
                  <a:pt x="489712" y="680314"/>
                  <a:pt x="489916" y="680720"/>
                  <a:pt x="489509" y="681533"/>
                </a:cubicBezTo>
                <a:cubicBezTo>
                  <a:pt x="489103" y="682346"/>
                  <a:pt x="489306" y="682752"/>
                  <a:pt x="490119" y="682752"/>
                </a:cubicBezTo>
                <a:lnTo>
                  <a:pt x="490119" y="685191"/>
                </a:lnTo>
                <a:lnTo>
                  <a:pt x="494996" y="685191"/>
                </a:lnTo>
                <a:cubicBezTo>
                  <a:pt x="494996" y="684378"/>
                  <a:pt x="494996" y="683768"/>
                  <a:pt x="494996" y="683362"/>
                </a:cubicBezTo>
                <a:cubicBezTo>
                  <a:pt x="494996" y="682956"/>
                  <a:pt x="494183" y="682752"/>
                  <a:pt x="492557" y="682752"/>
                </a:cubicBezTo>
                <a:cubicBezTo>
                  <a:pt x="491744" y="683565"/>
                  <a:pt x="491135" y="683768"/>
                  <a:pt x="490728" y="683362"/>
                </a:cubicBezTo>
                <a:cubicBezTo>
                  <a:pt x="490322" y="682956"/>
                  <a:pt x="490119" y="682346"/>
                  <a:pt x="490119" y="681533"/>
                </a:cubicBezTo>
                <a:cubicBezTo>
                  <a:pt x="492557" y="681533"/>
                  <a:pt x="494183" y="681127"/>
                  <a:pt x="494996" y="680314"/>
                </a:cubicBezTo>
                <a:cubicBezTo>
                  <a:pt x="494996" y="679501"/>
                  <a:pt x="495199" y="679095"/>
                  <a:pt x="495605" y="679095"/>
                </a:cubicBezTo>
                <a:cubicBezTo>
                  <a:pt x="496012" y="679095"/>
                  <a:pt x="496215" y="679095"/>
                  <a:pt x="496215" y="679095"/>
                </a:cubicBezTo>
                <a:cubicBezTo>
                  <a:pt x="496215" y="676656"/>
                  <a:pt x="495808" y="675437"/>
                  <a:pt x="494996" y="675437"/>
                </a:cubicBezTo>
                <a:cubicBezTo>
                  <a:pt x="495808" y="672999"/>
                  <a:pt x="496012" y="670764"/>
                  <a:pt x="495605" y="668732"/>
                </a:cubicBezTo>
                <a:cubicBezTo>
                  <a:pt x="495199" y="666699"/>
                  <a:pt x="494996" y="664871"/>
                  <a:pt x="494996" y="663245"/>
                </a:cubicBezTo>
                <a:lnTo>
                  <a:pt x="496215" y="665683"/>
                </a:lnTo>
                <a:lnTo>
                  <a:pt x="496215" y="659588"/>
                </a:lnTo>
                <a:cubicBezTo>
                  <a:pt x="495402" y="659588"/>
                  <a:pt x="494792" y="659181"/>
                  <a:pt x="494386" y="658368"/>
                </a:cubicBezTo>
                <a:cubicBezTo>
                  <a:pt x="493980" y="657555"/>
                  <a:pt x="493776" y="656743"/>
                  <a:pt x="493776" y="655930"/>
                </a:cubicBezTo>
                <a:cubicBezTo>
                  <a:pt x="494589" y="654304"/>
                  <a:pt x="494996" y="652272"/>
                  <a:pt x="494996" y="649834"/>
                </a:cubicBezTo>
                <a:cubicBezTo>
                  <a:pt x="494996" y="649021"/>
                  <a:pt x="494996" y="648615"/>
                  <a:pt x="494996" y="648615"/>
                </a:cubicBezTo>
                <a:lnTo>
                  <a:pt x="494996" y="646176"/>
                </a:lnTo>
                <a:cubicBezTo>
                  <a:pt x="494996" y="645363"/>
                  <a:pt x="494996" y="645160"/>
                  <a:pt x="494996" y="645567"/>
                </a:cubicBezTo>
                <a:cubicBezTo>
                  <a:pt x="494996" y="645973"/>
                  <a:pt x="494996" y="645770"/>
                  <a:pt x="494996" y="644957"/>
                </a:cubicBezTo>
                <a:cubicBezTo>
                  <a:pt x="494996" y="644144"/>
                  <a:pt x="494792" y="643332"/>
                  <a:pt x="494386" y="642519"/>
                </a:cubicBezTo>
                <a:cubicBezTo>
                  <a:pt x="493980" y="641706"/>
                  <a:pt x="494183" y="641299"/>
                  <a:pt x="494996" y="641299"/>
                </a:cubicBezTo>
                <a:lnTo>
                  <a:pt x="493776" y="637642"/>
                </a:lnTo>
                <a:lnTo>
                  <a:pt x="494996" y="630327"/>
                </a:lnTo>
                <a:lnTo>
                  <a:pt x="493776" y="624231"/>
                </a:lnTo>
                <a:lnTo>
                  <a:pt x="493776" y="618135"/>
                </a:lnTo>
                <a:cubicBezTo>
                  <a:pt x="493776" y="613258"/>
                  <a:pt x="494183" y="609194"/>
                  <a:pt x="494996" y="605943"/>
                </a:cubicBezTo>
                <a:lnTo>
                  <a:pt x="494996" y="613258"/>
                </a:lnTo>
                <a:cubicBezTo>
                  <a:pt x="495808" y="610820"/>
                  <a:pt x="496012" y="608381"/>
                  <a:pt x="495605" y="605943"/>
                </a:cubicBezTo>
                <a:cubicBezTo>
                  <a:pt x="495199" y="603504"/>
                  <a:pt x="494996" y="601066"/>
                  <a:pt x="494996" y="598628"/>
                </a:cubicBezTo>
                <a:lnTo>
                  <a:pt x="494996" y="602285"/>
                </a:lnTo>
                <a:cubicBezTo>
                  <a:pt x="494183" y="602285"/>
                  <a:pt x="493776" y="600660"/>
                  <a:pt x="493776" y="597408"/>
                </a:cubicBezTo>
                <a:cubicBezTo>
                  <a:pt x="492964" y="598221"/>
                  <a:pt x="492354" y="598831"/>
                  <a:pt x="491948" y="599237"/>
                </a:cubicBezTo>
                <a:cubicBezTo>
                  <a:pt x="491541" y="599644"/>
                  <a:pt x="490932" y="599847"/>
                  <a:pt x="490119" y="599847"/>
                </a:cubicBezTo>
                <a:lnTo>
                  <a:pt x="488900" y="597408"/>
                </a:lnTo>
                <a:close/>
                <a:moveTo>
                  <a:pt x="499872" y="615696"/>
                </a:moveTo>
                <a:lnTo>
                  <a:pt x="496215" y="616916"/>
                </a:lnTo>
                <a:lnTo>
                  <a:pt x="496215" y="626669"/>
                </a:lnTo>
                <a:lnTo>
                  <a:pt x="497434" y="629107"/>
                </a:lnTo>
                <a:lnTo>
                  <a:pt x="499872" y="629107"/>
                </a:lnTo>
                <a:lnTo>
                  <a:pt x="499872" y="625450"/>
                </a:lnTo>
                <a:cubicBezTo>
                  <a:pt x="499060" y="624637"/>
                  <a:pt x="498653" y="623418"/>
                  <a:pt x="498653" y="621792"/>
                </a:cubicBezTo>
                <a:cubicBezTo>
                  <a:pt x="498653" y="620167"/>
                  <a:pt x="498653" y="618948"/>
                  <a:pt x="498653" y="618135"/>
                </a:cubicBezTo>
                <a:lnTo>
                  <a:pt x="499872" y="615696"/>
                </a:lnTo>
                <a:close/>
                <a:moveTo>
                  <a:pt x="497434" y="630327"/>
                </a:moveTo>
                <a:lnTo>
                  <a:pt x="496215" y="637642"/>
                </a:lnTo>
                <a:lnTo>
                  <a:pt x="501092" y="636423"/>
                </a:lnTo>
                <a:lnTo>
                  <a:pt x="501092" y="631546"/>
                </a:lnTo>
                <a:cubicBezTo>
                  <a:pt x="500279" y="630733"/>
                  <a:pt x="499060" y="630327"/>
                  <a:pt x="497434" y="630327"/>
                </a:cubicBezTo>
                <a:close/>
                <a:moveTo>
                  <a:pt x="507188" y="636423"/>
                </a:moveTo>
                <a:cubicBezTo>
                  <a:pt x="507188" y="637235"/>
                  <a:pt x="506984" y="638048"/>
                  <a:pt x="506578" y="638861"/>
                </a:cubicBezTo>
                <a:cubicBezTo>
                  <a:pt x="506172" y="639674"/>
                  <a:pt x="506375" y="640893"/>
                  <a:pt x="507188" y="642519"/>
                </a:cubicBezTo>
                <a:cubicBezTo>
                  <a:pt x="505562" y="640893"/>
                  <a:pt x="505562" y="638861"/>
                  <a:pt x="507188" y="636423"/>
                </a:cubicBezTo>
                <a:close/>
                <a:moveTo>
                  <a:pt x="496215" y="640080"/>
                </a:moveTo>
                <a:lnTo>
                  <a:pt x="496215" y="642519"/>
                </a:lnTo>
                <a:lnTo>
                  <a:pt x="497434" y="655930"/>
                </a:lnTo>
                <a:cubicBezTo>
                  <a:pt x="497434" y="656743"/>
                  <a:pt x="497637" y="657149"/>
                  <a:pt x="498044" y="657149"/>
                </a:cubicBezTo>
                <a:cubicBezTo>
                  <a:pt x="498450" y="657149"/>
                  <a:pt x="498247" y="657149"/>
                  <a:pt x="497434" y="657149"/>
                </a:cubicBezTo>
                <a:cubicBezTo>
                  <a:pt x="496621" y="657149"/>
                  <a:pt x="496621" y="657555"/>
                  <a:pt x="497434" y="658368"/>
                </a:cubicBezTo>
                <a:cubicBezTo>
                  <a:pt x="498247" y="659181"/>
                  <a:pt x="498247" y="659994"/>
                  <a:pt x="497434" y="660807"/>
                </a:cubicBezTo>
                <a:cubicBezTo>
                  <a:pt x="496621" y="664058"/>
                  <a:pt x="496621" y="666496"/>
                  <a:pt x="497434" y="668122"/>
                </a:cubicBezTo>
                <a:cubicBezTo>
                  <a:pt x="498247" y="668935"/>
                  <a:pt x="499466" y="672999"/>
                  <a:pt x="501092" y="680314"/>
                </a:cubicBezTo>
                <a:lnTo>
                  <a:pt x="501092" y="683972"/>
                </a:lnTo>
                <a:lnTo>
                  <a:pt x="502311" y="683972"/>
                </a:lnTo>
                <a:lnTo>
                  <a:pt x="502311" y="685191"/>
                </a:lnTo>
                <a:lnTo>
                  <a:pt x="506375" y="685191"/>
                </a:lnTo>
                <a:lnTo>
                  <a:pt x="505968" y="683972"/>
                </a:lnTo>
                <a:lnTo>
                  <a:pt x="504749" y="672999"/>
                </a:lnTo>
                <a:lnTo>
                  <a:pt x="504749" y="680314"/>
                </a:lnTo>
                <a:lnTo>
                  <a:pt x="503530" y="671780"/>
                </a:lnTo>
                <a:cubicBezTo>
                  <a:pt x="503530" y="670967"/>
                  <a:pt x="503327" y="669138"/>
                  <a:pt x="502920" y="666293"/>
                </a:cubicBezTo>
                <a:cubicBezTo>
                  <a:pt x="502514" y="663448"/>
                  <a:pt x="502717" y="660807"/>
                  <a:pt x="503530" y="658368"/>
                </a:cubicBezTo>
                <a:lnTo>
                  <a:pt x="499872" y="652272"/>
                </a:lnTo>
                <a:cubicBezTo>
                  <a:pt x="499872" y="652272"/>
                  <a:pt x="500076" y="652069"/>
                  <a:pt x="500482" y="651663"/>
                </a:cubicBezTo>
                <a:cubicBezTo>
                  <a:pt x="500888" y="651256"/>
                  <a:pt x="501092" y="651053"/>
                  <a:pt x="501092" y="651053"/>
                </a:cubicBezTo>
                <a:lnTo>
                  <a:pt x="498653" y="651053"/>
                </a:lnTo>
                <a:cubicBezTo>
                  <a:pt x="498653" y="649427"/>
                  <a:pt x="499466" y="647396"/>
                  <a:pt x="501092" y="644957"/>
                </a:cubicBezTo>
                <a:lnTo>
                  <a:pt x="497434" y="644957"/>
                </a:lnTo>
                <a:lnTo>
                  <a:pt x="499872" y="641299"/>
                </a:lnTo>
                <a:lnTo>
                  <a:pt x="496215" y="640080"/>
                </a:lnTo>
                <a:close/>
                <a:moveTo>
                  <a:pt x="477927" y="607162"/>
                </a:moveTo>
                <a:cubicBezTo>
                  <a:pt x="477927" y="607975"/>
                  <a:pt x="477927" y="609397"/>
                  <a:pt x="477927" y="611429"/>
                </a:cubicBezTo>
                <a:cubicBezTo>
                  <a:pt x="477927" y="613461"/>
                  <a:pt x="477520" y="614884"/>
                  <a:pt x="476708" y="615696"/>
                </a:cubicBezTo>
                <a:cubicBezTo>
                  <a:pt x="476708" y="615696"/>
                  <a:pt x="476504" y="615900"/>
                  <a:pt x="476098" y="616306"/>
                </a:cubicBezTo>
                <a:cubicBezTo>
                  <a:pt x="475692" y="616712"/>
                  <a:pt x="475488" y="616916"/>
                  <a:pt x="475488" y="616916"/>
                </a:cubicBezTo>
                <a:cubicBezTo>
                  <a:pt x="475488" y="623418"/>
                  <a:pt x="475895" y="627888"/>
                  <a:pt x="476708" y="630327"/>
                </a:cubicBezTo>
                <a:lnTo>
                  <a:pt x="476432" y="635557"/>
                </a:lnTo>
                <a:lnTo>
                  <a:pt x="476708" y="634594"/>
                </a:lnTo>
                <a:cubicBezTo>
                  <a:pt x="476708" y="631749"/>
                  <a:pt x="477114" y="630327"/>
                  <a:pt x="477927" y="630327"/>
                </a:cubicBezTo>
                <a:lnTo>
                  <a:pt x="477927" y="644957"/>
                </a:lnTo>
                <a:cubicBezTo>
                  <a:pt x="477927" y="644957"/>
                  <a:pt x="477927" y="645160"/>
                  <a:pt x="477927" y="645567"/>
                </a:cubicBezTo>
                <a:lnTo>
                  <a:pt x="477927" y="646176"/>
                </a:lnTo>
                <a:lnTo>
                  <a:pt x="477927" y="647396"/>
                </a:lnTo>
                <a:cubicBezTo>
                  <a:pt x="477927" y="647396"/>
                  <a:pt x="477927" y="648208"/>
                  <a:pt x="477927" y="649834"/>
                </a:cubicBezTo>
                <a:lnTo>
                  <a:pt x="480365" y="651053"/>
                </a:lnTo>
                <a:lnTo>
                  <a:pt x="480365" y="636423"/>
                </a:lnTo>
                <a:cubicBezTo>
                  <a:pt x="481178" y="634797"/>
                  <a:pt x="481584" y="633171"/>
                  <a:pt x="481584" y="631546"/>
                </a:cubicBezTo>
                <a:cubicBezTo>
                  <a:pt x="481584" y="629920"/>
                  <a:pt x="481584" y="628701"/>
                  <a:pt x="481584" y="627888"/>
                </a:cubicBezTo>
                <a:cubicBezTo>
                  <a:pt x="479959" y="623824"/>
                  <a:pt x="479959" y="620167"/>
                  <a:pt x="481584" y="616916"/>
                </a:cubicBezTo>
                <a:lnTo>
                  <a:pt x="481584" y="615696"/>
                </a:lnTo>
                <a:lnTo>
                  <a:pt x="480365" y="612039"/>
                </a:lnTo>
                <a:cubicBezTo>
                  <a:pt x="481178" y="611226"/>
                  <a:pt x="481584" y="609600"/>
                  <a:pt x="481584" y="607162"/>
                </a:cubicBezTo>
                <a:lnTo>
                  <a:pt x="477927" y="607162"/>
                </a:lnTo>
                <a:close/>
                <a:moveTo>
                  <a:pt x="352349" y="622402"/>
                </a:moveTo>
                <a:cubicBezTo>
                  <a:pt x="351536" y="622808"/>
                  <a:pt x="350724" y="623012"/>
                  <a:pt x="349911" y="623012"/>
                </a:cubicBezTo>
                <a:cubicBezTo>
                  <a:pt x="349098" y="623824"/>
                  <a:pt x="347472" y="624434"/>
                  <a:pt x="345034" y="624840"/>
                </a:cubicBezTo>
                <a:cubicBezTo>
                  <a:pt x="342596" y="625247"/>
                  <a:pt x="340564" y="626263"/>
                  <a:pt x="338938" y="627888"/>
                </a:cubicBezTo>
                <a:cubicBezTo>
                  <a:pt x="337312" y="627888"/>
                  <a:pt x="335687" y="628701"/>
                  <a:pt x="334061" y="630327"/>
                </a:cubicBezTo>
                <a:lnTo>
                  <a:pt x="342596" y="627888"/>
                </a:lnTo>
                <a:lnTo>
                  <a:pt x="346253" y="627888"/>
                </a:lnTo>
                <a:cubicBezTo>
                  <a:pt x="347066" y="626263"/>
                  <a:pt x="348285" y="625653"/>
                  <a:pt x="349911" y="626059"/>
                </a:cubicBezTo>
                <a:cubicBezTo>
                  <a:pt x="351536" y="626466"/>
                  <a:pt x="352349" y="626669"/>
                  <a:pt x="352349" y="626669"/>
                </a:cubicBezTo>
                <a:lnTo>
                  <a:pt x="347472" y="627888"/>
                </a:lnTo>
                <a:cubicBezTo>
                  <a:pt x="347472" y="629514"/>
                  <a:pt x="347879" y="630327"/>
                  <a:pt x="348692" y="630327"/>
                </a:cubicBezTo>
                <a:cubicBezTo>
                  <a:pt x="349504" y="629514"/>
                  <a:pt x="351943" y="628295"/>
                  <a:pt x="356007" y="626669"/>
                </a:cubicBezTo>
                <a:lnTo>
                  <a:pt x="356007" y="623012"/>
                </a:lnTo>
                <a:cubicBezTo>
                  <a:pt x="354381" y="622199"/>
                  <a:pt x="353162" y="621995"/>
                  <a:pt x="352349" y="622402"/>
                </a:cubicBezTo>
                <a:close/>
                <a:moveTo>
                  <a:pt x="370637" y="624231"/>
                </a:moveTo>
                <a:lnTo>
                  <a:pt x="364541" y="625450"/>
                </a:lnTo>
                <a:cubicBezTo>
                  <a:pt x="365354" y="626263"/>
                  <a:pt x="365760" y="627482"/>
                  <a:pt x="365760" y="629107"/>
                </a:cubicBezTo>
                <a:cubicBezTo>
                  <a:pt x="369012" y="627482"/>
                  <a:pt x="370637" y="625856"/>
                  <a:pt x="370637" y="624231"/>
                </a:cubicBezTo>
                <a:close/>
                <a:moveTo>
                  <a:pt x="341376" y="630327"/>
                </a:moveTo>
                <a:cubicBezTo>
                  <a:pt x="341376" y="630327"/>
                  <a:pt x="339751" y="631546"/>
                  <a:pt x="336500" y="633984"/>
                </a:cubicBezTo>
                <a:cubicBezTo>
                  <a:pt x="336500" y="634797"/>
                  <a:pt x="336500" y="635407"/>
                  <a:pt x="336500" y="635813"/>
                </a:cubicBezTo>
                <a:cubicBezTo>
                  <a:pt x="336500" y="636220"/>
                  <a:pt x="336906" y="636423"/>
                  <a:pt x="337719" y="636423"/>
                </a:cubicBezTo>
                <a:cubicBezTo>
                  <a:pt x="337719" y="636423"/>
                  <a:pt x="338735" y="636016"/>
                  <a:pt x="340767" y="635204"/>
                </a:cubicBezTo>
                <a:cubicBezTo>
                  <a:pt x="342799" y="634391"/>
                  <a:pt x="343002" y="632765"/>
                  <a:pt x="341376" y="630327"/>
                </a:cubicBezTo>
                <a:close/>
                <a:moveTo>
                  <a:pt x="480365" y="652272"/>
                </a:moveTo>
                <a:lnTo>
                  <a:pt x="478003" y="654634"/>
                </a:lnTo>
                <a:lnTo>
                  <a:pt x="478232" y="661721"/>
                </a:lnTo>
                <a:cubicBezTo>
                  <a:pt x="478435" y="664363"/>
                  <a:pt x="478740" y="666496"/>
                  <a:pt x="479146" y="668122"/>
                </a:cubicBezTo>
                <a:cubicBezTo>
                  <a:pt x="479146" y="668122"/>
                  <a:pt x="479349" y="667919"/>
                  <a:pt x="479756" y="667512"/>
                </a:cubicBezTo>
                <a:cubicBezTo>
                  <a:pt x="480162" y="667106"/>
                  <a:pt x="480365" y="666903"/>
                  <a:pt x="480365" y="666903"/>
                </a:cubicBezTo>
                <a:lnTo>
                  <a:pt x="480365" y="665683"/>
                </a:lnTo>
                <a:cubicBezTo>
                  <a:pt x="481991" y="662432"/>
                  <a:pt x="482804" y="659994"/>
                  <a:pt x="482804" y="658368"/>
                </a:cubicBezTo>
                <a:lnTo>
                  <a:pt x="480365" y="652272"/>
                </a:lnTo>
                <a:close/>
                <a:moveTo>
                  <a:pt x="479756" y="678485"/>
                </a:moveTo>
                <a:cubicBezTo>
                  <a:pt x="478536" y="678079"/>
                  <a:pt x="477927" y="678282"/>
                  <a:pt x="477927" y="679095"/>
                </a:cubicBezTo>
                <a:cubicBezTo>
                  <a:pt x="477927" y="679908"/>
                  <a:pt x="478536" y="680111"/>
                  <a:pt x="479756" y="679704"/>
                </a:cubicBezTo>
                <a:cubicBezTo>
                  <a:pt x="480975" y="679298"/>
                  <a:pt x="481584" y="679095"/>
                  <a:pt x="481584" y="679095"/>
                </a:cubicBezTo>
                <a:cubicBezTo>
                  <a:pt x="481584" y="679095"/>
                  <a:pt x="480975" y="678891"/>
                  <a:pt x="479756" y="678485"/>
                </a:cubicBezTo>
                <a:close/>
                <a:moveTo>
                  <a:pt x="509626" y="686089"/>
                </a:moveTo>
                <a:lnTo>
                  <a:pt x="507188" y="686987"/>
                </a:lnTo>
                <a:lnTo>
                  <a:pt x="507188" y="687629"/>
                </a:lnTo>
                <a:lnTo>
                  <a:pt x="506997" y="687058"/>
                </a:lnTo>
                <a:lnTo>
                  <a:pt x="506273" y="687324"/>
                </a:lnTo>
                <a:lnTo>
                  <a:pt x="505237" y="687141"/>
                </a:lnTo>
                <a:lnTo>
                  <a:pt x="509626" y="690067"/>
                </a:lnTo>
                <a:lnTo>
                  <a:pt x="509626" y="686089"/>
                </a:lnTo>
                <a:close/>
                <a:moveTo>
                  <a:pt x="466954" y="688848"/>
                </a:moveTo>
                <a:lnTo>
                  <a:pt x="466954" y="690067"/>
                </a:lnTo>
                <a:cubicBezTo>
                  <a:pt x="476301" y="690067"/>
                  <a:pt x="484480" y="690093"/>
                  <a:pt x="491490" y="690144"/>
                </a:cubicBezTo>
                <a:lnTo>
                  <a:pt x="493346" y="690168"/>
                </a:lnTo>
                <a:lnTo>
                  <a:pt x="479146" y="689458"/>
                </a:lnTo>
                <a:lnTo>
                  <a:pt x="474269" y="690067"/>
                </a:lnTo>
                <a:lnTo>
                  <a:pt x="474269" y="689214"/>
                </a:lnTo>
                <a:lnTo>
                  <a:pt x="466954" y="688848"/>
                </a:lnTo>
                <a:close/>
                <a:moveTo>
                  <a:pt x="355397" y="689458"/>
                </a:moveTo>
                <a:cubicBezTo>
                  <a:pt x="353365" y="689052"/>
                  <a:pt x="351943" y="689255"/>
                  <a:pt x="351130" y="690067"/>
                </a:cubicBezTo>
                <a:cubicBezTo>
                  <a:pt x="352756" y="691693"/>
                  <a:pt x="355600" y="691693"/>
                  <a:pt x="359664" y="690067"/>
                </a:cubicBezTo>
                <a:cubicBezTo>
                  <a:pt x="358852" y="690067"/>
                  <a:pt x="357429" y="689864"/>
                  <a:pt x="355397" y="689458"/>
                </a:cubicBezTo>
                <a:close/>
                <a:moveTo>
                  <a:pt x="330404" y="692506"/>
                </a:moveTo>
                <a:cubicBezTo>
                  <a:pt x="329591" y="692506"/>
                  <a:pt x="327965" y="692912"/>
                  <a:pt x="325527" y="693725"/>
                </a:cubicBezTo>
                <a:lnTo>
                  <a:pt x="316992" y="693725"/>
                </a:lnTo>
                <a:cubicBezTo>
                  <a:pt x="313741" y="693725"/>
                  <a:pt x="309271" y="694944"/>
                  <a:pt x="303581" y="697383"/>
                </a:cubicBezTo>
                <a:lnTo>
                  <a:pt x="291389" y="698602"/>
                </a:lnTo>
                <a:lnTo>
                  <a:pt x="290170" y="698602"/>
                </a:lnTo>
                <a:lnTo>
                  <a:pt x="290170" y="697383"/>
                </a:lnTo>
                <a:lnTo>
                  <a:pt x="288951" y="698602"/>
                </a:lnTo>
                <a:lnTo>
                  <a:pt x="290170" y="698602"/>
                </a:lnTo>
                <a:lnTo>
                  <a:pt x="290170" y="699821"/>
                </a:lnTo>
                <a:lnTo>
                  <a:pt x="284074" y="701040"/>
                </a:lnTo>
                <a:lnTo>
                  <a:pt x="275540" y="702259"/>
                </a:lnTo>
                <a:cubicBezTo>
                  <a:pt x="267412" y="702259"/>
                  <a:pt x="262535" y="704292"/>
                  <a:pt x="260909" y="708356"/>
                </a:cubicBezTo>
                <a:lnTo>
                  <a:pt x="251156" y="710794"/>
                </a:lnTo>
                <a:lnTo>
                  <a:pt x="253594" y="710794"/>
                </a:lnTo>
                <a:lnTo>
                  <a:pt x="256032" y="712013"/>
                </a:lnTo>
                <a:lnTo>
                  <a:pt x="255131" y="713815"/>
                </a:lnTo>
                <a:lnTo>
                  <a:pt x="256337" y="713537"/>
                </a:lnTo>
                <a:cubicBezTo>
                  <a:pt x="257353" y="712928"/>
                  <a:pt x="258064" y="712013"/>
                  <a:pt x="258471" y="710794"/>
                </a:cubicBezTo>
                <a:lnTo>
                  <a:pt x="257861" y="710794"/>
                </a:lnTo>
                <a:cubicBezTo>
                  <a:pt x="258268" y="710794"/>
                  <a:pt x="258064" y="710387"/>
                  <a:pt x="257252" y="709575"/>
                </a:cubicBezTo>
                <a:lnTo>
                  <a:pt x="262128" y="710794"/>
                </a:lnTo>
                <a:cubicBezTo>
                  <a:pt x="262128" y="708356"/>
                  <a:pt x="263754" y="707136"/>
                  <a:pt x="267005" y="707136"/>
                </a:cubicBezTo>
                <a:cubicBezTo>
                  <a:pt x="270256" y="707136"/>
                  <a:pt x="272695" y="707136"/>
                  <a:pt x="274320" y="707136"/>
                </a:cubicBezTo>
                <a:cubicBezTo>
                  <a:pt x="275133" y="707136"/>
                  <a:pt x="275133" y="706933"/>
                  <a:pt x="274320" y="706527"/>
                </a:cubicBezTo>
                <a:cubicBezTo>
                  <a:pt x="273508" y="706120"/>
                  <a:pt x="273101" y="705511"/>
                  <a:pt x="273101" y="704698"/>
                </a:cubicBezTo>
                <a:lnTo>
                  <a:pt x="280416" y="704698"/>
                </a:lnTo>
                <a:cubicBezTo>
                  <a:pt x="281229" y="703072"/>
                  <a:pt x="283261" y="702259"/>
                  <a:pt x="286512" y="702259"/>
                </a:cubicBezTo>
                <a:lnTo>
                  <a:pt x="287732" y="703479"/>
                </a:lnTo>
                <a:lnTo>
                  <a:pt x="290170" y="703479"/>
                </a:lnTo>
                <a:cubicBezTo>
                  <a:pt x="290170" y="701853"/>
                  <a:pt x="292608" y="701853"/>
                  <a:pt x="297485" y="703479"/>
                </a:cubicBezTo>
                <a:cubicBezTo>
                  <a:pt x="298298" y="703479"/>
                  <a:pt x="299111" y="703276"/>
                  <a:pt x="299924" y="702869"/>
                </a:cubicBezTo>
                <a:cubicBezTo>
                  <a:pt x="300736" y="702463"/>
                  <a:pt x="301143" y="702259"/>
                  <a:pt x="301143" y="702259"/>
                </a:cubicBezTo>
                <a:lnTo>
                  <a:pt x="303581" y="701040"/>
                </a:lnTo>
                <a:cubicBezTo>
                  <a:pt x="305207" y="701040"/>
                  <a:pt x="306832" y="700634"/>
                  <a:pt x="308458" y="699821"/>
                </a:cubicBezTo>
                <a:cubicBezTo>
                  <a:pt x="310084" y="699008"/>
                  <a:pt x="311709" y="698602"/>
                  <a:pt x="313335" y="698602"/>
                </a:cubicBezTo>
                <a:cubicBezTo>
                  <a:pt x="323088" y="696976"/>
                  <a:pt x="330404" y="695351"/>
                  <a:pt x="335280" y="693725"/>
                </a:cubicBezTo>
                <a:cubicBezTo>
                  <a:pt x="335280" y="693725"/>
                  <a:pt x="335077" y="693522"/>
                  <a:pt x="334671" y="693116"/>
                </a:cubicBezTo>
                <a:cubicBezTo>
                  <a:pt x="334264" y="692709"/>
                  <a:pt x="334061" y="692506"/>
                  <a:pt x="334061" y="692506"/>
                </a:cubicBezTo>
                <a:cubicBezTo>
                  <a:pt x="331623" y="692506"/>
                  <a:pt x="330404" y="692506"/>
                  <a:pt x="330404" y="692506"/>
                </a:cubicBezTo>
                <a:close/>
                <a:moveTo>
                  <a:pt x="512286" y="694501"/>
                </a:moveTo>
                <a:lnTo>
                  <a:pt x="512064" y="694944"/>
                </a:lnTo>
                <a:lnTo>
                  <a:pt x="512495" y="694514"/>
                </a:lnTo>
                <a:lnTo>
                  <a:pt x="512286" y="694501"/>
                </a:lnTo>
                <a:close/>
                <a:moveTo>
                  <a:pt x="277978" y="708356"/>
                </a:moveTo>
                <a:cubicBezTo>
                  <a:pt x="275540" y="708356"/>
                  <a:pt x="273508" y="709168"/>
                  <a:pt x="271882" y="710794"/>
                </a:cubicBezTo>
                <a:cubicBezTo>
                  <a:pt x="272695" y="709981"/>
                  <a:pt x="274117" y="709778"/>
                  <a:pt x="276149" y="710184"/>
                </a:cubicBezTo>
                <a:cubicBezTo>
                  <a:pt x="278181" y="710591"/>
                  <a:pt x="279604" y="710794"/>
                  <a:pt x="280416" y="710794"/>
                </a:cubicBezTo>
                <a:lnTo>
                  <a:pt x="280416" y="708356"/>
                </a:lnTo>
                <a:lnTo>
                  <a:pt x="277978" y="708356"/>
                </a:lnTo>
                <a:close/>
                <a:moveTo>
                  <a:pt x="171908" y="476708"/>
                </a:moveTo>
                <a:cubicBezTo>
                  <a:pt x="169469" y="479146"/>
                  <a:pt x="168250" y="485648"/>
                  <a:pt x="168250" y="496215"/>
                </a:cubicBezTo>
                <a:cubicBezTo>
                  <a:pt x="168250" y="501092"/>
                  <a:pt x="169063" y="506375"/>
                  <a:pt x="170688" y="512064"/>
                </a:cubicBezTo>
                <a:cubicBezTo>
                  <a:pt x="171501" y="508000"/>
                  <a:pt x="171908" y="502311"/>
                  <a:pt x="171908" y="494995"/>
                </a:cubicBezTo>
                <a:cubicBezTo>
                  <a:pt x="172720" y="488493"/>
                  <a:pt x="172720" y="482397"/>
                  <a:pt x="171908" y="476708"/>
                </a:cubicBezTo>
                <a:close/>
                <a:moveTo>
                  <a:pt x="168250" y="532791"/>
                </a:moveTo>
                <a:cubicBezTo>
                  <a:pt x="167437" y="536042"/>
                  <a:pt x="167031" y="539293"/>
                  <a:pt x="167031" y="542544"/>
                </a:cubicBezTo>
                <a:cubicBezTo>
                  <a:pt x="167031" y="545796"/>
                  <a:pt x="167031" y="548234"/>
                  <a:pt x="167031" y="549860"/>
                </a:cubicBezTo>
                <a:cubicBezTo>
                  <a:pt x="167031" y="556362"/>
                  <a:pt x="166218" y="561239"/>
                  <a:pt x="164592" y="564490"/>
                </a:cubicBezTo>
                <a:cubicBezTo>
                  <a:pt x="162967" y="568554"/>
                  <a:pt x="162967" y="572618"/>
                  <a:pt x="164592" y="576682"/>
                </a:cubicBezTo>
                <a:cubicBezTo>
                  <a:pt x="167031" y="576682"/>
                  <a:pt x="168250" y="576682"/>
                  <a:pt x="168250" y="576682"/>
                </a:cubicBezTo>
                <a:cubicBezTo>
                  <a:pt x="169063" y="573431"/>
                  <a:pt x="170079" y="570179"/>
                  <a:pt x="171298" y="566928"/>
                </a:cubicBezTo>
                <a:cubicBezTo>
                  <a:pt x="172517" y="563677"/>
                  <a:pt x="173127" y="560832"/>
                  <a:pt x="173127" y="558394"/>
                </a:cubicBezTo>
                <a:cubicBezTo>
                  <a:pt x="172314" y="556768"/>
                  <a:pt x="172111" y="553924"/>
                  <a:pt x="172517" y="549860"/>
                </a:cubicBezTo>
                <a:cubicBezTo>
                  <a:pt x="172924" y="545796"/>
                  <a:pt x="173127" y="542951"/>
                  <a:pt x="173127" y="541325"/>
                </a:cubicBezTo>
                <a:cubicBezTo>
                  <a:pt x="173127" y="538074"/>
                  <a:pt x="171501" y="535229"/>
                  <a:pt x="168250" y="532791"/>
                </a:cubicBezTo>
                <a:close/>
                <a:moveTo>
                  <a:pt x="170688" y="574243"/>
                </a:moveTo>
                <a:lnTo>
                  <a:pt x="167031" y="593751"/>
                </a:lnTo>
                <a:cubicBezTo>
                  <a:pt x="165405" y="591312"/>
                  <a:pt x="164796" y="588468"/>
                  <a:pt x="165202" y="585216"/>
                </a:cubicBezTo>
                <a:cubicBezTo>
                  <a:pt x="165608" y="581965"/>
                  <a:pt x="165405" y="579527"/>
                  <a:pt x="164592" y="577901"/>
                </a:cubicBezTo>
                <a:cubicBezTo>
                  <a:pt x="163780" y="580340"/>
                  <a:pt x="163373" y="582575"/>
                  <a:pt x="163373" y="584607"/>
                </a:cubicBezTo>
                <a:cubicBezTo>
                  <a:pt x="163373" y="586639"/>
                  <a:pt x="163373" y="588468"/>
                  <a:pt x="163373" y="590093"/>
                </a:cubicBezTo>
                <a:lnTo>
                  <a:pt x="163373" y="591312"/>
                </a:lnTo>
                <a:cubicBezTo>
                  <a:pt x="163373" y="592938"/>
                  <a:pt x="163780" y="594360"/>
                  <a:pt x="164592" y="595580"/>
                </a:cubicBezTo>
                <a:cubicBezTo>
                  <a:pt x="165405" y="596799"/>
                  <a:pt x="166218" y="598221"/>
                  <a:pt x="167031" y="599847"/>
                </a:cubicBezTo>
                <a:cubicBezTo>
                  <a:pt x="163780" y="599847"/>
                  <a:pt x="162154" y="602285"/>
                  <a:pt x="162154" y="607162"/>
                </a:cubicBezTo>
                <a:lnTo>
                  <a:pt x="162154" y="640080"/>
                </a:lnTo>
                <a:cubicBezTo>
                  <a:pt x="165405" y="640893"/>
                  <a:pt x="167031" y="643738"/>
                  <a:pt x="167031" y="648615"/>
                </a:cubicBezTo>
                <a:cubicBezTo>
                  <a:pt x="167031" y="652679"/>
                  <a:pt x="165812" y="657149"/>
                  <a:pt x="163373" y="662026"/>
                </a:cubicBezTo>
                <a:cubicBezTo>
                  <a:pt x="161748" y="664464"/>
                  <a:pt x="161748" y="668122"/>
                  <a:pt x="163373" y="672999"/>
                </a:cubicBezTo>
                <a:cubicBezTo>
                  <a:pt x="163373" y="669747"/>
                  <a:pt x="163780" y="666903"/>
                  <a:pt x="164592" y="664464"/>
                </a:cubicBezTo>
                <a:cubicBezTo>
                  <a:pt x="165405" y="666090"/>
                  <a:pt x="165812" y="669747"/>
                  <a:pt x="165812" y="675437"/>
                </a:cubicBezTo>
                <a:cubicBezTo>
                  <a:pt x="168250" y="675437"/>
                  <a:pt x="170282" y="675031"/>
                  <a:pt x="171908" y="674218"/>
                </a:cubicBezTo>
                <a:cubicBezTo>
                  <a:pt x="170282" y="663652"/>
                  <a:pt x="169469" y="655117"/>
                  <a:pt x="169469" y="648615"/>
                </a:cubicBezTo>
                <a:lnTo>
                  <a:pt x="169469" y="642519"/>
                </a:lnTo>
                <a:lnTo>
                  <a:pt x="170688" y="627888"/>
                </a:lnTo>
                <a:lnTo>
                  <a:pt x="170688" y="605943"/>
                </a:lnTo>
                <a:cubicBezTo>
                  <a:pt x="170688" y="593751"/>
                  <a:pt x="171095" y="584404"/>
                  <a:pt x="171908" y="577901"/>
                </a:cubicBezTo>
                <a:lnTo>
                  <a:pt x="170688" y="574243"/>
                </a:lnTo>
                <a:close/>
                <a:moveTo>
                  <a:pt x="146304" y="537668"/>
                </a:moveTo>
                <a:cubicBezTo>
                  <a:pt x="144679" y="540106"/>
                  <a:pt x="143866" y="543357"/>
                  <a:pt x="143866" y="547421"/>
                </a:cubicBezTo>
                <a:cubicBezTo>
                  <a:pt x="143866" y="551485"/>
                  <a:pt x="143460" y="555143"/>
                  <a:pt x="142647" y="558394"/>
                </a:cubicBezTo>
                <a:lnTo>
                  <a:pt x="142647" y="562051"/>
                </a:lnTo>
                <a:lnTo>
                  <a:pt x="145085" y="562051"/>
                </a:lnTo>
                <a:cubicBezTo>
                  <a:pt x="145898" y="561239"/>
                  <a:pt x="146304" y="560020"/>
                  <a:pt x="146304" y="558394"/>
                </a:cubicBezTo>
                <a:cubicBezTo>
                  <a:pt x="146304" y="556768"/>
                  <a:pt x="146304" y="553111"/>
                  <a:pt x="146304" y="547421"/>
                </a:cubicBezTo>
                <a:cubicBezTo>
                  <a:pt x="146304" y="543357"/>
                  <a:pt x="146304" y="540106"/>
                  <a:pt x="146304" y="537668"/>
                </a:cubicBezTo>
                <a:close/>
                <a:moveTo>
                  <a:pt x="143866" y="568148"/>
                </a:moveTo>
                <a:cubicBezTo>
                  <a:pt x="142240" y="569773"/>
                  <a:pt x="141428" y="572618"/>
                  <a:pt x="141428" y="576682"/>
                </a:cubicBezTo>
                <a:lnTo>
                  <a:pt x="142647" y="587655"/>
                </a:lnTo>
                <a:cubicBezTo>
                  <a:pt x="145085" y="586842"/>
                  <a:pt x="146508" y="585623"/>
                  <a:pt x="146914" y="583997"/>
                </a:cubicBezTo>
                <a:cubicBezTo>
                  <a:pt x="147320" y="582371"/>
                  <a:pt x="147117" y="580746"/>
                  <a:pt x="146304" y="579120"/>
                </a:cubicBezTo>
                <a:lnTo>
                  <a:pt x="146304" y="573024"/>
                </a:lnTo>
                <a:cubicBezTo>
                  <a:pt x="146304" y="569773"/>
                  <a:pt x="145492" y="568148"/>
                  <a:pt x="143866" y="568148"/>
                </a:cubicBezTo>
                <a:close/>
                <a:moveTo>
                  <a:pt x="142647" y="594970"/>
                </a:moveTo>
                <a:cubicBezTo>
                  <a:pt x="140208" y="594970"/>
                  <a:pt x="138989" y="596596"/>
                  <a:pt x="138989" y="599847"/>
                </a:cubicBezTo>
                <a:lnTo>
                  <a:pt x="138989" y="630327"/>
                </a:lnTo>
                <a:lnTo>
                  <a:pt x="140208" y="632765"/>
                </a:lnTo>
                <a:cubicBezTo>
                  <a:pt x="141021" y="631140"/>
                  <a:pt x="142037" y="628904"/>
                  <a:pt x="143256" y="626059"/>
                </a:cubicBezTo>
                <a:cubicBezTo>
                  <a:pt x="144476" y="623215"/>
                  <a:pt x="145492" y="620980"/>
                  <a:pt x="146304" y="619354"/>
                </a:cubicBezTo>
                <a:cubicBezTo>
                  <a:pt x="146304" y="617728"/>
                  <a:pt x="146304" y="616306"/>
                  <a:pt x="146304" y="615087"/>
                </a:cubicBezTo>
                <a:cubicBezTo>
                  <a:pt x="146304" y="613867"/>
                  <a:pt x="146304" y="612852"/>
                  <a:pt x="146304" y="612039"/>
                </a:cubicBezTo>
                <a:lnTo>
                  <a:pt x="146304" y="608381"/>
                </a:lnTo>
                <a:cubicBezTo>
                  <a:pt x="146304" y="607568"/>
                  <a:pt x="146304" y="605943"/>
                  <a:pt x="146304" y="603504"/>
                </a:cubicBezTo>
                <a:cubicBezTo>
                  <a:pt x="146304" y="600253"/>
                  <a:pt x="145085" y="597408"/>
                  <a:pt x="142647" y="594970"/>
                </a:cubicBezTo>
                <a:close/>
                <a:moveTo>
                  <a:pt x="151181" y="615696"/>
                </a:moveTo>
                <a:cubicBezTo>
                  <a:pt x="150368" y="620573"/>
                  <a:pt x="150165" y="626466"/>
                  <a:pt x="150572" y="633375"/>
                </a:cubicBezTo>
                <a:cubicBezTo>
                  <a:pt x="150978" y="640284"/>
                  <a:pt x="151181" y="645363"/>
                  <a:pt x="151181" y="648615"/>
                </a:cubicBezTo>
                <a:cubicBezTo>
                  <a:pt x="152807" y="646176"/>
                  <a:pt x="153620" y="641299"/>
                  <a:pt x="153620" y="633984"/>
                </a:cubicBezTo>
                <a:cubicBezTo>
                  <a:pt x="153620" y="625856"/>
                  <a:pt x="152807" y="619760"/>
                  <a:pt x="151181" y="615696"/>
                </a:cubicBezTo>
                <a:close/>
                <a:moveTo>
                  <a:pt x="146304" y="638861"/>
                </a:moveTo>
                <a:lnTo>
                  <a:pt x="142647" y="647396"/>
                </a:lnTo>
                <a:cubicBezTo>
                  <a:pt x="141021" y="645770"/>
                  <a:pt x="140208" y="644957"/>
                  <a:pt x="140208" y="644957"/>
                </a:cubicBezTo>
                <a:lnTo>
                  <a:pt x="140208" y="643738"/>
                </a:lnTo>
                <a:cubicBezTo>
                  <a:pt x="138583" y="648615"/>
                  <a:pt x="138176" y="653085"/>
                  <a:pt x="138989" y="657149"/>
                </a:cubicBezTo>
                <a:cubicBezTo>
                  <a:pt x="141428" y="654711"/>
                  <a:pt x="142647" y="653491"/>
                  <a:pt x="142647" y="653491"/>
                </a:cubicBezTo>
                <a:cubicBezTo>
                  <a:pt x="143460" y="652679"/>
                  <a:pt x="144272" y="652272"/>
                  <a:pt x="145085" y="652272"/>
                </a:cubicBezTo>
                <a:cubicBezTo>
                  <a:pt x="145898" y="652272"/>
                  <a:pt x="146304" y="651866"/>
                  <a:pt x="146304" y="651053"/>
                </a:cubicBezTo>
                <a:cubicBezTo>
                  <a:pt x="146304" y="649427"/>
                  <a:pt x="146304" y="648005"/>
                  <a:pt x="146304" y="646786"/>
                </a:cubicBezTo>
                <a:cubicBezTo>
                  <a:pt x="146304" y="645567"/>
                  <a:pt x="146304" y="642925"/>
                  <a:pt x="146304" y="638861"/>
                </a:cubicBezTo>
                <a:close/>
                <a:moveTo>
                  <a:pt x="146304" y="660807"/>
                </a:moveTo>
                <a:cubicBezTo>
                  <a:pt x="144679" y="663245"/>
                  <a:pt x="143460" y="666293"/>
                  <a:pt x="142647" y="669951"/>
                </a:cubicBezTo>
                <a:cubicBezTo>
                  <a:pt x="141834" y="673608"/>
                  <a:pt x="141428" y="675437"/>
                  <a:pt x="141428" y="675437"/>
                </a:cubicBezTo>
                <a:lnTo>
                  <a:pt x="141428" y="676656"/>
                </a:lnTo>
                <a:cubicBezTo>
                  <a:pt x="143053" y="678282"/>
                  <a:pt x="143866" y="679704"/>
                  <a:pt x="143866" y="680924"/>
                </a:cubicBezTo>
                <a:cubicBezTo>
                  <a:pt x="143866" y="682143"/>
                  <a:pt x="143866" y="683159"/>
                  <a:pt x="143866" y="683972"/>
                </a:cubicBezTo>
                <a:lnTo>
                  <a:pt x="145085" y="688848"/>
                </a:lnTo>
                <a:lnTo>
                  <a:pt x="146304" y="688848"/>
                </a:lnTo>
                <a:lnTo>
                  <a:pt x="146304" y="683972"/>
                </a:lnTo>
                <a:lnTo>
                  <a:pt x="146304" y="660807"/>
                </a:lnTo>
                <a:close/>
                <a:moveTo>
                  <a:pt x="185319" y="731520"/>
                </a:moveTo>
                <a:cubicBezTo>
                  <a:pt x="183693" y="731520"/>
                  <a:pt x="182068" y="731927"/>
                  <a:pt x="180442" y="732740"/>
                </a:cubicBezTo>
                <a:lnTo>
                  <a:pt x="178434" y="734246"/>
                </a:lnTo>
                <a:lnTo>
                  <a:pt x="180263" y="740646"/>
                </a:lnTo>
                <a:lnTo>
                  <a:pt x="186538" y="741274"/>
                </a:lnTo>
                <a:cubicBezTo>
                  <a:pt x="188976" y="741274"/>
                  <a:pt x="190196" y="740868"/>
                  <a:pt x="190196" y="740055"/>
                </a:cubicBezTo>
                <a:cubicBezTo>
                  <a:pt x="190196" y="739242"/>
                  <a:pt x="190399" y="738226"/>
                  <a:pt x="190805" y="737007"/>
                </a:cubicBezTo>
                <a:cubicBezTo>
                  <a:pt x="191212" y="735788"/>
                  <a:pt x="191415" y="734771"/>
                  <a:pt x="191415" y="733959"/>
                </a:cubicBezTo>
                <a:lnTo>
                  <a:pt x="190196" y="732740"/>
                </a:lnTo>
                <a:lnTo>
                  <a:pt x="185319" y="731520"/>
                </a:lnTo>
                <a:close/>
                <a:moveTo>
                  <a:pt x="591312" y="794919"/>
                </a:moveTo>
                <a:cubicBezTo>
                  <a:pt x="589687" y="795732"/>
                  <a:pt x="588264" y="796748"/>
                  <a:pt x="587045" y="797967"/>
                </a:cubicBezTo>
                <a:cubicBezTo>
                  <a:pt x="585826" y="799186"/>
                  <a:pt x="584404" y="799796"/>
                  <a:pt x="582778" y="799796"/>
                </a:cubicBezTo>
                <a:cubicBezTo>
                  <a:pt x="580340" y="799796"/>
                  <a:pt x="578308" y="800202"/>
                  <a:pt x="576682" y="801015"/>
                </a:cubicBezTo>
                <a:lnTo>
                  <a:pt x="576682" y="802234"/>
                </a:lnTo>
                <a:lnTo>
                  <a:pt x="575463" y="802234"/>
                </a:lnTo>
                <a:cubicBezTo>
                  <a:pt x="572212" y="803047"/>
                  <a:pt x="568757" y="804469"/>
                  <a:pt x="565100" y="806501"/>
                </a:cubicBezTo>
                <a:cubicBezTo>
                  <a:pt x="561442" y="808533"/>
                  <a:pt x="558800" y="809955"/>
                  <a:pt x="557175" y="810768"/>
                </a:cubicBezTo>
                <a:lnTo>
                  <a:pt x="555023" y="811844"/>
                </a:lnTo>
                <a:lnTo>
                  <a:pt x="557175" y="811988"/>
                </a:lnTo>
                <a:lnTo>
                  <a:pt x="560832" y="811988"/>
                </a:lnTo>
                <a:cubicBezTo>
                  <a:pt x="560832" y="812800"/>
                  <a:pt x="561645" y="813207"/>
                  <a:pt x="563271" y="813207"/>
                </a:cubicBezTo>
                <a:lnTo>
                  <a:pt x="563327" y="813242"/>
                </a:lnTo>
                <a:lnTo>
                  <a:pt x="580340" y="802234"/>
                </a:lnTo>
                <a:cubicBezTo>
                  <a:pt x="585216" y="800608"/>
                  <a:pt x="588874" y="798983"/>
                  <a:pt x="591312" y="797357"/>
                </a:cubicBezTo>
                <a:cubicBezTo>
                  <a:pt x="592125" y="797357"/>
                  <a:pt x="592938" y="796544"/>
                  <a:pt x="593751" y="794919"/>
                </a:cubicBezTo>
                <a:cubicBezTo>
                  <a:pt x="593751" y="794919"/>
                  <a:pt x="593344" y="794919"/>
                  <a:pt x="592532" y="794919"/>
                </a:cubicBezTo>
                <a:cubicBezTo>
                  <a:pt x="591719" y="794919"/>
                  <a:pt x="591312" y="794919"/>
                  <a:pt x="591312" y="794919"/>
                </a:cubicBezTo>
                <a:close/>
                <a:moveTo>
                  <a:pt x="665684" y="807111"/>
                </a:moveTo>
                <a:cubicBezTo>
                  <a:pt x="667309" y="809549"/>
                  <a:pt x="668935" y="811175"/>
                  <a:pt x="670560" y="811988"/>
                </a:cubicBezTo>
                <a:cubicBezTo>
                  <a:pt x="671373" y="812800"/>
                  <a:pt x="672186" y="813613"/>
                  <a:pt x="672999" y="814426"/>
                </a:cubicBezTo>
                <a:cubicBezTo>
                  <a:pt x="673812" y="815239"/>
                  <a:pt x="674218" y="816052"/>
                  <a:pt x="674218" y="816864"/>
                </a:cubicBezTo>
                <a:lnTo>
                  <a:pt x="677876" y="820522"/>
                </a:lnTo>
                <a:cubicBezTo>
                  <a:pt x="680314" y="821335"/>
                  <a:pt x="682956" y="822554"/>
                  <a:pt x="685800" y="824180"/>
                </a:cubicBezTo>
                <a:cubicBezTo>
                  <a:pt x="688645" y="825805"/>
                  <a:pt x="691287" y="827024"/>
                  <a:pt x="693725" y="827837"/>
                </a:cubicBezTo>
                <a:lnTo>
                  <a:pt x="699821" y="833933"/>
                </a:lnTo>
                <a:lnTo>
                  <a:pt x="698602" y="833933"/>
                </a:lnTo>
                <a:cubicBezTo>
                  <a:pt x="696976" y="833933"/>
                  <a:pt x="695554" y="833527"/>
                  <a:pt x="694335" y="832714"/>
                </a:cubicBezTo>
                <a:cubicBezTo>
                  <a:pt x="693116" y="831901"/>
                  <a:pt x="692100" y="831088"/>
                  <a:pt x="691287" y="830275"/>
                </a:cubicBezTo>
                <a:cubicBezTo>
                  <a:pt x="692100" y="831901"/>
                  <a:pt x="693319" y="833324"/>
                  <a:pt x="694944" y="834543"/>
                </a:cubicBezTo>
                <a:cubicBezTo>
                  <a:pt x="696570" y="835762"/>
                  <a:pt x="697789" y="837184"/>
                  <a:pt x="698602" y="838810"/>
                </a:cubicBezTo>
                <a:cubicBezTo>
                  <a:pt x="697789" y="838810"/>
                  <a:pt x="696367" y="838607"/>
                  <a:pt x="694335" y="838200"/>
                </a:cubicBezTo>
                <a:cubicBezTo>
                  <a:pt x="692303" y="837794"/>
                  <a:pt x="690474" y="837184"/>
                  <a:pt x="688848" y="836372"/>
                </a:cubicBezTo>
                <a:cubicBezTo>
                  <a:pt x="688036" y="835559"/>
                  <a:pt x="686410" y="835152"/>
                  <a:pt x="683972" y="835152"/>
                </a:cubicBezTo>
                <a:cubicBezTo>
                  <a:pt x="683159" y="835152"/>
                  <a:pt x="682143" y="835152"/>
                  <a:pt x="680924" y="835152"/>
                </a:cubicBezTo>
                <a:cubicBezTo>
                  <a:pt x="679704" y="835152"/>
                  <a:pt x="679095" y="834746"/>
                  <a:pt x="679095" y="833933"/>
                </a:cubicBezTo>
                <a:cubicBezTo>
                  <a:pt x="679095" y="833933"/>
                  <a:pt x="678892" y="833730"/>
                  <a:pt x="678485" y="833324"/>
                </a:cubicBezTo>
                <a:cubicBezTo>
                  <a:pt x="678079" y="832917"/>
                  <a:pt x="677876" y="832714"/>
                  <a:pt x="677876" y="832714"/>
                </a:cubicBezTo>
                <a:cubicBezTo>
                  <a:pt x="677063" y="831088"/>
                  <a:pt x="675844" y="829666"/>
                  <a:pt x="674218" y="828447"/>
                </a:cubicBezTo>
                <a:cubicBezTo>
                  <a:pt x="672592" y="827227"/>
                  <a:pt x="671373" y="826618"/>
                  <a:pt x="670560" y="826618"/>
                </a:cubicBezTo>
                <a:cubicBezTo>
                  <a:pt x="668122" y="824992"/>
                  <a:pt x="666496" y="824586"/>
                  <a:pt x="665684" y="825399"/>
                </a:cubicBezTo>
                <a:cubicBezTo>
                  <a:pt x="664058" y="825399"/>
                  <a:pt x="662432" y="824180"/>
                  <a:pt x="660807" y="821741"/>
                </a:cubicBezTo>
                <a:cubicBezTo>
                  <a:pt x="656743" y="819303"/>
                  <a:pt x="653898" y="818083"/>
                  <a:pt x="652272" y="818083"/>
                </a:cubicBezTo>
                <a:lnTo>
                  <a:pt x="647396" y="818083"/>
                </a:lnTo>
                <a:lnTo>
                  <a:pt x="651053" y="816864"/>
                </a:lnTo>
                <a:lnTo>
                  <a:pt x="649834" y="814426"/>
                </a:lnTo>
                <a:lnTo>
                  <a:pt x="644957" y="811988"/>
                </a:lnTo>
                <a:cubicBezTo>
                  <a:pt x="643332" y="811175"/>
                  <a:pt x="641706" y="810971"/>
                  <a:pt x="640080" y="811378"/>
                </a:cubicBezTo>
                <a:cubicBezTo>
                  <a:pt x="638455" y="811784"/>
                  <a:pt x="637236" y="811581"/>
                  <a:pt x="636423" y="810768"/>
                </a:cubicBezTo>
                <a:lnTo>
                  <a:pt x="635204" y="809549"/>
                </a:lnTo>
                <a:lnTo>
                  <a:pt x="630327" y="810768"/>
                </a:lnTo>
                <a:lnTo>
                  <a:pt x="630327" y="811988"/>
                </a:lnTo>
                <a:lnTo>
                  <a:pt x="637642" y="811988"/>
                </a:lnTo>
                <a:cubicBezTo>
                  <a:pt x="638455" y="812800"/>
                  <a:pt x="641706" y="814426"/>
                  <a:pt x="647396" y="816864"/>
                </a:cubicBezTo>
                <a:cubicBezTo>
                  <a:pt x="644144" y="816864"/>
                  <a:pt x="641300" y="816458"/>
                  <a:pt x="638861" y="815645"/>
                </a:cubicBezTo>
                <a:cubicBezTo>
                  <a:pt x="636423" y="814832"/>
                  <a:pt x="633578" y="814426"/>
                  <a:pt x="630327" y="814426"/>
                </a:cubicBezTo>
                <a:cubicBezTo>
                  <a:pt x="627888" y="812800"/>
                  <a:pt x="625856" y="812394"/>
                  <a:pt x="624231" y="813207"/>
                </a:cubicBezTo>
                <a:lnTo>
                  <a:pt x="631546" y="816864"/>
                </a:lnTo>
                <a:cubicBezTo>
                  <a:pt x="639674" y="819303"/>
                  <a:pt x="647802" y="822960"/>
                  <a:pt x="655930" y="827837"/>
                </a:cubicBezTo>
                <a:cubicBezTo>
                  <a:pt x="660807" y="829463"/>
                  <a:pt x="666903" y="833120"/>
                  <a:pt x="674218" y="838810"/>
                </a:cubicBezTo>
                <a:cubicBezTo>
                  <a:pt x="675031" y="839623"/>
                  <a:pt x="675844" y="840232"/>
                  <a:pt x="676656" y="840639"/>
                </a:cubicBezTo>
                <a:cubicBezTo>
                  <a:pt x="677469" y="841045"/>
                  <a:pt x="678282" y="841655"/>
                  <a:pt x="679095" y="842467"/>
                </a:cubicBezTo>
                <a:cubicBezTo>
                  <a:pt x="681533" y="844093"/>
                  <a:pt x="682752" y="844906"/>
                  <a:pt x="682752" y="844906"/>
                </a:cubicBezTo>
                <a:cubicBezTo>
                  <a:pt x="680314" y="844906"/>
                  <a:pt x="677876" y="844093"/>
                  <a:pt x="675437" y="842467"/>
                </a:cubicBezTo>
                <a:cubicBezTo>
                  <a:pt x="674624" y="842467"/>
                  <a:pt x="673202" y="841858"/>
                  <a:pt x="671170" y="840639"/>
                </a:cubicBezTo>
                <a:cubicBezTo>
                  <a:pt x="669138" y="839420"/>
                  <a:pt x="667309" y="838810"/>
                  <a:pt x="665684" y="838810"/>
                </a:cubicBezTo>
                <a:cubicBezTo>
                  <a:pt x="664871" y="837184"/>
                  <a:pt x="664464" y="836372"/>
                  <a:pt x="664464" y="836372"/>
                </a:cubicBezTo>
                <a:cubicBezTo>
                  <a:pt x="659588" y="833120"/>
                  <a:pt x="653898" y="829463"/>
                  <a:pt x="647396" y="825399"/>
                </a:cubicBezTo>
                <a:cubicBezTo>
                  <a:pt x="644957" y="823773"/>
                  <a:pt x="642316" y="822554"/>
                  <a:pt x="639471" y="821741"/>
                </a:cubicBezTo>
                <a:cubicBezTo>
                  <a:pt x="636626" y="820928"/>
                  <a:pt x="633984" y="820116"/>
                  <a:pt x="631546" y="819303"/>
                </a:cubicBezTo>
                <a:cubicBezTo>
                  <a:pt x="629920" y="819303"/>
                  <a:pt x="626263" y="817677"/>
                  <a:pt x="620573" y="814426"/>
                </a:cubicBezTo>
                <a:cubicBezTo>
                  <a:pt x="620573" y="814426"/>
                  <a:pt x="620167" y="814223"/>
                  <a:pt x="619354" y="813816"/>
                </a:cubicBezTo>
                <a:cubicBezTo>
                  <a:pt x="618541" y="813410"/>
                  <a:pt x="617728" y="813613"/>
                  <a:pt x="616916" y="814426"/>
                </a:cubicBezTo>
                <a:lnTo>
                  <a:pt x="612039" y="814426"/>
                </a:lnTo>
                <a:lnTo>
                  <a:pt x="613258" y="813207"/>
                </a:lnTo>
                <a:cubicBezTo>
                  <a:pt x="610007" y="811581"/>
                  <a:pt x="607162" y="811581"/>
                  <a:pt x="604724" y="813207"/>
                </a:cubicBezTo>
                <a:cubicBezTo>
                  <a:pt x="603098" y="815645"/>
                  <a:pt x="602285" y="817271"/>
                  <a:pt x="602285" y="818083"/>
                </a:cubicBezTo>
                <a:lnTo>
                  <a:pt x="598628" y="818083"/>
                </a:lnTo>
                <a:cubicBezTo>
                  <a:pt x="595376" y="818083"/>
                  <a:pt x="593344" y="818490"/>
                  <a:pt x="592532" y="819303"/>
                </a:cubicBezTo>
                <a:lnTo>
                  <a:pt x="592125" y="819506"/>
                </a:lnTo>
                <a:lnTo>
                  <a:pt x="594970" y="820217"/>
                </a:lnTo>
                <a:cubicBezTo>
                  <a:pt x="596596" y="820420"/>
                  <a:pt x="598628" y="820522"/>
                  <a:pt x="601066" y="820522"/>
                </a:cubicBezTo>
                <a:lnTo>
                  <a:pt x="602285" y="821741"/>
                </a:lnTo>
                <a:cubicBezTo>
                  <a:pt x="603911" y="823367"/>
                  <a:pt x="605536" y="823773"/>
                  <a:pt x="607162" y="822960"/>
                </a:cubicBezTo>
                <a:lnTo>
                  <a:pt x="614477" y="824180"/>
                </a:lnTo>
                <a:cubicBezTo>
                  <a:pt x="620980" y="825805"/>
                  <a:pt x="626669" y="827024"/>
                  <a:pt x="631546" y="827837"/>
                </a:cubicBezTo>
                <a:cubicBezTo>
                  <a:pt x="636423" y="828650"/>
                  <a:pt x="640893" y="829463"/>
                  <a:pt x="644957" y="830275"/>
                </a:cubicBezTo>
                <a:cubicBezTo>
                  <a:pt x="646583" y="831088"/>
                  <a:pt x="648615" y="831901"/>
                  <a:pt x="651053" y="832714"/>
                </a:cubicBezTo>
                <a:cubicBezTo>
                  <a:pt x="653492" y="833527"/>
                  <a:pt x="655930" y="834339"/>
                  <a:pt x="658368" y="835152"/>
                </a:cubicBezTo>
                <a:cubicBezTo>
                  <a:pt x="660807" y="835965"/>
                  <a:pt x="662839" y="837591"/>
                  <a:pt x="664464" y="840029"/>
                </a:cubicBezTo>
                <a:cubicBezTo>
                  <a:pt x="666090" y="842467"/>
                  <a:pt x="668528" y="843687"/>
                  <a:pt x="671780" y="843687"/>
                </a:cubicBezTo>
                <a:cubicBezTo>
                  <a:pt x="673405" y="843687"/>
                  <a:pt x="674726" y="843890"/>
                  <a:pt x="675742" y="844296"/>
                </a:cubicBezTo>
                <a:lnTo>
                  <a:pt x="677875" y="846125"/>
                </a:lnTo>
                <a:lnTo>
                  <a:pt x="680924" y="849173"/>
                </a:lnTo>
                <a:cubicBezTo>
                  <a:pt x="682956" y="850392"/>
                  <a:pt x="685597" y="851408"/>
                  <a:pt x="688848" y="852221"/>
                </a:cubicBezTo>
                <a:lnTo>
                  <a:pt x="690068" y="852221"/>
                </a:lnTo>
                <a:cubicBezTo>
                  <a:pt x="691693" y="852221"/>
                  <a:pt x="693319" y="851408"/>
                  <a:pt x="694944" y="849783"/>
                </a:cubicBezTo>
                <a:cubicBezTo>
                  <a:pt x="696570" y="848157"/>
                  <a:pt x="698196" y="847751"/>
                  <a:pt x="699821" y="848564"/>
                </a:cubicBezTo>
                <a:cubicBezTo>
                  <a:pt x="700634" y="849376"/>
                  <a:pt x="701853" y="849783"/>
                  <a:pt x="703479" y="849783"/>
                </a:cubicBezTo>
                <a:cubicBezTo>
                  <a:pt x="707543" y="849783"/>
                  <a:pt x="709575" y="847751"/>
                  <a:pt x="709575" y="843687"/>
                </a:cubicBezTo>
                <a:cubicBezTo>
                  <a:pt x="710388" y="841248"/>
                  <a:pt x="711200" y="838403"/>
                  <a:pt x="712013" y="835152"/>
                </a:cubicBezTo>
                <a:lnTo>
                  <a:pt x="712107" y="834590"/>
                </a:lnTo>
                <a:lnTo>
                  <a:pt x="710794" y="833933"/>
                </a:lnTo>
                <a:cubicBezTo>
                  <a:pt x="710794" y="833933"/>
                  <a:pt x="710591" y="833730"/>
                  <a:pt x="710184" y="833324"/>
                </a:cubicBezTo>
                <a:cubicBezTo>
                  <a:pt x="709778" y="832917"/>
                  <a:pt x="709575" y="832714"/>
                  <a:pt x="709575" y="832714"/>
                </a:cubicBezTo>
                <a:lnTo>
                  <a:pt x="699821" y="827837"/>
                </a:lnTo>
                <a:cubicBezTo>
                  <a:pt x="698196" y="827837"/>
                  <a:pt x="697383" y="827431"/>
                  <a:pt x="697383" y="826618"/>
                </a:cubicBezTo>
                <a:lnTo>
                  <a:pt x="692506" y="821741"/>
                </a:lnTo>
                <a:cubicBezTo>
                  <a:pt x="690068" y="819303"/>
                  <a:pt x="686816" y="818083"/>
                  <a:pt x="682752" y="818083"/>
                </a:cubicBezTo>
                <a:cubicBezTo>
                  <a:pt x="679501" y="818083"/>
                  <a:pt x="677063" y="816458"/>
                  <a:pt x="675437" y="813207"/>
                </a:cubicBezTo>
                <a:lnTo>
                  <a:pt x="674218" y="811988"/>
                </a:lnTo>
                <a:cubicBezTo>
                  <a:pt x="673405" y="811988"/>
                  <a:pt x="672186" y="811581"/>
                  <a:pt x="670560" y="810768"/>
                </a:cubicBezTo>
                <a:cubicBezTo>
                  <a:pt x="668935" y="809955"/>
                  <a:pt x="667309" y="808736"/>
                  <a:pt x="665684" y="807111"/>
                </a:cubicBezTo>
                <a:close/>
                <a:moveTo>
                  <a:pt x="853440" y="809549"/>
                </a:moveTo>
                <a:cubicBezTo>
                  <a:pt x="851002" y="809549"/>
                  <a:pt x="849376" y="809752"/>
                  <a:pt x="848564" y="810159"/>
                </a:cubicBezTo>
                <a:cubicBezTo>
                  <a:pt x="847751" y="810565"/>
                  <a:pt x="847751" y="811581"/>
                  <a:pt x="848564" y="813207"/>
                </a:cubicBezTo>
                <a:cubicBezTo>
                  <a:pt x="850189" y="814832"/>
                  <a:pt x="851815" y="818083"/>
                  <a:pt x="853440" y="822960"/>
                </a:cubicBezTo>
                <a:cubicBezTo>
                  <a:pt x="854253" y="815645"/>
                  <a:pt x="854253" y="811175"/>
                  <a:pt x="853440" y="809549"/>
                </a:cubicBezTo>
                <a:close/>
                <a:moveTo>
                  <a:pt x="707136" y="824180"/>
                </a:moveTo>
                <a:cubicBezTo>
                  <a:pt x="707136" y="825805"/>
                  <a:pt x="707949" y="827024"/>
                  <a:pt x="709575" y="827837"/>
                </a:cubicBezTo>
                <a:cubicBezTo>
                  <a:pt x="709981" y="828244"/>
                  <a:pt x="710489" y="829056"/>
                  <a:pt x="711099" y="830275"/>
                </a:cubicBezTo>
                <a:lnTo>
                  <a:pt x="712350" y="833134"/>
                </a:lnTo>
                <a:lnTo>
                  <a:pt x="713232" y="827837"/>
                </a:lnTo>
                <a:lnTo>
                  <a:pt x="713232" y="826211"/>
                </a:lnTo>
                <a:lnTo>
                  <a:pt x="707136" y="824180"/>
                </a:lnTo>
                <a:close/>
                <a:moveTo>
                  <a:pt x="830276" y="830275"/>
                </a:moveTo>
                <a:cubicBezTo>
                  <a:pt x="829463" y="832714"/>
                  <a:pt x="829056" y="835152"/>
                  <a:pt x="829056" y="837591"/>
                </a:cubicBezTo>
                <a:lnTo>
                  <a:pt x="833933" y="835152"/>
                </a:lnTo>
                <a:cubicBezTo>
                  <a:pt x="833933" y="832714"/>
                  <a:pt x="832714" y="831088"/>
                  <a:pt x="830276" y="830275"/>
                </a:cubicBezTo>
                <a:close/>
                <a:moveTo>
                  <a:pt x="846125" y="837591"/>
                </a:moveTo>
                <a:cubicBezTo>
                  <a:pt x="845312" y="839216"/>
                  <a:pt x="844906" y="841655"/>
                  <a:pt x="844906" y="844906"/>
                </a:cubicBezTo>
                <a:lnTo>
                  <a:pt x="846125" y="844906"/>
                </a:lnTo>
                <a:cubicBezTo>
                  <a:pt x="846125" y="844906"/>
                  <a:pt x="846532" y="843890"/>
                  <a:pt x="847344" y="841858"/>
                </a:cubicBezTo>
                <a:cubicBezTo>
                  <a:pt x="848157" y="839826"/>
                  <a:pt x="848157" y="838403"/>
                  <a:pt x="847344" y="837591"/>
                </a:cubicBezTo>
                <a:lnTo>
                  <a:pt x="846125" y="837591"/>
                </a:lnTo>
                <a:close/>
                <a:moveTo>
                  <a:pt x="819303" y="844906"/>
                </a:moveTo>
                <a:lnTo>
                  <a:pt x="818084" y="849783"/>
                </a:lnTo>
                <a:lnTo>
                  <a:pt x="819303" y="849783"/>
                </a:lnTo>
                <a:cubicBezTo>
                  <a:pt x="820116" y="848970"/>
                  <a:pt x="820522" y="847344"/>
                  <a:pt x="820522" y="844906"/>
                </a:cubicBezTo>
                <a:lnTo>
                  <a:pt x="819303" y="844906"/>
                </a:lnTo>
                <a:close/>
                <a:moveTo>
                  <a:pt x="507188" y="842467"/>
                </a:moveTo>
                <a:lnTo>
                  <a:pt x="502311" y="843687"/>
                </a:lnTo>
                <a:lnTo>
                  <a:pt x="506375" y="842874"/>
                </a:lnTo>
                <a:lnTo>
                  <a:pt x="507188" y="842467"/>
                </a:lnTo>
                <a:close/>
                <a:moveTo>
                  <a:pt x="852221" y="871728"/>
                </a:moveTo>
                <a:cubicBezTo>
                  <a:pt x="852221" y="871728"/>
                  <a:pt x="852018" y="872338"/>
                  <a:pt x="851612" y="873557"/>
                </a:cubicBezTo>
                <a:cubicBezTo>
                  <a:pt x="851205" y="874776"/>
                  <a:pt x="851002" y="876605"/>
                  <a:pt x="851002" y="879043"/>
                </a:cubicBezTo>
                <a:cubicBezTo>
                  <a:pt x="852628" y="876605"/>
                  <a:pt x="853440" y="874776"/>
                  <a:pt x="853440" y="873557"/>
                </a:cubicBezTo>
                <a:cubicBezTo>
                  <a:pt x="853440" y="872338"/>
                  <a:pt x="853034" y="871728"/>
                  <a:pt x="852221" y="871728"/>
                </a:cubicBezTo>
                <a:close/>
                <a:moveTo>
                  <a:pt x="852221" y="907085"/>
                </a:moveTo>
                <a:lnTo>
                  <a:pt x="853440" y="911962"/>
                </a:lnTo>
                <a:lnTo>
                  <a:pt x="853440" y="907085"/>
                </a:lnTo>
                <a:lnTo>
                  <a:pt x="852221" y="907085"/>
                </a:lnTo>
                <a:close/>
                <a:moveTo>
                  <a:pt x="503530" y="959511"/>
                </a:moveTo>
                <a:lnTo>
                  <a:pt x="502311" y="960730"/>
                </a:lnTo>
                <a:lnTo>
                  <a:pt x="504749" y="961949"/>
                </a:lnTo>
                <a:lnTo>
                  <a:pt x="504749" y="960730"/>
                </a:lnTo>
                <a:lnTo>
                  <a:pt x="503530" y="959511"/>
                </a:lnTo>
                <a:close/>
                <a:moveTo>
                  <a:pt x="620573" y="1003402"/>
                </a:moveTo>
                <a:lnTo>
                  <a:pt x="615696" y="1007059"/>
                </a:lnTo>
                <a:cubicBezTo>
                  <a:pt x="618135" y="1009498"/>
                  <a:pt x="619760" y="1010717"/>
                  <a:pt x="620573" y="1010717"/>
                </a:cubicBezTo>
                <a:cubicBezTo>
                  <a:pt x="623012" y="1010717"/>
                  <a:pt x="623012" y="1008279"/>
                  <a:pt x="620573" y="1003402"/>
                </a:cubicBezTo>
                <a:close/>
                <a:moveTo>
                  <a:pt x="765658" y="1022909"/>
                </a:moveTo>
                <a:cubicBezTo>
                  <a:pt x="764032" y="1022909"/>
                  <a:pt x="762610" y="1024535"/>
                  <a:pt x="761391" y="1027786"/>
                </a:cubicBezTo>
                <a:cubicBezTo>
                  <a:pt x="760172" y="1031037"/>
                  <a:pt x="759968" y="1033476"/>
                  <a:pt x="760781" y="1035101"/>
                </a:cubicBezTo>
                <a:cubicBezTo>
                  <a:pt x="762407" y="1034288"/>
                  <a:pt x="763829" y="1032663"/>
                  <a:pt x="765048" y="1030224"/>
                </a:cubicBezTo>
                <a:cubicBezTo>
                  <a:pt x="766268" y="1027786"/>
                  <a:pt x="766471" y="1025348"/>
                  <a:pt x="765658" y="1022909"/>
                </a:cubicBezTo>
                <a:close/>
                <a:moveTo>
                  <a:pt x="752247" y="1025348"/>
                </a:moveTo>
                <a:cubicBezTo>
                  <a:pt x="753060" y="1026160"/>
                  <a:pt x="752856" y="1027583"/>
                  <a:pt x="751637" y="1029615"/>
                </a:cubicBezTo>
                <a:cubicBezTo>
                  <a:pt x="750418" y="1031647"/>
                  <a:pt x="750621" y="1033069"/>
                  <a:pt x="752247" y="1033882"/>
                </a:cubicBezTo>
                <a:cubicBezTo>
                  <a:pt x="756311" y="1033882"/>
                  <a:pt x="756311" y="1031037"/>
                  <a:pt x="752247" y="1025348"/>
                </a:cubicBezTo>
                <a:close/>
                <a:moveTo>
                  <a:pt x="676656" y="1046074"/>
                </a:moveTo>
                <a:cubicBezTo>
                  <a:pt x="675844" y="1046074"/>
                  <a:pt x="675031" y="1046683"/>
                  <a:pt x="674218" y="1047903"/>
                </a:cubicBezTo>
                <a:cubicBezTo>
                  <a:pt x="673405" y="1049122"/>
                  <a:pt x="672999" y="1050138"/>
                  <a:pt x="672999" y="1050951"/>
                </a:cubicBezTo>
                <a:cubicBezTo>
                  <a:pt x="672999" y="1054202"/>
                  <a:pt x="673812" y="1055015"/>
                  <a:pt x="675437" y="1053389"/>
                </a:cubicBezTo>
                <a:cubicBezTo>
                  <a:pt x="678688" y="1053389"/>
                  <a:pt x="680314" y="1052170"/>
                  <a:pt x="680314" y="1049732"/>
                </a:cubicBezTo>
                <a:cubicBezTo>
                  <a:pt x="680314" y="1047293"/>
                  <a:pt x="679095" y="1046074"/>
                  <a:pt x="676656" y="1046074"/>
                </a:cubicBezTo>
                <a:close/>
                <a:moveTo>
                  <a:pt x="753466" y="1039978"/>
                </a:moveTo>
                <a:cubicBezTo>
                  <a:pt x="752653" y="1040791"/>
                  <a:pt x="752247" y="1041807"/>
                  <a:pt x="752247" y="1043026"/>
                </a:cubicBezTo>
                <a:cubicBezTo>
                  <a:pt x="752247" y="1044245"/>
                  <a:pt x="751840" y="1045668"/>
                  <a:pt x="751028" y="1047293"/>
                </a:cubicBezTo>
                <a:cubicBezTo>
                  <a:pt x="752653" y="1045668"/>
                  <a:pt x="753669" y="1044245"/>
                  <a:pt x="754076" y="1043026"/>
                </a:cubicBezTo>
                <a:cubicBezTo>
                  <a:pt x="754482" y="1041807"/>
                  <a:pt x="754279" y="1040791"/>
                  <a:pt x="753466" y="1039978"/>
                </a:cubicBezTo>
                <a:close/>
                <a:moveTo>
                  <a:pt x="763220" y="1043635"/>
                </a:moveTo>
                <a:lnTo>
                  <a:pt x="762000" y="1049732"/>
                </a:lnTo>
                <a:lnTo>
                  <a:pt x="759562" y="1044855"/>
                </a:lnTo>
                <a:cubicBezTo>
                  <a:pt x="757124" y="1047293"/>
                  <a:pt x="755701" y="1048919"/>
                  <a:pt x="755295" y="1049732"/>
                </a:cubicBezTo>
                <a:cubicBezTo>
                  <a:pt x="754888" y="1050544"/>
                  <a:pt x="754685" y="1051357"/>
                  <a:pt x="754685" y="1052170"/>
                </a:cubicBezTo>
                <a:cubicBezTo>
                  <a:pt x="756311" y="1052170"/>
                  <a:pt x="757530" y="1052576"/>
                  <a:pt x="758343" y="1053389"/>
                </a:cubicBezTo>
                <a:cubicBezTo>
                  <a:pt x="759156" y="1053389"/>
                  <a:pt x="760375" y="1054202"/>
                  <a:pt x="762000" y="1055827"/>
                </a:cubicBezTo>
                <a:cubicBezTo>
                  <a:pt x="764439" y="1052576"/>
                  <a:pt x="764845" y="1048512"/>
                  <a:pt x="763220" y="1043635"/>
                </a:cubicBezTo>
                <a:close/>
                <a:moveTo>
                  <a:pt x="774192" y="1043635"/>
                </a:moveTo>
                <a:cubicBezTo>
                  <a:pt x="771754" y="1043635"/>
                  <a:pt x="770535" y="1044448"/>
                  <a:pt x="770535" y="1046074"/>
                </a:cubicBezTo>
                <a:lnTo>
                  <a:pt x="772973" y="1047293"/>
                </a:lnTo>
                <a:cubicBezTo>
                  <a:pt x="773786" y="1047293"/>
                  <a:pt x="774192" y="1046074"/>
                  <a:pt x="774192" y="1043635"/>
                </a:cubicBezTo>
                <a:close/>
                <a:moveTo>
                  <a:pt x="781508" y="1044855"/>
                </a:moveTo>
                <a:lnTo>
                  <a:pt x="779069" y="1046074"/>
                </a:lnTo>
                <a:cubicBezTo>
                  <a:pt x="779069" y="1046887"/>
                  <a:pt x="779069" y="1047496"/>
                  <a:pt x="779069" y="1047903"/>
                </a:cubicBezTo>
                <a:cubicBezTo>
                  <a:pt x="779069" y="1048309"/>
                  <a:pt x="779476" y="1048512"/>
                  <a:pt x="780288" y="1048512"/>
                </a:cubicBezTo>
                <a:cubicBezTo>
                  <a:pt x="781101" y="1048512"/>
                  <a:pt x="781711" y="1048716"/>
                  <a:pt x="782117" y="1049122"/>
                </a:cubicBezTo>
                <a:cubicBezTo>
                  <a:pt x="782524" y="1049528"/>
                  <a:pt x="782727" y="1050138"/>
                  <a:pt x="782727" y="1050951"/>
                </a:cubicBezTo>
                <a:cubicBezTo>
                  <a:pt x="782727" y="1048512"/>
                  <a:pt x="782320" y="1046887"/>
                  <a:pt x="781508" y="1046074"/>
                </a:cubicBezTo>
                <a:cubicBezTo>
                  <a:pt x="781508" y="1045261"/>
                  <a:pt x="781508" y="1044855"/>
                  <a:pt x="781508" y="10448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31427E4B-EE51-2214-1982-EC9114A5A17F}"/>
              </a:ext>
            </a:extLst>
          </p:cNvPr>
          <p:cNvSpPr txBox="1"/>
          <p:nvPr/>
        </p:nvSpPr>
        <p:spPr>
          <a:xfrm>
            <a:off x="5493105" y="3841766"/>
            <a:ext cx="1205789" cy="1020714"/>
          </a:xfrm>
          <a:custGeom>
            <a:avLst/>
            <a:gdLst/>
            <a:ahLst/>
            <a:cxnLst/>
            <a:rect l="l" t="t" r="r" b="b"/>
            <a:pathLst>
              <a:path w="1205789" h="1020714">
                <a:moveTo>
                  <a:pt x="809549" y="0"/>
                </a:moveTo>
                <a:cubicBezTo>
                  <a:pt x="811987" y="0"/>
                  <a:pt x="814832" y="813"/>
                  <a:pt x="818083" y="2439"/>
                </a:cubicBezTo>
                <a:lnTo>
                  <a:pt x="820521" y="3658"/>
                </a:lnTo>
                <a:cubicBezTo>
                  <a:pt x="826211" y="6096"/>
                  <a:pt x="830275" y="7315"/>
                  <a:pt x="832713" y="7315"/>
                </a:cubicBezTo>
                <a:lnTo>
                  <a:pt x="832713" y="9754"/>
                </a:lnTo>
                <a:cubicBezTo>
                  <a:pt x="832713" y="16256"/>
                  <a:pt x="835152" y="22759"/>
                  <a:pt x="840029" y="29261"/>
                </a:cubicBezTo>
                <a:cubicBezTo>
                  <a:pt x="843280" y="29261"/>
                  <a:pt x="845515" y="28042"/>
                  <a:pt x="846734" y="25604"/>
                </a:cubicBezTo>
                <a:cubicBezTo>
                  <a:pt x="847953" y="23165"/>
                  <a:pt x="848969" y="21133"/>
                  <a:pt x="849782" y="19507"/>
                </a:cubicBezTo>
                <a:lnTo>
                  <a:pt x="865632" y="41453"/>
                </a:lnTo>
                <a:lnTo>
                  <a:pt x="870509" y="46330"/>
                </a:lnTo>
                <a:cubicBezTo>
                  <a:pt x="871321" y="47955"/>
                  <a:pt x="871728" y="49175"/>
                  <a:pt x="871728" y="49988"/>
                </a:cubicBezTo>
                <a:cubicBezTo>
                  <a:pt x="873353" y="52426"/>
                  <a:pt x="874979" y="53645"/>
                  <a:pt x="876605" y="53645"/>
                </a:cubicBezTo>
                <a:cubicBezTo>
                  <a:pt x="878230" y="54458"/>
                  <a:pt x="880872" y="55474"/>
                  <a:pt x="884529" y="56693"/>
                </a:cubicBezTo>
                <a:cubicBezTo>
                  <a:pt x="888187" y="57912"/>
                  <a:pt x="891641" y="59741"/>
                  <a:pt x="894893" y="62180"/>
                </a:cubicBezTo>
                <a:cubicBezTo>
                  <a:pt x="896518" y="63805"/>
                  <a:pt x="899769" y="64618"/>
                  <a:pt x="904646" y="64618"/>
                </a:cubicBezTo>
                <a:cubicBezTo>
                  <a:pt x="907085" y="64618"/>
                  <a:pt x="908710" y="65431"/>
                  <a:pt x="909523" y="67056"/>
                </a:cubicBezTo>
                <a:cubicBezTo>
                  <a:pt x="912774" y="68682"/>
                  <a:pt x="917245" y="72339"/>
                  <a:pt x="922934" y="78029"/>
                </a:cubicBezTo>
                <a:cubicBezTo>
                  <a:pt x="924560" y="78842"/>
                  <a:pt x="925373" y="79248"/>
                  <a:pt x="925373" y="79248"/>
                </a:cubicBezTo>
                <a:cubicBezTo>
                  <a:pt x="928624" y="80061"/>
                  <a:pt x="931062" y="82906"/>
                  <a:pt x="932688" y="87783"/>
                </a:cubicBezTo>
                <a:cubicBezTo>
                  <a:pt x="935126" y="95911"/>
                  <a:pt x="939597" y="103226"/>
                  <a:pt x="946099" y="109728"/>
                </a:cubicBezTo>
                <a:cubicBezTo>
                  <a:pt x="948537" y="112167"/>
                  <a:pt x="949757" y="114199"/>
                  <a:pt x="949757" y="115824"/>
                </a:cubicBezTo>
                <a:cubicBezTo>
                  <a:pt x="952195" y="129642"/>
                  <a:pt x="953821" y="138583"/>
                  <a:pt x="954633" y="142647"/>
                </a:cubicBezTo>
                <a:cubicBezTo>
                  <a:pt x="954633" y="148336"/>
                  <a:pt x="952601" y="156058"/>
                  <a:pt x="948537" y="165812"/>
                </a:cubicBezTo>
                <a:cubicBezTo>
                  <a:pt x="945286" y="172314"/>
                  <a:pt x="943254" y="178816"/>
                  <a:pt x="942441" y="185319"/>
                </a:cubicBezTo>
                <a:cubicBezTo>
                  <a:pt x="939190" y="196698"/>
                  <a:pt x="934313" y="204826"/>
                  <a:pt x="927811" y="209703"/>
                </a:cubicBezTo>
                <a:cubicBezTo>
                  <a:pt x="918870" y="217831"/>
                  <a:pt x="905053" y="225552"/>
                  <a:pt x="886358" y="232867"/>
                </a:cubicBezTo>
                <a:cubicBezTo>
                  <a:pt x="884733" y="233680"/>
                  <a:pt x="883107" y="234087"/>
                  <a:pt x="881481" y="234087"/>
                </a:cubicBezTo>
                <a:lnTo>
                  <a:pt x="863193" y="234087"/>
                </a:lnTo>
                <a:cubicBezTo>
                  <a:pt x="859942" y="234087"/>
                  <a:pt x="857097" y="233680"/>
                  <a:pt x="854659" y="232867"/>
                </a:cubicBezTo>
                <a:cubicBezTo>
                  <a:pt x="853033" y="232055"/>
                  <a:pt x="849782" y="231648"/>
                  <a:pt x="844905" y="231648"/>
                </a:cubicBezTo>
                <a:cubicBezTo>
                  <a:pt x="837590" y="232461"/>
                  <a:pt x="832307" y="231648"/>
                  <a:pt x="829056" y="229210"/>
                </a:cubicBezTo>
                <a:cubicBezTo>
                  <a:pt x="825805" y="234900"/>
                  <a:pt x="822757" y="241605"/>
                  <a:pt x="819912" y="249327"/>
                </a:cubicBezTo>
                <a:cubicBezTo>
                  <a:pt x="817067" y="257048"/>
                  <a:pt x="815238" y="262535"/>
                  <a:pt x="814425" y="265786"/>
                </a:cubicBezTo>
                <a:lnTo>
                  <a:pt x="802233" y="302362"/>
                </a:lnTo>
                <a:cubicBezTo>
                  <a:pt x="812800" y="308051"/>
                  <a:pt x="823366" y="312522"/>
                  <a:pt x="833933" y="315773"/>
                </a:cubicBezTo>
                <a:lnTo>
                  <a:pt x="835152" y="315773"/>
                </a:lnTo>
                <a:cubicBezTo>
                  <a:pt x="834339" y="313335"/>
                  <a:pt x="832713" y="312115"/>
                  <a:pt x="830275" y="312115"/>
                </a:cubicBezTo>
                <a:cubicBezTo>
                  <a:pt x="831901" y="310490"/>
                  <a:pt x="833120" y="309677"/>
                  <a:pt x="833933" y="309677"/>
                </a:cubicBezTo>
                <a:lnTo>
                  <a:pt x="826617" y="301143"/>
                </a:lnTo>
                <a:cubicBezTo>
                  <a:pt x="827430" y="298704"/>
                  <a:pt x="828243" y="298298"/>
                  <a:pt x="829056" y="299923"/>
                </a:cubicBezTo>
                <a:lnTo>
                  <a:pt x="838809" y="308458"/>
                </a:lnTo>
                <a:lnTo>
                  <a:pt x="835152" y="310896"/>
                </a:lnTo>
                <a:cubicBezTo>
                  <a:pt x="835152" y="310896"/>
                  <a:pt x="835355" y="311100"/>
                  <a:pt x="835761" y="311506"/>
                </a:cubicBezTo>
                <a:cubicBezTo>
                  <a:pt x="836168" y="311912"/>
                  <a:pt x="836371" y="312115"/>
                  <a:pt x="836371" y="312115"/>
                </a:cubicBezTo>
                <a:lnTo>
                  <a:pt x="851001" y="315773"/>
                </a:lnTo>
                <a:cubicBezTo>
                  <a:pt x="856691" y="318212"/>
                  <a:pt x="861161" y="320650"/>
                  <a:pt x="864413" y="323088"/>
                </a:cubicBezTo>
                <a:cubicBezTo>
                  <a:pt x="870102" y="327152"/>
                  <a:pt x="874573" y="329997"/>
                  <a:pt x="877824" y="331623"/>
                </a:cubicBezTo>
                <a:lnTo>
                  <a:pt x="880262" y="332842"/>
                </a:lnTo>
                <a:cubicBezTo>
                  <a:pt x="881075" y="332029"/>
                  <a:pt x="882091" y="332639"/>
                  <a:pt x="883310" y="334671"/>
                </a:cubicBezTo>
                <a:cubicBezTo>
                  <a:pt x="884529" y="336703"/>
                  <a:pt x="885545" y="338125"/>
                  <a:pt x="886358" y="338938"/>
                </a:cubicBezTo>
                <a:lnTo>
                  <a:pt x="887577" y="334061"/>
                </a:lnTo>
                <a:cubicBezTo>
                  <a:pt x="890829" y="338938"/>
                  <a:pt x="894486" y="341783"/>
                  <a:pt x="898550" y="342596"/>
                </a:cubicBezTo>
                <a:cubicBezTo>
                  <a:pt x="899363" y="343408"/>
                  <a:pt x="900989" y="344831"/>
                  <a:pt x="903427" y="346863"/>
                </a:cubicBezTo>
                <a:cubicBezTo>
                  <a:pt x="905865" y="348895"/>
                  <a:pt x="907897" y="350317"/>
                  <a:pt x="909523" y="351130"/>
                </a:cubicBezTo>
                <a:cubicBezTo>
                  <a:pt x="913587" y="352755"/>
                  <a:pt x="917245" y="355600"/>
                  <a:pt x="920496" y="359664"/>
                </a:cubicBezTo>
                <a:cubicBezTo>
                  <a:pt x="923747" y="363728"/>
                  <a:pt x="926592" y="366980"/>
                  <a:pt x="929030" y="369418"/>
                </a:cubicBezTo>
                <a:cubicBezTo>
                  <a:pt x="932281" y="372669"/>
                  <a:pt x="934720" y="375717"/>
                  <a:pt x="936345" y="378562"/>
                </a:cubicBezTo>
                <a:cubicBezTo>
                  <a:pt x="937971" y="381407"/>
                  <a:pt x="940003" y="383642"/>
                  <a:pt x="942441" y="385267"/>
                </a:cubicBezTo>
                <a:cubicBezTo>
                  <a:pt x="946505" y="388519"/>
                  <a:pt x="950773" y="393192"/>
                  <a:pt x="955243" y="399288"/>
                </a:cubicBezTo>
                <a:cubicBezTo>
                  <a:pt x="959713" y="405384"/>
                  <a:pt x="963981" y="410058"/>
                  <a:pt x="968045" y="413309"/>
                </a:cubicBezTo>
                <a:lnTo>
                  <a:pt x="969264" y="414528"/>
                </a:lnTo>
                <a:lnTo>
                  <a:pt x="970483" y="414528"/>
                </a:lnTo>
                <a:cubicBezTo>
                  <a:pt x="971296" y="412903"/>
                  <a:pt x="970889" y="411277"/>
                  <a:pt x="969264" y="409651"/>
                </a:cubicBezTo>
                <a:lnTo>
                  <a:pt x="959510" y="391364"/>
                </a:lnTo>
                <a:cubicBezTo>
                  <a:pt x="959510" y="390551"/>
                  <a:pt x="958901" y="389535"/>
                  <a:pt x="957681" y="388315"/>
                </a:cubicBezTo>
                <a:cubicBezTo>
                  <a:pt x="956462" y="387096"/>
                  <a:pt x="956665" y="385674"/>
                  <a:pt x="958291" y="384048"/>
                </a:cubicBezTo>
                <a:lnTo>
                  <a:pt x="977798" y="412090"/>
                </a:lnTo>
                <a:cubicBezTo>
                  <a:pt x="978611" y="410464"/>
                  <a:pt x="978611" y="408839"/>
                  <a:pt x="977798" y="407213"/>
                </a:cubicBezTo>
                <a:cubicBezTo>
                  <a:pt x="976985" y="405587"/>
                  <a:pt x="976579" y="404368"/>
                  <a:pt x="976579" y="403556"/>
                </a:cubicBezTo>
                <a:lnTo>
                  <a:pt x="979017" y="409651"/>
                </a:lnTo>
                <a:cubicBezTo>
                  <a:pt x="987958" y="421844"/>
                  <a:pt x="992429" y="427940"/>
                  <a:pt x="992429" y="427940"/>
                </a:cubicBezTo>
                <a:cubicBezTo>
                  <a:pt x="994054" y="429565"/>
                  <a:pt x="998525" y="438100"/>
                  <a:pt x="1005840" y="453543"/>
                </a:cubicBezTo>
                <a:lnTo>
                  <a:pt x="1005840" y="455981"/>
                </a:lnTo>
                <a:lnTo>
                  <a:pt x="1008278" y="454762"/>
                </a:lnTo>
                <a:cubicBezTo>
                  <a:pt x="1008278" y="447447"/>
                  <a:pt x="1006653" y="438912"/>
                  <a:pt x="1003401" y="429159"/>
                </a:cubicBezTo>
                <a:cubicBezTo>
                  <a:pt x="1000150" y="423469"/>
                  <a:pt x="998118" y="419405"/>
                  <a:pt x="997305" y="416967"/>
                </a:cubicBezTo>
                <a:cubicBezTo>
                  <a:pt x="997305" y="412903"/>
                  <a:pt x="996086" y="408839"/>
                  <a:pt x="993648" y="404775"/>
                </a:cubicBezTo>
                <a:cubicBezTo>
                  <a:pt x="991209" y="400711"/>
                  <a:pt x="989584" y="397866"/>
                  <a:pt x="988771" y="396240"/>
                </a:cubicBezTo>
                <a:cubicBezTo>
                  <a:pt x="987958" y="393802"/>
                  <a:pt x="984910" y="388112"/>
                  <a:pt x="979627" y="379172"/>
                </a:cubicBezTo>
                <a:cubicBezTo>
                  <a:pt x="974344" y="370231"/>
                  <a:pt x="968857" y="362509"/>
                  <a:pt x="963168" y="356007"/>
                </a:cubicBezTo>
                <a:lnTo>
                  <a:pt x="942441" y="334061"/>
                </a:lnTo>
                <a:cubicBezTo>
                  <a:pt x="937565" y="329184"/>
                  <a:pt x="935126" y="326746"/>
                  <a:pt x="935126" y="326746"/>
                </a:cubicBezTo>
                <a:cubicBezTo>
                  <a:pt x="935126" y="326746"/>
                  <a:pt x="935126" y="326543"/>
                  <a:pt x="935126" y="326136"/>
                </a:cubicBezTo>
                <a:cubicBezTo>
                  <a:pt x="935126" y="325730"/>
                  <a:pt x="935126" y="325527"/>
                  <a:pt x="935126" y="325527"/>
                </a:cubicBezTo>
                <a:lnTo>
                  <a:pt x="943661" y="331623"/>
                </a:lnTo>
                <a:cubicBezTo>
                  <a:pt x="950976" y="338938"/>
                  <a:pt x="957072" y="344221"/>
                  <a:pt x="961949" y="347472"/>
                </a:cubicBezTo>
                <a:cubicBezTo>
                  <a:pt x="962761" y="348285"/>
                  <a:pt x="963981" y="350317"/>
                  <a:pt x="965606" y="353568"/>
                </a:cubicBezTo>
                <a:lnTo>
                  <a:pt x="968045" y="356007"/>
                </a:lnTo>
                <a:cubicBezTo>
                  <a:pt x="970483" y="358445"/>
                  <a:pt x="972718" y="361493"/>
                  <a:pt x="974750" y="365151"/>
                </a:cubicBezTo>
                <a:cubicBezTo>
                  <a:pt x="976782" y="368808"/>
                  <a:pt x="978205" y="371450"/>
                  <a:pt x="979017" y="373075"/>
                </a:cubicBezTo>
                <a:cubicBezTo>
                  <a:pt x="982269" y="377952"/>
                  <a:pt x="988365" y="387706"/>
                  <a:pt x="997305" y="402336"/>
                </a:cubicBezTo>
                <a:cubicBezTo>
                  <a:pt x="1000557" y="408026"/>
                  <a:pt x="1003401" y="412496"/>
                  <a:pt x="1005840" y="415748"/>
                </a:cubicBezTo>
                <a:cubicBezTo>
                  <a:pt x="1006653" y="417373"/>
                  <a:pt x="1006653" y="418592"/>
                  <a:pt x="1005840" y="419405"/>
                </a:cubicBezTo>
                <a:cubicBezTo>
                  <a:pt x="1005840" y="421031"/>
                  <a:pt x="1006246" y="422250"/>
                  <a:pt x="1007059" y="423063"/>
                </a:cubicBezTo>
                <a:cubicBezTo>
                  <a:pt x="1010310" y="423876"/>
                  <a:pt x="1011123" y="425908"/>
                  <a:pt x="1009497" y="429159"/>
                </a:cubicBezTo>
                <a:lnTo>
                  <a:pt x="1009497" y="434036"/>
                </a:lnTo>
                <a:cubicBezTo>
                  <a:pt x="1011123" y="440538"/>
                  <a:pt x="1013155" y="447040"/>
                  <a:pt x="1015593" y="453543"/>
                </a:cubicBezTo>
                <a:cubicBezTo>
                  <a:pt x="1015593" y="454356"/>
                  <a:pt x="1015797" y="455168"/>
                  <a:pt x="1016203" y="455981"/>
                </a:cubicBezTo>
                <a:cubicBezTo>
                  <a:pt x="1016609" y="456794"/>
                  <a:pt x="1017625" y="458013"/>
                  <a:pt x="1019251" y="459639"/>
                </a:cubicBezTo>
                <a:cubicBezTo>
                  <a:pt x="1019251" y="458013"/>
                  <a:pt x="1020064" y="457200"/>
                  <a:pt x="1021689" y="457200"/>
                </a:cubicBezTo>
                <a:cubicBezTo>
                  <a:pt x="1022502" y="458013"/>
                  <a:pt x="1022909" y="459232"/>
                  <a:pt x="1022909" y="460858"/>
                </a:cubicBezTo>
                <a:cubicBezTo>
                  <a:pt x="1021283" y="464109"/>
                  <a:pt x="1022096" y="466954"/>
                  <a:pt x="1025347" y="469393"/>
                </a:cubicBezTo>
                <a:cubicBezTo>
                  <a:pt x="1026160" y="469393"/>
                  <a:pt x="1026769" y="470002"/>
                  <a:pt x="1027176" y="471221"/>
                </a:cubicBezTo>
                <a:cubicBezTo>
                  <a:pt x="1027582" y="472440"/>
                  <a:pt x="1027379" y="473456"/>
                  <a:pt x="1026566" y="474269"/>
                </a:cubicBezTo>
                <a:cubicBezTo>
                  <a:pt x="1029817" y="475082"/>
                  <a:pt x="1031849" y="477520"/>
                  <a:pt x="1032662" y="481584"/>
                </a:cubicBezTo>
                <a:lnTo>
                  <a:pt x="1044854" y="516941"/>
                </a:lnTo>
                <a:cubicBezTo>
                  <a:pt x="1044854" y="517754"/>
                  <a:pt x="1045261" y="518567"/>
                  <a:pt x="1046073" y="519380"/>
                </a:cubicBezTo>
                <a:cubicBezTo>
                  <a:pt x="1046886" y="517754"/>
                  <a:pt x="1047089" y="516535"/>
                  <a:pt x="1046683" y="515722"/>
                </a:cubicBezTo>
                <a:cubicBezTo>
                  <a:pt x="1046277" y="514909"/>
                  <a:pt x="1046073" y="514096"/>
                  <a:pt x="1046073" y="513283"/>
                </a:cubicBezTo>
                <a:cubicBezTo>
                  <a:pt x="1046073" y="506781"/>
                  <a:pt x="1045667" y="501904"/>
                  <a:pt x="1044854" y="498653"/>
                </a:cubicBezTo>
                <a:cubicBezTo>
                  <a:pt x="1038352" y="470205"/>
                  <a:pt x="1028598" y="443383"/>
                  <a:pt x="1015593" y="418186"/>
                </a:cubicBezTo>
                <a:lnTo>
                  <a:pt x="1010717" y="409651"/>
                </a:lnTo>
                <a:lnTo>
                  <a:pt x="1002182" y="392583"/>
                </a:lnTo>
                <a:lnTo>
                  <a:pt x="1005840" y="390144"/>
                </a:lnTo>
                <a:lnTo>
                  <a:pt x="1000963" y="390144"/>
                </a:lnTo>
                <a:cubicBezTo>
                  <a:pt x="1002589" y="388519"/>
                  <a:pt x="1003401" y="387300"/>
                  <a:pt x="1003401" y="386487"/>
                </a:cubicBezTo>
                <a:cubicBezTo>
                  <a:pt x="999337" y="384048"/>
                  <a:pt x="997305" y="382016"/>
                  <a:pt x="997305" y="380391"/>
                </a:cubicBezTo>
                <a:cubicBezTo>
                  <a:pt x="997305" y="377139"/>
                  <a:pt x="996086" y="375108"/>
                  <a:pt x="993648" y="374295"/>
                </a:cubicBezTo>
                <a:lnTo>
                  <a:pt x="987552" y="364541"/>
                </a:lnTo>
                <a:cubicBezTo>
                  <a:pt x="970483" y="347472"/>
                  <a:pt x="958291" y="336499"/>
                  <a:pt x="950976" y="331623"/>
                </a:cubicBezTo>
                <a:lnTo>
                  <a:pt x="930249" y="319431"/>
                </a:lnTo>
                <a:cubicBezTo>
                  <a:pt x="923747" y="316179"/>
                  <a:pt x="917651" y="312115"/>
                  <a:pt x="911961" y="307239"/>
                </a:cubicBezTo>
                <a:cubicBezTo>
                  <a:pt x="911961" y="307239"/>
                  <a:pt x="911758" y="307036"/>
                  <a:pt x="911352" y="306629"/>
                </a:cubicBezTo>
                <a:cubicBezTo>
                  <a:pt x="910945" y="306223"/>
                  <a:pt x="910742" y="306020"/>
                  <a:pt x="910742" y="306020"/>
                </a:cubicBezTo>
                <a:cubicBezTo>
                  <a:pt x="915619" y="306020"/>
                  <a:pt x="918870" y="307645"/>
                  <a:pt x="920496" y="310896"/>
                </a:cubicBezTo>
                <a:cubicBezTo>
                  <a:pt x="923747" y="310084"/>
                  <a:pt x="926998" y="310490"/>
                  <a:pt x="930249" y="312115"/>
                </a:cubicBezTo>
                <a:cubicBezTo>
                  <a:pt x="939190" y="317805"/>
                  <a:pt x="945693" y="320650"/>
                  <a:pt x="949757" y="320650"/>
                </a:cubicBezTo>
                <a:cubicBezTo>
                  <a:pt x="949757" y="320650"/>
                  <a:pt x="951382" y="322682"/>
                  <a:pt x="954633" y="326746"/>
                </a:cubicBezTo>
                <a:cubicBezTo>
                  <a:pt x="959510" y="326746"/>
                  <a:pt x="963168" y="327559"/>
                  <a:pt x="965606" y="329184"/>
                </a:cubicBezTo>
                <a:cubicBezTo>
                  <a:pt x="965606" y="329997"/>
                  <a:pt x="967232" y="331216"/>
                  <a:pt x="970483" y="332842"/>
                </a:cubicBezTo>
                <a:lnTo>
                  <a:pt x="981456" y="340157"/>
                </a:lnTo>
                <a:cubicBezTo>
                  <a:pt x="986333" y="343408"/>
                  <a:pt x="989584" y="345847"/>
                  <a:pt x="991209" y="347472"/>
                </a:cubicBezTo>
                <a:lnTo>
                  <a:pt x="999744" y="356007"/>
                </a:lnTo>
                <a:cubicBezTo>
                  <a:pt x="1002182" y="360883"/>
                  <a:pt x="1003808" y="363728"/>
                  <a:pt x="1004621" y="364541"/>
                </a:cubicBezTo>
                <a:lnTo>
                  <a:pt x="1011936" y="374295"/>
                </a:lnTo>
                <a:cubicBezTo>
                  <a:pt x="1011936" y="375920"/>
                  <a:pt x="1012342" y="377139"/>
                  <a:pt x="1013155" y="377952"/>
                </a:cubicBezTo>
                <a:cubicBezTo>
                  <a:pt x="1009091" y="377139"/>
                  <a:pt x="1005433" y="374904"/>
                  <a:pt x="1002182" y="371247"/>
                </a:cubicBezTo>
                <a:cubicBezTo>
                  <a:pt x="998931" y="367589"/>
                  <a:pt x="996493" y="364948"/>
                  <a:pt x="994867" y="363322"/>
                </a:cubicBezTo>
                <a:cubicBezTo>
                  <a:pt x="993241" y="363322"/>
                  <a:pt x="992429" y="364135"/>
                  <a:pt x="992429" y="365760"/>
                </a:cubicBezTo>
                <a:lnTo>
                  <a:pt x="1014374" y="393802"/>
                </a:lnTo>
                <a:lnTo>
                  <a:pt x="1020470" y="404775"/>
                </a:lnTo>
                <a:cubicBezTo>
                  <a:pt x="1022096" y="406400"/>
                  <a:pt x="1023315" y="405587"/>
                  <a:pt x="1024128" y="402336"/>
                </a:cubicBezTo>
                <a:lnTo>
                  <a:pt x="1027785" y="409651"/>
                </a:lnTo>
                <a:lnTo>
                  <a:pt x="1024128" y="408432"/>
                </a:lnTo>
                <a:cubicBezTo>
                  <a:pt x="1023315" y="409245"/>
                  <a:pt x="1023112" y="409651"/>
                  <a:pt x="1023518" y="409651"/>
                </a:cubicBezTo>
                <a:cubicBezTo>
                  <a:pt x="1023925" y="409651"/>
                  <a:pt x="1024128" y="410058"/>
                  <a:pt x="1024128" y="410871"/>
                </a:cubicBezTo>
                <a:lnTo>
                  <a:pt x="1025347" y="410871"/>
                </a:lnTo>
                <a:cubicBezTo>
                  <a:pt x="1025347" y="410871"/>
                  <a:pt x="1026160" y="410464"/>
                  <a:pt x="1027785" y="409651"/>
                </a:cubicBezTo>
                <a:cubicBezTo>
                  <a:pt x="1030224" y="411277"/>
                  <a:pt x="1029411" y="412903"/>
                  <a:pt x="1025347" y="414528"/>
                </a:cubicBezTo>
                <a:cubicBezTo>
                  <a:pt x="1026160" y="416154"/>
                  <a:pt x="1027582" y="418592"/>
                  <a:pt x="1029614" y="421844"/>
                </a:cubicBezTo>
                <a:cubicBezTo>
                  <a:pt x="1031646" y="425095"/>
                  <a:pt x="1034694" y="427127"/>
                  <a:pt x="1038758" y="427940"/>
                </a:cubicBezTo>
                <a:cubicBezTo>
                  <a:pt x="1043635" y="440132"/>
                  <a:pt x="1046886" y="449072"/>
                  <a:pt x="1048512" y="454762"/>
                </a:cubicBezTo>
                <a:cubicBezTo>
                  <a:pt x="1050137" y="456387"/>
                  <a:pt x="1051357" y="458623"/>
                  <a:pt x="1052169" y="461468"/>
                </a:cubicBezTo>
                <a:cubicBezTo>
                  <a:pt x="1052982" y="464312"/>
                  <a:pt x="1054201" y="467360"/>
                  <a:pt x="1055827" y="470612"/>
                </a:cubicBezTo>
                <a:cubicBezTo>
                  <a:pt x="1057453" y="473863"/>
                  <a:pt x="1058672" y="477317"/>
                  <a:pt x="1059485" y="480975"/>
                </a:cubicBezTo>
                <a:cubicBezTo>
                  <a:pt x="1060297" y="484632"/>
                  <a:pt x="1061517" y="488087"/>
                  <a:pt x="1063142" y="491338"/>
                </a:cubicBezTo>
                <a:cubicBezTo>
                  <a:pt x="1063142" y="491338"/>
                  <a:pt x="1063549" y="492151"/>
                  <a:pt x="1064361" y="493776"/>
                </a:cubicBezTo>
                <a:cubicBezTo>
                  <a:pt x="1065174" y="495402"/>
                  <a:pt x="1066800" y="495808"/>
                  <a:pt x="1069238" y="494996"/>
                </a:cubicBezTo>
                <a:lnTo>
                  <a:pt x="1071677" y="503530"/>
                </a:lnTo>
                <a:lnTo>
                  <a:pt x="1072896" y="503530"/>
                </a:lnTo>
                <a:lnTo>
                  <a:pt x="1069238" y="484023"/>
                </a:lnTo>
                <a:cubicBezTo>
                  <a:pt x="1069238" y="484023"/>
                  <a:pt x="1069441" y="483820"/>
                  <a:pt x="1069848" y="483413"/>
                </a:cubicBezTo>
                <a:cubicBezTo>
                  <a:pt x="1070254" y="483007"/>
                  <a:pt x="1070457" y="482804"/>
                  <a:pt x="1070457" y="482804"/>
                </a:cubicBezTo>
                <a:cubicBezTo>
                  <a:pt x="1072083" y="484429"/>
                  <a:pt x="1072896" y="485648"/>
                  <a:pt x="1072896" y="486461"/>
                </a:cubicBezTo>
                <a:cubicBezTo>
                  <a:pt x="1076147" y="494589"/>
                  <a:pt x="1078992" y="501904"/>
                  <a:pt x="1081430" y="508407"/>
                </a:cubicBezTo>
                <a:lnTo>
                  <a:pt x="1083869" y="523037"/>
                </a:lnTo>
                <a:cubicBezTo>
                  <a:pt x="1084681" y="525475"/>
                  <a:pt x="1085291" y="527508"/>
                  <a:pt x="1085697" y="529133"/>
                </a:cubicBezTo>
                <a:cubicBezTo>
                  <a:pt x="1086104" y="530759"/>
                  <a:pt x="1086713" y="532791"/>
                  <a:pt x="1087526" y="535229"/>
                </a:cubicBezTo>
                <a:cubicBezTo>
                  <a:pt x="1088339" y="536855"/>
                  <a:pt x="1089558" y="538684"/>
                  <a:pt x="1091184" y="540715"/>
                </a:cubicBezTo>
                <a:cubicBezTo>
                  <a:pt x="1092809" y="542748"/>
                  <a:pt x="1094029" y="544983"/>
                  <a:pt x="1094841" y="547421"/>
                </a:cubicBezTo>
                <a:cubicBezTo>
                  <a:pt x="1095654" y="551485"/>
                  <a:pt x="1096061" y="554330"/>
                  <a:pt x="1096061" y="555956"/>
                </a:cubicBezTo>
                <a:cubicBezTo>
                  <a:pt x="1096873" y="556768"/>
                  <a:pt x="1097280" y="557784"/>
                  <a:pt x="1097280" y="559004"/>
                </a:cubicBezTo>
                <a:cubicBezTo>
                  <a:pt x="1097280" y="560223"/>
                  <a:pt x="1097686" y="561239"/>
                  <a:pt x="1098499" y="562051"/>
                </a:cubicBezTo>
                <a:cubicBezTo>
                  <a:pt x="1097686" y="562864"/>
                  <a:pt x="1097280" y="564084"/>
                  <a:pt x="1097280" y="565709"/>
                </a:cubicBezTo>
                <a:cubicBezTo>
                  <a:pt x="1097280" y="567335"/>
                  <a:pt x="1098296" y="569367"/>
                  <a:pt x="1100328" y="571805"/>
                </a:cubicBezTo>
                <a:cubicBezTo>
                  <a:pt x="1102360" y="574244"/>
                  <a:pt x="1103782" y="576682"/>
                  <a:pt x="1104595" y="579120"/>
                </a:cubicBezTo>
                <a:lnTo>
                  <a:pt x="1104595" y="580340"/>
                </a:lnTo>
                <a:lnTo>
                  <a:pt x="1105814" y="581559"/>
                </a:lnTo>
                <a:lnTo>
                  <a:pt x="1102157" y="563271"/>
                </a:lnTo>
                <a:lnTo>
                  <a:pt x="1102157" y="559613"/>
                </a:lnTo>
                <a:cubicBezTo>
                  <a:pt x="1102157" y="558800"/>
                  <a:pt x="1101953" y="557581"/>
                  <a:pt x="1101547" y="555956"/>
                </a:cubicBezTo>
                <a:cubicBezTo>
                  <a:pt x="1101141" y="554330"/>
                  <a:pt x="1101750" y="553111"/>
                  <a:pt x="1103376" y="552298"/>
                </a:cubicBezTo>
                <a:cubicBezTo>
                  <a:pt x="1102563" y="549859"/>
                  <a:pt x="1102157" y="546202"/>
                  <a:pt x="1102157" y="541325"/>
                </a:cubicBezTo>
                <a:cubicBezTo>
                  <a:pt x="1101344" y="540512"/>
                  <a:pt x="1100125" y="540106"/>
                  <a:pt x="1098499" y="540106"/>
                </a:cubicBezTo>
                <a:cubicBezTo>
                  <a:pt x="1098499" y="538480"/>
                  <a:pt x="1099109" y="537058"/>
                  <a:pt x="1100328" y="535839"/>
                </a:cubicBezTo>
                <a:cubicBezTo>
                  <a:pt x="1101547" y="534620"/>
                  <a:pt x="1100937" y="533603"/>
                  <a:pt x="1098499" y="532791"/>
                </a:cubicBezTo>
                <a:lnTo>
                  <a:pt x="1098499" y="530352"/>
                </a:lnTo>
                <a:cubicBezTo>
                  <a:pt x="1098499" y="526288"/>
                  <a:pt x="1097686" y="521818"/>
                  <a:pt x="1096061" y="516941"/>
                </a:cubicBezTo>
                <a:lnTo>
                  <a:pt x="1093622" y="512064"/>
                </a:lnTo>
                <a:cubicBezTo>
                  <a:pt x="1093622" y="510439"/>
                  <a:pt x="1093216" y="508407"/>
                  <a:pt x="1092403" y="505968"/>
                </a:cubicBezTo>
                <a:cubicBezTo>
                  <a:pt x="1091590" y="503530"/>
                  <a:pt x="1090777" y="501498"/>
                  <a:pt x="1089965" y="499872"/>
                </a:cubicBezTo>
                <a:cubicBezTo>
                  <a:pt x="1089152" y="494996"/>
                  <a:pt x="1087526" y="490525"/>
                  <a:pt x="1085088" y="486461"/>
                </a:cubicBezTo>
                <a:cubicBezTo>
                  <a:pt x="1082649" y="479959"/>
                  <a:pt x="1081430" y="475895"/>
                  <a:pt x="1081430" y="474269"/>
                </a:cubicBezTo>
                <a:lnTo>
                  <a:pt x="1078992" y="465735"/>
                </a:lnTo>
                <a:lnTo>
                  <a:pt x="1071677" y="454762"/>
                </a:lnTo>
                <a:cubicBezTo>
                  <a:pt x="1070864" y="454762"/>
                  <a:pt x="1070254" y="454559"/>
                  <a:pt x="1069848" y="454152"/>
                </a:cubicBezTo>
                <a:cubicBezTo>
                  <a:pt x="1069441" y="453746"/>
                  <a:pt x="1069238" y="453136"/>
                  <a:pt x="1069238" y="452323"/>
                </a:cubicBezTo>
                <a:cubicBezTo>
                  <a:pt x="1066800" y="446634"/>
                  <a:pt x="1065581" y="442570"/>
                  <a:pt x="1065581" y="440132"/>
                </a:cubicBezTo>
                <a:cubicBezTo>
                  <a:pt x="1065581" y="435255"/>
                  <a:pt x="1063549" y="429159"/>
                  <a:pt x="1059485" y="421844"/>
                </a:cubicBezTo>
                <a:cubicBezTo>
                  <a:pt x="1059485" y="421031"/>
                  <a:pt x="1059078" y="420015"/>
                  <a:pt x="1058265" y="418796"/>
                </a:cubicBezTo>
                <a:cubicBezTo>
                  <a:pt x="1057453" y="417576"/>
                  <a:pt x="1055827" y="416560"/>
                  <a:pt x="1053389" y="415748"/>
                </a:cubicBezTo>
                <a:lnTo>
                  <a:pt x="1052169" y="414528"/>
                </a:lnTo>
                <a:lnTo>
                  <a:pt x="1039977" y="392583"/>
                </a:lnTo>
                <a:lnTo>
                  <a:pt x="1029005" y="381610"/>
                </a:lnTo>
                <a:cubicBezTo>
                  <a:pt x="1025753" y="379984"/>
                  <a:pt x="1024941" y="377546"/>
                  <a:pt x="1026566" y="374295"/>
                </a:cubicBezTo>
                <a:lnTo>
                  <a:pt x="1031443" y="376733"/>
                </a:lnTo>
                <a:cubicBezTo>
                  <a:pt x="1033069" y="379984"/>
                  <a:pt x="1035304" y="382626"/>
                  <a:pt x="1038149" y="384658"/>
                </a:cubicBezTo>
                <a:cubicBezTo>
                  <a:pt x="1040993" y="386690"/>
                  <a:pt x="1042822" y="388925"/>
                  <a:pt x="1043635" y="391364"/>
                </a:cubicBezTo>
                <a:cubicBezTo>
                  <a:pt x="1046886" y="397053"/>
                  <a:pt x="1050341" y="402133"/>
                  <a:pt x="1053998" y="406604"/>
                </a:cubicBezTo>
                <a:cubicBezTo>
                  <a:pt x="1057656" y="411074"/>
                  <a:pt x="1060297" y="415341"/>
                  <a:pt x="1061923" y="419405"/>
                </a:cubicBezTo>
                <a:cubicBezTo>
                  <a:pt x="1065987" y="422656"/>
                  <a:pt x="1068425" y="425908"/>
                  <a:pt x="1069238" y="429159"/>
                </a:cubicBezTo>
                <a:lnTo>
                  <a:pt x="1076553" y="442570"/>
                </a:lnTo>
                <a:cubicBezTo>
                  <a:pt x="1078992" y="449885"/>
                  <a:pt x="1080617" y="455168"/>
                  <a:pt x="1081430" y="458420"/>
                </a:cubicBezTo>
                <a:cubicBezTo>
                  <a:pt x="1082243" y="460045"/>
                  <a:pt x="1083259" y="461468"/>
                  <a:pt x="1084478" y="462687"/>
                </a:cubicBezTo>
                <a:cubicBezTo>
                  <a:pt x="1085697" y="463906"/>
                  <a:pt x="1086307" y="465328"/>
                  <a:pt x="1086307" y="466954"/>
                </a:cubicBezTo>
                <a:cubicBezTo>
                  <a:pt x="1087120" y="468579"/>
                  <a:pt x="1087933" y="470205"/>
                  <a:pt x="1088745" y="471831"/>
                </a:cubicBezTo>
                <a:cubicBezTo>
                  <a:pt x="1089558" y="473456"/>
                  <a:pt x="1090777" y="475082"/>
                  <a:pt x="1092403" y="476707"/>
                </a:cubicBezTo>
                <a:cubicBezTo>
                  <a:pt x="1094029" y="479146"/>
                  <a:pt x="1095451" y="482194"/>
                  <a:pt x="1096670" y="485851"/>
                </a:cubicBezTo>
                <a:cubicBezTo>
                  <a:pt x="1097889" y="489509"/>
                  <a:pt x="1098905" y="491744"/>
                  <a:pt x="1099718" y="492557"/>
                </a:cubicBezTo>
                <a:cubicBezTo>
                  <a:pt x="1103782" y="501498"/>
                  <a:pt x="1106627" y="508000"/>
                  <a:pt x="1108253" y="512064"/>
                </a:cubicBezTo>
                <a:cubicBezTo>
                  <a:pt x="1109878" y="512877"/>
                  <a:pt x="1110894" y="513893"/>
                  <a:pt x="1111301" y="515112"/>
                </a:cubicBezTo>
                <a:lnTo>
                  <a:pt x="1111069" y="516731"/>
                </a:lnTo>
                <a:lnTo>
                  <a:pt x="1116177" y="530352"/>
                </a:lnTo>
                <a:cubicBezTo>
                  <a:pt x="1119022" y="535229"/>
                  <a:pt x="1120851" y="538887"/>
                  <a:pt x="1121664" y="541325"/>
                </a:cubicBezTo>
                <a:lnTo>
                  <a:pt x="1128979" y="562051"/>
                </a:lnTo>
                <a:lnTo>
                  <a:pt x="1137513" y="592532"/>
                </a:lnTo>
                <a:cubicBezTo>
                  <a:pt x="1141577" y="607162"/>
                  <a:pt x="1143609" y="614884"/>
                  <a:pt x="1143609" y="615696"/>
                </a:cubicBezTo>
                <a:lnTo>
                  <a:pt x="1148486" y="625450"/>
                </a:lnTo>
                <a:cubicBezTo>
                  <a:pt x="1146048" y="627888"/>
                  <a:pt x="1145641" y="630733"/>
                  <a:pt x="1147267" y="633984"/>
                </a:cubicBezTo>
                <a:lnTo>
                  <a:pt x="1147267" y="636423"/>
                </a:lnTo>
                <a:lnTo>
                  <a:pt x="1146048" y="642519"/>
                </a:lnTo>
                <a:cubicBezTo>
                  <a:pt x="1146048" y="644957"/>
                  <a:pt x="1146454" y="647396"/>
                  <a:pt x="1147267" y="649834"/>
                </a:cubicBezTo>
                <a:cubicBezTo>
                  <a:pt x="1148080" y="652272"/>
                  <a:pt x="1148486" y="655117"/>
                  <a:pt x="1148486" y="658368"/>
                </a:cubicBezTo>
                <a:cubicBezTo>
                  <a:pt x="1149299" y="660807"/>
                  <a:pt x="1149909" y="663245"/>
                  <a:pt x="1150315" y="665683"/>
                </a:cubicBezTo>
                <a:cubicBezTo>
                  <a:pt x="1150721" y="668122"/>
                  <a:pt x="1151331" y="670560"/>
                  <a:pt x="1152144" y="672999"/>
                </a:cubicBezTo>
                <a:lnTo>
                  <a:pt x="1153363" y="679095"/>
                </a:lnTo>
                <a:lnTo>
                  <a:pt x="1153386" y="679244"/>
                </a:lnTo>
                <a:lnTo>
                  <a:pt x="1167993" y="720548"/>
                </a:lnTo>
                <a:lnTo>
                  <a:pt x="1166774" y="718109"/>
                </a:lnTo>
                <a:lnTo>
                  <a:pt x="1166774" y="719328"/>
                </a:lnTo>
                <a:lnTo>
                  <a:pt x="1166774" y="730301"/>
                </a:lnTo>
                <a:cubicBezTo>
                  <a:pt x="1166774" y="735178"/>
                  <a:pt x="1169213" y="738836"/>
                  <a:pt x="1174089" y="741274"/>
                </a:cubicBezTo>
                <a:lnTo>
                  <a:pt x="1175309" y="744932"/>
                </a:lnTo>
                <a:lnTo>
                  <a:pt x="1178966" y="738836"/>
                </a:lnTo>
                <a:lnTo>
                  <a:pt x="1185062" y="741274"/>
                </a:lnTo>
                <a:cubicBezTo>
                  <a:pt x="1188313" y="741274"/>
                  <a:pt x="1190752" y="742087"/>
                  <a:pt x="1192377" y="743712"/>
                </a:cubicBezTo>
                <a:cubicBezTo>
                  <a:pt x="1189939" y="743712"/>
                  <a:pt x="1188313" y="744119"/>
                  <a:pt x="1187501" y="744932"/>
                </a:cubicBezTo>
                <a:lnTo>
                  <a:pt x="1188720" y="749808"/>
                </a:lnTo>
                <a:lnTo>
                  <a:pt x="1199693" y="741274"/>
                </a:lnTo>
                <a:cubicBezTo>
                  <a:pt x="1199693" y="742900"/>
                  <a:pt x="1195222" y="747776"/>
                  <a:pt x="1186281" y="755904"/>
                </a:cubicBezTo>
                <a:cubicBezTo>
                  <a:pt x="1187094" y="757530"/>
                  <a:pt x="1187501" y="760375"/>
                  <a:pt x="1187501" y="764439"/>
                </a:cubicBezTo>
                <a:cubicBezTo>
                  <a:pt x="1185875" y="765251"/>
                  <a:pt x="1184249" y="765658"/>
                  <a:pt x="1182624" y="765658"/>
                </a:cubicBezTo>
                <a:cubicBezTo>
                  <a:pt x="1180998" y="765658"/>
                  <a:pt x="1178763" y="766064"/>
                  <a:pt x="1175918" y="766877"/>
                </a:cubicBezTo>
                <a:cubicBezTo>
                  <a:pt x="1173073" y="767690"/>
                  <a:pt x="1170432" y="767284"/>
                  <a:pt x="1167993" y="765658"/>
                </a:cubicBezTo>
                <a:lnTo>
                  <a:pt x="1166774" y="769315"/>
                </a:lnTo>
                <a:lnTo>
                  <a:pt x="1163117" y="768096"/>
                </a:lnTo>
                <a:cubicBezTo>
                  <a:pt x="1158240" y="772160"/>
                  <a:pt x="1157021" y="775412"/>
                  <a:pt x="1159459" y="777850"/>
                </a:cubicBezTo>
                <a:cubicBezTo>
                  <a:pt x="1161085" y="781101"/>
                  <a:pt x="1161897" y="785978"/>
                  <a:pt x="1161897" y="792480"/>
                </a:cubicBezTo>
                <a:lnTo>
                  <a:pt x="1163117" y="794919"/>
                </a:lnTo>
                <a:cubicBezTo>
                  <a:pt x="1165555" y="794919"/>
                  <a:pt x="1167993" y="795325"/>
                  <a:pt x="1170432" y="796138"/>
                </a:cubicBezTo>
                <a:lnTo>
                  <a:pt x="1170432" y="803453"/>
                </a:lnTo>
                <a:lnTo>
                  <a:pt x="1166774" y="805891"/>
                </a:lnTo>
                <a:cubicBezTo>
                  <a:pt x="1162710" y="806704"/>
                  <a:pt x="1160272" y="808330"/>
                  <a:pt x="1159459" y="810768"/>
                </a:cubicBezTo>
                <a:cubicBezTo>
                  <a:pt x="1158646" y="813207"/>
                  <a:pt x="1159053" y="816052"/>
                  <a:pt x="1160678" y="819303"/>
                </a:cubicBezTo>
                <a:cubicBezTo>
                  <a:pt x="1163117" y="821741"/>
                  <a:pt x="1164336" y="826212"/>
                  <a:pt x="1164336" y="832714"/>
                </a:cubicBezTo>
                <a:lnTo>
                  <a:pt x="1164336" y="835153"/>
                </a:lnTo>
                <a:lnTo>
                  <a:pt x="1166774" y="844906"/>
                </a:lnTo>
                <a:cubicBezTo>
                  <a:pt x="1173277" y="847345"/>
                  <a:pt x="1177747" y="850596"/>
                  <a:pt x="1180185" y="854660"/>
                </a:cubicBezTo>
                <a:cubicBezTo>
                  <a:pt x="1184249" y="860349"/>
                  <a:pt x="1186688" y="864413"/>
                  <a:pt x="1187501" y="866852"/>
                </a:cubicBezTo>
                <a:lnTo>
                  <a:pt x="1187501" y="871729"/>
                </a:lnTo>
                <a:cubicBezTo>
                  <a:pt x="1187501" y="875793"/>
                  <a:pt x="1189126" y="880669"/>
                  <a:pt x="1192377" y="886359"/>
                </a:cubicBezTo>
                <a:lnTo>
                  <a:pt x="1198473" y="898551"/>
                </a:lnTo>
                <a:cubicBezTo>
                  <a:pt x="1200099" y="902615"/>
                  <a:pt x="1201725" y="905460"/>
                  <a:pt x="1203350" y="907085"/>
                </a:cubicBezTo>
                <a:cubicBezTo>
                  <a:pt x="1204976" y="909524"/>
                  <a:pt x="1205789" y="912369"/>
                  <a:pt x="1205789" y="915620"/>
                </a:cubicBezTo>
                <a:cubicBezTo>
                  <a:pt x="1205789" y="919684"/>
                  <a:pt x="1204569" y="923341"/>
                  <a:pt x="1202131" y="926592"/>
                </a:cubicBezTo>
                <a:lnTo>
                  <a:pt x="1199693" y="927812"/>
                </a:lnTo>
                <a:cubicBezTo>
                  <a:pt x="1197254" y="929437"/>
                  <a:pt x="1196441" y="931876"/>
                  <a:pt x="1197254" y="935127"/>
                </a:cubicBezTo>
                <a:cubicBezTo>
                  <a:pt x="1198067" y="935940"/>
                  <a:pt x="1198473" y="936752"/>
                  <a:pt x="1198473" y="937565"/>
                </a:cubicBezTo>
                <a:cubicBezTo>
                  <a:pt x="1198473" y="939191"/>
                  <a:pt x="1197254" y="942036"/>
                  <a:pt x="1194816" y="946100"/>
                </a:cubicBezTo>
                <a:cubicBezTo>
                  <a:pt x="1194003" y="946912"/>
                  <a:pt x="1193597" y="948335"/>
                  <a:pt x="1193597" y="950367"/>
                </a:cubicBezTo>
                <a:cubicBezTo>
                  <a:pt x="1193597" y="952399"/>
                  <a:pt x="1193190" y="953821"/>
                  <a:pt x="1192377" y="954634"/>
                </a:cubicBezTo>
                <a:lnTo>
                  <a:pt x="1189939" y="961949"/>
                </a:lnTo>
                <a:lnTo>
                  <a:pt x="1189939" y="964388"/>
                </a:lnTo>
                <a:cubicBezTo>
                  <a:pt x="1190752" y="966013"/>
                  <a:pt x="1189939" y="968045"/>
                  <a:pt x="1187501" y="970484"/>
                </a:cubicBezTo>
                <a:cubicBezTo>
                  <a:pt x="1184249" y="970484"/>
                  <a:pt x="1181405" y="970890"/>
                  <a:pt x="1178966" y="971703"/>
                </a:cubicBezTo>
                <a:cubicBezTo>
                  <a:pt x="1176528" y="971703"/>
                  <a:pt x="1175309" y="972922"/>
                  <a:pt x="1175309" y="975360"/>
                </a:cubicBezTo>
                <a:cubicBezTo>
                  <a:pt x="1175309" y="976986"/>
                  <a:pt x="1175309" y="978612"/>
                  <a:pt x="1175309" y="980237"/>
                </a:cubicBezTo>
                <a:cubicBezTo>
                  <a:pt x="1175309" y="981863"/>
                  <a:pt x="1174902" y="982879"/>
                  <a:pt x="1174089" y="983285"/>
                </a:cubicBezTo>
                <a:cubicBezTo>
                  <a:pt x="1173277" y="983692"/>
                  <a:pt x="1172057" y="984301"/>
                  <a:pt x="1170432" y="985114"/>
                </a:cubicBezTo>
                <a:cubicBezTo>
                  <a:pt x="1167181" y="987553"/>
                  <a:pt x="1165961" y="989584"/>
                  <a:pt x="1166774" y="991210"/>
                </a:cubicBezTo>
                <a:cubicBezTo>
                  <a:pt x="1166774" y="993648"/>
                  <a:pt x="1164742" y="995681"/>
                  <a:pt x="1160678" y="997306"/>
                </a:cubicBezTo>
                <a:cubicBezTo>
                  <a:pt x="1152550" y="1002996"/>
                  <a:pt x="1145641" y="1007060"/>
                  <a:pt x="1139952" y="1009498"/>
                </a:cubicBezTo>
                <a:cubicBezTo>
                  <a:pt x="1138326" y="1009498"/>
                  <a:pt x="1137107" y="1009498"/>
                  <a:pt x="1136294" y="1009498"/>
                </a:cubicBezTo>
                <a:cubicBezTo>
                  <a:pt x="1134669" y="1009498"/>
                  <a:pt x="1132637" y="1010311"/>
                  <a:pt x="1130198" y="1011937"/>
                </a:cubicBezTo>
                <a:lnTo>
                  <a:pt x="1116787" y="1016813"/>
                </a:lnTo>
                <a:cubicBezTo>
                  <a:pt x="1115161" y="1016813"/>
                  <a:pt x="1112723" y="1014781"/>
                  <a:pt x="1109472" y="1010717"/>
                </a:cubicBezTo>
                <a:lnTo>
                  <a:pt x="1105814" y="1008279"/>
                </a:lnTo>
                <a:cubicBezTo>
                  <a:pt x="1099312" y="1009092"/>
                  <a:pt x="1094029" y="1010311"/>
                  <a:pt x="1089965" y="1011937"/>
                </a:cubicBezTo>
                <a:lnTo>
                  <a:pt x="1089965" y="1016813"/>
                </a:lnTo>
                <a:cubicBezTo>
                  <a:pt x="1087526" y="1013562"/>
                  <a:pt x="1086307" y="1011530"/>
                  <a:pt x="1086307" y="1010717"/>
                </a:cubicBezTo>
                <a:cubicBezTo>
                  <a:pt x="1082243" y="1009904"/>
                  <a:pt x="1079398" y="1009498"/>
                  <a:pt x="1077773" y="1009498"/>
                </a:cubicBezTo>
                <a:cubicBezTo>
                  <a:pt x="1074521" y="1009498"/>
                  <a:pt x="1067613" y="1011124"/>
                  <a:pt x="1057046" y="1014375"/>
                </a:cubicBezTo>
                <a:cubicBezTo>
                  <a:pt x="1055421" y="1012749"/>
                  <a:pt x="1053389" y="1011937"/>
                  <a:pt x="1050950" y="1011937"/>
                </a:cubicBezTo>
                <a:cubicBezTo>
                  <a:pt x="1050137" y="1011937"/>
                  <a:pt x="1048512" y="1012140"/>
                  <a:pt x="1046073" y="1012546"/>
                </a:cubicBezTo>
                <a:cubicBezTo>
                  <a:pt x="1043635" y="1012952"/>
                  <a:pt x="1041197" y="1012749"/>
                  <a:pt x="1038758" y="1011937"/>
                </a:cubicBezTo>
                <a:cubicBezTo>
                  <a:pt x="1037945" y="1011124"/>
                  <a:pt x="1036320" y="1011124"/>
                  <a:pt x="1033881" y="1011937"/>
                </a:cubicBezTo>
                <a:lnTo>
                  <a:pt x="1020470" y="1013156"/>
                </a:lnTo>
                <a:cubicBezTo>
                  <a:pt x="1019657" y="1013156"/>
                  <a:pt x="1018641" y="1013359"/>
                  <a:pt x="1017422" y="1013765"/>
                </a:cubicBezTo>
                <a:cubicBezTo>
                  <a:pt x="1016203" y="1014172"/>
                  <a:pt x="1015187" y="1015188"/>
                  <a:pt x="1014374" y="1016813"/>
                </a:cubicBezTo>
                <a:cubicBezTo>
                  <a:pt x="1010310" y="1020065"/>
                  <a:pt x="1007465" y="1021284"/>
                  <a:pt x="1005840" y="1020471"/>
                </a:cubicBezTo>
                <a:cubicBezTo>
                  <a:pt x="1005840" y="1017220"/>
                  <a:pt x="1002589" y="1015188"/>
                  <a:pt x="996086" y="1014375"/>
                </a:cubicBezTo>
                <a:lnTo>
                  <a:pt x="996086" y="1018032"/>
                </a:lnTo>
                <a:lnTo>
                  <a:pt x="994867" y="1018032"/>
                </a:lnTo>
                <a:lnTo>
                  <a:pt x="987552" y="1011937"/>
                </a:lnTo>
                <a:lnTo>
                  <a:pt x="983894" y="1010717"/>
                </a:lnTo>
                <a:lnTo>
                  <a:pt x="972921" y="1010717"/>
                </a:lnTo>
                <a:cubicBezTo>
                  <a:pt x="965606" y="1009904"/>
                  <a:pt x="961136" y="1007060"/>
                  <a:pt x="959510" y="1002183"/>
                </a:cubicBezTo>
                <a:cubicBezTo>
                  <a:pt x="955446" y="998932"/>
                  <a:pt x="951789" y="997306"/>
                  <a:pt x="948537" y="997306"/>
                </a:cubicBezTo>
                <a:cubicBezTo>
                  <a:pt x="942848" y="997306"/>
                  <a:pt x="932281" y="996493"/>
                  <a:pt x="916838" y="994868"/>
                </a:cubicBezTo>
                <a:cubicBezTo>
                  <a:pt x="897331" y="994868"/>
                  <a:pt x="882294" y="994461"/>
                  <a:pt x="871728" y="993648"/>
                </a:cubicBezTo>
                <a:cubicBezTo>
                  <a:pt x="844093" y="993648"/>
                  <a:pt x="823366" y="993242"/>
                  <a:pt x="809549" y="992429"/>
                </a:cubicBezTo>
                <a:cubicBezTo>
                  <a:pt x="789229" y="991617"/>
                  <a:pt x="770941" y="989584"/>
                  <a:pt x="754685" y="986333"/>
                </a:cubicBezTo>
                <a:cubicBezTo>
                  <a:pt x="744118" y="983895"/>
                  <a:pt x="735177" y="980644"/>
                  <a:pt x="727862" y="976580"/>
                </a:cubicBezTo>
                <a:cubicBezTo>
                  <a:pt x="709981" y="968452"/>
                  <a:pt x="693318" y="959104"/>
                  <a:pt x="677875" y="948538"/>
                </a:cubicBezTo>
                <a:cubicBezTo>
                  <a:pt x="671373" y="943661"/>
                  <a:pt x="665683" y="937972"/>
                  <a:pt x="660806" y="931469"/>
                </a:cubicBezTo>
                <a:lnTo>
                  <a:pt x="642518" y="904647"/>
                </a:lnTo>
                <a:cubicBezTo>
                  <a:pt x="636016" y="894893"/>
                  <a:pt x="630326" y="882295"/>
                  <a:pt x="625449" y="866852"/>
                </a:cubicBezTo>
                <a:lnTo>
                  <a:pt x="619353" y="847345"/>
                </a:lnTo>
                <a:cubicBezTo>
                  <a:pt x="618541" y="842468"/>
                  <a:pt x="617118" y="837184"/>
                  <a:pt x="615086" y="831495"/>
                </a:cubicBezTo>
                <a:cubicBezTo>
                  <a:pt x="613054" y="825805"/>
                  <a:pt x="611632" y="820928"/>
                  <a:pt x="610819" y="816864"/>
                </a:cubicBezTo>
                <a:cubicBezTo>
                  <a:pt x="610819" y="816052"/>
                  <a:pt x="610616" y="815036"/>
                  <a:pt x="610209" y="813816"/>
                </a:cubicBezTo>
                <a:cubicBezTo>
                  <a:pt x="609803" y="812597"/>
                  <a:pt x="610006" y="811988"/>
                  <a:pt x="610819" y="811988"/>
                </a:cubicBezTo>
                <a:lnTo>
                  <a:pt x="610819" y="807111"/>
                </a:lnTo>
                <a:cubicBezTo>
                  <a:pt x="610819" y="801421"/>
                  <a:pt x="609600" y="796138"/>
                  <a:pt x="607161" y="791261"/>
                </a:cubicBezTo>
                <a:cubicBezTo>
                  <a:pt x="607161" y="789635"/>
                  <a:pt x="605942" y="787604"/>
                  <a:pt x="603504" y="785165"/>
                </a:cubicBezTo>
                <a:cubicBezTo>
                  <a:pt x="603504" y="784352"/>
                  <a:pt x="602691" y="784149"/>
                  <a:pt x="601065" y="784556"/>
                </a:cubicBezTo>
                <a:cubicBezTo>
                  <a:pt x="599440" y="784962"/>
                  <a:pt x="598221" y="785165"/>
                  <a:pt x="597408" y="785165"/>
                </a:cubicBezTo>
                <a:lnTo>
                  <a:pt x="594969" y="785165"/>
                </a:lnTo>
                <a:cubicBezTo>
                  <a:pt x="593344" y="783540"/>
                  <a:pt x="591109" y="782727"/>
                  <a:pt x="588264" y="782727"/>
                </a:cubicBezTo>
                <a:cubicBezTo>
                  <a:pt x="585419" y="782727"/>
                  <a:pt x="583590" y="782727"/>
                  <a:pt x="582777" y="782727"/>
                </a:cubicBezTo>
                <a:cubicBezTo>
                  <a:pt x="584403" y="781101"/>
                  <a:pt x="586841" y="779679"/>
                  <a:pt x="590093" y="778459"/>
                </a:cubicBezTo>
                <a:cubicBezTo>
                  <a:pt x="593344" y="777240"/>
                  <a:pt x="596189" y="776224"/>
                  <a:pt x="598627" y="775412"/>
                </a:cubicBezTo>
                <a:cubicBezTo>
                  <a:pt x="597001" y="772973"/>
                  <a:pt x="595782" y="772567"/>
                  <a:pt x="594969" y="774192"/>
                </a:cubicBezTo>
                <a:lnTo>
                  <a:pt x="586435" y="776631"/>
                </a:lnTo>
                <a:cubicBezTo>
                  <a:pt x="582371" y="776631"/>
                  <a:pt x="579526" y="777037"/>
                  <a:pt x="577901" y="777850"/>
                </a:cubicBezTo>
                <a:cubicBezTo>
                  <a:pt x="577088" y="777850"/>
                  <a:pt x="576072" y="778256"/>
                  <a:pt x="574853" y="779069"/>
                </a:cubicBezTo>
                <a:cubicBezTo>
                  <a:pt x="573633" y="779882"/>
                  <a:pt x="572617" y="780695"/>
                  <a:pt x="571805" y="781507"/>
                </a:cubicBezTo>
                <a:cubicBezTo>
                  <a:pt x="577494" y="775818"/>
                  <a:pt x="580339" y="772973"/>
                  <a:pt x="580339" y="772973"/>
                </a:cubicBezTo>
                <a:lnTo>
                  <a:pt x="576681" y="770535"/>
                </a:lnTo>
                <a:cubicBezTo>
                  <a:pt x="577494" y="770535"/>
                  <a:pt x="577901" y="770128"/>
                  <a:pt x="577901" y="769315"/>
                </a:cubicBezTo>
                <a:cubicBezTo>
                  <a:pt x="578713" y="769315"/>
                  <a:pt x="580339" y="769112"/>
                  <a:pt x="582777" y="768706"/>
                </a:cubicBezTo>
                <a:cubicBezTo>
                  <a:pt x="585216" y="768300"/>
                  <a:pt x="586029" y="767284"/>
                  <a:pt x="585216" y="765658"/>
                </a:cubicBezTo>
                <a:cubicBezTo>
                  <a:pt x="586029" y="765658"/>
                  <a:pt x="586435" y="765251"/>
                  <a:pt x="586435" y="764439"/>
                </a:cubicBezTo>
                <a:cubicBezTo>
                  <a:pt x="587248" y="764439"/>
                  <a:pt x="588061" y="764032"/>
                  <a:pt x="588873" y="763220"/>
                </a:cubicBezTo>
                <a:lnTo>
                  <a:pt x="583997" y="760781"/>
                </a:lnTo>
                <a:cubicBezTo>
                  <a:pt x="581558" y="760781"/>
                  <a:pt x="579323" y="761797"/>
                  <a:pt x="577291" y="763829"/>
                </a:cubicBezTo>
                <a:cubicBezTo>
                  <a:pt x="575259" y="765861"/>
                  <a:pt x="573430" y="767284"/>
                  <a:pt x="571805" y="768096"/>
                </a:cubicBezTo>
                <a:lnTo>
                  <a:pt x="576681" y="759562"/>
                </a:lnTo>
                <a:cubicBezTo>
                  <a:pt x="575869" y="758749"/>
                  <a:pt x="574446" y="758343"/>
                  <a:pt x="572414" y="758343"/>
                </a:cubicBezTo>
                <a:cubicBezTo>
                  <a:pt x="570382" y="758343"/>
                  <a:pt x="568960" y="758343"/>
                  <a:pt x="568147" y="758343"/>
                </a:cubicBezTo>
                <a:cubicBezTo>
                  <a:pt x="565709" y="758343"/>
                  <a:pt x="563677" y="758749"/>
                  <a:pt x="562051" y="759562"/>
                </a:cubicBezTo>
                <a:cubicBezTo>
                  <a:pt x="560425" y="760375"/>
                  <a:pt x="559613" y="761187"/>
                  <a:pt x="559613" y="762000"/>
                </a:cubicBezTo>
                <a:cubicBezTo>
                  <a:pt x="556361" y="765251"/>
                  <a:pt x="553517" y="767284"/>
                  <a:pt x="551078" y="768096"/>
                </a:cubicBezTo>
                <a:lnTo>
                  <a:pt x="553517" y="764439"/>
                </a:lnTo>
                <a:lnTo>
                  <a:pt x="552297" y="763220"/>
                </a:lnTo>
                <a:cubicBezTo>
                  <a:pt x="551485" y="764032"/>
                  <a:pt x="550875" y="764845"/>
                  <a:pt x="550469" y="765658"/>
                </a:cubicBezTo>
                <a:cubicBezTo>
                  <a:pt x="550062" y="766471"/>
                  <a:pt x="549453" y="767284"/>
                  <a:pt x="548640" y="768096"/>
                </a:cubicBezTo>
                <a:lnTo>
                  <a:pt x="546201" y="766877"/>
                </a:lnTo>
                <a:lnTo>
                  <a:pt x="535229" y="775412"/>
                </a:lnTo>
                <a:lnTo>
                  <a:pt x="529133" y="777850"/>
                </a:lnTo>
                <a:lnTo>
                  <a:pt x="527913" y="780288"/>
                </a:lnTo>
                <a:cubicBezTo>
                  <a:pt x="526288" y="781914"/>
                  <a:pt x="524459" y="783743"/>
                  <a:pt x="522427" y="785775"/>
                </a:cubicBezTo>
                <a:cubicBezTo>
                  <a:pt x="520395" y="787807"/>
                  <a:pt x="518566" y="789229"/>
                  <a:pt x="516941" y="790042"/>
                </a:cubicBezTo>
                <a:cubicBezTo>
                  <a:pt x="515315" y="790855"/>
                  <a:pt x="514502" y="792480"/>
                  <a:pt x="514502" y="794919"/>
                </a:cubicBezTo>
                <a:cubicBezTo>
                  <a:pt x="513689" y="793293"/>
                  <a:pt x="513689" y="791464"/>
                  <a:pt x="514502" y="789432"/>
                </a:cubicBezTo>
                <a:cubicBezTo>
                  <a:pt x="515315" y="787400"/>
                  <a:pt x="515721" y="785978"/>
                  <a:pt x="515721" y="785165"/>
                </a:cubicBezTo>
                <a:cubicBezTo>
                  <a:pt x="518160" y="783540"/>
                  <a:pt x="521208" y="781304"/>
                  <a:pt x="524865" y="778459"/>
                </a:cubicBezTo>
                <a:cubicBezTo>
                  <a:pt x="528523" y="775615"/>
                  <a:pt x="531165" y="772567"/>
                  <a:pt x="532790" y="769315"/>
                </a:cubicBezTo>
                <a:cubicBezTo>
                  <a:pt x="533603" y="769315"/>
                  <a:pt x="534416" y="769112"/>
                  <a:pt x="535229" y="768706"/>
                </a:cubicBezTo>
                <a:cubicBezTo>
                  <a:pt x="536041" y="768300"/>
                  <a:pt x="536448" y="767690"/>
                  <a:pt x="536448" y="766877"/>
                </a:cubicBezTo>
                <a:cubicBezTo>
                  <a:pt x="534009" y="766877"/>
                  <a:pt x="532790" y="767690"/>
                  <a:pt x="532790" y="769315"/>
                </a:cubicBezTo>
                <a:cubicBezTo>
                  <a:pt x="531977" y="768503"/>
                  <a:pt x="530961" y="768706"/>
                  <a:pt x="529742" y="769925"/>
                </a:cubicBezTo>
                <a:cubicBezTo>
                  <a:pt x="528523" y="771144"/>
                  <a:pt x="527507" y="771754"/>
                  <a:pt x="526694" y="771754"/>
                </a:cubicBezTo>
                <a:lnTo>
                  <a:pt x="514502" y="781507"/>
                </a:lnTo>
                <a:cubicBezTo>
                  <a:pt x="514502" y="783133"/>
                  <a:pt x="513486" y="784962"/>
                  <a:pt x="511454" y="786994"/>
                </a:cubicBezTo>
                <a:cubicBezTo>
                  <a:pt x="509422" y="789026"/>
                  <a:pt x="507593" y="790448"/>
                  <a:pt x="505968" y="791261"/>
                </a:cubicBezTo>
                <a:lnTo>
                  <a:pt x="493776" y="802234"/>
                </a:lnTo>
                <a:lnTo>
                  <a:pt x="481584" y="811988"/>
                </a:lnTo>
                <a:lnTo>
                  <a:pt x="479145" y="811988"/>
                </a:lnTo>
                <a:lnTo>
                  <a:pt x="487680" y="803453"/>
                </a:lnTo>
                <a:lnTo>
                  <a:pt x="494995" y="794919"/>
                </a:lnTo>
                <a:cubicBezTo>
                  <a:pt x="490118" y="795732"/>
                  <a:pt x="486054" y="798576"/>
                  <a:pt x="482803" y="803453"/>
                </a:cubicBezTo>
                <a:cubicBezTo>
                  <a:pt x="482803" y="803453"/>
                  <a:pt x="482600" y="803047"/>
                  <a:pt x="482193" y="802234"/>
                </a:cubicBezTo>
                <a:cubicBezTo>
                  <a:pt x="481787" y="801421"/>
                  <a:pt x="482397" y="800608"/>
                  <a:pt x="484022" y="799796"/>
                </a:cubicBezTo>
                <a:cubicBezTo>
                  <a:pt x="485648" y="798170"/>
                  <a:pt x="486461" y="796951"/>
                  <a:pt x="486461" y="796138"/>
                </a:cubicBezTo>
                <a:cubicBezTo>
                  <a:pt x="481584" y="799389"/>
                  <a:pt x="477723" y="802640"/>
                  <a:pt x="474878" y="805891"/>
                </a:cubicBezTo>
                <a:cubicBezTo>
                  <a:pt x="472033" y="809143"/>
                  <a:pt x="469392" y="811581"/>
                  <a:pt x="466953" y="813207"/>
                </a:cubicBezTo>
                <a:cubicBezTo>
                  <a:pt x="451510" y="826212"/>
                  <a:pt x="444195" y="832308"/>
                  <a:pt x="445008" y="831495"/>
                </a:cubicBezTo>
                <a:lnTo>
                  <a:pt x="426720" y="851002"/>
                </a:lnTo>
                <a:cubicBezTo>
                  <a:pt x="423469" y="855066"/>
                  <a:pt x="420217" y="858520"/>
                  <a:pt x="416966" y="861365"/>
                </a:cubicBezTo>
                <a:cubicBezTo>
                  <a:pt x="413715" y="864210"/>
                  <a:pt x="410464" y="867258"/>
                  <a:pt x="407213" y="870509"/>
                </a:cubicBezTo>
                <a:lnTo>
                  <a:pt x="408432" y="866852"/>
                </a:lnTo>
                <a:lnTo>
                  <a:pt x="440131" y="830276"/>
                </a:lnTo>
                <a:lnTo>
                  <a:pt x="459638" y="807111"/>
                </a:lnTo>
                <a:cubicBezTo>
                  <a:pt x="462889" y="803047"/>
                  <a:pt x="465734" y="799389"/>
                  <a:pt x="468173" y="796138"/>
                </a:cubicBezTo>
                <a:cubicBezTo>
                  <a:pt x="470611" y="792887"/>
                  <a:pt x="473049" y="789635"/>
                  <a:pt x="475488" y="786384"/>
                </a:cubicBezTo>
                <a:lnTo>
                  <a:pt x="475488" y="785165"/>
                </a:lnTo>
                <a:lnTo>
                  <a:pt x="471830" y="787604"/>
                </a:lnTo>
                <a:lnTo>
                  <a:pt x="452323" y="809549"/>
                </a:lnTo>
                <a:cubicBezTo>
                  <a:pt x="450697" y="810362"/>
                  <a:pt x="449072" y="812191"/>
                  <a:pt x="447446" y="815036"/>
                </a:cubicBezTo>
                <a:cubicBezTo>
                  <a:pt x="445821" y="817880"/>
                  <a:pt x="444601" y="819709"/>
                  <a:pt x="443789" y="820522"/>
                </a:cubicBezTo>
                <a:lnTo>
                  <a:pt x="436473" y="822961"/>
                </a:lnTo>
                <a:cubicBezTo>
                  <a:pt x="434848" y="822148"/>
                  <a:pt x="433222" y="822554"/>
                  <a:pt x="431597" y="824180"/>
                </a:cubicBezTo>
                <a:lnTo>
                  <a:pt x="418185" y="838810"/>
                </a:lnTo>
                <a:cubicBezTo>
                  <a:pt x="418185" y="839623"/>
                  <a:pt x="417373" y="840436"/>
                  <a:pt x="415747" y="841248"/>
                </a:cubicBezTo>
                <a:lnTo>
                  <a:pt x="416966" y="838810"/>
                </a:lnTo>
                <a:cubicBezTo>
                  <a:pt x="424281" y="828244"/>
                  <a:pt x="429971" y="820928"/>
                  <a:pt x="434035" y="816864"/>
                </a:cubicBezTo>
                <a:lnTo>
                  <a:pt x="440131" y="811988"/>
                </a:lnTo>
                <a:cubicBezTo>
                  <a:pt x="442569" y="809549"/>
                  <a:pt x="443789" y="806298"/>
                  <a:pt x="443789" y="802234"/>
                </a:cubicBezTo>
                <a:lnTo>
                  <a:pt x="442569" y="802234"/>
                </a:lnTo>
                <a:cubicBezTo>
                  <a:pt x="442569" y="799796"/>
                  <a:pt x="442976" y="797763"/>
                  <a:pt x="443789" y="796138"/>
                </a:cubicBezTo>
                <a:cubicBezTo>
                  <a:pt x="446227" y="790448"/>
                  <a:pt x="449072" y="785571"/>
                  <a:pt x="452323" y="781507"/>
                </a:cubicBezTo>
                <a:cubicBezTo>
                  <a:pt x="456387" y="778256"/>
                  <a:pt x="460045" y="773786"/>
                  <a:pt x="463296" y="768096"/>
                </a:cubicBezTo>
                <a:cubicBezTo>
                  <a:pt x="466547" y="762407"/>
                  <a:pt x="468579" y="758343"/>
                  <a:pt x="469392" y="755904"/>
                </a:cubicBezTo>
                <a:lnTo>
                  <a:pt x="490118" y="724205"/>
                </a:lnTo>
                <a:lnTo>
                  <a:pt x="502310" y="704698"/>
                </a:lnTo>
                <a:cubicBezTo>
                  <a:pt x="503936" y="703885"/>
                  <a:pt x="504952" y="701853"/>
                  <a:pt x="505358" y="698602"/>
                </a:cubicBezTo>
                <a:cubicBezTo>
                  <a:pt x="505765" y="695351"/>
                  <a:pt x="506374" y="692506"/>
                  <a:pt x="507187" y="690067"/>
                </a:cubicBezTo>
                <a:lnTo>
                  <a:pt x="486461" y="669341"/>
                </a:lnTo>
                <a:lnTo>
                  <a:pt x="487680" y="669341"/>
                </a:lnTo>
                <a:lnTo>
                  <a:pt x="496214" y="677875"/>
                </a:lnTo>
                <a:lnTo>
                  <a:pt x="507187" y="688848"/>
                </a:lnTo>
                <a:lnTo>
                  <a:pt x="507187" y="687629"/>
                </a:lnTo>
                <a:cubicBezTo>
                  <a:pt x="507187" y="684378"/>
                  <a:pt x="505968" y="681127"/>
                  <a:pt x="503529" y="677875"/>
                </a:cubicBezTo>
                <a:lnTo>
                  <a:pt x="494995" y="669341"/>
                </a:lnTo>
                <a:lnTo>
                  <a:pt x="496214" y="669341"/>
                </a:lnTo>
                <a:lnTo>
                  <a:pt x="510845" y="682752"/>
                </a:lnTo>
                <a:cubicBezTo>
                  <a:pt x="513283" y="681127"/>
                  <a:pt x="513689" y="679501"/>
                  <a:pt x="512064" y="677875"/>
                </a:cubicBezTo>
                <a:cubicBezTo>
                  <a:pt x="501497" y="668122"/>
                  <a:pt x="490525" y="657555"/>
                  <a:pt x="479145" y="646176"/>
                </a:cubicBezTo>
                <a:lnTo>
                  <a:pt x="476707" y="651053"/>
                </a:lnTo>
                <a:lnTo>
                  <a:pt x="477926" y="657149"/>
                </a:lnTo>
                <a:cubicBezTo>
                  <a:pt x="474675" y="657149"/>
                  <a:pt x="472643" y="657555"/>
                  <a:pt x="471830" y="658368"/>
                </a:cubicBezTo>
                <a:cubicBezTo>
                  <a:pt x="471017" y="658368"/>
                  <a:pt x="470611" y="658775"/>
                  <a:pt x="470611" y="659588"/>
                </a:cubicBezTo>
                <a:cubicBezTo>
                  <a:pt x="470611" y="660400"/>
                  <a:pt x="470205" y="660807"/>
                  <a:pt x="469392" y="660807"/>
                </a:cubicBezTo>
                <a:cubicBezTo>
                  <a:pt x="468579" y="663245"/>
                  <a:pt x="467766" y="665480"/>
                  <a:pt x="466953" y="667512"/>
                </a:cubicBezTo>
                <a:cubicBezTo>
                  <a:pt x="466141" y="669544"/>
                  <a:pt x="464921" y="671373"/>
                  <a:pt x="463296" y="672999"/>
                </a:cubicBezTo>
                <a:cubicBezTo>
                  <a:pt x="461670" y="675437"/>
                  <a:pt x="460857" y="677875"/>
                  <a:pt x="460857" y="680314"/>
                </a:cubicBezTo>
                <a:cubicBezTo>
                  <a:pt x="460857" y="681939"/>
                  <a:pt x="460248" y="683565"/>
                  <a:pt x="459029" y="685191"/>
                </a:cubicBezTo>
                <a:cubicBezTo>
                  <a:pt x="457809" y="686816"/>
                  <a:pt x="456793" y="688036"/>
                  <a:pt x="455981" y="688848"/>
                </a:cubicBezTo>
                <a:cubicBezTo>
                  <a:pt x="452729" y="692912"/>
                  <a:pt x="451104" y="695757"/>
                  <a:pt x="451104" y="697383"/>
                </a:cubicBezTo>
                <a:cubicBezTo>
                  <a:pt x="451104" y="698195"/>
                  <a:pt x="450291" y="699415"/>
                  <a:pt x="448665" y="701040"/>
                </a:cubicBezTo>
                <a:cubicBezTo>
                  <a:pt x="446227" y="702666"/>
                  <a:pt x="444195" y="705104"/>
                  <a:pt x="442569" y="708356"/>
                </a:cubicBezTo>
                <a:cubicBezTo>
                  <a:pt x="442569" y="709981"/>
                  <a:pt x="442569" y="711200"/>
                  <a:pt x="442569" y="712013"/>
                </a:cubicBezTo>
                <a:lnTo>
                  <a:pt x="442569" y="714451"/>
                </a:lnTo>
                <a:cubicBezTo>
                  <a:pt x="439318" y="716077"/>
                  <a:pt x="436880" y="718719"/>
                  <a:pt x="435254" y="722376"/>
                </a:cubicBezTo>
                <a:cubicBezTo>
                  <a:pt x="433629" y="726034"/>
                  <a:pt x="432003" y="729082"/>
                  <a:pt x="430377" y="731520"/>
                </a:cubicBezTo>
                <a:cubicBezTo>
                  <a:pt x="427126" y="735584"/>
                  <a:pt x="424281" y="739445"/>
                  <a:pt x="421843" y="743103"/>
                </a:cubicBezTo>
                <a:cubicBezTo>
                  <a:pt x="419405" y="746760"/>
                  <a:pt x="417373" y="749808"/>
                  <a:pt x="415747" y="752247"/>
                </a:cubicBezTo>
                <a:cubicBezTo>
                  <a:pt x="405993" y="767690"/>
                  <a:pt x="393801" y="784759"/>
                  <a:pt x="379171" y="803453"/>
                </a:cubicBezTo>
                <a:cubicBezTo>
                  <a:pt x="366166" y="818896"/>
                  <a:pt x="355600" y="830682"/>
                  <a:pt x="347472" y="838810"/>
                </a:cubicBezTo>
                <a:cubicBezTo>
                  <a:pt x="344221" y="842061"/>
                  <a:pt x="339750" y="845719"/>
                  <a:pt x="334061" y="849783"/>
                </a:cubicBezTo>
                <a:cubicBezTo>
                  <a:pt x="328371" y="853847"/>
                  <a:pt x="323901" y="856692"/>
                  <a:pt x="320649" y="858317"/>
                </a:cubicBezTo>
                <a:lnTo>
                  <a:pt x="309677" y="865632"/>
                </a:lnTo>
                <a:cubicBezTo>
                  <a:pt x="306425" y="868071"/>
                  <a:pt x="301549" y="870103"/>
                  <a:pt x="295046" y="871729"/>
                </a:cubicBezTo>
                <a:cubicBezTo>
                  <a:pt x="289357" y="873354"/>
                  <a:pt x="284886" y="874167"/>
                  <a:pt x="281635" y="874167"/>
                </a:cubicBezTo>
                <a:cubicBezTo>
                  <a:pt x="281635" y="874980"/>
                  <a:pt x="280416" y="875386"/>
                  <a:pt x="277977" y="875386"/>
                </a:cubicBezTo>
                <a:cubicBezTo>
                  <a:pt x="278790" y="872948"/>
                  <a:pt x="280009" y="871322"/>
                  <a:pt x="281635" y="870509"/>
                </a:cubicBezTo>
                <a:cubicBezTo>
                  <a:pt x="283261" y="869696"/>
                  <a:pt x="284480" y="868884"/>
                  <a:pt x="285293" y="868071"/>
                </a:cubicBezTo>
                <a:cubicBezTo>
                  <a:pt x="285293" y="867258"/>
                  <a:pt x="284480" y="866445"/>
                  <a:pt x="282854" y="865632"/>
                </a:cubicBezTo>
                <a:cubicBezTo>
                  <a:pt x="291795" y="865632"/>
                  <a:pt x="298297" y="864820"/>
                  <a:pt x="302361" y="863194"/>
                </a:cubicBezTo>
                <a:cubicBezTo>
                  <a:pt x="301549" y="860756"/>
                  <a:pt x="300329" y="859130"/>
                  <a:pt x="298704" y="858317"/>
                </a:cubicBezTo>
                <a:lnTo>
                  <a:pt x="301142" y="853440"/>
                </a:lnTo>
                <a:cubicBezTo>
                  <a:pt x="301955" y="854253"/>
                  <a:pt x="303581" y="854660"/>
                  <a:pt x="306019" y="854660"/>
                </a:cubicBezTo>
                <a:cubicBezTo>
                  <a:pt x="307645" y="854660"/>
                  <a:pt x="311709" y="853847"/>
                  <a:pt x="318211" y="852221"/>
                </a:cubicBezTo>
                <a:cubicBezTo>
                  <a:pt x="319024" y="852221"/>
                  <a:pt x="320040" y="851815"/>
                  <a:pt x="321259" y="851002"/>
                </a:cubicBezTo>
                <a:cubicBezTo>
                  <a:pt x="322478" y="850189"/>
                  <a:pt x="323494" y="849376"/>
                  <a:pt x="324307" y="848564"/>
                </a:cubicBezTo>
                <a:cubicBezTo>
                  <a:pt x="337312" y="837997"/>
                  <a:pt x="344221" y="832308"/>
                  <a:pt x="345033" y="831495"/>
                </a:cubicBezTo>
                <a:cubicBezTo>
                  <a:pt x="356413" y="820116"/>
                  <a:pt x="367182" y="807517"/>
                  <a:pt x="377342" y="793699"/>
                </a:cubicBezTo>
                <a:cubicBezTo>
                  <a:pt x="387502" y="779882"/>
                  <a:pt x="393801" y="771348"/>
                  <a:pt x="396240" y="768096"/>
                </a:cubicBezTo>
                <a:cubicBezTo>
                  <a:pt x="401117" y="761594"/>
                  <a:pt x="407619" y="752247"/>
                  <a:pt x="415747" y="740055"/>
                </a:cubicBezTo>
                <a:cubicBezTo>
                  <a:pt x="423062" y="729488"/>
                  <a:pt x="428345" y="721767"/>
                  <a:pt x="431597" y="716890"/>
                </a:cubicBezTo>
                <a:cubicBezTo>
                  <a:pt x="433222" y="715264"/>
                  <a:pt x="434441" y="712420"/>
                  <a:pt x="435254" y="708356"/>
                </a:cubicBezTo>
                <a:lnTo>
                  <a:pt x="435254" y="705917"/>
                </a:lnTo>
                <a:cubicBezTo>
                  <a:pt x="437693" y="705104"/>
                  <a:pt x="439318" y="703682"/>
                  <a:pt x="440131" y="701650"/>
                </a:cubicBezTo>
                <a:cubicBezTo>
                  <a:pt x="440944" y="699618"/>
                  <a:pt x="441757" y="697789"/>
                  <a:pt x="442569" y="696164"/>
                </a:cubicBezTo>
                <a:cubicBezTo>
                  <a:pt x="443382" y="694538"/>
                  <a:pt x="444195" y="692709"/>
                  <a:pt x="445008" y="690677"/>
                </a:cubicBezTo>
                <a:cubicBezTo>
                  <a:pt x="445821" y="688645"/>
                  <a:pt x="446633" y="686816"/>
                  <a:pt x="447446" y="685191"/>
                </a:cubicBezTo>
                <a:cubicBezTo>
                  <a:pt x="451510" y="677875"/>
                  <a:pt x="454355" y="672592"/>
                  <a:pt x="455981" y="669341"/>
                </a:cubicBezTo>
                <a:lnTo>
                  <a:pt x="454761" y="669341"/>
                </a:lnTo>
                <a:lnTo>
                  <a:pt x="445008" y="683972"/>
                </a:lnTo>
                <a:cubicBezTo>
                  <a:pt x="444195" y="688036"/>
                  <a:pt x="442163" y="692100"/>
                  <a:pt x="438912" y="696164"/>
                </a:cubicBezTo>
                <a:cubicBezTo>
                  <a:pt x="434035" y="705104"/>
                  <a:pt x="430377" y="710387"/>
                  <a:pt x="427939" y="712013"/>
                </a:cubicBezTo>
                <a:lnTo>
                  <a:pt x="423062" y="720548"/>
                </a:lnTo>
                <a:lnTo>
                  <a:pt x="407213" y="742493"/>
                </a:lnTo>
                <a:lnTo>
                  <a:pt x="379171" y="780288"/>
                </a:lnTo>
                <a:cubicBezTo>
                  <a:pt x="376733" y="782727"/>
                  <a:pt x="374904" y="785165"/>
                  <a:pt x="373685" y="787604"/>
                </a:cubicBezTo>
                <a:cubicBezTo>
                  <a:pt x="372465" y="790042"/>
                  <a:pt x="371043" y="792480"/>
                  <a:pt x="369417" y="794919"/>
                </a:cubicBezTo>
                <a:lnTo>
                  <a:pt x="354787" y="808330"/>
                </a:lnTo>
                <a:lnTo>
                  <a:pt x="351129" y="811988"/>
                </a:lnTo>
                <a:cubicBezTo>
                  <a:pt x="346253" y="816864"/>
                  <a:pt x="343814" y="819303"/>
                  <a:pt x="343814" y="819303"/>
                </a:cubicBezTo>
                <a:lnTo>
                  <a:pt x="332841" y="827837"/>
                </a:lnTo>
                <a:cubicBezTo>
                  <a:pt x="330403" y="825399"/>
                  <a:pt x="328371" y="824180"/>
                  <a:pt x="326745" y="824180"/>
                </a:cubicBezTo>
                <a:cubicBezTo>
                  <a:pt x="325120" y="824180"/>
                  <a:pt x="323291" y="824789"/>
                  <a:pt x="321259" y="826008"/>
                </a:cubicBezTo>
                <a:cubicBezTo>
                  <a:pt x="319227" y="827228"/>
                  <a:pt x="317805" y="828244"/>
                  <a:pt x="316992" y="829056"/>
                </a:cubicBezTo>
                <a:lnTo>
                  <a:pt x="316992" y="824180"/>
                </a:lnTo>
                <a:cubicBezTo>
                  <a:pt x="316179" y="824180"/>
                  <a:pt x="314553" y="824586"/>
                  <a:pt x="312115" y="825399"/>
                </a:cubicBezTo>
                <a:cubicBezTo>
                  <a:pt x="309677" y="826212"/>
                  <a:pt x="308457" y="827837"/>
                  <a:pt x="308457" y="830276"/>
                </a:cubicBezTo>
                <a:lnTo>
                  <a:pt x="304800" y="833933"/>
                </a:lnTo>
                <a:cubicBezTo>
                  <a:pt x="303174" y="835559"/>
                  <a:pt x="301549" y="836575"/>
                  <a:pt x="299923" y="836981"/>
                </a:cubicBezTo>
                <a:cubicBezTo>
                  <a:pt x="298297" y="837388"/>
                  <a:pt x="296672" y="837997"/>
                  <a:pt x="295046" y="838810"/>
                </a:cubicBezTo>
                <a:cubicBezTo>
                  <a:pt x="293421" y="839623"/>
                  <a:pt x="290576" y="839623"/>
                  <a:pt x="286512" y="838810"/>
                </a:cubicBezTo>
                <a:lnTo>
                  <a:pt x="287731" y="836372"/>
                </a:lnTo>
                <a:cubicBezTo>
                  <a:pt x="287731" y="835559"/>
                  <a:pt x="287528" y="834136"/>
                  <a:pt x="287121" y="832105"/>
                </a:cubicBezTo>
                <a:cubicBezTo>
                  <a:pt x="286715" y="830072"/>
                  <a:pt x="287731" y="828650"/>
                  <a:pt x="290169" y="827837"/>
                </a:cubicBezTo>
                <a:lnTo>
                  <a:pt x="282854" y="824180"/>
                </a:lnTo>
                <a:cubicBezTo>
                  <a:pt x="282041" y="825805"/>
                  <a:pt x="280416" y="827837"/>
                  <a:pt x="277977" y="830276"/>
                </a:cubicBezTo>
                <a:cubicBezTo>
                  <a:pt x="277165" y="830276"/>
                  <a:pt x="276149" y="829869"/>
                  <a:pt x="274929" y="829056"/>
                </a:cubicBezTo>
                <a:cubicBezTo>
                  <a:pt x="273710" y="828244"/>
                  <a:pt x="272694" y="828650"/>
                  <a:pt x="271881" y="830276"/>
                </a:cubicBezTo>
                <a:lnTo>
                  <a:pt x="274320" y="831495"/>
                </a:lnTo>
                <a:cubicBezTo>
                  <a:pt x="271881" y="835559"/>
                  <a:pt x="268630" y="837184"/>
                  <a:pt x="264566" y="836372"/>
                </a:cubicBezTo>
                <a:lnTo>
                  <a:pt x="263347" y="833933"/>
                </a:lnTo>
                <a:cubicBezTo>
                  <a:pt x="263347" y="833120"/>
                  <a:pt x="262737" y="832105"/>
                  <a:pt x="261518" y="830885"/>
                </a:cubicBezTo>
                <a:cubicBezTo>
                  <a:pt x="260299" y="829666"/>
                  <a:pt x="260096" y="828244"/>
                  <a:pt x="260909" y="826618"/>
                </a:cubicBezTo>
                <a:lnTo>
                  <a:pt x="256032" y="824180"/>
                </a:lnTo>
                <a:lnTo>
                  <a:pt x="254813" y="824180"/>
                </a:lnTo>
                <a:cubicBezTo>
                  <a:pt x="252374" y="824180"/>
                  <a:pt x="251155" y="826212"/>
                  <a:pt x="251155" y="830276"/>
                </a:cubicBezTo>
                <a:cubicBezTo>
                  <a:pt x="247904" y="836778"/>
                  <a:pt x="245465" y="842061"/>
                  <a:pt x="243840" y="846125"/>
                </a:cubicBezTo>
                <a:lnTo>
                  <a:pt x="234086" y="860756"/>
                </a:lnTo>
                <a:cubicBezTo>
                  <a:pt x="229209" y="871322"/>
                  <a:pt x="219862" y="884733"/>
                  <a:pt x="206045" y="900989"/>
                </a:cubicBezTo>
                <a:cubicBezTo>
                  <a:pt x="206045" y="900989"/>
                  <a:pt x="201574" y="905460"/>
                  <a:pt x="192633" y="914400"/>
                </a:cubicBezTo>
                <a:cubicBezTo>
                  <a:pt x="186944" y="916839"/>
                  <a:pt x="183693" y="919684"/>
                  <a:pt x="182880" y="922935"/>
                </a:cubicBezTo>
                <a:lnTo>
                  <a:pt x="156057" y="952196"/>
                </a:lnTo>
                <a:cubicBezTo>
                  <a:pt x="150368" y="957072"/>
                  <a:pt x="139395" y="961136"/>
                  <a:pt x="123139" y="964388"/>
                </a:cubicBezTo>
                <a:lnTo>
                  <a:pt x="120701" y="964388"/>
                </a:lnTo>
                <a:cubicBezTo>
                  <a:pt x="117449" y="963575"/>
                  <a:pt x="113589" y="963168"/>
                  <a:pt x="109118" y="963168"/>
                </a:cubicBezTo>
                <a:cubicBezTo>
                  <a:pt x="104648" y="963168"/>
                  <a:pt x="100787" y="963168"/>
                  <a:pt x="97536" y="963168"/>
                </a:cubicBezTo>
                <a:lnTo>
                  <a:pt x="84125" y="960730"/>
                </a:lnTo>
                <a:cubicBezTo>
                  <a:pt x="88189" y="958292"/>
                  <a:pt x="91440" y="957072"/>
                  <a:pt x="93878" y="957072"/>
                </a:cubicBezTo>
                <a:cubicBezTo>
                  <a:pt x="97942" y="958698"/>
                  <a:pt x="101193" y="958292"/>
                  <a:pt x="103632" y="955853"/>
                </a:cubicBezTo>
                <a:cubicBezTo>
                  <a:pt x="102819" y="955040"/>
                  <a:pt x="100584" y="953618"/>
                  <a:pt x="96926" y="951586"/>
                </a:cubicBezTo>
                <a:cubicBezTo>
                  <a:pt x="93269" y="949554"/>
                  <a:pt x="91033" y="947725"/>
                  <a:pt x="90221" y="946100"/>
                </a:cubicBezTo>
                <a:lnTo>
                  <a:pt x="107289" y="946100"/>
                </a:lnTo>
                <a:lnTo>
                  <a:pt x="99974" y="943661"/>
                </a:lnTo>
                <a:cubicBezTo>
                  <a:pt x="97536" y="942036"/>
                  <a:pt x="94285" y="942036"/>
                  <a:pt x="90221" y="943661"/>
                </a:cubicBezTo>
                <a:lnTo>
                  <a:pt x="90221" y="946100"/>
                </a:lnTo>
                <a:cubicBezTo>
                  <a:pt x="87782" y="945287"/>
                  <a:pt x="85344" y="944271"/>
                  <a:pt x="82905" y="943052"/>
                </a:cubicBezTo>
                <a:cubicBezTo>
                  <a:pt x="80467" y="941832"/>
                  <a:pt x="78029" y="941629"/>
                  <a:pt x="75590" y="942442"/>
                </a:cubicBezTo>
                <a:cubicBezTo>
                  <a:pt x="76403" y="941629"/>
                  <a:pt x="76809" y="940410"/>
                  <a:pt x="76809" y="938784"/>
                </a:cubicBezTo>
                <a:lnTo>
                  <a:pt x="58521" y="929031"/>
                </a:lnTo>
                <a:cubicBezTo>
                  <a:pt x="56896" y="928218"/>
                  <a:pt x="54051" y="927812"/>
                  <a:pt x="49987" y="927812"/>
                </a:cubicBezTo>
                <a:cubicBezTo>
                  <a:pt x="47549" y="927812"/>
                  <a:pt x="42672" y="926999"/>
                  <a:pt x="35357" y="925373"/>
                </a:cubicBezTo>
                <a:cubicBezTo>
                  <a:pt x="32918" y="922935"/>
                  <a:pt x="31699" y="921716"/>
                  <a:pt x="31699" y="921716"/>
                </a:cubicBezTo>
                <a:cubicBezTo>
                  <a:pt x="31699" y="917652"/>
                  <a:pt x="27229" y="913181"/>
                  <a:pt x="18288" y="908305"/>
                </a:cubicBezTo>
                <a:cubicBezTo>
                  <a:pt x="16662" y="908305"/>
                  <a:pt x="15849" y="907898"/>
                  <a:pt x="15849" y="907085"/>
                </a:cubicBezTo>
                <a:lnTo>
                  <a:pt x="23165" y="904647"/>
                </a:lnTo>
                <a:cubicBezTo>
                  <a:pt x="21539" y="902208"/>
                  <a:pt x="18085" y="900177"/>
                  <a:pt x="12801" y="898551"/>
                </a:cubicBezTo>
                <a:cubicBezTo>
                  <a:pt x="7518" y="896925"/>
                  <a:pt x="3251" y="895300"/>
                  <a:pt x="0" y="893674"/>
                </a:cubicBezTo>
                <a:lnTo>
                  <a:pt x="8534" y="893674"/>
                </a:lnTo>
                <a:cubicBezTo>
                  <a:pt x="15849" y="893674"/>
                  <a:pt x="19101" y="891236"/>
                  <a:pt x="18288" y="886359"/>
                </a:cubicBezTo>
                <a:cubicBezTo>
                  <a:pt x="18288" y="885546"/>
                  <a:pt x="17881" y="884936"/>
                  <a:pt x="17069" y="884530"/>
                </a:cubicBezTo>
                <a:cubicBezTo>
                  <a:pt x="16256" y="884124"/>
                  <a:pt x="15443" y="883514"/>
                  <a:pt x="14630" y="882701"/>
                </a:cubicBezTo>
                <a:lnTo>
                  <a:pt x="21945" y="882701"/>
                </a:lnTo>
                <a:cubicBezTo>
                  <a:pt x="20320" y="881888"/>
                  <a:pt x="19507" y="880669"/>
                  <a:pt x="19507" y="879044"/>
                </a:cubicBezTo>
                <a:lnTo>
                  <a:pt x="18288" y="876605"/>
                </a:lnTo>
                <a:lnTo>
                  <a:pt x="23165" y="875386"/>
                </a:lnTo>
                <a:cubicBezTo>
                  <a:pt x="23165" y="872135"/>
                  <a:pt x="20320" y="869696"/>
                  <a:pt x="14630" y="868071"/>
                </a:cubicBezTo>
                <a:cubicBezTo>
                  <a:pt x="14630" y="864820"/>
                  <a:pt x="15037" y="862381"/>
                  <a:pt x="15849" y="860756"/>
                </a:cubicBezTo>
                <a:cubicBezTo>
                  <a:pt x="16662" y="861568"/>
                  <a:pt x="18288" y="862584"/>
                  <a:pt x="20726" y="863804"/>
                </a:cubicBezTo>
                <a:cubicBezTo>
                  <a:pt x="23165" y="865023"/>
                  <a:pt x="26009" y="865632"/>
                  <a:pt x="29261" y="865632"/>
                </a:cubicBezTo>
                <a:cubicBezTo>
                  <a:pt x="30886" y="863194"/>
                  <a:pt x="31293" y="861568"/>
                  <a:pt x="30480" y="860756"/>
                </a:cubicBezTo>
                <a:cubicBezTo>
                  <a:pt x="29667" y="859943"/>
                  <a:pt x="28041" y="858724"/>
                  <a:pt x="25603" y="857098"/>
                </a:cubicBezTo>
                <a:cubicBezTo>
                  <a:pt x="26416" y="857098"/>
                  <a:pt x="27432" y="856488"/>
                  <a:pt x="28651" y="855269"/>
                </a:cubicBezTo>
                <a:cubicBezTo>
                  <a:pt x="29870" y="854050"/>
                  <a:pt x="29667" y="852628"/>
                  <a:pt x="28041" y="851002"/>
                </a:cubicBezTo>
                <a:cubicBezTo>
                  <a:pt x="26416" y="850189"/>
                  <a:pt x="25400" y="849376"/>
                  <a:pt x="24993" y="848564"/>
                </a:cubicBezTo>
                <a:cubicBezTo>
                  <a:pt x="24587" y="847751"/>
                  <a:pt x="24790" y="846532"/>
                  <a:pt x="25603" y="844906"/>
                </a:cubicBezTo>
                <a:cubicBezTo>
                  <a:pt x="26416" y="843281"/>
                  <a:pt x="26416" y="841655"/>
                  <a:pt x="25603" y="840029"/>
                </a:cubicBezTo>
                <a:cubicBezTo>
                  <a:pt x="24790" y="838404"/>
                  <a:pt x="23977" y="836778"/>
                  <a:pt x="23165" y="835153"/>
                </a:cubicBezTo>
                <a:cubicBezTo>
                  <a:pt x="21539" y="833527"/>
                  <a:pt x="19913" y="830682"/>
                  <a:pt x="18288" y="826618"/>
                </a:cubicBezTo>
                <a:cubicBezTo>
                  <a:pt x="18288" y="824180"/>
                  <a:pt x="17069" y="817677"/>
                  <a:pt x="14630" y="807111"/>
                </a:cubicBezTo>
                <a:lnTo>
                  <a:pt x="21945" y="807111"/>
                </a:lnTo>
                <a:lnTo>
                  <a:pt x="21945" y="803453"/>
                </a:lnTo>
                <a:cubicBezTo>
                  <a:pt x="17881" y="800202"/>
                  <a:pt x="13817" y="795732"/>
                  <a:pt x="9753" y="790042"/>
                </a:cubicBezTo>
                <a:cubicBezTo>
                  <a:pt x="8941" y="789229"/>
                  <a:pt x="8534" y="787604"/>
                  <a:pt x="8534" y="785165"/>
                </a:cubicBezTo>
                <a:lnTo>
                  <a:pt x="14630" y="792480"/>
                </a:lnTo>
                <a:cubicBezTo>
                  <a:pt x="21133" y="796544"/>
                  <a:pt x="24384" y="798576"/>
                  <a:pt x="24384" y="798576"/>
                </a:cubicBezTo>
                <a:lnTo>
                  <a:pt x="24384" y="790042"/>
                </a:lnTo>
                <a:lnTo>
                  <a:pt x="14630" y="774192"/>
                </a:lnTo>
                <a:lnTo>
                  <a:pt x="12192" y="762000"/>
                </a:lnTo>
                <a:lnTo>
                  <a:pt x="6096" y="748589"/>
                </a:lnTo>
                <a:cubicBezTo>
                  <a:pt x="6096" y="746964"/>
                  <a:pt x="6502" y="745744"/>
                  <a:pt x="7315" y="744932"/>
                </a:cubicBezTo>
                <a:cubicBezTo>
                  <a:pt x="8128" y="744119"/>
                  <a:pt x="8534" y="742900"/>
                  <a:pt x="8534" y="741274"/>
                </a:cubicBezTo>
                <a:cubicBezTo>
                  <a:pt x="9347" y="742087"/>
                  <a:pt x="10363" y="742493"/>
                  <a:pt x="11582" y="742493"/>
                </a:cubicBezTo>
                <a:cubicBezTo>
                  <a:pt x="12801" y="742493"/>
                  <a:pt x="14224" y="742900"/>
                  <a:pt x="15849" y="743712"/>
                </a:cubicBezTo>
                <a:lnTo>
                  <a:pt x="12192" y="738836"/>
                </a:lnTo>
                <a:cubicBezTo>
                  <a:pt x="12192" y="738836"/>
                  <a:pt x="14224" y="739648"/>
                  <a:pt x="18288" y="741274"/>
                </a:cubicBezTo>
                <a:cubicBezTo>
                  <a:pt x="17475" y="738023"/>
                  <a:pt x="16662" y="734365"/>
                  <a:pt x="15849" y="730301"/>
                </a:cubicBezTo>
                <a:cubicBezTo>
                  <a:pt x="15037" y="726237"/>
                  <a:pt x="14630" y="721360"/>
                  <a:pt x="14630" y="715671"/>
                </a:cubicBezTo>
                <a:cubicBezTo>
                  <a:pt x="14630" y="710794"/>
                  <a:pt x="15037" y="707136"/>
                  <a:pt x="15849" y="704698"/>
                </a:cubicBezTo>
                <a:cubicBezTo>
                  <a:pt x="16662" y="708762"/>
                  <a:pt x="17069" y="713029"/>
                  <a:pt x="17069" y="717499"/>
                </a:cubicBezTo>
                <a:cubicBezTo>
                  <a:pt x="17069" y="721970"/>
                  <a:pt x="17881" y="725831"/>
                  <a:pt x="19507" y="729082"/>
                </a:cubicBezTo>
                <a:lnTo>
                  <a:pt x="21945" y="729082"/>
                </a:lnTo>
                <a:lnTo>
                  <a:pt x="21945" y="720548"/>
                </a:lnTo>
                <a:cubicBezTo>
                  <a:pt x="22758" y="716484"/>
                  <a:pt x="23165" y="711200"/>
                  <a:pt x="23165" y="704698"/>
                </a:cubicBezTo>
                <a:cubicBezTo>
                  <a:pt x="23165" y="699821"/>
                  <a:pt x="23571" y="696570"/>
                  <a:pt x="24384" y="694944"/>
                </a:cubicBezTo>
                <a:cubicBezTo>
                  <a:pt x="25197" y="692506"/>
                  <a:pt x="27635" y="688442"/>
                  <a:pt x="31699" y="682752"/>
                </a:cubicBezTo>
                <a:lnTo>
                  <a:pt x="31699" y="680314"/>
                </a:lnTo>
                <a:cubicBezTo>
                  <a:pt x="31699" y="678688"/>
                  <a:pt x="33121" y="675437"/>
                  <a:pt x="35966" y="670560"/>
                </a:cubicBezTo>
                <a:cubicBezTo>
                  <a:pt x="38811" y="665683"/>
                  <a:pt x="39827" y="662026"/>
                  <a:pt x="39014" y="659588"/>
                </a:cubicBezTo>
                <a:cubicBezTo>
                  <a:pt x="39014" y="657962"/>
                  <a:pt x="39421" y="657149"/>
                  <a:pt x="40233" y="657149"/>
                </a:cubicBezTo>
                <a:cubicBezTo>
                  <a:pt x="41859" y="656336"/>
                  <a:pt x="43485" y="653898"/>
                  <a:pt x="45110" y="649834"/>
                </a:cubicBezTo>
                <a:cubicBezTo>
                  <a:pt x="46736" y="645770"/>
                  <a:pt x="52425" y="635610"/>
                  <a:pt x="62179" y="619354"/>
                </a:cubicBezTo>
                <a:cubicBezTo>
                  <a:pt x="69494" y="609600"/>
                  <a:pt x="74777" y="602692"/>
                  <a:pt x="78029" y="598628"/>
                </a:cubicBezTo>
                <a:cubicBezTo>
                  <a:pt x="81280" y="595376"/>
                  <a:pt x="83718" y="592125"/>
                  <a:pt x="85344" y="588874"/>
                </a:cubicBezTo>
                <a:cubicBezTo>
                  <a:pt x="86969" y="585623"/>
                  <a:pt x="89001" y="582778"/>
                  <a:pt x="91440" y="580340"/>
                </a:cubicBezTo>
                <a:cubicBezTo>
                  <a:pt x="91440" y="580340"/>
                  <a:pt x="99568" y="571805"/>
                  <a:pt x="115824" y="554736"/>
                </a:cubicBezTo>
                <a:cubicBezTo>
                  <a:pt x="116637" y="553924"/>
                  <a:pt x="118669" y="553111"/>
                  <a:pt x="121920" y="552298"/>
                </a:cubicBezTo>
                <a:lnTo>
                  <a:pt x="113385" y="560832"/>
                </a:lnTo>
                <a:lnTo>
                  <a:pt x="80467" y="599847"/>
                </a:lnTo>
                <a:cubicBezTo>
                  <a:pt x="78841" y="600660"/>
                  <a:pt x="78029" y="602692"/>
                  <a:pt x="78029" y="605943"/>
                </a:cubicBezTo>
                <a:cubicBezTo>
                  <a:pt x="82093" y="602692"/>
                  <a:pt x="86157" y="598628"/>
                  <a:pt x="90221" y="593751"/>
                </a:cubicBezTo>
                <a:cubicBezTo>
                  <a:pt x="94285" y="588874"/>
                  <a:pt x="97942" y="584404"/>
                  <a:pt x="101193" y="580340"/>
                </a:cubicBezTo>
                <a:cubicBezTo>
                  <a:pt x="105257" y="574650"/>
                  <a:pt x="112573" y="566522"/>
                  <a:pt x="123139" y="555956"/>
                </a:cubicBezTo>
                <a:lnTo>
                  <a:pt x="132893" y="555956"/>
                </a:lnTo>
                <a:cubicBezTo>
                  <a:pt x="131267" y="558394"/>
                  <a:pt x="128829" y="561239"/>
                  <a:pt x="125577" y="564490"/>
                </a:cubicBezTo>
                <a:cubicBezTo>
                  <a:pt x="122326" y="567741"/>
                  <a:pt x="119481" y="570586"/>
                  <a:pt x="117043" y="573024"/>
                </a:cubicBezTo>
                <a:cubicBezTo>
                  <a:pt x="113792" y="577901"/>
                  <a:pt x="106680" y="587248"/>
                  <a:pt x="95707" y="601066"/>
                </a:cubicBezTo>
                <a:cubicBezTo>
                  <a:pt x="84734" y="614884"/>
                  <a:pt x="76403" y="627888"/>
                  <a:pt x="70713" y="640080"/>
                </a:cubicBezTo>
                <a:cubicBezTo>
                  <a:pt x="62585" y="659588"/>
                  <a:pt x="58521" y="678282"/>
                  <a:pt x="58521" y="696164"/>
                </a:cubicBezTo>
                <a:cubicBezTo>
                  <a:pt x="58521" y="707543"/>
                  <a:pt x="59741" y="717703"/>
                  <a:pt x="62179" y="726643"/>
                </a:cubicBezTo>
                <a:cubicBezTo>
                  <a:pt x="67869" y="741274"/>
                  <a:pt x="75590" y="753466"/>
                  <a:pt x="85344" y="763220"/>
                </a:cubicBezTo>
                <a:cubicBezTo>
                  <a:pt x="91033" y="768909"/>
                  <a:pt x="97129" y="773786"/>
                  <a:pt x="103632" y="777850"/>
                </a:cubicBezTo>
                <a:cubicBezTo>
                  <a:pt x="103632" y="778663"/>
                  <a:pt x="106477" y="780288"/>
                  <a:pt x="112166" y="782727"/>
                </a:cubicBezTo>
                <a:lnTo>
                  <a:pt x="117043" y="779069"/>
                </a:lnTo>
                <a:cubicBezTo>
                  <a:pt x="125171" y="770941"/>
                  <a:pt x="132486" y="759562"/>
                  <a:pt x="138989" y="744932"/>
                </a:cubicBezTo>
                <a:cubicBezTo>
                  <a:pt x="138989" y="742493"/>
                  <a:pt x="141021" y="733552"/>
                  <a:pt x="145085" y="718109"/>
                </a:cubicBezTo>
                <a:lnTo>
                  <a:pt x="151181" y="692506"/>
                </a:lnTo>
                <a:cubicBezTo>
                  <a:pt x="153619" y="685191"/>
                  <a:pt x="155245" y="678688"/>
                  <a:pt x="156057" y="672999"/>
                </a:cubicBezTo>
                <a:cubicBezTo>
                  <a:pt x="156870" y="667309"/>
                  <a:pt x="157277" y="662839"/>
                  <a:pt x="157277" y="659588"/>
                </a:cubicBezTo>
                <a:lnTo>
                  <a:pt x="163373" y="623012"/>
                </a:lnTo>
                <a:cubicBezTo>
                  <a:pt x="164998" y="617322"/>
                  <a:pt x="165811" y="612039"/>
                  <a:pt x="165811" y="607162"/>
                </a:cubicBezTo>
                <a:cubicBezTo>
                  <a:pt x="167437" y="590093"/>
                  <a:pt x="168249" y="581152"/>
                  <a:pt x="168249" y="580340"/>
                </a:cubicBezTo>
                <a:cubicBezTo>
                  <a:pt x="169875" y="568148"/>
                  <a:pt x="170688" y="559613"/>
                  <a:pt x="170688" y="554736"/>
                </a:cubicBezTo>
                <a:lnTo>
                  <a:pt x="170688" y="538887"/>
                </a:lnTo>
                <a:cubicBezTo>
                  <a:pt x="170688" y="537261"/>
                  <a:pt x="170891" y="535432"/>
                  <a:pt x="171297" y="533400"/>
                </a:cubicBezTo>
                <a:cubicBezTo>
                  <a:pt x="171704" y="531368"/>
                  <a:pt x="171501" y="529133"/>
                  <a:pt x="170688" y="526695"/>
                </a:cubicBezTo>
                <a:cubicBezTo>
                  <a:pt x="170688" y="514503"/>
                  <a:pt x="170281" y="505562"/>
                  <a:pt x="169469" y="499872"/>
                </a:cubicBezTo>
                <a:cubicBezTo>
                  <a:pt x="168656" y="495808"/>
                  <a:pt x="168453" y="492151"/>
                  <a:pt x="168859" y="488899"/>
                </a:cubicBezTo>
                <a:cubicBezTo>
                  <a:pt x="169265" y="485648"/>
                  <a:pt x="169469" y="483210"/>
                  <a:pt x="169469" y="481584"/>
                </a:cubicBezTo>
                <a:lnTo>
                  <a:pt x="169469" y="459639"/>
                </a:lnTo>
                <a:lnTo>
                  <a:pt x="165811" y="407213"/>
                </a:lnTo>
                <a:lnTo>
                  <a:pt x="165811" y="326746"/>
                </a:lnTo>
                <a:cubicBezTo>
                  <a:pt x="165811" y="319431"/>
                  <a:pt x="162966" y="315773"/>
                  <a:pt x="157277" y="315773"/>
                </a:cubicBezTo>
                <a:cubicBezTo>
                  <a:pt x="150774" y="314960"/>
                  <a:pt x="141833" y="313335"/>
                  <a:pt x="130454" y="310896"/>
                </a:cubicBezTo>
                <a:cubicBezTo>
                  <a:pt x="125577" y="310084"/>
                  <a:pt x="121717" y="307442"/>
                  <a:pt x="118872" y="302972"/>
                </a:cubicBezTo>
                <a:cubicBezTo>
                  <a:pt x="116027" y="298501"/>
                  <a:pt x="114605" y="293828"/>
                  <a:pt x="114605" y="288951"/>
                </a:cubicBezTo>
                <a:cubicBezTo>
                  <a:pt x="114605" y="284074"/>
                  <a:pt x="117449" y="276759"/>
                  <a:pt x="123139" y="267005"/>
                </a:cubicBezTo>
                <a:cubicBezTo>
                  <a:pt x="126390" y="260503"/>
                  <a:pt x="127609" y="255626"/>
                  <a:pt x="126797" y="252375"/>
                </a:cubicBezTo>
                <a:cubicBezTo>
                  <a:pt x="130048" y="249936"/>
                  <a:pt x="132893" y="246888"/>
                  <a:pt x="135331" y="243231"/>
                </a:cubicBezTo>
                <a:cubicBezTo>
                  <a:pt x="137769" y="239573"/>
                  <a:pt x="139395" y="236931"/>
                  <a:pt x="140208" y="235306"/>
                </a:cubicBezTo>
                <a:lnTo>
                  <a:pt x="156057" y="209703"/>
                </a:lnTo>
                <a:cubicBezTo>
                  <a:pt x="159309" y="204826"/>
                  <a:pt x="162560" y="199136"/>
                  <a:pt x="165811" y="192634"/>
                </a:cubicBezTo>
                <a:cubicBezTo>
                  <a:pt x="166624" y="190196"/>
                  <a:pt x="167437" y="187351"/>
                  <a:pt x="168249" y="184099"/>
                </a:cubicBezTo>
                <a:cubicBezTo>
                  <a:pt x="169062" y="180848"/>
                  <a:pt x="169469" y="178816"/>
                  <a:pt x="169469" y="178004"/>
                </a:cubicBezTo>
                <a:lnTo>
                  <a:pt x="171907" y="153620"/>
                </a:lnTo>
                <a:cubicBezTo>
                  <a:pt x="171907" y="149556"/>
                  <a:pt x="171501" y="146304"/>
                  <a:pt x="170688" y="143866"/>
                </a:cubicBezTo>
                <a:lnTo>
                  <a:pt x="170688" y="142647"/>
                </a:lnTo>
                <a:cubicBezTo>
                  <a:pt x="170688" y="141021"/>
                  <a:pt x="171297" y="138380"/>
                  <a:pt x="172517" y="134722"/>
                </a:cubicBezTo>
                <a:cubicBezTo>
                  <a:pt x="173736" y="131064"/>
                  <a:pt x="174345" y="128423"/>
                  <a:pt x="174345" y="126797"/>
                </a:cubicBezTo>
                <a:cubicBezTo>
                  <a:pt x="175158" y="125172"/>
                  <a:pt x="177597" y="123546"/>
                  <a:pt x="181661" y="121920"/>
                </a:cubicBezTo>
                <a:cubicBezTo>
                  <a:pt x="181661" y="121107"/>
                  <a:pt x="181864" y="119685"/>
                  <a:pt x="182270" y="117653"/>
                </a:cubicBezTo>
                <a:cubicBezTo>
                  <a:pt x="182677" y="115621"/>
                  <a:pt x="183286" y="114199"/>
                  <a:pt x="184099" y="113386"/>
                </a:cubicBezTo>
                <a:cubicBezTo>
                  <a:pt x="185725" y="112573"/>
                  <a:pt x="186537" y="110135"/>
                  <a:pt x="186537" y="106071"/>
                </a:cubicBezTo>
                <a:cubicBezTo>
                  <a:pt x="186537" y="103632"/>
                  <a:pt x="187350" y="102007"/>
                  <a:pt x="188976" y="101194"/>
                </a:cubicBezTo>
                <a:cubicBezTo>
                  <a:pt x="190601" y="101194"/>
                  <a:pt x="191821" y="101600"/>
                  <a:pt x="192633" y="102413"/>
                </a:cubicBezTo>
                <a:cubicBezTo>
                  <a:pt x="193446" y="103226"/>
                  <a:pt x="194259" y="103632"/>
                  <a:pt x="195072" y="103632"/>
                </a:cubicBezTo>
                <a:cubicBezTo>
                  <a:pt x="196697" y="105258"/>
                  <a:pt x="199136" y="106884"/>
                  <a:pt x="202387" y="108509"/>
                </a:cubicBezTo>
                <a:cubicBezTo>
                  <a:pt x="203200" y="105258"/>
                  <a:pt x="206045" y="99162"/>
                  <a:pt x="210921" y="90221"/>
                </a:cubicBezTo>
                <a:cubicBezTo>
                  <a:pt x="212547" y="86157"/>
                  <a:pt x="215392" y="84125"/>
                  <a:pt x="219456" y="84125"/>
                </a:cubicBezTo>
                <a:cubicBezTo>
                  <a:pt x="221894" y="84938"/>
                  <a:pt x="224739" y="83719"/>
                  <a:pt x="227990" y="80467"/>
                </a:cubicBezTo>
                <a:cubicBezTo>
                  <a:pt x="227990" y="79655"/>
                  <a:pt x="229616" y="77826"/>
                  <a:pt x="232867" y="74981"/>
                </a:cubicBezTo>
                <a:cubicBezTo>
                  <a:pt x="236118" y="72136"/>
                  <a:pt x="238963" y="70308"/>
                  <a:pt x="241401" y="69495"/>
                </a:cubicBezTo>
                <a:cubicBezTo>
                  <a:pt x="244653" y="68682"/>
                  <a:pt x="249936" y="65837"/>
                  <a:pt x="257251" y="60960"/>
                </a:cubicBezTo>
                <a:cubicBezTo>
                  <a:pt x="262941" y="57709"/>
                  <a:pt x="268630" y="56083"/>
                  <a:pt x="274320" y="56083"/>
                </a:cubicBezTo>
                <a:cubicBezTo>
                  <a:pt x="276758" y="56896"/>
                  <a:pt x="278587" y="57099"/>
                  <a:pt x="279806" y="56693"/>
                </a:cubicBezTo>
                <a:cubicBezTo>
                  <a:pt x="281025" y="56287"/>
                  <a:pt x="281635" y="56083"/>
                  <a:pt x="281635" y="56083"/>
                </a:cubicBezTo>
                <a:cubicBezTo>
                  <a:pt x="284073" y="55271"/>
                  <a:pt x="287325" y="54864"/>
                  <a:pt x="291389" y="54864"/>
                </a:cubicBezTo>
                <a:cubicBezTo>
                  <a:pt x="298704" y="54864"/>
                  <a:pt x="305613" y="56896"/>
                  <a:pt x="312115" y="60960"/>
                </a:cubicBezTo>
                <a:cubicBezTo>
                  <a:pt x="314553" y="61773"/>
                  <a:pt x="315773" y="63399"/>
                  <a:pt x="315773" y="65837"/>
                </a:cubicBezTo>
                <a:lnTo>
                  <a:pt x="312115" y="80467"/>
                </a:lnTo>
                <a:lnTo>
                  <a:pt x="310896" y="82906"/>
                </a:lnTo>
                <a:lnTo>
                  <a:pt x="308457" y="108509"/>
                </a:lnTo>
                <a:lnTo>
                  <a:pt x="308457" y="109728"/>
                </a:lnTo>
                <a:lnTo>
                  <a:pt x="319430" y="113386"/>
                </a:lnTo>
                <a:cubicBezTo>
                  <a:pt x="324307" y="114199"/>
                  <a:pt x="328777" y="115824"/>
                  <a:pt x="332841" y="118263"/>
                </a:cubicBezTo>
                <a:cubicBezTo>
                  <a:pt x="335280" y="121514"/>
                  <a:pt x="341782" y="125984"/>
                  <a:pt x="352349" y="131674"/>
                </a:cubicBezTo>
                <a:lnTo>
                  <a:pt x="357225" y="132893"/>
                </a:lnTo>
                <a:cubicBezTo>
                  <a:pt x="360477" y="131268"/>
                  <a:pt x="362509" y="132080"/>
                  <a:pt x="363321" y="135332"/>
                </a:cubicBezTo>
                <a:cubicBezTo>
                  <a:pt x="363321" y="136144"/>
                  <a:pt x="364134" y="137364"/>
                  <a:pt x="365760" y="138989"/>
                </a:cubicBezTo>
                <a:cubicBezTo>
                  <a:pt x="365760" y="138989"/>
                  <a:pt x="366369" y="139192"/>
                  <a:pt x="367589" y="139599"/>
                </a:cubicBezTo>
                <a:cubicBezTo>
                  <a:pt x="368808" y="140005"/>
                  <a:pt x="369824" y="139396"/>
                  <a:pt x="370637" y="137770"/>
                </a:cubicBezTo>
                <a:cubicBezTo>
                  <a:pt x="370637" y="138583"/>
                  <a:pt x="371246" y="141021"/>
                  <a:pt x="372465" y="145085"/>
                </a:cubicBezTo>
                <a:cubicBezTo>
                  <a:pt x="373685" y="149149"/>
                  <a:pt x="376326" y="152807"/>
                  <a:pt x="380390" y="156058"/>
                </a:cubicBezTo>
                <a:lnTo>
                  <a:pt x="386486" y="167031"/>
                </a:lnTo>
                <a:cubicBezTo>
                  <a:pt x="389737" y="166218"/>
                  <a:pt x="395833" y="163373"/>
                  <a:pt x="404774" y="158496"/>
                </a:cubicBezTo>
                <a:lnTo>
                  <a:pt x="429158" y="141428"/>
                </a:lnTo>
                <a:lnTo>
                  <a:pt x="448665" y="129236"/>
                </a:lnTo>
                <a:cubicBezTo>
                  <a:pt x="460857" y="121107"/>
                  <a:pt x="473862" y="112167"/>
                  <a:pt x="487680" y="102413"/>
                </a:cubicBezTo>
                <a:cubicBezTo>
                  <a:pt x="491744" y="100787"/>
                  <a:pt x="496621" y="97943"/>
                  <a:pt x="502310" y="93879"/>
                </a:cubicBezTo>
                <a:lnTo>
                  <a:pt x="554736" y="62180"/>
                </a:lnTo>
                <a:lnTo>
                  <a:pt x="585216" y="45111"/>
                </a:lnTo>
                <a:cubicBezTo>
                  <a:pt x="591718" y="40234"/>
                  <a:pt x="594969" y="35357"/>
                  <a:pt x="594969" y="30480"/>
                </a:cubicBezTo>
                <a:cubicBezTo>
                  <a:pt x="594969" y="24791"/>
                  <a:pt x="599033" y="20320"/>
                  <a:pt x="607161" y="17069"/>
                </a:cubicBezTo>
                <a:cubicBezTo>
                  <a:pt x="609600" y="17069"/>
                  <a:pt x="611225" y="16459"/>
                  <a:pt x="612038" y="15240"/>
                </a:cubicBezTo>
                <a:cubicBezTo>
                  <a:pt x="612851" y="14021"/>
                  <a:pt x="614070" y="11786"/>
                  <a:pt x="615696" y="8535"/>
                </a:cubicBezTo>
                <a:cubicBezTo>
                  <a:pt x="616509" y="8535"/>
                  <a:pt x="618337" y="8331"/>
                  <a:pt x="621182" y="7925"/>
                </a:cubicBezTo>
                <a:cubicBezTo>
                  <a:pt x="624027" y="7519"/>
                  <a:pt x="626262" y="6503"/>
                  <a:pt x="627888" y="4877"/>
                </a:cubicBezTo>
                <a:cubicBezTo>
                  <a:pt x="629513" y="4877"/>
                  <a:pt x="631749" y="4471"/>
                  <a:pt x="634593" y="3658"/>
                </a:cubicBezTo>
                <a:cubicBezTo>
                  <a:pt x="637438" y="2845"/>
                  <a:pt x="639673" y="3251"/>
                  <a:pt x="641299" y="4877"/>
                </a:cubicBezTo>
                <a:cubicBezTo>
                  <a:pt x="642925" y="5690"/>
                  <a:pt x="644957" y="6096"/>
                  <a:pt x="647395" y="6096"/>
                </a:cubicBezTo>
                <a:cubicBezTo>
                  <a:pt x="649833" y="6096"/>
                  <a:pt x="651865" y="6503"/>
                  <a:pt x="653491" y="7315"/>
                </a:cubicBezTo>
                <a:lnTo>
                  <a:pt x="657149" y="6096"/>
                </a:lnTo>
                <a:cubicBezTo>
                  <a:pt x="658774" y="3658"/>
                  <a:pt x="662025" y="2439"/>
                  <a:pt x="666902" y="2439"/>
                </a:cubicBezTo>
                <a:cubicBezTo>
                  <a:pt x="668528" y="3251"/>
                  <a:pt x="671373" y="3658"/>
                  <a:pt x="675437" y="3658"/>
                </a:cubicBezTo>
                <a:cubicBezTo>
                  <a:pt x="680313" y="3658"/>
                  <a:pt x="684581" y="4267"/>
                  <a:pt x="688238" y="5487"/>
                </a:cubicBezTo>
                <a:cubicBezTo>
                  <a:pt x="691896" y="6706"/>
                  <a:pt x="694944" y="7315"/>
                  <a:pt x="697382" y="7315"/>
                </a:cubicBezTo>
                <a:cubicBezTo>
                  <a:pt x="699821" y="7315"/>
                  <a:pt x="702259" y="7925"/>
                  <a:pt x="704697" y="9144"/>
                </a:cubicBezTo>
                <a:cubicBezTo>
                  <a:pt x="707136" y="10364"/>
                  <a:pt x="709574" y="10973"/>
                  <a:pt x="712013" y="10973"/>
                </a:cubicBezTo>
                <a:lnTo>
                  <a:pt x="714451" y="10973"/>
                </a:lnTo>
                <a:cubicBezTo>
                  <a:pt x="717702" y="10973"/>
                  <a:pt x="720953" y="11583"/>
                  <a:pt x="724205" y="12802"/>
                </a:cubicBezTo>
                <a:cubicBezTo>
                  <a:pt x="727456" y="14021"/>
                  <a:pt x="729894" y="15037"/>
                  <a:pt x="731520" y="15850"/>
                </a:cubicBezTo>
                <a:cubicBezTo>
                  <a:pt x="742086" y="16663"/>
                  <a:pt x="750214" y="17882"/>
                  <a:pt x="755904" y="19507"/>
                </a:cubicBezTo>
                <a:lnTo>
                  <a:pt x="757123" y="19507"/>
                </a:lnTo>
                <a:lnTo>
                  <a:pt x="760781" y="15850"/>
                </a:lnTo>
                <a:cubicBezTo>
                  <a:pt x="761593" y="15037"/>
                  <a:pt x="762406" y="14224"/>
                  <a:pt x="763219" y="13412"/>
                </a:cubicBezTo>
                <a:cubicBezTo>
                  <a:pt x="764032" y="12599"/>
                  <a:pt x="764845" y="12599"/>
                  <a:pt x="765657" y="13412"/>
                </a:cubicBezTo>
                <a:cubicBezTo>
                  <a:pt x="767283" y="14224"/>
                  <a:pt x="768705" y="14021"/>
                  <a:pt x="769925" y="12802"/>
                </a:cubicBezTo>
                <a:cubicBezTo>
                  <a:pt x="771144" y="11583"/>
                  <a:pt x="772566" y="10567"/>
                  <a:pt x="774192" y="9754"/>
                </a:cubicBezTo>
                <a:lnTo>
                  <a:pt x="777849" y="12192"/>
                </a:lnTo>
                <a:cubicBezTo>
                  <a:pt x="779475" y="13818"/>
                  <a:pt x="780897" y="14631"/>
                  <a:pt x="782117" y="14631"/>
                </a:cubicBezTo>
                <a:cubicBezTo>
                  <a:pt x="783336" y="14631"/>
                  <a:pt x="784758" y="13818"/>
                  <a:pt x="786384" y="12192"/>
                </a:cubicBezTo>
                <a:cubicBezTo>
                  <a:pt x="788822" y="9754"/>
                  <a:pt x="791261" y="8128"/>
                  <a:pt x="793699" y="7315"/>
                </a:cubicBezTo>
                <a:cubicBezTo>
                  <a:pt x="796950" y="6503"/>
                  <a:pt x="799389" y="5284"/>
                  <a:pt x="801014" y="3658"/>
                </a:cubicBezTo>
                <a:cubicBezTo>
                  <a:pt x="804265" y="1220"/>
                  <a:pt x="807110" y="0"/>
                  <a:pt x="809549" y="0"/>
                </a:cubicBezTo>
                <a:close/>
                <a:moveTo>
                  <a:pt x="618134" y="131674"/>
                </a:moveTo>
                <a:lnTo>
                  <a:pt x="598627" y="141428"/>
                </a:lnTo>
                <a:cubicBezTo>
                  <a:pt x="597001" y="143053"/>
                  <a:pt x="595782" y="143866"/>
                  <a:pt x="594969" y="143866"/>
                </a:cubicBezTo>
                <a:lnTo>
                  <a:pt x="594969" y="146304"/>
                </a:lnTo>
                <a:cubicBezTo>
                  <a:pt x="596595" y="146304"/>
                  <a:pt x="599033" y="145491"/>
                  <a:pt x="602285" y="143866"/>
                </a:cubicBezTo>
                <a:lnTo>
                  <a:pt x="604723" y="141428"/>
                </a:lnTo>
                <a:cubicBezTo>
                  <a:pt x="605536" y="140615"/>
                  <a:pt x="606958" y="140005"/>
                  <a:pt x="608990" y="139599"/>
                </a:cubicBezTo>
                <a:cubicBezTo>
                  <a:pt x="611022" y="139192"/>
                  <a:pt x="612445" y="138583"/>
                  <a:pt x="613257" y="137770"/>
                </a:cubicBezTo>
                <a:cubicBezTo>
                  <a:pt x="615696" y="136144"/>
                  <a:pt x="617321" y="134112"/>
                  <a:pt x="618134" y="131674"/>
                </a:cubicBezTo>
                <a:close/>
                <a:moveTo>
                  <a:pt x="657758" y="131674"/>
                </a:moveTo>
                <a:cubicBezTo>
                  <a:pt x="656945" y="131674"/>
                  <a:pt x="656336" y="132080"/>
                  <a:pt x="655929" y="132893"/>
                </a:cubicBezTo>
                <a:cubicBezTo>
                  <a:pt x="649427" y="136144"/>
                  <a:pt x="644550" y="138583"/>
                  <a:pt x="641299" y="140208"/>
                </a:cubicBezTo>
                <a:lnTo>
                  <a:pt x="637641" y="142647"/>
                </a:lnTo>
                <a:cubicBezTo>
                  <a:pt x="632765" y="144272"/>
                  <a:pt x="629513" y="145898"/>
                  <a:pt x="627888" y="147523"/>
                </a:cubicBezTo>
                <a:lnTo>
                  <a:pt x="605942" y="160935"/>
                </a:lnTo>
                <a:lnTo>
                  <a:pt x="586435" y="174346"/>
                </a:lnTo>
                <a:cubicBezTo>
                  <a:pt x="568553" y="186538"/>
                  <a:pt x="558393" y="193447"/>
                  <a:pt x="555955" y="195072"/>
                </a:cubicBezTo>
                <a:cubicBezTo>
                  <a:pt x="552704" y="196698"/>
                  <a:pt x="548843" y="199340"/>
                  <a:pt x="544373" y="202997"/>
                </a:cubicBezTo>
                <a:cubicBezTo>
                  <a:pt x="539902" y="206655"/>
                  <a:pt x="536041" y="210109"/>
                  <a:pt x="532790" y="213360"/>
                </a:cubicBezTo>
                <a:cubicBezTo>
                  <a:pt x="532790" y="213360"/>
                  <a:pt x="531977" y="213360"/>
                  <a:pt x="530352" y="213360"/>
                </a:cubicBezTo>
                <a:cubicBezTo>
                  <a:pt x="529539" y="213360"/>
                  <a:pt x="528320" y="213767"/>
                  <a:pt x="526694" y="214580"/>
                </a:cubicBezTo>
                <a:cubicBezTo>
                  <a:pt x="525069" y="215392"/>
                  <a:pt x="523849" y="216205"/>
                  <a:pt x="523037" y="217018"/>
                </a:cubicBezTo>
                <a:cubicBezTo>
                  <a:pt x="523037" y="217831"/>
                  <a:pt x="516128" y="223927"/>
                  <a:pt x="502310" y="235306"/>
                </a:cubicBezTo>
                <a:lnTo>
                  <a:pt x="498653" y="240183"/>
                </a:lnTo>
                <a:cubicBezTo>
                  <a:pt x="497840" y="242621"/>
                  <a:pt x="496214" y="243840"/>
                  <a:pt x="493776" y="243840"/>
                </a:cubicBezTo>
                <a:lnTo>
                  <a:pt x="490118" y="245059"/>
                </a:lnTo>
                <a:lnTo>
                  <a:pt x="485241" y="248717"/>
                </a:lnTo>
                <a:lnTo>
                  <a:pt x="482803" y="251156"/>
                </a:lnTo>
                <a:cubicBezTo>
                  <a:pt x="481177" y="255220"/>
                  <a:pt x="477926" y="258064"/>
                  <a:pt x="473049" y="259690"/>
                </a:cubicBezTo>
                <a:cubicBezTo>
                  <a:pt x="472237" y="259690"/>
                  <a:pt x="471424" y="260096"/>
                  <a:pt x="470611" y="260909"/>
                </a:cubicBezTo>
                <a:cubicBezTo>
                  <a:pt x="469798" y="261722"/>
                  <a:pt x="469392" y="262941"/>
                  <a:pt x="469392" y="264567"/>
                </a:cubicBezTo>
                <a:cubicBezTo>
                  <a:pt x="467766" y="267818"/>
                  <a:pt x="464921" y="269443"/>
                  <a:pt x="460857" y="269443"/>
                </a:cubicBezTo>
                <a:cubicBezTo>
                  <a:pt x="457606" y="269443"/>
                  <a:pt x="454355" y="271882"/>
                  <a:pt x="451104" y="276759"/>
                </a:cubicBezTo>
                <a:lnTo>
                  <a:pt x="440131" y="287732"/>
                </a:lnTo>
                <a:cubicBezTo>
                  <a:pt x="424688" y="300736"/>
                  <a:pt x="416560" y="307645"/>
                  <a:pt x="415747" y="308458"/>
                </a:cubicBezTo>
                <a:cubicBezTo>
                  <a:pt x="415747" y="308458"/>
                  <a:pt x="415544" y="308864"/>
                  <a:pt x="415137" y="309677"/>
                </a:cubicBezTo>
                <a:cubicBezTo>
                  <a:pt x="414731" y="310490"/>
                  <a:pt x="414934" y="310896"/>
                  <a:pt x="415747" y="310896"/>
                </a:cubicBezTo>
                <a:cubicBezTo>
                  <a:pt x="415747" y="311709"/>
                  <a:pt x="415341" y="312522"/>
                  <a:pt x="414528" y="313335"/>
                </a:cubicBezTo>
                <a:lnTo>
                  <a:pt x="402336" y="324307"/>
                </a:lnTo>
                <a:cubicBezTo>
                  <a:pt x="395833" y="330810"/>
                  <a:pt x="392176" y="337312"/>
                  <a:pt x="391363" y="343815"/>
                </a:cubicBezTo>
                <a:cubicBezTo>
                  <a:pt x="391363" y="344627"/>
                  <a:pt x="390550" y="346253"/>
                  <a:pt x="388925" y="348691"/>
                </a:cubicBezTo>
                <a:lnTo>
                  <a:pt x="386486" y="357226"/>
                </a:lnTo>
                <a:cubicBezTo>
                  <a:pt x="385673" y="361290"/>
                  <a:pt x="385064" y="364948"/>
                  <a:pt x="384657" y="368199"/>
                </a:cubicBezTo>
                <a:cubicBezTo>
                  <a:pt x="384251" y="371450"/>
                  <a:pt x="383641" y="374701"/>
                  <a:pt x="382829" y="377952"/>
                </a:cubicBezTo>
                <a:cubicBezTo>
                  <a:pt x="382016" y="381203"/>
                  <a:pt x="380797" y="383642"/>
                  <a:pt x="379171" y="385267"/>
                </a:cubicBezTo>
                <a:cubicBezTo>
                  <a:pt x="375920" y="386893"/>
                  <a:pt x="371856" y="390144"/>
                  <a:pt x="366979" y="395021"/>
                </a:cubicBezTo>
                <a:cubicBezTo>
                  <a:pt x="362102" y="401524"/>
                  <a:pt x="356819" y="405587"/>
                  <a:pt x="351129" y="407213"/>
                </a:cubicBezTo>
                <a:cubicBezTo>
                  <a:pt x="349504" y="408839"/>
                  <a:pt x="347472" y="409651"/>
                  <a:pt x="345033" y="409651"/>
                </a:cubicBezTo>
                <a:lnTo>
                  <a:pt x="335280" y="408432"/>
                </a:lnTo>
                <a:lnTo>
                  <a:pt x="321869" y="407213"/>
                </a:lnTo>
                <a:cubicBezTo>
                  <a:pt x="319430" y="407213"/>
                  <a:pt x="317805" y="407010"/>
                  <a:pt x="316992" y="406604"/>
                </a:cubicBezTo>
                <a:cubicBezTo>
                  <a:pt x="316179" y="406197"/>
                  <a:pt x="316179" y="404368"/>
                  <a:pt x="316992" y="401117"/>
                </a:cubicBezTo>
                <a:lnTo>
                  <a:pt x="315773" y="399898"/>
                </a:lnTo>
                <a:lnTo>
                  <a:pt x="309677" y="398679"/>
                </a:lnTo>
                <a:cubicBezTo>
                  <a:pt x="308864" y="396240"/>
                  <a:pt x="308051" y="394005"/>
                  <a:pt x="307238" y="391973"/>
                </a:cubicBezTo>
                <a:cubicBezTo>
                  <a:pt x="306425" y="389941"/>
                  <a:pt x="305613" y="388112"/>
                  <a:pt x="304800" y="386487"/>
                </a:cubicBezTo>
                <a:lnTo>
                  <a:pt x="299923" y="381610"/>
                </a:lnTo>
                <a:cubicBezTo>
                  <a:pt x="298297" y="379984"/>
                  <a:pt x="295859" y="379578"/>
                  <a:pt x="292608" y="380391"/>
                </a:cubicBezTo>
                <a:lnTo>
                  <a:pt x="291389" y="420624"/>
                </a:lnTo>
                <a:lnTo>
                  <a:pt x="291389" y="563271"/>
                </a:lnTo>
                <a:cubicBezTo>
                  <a:pt x="291389" y="586842"/>
                  <a:pt x="290169" y="607568"/>
                  <a:pt x="287731" y="625450"/>
                </a:cubicBezTo>
                <a:lnTo>
                  <a:pt x="281635" y="671780"/>
                </a:lnTo>
                <a:lnTo>
                  <a:pt x="281635" y="681533"/>
                </a:lnTo>
                <a:cubicBezTo>
                  <a:pt x="280009" y="684784"/>
                  <a:pt x="279197" y="686816"/>
                  <a:pt x="279197" y="687629"/>
                </a:cubicBezTo>
                <a:cubicBezTo>
                  <a:pt x="279197" y="689255"/>
                  <a:pt x="281635" y="691287"/>
                  <a:pt x="286512" y="693725"/>
                </a:cubicBezTo>
                <a:lnTo>
                  <a:pt x="282854" y="687629"/>
                </a:lnTo>
                <a:cubicBezTo>
                  <a:pt x="286918" y="684378"/>
                  <a:pt x="289357" y="682346"/>
                  <a:pt x="290169" y="681533"/>
                </a:cubicBezTo>
                <a:lnTo>
                  <a:pt x="299923" y="669341"/>
                </a:lnTo>
                <a:lnTo>
                  <a:pt x="318211" y="643738"/>
                </a:lnTo>
                <a:lnTo>
                  <a:pt x="326745" y="629107"/>
                </a:lnTo>
                <a:cubicBezTo>
                  <a:pt x="332435" y="621792"/>
                  <a:pt x="335280" y="617728"/>
                  <a:pt x="335280" y="616915"/>
                </a:cubicBezTo>
                <a:cubicBezTo>
                  <a:pt x="341782" y="606349"/>
                  <a:pt x="345033" y="600253"/>
                  <a:pt x="345033" y="598628"/>
                </a:cubicBezTo>
                <a:lnTo>
                  <a:pt x="349910" y="592532"/>
                </a:lnTo>
                <a:cubicBezTo>
                  <a:pt x="349910" y="595783"/>
                  <a:pt x="349504" y="597815"/>
                  <a:pt x="348691" y="598628"/>
                </a:cubicBezTo>
                <a:cubicBezTo>
                  <a:pt x="347878" y="600253"/>
                  <a:pt x="346659" y="603098"/>
                  <a:pt x="345033" y="607162"/>
                </a:cubicBezTo>
                <a:cubicBezTo>
                  <a:pt x="343408" y="611226"/>
                  <a:pt x="340969" y="614477"/>
                  <a:pt x="337718" y="616915"/>
                </a:cubicBezTo>
                <a:lnTo>
                  <a:pt x="336499" y="619354"/>
                </a:lnTo>
                <a:cubicBezTo>
                  <a:pt x="336499" y="621792"/>
                  <a:pt x="336093" y="625043"/>
                  <a:pt x="335280" y="629107"/>
                </a:cubicBezTo>
                <a:cubicBezTo>
                  <a:pt x="336905" y="627482"/>
                  <a:pt x="337718" y="626263"/>
                  <a:pt x="337718" y="625450"/>
                </a:cubicBezTo>
                <a:lnTo>
                  <a:pt x="345033" y="614477"/>
                </a:lnTo>
                <a:cubicBezTo>
                  <a:pt x="350723" y="603098"/>
                  <a:pt x="356819" y="594157"/>
                  <a:pt x="363321" y="587655"/>
                </a:cubicBezTo>
                <a:cubicBezTo>
                  <a:pt x="362509" y="586029"/>
                  <a:pt x="361696" y="585216"/>
                  <a:pt x="360883" y="585216"/>
                </a:cubicBezTo>
                <a:lnTo>
                  <a:pt x="362102" y="580340"/>
                </a:lnTo>
                <a:lnTo>
                  <a:pt x="369417" y="571805"/>
                </a:lnTo>
                <a:cubicBezTo>
                  <a:pt x="371043" y="567741"/>
                  <a:pt x="372262" y="564896"/>
                  <a:pt x="373075" y="563271"/>
                </a:cubicBezTo>
                <a:cubicBezTo>
                  <a:pt x="373075" y="560832"/>
                  <a:pt x="375107" y="559613"/>
                  <a:pt x="379171" y="559613"/>
                </a:cubicBezTo>
                <a:cubicBezTo>
                  <a:pt x="379171" y="558800"/>
                  <a:pt x="379374" y="557784"/>
                  <a:pt x="379781" y="556565"/>
                </a:cubicBezTo>
                <a:cubicBezTo>
                  <a:pt x="380187" y="555346"/>
                  <a:pt x="379984" y="554330"/>
                  <a:pt x="379171" y="553517"/>
                </a:cubicBezTo>
                <a:cubicBezTo>
                  <a:pt x="379171" y="553517"/>
                  <a:pt x="379171" y="553314"/>
                  <a:pt x="379171" y="552907"/>
                </a:cubicBezTo>
                <a:cubicBezTo>
                  <a:pt x="379171" y="552501"/>
                  <a:pt x="379171" y="552298"/>
                  <a:pt x="379171" y="552298"/>
                </a:cubicBezTo>
                <a:lnTo>
                  <a:pt x="387705" y="535229"/>
                </a:lnTo>
                <a:cubicBezTo>
                  <a:pt x="352755" y="492151"/>
                  <a:pt x="321056" y="450292"/>
                  <a:pt x="292608" y="409651"/>
                </a:cubicBezTo>
                <a:cubicBezTo>
                  <a:pt x="298297" y="409651"/>
                  <a:pt x="302361" y="411277"/>
                  <a:pt x="304800" y="414528"/>
                </a:cubicBezTo>
                <a:lnTo>
                  <a:pt x="312115" y="420624"/>
                </a:lnTo>
                <a:cubicBezTo>
                  <a:pt x="311302" y="418186"/>
                  <a:pt x="309270" y="415138"/>
                  <a:pt x="306019" y="411480"/>
                </a:cubicBezTo>
                <a:cubicBezTo>
                  <a:pt x="302768" y="407823"/>
                  <a:pt x="300736" y="404368"/>
                  <a:pt x="299923" y="401117"/>
                </a:cubicBezTo>
                <a:lnTo>
                  <a:pt x="308457" y="408432"/>
                </a:lnTo>
                <a:cubicBezTo>
                  <a:pt x="308457" y="406807"/>
                  <a:pt x="307645" y="405384"/>
                  <a:pt x="306019" y="404165"/>
                </a:cubicBezTo>
                <a:cubicBezTo>
                  <a:pt x="304393" y="402946"/>
                  <a:pt x="303987" y="401524"/>
                  <a:pt x="304800" y="399898"/>
                </a:cubicBezTo>
                <a:cubicBezTo>
                  <a:pt x="312115" y="405587"/>
                  <a:pt x="316585" y="408839"/>
                  <a:pt x="318211" y="409651"/>
                </a:cubicBezTo>
                <a:cubicBezTo>
                  <a:pt x="318211" y="409651"/>
                  <a:pt x="319024" y="409651"/>
                  <a:pt x="320649" y="409651"/>
                </a:cubicBezTo>
                <a:cubicBezTo>
                  <a:pt x="322275" y="409651"/>
                  <a:pt x="323494" y="410058"/>
                  <a:pt x="324307" y="410871"/>
                </a:cubicBezTo>
                <a:cubicBezTo>
                  <a:pt x="327558" y="412496"/>
                  <a:pt x="332029" y="415341"/>
                  <a:pt x="337718" y="419405"/>
                </a:cubicBezTo>
                <a:cubicBezTo>
                  <a:pt x="337718" y="421031"/>
                  <a:pt x="337312" y="421844"/>
                  <a:pt x="336499" y="421844"/>
                </a:cubicBezTo>
                <a:cubicBezTo>
                  <a:pt x="337312" y="421844"/>
                  <a:pt x="338531" y="422656"/>
                  <a:pt x="340157" y="424282"/>
                </a:cubicBezTo>
                <a:lnTo>
                  <a:pt x="343814" y="427940"/>
                </a:lnTo>
                <a:cubicBezTo>
                  <a:pt x="343814" y="427940"/>
                  <a:pt x="343001" y="428752"/>
                  <a:pt x="341376" y="430378"/>
                </a:cubicBezTo>
                <a:cubicBezTo>
                  <a:pt x="343814" y="431191"/>
                  <a:pt x="347472" y="433223"/>
                  <a:pt x="352349" y="436474"/>
                </a:cubicBezTo>
                <a:lnTo>
                  <a:pt x="353568" y="435255"/>
                </a:lnTo>
                <a:cubicBezTo>
                  <a:pt x="349504" y="431191"/>
                  <a:pt x="346253" y="428752"/>
                  <a:pt x="343814" y="427940"/>
                </a:cubicBezTo>
                <a:cubicBezTo>
                  <a:pt x="344627" y="426314"/>
                  <a:pt x="345440" y="425501"/>
                  <a:pt x="346253" y="425501"/>
                </a:cubicBezTo>
                <a:cubicBezTo>
                  <a:pt x="349504" y="427127"/>
                  <a:pt x="351942" y="427127"/>
                  <a:pt x="353568" y="425501"/>
                </a:cubicBezTo>
                <a:cubicBezTo>
                  <a:pt x="353568" y="424688"/>
                  <a:pt x="353771" y="424485"/>
                  <a:pt x="354177" y="424891"/>
                </a:cubicBezTo>
                <a:cubicBezTo>
                  <a:pt x="354584" y="425298"/>
                  <a:pt x="355193" y="425908"/>
                  <a:pt x="356006" y="426720"/>
                </a:cubicBezTo>
                <a:cubicBezTo>
                  <a:pt x="356819" y="426720"/>
                  <a:pt x="358038" y="427127"/>
                  <a:pt x="359664" y="427940"/>
                </a:cubicBezTo>
                <a:cubicBezTo>
                  <a:pt x="361289" y="427940"/>
                  <a:pt x="362712" y="427736"/>
                  <a:pt x="363931" y="427330"/>
                </a:cubicBezTo>
                <a:cubicBezTo>
                  <a:pt x="365150" y="426924"/>
                  <a:pt x="365760" y="427127"/>
                  <a:pt x="365760" y="427940"/>
                </a:cubicBezTo>
                <a:cubicBezTo>
                  <a:pt x="365760" y="429565"/>
                  <a:pt x="366369" y="430784"/>
                  <a:pt x="367589" y="431597"/>
                </a:cubicBezTo>
                <a:cubicBezTo>
                  <a:pt x="368808" y="432410"/>
                  <a:pt x="369824" y="433223"/>
                  <a:pt x="370637" y="434036"/>
                </a:cubicBezTo>
                <a:cubicBezTo>
                  <a:pt x="377139" y="438912"/>
                  <a:pt x="382016" y="441757"/>
                  <a:pt x="385267" y="442570"/>
                </a:cubicBezTo>
                <a:cubicBezTo>
                  <a:pt x="385267" y="442570"/>
                  <a:pt x="385470" y="442773"/>
                  <a:pt x="385877" y="443180"/>
                </a:cubicBezTo>
                <a:cubicBezTo>
                  <a:pt x="386283" y="443586"/>
                  <a:pt x="386486" y="443789"/>
                  <a:pt x="386486" y="443789"/>
                </a:cubicBezTo>
                <a:lnTo>
                  <a:pt x="385267" y="443789"/>
                </a:lnTo>
                <a:cubicBezTo>
                  <a:pt x="382016" y="443789"/>
                  <a:pt x="379577" y="443383"/>
                  <a:pt x="377952" y="442570"/>
                </a:cubicBezTo>
                <a:lnTo>
                  <a:pt x="385267" y="449885"/>
                </a:lnTo>
                <a:lnTo>
                  <a:pt x="398678" y="459639"/>
                </a:lnTo>
                <a:cubicBezTo>
                  <a:pt x="403555" y="462077"/>
                  <a:pt x="406806" y="463703"/>
                  <a:pt x="408432" y="464515"/>
                </a:cubicBezTo>
                <a:lnTo>
                  <a:pt x="409651" y="463296"/>
                </a:lnTo>
                <a:cubicBezTo>
                  <a:pt x="410464" y="463296"/>
                  <a:pt x="410870" y="463906"/>
                  <a:pt x="410870" y="465125"/>
                </a:cubicBezTo>
                <a:cubicBezTo>
                  <a:pt x="410870" y="466344"/>
                  <a:pt x="411277" y="467360"/>
                  <a:pt x="412089" y="468173"/>
                </a:cubicBezTo>
                <a:cubicBezTo>
                  <a:pt x="412902" y="468173"/>
                  <a:pt x="413309" y="467767"/>
                  <a:pt x="413309" y="466954"/>
                </a:cubicBezTo>
                <a:lnTo>
                  <a:pt x="423062" y="451104"/>
                </a:lnTo>
                <a:cubicBezTo>
                  <a:pt x="423875" y="450292"/>
                  <a:pt x="424281" y="449479"/>
                  <a:pt x="424281" y="448666"/>
                </a:cubicBezTo>
                <a:cubicBezTo>
                  <a:pt x="424281" y="447853"/>
                  <a:pt x="424688" y="447447"/>
                  <a:pt x="425501" y="447447"/>
                </a:cubicBezTo>
                <a:cubicBezTo>
                  <a:pt x="425501" y="446634"/>
                  <a:pt x="427533" y="442976"/>
                  <a:pt x="431597" y="436474"/>
                </a:cubicBezTo>
                <a:lnTo>
                  <a:pt x="445008" y="408432"/>
                </a:lnTo>
                <a:cubicBezTo>
                  <a:pt x="446633" y="403556"/>
                  <a:pt x="451917" y="393396"/>
                  <a:pt x="460857" y="377952"/>
                </a:cubicBezTo>
                <a:cubicBezTo>
                  <a:pt x="461670" y="376327"/>
                  <a:pt x="462077" y="374701"/>
                  <a:pt x="462077" y="373075"/>
                </a:cubicBezTo>
                <a:cubicBezTo>
                  <a:pt x="461264" y="373075"/>
                  <a:pt x="460654" y="373482"/>
                  <a:pt x="460248" y="374295"/>
                </a:cubicBezTo>
                <a:cubicBezTo>
                  <a:pt x="459841" y="375108"/>
                  <a:pt x="459232" y="375108"/>
                  <a:pt x="458419" y="374295"/>
                </a:cubicBezTo>
                <a:cubicBezTo>
                  <a:pt x="460045" y="371044"/>
                  <a:pt x="462889" y="365760"/>
                  <a:pt x="466953" y="358445"/>
                </a:cubicBezTo>
                <a:cubicBezTo>
                  <a:pt x="468579" y="360071"/>
                  <a:pt x="468579" y="361696"/>
                  <a:pt x="466953" y="363322"/>
                </a:cubicBezTo>
                <a:lnTo>
                  <a:pt x="464515" y="366980"/>
                </a:lnTo>
                <a:lnTo>
                  <a:pt x="465734" y="366980"/>
                </a:lnTo>
                <a:lnTo>
                  <a:pt x="469392" y="362103"/>
                </a:lnTo>
                <a:lnTo>
                  <a:pt x="471830" y="354788"/>
                </a:lnTo>
                <a:lnTo>
                  <a:pt x="487680" y="323088"/>
                </a:lnTo>
                <a:cubicBezTo>
                  <a:pt x="490931" y="318212"/>
                  <a:pt x="491337" y="313335"/>
                  <a:pt x="488899" y="308458"/>
                </a:cubicBezTo>
                <a:cubicBezTo>
                  <a:pt x="491337" y="305207"/>
                  <a:pt x="493776" y="300330"/>
                  <a:pt x="496214" y="293828"/>
                </a:cubicBezTo>
                <a:lnTo>
                  <a:pt x="502310" y="296266"/>
                </a:lnTo>
                <a:cubicBezTo>
                  <a:pt x="504749" y="296266"/>
                  <a:pt x="505968" y="295453"/>
                  <a:pt x="505968" y="293828"/>
                </a:cubicBezTo>
                <a:lnTo>
                  <a:pt x="503529" y="285293"/>
                </a:lnTo>
                <a:cubicBezTo>
                  <a:pt x="502717" y="283668"/>
                  <a:pt x="502920" y="282448"/>
                  <a:pt x="504139" y="281636"/>
                </a:cubicBezTo>
                <a:cubicBezTo>
                  <a:pt x="505358" y="280823"/>
                  <a:pt x="506781" y="280416"/>
                  <a:pt x="508406" y="280416"/>
                </a:cubicBezTo>
                <a:cubicBezTo>
                  <a:pt x="508406" y="281229"/>
                  <a:pt x="508406" y="282245"/>
                  <a:pt x="508406" y="283464"/>
                </a:cubicBezTo>
                <a:cubicBezTo>
                  <a:pt x="508406" y="284683"/>
                  <a:pt x="509219" y="285700"/>
                  <a:pt x="510845" y="286512"/>
                </a:cubicBezTo>
                <a:lnTo>
                  <a:pt x="518160" y="290170"/>
                </a:lnTo>
                <a:lnTo>
                  <a:pt x="521817" y="293828"/>
                </a:lnTo>
                <a:lnTo>
                  <a:pt x="523037" y="291389"/>
                </a:lnTo>
                <a:cubicBezTo>
                  <a:pt x="523037" y="291389"/>
                  <a:pt x="523037" y="291186"/>
                  <a:pt x="523037" y="290780"/>
                </a:cubicBezTo>
                <a:cubicBezTo>
                  <a:pt x="523037" y="290373"/>
                  <a:pt x="523037" y="290170"/>
                  <a:pt x="523037" y="290170"/>
                </a:cubicBezTo>
                <a:cubicBezTo>
                  <a:pt x="525475" y="290983"/>
                  <a:pt x="527101" y="292202"/>
                  <a:pt x="527913" y="293828"/>
                </a:cubicBezTo>
                <a:cubicBezTo>
                  <a:pt x="529539" y="293015"/>
                  <a:pt x="530352" y="290983"/>
                  <a:pt x="530352" y="287732"/>
                </a:cubicBezTo>
                <a:cubicBezTo>
                  <a:pt x="530352" y="285293"/>
                  <a:pt x="529133" y="282855"/>
                  <a:pt x="526694" y="280416"/>
                </a:cubicBezTo>
                <a:lnTo>
                  <a:pt x="523037" y="282855"/>
                </a:lnTo>
                <a:cubicBezTo>
                  <a:pt x="523849" y="279604"/>
                  <a:pt x="524256" y="277165"/>
                  <a:pt x="524256" y="275540"/>
                </a:cubicBezTo>
                <a:cubicBezTo>
                  <a:pt x="524256" y="274727"/>
                  <a:pt x="524865" y="273101"/>
                  <a:pt x="526085" y="270663"/>
                </a:cubicBezTo>
                <a:cubicBezTo>
                  <a:pt x="527304" y="268224"/>
                  <a:pt x="527101" y="266192"/>
                  <a:pt x="525475" y="264567"/>
                </a:cubicBezTo>
                <a:cubicBezTo>
                  <a:pt x="526288" y="264567"/>
                  <a:pt x="527101" y="263754"/>
                  <a:pt x="527913" y="262128"/>
                </a:cubicBezTo>
                <a:cubicBezTo>
                  <a:pt x="528726" y="260503"/>
                  <a:pt x="529945" y="260503"/>
                  <a:pt x="531571" y="262128"/>
                </a:cubicBezTo>
                <a:lnTo>
                  <a:pt x="531571" y="264567"/>
                </a:lnTo>
                <a:cubicBezTo>
                  <a:pt x="531571" y="265379"/>
                  <a:pt x="531571" y="267005"/>
                  <a:pt x="531571" y="269443"/>
                </a:cubicBezTo>
                <a:cubicBezTo>
                  <a:pt x="531571" y="271882"/>
                  <a:pt x="532384" y="273914"/>
                  <a:pt x="534009" y="275540"/>
                </a:cubicBezTo>
                <a:cubicBezTo>
                  <a:pt x="533197" y="276352"/>
                  <a:pt x="532790" y="277368"/>
                  <a:pt x="532790" y="278588"/>
                </a:cubicBezTo>
                <a:cubicBezTo>
                  <a:pt x="532790" y="279807"/>
                  <a:pt x="534009" y="280416"/>
                  <a:pt x="536448" y="280416"/>
                </a:cubicBezTo>
                <a:lnTo>
                  <a:pt x="537667" y="280416"/>
                </a:lnTo>
                <a:cubicBezTo>
                  <a:pt x="537667" y="283668"/>
                  <a:pt x="538480" y="286512"/>
                  <a:pt x="540105" y="288951"/>
                </a:cubicBezTo>
                <a:cubicBezTo>
                  <a:pt x="540918" y="292202"/>
                  <a:pt x="541325" y="294640"/>
                  <a:pt x="541325" y="296266"/>
                </a:cubicBezTo>
                <a:cubicBezTo>
                  <a:pt x="541325" y="298704"/>
                  <a:pt x="542544" y="300736"/>
                  <a:pt x="544982" y="302362"/>
                </a:cubicBezTo>
                <a:cubicBezTo>
                  <a:pt x="548233" y="305613"/>
                  <a:pt x="549859" y="307239"/>
                  <a:pt x="549859" y="307239"/>
                </a:cubicBezTo>
                <a:cubicBezTo>
                  <a:pt x="550672" y="308864"/>
                  <a:pt x="551078" y="309677"/>
                  <a:pt x="551078" y="309677"/>
                </a:cubicBezTo>
                <a:cubicBezTo>
                  <a:pt x="553517" y="309677"/>
                  <a:pt x="556361" y="311303"/>
                  <a:pt x="559613" y="314554"/>
                </a:cubicBezTo>
                <a:lnTo>
                  <a:pt x="565709" y="302362"/>
                </a:lnTo>
                <a:lnTo>
                  <a:pt x="564489" y="296266"/>
                </a:lnTo>
                <a:cubicBezTo>
                  <a:pt x="566115" y="295453"/>
                  <a:pt x="568553" y="296266"/>
                  <a:pt x="571805" y="298704"/>
                </a:cubicBezTo>
                <a:cubicBezTo>
                  <a:pt x="573430" y="301143"/>
                  <a:pt x="577088" y="302362"/>
                  <a:pt x="582777" y="302362"/>
                </a:cubicBezTo>
                <a:cubicBezTo>
                  <a:pt x="585216" y="302362"/>
                  <a:pt x="586435" y="300736"/>
                  <a:pt x="586435" y="297485"/>
                </a:cubicBezTo>
                <a:lnTo>
                  <a:pt x="587654" y="295047"/>
                </a:lnTo>
                <a:lnTo>
                  <a:pt x="597408" y="297485"/>
                </a:lnTo>
                <a:cubicBezTo>
                  <a:pt x="598221" y="297485"/>
                  <a:pt x="599237" y="296875"/>
                  <a:pt x="600456" y="295656"/>
                </a:cubicBezTo>
                <a:cubicBezTo>
                  <a:pt x="601675" y="294437"/>
                  <a:pt x="602691" y="294234"/>
                  <a:pt x="603504" y="295047"/>
                </a:cubicBezTo>
                <a:cubicBezTo>
                  <a:pt x="605129" y="295860"/>
                  <a:pt x="607568" y="295047"/>
                  <a:pt x="610819" y="292608"/>
                </a:cubicBezTo>
                <a:cubicBezTo>
                  <a:pt x="612445" y="294234"/>
                  <a:pt x="613461" y="295860"/>
                  <a:pt x="613867" y="297485"/>
                </a:cubicBezTo>
                <a:cubicBezTo>
                  <a:pt x="614273" y="299111"/>
                  <a:pt x="614070" y="301143"/>
                  <a:pt x="613257" y="303581"/>
                </a:cubicBezTo>
                <a:lnTo>
                  <a:pt x="619353" y="306020"/>
                </a:lnTo>
                <a:cubicBezTo>
                  <a:pt x="622605" y="310084"/>
                  <a:pt x="624230" y="312115"/>
                  <a:pt x="624230" y="312115"/>
                </a:cubicBezTo>
                <a:cubicBezTo>
                  <a:pt x="627481" y="316179"/>
                  <a:pt x="629107" y="319024"/>
                  <a:pt x="629107" y="320650"/>
                </a:cubicBezTo>
                <a:cubicBezTo>
                  <a:pt x="629920" y="324714"/>
                  <a:pt x="630936" y="328371"/>
                  <a:pt x="632155" y="331623"/>
                </a:cubicBezTo>
                <a:cubicBezTo>
                  <a:pt x="633374" y="334874"/>
                  <a:pt x="636016" y="337312"/>
                  <a:pt x="640080" y="338938"/>
                </a:cubicBezTo>
                <a:cubicBezTo>
                  <a:pt x="640893" y="333249"/>
                  <a:pt x="641299" y="329184"/>
                  <a:pt x="641299" y="326746"/>
                </a:cubicBezTo>
                <a:lnTo>
                  <a:pt x="654710" y="273101"/>
                </a:lnTo>
                <a:cubicBezTo>
                  <a:pt x="656336" y="267412"/>
                  <a:pt x="657149" y="262535"/>
                  <a:pt x="657149" y="258471"/>
                </a:cubicBezTo>
                <a:cubicBezTo>
                  <a:pt x="657149" y="251968"/>
                  <a:pt x="657149" y="247498"/>
                  <a:pt x="657149" y="245059"/>
                </a:cubicBezTo>
                <a:cubicBezTo>
                  <a:pt x="658774" y="238557"/>
                  <a:pt x="660400" y="232461"/>
                  <a:pt x="662025" y="226772"/>
                </a:cubicBezTo>
                <a:cubicBezTo>
                  <a:pt x="663651" y="221082"/>
                  <a:pt x="665277" y="215799"/>
                  <a:pt x="666902" y="210922"/>
                </a:cubicBezTo>
                <a:lnTo>
                  <a:pt x="669341" y="196291"/>
                </a:lnTo>
                <a:cubicBezTo>
                  <a:pt x="670966" y="195479"/>
                  <a:pt x="670966" y="193853"/>
                  <a:pt x="669341" y="191415"/>
                </a:cubicBezTo>
                <a:cubicBezTo>
                  <a:pt x="667715" y="188163"/>
                  <a:pt x="667715" y="185725"/>
                  <a:pt x="669341" y="184099"/>
                </a:cubicBezTo>
                <a:lnTo>
                  <a:pt x="672998" y="170688"/>
                </a:lnTo>
                <a:lnTo>
                  <a:pt x="676656" y="151181"/>
                </a:lnTo>
                <a:cubicBezTo>
                  <a:pt x="677469" y="148743"/>
                  <a:pt x="677062" y="146304"/>
                  <a:pt x="675437" y="143866"/>
                </a:cubicBezTo>
                <a:lnTo>
                  <a:pt x="660806" y="132893"/>
                </a:lnTo>
                <a:cubicBezTo>
                  <a:pt x="659587" y="132080"/>
                  <a:pt x="658571" y="131674"/>
                  <a:pt x="657758" y="131674"/>
                </a:cubicBezTo>
                <a:close/>
                <a:moveTo>
                  <a:pt x="801014" y="309677"/>
                </a:moveTo>
                <a:cubicBezTo>
                  <a:pt x="800201" y="314554"/>
                  <a:pt x="795731" y="334468"/>
                  <a:pt x="787603" y="369418"/>
                </a:cubicBezTo>
                <a:cubicBezTo>
                  <a:pt x="785165" y="379984"/>
                  <a:pt x="781507" y="399492"/>
                  <a:pt x="776630" y="427940"/>
                </a:cubicBezTo>
                <a:cubicBezTo>
                  <a:pt x="773379" y="444196"/>
                  <a:pt x="768909" y="468579"/>
                  <a:pt x="763219" y="501091"/>
                </a:cubicBezTo>
                <a:lnTo>
                  <a:pt x="759561" y="542544"/>
                </a:lnTo>
                <a:cubicBezTo>
                  <a:pt x="757936" y="555549"/>
                  <a:pt x="756717" y="577088"/>
                  <a:pt x="755904" y="607162"/>
                </a:cubicBezTo>
                <a:cubicBezTo>
                  <a:pt x="755904" y="620979"/>
                  <a:pt x="755904" y="631140"/>
                  <a:pt x="755904" y="637642"/>
                </a:cubicBezTo>
                <a:lnTo>
                  <a:pt x="757123" y="669341"/>
                </a:lnTo>
                <a:cubicBezTo>
                  <a:pt x="757123" y="675031"/>
                  <a:pt x="757936" y="683565"/>
                  <a:pt x="759561" y="694944"/>
                </a:cubicBezTo>
                <a:lnTo>
                  <a:pt x="762000" y="707136"/>
                </a:lnTo>
                <a:cubicBezTo>
                  <a:pt x="762813" y="720954"/>
                  <a:pt x="766877" y="734365"/>
                  <a:pt x="774192" y="747370"/>
                </a:cubicBezTo>
                <a:cubicBezTo>
                  <a:pt x="776630" y="753872"/>
                  <a:pt x="781913" y="758749"/>
                  <a:pt x="790041" y="762000"/>
                </a:cubicBezTo>
                <a:lnTo>
                  <a:pt x="797357" y="764439"/>
                </a:lnTo>
                <a:lnTo>
                  <a:pt x="797357" y="766877"/>
                </a:lnTo>
                <a:cubicBezTo>
                  <a:pt x="797357" y="770128"/>
                  <a:pt x="798576" y="772973"/>
                  <a:pt x="801014" y="775412"/>
                </a:cubicBezTo>
                <a:lnTo>
                  <a:pt x="818083" y="783946"/>
                </a:lnTo>
                <a:cubicBezTo>
                  <a:pt x="818896" y="784759"/>
                  <a:pt x="820928" y="785368"/>
                  <a:pt x="824179" y="785775"/>
                </a:cubicBezTo>
                <a:cubicBezTo>
                  <a:pt x="827430" y="786181"/>
                  <a:pt x="829462" y="788010"/>
                  <a:pt x="830275" y="791261"/>
                </a:cubicBezTo>
                <a:cubicBezTo>
                  <a:pt x="830275" y="792074"/>
                  <a:pt x="830885" y="792684"/>
                  <a:pt x="832104" y="793090"/>
                </a:cubicBezTo>
                <a:cubicBezTo>
                  <a:pt x="833323" y="793496"/>
                  <a:pt x="833933" y="794106"/>
                  <a:pt x="833933" y="794919"/>
                </a:cubicBezTo>
                <a:lnTo>
                  <a:pt x="837590" y="794919"/>
                </a:lnTo>
                <a:cubicBezTo>
                  <a:pt x="841654" y="794919"/>
                  <a:pt x="843686" y="796544"/>
                  <a:pt x="843686" y="799796"/>
                </a:cubicBezTo>
                <a:lnTo>
                  <a:pt x="843686" y="802234"/>
                </a:lnTo>
                <a:cubicBezTo>
                  <a:pt x="845312" y="803047"/>
                  <a:pt x="848360" y="803453"/>
                  <a:pt x="852830" y="803453"/>
                </a:cubicBezTo>
                <a:cubicBezTo>
                  <a:pt x="857301" y="803453"/>
                  <a:pt x="861161" y="803860"/>
                  <a:pt x="864413" y="804672"/>
                </a:cubicBezTo>
                <a:cubicBezTo>
                  <a:pt x="859536" y="806298"/>
                  <a:pt x="856691" y="807924"/>
                  <a:pt x="855878" y="809549"/>
                </a:cubicBezTo>
                <a:lnTo>
                  <a:pt x="857097" y="810768"/>
                </a:lnTo>
                <a:cubicBezTo>
                  <a:pt x="866038" y="811581"/>
                  <a:pt x="873353" y="812800"/>
                  <a:pt x="879043" y="814426"/>
                </a:cubicBezTo>
                <a:cubicBezTo>
                  <a:pt x="879856" y="815239"/>
                  <a:pt x="880669" y="816052"/>
                  <a:pt x="881481" y="816864"/>
                </a:cubicBezTo>
                <a:cubicBezTo>
                  <a:pt x="882294" y="817677"/>
                  <a:pt x="883920" y="818490"/>
                  <a:pt x="886358" y="819303"/>
                </a:cubicBezTo>
                <a:cubicBezTo>
                  <a:pt x="888797" y="820928"/>
                  <a:pt x="890829" y="821741"/>
                  <a:pt x="892454" y="821741"/>
                </a:cubicBezTo>
                <a:cubicBezTo>
                  <a:pt x="896518" y="821741"/>
                  <a:pt x="901395" y="821741"/>
                  <a:pt x="907085" y="821741"/>
                </a:cubicBezTo>
                <a:cubicBezTo>
                  <a:pt x="911961" y="820928"/>
                  <a:pt x="914806" y="819709"/>
                  <a:pt x="915619" y="818083"/>
                </a:cubicBezTo>
                <a:cubicBezTo>
                  <a:pt x="916432" y="814019"/>
                  <a:pt x="919683" y="812800"/>
                  <a:pt x="925373" y="814426"/>
                </a:cubicBezTo>
                <a:cubicBezTo>
                  <a:pt x="925373" y="815239"/>
                  <a:pt x="926185" y="815645"/>
                  <a:pt x="927811" y="815645"/>
                </a:cubicBezTo>
                <a:cubicBezTo>
                  <a:pt x="935126" y="818083"/>
                  <a:pt x="939190" y="816864"/>
                  <a:pt x="940003" y="811988"/>
                </a:cubicBezTo>
                <a:lnTo>
                  <a:pt x="943661" y="803453"/>
                </a:lnTo>
                <a:cubicBezTo>
                  <a:pt x="944473" y="801015"/>
                  <a:pt x="945286" y="798170"/>
                  <a:pt x="946099" y="794919"/>
                </a:cubicBezTo>
                <a:cubicBezTo>
                  <a:pt x="946912" y="791668"/>
                  <a:pt x="947725" y="788823"/>
                  <a:pt x="948537" y="786384"/>
                </a:cubicBezTo>
                <a:cubicBezTo>
                  <a:pt x="948537" y="785571"/>
                  <a:pt x="948131" y="784759"/>
                  <a:pt x="947318" y="783946"/>
                </a:cubicBezTo>
                <a:lnTo>
                  <a:pt x="943661" y="786384"/>
                </a:lnTo>
                <a:lnTo>
                  <a:pt x="944880" y="782727"/>
                </a:lnTo>
                <a:cubicBezTo>
                  <a:pt x="949757" y="775412"/>
                  <a:pt x="952195" y="769722"/>
                  <a:pt x="952195" y="765658"/>
                </a:cubicBezTo>
                <a:lnTo>
                  <a:pt x="955853" y="735178"/>
                </a:lnTo>
                <a:cubicBezTo>
                  <a:pt x="957478" y="728676"/>
                  <a:pt x="957478" y="724205"/>
                  <a:pt x="955853" y="721767"/>
                </a:cubicBezTo>
                <a:lnTo>
                  <a:pt x="955853" y="720548"/>
                </a:lnTo>
                <a:lnTo>
                  <a:pt x="954633" y="714451"/>
                </a:lnTo>
                <a:cubicBezTo>
                  <a:pt x="956259" y="711200"/>
                  <a:pt x="957072" y="709168"/>
                  <a:pt x="957072" y="708356"/>
                </a:cubicBezTo>
                <a:cubicBezTo>
                  <a:pt x="957885" y="705104"/>
                  <a:pt x="958291" y="699008"/>
                  <a:pt x="958291" y="690067"/>
                </a:cubicBezTo>
                <a:lnTo>
                  <a:pt x="958291" y="685191"/>
                </a:lnTo>
                <a:cubicBezTo>
                  <a:pt x="957478" y="685191"/>
                  <a:pt x="954837" y="685597"/>
                  <a:pt x="950366" y="686410"/>
                </a:cubicBezTo>
                <a:cubicBezTo>
                  <a:pt x="945896" y="687223"/>
                  <a:pt x="942441" y="686410"/>
                  <a:pt x="940003" y="683972"/>
                </a:cubicBezTo>
                <a:cubicBezTo>
                  <a:pt x="940003" y="683159"/>
                  <a:pt x="940816" y="681127"/>
                  <a:pt x="942441" y="677875"/>
                </a:cubicBezTo>
                <a:cubicBezTo>
                  <a:pt x="943254" y="677063"/>
                  <a:pt x="943864" y="676047"/>
                  <a:pt x="944270" y="674828"/>
                </a:cubicBezTo>
                <a:cubicBezTo>
                  <a:pt x="944677" y="673608"/>
                  <a:pt x="944880" y="672186"/>
                  <a:pt x="944880" y="670560"/>
                </a:cubicBezTo>
                <a:cubicBezTo>
                  <a:pt x="946505" y="662432"/>
                  <a:pt x="947318" y="655930"/>
                  <a:pt x="947318" y="651053"/>
                </a:cubicBezTo>
                <a:cubicBezTo>
                  <a:pt x="947318" y="645363"/>
                  <a:pt x="949350" y="642112"/>
                  <a:pt x="953414" y="641299"/>
                </a:cubicBezTo>
                <a:cubicBezTo>
                  <a:pt x="954227" y="641299"/>
                  <a:pt x="954633" y="640893"/>
                  <a:pt x="954633" y="640080"/>
                </a:cubicBezTo>
                <a:lnTo>
                  <a:pt x="954633" y="633984"/>
                </a:lnTo>
                <a:lnTo>
                  <a:pt x="955853" y="620573"/>
                </a:lnTo>
                <a:cubicBezTo>
                  <a:pt x="955853" y="619760"/>
                  <a:pt x="956259" y="618541"/>
                  <a:pt x="957072" y="616915"/>
                </a:cubicBezTo>
                <a:cubicBezTo>
                  <a:pt x="957885" y="615290"/>
                  <a:pt x="957885" y="614071"/>
                  <a:pt x="957072" y="613258"/>
                </a:cubicBezTo>
                <a:cubicBezTo>
                  <a:pt x="956259" y="609194"/>
                  <a:pt x="955853" y="604927"/>
                  <a:pt x="955853" y="600456"/>
                </a:cubicBezTo>
                <a:cubicBezTo>
                  <a:pt x="955853" y="595986"/>
                  <a:pt x="955040" y="592125"/>
                  <a:pt x="953414" y="588874"/>
                </a:cubicBezTo>
                <a:cubicBezTo>
                  <a:pt x="952601" y="584810"/>
                  <a:pt x="953008" y="581965"/>
                  <a:pt x="954633" y="580340"/>
                </a:cubicBezTo>
                <a:lnTo>
                  <a:pt x="954633" y="577901"/>
                </a:lnTo>
                <a:cubicBezTo>
                  <a:pt x="954633" y="574650"/>
                  <a:pt x="953821" y="570179"/>
                  <a:pt x="952195" y="564490"/>
                </a:cubicBezTo>
                <a:cubicBezTo>
                  <a:pt x="949757" y="553111"/>
                  <a:pt x="948131" y="542544"/>
                  <a:pt x="947318" y="532791"/>
                </a:cubicBezTo>
                <a:lnTo>
                  <a:pt x="942441" y="499872"/>
                </a:lnTo>
                <a:lnTo>
                  <a:pt x="940003" y="482804"/>
                </a:lnTo>
                <a:lnTo>
                  <a:pt x="942441" y="482804"/>
                </a:lnTo>
                <a:cubicBezTo>
                  <a:pt x="943254" y="481178"/>
                  <a:pt x="942441" y="477927"/>
                  <a:pt x="940003" y="473050"/>
                </a:cubicBezTo>
                <a:cubicBezTo>
                  <a:pt x="937565" y="473050"/>
                  <a:pt x="936345" y="471018"/>
                  <a:pt x="936345" y="466954"/>
                </a:cubicBezTo>
                <a:lnTo>
                  <a:pt x="927811" y="445008"/>
                </a:lnTo>
                <a:cubicBezTo>
                  <a:pt x="926185" y="440132"/>
                  <a:pt x="924763" y="436068"/>
                  <a:pt x="923544" y="432816"/>
                </a:cubicBezTo>
                <a:cubicBezTo>
                  <a:pt x="922325" y="429565"/>
                  <a:pt x="921309" y="426720"/>
                  <a:pt x="920496" y="424282"/>
                </a:cubicBezTo>
                <a:cubicBezTo>
                  <a:pt x="918057" y="418592"/>
                  <a:pt x="915619" y="413309"/>
                  <a:pt x="913181" y="408432"/>
                </a:cubicBezTo>
                <a:cubicBezTo>
                  <a:pt x="910742" y="403556"/>
                  <a:pt x="909117" y="399492"/>
                  <a:pt x="908304" y="396240"/>
                </a:cubicBezTo>
                <a:cubicBezTo>
                  <a:pt x="905865" y="393802"/>
                  <a:pt x="904646" y="392583"/>
                  <a:pt x="904646" y="392583"/>
                </a:cubicBezTo>
                <a:cubicBezTo>
                  <a:pt x="901395" y="386893"/>
                  <a:pt x="899363" y="383642"/>
                  <a:pt x="898550" y="382829"/>
                </a:cubicBezTo>
                <a:cubicBezTo>
                  <a:pt x="896925" y="377139"/>
                  <a:pt x="890422" y="368199"/>
                  <a:pt x="879043" y="356007"/>
                </a:cubicBezTo>
                <a:lnTo>
                  <a:pt x="863193" y="342596"/>
                </a:lnTo>
                <a:cubicBezTo>
                  <a:pt x="859942" y="339344"/>
                  <a:pt x="856285" y="336499"/>
                  <a:pt x="852221" y="334061"/>
                </a:cubicBezTo>
                <a:cubicBezTo>
                  <a:pt x="849782" y="333249"/>
                  <a:pt x="846531" y="331623"/>
                  <a:pt x="842467" y="329184"/>
                </a:cubicBezTo>
                <a:lnTo>
                  <a:pt x="837590" y="325527"/>
                </a:lnTo>
                <a:lnTo>
                  <a:pt x="816864" y="314554"/>
                </a:lnTo>
                <a:cubicBezTo>
                  <a:pt x="816864" y="314554"/>
                  <a:pt x="811581" y="312928"/>
                  <a:pt x="801014" y="309677"/>
                </a:cubicBezTo>
                <a:close/>
                <a:moveTo>
                  <a:pt x="538886" y="292608"/>
                </a:moveTo>
                <a:cubicBezTo>
                  <a:pt x="537261" y="293421"/>
                  <a:pt x="537261" y="294640"/>
                  <a:pt x="538886" y="296266"/>
                </a:cubicBezTo>
                <a:lnTo>
                  <a:pt x="540105" y="296266"/>
                </a:lnTo>
                <a:lnTo>
                  <a:pt x="538886" y="292608"/>
                </a:lnTo>
                <a:close/>
                <a:moveTo>
                  <a:pt x="597408" y="438303"/>
                </a:moveTo>
                <a:cubicBezTo>
                  <a:pt x="595782" y="438303"/>
                  <a:pt x="594563" y="439319"/>
                  <a:pt x="593750" y="441351"/>
                </a:cubicBezTo>
                <a:lnTo>
                  <a:pt x="591312" y="445008"/>
                </a:lnTo>
                <a:cubicBezTo>
                  <a:pt x="579120" y="464515"/>
                  <a:pt x="568553" y="479552"/>
                  <a:pt x="559613" y="490119"/>
                </a:cubicBezTo>
                <a:cubicBezTo>
                  <a:pt x="556361" y="494183"/>
                  <a:pt x="552907" y="499872"/>
                  <a:pt x="549249" y="507188"/>
                </a:cubicBezTo>
                <a:cubicBezTo>
                  <a:pt x="545592" y="514503"/>
                  <a:pt x="542544" y="521005"/>
                  <a:pt x="540105" y="526695"/>
                </a:cubicBezTo>
                <a:cubicBezTo>
                  <a:pt x="535229" y="534823"/>
                  <a:pt x="531977" y="540512"/>
                  <a:pt x="530352" y="543764"/>
                </a:cubicBezTo>
                <a:lnTo>
                  <a:pt x="529133" y="546202"/>
                </a:lnTo>
                <a:lnTo>
                  <a:pt x="532790" y="549859"/>
                </a:lnTo>
                <a:cubicBezTo>
                  <a:pt x="543357" y="557987"/>
                  <a:pt x="558393" y="568148"/>
                  <a:pt x="577901" y="580340"/>
                </a:cubicBezTo>
                <a:cubicBezTo>
                  <a:pt x="583590" y="584404"/>
                  <a:pt x="588873" y="586436"/>
                  <a:pt x="593750" y="586436"/>
                </a:cubicBezTo>
                <a:cubicBezTo>
                  <a:pt x="597001" y="586436"/>
                  <a:pt x="600253" y="588061"/>
                  <a:pt x="603504" y="591312"/>
                </a:cubicBezTo>
                <a:lnTo>
                  <a:pt x="602285" y="596189"/>
                </a:lnTo>
                <a:lnTo>
                  <a:pt x="608381" y="598628"/>
                </a:lnTo>
                <a:cubicBezTo>
                  <a:pt x="610819" y="598628"/>
                  <a:pt x="612445" y="598221"/>
                  <a:pt x="613257" y="597408"/>
                </a:cubicBezTo>
                <a:lnTo>
                  <a:pt x="613257" y="596189"/>
                </a:lnTo>
                <a:cubicBezTo>
                  <a:pt x="613257" y="594564"/>
                  <a:pt x="612851" y="592938"/>
                  <a:pt x="612038" y="591312"/>
                </a:cubicBezTo>
                <a:cubicBezTo>
                  <a:pt x="611225" y="589687"/>
                  <a:pt x="611225" y="588061"/>
                  <a:pt x="612038" y="586436"/>
                </a:cubicBezTo>
                <a:cubicBezTo>
                  <a:pt x="611225" y="583997"/>
                  <a:pt x="611022" y="581152"/>
                  <a:pt x="611429" y="577901"/>
                </a:cubicBezTo>
                <a:cubicBezTo>
                  <a:pt x="611835" y="574650"/>
                  <a:pt x="612038" y="572212"/>
                  <a:pt x="612038" y="570586"/>
                </a:cubicBezTo>
                <a:cubicBezTo>
                  <a:pt x="610413" y="567335"/>
                  <a:pt x="610413" y="564490"/>
                  <a:pt x="612038" y="562051"/>
                </a:cubicBezTo>
                <a:cubicBezTo>
                  <a:pt x="612038" y="557987"/>
                  <a:pt x="612445" y="551892"/>
                  <a:pt x="613257" y="543764"/>
                </a:cubicBezTo>
                <a:cubicBezTo>
                  <a:pt x="613257" y="538074"/>
                  <a:pt x="614070" y="532384"/>
                  <a:pt x="615696" y="526695"/>
                </a:cubicBezTo>
                <a:cubicBezTo>
                  <a:pt x="615696" y="525069"/>
                  <a:pt x="616305" y="522224"/>
                  <a:pt x="617525" y="518160"/>
                </a:cubicBezTo>
                <a:cubicBezTo>
                  <a:pt x="618744" y="514096"/>
                  <a:pt x="618947" y="510845"/>
                  <a:pt x="618134" y="508407"/>
                </a:cubicBezTo>
                <a:cubicBezTo>
                  <a:pt x="618134" y="507594"/>
                  <a:pt x="619353" y="504749"/>
                  <a:pt x="621792" y="499872"/>
                </a:cubicBezTo>
                <a:cubicBezTo>
                  <a:pt x="621792" y="499060"/>
                  <a:pt x="621182" y="497840"/>
                  <a:pt x="619963" y="496215"/>
                </a:cubicBezTo>
                <a:cubicBezTo>
                  <a:pt x="618744" y="494589"/>
                  <a:pt x="618541" y="492963"/>
                  <a:pt x="619353" y="491338"/>
                </a:cubicBezTo>
                <a:cubicBezTo>
                  <a:pt x="620166" y="489712"/>
                  <a:pt x="620776" y="487274"/>
                  <a:pt x="621182" y="484023"/>
                </a:cubicBezTo>
                <a:cubicBezTo>
                  <a:pt x="621589" y="480771"/>
                  <a:pt x="621792" y="478333"/>
                  <a:pt x="621792" y="476707"/>
                </a:cubicBezTo>
                <a:cubicBezTo>
                  <a:pt x="622605" y="475082"/>
                  <a:pt x="622808" y="473863"/>
                  <a:pt x="622401" y="473050"/>
                </a:cubicBezTo>
                <a:cubicBezTo>
                  <a:pt x="621995" y="472237"/>
                  <a:pt x="621385" y="471831"/>
                  <a:pt x="620573" y="471831"/>
                </a:cubicBezTo>
                <a:cubicBezTo>
                  <a:pt x="620573" y="466141"/>
                  <a:pt x="618541" y="462077"/>
                  <a:pt x="614477" y="459639"/>
                </a:cubicBezTo>
                <a:cubicBezTo>
                  <a:pt x="613664" y="458013"/>
                  <a:pt x="613257" y="456591"/>
                  <a:pt x="613257" y="455372"/>
                </a:cubicBezTo>
                <a:cubicBezTo>
                  <a:pt x="613257" y="454152"/>
                  <a:pt x="613257" y="452730"/>
                  <a:pt x="613257" y="451104"/>
                </a:cubicBezTo>
                <a:cubicBezTo>
                  <a:pt x="614070" y="449479"/>
                  <a:pt x="614273" y="448260"/>
                  <a:pt x="613867" y="447447"/>
                </a:cubicBezTo>
                <a:cubicBezTo>
                  <a:pt x="613461" y="446634"/>
                  <a:pt x="612851" y="446228"/>
                  <a:pt x="612038" y="446228"/>
                </a:cubicBezTo>
                <a:cubicBezTo>
                  <a:pt x="608787" y="446228"/>
                  <a:pt x="606552" y="445618"/>
                  <a:pt x="605333" y="444399"/>
                </a:cubicBezTo>
                <a:cubicBezTo>
                  <a:pt x="604113" y="443180"/>
                  <a:pt x="603504" y="442164"/>
                  <a:pt x="603504" y="441351"/>
                </a:cubicBezTo>
                <a:cubicBezTo>
                  <a:pt x="601065" y="439319"/>
                  <a:pt x="599033" y="438303"/>
                  <a:pt x="597408" y="438303"/>
                </a:cubicBezTo>
                <a:close/>
                <a:moveTo>
                  <a:pt x="623621" y="467868"/>
                </a:moveTo>
                <a:cubicBezTo>
                  <a:pt x="623214" y="467665"/>
                  <a:pt x="623011" y="467767"/>
                  <a:pt x="623011" y="468173"/>
                </a:cubicBezTo>
                <a:lnTo>
                  <a:pt x="621792" y="469393"/>
                </a:lnTo>
                <a:lnTo>
                  <a:pt x="623011" y="470612"/>
                </a:lnTo>
                <a:lnTo>
                  <a:pt x="625449" y="469393"/>
                </a:lnTo>
                <a:cubicBezTo>
                  <a:pt x="624637" y="468579"/>
                  <a:pt x="624027" y="468072"/>
                  <a:pt x="623621" y="467868"/>
                </a:cubicBezTo>
                <a:close/>
                <a:moveTo>
                  <a:pt x="758342" y="471831"/>
                </a:moveTo>
                <a:cubicBezTo>
                  <a:pt x="756717" y="472643"/>
                  <a:pt x="755904" y="473050"/>
                  <a:pt x="755904" y="473050"/>
                </a:cubicBezTo>
                <a:cubicBezTo>
                  <a:pt x="755904" y="478740"/>
                  <a:pt x="755091" y="482397"/>
                  <a:pt x="753465" y="484023"/>
                </a:cubicBezTo>
                <a:lnTo>
                  <a:pt x="753465" y="486461"/>
                </a:lnTo>
                <a:cubicBezTo>
                  <a:pt x="753465" y="491338"/>
                  <a:pt x="752653" y="498653"/>
                  <a:pt x="751027" y="508407"/>
                </a:cubicBezTo>
                <a:cubicBezTo>
                  <a:pt x="751027" y="513283"/>
                  <a:pt x="750621" y="516535"/>
                  <a:pt x="749808" y="518160"/>
                </a:cubicBezTo>
                <a:cubicBezTo>
                  <a:pt x="748182" y="520599"/>
                  <a:pt x="747369" y="523850"/>
                  <a:pt x="747369" y="527914"/>
                </a:cubicBezTo>
                <a:cubicBezTo>
                  <a:pt x="747369" y="531978"/>
                  <a:pt x="747369" y="534823"/>
                  <a:pt x="747369" y="536448"/>
                </a:cubicBezTo>
                <a:cubicBezTo>
                  <a:pt x="746557" y="539700"/>
                  <a:pt x="747776" y="541731"/>
                  <a:pt x="751027" y="542544"/>
                </a:cubicBezTo>
                <a:lnTo>
                  <a:pt x="751027" y="525475"/>
                </a:lnTo>
                <a:cubicBezTo>
                  <a:pt x="751027" y="524663"/>
                  <a:pt x="751637" y="522428"/>
                  <a:pt x="752856" y="518770"/>
                </a:cubicBezTo>
                <a:cubicBezTo>
                  <a:pt x="754075" y="515112"/>
                  <a:pt x="753465" y="511658"/>
                  <a:pt x="751027" y="508407"/>
                </a:cubicBezTo>
                <a:lnTo>
                  <a:pt x="753465" y="508407"/>
                </a:lnTo>
                <a:lnTo>
                  <a:pt x="754685" y="504749"/>
                </a:lnTo>
                <a:cubicBezTo>
                  <a:pt x="754685" y="503124"/>
                  <a:pt x="754888" y="500482"/>
                  <a:pt x="755294" y="496824"/>
                </a:cubicBezTo>
                <a:cubicBezTo>
                  <a:pt x="755701" y="493167"/>
                  <a:pt x="756310" y="490932"/>
                  <a:pt x="757123" y="490119"/>
                </a:cubicBezTo>
                <a:lnTo>
                  <a:pt x="758342" y="487680"/>
                </a:lnTo>
                <a:lnTo>
                  <a:pt x="758342" y="471831"/>
                </a:lnTo>
                <a:close/>
                <a:moveTo>
                  <a:pt x="638861" y="588874"/>
                </a:moveTo>
                <a:cubicBezTo>
                  <a:pt x="637235" y="591312"/>
                  <a:pt x="635609" y="594564"/>
                  <a:pt x="633984" y="598628"/>
                </a:cubicBezTo>
                <a:cubicBezTo>
                  <a:pt x="636422" y="597815"/>
                  <a:pt x="637845" y="596799"/>
                  <a:pt x="638251" y="595580"/>
                </a:cubicBezTo>
                <a:cubicBezTo>
                  <a:pt x="638657" y="594360"/>
                  <a:pt x="638861" y="592125"/>
                  <a:pt x="638861" y="588874"/>
                </a:cubicBezTo>
                <a:close/>
                <a:moveTo>
                  <a:pt x="434035" y="441351"/>
                </a:moveTo>
                <a:cubicBezTo>
                  <a:pt x="430784" y="443789"/>
                  <a:pt x="428345" y="447853"/>
                  <a:pt x="426720" y="453543"/>
                </a:cubicBezTo>
                <a:cubicBezTo>
                  <a:pt x="428345" y="451917"/>
                  <a:pt x="429768" y="449885"/>
                  <a:pt x="430987" y="447447"/>
                </a:cubicBezTo>
                <a:cubicBezTo>
                  <a:pt x="432206" y="445008"/>
                  <a:pt x="433222" y="442976"/>
                  <a:pt x="434035" y="441351"/>
                </a:cubicBezTo>
                <a:close/>
                <a:moveTo>
                  <a:pt x="459638" y="447447"/>
                </a:moveTo>
                <a:cubicBezTo>
                  <a:pt x="458013" y="448260"/>
                  <a:pt x="457200" y="449072"/>
                  <a:pt x="457200" y="449885"/>
                </a:cubicBezTo>
                <a:cubicBezTo>
                  <a:pt x="457200" y="450698"/>
                  <a:pt x="457606" y="451917"/>
                  <a:pt x="458419" y="453543"/>
                </a:cubicBezTo>
                <a:lnTo>
                  <a:pt x="459638" y="447447"/>
                </a:lnTo>
                <a:close/>
                <a:moveTo>
                  <a:pt x="453542" y="457200"/>
                </a:moveTo>
                <a:cubicBezTo>
                  <a:pt x="453542" y="457200"/>
                  <a:pt x="452323" y="458826"/>
                  <a:pt x="449885" y="462077"/>
                </a:cubicBezTo>
                <a:lnTo>
                  <a:pt x="445008" y="470612"/>
                </a:lnTo>
                <a:cubicBezTo>
                  <a:pt x="443382" y="472237"/>
                  <a:pt x="443382" y="475082"/>
                  <a:pt x="445008" y="479146"/>
                </a:cubicBezTo>
                <a:lnTo>
                  <a:pt x="454761" y="458420"/>
                </a:lnTo>
                <a:cubicBezTo>
                  <a:pt x="454761" y="458420"/>
                  <a:pt x="454558" y="458216"/>
                  <a:pt x="454152" y="457810"/>
                </a:cubicBezTo>
                <a:cubicBezTo>
                  <a:pt x="453745" y="457403"/>
                  <a:pt x="453542" y="457200"/>
                  <a:pt x="453542" y="457200"/>
                </a:cubicBezTo>
                <a:close/>
                <a:moveTo>
                  <a:pt x="356006" y="436474"/>
                </a:moveTo>
                <a:cubicBezTo>
                  <a:pt x="356006" y="436474"/>
                  <a:pt x="355803" y="436677"/>
                  <a:pt x="355397" y="437083"/>
                </a:cubicBezTo>
                <a:cubicBezTo>
                  <a:pt x="354990" y="437490"/>
                  <a:pt x="354787" y="437693"/>
                  <a:pt x="354787" y="437693"/>
                </a:cubicBezTo>
                <a:cubicBezTo>
                  <a:pt x="357225" y="441757"/>
                  <a:pt x="359664" y="443789"/>
                  <a:pt x="362102" y="443789"/>
                </a:cubicBezTo>
                <a:lnTo>
                  <a:pt x="362102" y="442570"/>
                </a:lnTo>
                <a:lnTo>
                  <a:pt x="356006" y="436474"/>
                </a:lnTo>
                <a:close/>
                <a:moveTo>
                  <a:pt x="366979" y="443789"/>
                </a:moveTo>
                <a:cubicBezTo>
                  <a:pt x="368605" y="445415"/>
                  <a:pt x="370637" y="446634"/>
                  <a:pt x="373075" y="447447"/>
                </a:cubicBezTo>
                <a:lnTo>
                  <a:pt x="373075" y="446228"/>
                </a:lnTo>
                <a:cubicBezTo>
                  <a:pt x="372262" y="445415"/>
                  <a:pt x="371449" y="444805"/>
                  <a:pt x="370637" y="444399"/>
                </a:cubicBezTo>
                <a:cubicBezTo>
                  <a:pt x="369824" y="443992"/>
                  <a:pt x="368605" y="443789"/>
                  <a:pt x="366979" y="443789"/>
                </a:cubicBezTo>
                <a:close/>
                <a:moveTo>
                  <a:pt x="373075" y="452323"/>
                </a:moveTo>
                <a:cubicBezTo>
                  <a:pt x="373888" y="453949"/>
                  <a:pt x="374904" y="455168"/>
                  <a:pt x="376123" y="455981"/>
                </a:cubicBezTo>
                <a:cubicBezTo>
                  <a:pt x="377342" y="456794"/>
                  <a:pt x="378765" y="457200"/>
                  <a:pt x="380390" y="457200"/>
                </a:cubicBezTo>
                <a:cubicBezTo>
                  <a:pt x="378765" y="453949"/>
                  <a:pt x="376326" y="452323"/>
                  <a:pt x="373075" y="452323"/>
                </a:cubicBezTo>
                <a:close/>
                <a:moveTo>
                  <a:pt x="382219" y="458115"/>
                </a:moveTo>
                <a:cubicBezTo>
                  <a:pt x="381406" y="458318"/>
                  <a:pt x="380797" y="458826"/>
                  <a:pt x="380390" y="459639"/>
                </a:cubicBezTo>
                <a:cubicBezTo>
                  <a:pt x="381203" y="460451"/>
                  <a:pt x="382829" y="461264"/>
                  <a:pt x="385267" y="462077"/>
                </a:cubicBezTo>
                <a:cubicBezTo>
                  <a:pt x="387705" y="462890"/>
                  <a:pt x="389331" y="463296"/>
                  <a:pt x="390144" y="463296"/>
                </a:cubicBezTo>
                <a:lnTo>
                  <a:pt x="397458" y="464515"/>
                </a:lnTo>
                <a:lnTo>
                  <a:pt x="402336" y="466954"/>
                </a:lnTo>
                <a:cubicBezTo>
                  <a:pt x="400710" y="466141"/>
                  <a:pt x="399085" y="465328"/>
                  <a:pt x="397459" y="464515"/>
                </a:cubicBezTo>
                <a:lnTo>
                  <a:pt x="397458" y="464515"/>
                </a:lnTo>
                <a:lnTo>
                  <a:pt x="390144" y="460858"/>
                </a:lnTo>
                <a:cubicBezTo>
                  <a:pt x="388518" y="460858"/>
                  <a:pt x="386893" y="460045"/>
                  <a:pt x="385267" y="458420"/>
                </a:cubicBezTo>
                <a:cubicBezTo>
                  <a:pt x="384048" y="458013"/>
                  <a:pt x="383032" y="457912"/>
                  <a:pt x="382219" y="458115"/>
                </a:cubicBezTo>
                <a:close/>
                <a:moveTo>
                  <a:pt x="388925" y="537667"/>
                </a:moveTo>
                <a:cubicBezTo>
                  <a:pt x="388925" y="538480"/>
                  <a:pt x="388112" y="539700"/>
                  <a:pt x="386486" y="541325"/>
                </a:cubicBezTo>
                <a:lnTo>
                  <a:pt x="387705" y="541325"/>
                </a:lnTo>
                <a:lnTo>
                  <a:pt x="390144" y="538887"/>
                </a:lnTo>
                <a:lnTo>
                  <a:pt x="388925" y="537667"/>
                </a:lnTo>
                <a:close/>
                <a:moveTo>
                  <a:pt x="408432" y="575463"/>
                </a:moveTo>
                <a:cubicBezTo>
                  <a:pt x="408432" y="577088"/>
                  <a:pt x="406400" y="581559"/>
                  <a:pt x="402336" y="588874"/>
                </a:cubicBezTo>
                <a:cubicBezTo>
                  <a:pt x="405587" y="584810"/>
                  <a:pt x="407619" y="581965"/>
                  <a:pt x="408432" y="580340"/>
                </a:cubicBezTo>
                <a:cubicBezTo>
                  <a:pt x="409245" y="578714"/>
                  <a:pt x="409245" y="577088"/>
                  <a:pt x="408432" y="575463"/>
                </a:cubicBezTo>
                <a:close/>
                <a:moveTo>
                  <a:pt x="392582" y="582778"/>
                </a:moveTo>
                <a:lnTo>
                  <a:pt x="388925" y="585216"/>
                </a:lnTo>
                <a:cubicBezTo>
                  <a:pt x="388112" y="587655"/>
                  <a:pt x="386893" y="589687"/>
                  <a:pt x="385267" y="591312"/>
                </a:cubicBezTo>
                <a:cubicBezTo>
                  <a:pt x="385267" y="592125"/>
                  <a:pt x="384861" y="593141"/>
                  <a:pt x="384048" y="594360"/>
                </a:cubicBezTo>
                <a:cubicBezTo>
                  <a:pt x="383235" y="595580"/>
                  <a:pt x="382016" y="596189"/>
                  <a:pt x="380390" y="596189"/>
                </a:cubicBezTo>
                <a:lnTo>
                  <a:pt x="380390" y="598628"/>
                </a:lnTo>
                <a:lnTo>
                  <a:pt x="382829" y="598628"/>
                </a:lnTo>
                <a:cubicBezTo>
                  <a:pt x="386893" y="594564"/>
                  <a:pt x="390144" y="589280"/>
                  <a:pt x="392582" y="582778"/>
                </a:cubicBezTo>
                <a:close/>
                <a:moveTo>
                  <a:pt x="380390" y="599847"/>
                </a:moveTo>
                <a:cubicBezTo>
                  <a:pt x="378765" y="599847"/>
                  <a:pt x="377952" y="601066"/>
                  <a:pt x="377952" y="603504"/>
                </a:cubicBezTo>
                <a:cubicBezTo>
                  <a:pt x="379577" y="604317"/>
                  <a:pt x="380390" y="604317"/>
                  <a:pt x="380390" y="603504"/>
                </a:cubicBezTo>
                <a:cubicBezTo>
                  <a:pt x="380390" y="602692"/>
                  <a:pt x="380390" y="601472"/>
                  <a:pt x="380390" y="599847"/>
                </a:cubicBezTo>
                <a:close/>
                <a:moveTo>
                  <a:pt x="326745" y="636423"/>
                </a:moveTo>
                <a:lnTo>
                  <a:pt x="320649" y="646176"/>
                </a:lnTo>
                <a:cubicBezTo>
                  <a:pt x="319024" y="647802"/>
                  <a:pt x="319024" y="649427"/>
                  <a:pt x="320649" y="651053"/>
                </a:cubicBezTo>
                <a:cubicBezTo>
                  <a:pt x="322275" y="650240"/>
                  <a:pt x="325526" y="645363"/>
                  <a:pt x="330403" y="636423"/>
                </a:cubicBezTo>
                <a:lnTo>
                  <a:pt x="326745" y="636423"/>
                </a:lnTo>
                <a:close/>
                <a:moveTo>
                  <a:pt x="486461" y="644957"/>
                </a:moveTo>
                <a:cubicBezTo>
                  <a:pt x="489712" y="649021"/>
                  <a:pt x="494589" y="654711"/>
                  <a:pt x="501091" y="662026"/>
                </a:cubicBezTo>
                <a:cubicBezTo>
                  <a:pt x="507593" y="669341"/>
                  <a:pt x="512064" y="673811"/>
                  <a:pt x="514502" y="675437"/>
                </a:cubicBezTo>
                <a:cubicBezTo>
                  <a:pt x="514502" y="674624"/>
                  <a:pt x="514705" y="673608"/>
                  <a:pt x="515112" y="672389"/>
                </a:cubicBezTo>
                <a:cubicBezTo>
                  <a:pt x="515518" y="671170"/>
                  <a:pt x="515315" y="670154"/>
                  <a:pt x="514502" y="669341"/>
                </a:cubicBezTo>
                <a:lnTo>
                  <a:pt x="488899" y="646176"/>
                </a:lnTo>
                <a:lnTo>
                  <a:pt x="486461" y="644957"/>
                </a:lnTo>
                <a:close/>
                <a:moveTo>
                  <a:pt x="319430" y="651053"/>
                </a:moveTo>
                <a:cubicBezTo>
                  <a:pt x="318617" y="651053"/>
                  <a:pt x="318211" y="651460"/>
                  <a:pt x="318211" y="652272"/>
                </a:cubicBezTo>
                <a:cubicBezTo>
                  <a:pt x="317398" y="653085"/>
                  <a:pt x="313741" y="657962"/>
                  <a:pt x="307238" y="666903"/>
                </a:cubicBezTo>
                <a:cubicBezTo>
                  <a:pt x="307238" y="666903"/>
                  <a:pt x="307441" y="667106"/>
                  <a:pt x="307848" y="667512"/>
                </a:cubicBezTo>
                <a:cubicBezTo>
                  <a:pt x="308254" y="667919"/>
                  <a:pt x="308457" y="668122"/>
                  <a:pt x="308457" y="668122"/>
                </a:cubicBezTo>
                <a:lnTo>
                  <a:pt x="312115" y="664464"/>
                </a:lnTo>
                <a:cubicBezTo>
                  <a:pt x="314553" y="662026"/>
                  <a:pt x="316992" y="657555"/>
                  <a:pt x="319430" y="651053"/>
                </a:cubicBezTo>
                <a:close/>
                <a:moveTo>
                  <a:pt x="466953" y="651053"/>
                </a:moveTo>
                <a:cubicBezTo>
                  <a:pt x="464515" y="651866"/>
                  <a:pt x="462686" y="653898"/>
                  <a:pt x="461467" y="657149"/>
                </a:cubicBezTo>
                <a:cubicBezTo>
                  <a:pt x="460248" y="660400"/>
                  <a:pt x="459232" y="662839"/>
                  <a:pt x="458419" y="664464"/>
                </a:cubicBezTo>
                <a:lnTo>
                  <a:pt x="459638" y="664464"/>
                </a:lnTo>
                <a:cubicBezTo>
                  <a:pt x="462077" y="661213"/>
                  <a:pt x="464515" y="656743"/>
                  <a:pt x="466953" y="651053"/>
                </a:cubicBezTo>
                <a:close/>
                <a:moveTo>
                  <a:pt x="326745" y="654711"/>
                </a:moveTo>
                <a:cubicBezTo>
                  <a:pt x="325933" y="654711"/>
                  <a:pt x="324917" y="655117"/>
                  <a:pt x="323697" y="655930"/>
                </a:cubicBezTo>
                <a:cubicBezTo>
                  <a:pt x="322478" y="656743"/>
                  <a:pt x="321869" y="658368"/>
                  <a:pt x="321869" y="660807"/>
                </a:cubicBezTo>
                <a:cubicBezTo>
                  <a:pt x="323494" y="659994"/>
                  <a:pt x="325120" y="657962"/>
                  <a:pt x="326745" y="654711"/>
                </a:cubicBezTo>
                <a:close/>
                <a:moveTo>
                  <a:pt x="343814" y="657149"/>
                </a:moveTo>
                <a:cubicBezTo>
                  <a:pt x="343814" y="657149"/>
                  <a:pt x="343611" y="657352"/>
                  <a:pt x="343205" y="657759"/>
                </a:cubicBezTo>
                <a:cubicBezTo>
                  <a:pt x="342798" y="658165"/>
                  <a:pt x="342595" y="658368"/>
                  <a:pt x="342595" y="658368"/>
                </a:cubicBezTo>
                <a:cubicBezTo>
                  <a:pt x="340969" y="659994"/>
                  <a:pt x="339547" y="661619"/>
                  <a:pt x="338328" y="663245"/>
                </a:cubicBezTo>
                <a:cubicBezTo>
                  <a:pt x="337109" y="664871"/>
                  <a:pt x="336093" y="666496"/>
                  <a:pt x="335280" y="668122"/>
                </a:cubicBezTo>
                <a:cubicBezTo>
                  <a:pt x="331216" y="669747"/>
                  <a:pt x="328777" y="671373"/>
                  <a:pt x="327965" y="672999"/>
                </a:cubicBezTo>
                <a:cubicBezTo>
                  <a:pt x="326339" y="677875"/>
                  <a:pt x="323494" y="681127"/>
                  <a:pt x="319430" y="682752"/>
                </a:cubicBezTo>
                <a:lnTo>
                  <a:pt x="318211" y="685191"/>
                </a:lnTo>
                <a:lnTo>
                  <a:pt x="318211" y="687629"/>
                </a:lnTo>
                <a:cubicBezTo>
                  <a:pt x="318211" y="688442"/>
                  <a:pt x="317805" y="689458"/>
                  <a:pt x="316992" y="690677"/>
                </a:cubicBezTo>
                <a:cubicBezTo>
                  <a:pt x="316179" y="691896"/>
                  <a:pt x="315366" y="693319"/>
                  <a:pt x="314553" y="694944"/>
                </a:cubicBezTo>
                <a:lnTo>
                  <a:pt x="309677" y="699821"/>
                </a:lnTo>
                <a:cubicBezTo>
                  <a:pt x="315366" y="697383"/>
                  <a:pt x="318617" y="694538"/>
                  <a:pt x="319430" y="691287"/>
                </a:cubicBezTo>
                <a:cubicBezTo>
                  <a:pt x="319430" y="691287"/>
                  <a:pt x="319633" y="691084"/>
                  <a:pt x="320040" y="690677"/>
                </a:cubicBezTo>
                <a:cubicBezTo>
                  <a:pt x="320446" y="690271"/>
                  <a:pt x="320649" y="690067"/>
                  <a:pt x="320649" y="690067"/>
                </a:cubicBezTo>
                <a:cubicBezTo>
                  <a:pt x="322275" y="690880"/>
                  <a:pt x="323494" y="690677"/>
                  <a:pt x="324307" y="689458"/>
                </a:cubicBezTo>
                <a:cubicBezTo>
                  <a:pt x="325120" y="688239"/>
                  <a:pt x="325526" y="687629"/>
                  <a:pt x="325526" y="687629"/>
                </a:cubicBezTo>
                <a:cubicBezTo>
                  <a:pt x="325526" y="686816"/>
                  <a:pt x="325933" y="685597"/>
                  <a:pt x="326745" y="683972"/>
                </a:cubicBezTo>
                <a:lnTo>
                  <a:pt x="326745" y="690067"/>
                </a:lnTo>
                <a:lnTo>
                  <a:pt x="327965" y="690067"/>
                </a:lnTo>
                <a:cubicBezTo>
                  <a:pt x="329590" y="687629"/>
                  <a:pt x="330403" y="686003"/>
                  <a:pt x="330403" y="685191"/>
                </a:cubicBezTo>
                <a:lnTo>
                  <a:pt x="331622" y="685191"/>
                </a:lnTo>
                <a:cubicBezTo>
                  <a:pt x="334061" y="685191"/>
                  <a:pt x="336093" y="682752"/>
                  <a:pt x="337718" y="677875"/>
                </a:cubicBezTo>
                <a:lnTo>
                  <a:pt x="332841" y="682752"/>
                </a:lnTo>
                <a:lnTo>
                  <a:pt x="336499" y="675437"/>
                </a:lnTo>
                <a:lnTo>
                  <a:pt x="335280" y="675437"/>
                </a:lnTo>
                <a:lnTo>
                  <a:pt x="329184" y="681533"/>
                </a:lnTo>
                <a:cubicBezTo>
                  <a:pt x="331622" y="676656"/>
                  <a:pt x="334061" y="672592"/>
                  <a:pt x="336499" y="669341"/>
                </a:cubicBezTo>
                <a:cubicBezTo>
                  <a:pt x="337312" y="668528"/>
                  <a:pt x="338734" y="666903"/>
                  <a:pt x="340766" y="664464"/>
                </a:cubicBezTo>
                <a:cubicBezTo>
                  <a:pt x="342798" y="662026"/>
                  <a:pt x="343814" y="659588"/>
                  <a:pt x="343814" y="657149"/>
                </a:cubicBezTo>
                <a:close/>
                <a:moveTo>
                  <a:pt x="349910" y="660807"/>
                </a:moveTo>
                <a:cubicBezTo>
                  <a:pt x="349097" y="660807"/>
                  <a:pt x="347878" y="661619"/>
                  <a:pt x="346253" y="663245"/>
                </a:cubicBezTo>
                <a:cubicBezTo>
                  <a:pt x="349504" y="664058"/>
                  <a:pt x="351129" y="663652"/>
                  <a:pt x="351129" y="662026"/>
                </a:cubicBezTo>
                <a:lnTo>
                  <a:pt x="349910" y="660807"/>
                </a:lnTo>
                <a:close/>
                <a:moveTo>
                  <a:pt x="308457" y="669341"/>
                </a:moveTo>
                <a:lnTo>
                  <a:pt x="302361" y="670560"/>
                </a:lnTo>
                <a:lnTo>
                  <a:pt x="302361" y="675437"/>
                </a:lnTo>
                <a:cubicBezTo>
                  <a:pt x="303987" y="673811"/>
                  <a:pt x="305206" y="672389"/>
                  <a:pt x="306019" y="671170"/>
                </a:cubicBezTo>
                <a:cubicBezTo>
                  <a:pt x="306832" y="669951"/>
                  <a:pt x="307645" y="669341"/>
                  <a:pt x="308457" y="669341"/>
                </a:cubicBezTo>
                <a:close/>
                <a:moveTo>
                  <a:pt x="299923" y="676656"/>
                </a:moveTo>
                <a:cubicBezTo>
                  <a:pt x="299110" y="677469"/>
                  <a:pt x="297485" y="679095"/>
                  <a:pt x="295046" y="681533"/>
                </a:cubicBezTo>
                <a:cubicBezTo>
                  <a:pt x="292608" y="683972"/>
                  <a:pt x="290576" y="686003"/>
                  <a:pt x="288950" y="687629"/>
                </a:cubicBezTo>
                <a:lnTo>
                  <a:pt x="291389" y="691287"/>
                </a:lnTo>
                <a:cubicBezTo>
                  <a:pt x="292201" y="688848"/>
                  <a:pt x="293827" y="686410"/>
                  <a:pt x="296265" y="683972"/>
                </a:cubicBezTo>
                <a:cubicBezTo>
                  <a:pt x="298704" y="681533"/>
                  <a:pt x="299923" y="679095"/>
                  <a:pt x="299923" y="676656"/>
                </a:cubicBezTo>
                <a:close/>
                <a:moveTo>
                  <a:pt x="615696" y="137770"/>
                </a:moveTo>
                <a:lnTo>
                  <a:pt x="605942" y="142647"/>
                </a:lnTo>
                <a:cubicBezTo>
                  <a:pt x="605942" y="142647"/>
                  <a:pt x="606145" y="142850"/>
                  <a:pt x="606552" y="143256"/>
                </a:cubicBezTo>
                <a:cubicBezTo>
                  <a:pt x="606958" y="143663"/>
                  <a:pt x="607161" y="143866"/>
                  <a:pt x="607161" y="143866"/>
                </a:cubicBezTo>
                <a:lnTo>
                  <a:pt x="616915" y="138989"/>
                </a:lnTo>
                <a:cubicBezTo>
                  <a:pt x="616102" y="138989"/>
                  <a:pt x="615696" y="138583"/>
                  <a:pt x="615696" y="137770"/>
                </a:cubicBezTo>
                <a:close/>
                <a:moveTo>
                  <a:pt x="602285" y="145085"/>
                </a:moveTo>
                <a:lnTo>
                  <a:pt x="598627" y="148743"/>
                </a:lnTo>
                <a:lnTo>
                  <a:pt x="599846" y="149962"/>
                </a:lnTo>
                <a:lnTo>
                  <a:pt x="603504" y="146304"/>
                </a:lnTo>
                <a:lnTo>
                  <a:pt x="602285" y="145085"/>
                </a:lnTo>
                <a:close/>
                <a:moveTo>
                  <a:pt x="594969" y="148743"/>
                </a:moveTo>
                <a:cubicBezTo>
                  <a:pt x="594157" y="149556"/>
                  <a:pt x="587248" y="154432"/>
                  <a:pt x="574243" y="163373"/>
                </a:cubicBezTo>
                <a:lnTo>
                  <a:pt x="576681" y="163373"/>
                </a:lnTo>
                <a:lnTo>
                  <a:pt x="594969" y="152400"/>
                </a:lnTo>
                <a:lnTo>
                  <a:pt x="594969" y="151181"/>
                </a:lnTo>
                <a:lnTo>
                  <a:pt x="596189" y="148743"/>
                </a:lnTo>
                <a:lnTo>
                  <a:pt x="594969" y="148743"/>
                </a:lnTo>
                <a:close/>
                <a:moveTo>
                  <a:pt x="607161" y="151181"/>
                </a:moveTo>
                <a:cubicBezTo>
                  <a:pt x="606349" y="151181"/>
                  <a:pt x="605333" y="151587"/>
                  <a:pt x="604113" y="152400"/>
                </a:cubicBezTo>
                <a:cubicBezTo>
                  <a:pt x="602894" y="153213"/>
                  <a:pt x="602285" y="154432"/>
                  <a:pt x="602285" y="156058"/>
                </a:cubicBezTo>
                <a:cubicBezTo>
                  <a:pt x="603097" y="156058"/>
                  <a:pt x="603910" y="155855"/>
                  <a:pt x="604723" y="155448"/>
                </a:cubicBezTo>
                <a:cubicBezTo>
                  <a:pt x="605536" y="155042"/>
                  <a:pt x="606349" y="153620"/>
                  <a:pt x="607161" y="151181"/>
                </a:cubicBezTo>
                <a:close/>
                <a:moveTo>
                  <a:pt x="559613" y="173127"/>
                </a:moveTo>
                <a:lnTo>
                  <a:pt x="552297" y="176784"/>
                </a:lnTo>
                <a:lnTo>
                  <a:pt x="553517" y="178004"/>
                </a:lnTo>
                <a:cubicBezTo>
                  <a:pt x="554329" y="177191"/>
                  <a:pt x="555549" y="176378"/>
                  <a:pt x="557174" y="175565"/>
                </a:cubicBezTo>
                <a:cubicBezTo>
                  <a:pt x="558800" y="174752"/>
                  <a:pt x="559613" y="173940"/>
                  <a:pt x="559613" y="173127"/>
                </a:cubicBezTo>
                <a:close/>
                <a:moveTo>
                  <a:pt x="282854" y="436474"/>
                </a:moveTo>
                <a:cubicBezTo>
                  <a:pt x="282854" y="447853"/>
                  <a:pt x="282448" y="455981"/>
                  <a:pt x="281635" y="460858"/>
                </a:cubicBezTo>
                <a:lnTo>
                  <a:pt x="282854" y="463296"/>
                </a:lnTo>
                <a:lnTo>
                  <a:pt x="284073" y="463296"/>
                </a:lnTo>
                <a:lnTo>
                  <a:pt x="284073" y="436474"/>
                </a:lnTo>
                <a:lnTo>
                  <a:pt x="282854" y="436474"/>
                </a:lnTo>
                <a:close/>
                <a:moveTo>
                  <a:pt x="284073" y="466954"/>
                </a:moveTo>
                <a:lnTo>
                  <a:pt x="282854" y="473050"/>
                </a:lnTo>
                <a:cubicBezTo>
                  <a:pt x="282854" y="471424"/>
                  <a:pt x="282041" y="470205"/>
                  <a:pt x="280416" y="469393"/>
                </a:cubicBezTo>
                <a:cubicBezTo>
                  <a:pt x="281229" y="475082"/>
                  <a:pt x="281635" y="479146"/>
                  <a:pt x="281635" y="481584"/>
                </a:cubicBezTo>
                <a:cubicBezTo>
                  <a:pt x="283261" y="484023"/>
                  <a:pt x="283261" y="487274"/>
                  <a:pt x="281635" y="491338"/>
                </a:cubicBezTo>
                <a:cubicBezTo>
                  <a:pt x="280822" y="492963"/>
                  <a:pt x="280822" y="494996"/>
                  <a:pt x="281635" y="497434"/>
                </a:cubicBezTo>
                <a:lnTo>
                  <a:pt x="281635" y="502311"/>
                </a:lnTo>
                <a:lnTo>
                  <a:pt x="282854" y="504749"/>
                </a:lnTo>
                <a:lnTo>
                  <a:pt x="284073" y="504749"/>
                </a:lnTo>
                <a:lnTo>
                  <a:pt x="286512" y="494996"/>
                </a:lnTo>
                <a:lnTo>
                  <a:pt x="285293" y="475488"/>
                </a:lnTo>
                <a:lnTo>
                  <a:pt x="285293" y="466954"/>
                </a:lnTo>
                <a:lnTo>
                  <a:pt x="284073" y="466954"/>
                </a:lnTo>
                <a:close/>
                <a:moveTo>
                  <a:pt x="281635" y="594970"/>
                </a:moveTo>
                <a:lnTo>
                  <a:pt x="277977" y="618135"/>
                </a:lnTo>
                <a:lnTo>
                  <a:pt x="280416" y="618135"/>
                </a:lnTo>
                <a:lnTo>
                  <a:pt x="281635" y="614477"/>
                </a:lnTo>
                <a:lnTo>
                  <a:pt x="282854" y="596189"/>
                </a:lnTo>
                <a:lnTo>
                  <a:pt x="281635" y="594970"/>
                </a:lnTo>
                <a:close/>
                <a:moveTo>
                  <a:pt x="281635" y="697383"/>
                </a:moveTo>
                <a:cubicBezTo>
                  <a:pt x="279197" y="699008"/>
                  <a:pt x="277977" y="700431"/>
                  <a:pt x="277977" y="701650"/>
                </a:cubicBezTo>
                <a:cubicBezTo>
                  <a:pt x="277977" y="702869"/>
                  <a:pt x="279197" y="703885"/>
                  <a:pt x="281635" y="704698"/>
                </a:cubicBezTo>
                <a:cubicBezTo>
                  <a:pt x="282448" y="704698"/>
                  <a:pt x="284073" y="702666"/>
                  <a:pt x="286512" y="698602"/>
                </a:cubicBezTo>
                <a:lnTo>
                  <a:pt x="281635" y="697383"/>
                </a:lnTo>
                <a:close/>
                <a:moveTo>
                  <a:pt x="285293" y="703479"/>
                </a:moveTo>
                <a:cubicBezTo>
                  <a:pt x="285293" y="704292"/>
                  <a:pt x="284683" y="705104"/>
                  <a:pt x="283464" y="705917"/>
                </a:cubicBezTo>
                <a:cubicBezTo>
                  <a:pt x="282245" y="706730"/>
                  <a:pt x="282041" y="707543"/>
                  <a:pt x="282854" y="708356"/>
                </a:cubicBezTo>
                <a:cubicBezTo>
                  <a:pt x="284480" y="709981"/>
                  <a:pt x="285902" y="709981"/>
                  <a:pt x="287121" y="708356"/>
                </a:cubicBezTo>
                <a:cubicBezTo>
                  <a:pt x="288341" y="706730"/>
                  <a:pt x="288950" y="705917"/>
                  <a:pt x="288950" y="705917"/>
                </a:cubicBezTo>
                <a:lnTo>
                  <a:pt x="285293" y="703479"/>
                </a:lnTo>
                <a:close/>
                <a:moveTo>
                  <a:pt x="291389" y="818083"/>
                </a:moveTo>
                <a:lnTo>
                  <a:pt x="288950" y="821741"/>
                </a:lnTo>
                <a:cubicBezTo>
                  <a:pt x="294640" y="824992"/>
                  <a:pt x="298297" y="825805"/>
                  <a:pt x="299923" y="824180"/>
                </a:cubicBezTo>
                <a:cubicBezTo>
                  <a:pt x="299923" y="822554"/>
                  <a:pt x="298501" y="821538"/>
                  <a:pt x="295656" y="821132"/>
                </a:cubicBezTo>
                <a:cubicBezTo>
                  <a:pt x="292811" y="820725"/>
                  <a:pt x="291389" y="819709"/>
                  <a:pt x="291389" y="818083"/>
                </a:cubicBezTo>
                <a:close/>
                <a:moveTo>
                  <a:pt x="299923" y="820522"/>
                </a:moveTo>
                <a:cubicBezTo>
                  <a:pt x="301549" y="821335"/>
                  <a:pt x="302971" y="821741"/>
                  <a:pt x="304190" y="821741"/>
                </a:cubicBezTo>
                <a:cubicBezTo>
                  <a:pt x="305409" y="821741"/>
                  <a:pt x="306832" y="821741"/>
                  <a:pt x="308457" y="821741"/>
                </a:cubicBezTo>
                <a:lnTo>
                  <a:pt x="299923" y="820522"/>
                </a:lnTo>
                <a:close/>
                <a:moveTo>
                  <a:pt x="280416" y="824180"/>
                </a:moveTo>
                <a:lnTo>
                  <a:pt x="276758" y="825399"/>
                </a:lnTo>
                <a:lnTo>
                  <a:pt x="276758" y="826618"/>
                </a:lnTo>
                <a:lnTo>
                  <a:pt x="280416" y="825399"/>
                </a:lnTo>
                <a:lnTo>
                  <a:pt x="280416" y="824180"/>
                </a:lnTo>
                <a:close/>
                <a:moveTo>
                  <a:pt x="482803" y="781507"/>
                </a:moveTo>
                <a:lnTo>
                  <a:pt x="479145" y="785165"/>
                </a:lnTo>
                <a:lnTo>
                  <a:pt x="479145" y="786384"/>
                </a:lnTo>
                <a:cubicBezTo>
                  <a:pt x="479145" y="785571"/>
                  <a:pt x="479552" y="784962"/>
                  <a:pt x="480365" y="784556"/>
                </a:cubicBezTo>
                <a:cubicBezTo>
                  <a:pt x="481177" y="784149"/>
                  <a:pt x="481990" y="783133"/>
                  <a:pt x="482803" y="781507"/>
                </a:cubicBezTo>
                <a:close/>
                <a:moveTo>
                  <a:pt x="1165555" y="847345"/>
                </a:moveTo>
                <a:lnTo>
                  <a:pt x="1167993" y="851002"/>
                </a:lnTo>
                <a:cubicBezTo>
                  <a:pt x="1168806" y="849376"/>
                  <a:pt x="1169009" y="848360"/>
                  <a:pt x="1168603" y="847954"/>
                </a:cubicBezTo>
                <a:cubicBezTo>
                  <a:pt x="1168197" y="847548"/>
                  <a:pt x="1167587" y="847345"/>
                  <a:pt x="1166774" y="847345"/>
                </a:cubicBezTo>
                <a:lnTo>
                  <a:pt x="1165555" y="847345"/>
                </a:lnTo>
                <a:close/>
                <a:moveTo>
                  <a:pt x="1070457" y="516941"/>
                </a:moveTo>
                <a:cubicBezTo>
                  <a:pt x="1071270" y="517754"/>
                  <a:pt x="1072083" y="519380"/>
                  <a:pt x="1072896" y="521818"/>
                </a:cubicBezTo>
                <a:cubicBezTo>
                  <a:pt x="1073709" y="524256"/>
                  <a:pt x="1074928" y="526288"/>
                  <a:pt x="1076553" y="527914"/>
                </a:cubicBezTo>
                <a:lnTo>
                  <a:pt x="1076553" y="525475"/>
                </a:lnTo>
                <a:cubicBezTo>
                  <a:pt x="1076553" y="520599"/>
                  <a:pt x="1074521" y="517754"/>
                  <a:pt x="1070457" y="51694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8A322CDD-ADEF-4486-227E-D0851979C475}"/>
              </a:ext>
            </a:extLst>
          </p:cNvPr>
          <p:cNvGrpSpPr/>
          <p:nvPr/>
        </p:nvGrpSpPr>
        <p:grpSpPr>
          <a:xfrm>
            <a:off x="5068839" y="2115251"/>
            <a:ext cx="848531" cy="567255"/>
            <a:chOff x="5933185" y="3446654"/>
            <a:chExt cx="1374648" cy="918972"/>
          </a:xfrm>
        </p:grpSpPr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F81A0EE-3578-D345-180F-EFD52C60C4CA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B5BFC9F5-E71C-0AF0-49B0-CC1F4673A086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318" name="图片 317" descr="D:\51PPT模板网\51pptmoban.com\图片001.jpg">
            <a:extLst>
              <a:ext uri="{FF2B5EF4-FFF2-40B4-BE49-F238E27FC236}">
                <a16:creationId xmlns:a16="http://schemas.microsoft.com/office/drawing/2014/main" id="{B09A976B-F3C3-CCA1-DCF1-6561712585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1318" y="139700"/>
            <a:ext cx="2681849" cy="1571655"/>
          </a:xfrm>
          <a:custGeom>
            <a:avLst/>
            <a:gdLst>
              <a:gd name="connsiteX0" fmla="*/ 3525167 w 3525167"/>
              <a:gd name="connsiteY0" fmla="*/ 0 h 2065868"/>
              <a:gd name="connsiteX1" fmla="*/ 0 w 3525167"/>
              <a:gd name="connsiteY1" fmla="*/ 0 h 2065868"/>
              <a:gd name="connsiteX2" fmla="*/ 0 w 3525167"/>
              <a:gd name="connsiteY2" fmla="*/ 2065868 h 2065868"/>
              <a:gd name="connsiteX3" fmla="*/ 3525167 w 3525167"/>
              <a:gd name="connsiteY3" fmla="*/ 2065868 h 2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167" h="2065868">
                <a:moveTo>
                  <a:pt x="3525167" y="0"/>
                </a:moveTo>
                <a:lnTo>
                  <a:pt x="0" y="0"/>
                </a:lnTo>
                <a:lnTo>
                  <a:pt x="0" y="2065868"/>
                </a:lnTo>
                <a:lnTo>
                  <a:pt x="3525167" y="2065868"/>
                </a:lnTo>
                <a:close/>
              </a:path>
            </a:pathLst>
          </a:custGeom>
          <a:effectLst>
            <a:reflection blurRad="6350" stA="14000" endPos="35000" dir="5400000" sy="-100000" algn="bl" rotWithShape="0"/>
          </a:effectLst>
        </p:spPr>
      </p:pic>
      <p:sp>
        <p:nvSpPr>
          <p:cNvPr id="1038" name="文本框 1037">
            <a:extLst>
              <a:ext uri="{FF2B5EF4-FFF2-40B4-BE49-F238E27FC236}">
                <a16:creationId xmlns:a16="http://schemas.microsoft.com/office/drawing/2014/main" id="{A0A6EF69-0631-9609-3C38-D5CF8B838F97}"/>
              </a:ext>
            </a:extLst>
          </p:cNvPr>
          <p:cNvSpPr txBox="1"/>
          <p:nvPr/>
        </p:nvSpPr>
        <p:spPr>
          <a:xfrm>
            <a:off x="4201430" y="1743245"/>
            <a:ext cx="553998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rgbClr val="A7B8B4"/>
                    </a:gs>
                    <a:gs pos="100000">
                      <a:srgbClr val="589382"/>
                    </a:gs>
                  </a:gsLst>
                  <a:lin ang="108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中国风工作总结汇报</a:t>
            </a:r>
          </a:p>
        </p:txBody>
      </p:sp>
      <p:grpSp>
        <p:nvGrpSpPr>
          <p:cNvPr id="1047" name="组合 1046">
            <a:extLst>
              <a:ext uri="{FF2B5EF4-FFF2-40B4-BE49-F238E27FC236}">
                <a16:creationId xmlns:a16="http://schemas.microsoft.com/office/drawing/2014/main" id="{C9208D49-832A-4339-F5F5-C3AD6210446E}"/>
              </a:ext>
            </a:extLst>
          </p:cNvPr>
          <p:cNvGrpSpPr/>
          <p:nvPr/>
        </p:nvGrpSpPr>
        <p:grpSpPr>
          <a:xfrm>
            <a:off x="7430130" y="3132575"/>
            <a:ext cx="623962" cy="2360583"/>
            <a:chOff x="7430130" y="3132575"/>
            <a:chExt cx="623962" cy="2360583"/>
          </a:xfrm>
        </p:grpSpPr>
        <p:sp>
          <p:nvSpPr>
            <p:cNvPr id="1046" name="任意多边形: 形状 1045">
              <a:extLst>
                <a:ext uri="{FF2B5EF4-FFF2-40B4-BE49-F238E27FC236}">
                  <a16:creationId xmlns:a16="http://schemas.microsoft.com/office/drawing/2014/main" id="{0059AC80-E8C9-489F-EA39-C9067FEA6ACA}"/>
                </a:ext>
              </a:extLst>
            </p:cNvPr>
            <p:cNvSpPr/>
            <p:nvPr/>
          </p:nvSpPr>
          <p:spPr>
            <a:xfrm rot="2700000">
              <a:off x="7430130" y="3205632"/>
              <a:ext cx="623962" cy="623962"/>
            </a:xfrm>
            <a:custGeom>
              <a:avLst/>
              <a:gdLst>
                <a:gd name="connsiteX0" fmla="*/ 0 w 623962"/>
                <a:gd name="connsiteY0" fmla="*/ 0 h 623962"/>
                <a:gd name="connsiteX1" fmla="*/ 272263 w 623962"/>
                <a:gd name="connsiteY1" fmla="*/ 0 h 623962"/>
                <a:gd name="connsiteX2" fmla="*/ 272263 w 623962"/>
                <a:gd name="connsiteY2" fmla="*/ 175849 h 623962"/>
                <a:gd name="connsiteX3" fmla="*/ 448112 w 623962"/>
                <a:gd name="connsiteY3" fmla="*/ 175849 h 623962"/>
                <a:gd name="connsiteX4" fmla="*/ 448112 w 623962"/>
                <a:gd name="connsiteY4" fmla="*/ 351699 h 623962"/>
                <a:gd name="connsiteX5" fmla="*/ 623962 w 623962"/>
                <a:gd name="connsiteY5" fmla="*/ 351699 h 623962"/>
                <a:gd name="connsiteX6" fmla="*/ 623962 w 623962"/>
                <a:gd name="connsiteY6" fmla="*/ 623962 h 623962"/>
                <a:gd name="connsiteX7" fmla="*/ 351699 w 623962"/>
                <a:gd name="connsiteY7" fmla="*/ 623962 h 623962"/>
                <a:gd name="connsiteX8" fmla="*/ 351699 w 623962"/>
                <a:gd name="connsiteY8" fmla="*/ 448112 h 623962"/>
                <a:gd name="connsiteX9" fmla="*/ 175849 w 623962"/>
                <a:gd name="connsiteY9" fmla="*/ 448112 h 623962"/>
                <a:gd name="connsiteX10" fmla="*/ 175849 w 623962"/>
                <a:gd name="connsiteY10" fmla="*/ 272263 h 623962"/>
                <a:gd name="connsiteX11" fmla="*/ 0 w 623962"/>
                <a:gd name="connsiteY11" fmla="*/ 272263 h 62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962" h="623962">
                  <a:moveTo>
                    <a:pt x="0" y="0"/>
                  </a:moveTo>
                  <a:lnTo>
                    <a:pt x="272263" y="0"/>
                  </a:lnTo>
                  <a:lnTo>
                    <a:pt x="272263" y="175849"/>
                  </a:lnTo>
                  <a:lnTo>
                    <a:pt x="448112" y="175849"/>
                  </a:lnTo>
                  <a:lnTo>
                    <a:pt x="448112" y="351699"/>
                  </a:lnTo>
                  <a:lnTo>
                    <a:pt x="623962" y="351699"/>
                  </a:lnTo>
                  <a:lnTo>
                    <a:pt x="623962" y="623962"/>
                  </a:lnTo>
                  <a:lnTo>
                    <a:pt x="351699" y="623962"/>
                  </a:lnTo>
                  <a:lnTo>
                    <a:pt x="351699" y="448112"/>
                  </a:lnTo>
                  <a:lnTo>
                    <a:pt x="175849" y="448112"/>
                  </a:lnTo>
                  <a:lnTo>
                    <a:pt x="175849" y="272263"/>
                  </a:lnTo>
                  <a:lnTo>
                    <a:pt x="0" y="272263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39" name="文本框 1038">
              <a:extLst>
                <a:ext uri="{FF2B5EF4-FFF2-40B4-BE49-F238E27FC236}">
                  <a16:creationId xmlns:a16="http://schemas.microsoft.com/office/drawing/2014/main" id="{591D6DEF-011E-66A5-8C5A-53FFD8D413D3}"/>
                </a:ext>
              </a:extLst>
            </p:cNvPr>
            <p:cNvSpPr txBox="1"/>
            <p:nvPr/>
          </p:nvSpPr>
          <p:spPr>
            <a:xfrm>
              <a:off x="7511279" y="3132575"/>
              <a:ext cx="461665" cy="236058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汇报人</a:t>
              </a:r>
              <a:r>
                <a:rPr lang="zh-CN" altLang="en-US" dirty="0">
                  <a:gradFill>
                    <a:gsLst>
                      <a:gs pos="0">
                        <a:srgbClr val="589382"/>
                      </a:gs>
                      <a:gs pos="100000">
                        <a:srgbClr val="285541"/>
                      </a:gs>
                    </a:gsLst>
                    <a:lin ang="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：</a:t>
              </a:r>
              <a:r>
                <a:rPr lang="en-US" altLang="zh-CN" dirty="0">
                  <a:gradFill>
                    <a:gsLst>
                      <a:gs pos="0">
                        <a:srgbClr val="589382"/>
                      </a:gs>
                      <a:gs pos="100000">
                        <a:srgbClr val="285541"/>
                      </a:gs>
                    </a:gsLst>
                    <a:lin ang="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51PPT</a:t>
              </a:r>
              <a:r>
                <a:rPr lang="zh-CN" altLang="en-US" dirty="0">
                  <a:gradFill>
                    <a:gsLst>
                      <a:gs pos="0">
                        <a:srgbClr val="589382"/>
                      </a:gs>
                      <a:gs pos="100000">
                        <a:srgbClr val="285541"/>
                      </a:gs>
                    </a:gsLst>
                    <a:lin ang="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模板网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566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贰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928A3518-59AD-4915-265B-67710C7C05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19175" y="3545568"/>
            <a:ext cx="4467225" cy="849458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89BFFD24-89DA-BB82-B83D-F7B04795B756}"/>
              </a:ext>
            </a:extLst>
          </p:cNvPr>
          <p:cNvGrpSpPr/>
          <p:nvPr/>
        </p:nvGrpSpPr>
        <p:grpSpPr>
          <a:xfrm>
            <a:off x="1503271" y="1506912"/>
            <a:ext cx="3499034" cy="558133"/>
            <a:chOff x="1503271" y="1502393"/>
            <a:chExt cx="3499034" cy="558133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5BB5FAD-45BF-158F-6029-5DE1E4FFF041}"/>
                </a:ext>
              </a:extLst>
            </p:cNvPr>
            <p:cNvSpPr>
              <a:spLocks/>
            </p:cNvSpPr>
            <p:nvPr/>
          </p:nvSpPr>
          <p:spPr>
            <a:xfrm rot="5400000">
              <a:off x="2973721" y="31943"/>
              <a:ext cx="558133" cy="3499034"/>
            </a:xfrm>
            <a:custGeom>
              <a:avLst/>
              <a:gdLst>
                <a:gd name="connsiteX0" fmla="*/ 0 w 558133"/>
                <a:gd name="connsiteY0" fmla="*/ 3320273 h 3499034"/>
                <a:gd name="connsiteX1" fmla="*/ 0 w 558133"/>
                <a:gd name="connsiteY1" fmla="*/ 2949230 h 3499034"/>
                <a:gd name="connsiteX2" fmla="*/ 0 w 558133"/>
                <a:gd name="connsiteY2" fmla="*/ 2776054 h 3499034"/>
                <a:gd name="connsiteX3" fmla="*/ 0 w 558133"/>
                <a:gd name="connsiteY3" fmla="*/ 2578187 h 3499034"/>
                <a:gd name="connsiteX4" fmla="*/ 0 w 558133"/>
                <a:gd name="connsiteY4" fmla="*/ 2405011 h 3499034"/>
                <a:gd name="connsiteX5" fmla="*/ 0 w 558133"/>
                <a:gd name="connsiteY5" fmla="*/ 2207144 h 3499034"/>
                <a:gd name="connsiteX6" fmla="*/ 0 w 558133"/>
                <a:gd name="connsiteY6" fmla="*/ 2033968 h 3499034"/>
                <a:gd name="connsiteX7" fmla="*/ 0 w 558133"/>
                <a:gd name="connsiteY7" fmla="*/ 1836101 h 3499034"/>
                <a:gd name="connsiteX8" fmla="*/ 0 w 558133"/>
                <a:gd name="connsiteY8" fmla="*/ 1662925 h 3499034"/>
                <a:gd name="connsiteX9" fmla="*/ 0 w 558133"/>
                <a:gd name="connsiteY9" fmla="*/ 1465058 h 3499034"/>
                <a:gd name="connsiteX10" fmla="*/ 0 w 558133"/>
                <a:gd name="connsiteY10" fmla="*/ 1291882 h 3499034"/>
                <a:gd name="connsiteX11" fmla="*/ 0 w 558133"/>
                <a:gd name="connsiteY11" fmla="*/ 1094015 h 3499034"/>
                <a:gd name="connsiteX12" fmla="*/ 0 w 558133"/>
                <a:gd name="connsiteY12" fmla="*/ 920839 h 3499034"/>
                <a:gd name="connsiteX13" fmla="*/ 0 w 558133"/>
                <a:gd name="connsiteY13" fmla="*/ 722972 h 3499034"/>
                <a:gd name="connsiteX14" fmla="*/ 0 w 558133"/>
                <a:gd name="connsiteY14" fmla="*/ 549796 h 3499034"/>
                <a:gd name="connsiteX15" fmla="*/ 0 w 558133"/>
                <a:gd name="connsiteY15" fmla="*/ 178753 h 3499034"/>
                <a:gd name="connsiteX16" fmla="*/ 6704 w 558133"/>
                <a:gd name="connsiteY16" fmla="*/ 143044 h 3499034"/>
                <a:gd name="connsiteX17" fmla="*/ 88224 w 558133"/>
                <a:gd name="connsiteY17" fmla="*/ 76998 h 3499034"/>
                <a:gd name="connsiteX18" fmla="*/ 96733 w 558133"/>
                <a:gd name="connsiteY18" fmla="*/ 76192 h 3499034"/>
                <a:gd name="connsiteX19" fmla="*/ 99999 w 558133"/>
                <a:gd name="connsiteY19" fmla="*/ 60984 h 3499034"/>
                <a:gd name="connsiteX20" fmla="*/ 197868 w 558133"/>
                <a:gd name="connsiteY20" fmla="*/ 0 h 3499034"/>
                <a:gd name="connsiteX21" fmla="*/ 360265 w 558133"/>
                <a:gd name="connsiteY21" fmla="*/ 0 h 3499034"/>
                <a:gd name="connsiteX22" fmla="*/ 458133 w 558133"/>
                <a:gd name="connsiteY22" fmla="*/ 60984 h 3499034"/>
                <a:gd name="connsiteX23" fmla="*/ 461399 w 558133"/>
                <a:gd name="connsiteY23" fmla="*/ 76192 h 3499034"/>
                <a:gd name="connsiteX24" fmla="*/ 469909 w 558133"/>
                <a:gd name="connsiteY24" fmla="*/ 76998 h 3499034"/>
                <a:gd name="connsiteX25" fmla="*/ 558133 w 558133"/>
                <a:gd name="connsiteY25" fmla="*/ 178758 h 3499034"/>
                <a:gd name="connsiteX26" fmla="*/ 558133 w 558133"/>
                <a:gd name="connsiteY26" fmla="*/ 549801 h 3499034"/>
                <a:gd name="connsiteX27" fmla="*/ 558133 w 558133"/>
                <a:gd name="connsiteY27" fmla="*/ 722977 h 3499034"/>
                <a:gd name="connsiteX28" fmla="*/ 558133 w 558133"/>
                <a:gd name="connsiteY28" fmla="*/ 920844 h 3499034"/>
                <a:gd name="connsiteX29" fmla="*/ 558133 w 558133"/>
                <a:gd name="connsiteY29" fmla="*/ 1094020 h 3499034"/>
                <a:gd name="connsiteX30" fmla="*/ 558133 w 558133"/>
                <a:gd name="connsiteY30" fmla="*/ 1291887 h 3499034"/>
                <a:gd name="connsiteX31" fmla="*/ 558133 w 558133"/>
                <a:gd name="connsiteY31" fmla="*/ 1465063 h 3499034"/>
                <a:gd name="connsiteX32" fmla="*/ 558133 w 558133"/>
                <a:gd name="connsiteY32" fmla="*/ 1662930 h 3499034"/>
                <a:gd name="connsiteX33" fmla="*/ 558133 w 558133"/>
                <a:gd name="connsiteY33" fmla="*/ 1836106 h 3499034"/>
                <a:gd name="connsiteX34" fmla="*/ 558133 w 558133"/>
                <a:gd name="connsiteY34" fmla="*/ 2033973 h 3499034"/>
                <a:gd name="connsiteX35" fmla="*/ 558133 w 558133"/>
                <a:gd name="connsiteY35" fmla="*/ 2207149 h 3499034"/>
                <a:gd name="connsiteX36" fmla="*/ 558133 w 558133"/>
                <a:gd name="connsiteY36" fmla="*/ 2405016 h 3499034"/>
                <a:gd name="connsiteX37" fmla="*/ 558133 w 558133"/>
                <a:gd name="connsiteY37" fmla="*/ 2578192 h 3499034"/>
                <a:gd name="connsiteX38" fmla="*/ 558133 w 558133"/>
                <a:gd name="connsiteY38" fmla="*/ 2776059 h 3499034"/>
                <a:gd name="connsiteX39" fmla="*/ 558133 w 558133"/>
                <a:gd name="connsiteY39" fmla="*/ 2949235 h 3499034"/>
                <a:gd name="connsiteX40" fmla="*/ 558133 w 558133"/>
                <a:gd name="connsiteY40" fmla="*/ 3320278 h 3499034"/>
                <a:gd name="connsiteX41" fmla="*/ 551429 w 558133"/>
                <a:gd name="connsiteY41" fmla="*/ 3355988 h 3499034"/>
                <a:gd name="connsiteX42" fmla="*/ 469910 w 558133"/>
                <a:gd name="connsiteY42" fmla="*/ 3422035 h 3499034"/>
                <a:gd name="connsiteX43" fmla="*/ 461400 w 558133"/>
                <a:gd name="connsiteY43" fmla="*/ 3422841 h 3499034"/>
                <a:gd name="connsiteX44" fmla="*/ 458134 w 558133"/>
                <a:gd name="connsiteY44" fmla="*/ 3438050 h 3499034"/>
                <a:gd name="connsiteX45" fmla="*/ 360266 w 558133"/>
                <a:gd name="connsiteY45" fmla="*/ 3499034 h 3499034"/>
                <a:gd name="connsiteX46" fmla="*/ 197869 w 558133"/>
                <a:gd name="connsiteY46" fmla="*/ 3499034 h 3499034"/>
                <a:gd name="connsiteX47" fmla="*/ 100000 w 558133"/>
                <a:gd name="connsiteY47" fmla="*/ 3438050 h 3499034"/>
                <a:gd name="connsiteX48" fmla="*/ 96734 w 558133"/>
                <a:gd name="connsiteY48" fmla="*/ 3422841 h 3499034"/>
                <a:gd name="connsiteX49" fmla="*/ 88225 w 558133"/>
                <a:gd name="connsiteY49" fmla="*/ 3422035 h 3499034"/>
                <a:gd name="connsiteX50" fmla="*/ 0 w 558133"/>
                <a:gd name="connsiteY50" fmla="*/ 3320273 h 349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8133" h="3499034">
                  <a:moveTo>
                    <a:pt x="0" y="3320273"/>
                  </a:moveTo>
                  <a:lnTo>
                    <a:pt x="0" y="2949230"/>
                  </a:lnTo>
                  <a:lnTo>
                    <a:pt x="0" y="2776054"/>
                  </a:lnTo>
                  <a:lnTo>
                    <a:pt x="0" y="2578187"/>
                  </a:lnTo>
                  <a:lnTo>
                    <a:pt x="0" y="2405011"/>
                  </a:lnTo>
                  <a:lnTo>
                    <a:pt x="0" y="2207144"/>
                  </a:lnTo>
                  <a:lnTo>
                    <a:pt x="0" y="2033968"/>
                  </a:lnTo>
                  <a:lnTo>
                    <a:pt x="0" y="1836101"/>
                  </a:lnTo>
                  <a:lnTo>
                    <a:pt x="0" y="1662925"/>
                  </a:lnTo>
                  <a:lnTo>
                    <a:pt x="0" y="1465058"/>
                  </a:lnTo>
                  <a:lnTo>
                    <a:pt x="0" y="1291882"/>
                  </a:lnTo>
                  <a:lnTo>
                    <a:pt x="0" y="1094015"/>
                  </a:lnTo>
                  <a:lnTo>
                    <a:pt x="0" y="920839"/>
                  </a:lnTo>
                  <a:lnTo>
                    <a:pt x="0" y="722972"/>
                  </a:lnTo>
                  <a:lnTo>
                    <a:pt x="0" y="549796"/>
                  </a:ln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360265" y="0"/>
                  </a:lnTo>
                  <a:cubicBezTo>
                    <a:pt x="404261" y="0"/>
                    <a:pt x="442008" y="25145"/>
                    <a:pt x="458133" y="60984"/>
                  </a:cubicBezTo>
                  <a:lnTo>
                    <a:pt x="461399" y="76192"/>
                  </a:lnTo>
                  <a:lnTo>
                    <a:pt x="469909" y="76998"/>
                  </a:lnTo>
                  <a:cubicBezTo>
                    <a:pt x="520259" y="86683"/>
                    <a:pt x="558133" y="128563"/>
                    <a:pt x="558133" y="178758"/>
                  </a:cubicBezTo>
                  <a:lnTo>
                    <a:pt x="558133" y="549801"/>
                  </a:lnTo>
                  <a:lnTo>
                    <a:pt x="558133" y="722977"/>
                  </a:lnTo>
                  <a:lnTo>
                    <a:pt x="558133" y="920844"/>
                  </a:lnTo>
                  <a:lnTo>
                    <a:pt x="558133" y="1094020"/>
                  </a:lnTo>
                  <a:lnTo>
                    <a:pt x="558133" y="1291887"/>
                  </a:lnTo>
                  <a:lnTo>
                    <a:pt x="558133" y="1465063"/>
                  </a:lnTo>
                  <a:lnTo>
                    <a:pt x="558133" y="1662930"/>
                  </a:lnTo>
                  <a:lnTo>
                    <a:pt x="558133" y="1836106"/>
                  </a:lnTo>
                  <a:lnTo>
                    <a:pt x="558133" y="2033973"/>
                  </a:lnTo>
                  <a:lnTo>
                    <a:pt x="558133" y="2207149"/>
                  </a:lnTo>
                  <a:lnTo>
                    <a:pt x="558133" y="2405016"/>
                  </a:lnTo>
                  <a:lnTo>
                    <a:pt x="558133" y="2578192"/>
                  </a:lnTo>
                  <a:lnTo>
                    <a:pt x="558133" y="2776059"/>
                  </a:lnTo>
                  <a:lnTo>
                    <a:pt x="558133" y="2949235"/>
                  </a:lnTo>
                  <a:lnTo>
                    <a:pt x="558133" y="3320278"/>
                  </a:lnTo>
                  <a:lnTo>
                    <a:pt x="551429" y="3355988"/>
                  </a:lnTo>
                  <a:cubicBezTo>
                    <a:pt x="538417" y="3389398"/>
                    <a:pt x="507672" y="3414771"/>
                    <a:pt x="469910" y="3422035"/>
                  </a:cubicBezTo>
                  <a:lnTo>
                    <a:pt x="461400" y="3422841"/>
                  </a:lnTo>
                  <a:lnTo>
                    <a:pt x="458134" y="3438050"/>
                  </a:lnTo>
                  <a:cubicBezTo>
                    <a:pt x="442009" y="3473888"/>
                    <a:pt x="404262" y="3499034"/>
                    <a:pt x="360266" y="3499034"/>
                  </a:cubicBezTo>
                  <a:lnTo>
                    <a:pt x="197869" y="3499034"/>
                  </a:lnTo>
                  <a:cubicBezTo>
                    <a:pt x="153873" y="3499034"/>
                    <a:pt x="116125" y="3473888"/>
                    <a:pt x="100000" y="3438050"/>
                  </a:cubicBezTo>
                  <a:lnTo>
                    <a:pt x="96734" y="3422841"/>
                  </a:lnTo>
                  <a:lnTo>
                    <a:pt x="88225" y="3422035"/>
                  </a:lnTo>
                  <a:cubicBezTo>
                    <a:pt x="37874" y="3412350"/>
                    <a:pt x="0" y="3370470"/>
                    <a:pt x="0" y="332027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" name="Text Box 9">
              <a:extLst>
                <a:ext uri="{FF2B5EF4-FFF2-40B4-BE49-F238E27FC236}">
                  <a16:creationId xmlns:a16="http://schemas.microsoft.com/office/drawing/2014/main" id="{CA5D5408-22A9-F353-EE58-452A706EA0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4412" y="1552444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E7968DE-3E64-4E80-3830-324873FDF84E}"/>
              </a:ext>
            </a:extLst>
          </p:cNvPr>
          <p:cNvSpPr txBox="1"/>
          <p:nvPr/>
        </p:nvSpPr>
        <p:spPr>
          <a:xfrm>
            <a:off x="1019174" y="2207564"/>
            <a:ext cx="4314826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31" name="图片 30" descr="D:\51PPT模板网\51pptmoban.com\图片001.jpg">
            <a:extLst>
              <a:ext uri="{FF2B5EF4-FFF2-40B4-BE49-F238E27FC236}">
                <a16:creationId xmlns:a16="http://schemas.microsoft.com/office/drawing/2014/main" id="{3FB825CC-57A8-6D77-332E-9665F7A6DB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805488" y="3545568"/>
            <a:ext cx="4467225" cy="849458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A81ABC-7626-2315-6062-8DC03C1FA852}"/>
              </a:ext>
            </a:extLst>
          </p:cNvPr>
          <p:cNvGrpSpPr/>
          <p:nvPr/>
        </p:nvGrpSpPr>
        <p:grpSpPr>
          <a:xfrm>
            <a:off x="6289584" y="1506912"/>
            <a:ext cx="3499034" cy="558133"/>
            <a:chOff x="1503271" y="1502393"/>
            <a:chExt cx="3499034" cy="55813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E7AEE0C-8476-C8FA-623F-82395531A9AC}"/>
                </a:ext>
              </a:extLst>
            </p:cNvPr>
            <p:cNvSpPr>
              <a:spLocks/>
            </p:cNvSpPr>
            <p:nvPr/>
          </p:nvSpPr>
          <p:spPr>
            <a:xfrm rot="5400000">
              <a:off x="2973721" y="31943"/>
              <a:ext cx="558133" cy="3499034"/>
            </a:xfrm>
            <a:custGeom>
              <a:avLst/>
              <a:gdLst>
                <a:gd name="connsiteX0" fmla="*/ 0 w 558133"/>
                <a:gd name="connsiteY0" fmla="*/ 3320273 h 3499034"/>
                <a:gd name="connsiteX1" fmla="*/ 0 w 558133"/>
                <a:gd name="connsiteY1" fmla="*/ 2949230 h 3499034"/>
                <a:gd name="connsiteX2" fmla="*/ 0 w 558133"/>
                <a:gd name="connsiteY2" fmla="*/ 2776054 h 3499034"/>
                <a:gd name="connsiteX3" fmla="*/ 0 w 558133"/>
                <a:gd name="connsiteY3" fmla="*/ 2578187 h 3499034"/>
                <a:gd name="connsiteX4" fmla="*/ 0 w 558133"/>
                <a:gd name="connsiteY4" fmla="*/ 2405011 h 3499034"/>
                <a:gd name="connsiteX5" fmla="*/ 0 w 558133"/>
                <a:gd name="connsiteY5" fmla="*/ 2207144 h 3499034"/>
                <a:gd name="connsiteX6" fmla="*/ 0 w 558133"/>
                <a:gd name="connsiteY6" fmla="*/ 2033968 h 3499034"/>
                <a:gd name="connsiteX7" fmla="*/ 0 w 558133"/>
                <a:gd name="connsiteY7" fmla="*/ 1836101 h 3499034"/>
                <a:gd name="connsiteX8" fmla="*/ 0 w 558133"/>
                <a:gd name="connsiteY8" fmla="*/ 1662925 h 3499034"/>
                <a:gd name="connsiteX9" fmla="*/ 0 w 558133"/>
                <a:gd name="connsiteY9" fmla="*/ 1465058 h 3499034"/>
                <a:gd name="connsiteX10" fmla="*/ 0 w 558133"/>
                <a:gd name="connsiteY10" fmla="*/ 1291882 h 3499034"/>
                <a:gd name="connsiteX11" fmla="*/ 0 w 558133"/>
                <a:gd name="connsiteY11" fmla="*/ 1094015 h 3499034"/>
                <a:gd name="connsiteX12" fmla="*/ 0 w 558133"/>
                <a:gd name="connsiteY12" fmla="*/ 920839 h 3499034"/>
                <a:gd name="connsiteX13" fmla="*/ 0 w 558133"/>
                <a:gd name="connsiteY13" fmla="*/ 722972 h 3499034"/>
                <a:gd name="connsiteX14" fmla="*/ 0 w 558133"/>
                <a:gd name="connsiteY14" fmla="*/ 549796 h 3499034"/>
                <a:gd name="connsiteX15" fmla="*/ 0 w 558133"/>
                <a:gd name="connsiteY15" fmla="*/ 178753 h 3499034"/>
                <a:gd name="connsiteX16" fmla="*/ 6704 w 558133"/>
                <a:gd name="connsiteY16" fmla="*/ 143044 h 3499034"/>
                <a:gd name="connsiteX17" fmla="*/ 88224 w 558133"/>
                <a:gd name="connsiteY17" fmla="*/ 76998 h 3499034"/>
                <a:gd name="connsiteX18" fmla="*/ 96733 w 558133"/>
                <a:gd name="connsiteY18" fmla="*/ 76192 h 3499034"/>
                <a:gd name="connsiteX19" fmla="*/ 99999 w 558133"/>
                <a:gd name="connsiteY19" fmla="*/ 60984 h 3499034"/>
                <a:gd name="connsiteX20" fmla="*/ 197868 w 558133"/>
                <a:gd name="connsiteY20" fmla="*/ 0 h 3499034"/>
                <a:gd name="connsiteX21" fmla="*/ 360265 w 558133"/>
                <a:gd name="connsiteY21" fmla="*/ 0 h 3499034"/>
                <a:gd name="connsiteX22" fmla="*/ 458133 w 558133"/>
                <a:gd name="connsiteY22" fmla="*/ 60984 h 3499034"/>
                <a:gd name="connsiteX23" fmla="*/ 461399 w 558133"/>
                <a:gd name="connsiteY23" fmla="*/ 76192 h 3499034"/>
                <a:gd name="connsiteX24" fmla="*/ 469909 w 558133"/>
                <a:gd name="connsiteY24" fmla="*/ 76998 h 3499034"/>
                <a:gd name="connsiteX25" fmla="*/ 558133 w 558133"/>
                <a:gd name="connsiteY25" fmla="*/ 178758 h 3499034"/>
                <a:gd name="connsiteX26" fmla="*/ 558133 w 558133"/>
                <a:gd name="connsiteY26" fmla="*/ 549801 h 3499034"/>
                <a:gd name="connsiteX27" fmla="*/ 558133 w 558133"/>
                <a:gd name="connsiteY27" fmla="*/ 722977 h 3499034"/>
                <a:gd name="connsiteX28" fmla="*/ 558133 w 558133"/>
                <a:gd name="connsiteY28" fmla="*/ 920844 h 3499034"/>
                <a:gd name="connsiteX29" fmla="*/ 558133 w 558133"/>
                <a:gd name="connsiteY29" fmla="*/ 1094020 h 3499034"/>
                <a:gd name="connsiteX30" fmla="*/ 558133 w 558133"/>
                <a:gd name="connsiteY30" fmla="*/ 1291887 h 3499034"/>
                <a:gd name="connsiteX31" fmla="*/ 558133 w 558133"/>
                <a:gd name="connsiteY31" fmla="*/ 1465063 h 3499034"/>
                <a:gd name="connsiteX32" fmla="*/ 558133 w 558133"/>
                <a:gd name="connsiteY32" fmla="*/ 1662930 h 3499034"/>
                <a:gd name="connsiteX33" fmla="*/ 558133 w 558133"/>
                <a:gd name="connsiteY33" fmla="*/ 1836106 h 3499034"/>
                <a:gd name="connsiteX34" fmla="*/ 558133 w 558133"/>
                <a:gd name="connsiteY34" fmla="*/ 2033973 h 3499034"/>
                <a:gd name="connsiteX35" fmla="*/ 558133 w 558133"/>
                <a:gd name="connsiteY35" fmla="*/ 2207149 h 3499034"/>
                <a:gd name="connsiteX36" fmla="*/ 558133 w 558133"/>
                <a:gd name="connsiteY36" fmla="*/ 2405016 h 3499034"/>
                <a:gd name="connsiteX37" fmla="*/ 558133 w 558133"/>
                <a:gd name="connsiteY37" fmla="*/ 2578192 h 3499034"/>
                <a:gd name="connsiteX38" fmla="*/ 558133 w 558133"/>
                <a:gd name="connsiteY38" fmla="*/ 2776059 h 3499034"/>
                <a:gd name="connsiteX39" fmla="*/ 558133 w 558133"/>
                <a:gd name="connsiteY39" fmla="*/ 2949235 h 3499034"/>
                <a:gd name="connsiteX40" fmla="*/ 558133 w 558133"/>
                <a:gd name="connsiteY40" fmla="*/ 3320278 h 3499034"/>
                <a:gd name="connsiteX41" fmla="*/ 551429 w 558133"/>
                <a:gd name="connsiteY41" fmla="*/ 3355988 h 3499034"/>
                <a:gd name="connsiteX42" fmla="*/ 469910 w 558133"/>
                <a:gd name="connsiteY42" fmla="*/ 3422035 h 3499034"/>
                <a:gd name="connsiteX43" fmla="*/ 461400 w 558133"/>
                <a:gd name="connsiteY43" fmla="*/ 3422841 h 3499034"/>
                <a:gd name="connsiteX44" fmla="*/ 458134 w 558133"/>
                <a:gd name="connsiteY44" fmla="*/ 3438050 h 3499034"/>
                <a:gd name="connsiteX45" fmla="*/ 360266 w 558133"/>
                <a:gd name="connsiteY45" fmla="*/ 3499034 h 3499034"/>
                <a:gd name="connsiteX46" fmla="*/ 197869 w 558133"/>
                <a:gd name="connsiteY46" fmla="*/ 3499034 h 3499034"/>
                <a:gd name="connsiteX47" fmla="*/ 100000 w 558133"/>
                <a:gd name="connsiteY47" fmla="*/ 3438050 h 3499034"/>
                <a:gd name="connsiteX48" fmla="*/ 96734 w 558133"/>
                <a:gd name="connsiteY48" fmla="*/ 3422841 h 3499034"/>
                <a:gd name="connsiteX49" fmla="*/ 88225 w 558133"/>
                <a:gd name="connsiteY49" fmla="*/ 3422035 h 3499034"/>
                <a:gd name="connsiteX50" fmla="*/ 0 w 558133"/>
                <a:gd name="connsiteY50" fmla="*/ 3320273 h 349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8133" h="3499034">
                  <a:moveTo>
                    <a:pt x="0" y="3320273"/>
                  </a:moveTo>
                  <a:lnTo>
                    <a:pt x="0" y="2949230"/>
                  </a:lnTo>
                  <a:lnTo>
                    <a:pt x="0" y="2776054"/>
                  </a:lnTo>
                  <a:lnTo>
                    <a:pt x="0" y="2578187"/>
                  </a:lnTo>
                  <a:lnTo>
                    <a:pt x="0" y="2405011"/>
                  </a:lnTo>
                  <a:lnTo>
                    <a:pt x="0" y="2207144"/>
                  </a:lnTo>
                  <a:lnTo>
                    <a:pt x="0" y="2033968"/>
                  </a:lnTo>
                  <a:lnTo>
                    <a:pt x="0" y="1836101"/>
                  </a:lnTo>
                  <a:lnTo>
                    <a:pt x="0" y="1662925"/>
                  </a:lnTo>
                  <a:lnTo>
                    <a:pt x="0" y="1465058"/>
                  </a:lnTo>
                  <a:lnTo>
                    <a:pt x="0" y="1291882"/>
                  </a:lnTo>
                  <a:lnTo>
                    <a:pt x="0" y="1094015"/>
                  </a:lnTo>
                  <a:lnTo>
                    <a:pt x="0" y="920839"/>
                  </a:lnTo>
                  <a:lnTo>
                    <a:pt x="0" y="722972"/>
                  </a:lnTo>
                  <a:lnTo>
                    <a:pt x="0" y="549796"/>
                  </a:ln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360265" y="0"/>
                  </a:lnTo>
                  <a:cubicBezTo>
                    <a:pt x="404261" y="0"/>
                    <a:pt x="442008" y="25145"/>
                    <a:pt x="458133" y="60984"/>
                  </a:cubicBezTo>
                  <a:lnTo>
                    <a:pt x="461399" y="76192"/>
                  </a:lnTo>
                  <a:lnTo>
                    <a:pt x="469909" y="76998"/>
                  </a:lnTo>
                  <a:cubicBezTo>
                    <a:pt x="520259" y="86683"/>
                    <a:pt x="558133" y="128563"/>
                    <a:pt x="558133" y="178758"/>
                  </a:cubicBezTo>
                  <a:lnTo>
                    <a:pt x="558133" y="549801"/>
                  </a:lnTo>
                  <a:lnTo>
                    <a:pt x="558133" y="722977"/>
                  </a:lnTo>
                  <a:lnTo>
                    <a:pt x="558133" y="920844"/>
                  </a:lnTo>
                  <a:lnTo>
                    <a:pt x="558133" y="1094020"/>
                  </a:lnTo>
                  <a:lnTo>
                    <a:pt x="558133" y="1291887"/>
                  </a:lnTo>
                  <a:lnTo>
                    <a:pt x="558133" y="1465063"/>
                  </a:lnTo>
                  <a:lnTo>
                    <a:pt x="558133" y="1662930"/>
                  </a:lnTo>
                  <a:lnTo>
                    <a:pt x="558133" y="1836106"/>
                  </a:lnTo>
                  <a:lnTo>
                    <a:pt x="558133" y="2033973"/>
                  </a:lnTo>
                  <a:lnTo>
                    <a:pt x="558133" y="2207149"/>
                  </a:lnTo>
                  <a:lnTo>
                    <a:pt x="558133" y="2405016"/>
                  </a:lnTo>
                  <a:lnTo>
                    <a:pt x="558133" y="2578192"/>
                  </a:lnTo>
                  <a:lnTo>
                    <a:pt x="558133" y="2776059"/>
                  </a:lnTo>
                  <a:lnTo>
                    <a:pt x="558133" y="2949235"/>
                  </a:lnTo>
                  <a:lnTo>
                    <a:pt x="558133" y="3320278"/>
                  </a:lnTo>
                  <a:lnTo>
                    <a:pt x="551429" y="3355988"/>
                  </a:lnTo>
                  <a:cubicBezTo>
                    <a:pt x="538417" y="3389398"/>
                    <a:pt x="507672" y="3414771"/>
                    <a:pt x="469910" y="3422035"/>
                  </a:cubicBezTo>
                  <a:lnTo>
                    <a:pt x="461400" y="3422841"/>
                  </a:lnTo>
                  <a:lnTo>
                    <a:pt x="458134" y="3438050"/>
                  </a:lnTo>
                  <a:cubicBezTo>
                    <a:pt x="442009" y="3473888"/>
                    <a:pt x="404262" y="3499034"/>
                    <a:pt x="360266" y="3499034"/>
                  </a:cubicBezTo>
                  <a:lnTo>
                    <a:pt x="197869" y="3499034"/>
                  </a:lnTo>
                  <a:cubicBezTo>
                    <a:pt x="153873" y="3499034"/>
                    <a:pt x="116125" y="3473888"/>
                    <a:pt x="100000" y="3438050"/>
                  </a:cubicBezTo>
                  <a:lnTo>
                    <a:pt x="96734" y="3422841"/>
                  </a:lnTo>
                  <a:lnTo>
                    <a:pt x="88225" y="3422035"/>
                  </a:lnTo>
                  <a:cubicBezTo>
                    <a:pt x="37874" y="3412350"/>
                    <a:pt x="0" y="3370470"/>
                    <a:pt x="0" y="332027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Text Box 9">
              <a:extLst>
                <a:ext uri="{FF2B5EF4-FFF2-40B4-BE49-F238E27FC236}">
                  <a16:creationId xmlns:a16="http://schemas.microsoft.com/office/drawing/2014/main" id="{969D0A91-9717-7B36-C148-CB2E9D2A70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4412" y="1552444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7CC1937-35B2-7C8D-D1B8-E3C3C2E9C399}"/>
              </a:ext>
            </a:extLst>
          </p:cNvPr>
          <p:cNvSpPr txBox="1"/>
          <p:nvPr/>
        </p:nvSpPr>
        <p:spPr>
          <a:xfrm>
            <a:off x="5805487" y="2207564"/>
            <a:ext cx="4314826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0BD779F-AF6C-F904-F1E7-F27F8834DC08}"/>
              </a:ext>
            </a:extLst>
          </p:cNvPr>
          <p:cNvSpPr txBox="1"/>
          <p:nvPr/>
        </p:nvSpPr>
        <p:spPr>
          <a:xfrm>
            <a:off x="1019174" y="4558878"/>
            <a:ext cx="4314826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9BF3D72-884B-09DE-5D30-C384EA4CE70D}"/>
              </a:ext>
            </a:extLst>
          </p:cNvPr>
          <p:cNvSpPr txBox="1"/>
          <p:nvPr/>
        </p:nvSpPr>
        <p:spPr>
          <a:xfrm>
            <a:off x="5805487" y="4558878"/>
            <a:ext cx="4314826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87454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贰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2" name="Picture 6" descr="E:\水墨图表素材\200.png">
            <a:extLst>
              <a:ext uri="{FF2B5EF4-FFF2-40B4-BE49-F238E27FC236}">
                <a16:creationId xmlns:a16="http://schemas.microsoft.com/office/drawing/2014/main" id="{A175D2D0-8C60-EF88-C79D-1271B1FB1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04201">
            <a:off x="3774656" y="1569661"/>
            <a:ext cx="1740689" cy="18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E:\水墨图表素材\200.png">
            <a:extLst>
              <a:ext uri="{FF2B5EF4-FFF2-40B4-BE49-F238E27FC236}">
                <a16:creationId xmlns:a16="http://schemas.microsoft.com/office/drawing/2014/main" id="{BB60E202-447F-BF27-D598-4D513B268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04201">
            <a:off x="5739943" y="1569661"/>
            <a:ext cx="1740689" cy="18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E:\水墨图表素材\200.png">
            <a:extLst>
              <a:ext uri="{FF2B5EF4-FFF2-40B4-BE49-F238E27FC236}">
                <a16:creationId xmlns:a16="http://schemas.microsoft.com/office/drawing/2014/main" id="{8E178A76-A9DD-0F15-EE5D-B917CC6F8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04201">
            <a:off x="3774656" y="3550116"/>
            <a:ext cx="1740689" cy="18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E:\水墨图表素材\200.png">
            <a:extLst>
              <a:ext uri="{FF2B5EF4-FFF2-40B4-BE49-F238E27FC236}">
                <a16:creationId xmlns:a16="http://schemas.microsoft.com/office/drawing/2014/main" id="{08A6ED43-8670-B161-8FB1-3BE102FD2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04201">
            <a:off x="5739943" y="3550116"/>
            <a:ext cx="1740689" cy="18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7FAF611-1E7D-0E80-92FC-E975EF426062}"/>
              </a:ext>
            </a:extLst>
          </p:cNvPr>
          <p:cNvGrpSpPr/>
          <p:nvPr/>
        </p:nvGrpSpPr>
        <p:grpSpPr>
          <a:xfrm>
            <a:off x="7672181" y="1913125"/>
            <a:ext cx="2813379" cy="1059549"/>
            <a:chOff x="931135" y="1951608"/>
            <a:chExt cx="2813379" cy="1059549"/>
          </a:xfrm>
        </p:grpSpPr>
        <p:sp>
          <p:nvSpPr>
            <p:cNvPr id="16" name="Text Box 9">
              <a:extLst>
                <a:ext uri="{FF2B5EF4-FFF2-40B4-BE49-F238E27FC236}">
                  <a16:creationId xmlns:a16="http://schemas.microsoft.com/office/drawing/2014/main" id="{3351ABDE-7120-93A2-93EB-9C373FF71B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5BDC11A-A794-F7D0-4E7E-87EA9B8BD822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157C62-7F10-A6B3-FA8F-6E1AA0A83B42}"/>
              </a:ext>
            </a:extLst>
          </p:cNvPr>
          <p:cNvGrpSpPr/>
          <p:nvPr/>
        </p:nvGrpSpPr>
        <p:grpSpPr>
          <a:xfrm>
            <a:off x="830271" y="1913125"/>
            <a:ext cx="2802463" cy="1059549"/>
            <a:chOff x="1014366" y="1951608"/>
            <a:chExt cx="2802463" cy="1059549"/>
          </a:xfrm>
        </p:grpSpPr>
        <p:sp>
          <p:nvSpPr>
            <p:cNvPr id="21" name="Text Box 9">
              <a:extLst>
                <a:ext uri="{FF2B5EF4-FFF2-40B4-BE49-F238E27FC236}">
                  <a16:creationId xmlns:a16="http://schemas.microsoft.com/office/drawing/2014/main" id="{2489A925-F58B-719E-BFB3-DBD22472B3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5962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CF90B93-1D1B-EEAF-193C-CB61A02D6A40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27" name="组合 26" descr="D:\51PPT模板网\51pptmoban.com\图片001.jpg">
            <a:extLst>
              <a:ext uri="{FF2B5EF4-FFF2-40B4-BE49-F238E27FC236}">
                <a16:creationId xmlns:a16="http://schemas.microsoft.com/office/drawing/2014/main" id="{83680D3A-8B38-CCEC-50AC-BE7F4F442CFC}"/>
              </a:ext>
            </a:extLst>
          </p:cNvPr>
          <p:cNvGrpSpPr/>
          <p:nvPr/>
        </p:nvGrpSpPr>
        <p:grpSpPr>
          <a:xfrm>
            <a:off x="5197534" y="2975669"/>
            <a:ext cx="1356234" cy="906661"/>
            <a:chOff x="5933185" y="3446654"/>
            <a:chExt cx="1374648" cy="91897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6EA25EF-D1ED-117E-9A8F-6A3DF30FE223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DE4EDE4-B11A-D8DE-3C96-D6671D1AAF7C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E0C4C74E-C511-E25C-1771-86A26F68D791}"/>
              </a:ext>
            </a:extLst>
          </p:cNvPr>
          <p:cNvSpPr txBox="1"/>
          <p:nvPr/>
        </p:nvSpPr>
        <p:spPr>
          <a:xfrm>
            <a:off x="4328372" y="1792250"/>
            <a:ext cx="7280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blipFill>
                  <a:blip r:embed="rId3"/>
                  <a:tile tx="-1397000" ty="247650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S</a:t>
            </a:r>
            <a:endParaRPr lang="zh-CN" altLang="en-US" sz="7200" dirty="0">
              <a:blipFill>
                <a:blip r:embed="rId3"/>
                <a:tile tx="-1397000" ty="247650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AD635CB-9827-80A1-D15E-62FA1A970E01}"/>
              </a:ext>
            </a:extLst>
          </p:cNvPr>
          <p:cNvSpPr txBox="1"/>
          <p:nvPr/>
        </p:nvSpPr>
        <p:spPr>
          <a:xfrm>
            <a:off x="6156379" y="1792250"/>
            <a:ext cx="10663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blipFill>
                  <a:blip r:embed="rId3"/>
                  <a:tile tx="-1397000" ty="247650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W</a:t>
            </a:r>
            <a:endParaRPr lang="zh-CN" altLang="en-US" sz="7200" dirty="0">
              <a:blipFill>
                <a:blip r:embed="rId3"/>
                <a:tile tx="-1397000" ty="247650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32B8DA-6265-96EF-C0D7-C71CB1BCEDEE}"/>
              </a:ext>
            </a:extLst>
          </p:cNvPr>
          <p:cNvSpPr txBox="1"/>
          <p:nvPr/>
        </p:nvSpPr>
        <p:spPr>
          <a:xfrm>
            <a:off x="4328372" y="3822366"/>
            <a:ext cx="7505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blipFill>
                  <a:blip r:embed="rId3"/>
                  <a:tile tx="-1397000" ty="247650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O</a:t>
            </a:r>
            <a:endParaRPr lang="zh-CN" altLang="en-US" sz="7200" dirty="0">
              <a:blipFill>
                <a:blip r:embed="rId3"/>
                <a:tile tx="-1397000" ty="247650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4C7A098-7BF3-162C-70F5-C11104C4E6A4}"/>
              </a:ext>
            </a:extLst>
          </p:cNvPr>
          <p:cNvSpPr txBox="1"/>
          <p:nvPr/>
        </p:nvSpPr>
        <p:spPr>
          <a:xfrm>
            <a:off x="6156379" y="3822366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blipFill>
                  <a:blip r:embed="rId3"/>
                  <a:tile tx="-1397000" ty="247650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T</a:t>
            </a:r>
            <a:endParaRPr lang="zh-CN" altLang="en-US" sz="7200" dirty="0">
              <a:blipFill>
                <a:blip r:embed="rId3"/>
                <a:tile tx="-1397000" ty="247650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ABDF3D4-C3B2-86A6-E407-7B8221FA469F}"/>
              </a:ext>
            </a:extLst>
          </p:cNvPr>
          <p:cNvGrpSpPr/>
          <p:nvPr/>
        </p:nvGrpSpPr>
        <p:grpSpPr>
          <a:xfrm>
            <a:off x="7672181" y="4100391"/>
            <a:ext cx="2813379" cy="1059549"/>
            <a:chOff x="931135" y="1951608"/>
            <a:chExt cx="2813379" cy="1059549"/>
          </a:xfrm>
        </p:grpSpPr>
        <p:sp>
          <p:nvSpPr>
            <p:cNvPr id="37" name="Text Box 9">
              <a:extLst>
                <a:ext uri="{FF2B5EF4-FFF2-40B4-BE49-F238E27FC236}">
                  <a16:creationId xmlns:a16="http://schemas.microsoft.com/office/drawing/2014/main" id="{3F625D68-926A-B9B0-52F2-08E55B43A4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8923FC2-63DE-8012-26FD-91029C8FB4FE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BBBB591-E2CD-7E80-034C-DE504DADA2E3}"/>
              </a:ext>
            </a:extLst>
          </p:cNvPr>
          <p:cNvGrpSpPr/>
          <p:nvPr/>
        </p:nvGrpSpPr>
        <p:grpSpPr>
          <a:xfrm>
            <a:off x="830271" y="4100391"/>
            <a:ext cx="2802463" cy="1059549"/>
            <a:chOff x="1014366" y="1951608"/>
            <a:chExt cx="2802463" cy="1059549"/>
          </a:xfrm>
        </p:grpSpPr>
        <p:sp>
          <p:nvSpPr>
            <p:cNvPr id="40" name="Text Box 9">
              <a:extLst>
                <a:ext uri="{FF2B5EF4-FFF2-40B4-BE49-F238E27FC236}">
                  <a16:creationId xmlns:a16="http://schemas.microsoft.com/office/drawing/2014/main" id="{46793E48-5527-2A1B-1FD9-5C65CFDE8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5962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C5B3ACE-AF7C-56F7-067C-2A3707469EDB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22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贰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10" name="图片 9" descr="D:\51PPT模板网\51pptmoban.com\图片001.jpg">
            <a:extLst>
              <a:ext uri="{FF2B5EF4-FFF2-40B4-BE49-F238E27FC236}">
                <a16:creationId xmlns:a16="http://schemas.microsoft.com/office/drawing/2014/main" id="{8DA9C2DC-AAE2-F497-1D08-EECE3489E88A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60" y="1059994"/>
            <a:ext cx="5561140" cy="429153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BD471484-7B96-9BD4-3DCB-74DF706691FB}"/>
              </a:ext>
            </a:extLst>
          </p:cNvPr>
          <p:cNvGrpSpPr/>
          <p:nvPr/>
        </p:nvGrpSpPr>
        <p:grpSpPr>
          <a:xfrm>
            <a:off x="1019175" y="1939999"/>
            <a:ext cx="2813379" cy="1059549"/>
            <a:chOff x="931135" y="1951608"/>
            <a:chExt cx="2813379" cy="1059549"/>
          </a:xfrm>
        </p:grpSpPr>
        <p:sp>
          <p:nvSpPr>
            <p:cNvPr id="12" name="Text Box 9">
              <a:extLst>
                <a:ext uri="{FF2B5EF4-FFF2-40B4-BE49-F238E27FC236}">
                  <a16:creationId xmlns:a16="http://schemas.microsoft.com/office/drawing/2014/main" id="{B9C2C912-8DAC-A321-A1FC-8B1621D72D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79083CC-A889-7285-A660-235E16907450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EA13C4D-73D5-60E8-62D2-AE6B56356D4E}"/>
              </a:ext>
            </a:extLst>
          </p:cNvPr>
          <p:cNvSpPr/>
          <p:nvPr/>
        </p:nvSpPr>
        <p:spPr>
          <a:xfrm>
            <a:off x="1019175" y="3100205"/>
            <a:ext cx="3440958" cy="64272"/>
          </a:xfrm>
          <a:custGeom>
            <a:avLst/>
            <a:gdLst>
              <a:gd name="connsiteX0" fmla="*/ 2516669 w 3440958"/>
              <a:gd name="connsiteY0" fmla="*/ 24296 h 64272"/>
              <a:gd name="connsiteX1" fmla="*/ 2516677 w 3440958"/>
              <a:gd name="connsiteY1" fmla="*/ 24296 h 64272"/>
              <a:gd name="connsiteX2" fmla="*/ 2533725 w 3440958"/>
              <a:gd name="connsiteY2" fmla="*/ 23268 h 64272"/>
              <a:gd name="connsiteX3" fmla="*/ 2550781 w 3440958"/>
              <a:gd name="connsiteY3" fmla="*/ 22203 h 64272"/>
              <a:gd name="connsiteX4" fmla="*/ 2550781 w 3440958"/>
              <a:gd name="connsiteY4" fmla="*/ 23249 h 64272"/>
              <a:gd name="connsiteX5" fmla="*/ 2550781 w 3440958"/>
              <a:gd name="connsiteY5" fmla="*/ 23249 h 64272"/>
              <a:gd name="connsiteX6" fmla="*/ 2550781 w 3440958"/>
              <a:gd name="connsiteY6" fmla="*/ 22202 h 64272"/>
              <a:gd name="connsiteX7" fmla="*/ 2516669 w 3440958"/>
              <a:gd name="connsiteY7" fmla="*/ 24296 h 64272"/>
              <a:gd name="connsiteX8" fmla="*/ 2508351 w 3440958"/>
              <a:gd name="connsiteY8" fmla="*/ 26341 h 64272"/>
              <a:gd name="connsiteX9" fmla="*/ 2517086 w 3440958"/>
              <a:gd name="connsiteY9" fmla="*/ 26341 h 64272"/>
              <a:gd name="connsiteX10" fmla="*/ 2517086 w 3440958"/>
              <a:gd name="connsiteY10" fmla="*/ 29431 h 64272"/>
              <a:gd name="connsiteX11" fmla="*/ 2517086 w 3440958"/>
              <a:gd name="connsiteY11" fmla="*/ 29431 h 64272"/>
              <a:gd name="connsiteX12" fmla="*/ 2517086 w 3440958"/>
              <a:gd name="connsiteY12" fmla="*/ 26340 h 64272"/>
              <a:gd name="connsiteX13" fmla="*/ 2508351 w 3440958"/>
              <a:gd name="connsiteY13" fmla="*/ 26340 h 64272"/>
              <a:gd name="connsiteX14" fmla="*/ 2465507 w 3440958"/>
              <a:gd name="connsiteY14" fmla="*/ 26341 h 64272"/>
              <a:gd name="connsiteX15" fmla="*/ 2474241 w 3440958"/>
              <a:gd name="connsiteY15" fmla="*/ 29431 h 64272"/>
              <a:gd name="connsiteX16" fmla="*/ 2474242 w 3440958"/>
              <a:gd name="connsiteY16" fmla="*/ 29431 h 64272"/>
              <a:gd name="connsiteX17" fmla="*/ 2465507 w 3440958"/>
              <a:gd name="connsiteY17" fmla="*/ 26340 h 64272"/>
              <a:gd name="connsiteX18" fmla="*/ 2415172 w 3440958"/>
              <a:gd name="connsiteY18" fmla="*/ 13077 h 64272"/>
              <a:gd name="connsiteX19" fmla="*/ 2432227 w 3440958"/>
              <a:gd name="connsiteY19" fmla="*/ 14124 h 64272"/>
              <a:gd name="connsiteX20" fmla="*/ 2429089 w 3440958"/>
              <a:gd name="connsiteY20" fmla="*/ 14467 h 64272"/>
              <a:gd name="connsiteX21" fmla="*/ 2380233 w 3440958"/>
              <a:gd name="connsiteY21" fmla="*/ 25344 h 64272"/>
              <a:gd name="connsiteX22" fmla="*/ 2388966 w 3440958"/>
              <a:gd name="connsiteY22" fmla="*/ 28434 h 64272"/>
              <a:gd name="connsiteX23" fmla="*/ 2388968 w 3440958"/>
              <a:gd name="connsiteY23" fmla="*/ 28434 h 64272"/>
              <a:gd name="connsiteX24" fmla="*/ 2380233 w 3440958"/>
              <a:gd name="connsiteY24" fmla="*/ 25343 h 64272"/>
              <a:gd name="connsiteX25" fmla="*/ 2338511 w 3440958"/>
              <a:gd name="connsiteY25" fmla="*/ 28103 h 64272"/>
              <a:gd name="connsiteX26" fmla="*/ 2338512 w 3440958"/>
              <a:gd name="connsiteY26" fmla="*/ 28103 h 64272"/>
              <a:gd name="connsiteX27" fmla="*/ 2345705 w 3440958"/>
              <a:gd name="connsiteY27" fmla="*/ 24297 h 64272"/>
              <a:gd name="connsiteX28" fmla="*/ 2354440 w 3440958"/>
              <a:gd name="connsiteY28" fmla="*/ 28434 h 64272"/>
              <a:gd name="connsiteX29" fmla="*/ 2354442 w 3440958"/>
              <a:gd name="connsiteY29" fmla="*/ 28434 h 64272"/>
              <a:gd name="connsiteX30" fmla="*/ 2345705 w 3440958"/>
              <a:gd name="connsiteY30" fmla="*/ 24296 h 64272"/>
              <a:gd name="connsiteX31" fmla="*/ 2338511 w 3440958"/>
              <a:gd name="connsiteY31" fmla="*/ 28103 h 64272"/>
              <a:gd name="connsiteX32" fmla="*/ 2269168 w 3440958"/>
              <a:gd name="connsiteY32" fmla="*/ 23298 h 64272"/>
              <a:gd name="connsiteX33" fmla="*/ 2284090 w 3440958"/>
              <a:gd name="connsiteY33" fmla="*/ 25979 h 64272"/>
              <a:gd name="connsiteX34" fmla="*/ 2286221 w 3440958"/>
              <a:gd name="connsiteY34" fmla="*/ 29481 h 64272"/>
              <a:gd name="connsiteX35" fmla="*/ 2286222 w 3440958"/>
              <a:gd name="connsiteY35" fmla="*/ 29481 h 64272"/>
              <a:gd name="connsiteX36" fmla="*/ 2269168 w 3440958"/>
              <a:gd name="connsiteY36" fmla="*/ 23298 h 64272"/>
              <a:gd name="connsiteX37" fmla="*/ 2149369 w 3440958"/>
              <a:gd name="connsiteY37" fmla="*/ 40850 h 64272"/>
              <a:gd name="connsiteX38" fmla="*/ 2166422 w 3440958"/>
              <a:gd name="connsiteY38" fmla="*/ 40850 h 64272"/>
              <a:gd name="connsiteX39" fmla="*/ 2166422 w 3440958"/>
              <a:gd name="connsiteY39" fmla="*/ 42893 h 64272"/>
              <a:gd name="connsiteX40" fmla="*/ 2166423 w 3440958"/>
              <a:gd name="connsiteY40" fmla="*/ 42893 h 64272"/>
              <a:gd name="connsiteX41" fmla="*/ 2166423 w 3440958"/>
              <a:gd name="connsiteY41" fmla="*/ 40849 h 64272"/>
              <a:gd name="connsiteX42" fmla="*/ 2149369 w 3440958"/>
              <a:gd name="connsiteY42" fmla="*/ 40849 h 64272"/>
              <a:gd name="connsiteX43" fmla="*/ 2106523 w 3440958"/>
              <a:gd name="connsiteY43" fmla="*/ 26340 h 64272"/>
              <a:gd name="connsiteX44" fmla="*/ 2123578 w 3440958"/>
              <a:gd name="connsiteY44" fmla="*/ 24296 h 64272"/>
              <a:gd name="connsiteX45" fmla="*/ 2123577 w 3440958"/>
              <a:gd name="connsiteY45" fmla="*/ 24296 h 64272"/>
              <a:gd name="connsiteX46" fmla="*/ 2106524 w 3440958"/>
              <a:gd name="connsiteY46" fmla="*/ 26340 h 64272"/>
              <a:gd name="connsiteX47" fmla="*/ 2046622 w 3440958"/>
              <a:gd name="connsiteY47" fmla="*/ 22202 h 64272"/>
              <a:gd name="connsiteX48" fmla="*/ 2055356 w 3440958"/>
              <a:gd name="connsiteY48" fmla="*/ 26340 h 64272"/>
              <a:gd name="connsiteX49" fmla="*/ 2055358 w 3440958"/>
              <a:gd name="connsiteY49" fmla="*/ 26340 h 64272"/>
              <a:gd name="connsiteX50" fmla="*/ 2046623 w 3440958"/>
              <a:gd name="connsiteY50" fmla="*/ 22202 h 64272"/>
              <a:gd name="connsiteX51" fmla="*/ 1987140 w 3440958"/>
              <a:gd name="connsiteY51" fmla="*/ 22202 h 64272"/>
              <a:gd name="connsiteX52" fmla="*/ 1987146 w 3440958"/>
              <a:gd name="connsiteY52" fmla="*/ 22203 h 64272"/>
              <a:gd name="connsiteX53" fmla="*/ 1995875 w 3440958"/>
              <a:gd name="connsiteY53" fmla="*/ 22203 h 64272"/>
              <a:gd name="connsiteX54" fmla="*/ 2004604 w 3440958"/>
              <a:gd name="connsiteY54" fmla="*/ 25292 h 64272"/>
              <a:gd name="connsiteX55" fmla="*/ 2004610 w 3440958"/>
              <a:gd name="connsiteY55" fmla="*/ 25293 h 64272"/>
              <a:gd name="connsiteX56" fmla="*/ 1995875 w 3440958"/>
              <a:gd name="connsiteY56" fmla="*/ 22202 h 64272"/>
              <a:gd name="connsiteX57" fmla="*/ 1987140 w 3440958"/>
              <a:gd name="connsiteY57" fmla="*/ 22202 h 64272"/>
              <a:gd name="connsiteX58" fmla="*/ 1858605 w 3440958"/>
              <a:gd name="connsiteY58" fmla="*/ 20158 h 64272"/>
              <a:gd name="connsiteX59" fmla="*/ 1893125 w 3440958"/>
              <a:gd name="connsiteY59" fmla="*/ 22203 h 64272"/>
              <a:gd name="connsiteX60" fmla="*/ 1893131 w 3440958"/>
              <a:gd name="connsiteY60" fmla="*/ 22202 h 64272"/>
              <a:gd name="connsiteX61" fmla="*/ 1858605 w 3440958"/>
              <a:gd name="connsiteY61" fmla="*/ 20157 h 64272"/>
              <a:gd name="connsiteX62" fmla="*/ 1773331 w 3440958"/>
              <a:gd name="connsiteY62" fmla="*/ 22251 h 64272"/>
              <a:gd name="connsiteX63" fmla="*/ 1773338 w 3440958"/>
              <a:gd name="connsiteY63" fmla="*/ 22251 h 64272"/>
              <a:gd name="connsiteX64" fmla="*/ 1790384 w 3440958"/>
              <a:gd name="connsiteY64" fmla="*/ 20208 h 64272"/>
              <a:gd name="connsiteX65" fmla="*/ 1790384 w 3440958"/>
              <a:gd name="connsiteY65" fmla="*/ 21204 h 64272"/>
              <a:gd name="connsiteX66" fmla="*/ 1790385 w 3440958"/>
              <a:gd name="connsiteY66" fmla="*/ 21204 h 64272"/>
              <a:gd name="connsiteX67" fmla="*/ 1790385 w 3440958"/>
              <a:gd name="connsiteY67" fmla="*/ 20207 h 64272"/>
              <a:gd name="connsiteX68" fmla="*/ 1773331 w 3440958"/>
              <a:gd name="connsiteY68" fmla="*/ 22251 h 64272"/>
              <a:gd name="connsiteX69" fmla="*/ 1747541 w 3440958"/>
              <a:gd name="connsiteY69" fmla="*/ 20158 h 64272"/>
              <a:gd name="connsiteX70" fmla="*/ 1764593 w 3440958"/>
              <a:gd name="connsiteY70" fmla="*/ 21205 h 64272"/>
              <a:gd name="connsiteX71" fmla="*/ 1764595 w 3440958"/>
              <a:gd name="connsiteY71" fmla="*/ 21204 h 64272"/>
              <a:gd name="connsiteX72" fmla="*/ 1747541 w 3440958"/>
              <a:gd name="connsiteY72" fmla="*/ 20157 h 64272"/>
              <a:gd name="connsiteX73" fmla="*/ 1747541 w 3440958"/>
              <a:gd name="connsiteY73" fmla="*/ 24296 h 64272"/>
              <a:gd name="connsiteX74" fmla="*/ 1747545 w 3440958"/>
              <a:gd name="connsiteY74" fmla="*/ 24296 h 64272"/>
              <a:gd name="connsiteX75" fmla="*/ 1756276 w 3440958"/>
              <a:gd name="connsiteY75" fmla="*/ 22252 h 64272"/>
              <a:gd name="connsiteX76" fmla="*/ 1756273 w 3440958"/>
              <a:gd name="connsiteY76" fmla="*/ 22252 h 64272"/>
              <a:gd name="connsiteX77" fmla="*/ 1653944 w 3440958"/>
              <a:gd name="connsiteY77" fmla="*/ 23249 h 64272"/>
              <a:gd name="connsiteX78" fmla="*/ 1653945 w 3440958"/>
              <a:gd name="connsiteY78" fmla="*/ 23249 h 64272"/>
              <a:gd name="connsiteX79" fmla="*/ 1653945 w 3440958"/>
              <a:gd name="connsiteY79" fmla="*/ 20158 h 64272"/>
              <a:gd name="connsiteX80" fmla="*/ 1653944 w 3440958"/>
              <a:gd name="connsiteY80" fmla="*/ 20158 h 64272"/>
              <a:gd name="connsiteX81" fmla="*/ 1636892 w 3440958"/>
              <a:gd name="connsiteY81" fmla="*/ 19110 h 64272"/>
              <a:gd name="connsiteX82" fmla="*/ 1636892 w 3440958"/>
              <a:gd name="connsiteY82" fmla="*/ 19111 h 64272"/>
              <a:gd name="connsiteX83" fmla="*/ 1679733 w 3440958"/>
              <a:gd name="connsiteY83" fmla="*/ 20158 h 64272"/>
              <a:gd name="connsiteX84" fmla="*/ 1679737 w 3440958"/>
              <a:gd name="connsiteY84" fmla="*/ 20157 h 64272"/>
              <a:gd name="connsiteX85" fmla="*/ 1636892 w 3440958"/>
              <a:gd name="connsiteY85" fmla="*/ 19110 h 64272"/>
              <a:gd name="connsiteX86" fmla="*/ 1414763 w 3440958"/>
              <a:gd name="connsiteY86" fmla="*/ 62538 h 64272"/>
              <a:gd name="connsiteX87" fmla="*/ 1414779 w 3440958"/>
              <a:gd name="connsiteY87" fmla="*/ 62538 h 64272"/>
              <a:gd name="connsiteX88" fmla="*/ 1431819 w 3440958"/>
              <a:gd name="connsiteY88" fmla="*/ 61492 h 64272"/>
              <a:gd name="connsiteX89" fmla="*/ 1431819 w 3440958"/>
              <a:gd name="connsiteY89" fmla="*/ 61491 h 64272"/>
              <a:gd name="connsiteX90" fmla="*/ 1414763 w 3440958"/>
              <a:gd name="connsiteY90" fmla="*/ 62538 h 64272"/>
              <a:gd name="connsiteX91" fmla="*/ 1312017 w 3440958"/>
              <a:gd name="connsiteY91" fmla="*/ 21204 h 64272"/>
              <a:gd name="connsiteX92" fmla="*/ 1312020 w 3440958"/>
              <a:gd name="connsiteY92" fmla="*/ 21204 h 64272"/>
              <a:gd name="connsiteX93" fmla="*/ 1329073 w 3440958"/>
              <a:gd name="connsiteY93" fmla="*/ 16020 h 64272"/>
              <a:gd name="connsiteX94" fmla="*/ 1329073 w 3440958"/>
              <a:gd name="connsiteY94" fmla="*/ 16019 h 64272"/>
              <a:gd name="connsiteX95" fmla="*/ 1312017 w 3440958"/>
              <a:gd name="connsiteY95" fmla="*/ 21204 h 64272"/>
              <a:gd name="connsiteX96" fmla="*/ 1047460 w 3440958"/>
              <a:gd name="connsiteY96" fmla="*/ 19110 h 64272"/>
              <a:gd name="connsiteX97" fmla="*/ 1047463 w 3440958"/>
              <a:gd name="connsiteY97" fmla="*/ 19110 h 64272"/>
              <a:gd name="connsiteX98" fmla="*/ 1068883 w 3440958"/>
              <a:gd name="connsiteY98" fmla="*/ 17559 h 64272"/>
              <a:gd name="connsiteX99" fmla="*/ 1090303 w 3440958"/>
              <a:gd name="connsiteY99" fmla="*/ 19110 h 64272"/>
              <a:gd name="connsiteX100" fmla="*/ 1090307 w 3440958"/>
              <a:gd name="connsiteY100" fmla="*/ 19110 h 64272"/>
              <a:gd name="connsiteX101" fmla="*/ 1047460 w 3440958"/>
              <a:gd name="connsiteY101" fmla="*/ 19110 h 64272"/>
              <a:gd name="connsiteX102" fmla="*/ 987561 w 3440958"/>
              <a:gd name="connsiteY102" fmla="*/ 18064 h 64272"/>
              <a:gd name="connsiteX103" fmla="*/ 1030366 w 3440958"/>
              <a:gd name="connsiteY103" fmla="*/ 19110 h 64272"/>
              <a:gd name="connsiteX104" fmla="*/ 1030407 w 3440958"/>
              <a:gd name="connsiteY104" fmla="*/ 19110 h 64272"/>
              <a:gd name="connsiteX105" fmla="*/ 987561 w 3440958"/>
              <a:gd name="connsiteY105" fmla="*/ 18063 h 64272"/>
              <a:gd name="connsiteX106" fmla="*/ 944717 w 3440958"/>
              <a:gd name="connsiteY106" fmla="*/ 20157 h 64272"/>
              <a:gd name="connsiteX107" fmla="*/ 978826 w 3440958"/>
              <a:gd name="connsiteY107" fmla="*/ 18113 h 64272"/>
              <a:gd name="connsiteX108" fmla="*/ 978825 w 3440958"/>
              <a:gd name="connsiteY108" fmla="*/ 18113 h 64272"/>
              <a:gd name="connsiteX109" fmla="*/ 842387 w 3440958"/>
              <a:gd name="connsiteY109" fmla="*/ 18113 h 64272"/>
              <a:gd name="connsiteX110" fmla="*/ 842413 w 3440958"/>
              <a:gd name="connsiteY110" fmla="*/ 18114 h 64272"/>
              <a:gd name="connsiteX111" fmla="*/ 927631 w 3440958"/>
              <a:gd name="connsiteY111" fmla="*/ 18114 h 64272"/>
              <a:gd name="connsiteX112" fmla="*/ 927661 w 3440958"/>
              <a:gd name="connsiteY112" fmla="*/ 18113 h 64272"/>
              <a:gd name="connsiteX113" fmla="*/ 842387 w 3440958"/>
              <a:gd name="connsiteY113" fmla="*/ 18113 h 64272"/>
              <a:gd name="connsiteX114" fmla="*/ 654367 w 3440958"/>
              <a:gd name="connsiteY114" fmla="*/ 19110 h 64272"/>
              <a:gd name="connsiteX115" fmla="*/ 654370 w 3440958"/>
              <a:gd name="connsiteY115" fmla="*/ 19110 h 64272"/>
              <a:gd name="connsiteX116" fmla="*/ 705970 w 3440958"/>
              <a:gd name="connsiteY116" fmla="*/ 18318 h 64272"/>
              <a:gd name="connsiteX117" fmla="*/ 722588 w 3440958"/>
              <a:gd name="connsiteY117" fmla="*/ 18063 h 64272"/>
              <a:gd name="connsiteX118" fmla="*/ 705532 w 3440958"/>
              <a:gd name="connsiteY118" fmla="*/ 17016 h 64272"/>
              <a:gd name="connsiteX119" fmla="*/ 722587 w 3440958"/>
              <a:gd name="connsiteY119" fmla="*/ 18063 h 64272"/>
              <a:gd name="connsiteX120" fmla="*/ 705970 w 3440958"/>
              <a:gd name="connsiteY120" fmla="*/ 18318 h 64272"/>
              <a:gd name="connsiteX121" fmla="*/ 586149 w 3440958"/>
              <a:gd name="connsiteY121" fmla="*/ 18114 h 64272"/>
              <a:gd name="connsiteX122" fmla="*/ 603205 w 3440958"/>
              <a:gd name="connsiteY122" fmla="*/ 18114 h 64272"/>
              <a:gd name="connsiteX123" fmla="*/ 603205 w 3440958"/>
              <a:gd name="connsiteY123" fmla="*/ 20157 h 64272"/>
              <a:gd name="connsiteX124" fmla="*/ 603205 w 3440958"/>
              <a:gd name="connsiteY124" fmla="*/ 20157 h 64272"/>
              <a:gd name="connsiteX125" fmla="*/ 603205 w 3440958"/>
              <a:gd name="connsiteY125" fmla="*/ 18113 h 64272"/>
              <a:gd name="connsiteX126" fmla="*/ 586149 w 3440958"/>
              <a:gd name="connsiteY126" fmla="*/ 18113 h 64272"/>
              <a:gd name="connsiteX127" fmla="*/ 509194 w 3440958"/>
              <a:gd name="connsiteY127" fmla="*/ 19111 h 64272"/>
              <a:gd name="connsiteX128" fmla="*/ 534971 w 3440958"/>
              <a:gd name="connsiteY128" fmla="*/ 20157 h 64272"/>
              <a:gd name="connsiteX129" fmla="*/ 534984 w 3440958"/>
              <a:gd name="connsiteY129" fmla="*/ 20157 h 64272"/>
              <a:gd name="connsiteX130" fmla="*/ 509194 w 3440958"/>
              <a:gd name="connsiteY130" fmla="*/ 19110 h 64272"/>
              <a:gd name="connsiteX131" fmla="*/ 406450 w 3440958"/>
              <a:gd name="connsiteY131" fmla="*/ 20158 h 64272"/>
              <a:gd name="connsiteX132" fmla="*/ 415183 w 3440958"/>
              <a:gd name="connsiteY132" fmla="*/ 20158 h 64272"/>
              <a:gd name="connsiteX133" fmla="*/ 415185 w 3440958"/>
              <a:gd name="connsiteY133" fmla="*/ 20157 h 64272"/>
              <a:gd name="connsiteX134" fmla="*/ 406450 w 3440958"/>
              <a:gd name="connsiteY134" fmla="*/ 20157 h 64272"/>
              <a:gd name="connsiteX135" fmla="*/ 0 w 3440958"/>
              <a:gd name="connsiteY135" fmla="*/ 61174 h 64272"/>
              <a:gd name="connsiteX136" fmla="*/ 0 w 3440958"/>
              <a:gd name="connsiteY136" fmla="*/ 11616 h 64272"/>
              <a:gd name="connsiteX137" fmla="*/ 389135 w 3440958"/>
              <a:gd name="connsiteY137" fmla="*/ 3174 h 64272"/>
              <a:gd name="connsiteX138" fmla="*/ 1038309 w 3440958"/>
              <a:gd name="connsiteY138" fmla="*/ 712 h 64272"/>
              <a:gd name="connsiteX139" fmla="*/ 1047044 w 3440958"/>
              <a:gd name="connsiteY139" fmla="*/ 2756 h 64272"/>
              <a:gd name="connsiteX140" fmla="*/ 1141055 w 3440958"/>
              <a:gd name="connsiteY140" fmla="*/ 712 h 64272"/>
              <a:gd name="connsiteX141" fmla="*/ 1149790 w 3440958"/>
              <a:gd name="connsiteY141" fmla="*/ 2756 h 64272"/>
              <a:gd name="connsiteX142" fmla="*/ 1235064 w 3440958"/>
              <a:gd name="connsiteY142" fmla="*/ 1709 h 64272"/>
              <a:gd name="connsiteX143" fmla="*/ 1218008 w 3440958"/>
              <a:gd name="connsiteY143" fmla="*/ 2756 h 64272"/>
              <a:gd name="connsiteX144" fmla="*/ 1235064 w 3440958"/>
              <a:gd name="connsiteY144" fmla="*/ 2756 h 64272"/>
              <a:gd name="connsiteX145" fmla="*/ 1243799 w 3440958"/>
              <a:gd name="connsiteY145" fmla="*/ 712 h 64272"/>
              <a:gd name="connsiteX146" fmla="*/ 1542881 w 3440958"/>
              <a:gd name="connsiteY146" fmla="*/ 2756 h 64272"/>
              <a:gd name="connsiteX147" fmla="*/ 1551616 w 3440958"/>
              <a:gd name="connsiteY147" fmla="*/ 3803 h 64272"/>
              <a:gd name="connsiteX148" fmla="*/ 1560353 w 3440958"/>
              <a:gd name="connsiteY148" fmla="*/ 1759 h 64272"/>
              <a:gd name="connsiteX149" fmla="*/ 1697207 w 3440958"/>
              <a:gd name="connsiteY149" fmla="*/ 2806 h 64272"/>
              <a:gd name="connsiteX150" fmla="*/ 1697207 w 3440958"/>
              <a:gd name="connsiteY150" fmla="*/ 3853 h 64272"/>
              <a:gd name="connsiteX151" fmla="*/ 1714262 w 3440958"/>
              <a:gd name="connsiteY151" fmla="*/ 4900 h 64272"/>
              <a:gd name="connsiteX152" fmla="*/ 1714262 w 3440958"/>
              <a:gd name="connsiteY152" fmla="*/ 2856 h 64272"/>
              <a:gd name="connsiteX153" fmla="*/ 1791218 w 3440958"/>
              <a:gd name="connsiteY153" fmla="*/ 2856 h 64272"/>
              <a:gd name="connsiteX154" fmla="*/ 1808271 w 3440958"/>
              <a:gd name="connsiteY154" fmla="*/ 6994 h 64272"/>
              <a:gd name="connsiteX155" fmla="*/ 1825327 w 3440958"/>
              <a:gd name="connsiteY155" fmla="*/ 4950 h 64272"/>
              <a:gd name="connsiteX156" fmla="*/ 1808271 w 3440958"/>
              <a:gd name="connsiteY156" fmla="*/ 2906 h 64272"/>
              <a:gd name="connsiteX157" fmla="*/ 1825327 w 3440958"/>
              <a:gd name="connsiteY157" fmla="*/ 2906 h 64272"/>
              <a:gd name="connsiteX158" fmla="*/ 1834062 w 3440958"/>
              <a:gd name="connsiteY158" fmla="*/ 5997 h 64272"/>
              <a:gd name="connsiteX159" fmla="*/ 1851117 w 3440958"/>
              <a:gd name="connsiteY159" fmla="*/ 4950 h 64272"/>
              <a:gd name="connsiteX160" fmla="*/ 1842382 w 3440958"/>
              <a:gd name="connsiteY160" fmla="*/ 3903 h 64272"/>
              <a:gd name="connsiteX161" fmla="*/ 1868173 w 3440958"/>
              <a:gd name="connsiteY161" fmla="*/ 3903 h 64272"/>
              <a:gd name="connsiteX162" fmla="*/ 1868173 w 3440958"/>
              <a:gd name="connsiteY162" fmla="*/ 5947 h 64272"/>
              <a:gd name="connsiteX163" fmla="*/ 2047456 w 3440958"/>
              <a:gd name="connsiteY163" fmla="*/ 9039 h 64272"/>
              <a:gd name="connsiteX164" fmla="*/ 2038721 w 3440958"/>
              <a:gd name="connsiteY164" fmla="*/ 5947 h 64272"/>
              <a:gd name="connsiteX165" fmla="*/ 2064509 w 3440958"/>
              <a:gd name="connsiteY165" fmla="*/ 6994 h 64272"/>
              <a:gd name="connsiteX166" fmla="*/ 2073244 w 3440958"/>
              <a:gd name="connsiteY166" fmla="*/ 6994 h 64272"/>
              <a:gd name="connsiteX167" fmla="*/ 2090300 w 3440958"/>
              <a:gd name="connsiteY167" fmla="*/ 9039 h 64272"/>
              <a:gd name="connsiteX168" fmla="*/ 2107353 w 3440958"/>
              <a:gd name="connsiteY168" fmla="*/ 9039 h 64272"/>
              <a:gd name="connsiteX169" fmla="*/ 2105326 w 3440958"/>
              <a:gd name="connsiteY169" fmla="*/ 8123 h 64272"/>
              <a:gd name="connsiteX170" fmla="*/ 2116089 w 3440958"/>
              <a:gd name="connsiteY170" fmla="*/ 7992 h 64272"/>
              <a:gd name="connsiteX171" fmla="*/ 2107358 w 3440958"/>
              <a:gd name="connsiteY171" fmla="*/ 9039 h 64272"/>
              <a:gd name="connsiteX172" fmla="*/ 2141464 w 3440958"/>
              <a:gd name="connsiteY172" fmla="*/ 10453 h 64272"/>
              <a:gd name="connsiteX173" fmla="*/ 2175574 w 3440958"/>
              <a:gd name="connsiteY173" fmla="*/ 11083 h 64272"/>
              <a:gd name="connsiteX174" fmla="*/ 2252529 w 3440958"/>
              <a:gd name="connsiteY174" fmla="*/ 13127 h 64272"/>
              <a:gd name="connsiteX175" fmla="*/ 2261264 w 3440958"/>
              <a:gd name="connsiteY175" fmla="*/ 12080 h 64272"/>
              <a:gd name="connsiteX176" fmla="*/ 2278320 w 3440958"/>
              <a:gd name="connsiteY176" fmla="*/ 14124 h 64272"/>
              <a:gd name="connsiteX177" fmla="*/ 2287055 w 3440958"/>
              <a:gd name="connsiteY177" fmla="*/ 9986 h 64272"/>
              <a:gd name="connsiteX178" fmla="*/ 2364010 w 3440958"/>
              <a:gd name="connsiteY178" fmla="*/ 14124 h 64272"/>
              <a:gd name="connsiteX179" fmla="*/ 2406854 w 3440958"/>
              <a:gd name="connsiteY179" fmla="*/ 13077 h 64272"/>
              <a:gd name="connsiteX180" fmla="*/ 2398119 w 3440958"/>
              <a:gd name="connsiteY180" fmla="*/ 14124 h 64272"/>
              <a:gd name="connsiteX181" fmla="*/ 2415173 w 3440958"/>
              <a:gd name="connsiteY181" fmla="*/ 15171 h 64272"/>
              <a:gd name="connsiteX182" fmla="*/ 2420425 w 3440958"/>
              <a:gd name="connsiteY182" fmla="*/ 15414 h 64272"/>
              <a:gd name="connsiteX183" fmla="*/ 2429090 w 3440958"/>
              <a:gd name="connsiteY183" fmla="*/ 14467 h 64272"/>
              <a:gd name="connsiteX184" fmla="*/ 2440756 w 3440958"/>
              <a:gd name="connsiteY184" fmla="*/ 15632 h 64272"/>
              <a:gd name="connsiteX185" fmla="*/ 2466337 w 3440958"/>
              <a:gd name="connsiteY185" fmla="*/ 15121 h 64272"/>
              <a:gd name="connsiteX186" fmla="*/ 2645620 w 3440958"/>
              <a:gd name="connsiteY186" fmla="*/ 20307 h 64272"/>
              <a:gd name="connsiteX187" fmla="*/ 2645620 w 3440958"/>
              <a:gd name="connsiteY187" fmla="*/ 22351 h 64272"/>
              <a:gd name="connsiteX188" fmla="*/ 2619832 w 3440958"/>
              <a:gd name="connsiteY188" fmla="*/ 23398 h 64272"/>
              <a:gd name="connsiteX189" fmla="*/ 2645620 w 3440958"/>
              <a:gd name="connsiteY189" fmla="*/ 29581 h 64272"/>
              <a:gd name="connsiteX190" fmla="*/ 2628567 w 3440958"/>
              <a:gd name="connsiteY190" fmla="*/ 25442 h 64272"/>
              <a:gd name="connsiteX191" fmla="*/ 2619832 w 3440958"/>
              <a:gd name="connsiteY191" fmla="*/ 27487 h 64272"/>
              <a:gd name="connsiteX192" fmla="*/ 2594041 w 3440958"/>
              <a:gd name="connsiteY192" fmla="*/ 29531 h 64272"/>
              <a:gd name="connsiteX193" fmla="*/ 2576986 w 3440958"/>
              <a:gd name="connsiteY193" fmla="*/ 26439 h 64272"/>
              <a:gd name="connsiteX194" fmla="*/ 2568251 w 3440958"/>
              <a:gd name="connsiteY194" fmla="*/ 33669 h 64272"/>
              <a:gd name="connsiteX195" fmla="*/ 2611095 w 3440958"/>
              <a:gd name="connsiteY195" fmla="*/ 32622 h 64272"/>
              <a:gd name="connsiteX196" fmla="*/ 2653941 w 3440958"/>
              <a:gd name="connsiteY196" fmla="*/ 31575 h 64272"/>
              <a:gd name="connsiteX197" fmla="*/ 2679729 w 3440958"/>
              <a:gd name="connsiteY197" fmla="*/ 34666 h 64272"/>
              <a:gd name="connsiteX198" fmla="*/ 2688466 w 3440958"/>
              <a:gd name="connsiteY198" fmla="*/ 32622 h 64272"/>
              <a:gd name="connsiteX199" fmla="*/ 2731310 w 3440958"/>
              <a:gd name="connsiteY199" fmla="*/ 34666 h 64272"/>
              <a:gd name="connsiteX200" fmla="*/ 2799531 w 3440958"/>
              <a:gd name="connsiteY200" fmla="*/ 33619 h 64272"/>
              <a:gd name="connsiteX201" fmla="*/ 2799531 w 3440958"/>
              <a:gd name="connsiteY201" fmla="*/ 39802 h 64272"/>
              <a:gd name="connsiteX202" fmla="*/ 2739631 w 3440958"/>
              <a:gd name="connsiteY202" fmla="*/ 43940 h 64272"/>
              <a:gd name="connsiteX203" fmla="*/ 2730894 w 3440958"/>
              <a:gd name="connsiteY203" fmla="*/ 41896 h 64272"/>
              <a:gd name="connsiteX204" fmla="*/ 2713840 w 3440958"/>
              <a:gd name="connsiteY204" fmla="*/ 43940 h 64272"/>
              <a:gd name="connsiteX205" fmla="*/ 2705106 w 3440958"/>
              <a:gd name="connsiteY205" fmla="*/ 40849 h 64272"/>
              <a:gd name="connsiteX206" fmla="*/ 2662259 w 3440958"/>
              <a:gd name="connsiteY206" fmla="*/ 42893 h 64272"/>
              <a:gd name="connsiteX207" fmla="*/ 2594041 w 3440958"/>
              <a:gd name="connsiteY207" fmla="*/ 45984 h 64272"/>
              <a:gd name="connsiteX208" fmla="*/ 2568251 w 3440958"/>
              <a:gd name="connsiteY208" fmla="*/ 41846 h 64272"/>
              <a:gd name="connsiteX209" fmla="*/ 2568251 w 3440958"/>
              <a:gd name="connsiteY209" fmla="*/ 44937 h 64272"/>
              <a:gd name="connsiteX210" fmla="*/ 2559516 w 3440958"/>
              <a:gd name="connsiteY210" fmla="*/ 42893 h 64272"/>
              <a:gd name="connsiteX211" fmla="*/ 2533725 w 3440958"/>
              <a:gd name="connsiteY211" fmla="*/ 45984 h 64272"/>
              <a:gd name="connsiteX212" fmla="*/ 2499616 w 3440958"/>
              <a:gd name="connsiteY212" fmla="*/ 45984 h 64272"/>
              <a:gd name="connsiteX213" fmla="*/ 2627734 w 3440958"/>
              <a:gd name="connsiteY213" fmla="*/ 48029 h 64272"/>
              <a:gd name="connsiteX214" fmla="*/ 2636469 w 3440958"/>
              <a:gd name="connsiteY214" fmla="*/ 45984 h 64272"/>
              <a:gd name="connsiteX215" fmla="*/ 2696369 w 3440958"/>
              <a:gd name="connsiteY215" fmla="*/ 49076 h 64272"/>
              <a:gd name="connsiteX216" fmla="*/ 2781643 w 3440958"/>
              <a:gd name="connsiteY216" fmla="*/ 48029 h 64272"/>
              <a:gd name="connsiteX217" fmla="*/ 2977983 w 3440958"/>
              <a:gd name="connsiteY217" fmla="*/ 50073 h 64272"/>
              <a:gd name="connsiteX218" fmla="*/ 2986718 w 3440958"/>
              <a:gd name="connsiteY218" fmla="*/ 48029 h 64272"/>
              <a:gd name="connsiteX219" fmla="*/ 3080727 w 3440958"/>
              <a:gd name="connsiteY219" fmla="*/ 48029 h 64272"/>
              <a:gd name="connsiteX220" fmla="*/ 3080727 w 3440958"/>
              <a:gd name="connsiteY220" fmla="*/ 49076 h 64272"/>
              <a:gd name="connsiteX221" fmla="*/ 3440958 w 3440958"/>
              <a:gd name="connsiteY221" fmla="*/ 47331 h 64272"/>
              <a:gd name="connsiteX222" fmla="*/ 2885635 w 3440958"/>
              <a:gd name="connsiteY222" fmla="*/ 56654 h 64272"/>
              <a:gd name="connsiteX223" fmla="*/ 2859847 w 3440958"/>
              <a:gd name="connsiteY223" fmla="*/ 58699 h 64272"/>
              <a:gd name="connsiteX224" fmla="*/ 2851112 w 3440958"/>
              <a:gd name="connsiteY224" fmla="*/ 56654 h 64272"/>
              <a:gd name="connsiteX225" fmla="*/ 2791210 w 3440958"/>
              <a:gd name="connsiteY225" fmla="*/ 60793 h 64272"/>
              <a:gd name="connsiteX226" fmla="*/ 2705936 w 3440958"/>
              <a:gd name="connsiteY226" fmla="*/ 59746 h 64272"/>
              <a:gd name="connsiteX227" fmla="*/ 2517918 w 3440958"/>
              <a:gd name="connsiteY227" fmla="*/ 63884 h 64272"/>
              <a:gd name="connsiteX228" fmla="*/ 2398119 w 3440958"/>
              <a:gd name="connsiteY228" fmla="*/ 62837 h 64272"/>
              <a:gd name="connsiteX229" fmla="*/ 2064926 w 3440958"/>
              <a:gd name="connsiteY229" fmla="*/ 62837 h 64272"/>
              <a:gd name="connsiteX230" fmla="*/ 2022082 w 3440958"/>
              <a:gd name="connsiteY230" fmla="*/ 61790 h 64272"/>
              <a:gd name="connsiteX231" fmla="*/ 1928071 w 3440958"/>
              <a:gd name="connsiteY231" fmla="*/ 63834 h 64272"/>
              <a:gd name="connsiteX232" fmla="*/ 1885227 w 3440958"/>
              <a:gd name="connsiteY232" fmla="*/ 63834 h 64272"/>
              <a:gd name="connsiteX233" fmla="*/ 1765427 w 3440958"/>
              <a:gd name="connsiteY233" fmla="*/ 61790 h 64272"/>
              <a:gd name="connsiteX234" fmla="*/ 1756692 w 3440958"/>
              <a:gd name="connsiteY234" fmla="*/ 62837 h 64272"/>
              <a:gd name="connsiteX235" fmla="*/ 1679737 w 3440958"/>
              <a:gd name="connsiteY235" fmla="*/ 61790 h 64272"/>
              <a:gd name="connsiteX236" fmla="*/ 1653945 w 3440958"/>
              <a:gd name="connsiteY236" fmla="*/ 63834 h 64272"/>
              <a:gd name="connsiteX237" fmla="*/ 1653945 w 3440958"/>
              <a:gd name="connsiteY237" fmla="*/ 60743 h 64272"/>
              <a:gd name="connsiteX238" fmla="*/ 1628155 w 3440958"/>
              <a:gd name="connsiteY238" fmla="*/ 62787 h 64272"/>
              <a:gd name="connsiteX239" fmla="*/ 1619836 w 3440958"/>
              <a:gd name="connsiteY239" fmla="*/ 62787 h 64272"/>
              <a:gd name="connsiteX240" fmla="*/ 1619836 w 3440958"/>
              <a:gd name="connsiteY240" fmla="*/ 61740 h 64272"/>
              <a:gd name="connsiteX241" fmla="*/ 1602781 w 3440958"/>
              <a:gd name="connsiteY241" fmla="*/ 62787 h 64272"/>
              <a:gd name="connsiteX242" fmla="*/ 1602781 w 3440958"/>
              <a:gd name="connsiteY242" fmla="*/ 61740 h 64272"/>
              <a:gd name="connsiteX243" fmla="*/ 1517507 w 3440958"/>
              <a:gd name="connsiteY243" fmla="*/ 63784 h 64272"/>
              <a:gd name="connsiteX244" fmla="*/ 1474663 w 3440958"/>
              <a:gd name="connsiteY244" fmla="*/ 62737 h 64272"/>
              <a:gd name="connsiteX245" fmla="*/ 1472517 w 3440958"/>
              <a:gd name="connsiteY245" fmla="*/ 62737 h 64272"/>
              <a:gd name="connsiteX246" fmla="*/ 1457607 w 3440958"/>
              <a:gd name="connsiteY246" fmla="*/ 62737 h 64272"/>
              <a:gd name="connsiteX247" fmla="*/ 1440553 w 3440958"/>
              <a:gd name="connsiteY247" fmla="*/ 61690 h 64272"/>
              <a:gd name="connsiteX248" fmla="*/ 1397707 w 3440958"/>
              <a:gd name="connsiteY248" fmla="*/ 62737 h 64272"/>
              <a:gd name="connsiteX249" fmla="*/ 1388972 w 3440958"/>
              <a:gd name="connsiteY249" fmla="*/ 60693 h 64272"/>
              <a:gd name="connsiteX250" fmla="*/ 1337808 w 3440958"/>
              <a:gd name="connsiteY250" fmla="*/ 61740 h 64272"/>
              <a:gd name="connsiteX251" fmla="*/ 1337808 w 3440958"/>
              <a:gd name="connsiteY251" fmla="*/ 62787 h 64272"/>
              <a:gd name="connsiteX252" fmla="*/ 1303698 w 3440958"/>
              <a:gd name="connsiteY252" fmla="*/ 62787 h 64272"/>
              <a:gd name="connsiteX253" fmla="*/ 1303698 w 3440958"/>
              <a:gd name="connsiteY253" fmla="*/ 61740 h 64272"/>
              <a:gd name="connsiteX254" fmla="*/ 1286643 w 3440958"/>
              <a:gd name="connsiteY254" fmla="*/ 62787 h 64272"/>
              <a:gd name="connsiteX255" fmla="*/ 1277908 w 3440958"/>
              <a:gd name="connsiteY255" fmla="*/ 62787 h 64272"/>
              <a:gd name="connsiteX256" fmla="*/ 1269173 w 3440958"/>
              <a:gd name="connsiteY256" fmla="*/ 60743 h 64272"/>
              <a:gd name="connsiteX257" fmla="*/ 1218008 w 3440958"/>
              <a:gd name="connsiteY257" fmla="*/ 62787 h 64272"/>
              <a:gd name="connsiteX258" fmla="*/ 1218008 w 3440958"/>
              <a:gd name="connsiteY258" fmla="*/ 61740 h 64272"/>
              <a:gd name="connsiteX259" fmla="*/ 1200955 w 3440958"/>
              <a:gd name="connsiteY259" fmla="*/ 62787 h 64272"/>
              <a:gd name="connsiteX260" fmla="*/ 1200955 w 3440958"/>
              <a:gd name="connsiteY260" fmla="*/ 61740 h 64272"/>
              <a:gd name="connsiteX261" fmla="*/ 1183899 w 3440958"/>
              <a:gd name="connsiteY261" fmla="*/ 60693 h 64272"/>
              <a:gd name="connsiteX262" fmla="*/ 1141055 w 3440958"/>
              <a:gd name="connsiteY262" fmla="*/ 62737 h 64272"/>
              <a:gd name="connsiteX263" fmla="*/ 346550 w 3440958"/>
              <a:gd name="connsiteY263" fmla="*/ 59646 h 64272"/>
              <a:gd name="connsiteX264" fmla="*/ 13358 w 3440958"/>
              <a:gd name="connsiteY264" fmla="*/ 61204 h 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440958" h="64272">
                <a:moveTo>
                  <a:pt x="2516669" y="24296"/>
                </a:moveTo>
                <a:lnTo>
                  <a:pt x="2516677" y="24296"/>
                </a:lnTo>
                <a:lnTo>
                  <a:pt x="2533725" y="23268"/>
                </a:lnTo>
                <a:cubicBezTo>
                  <a:pt x="2537989" y="22489"/>
                  <a:pt x="2542253" y="21704"/>
                  <a:pt x="2550781" y="22203"/>
                </a:cubicBezTo>
                <a:lnTo>
                  <a:pt x="2550781" y="23249"/>
                </a:lnTo>
                <a:lnTo>
                  <a:pt x="2550781" y="23249"/>
                </a:lnTo>
                <a:cubicBezTo>
                  <a:pt x="2550781" y="23249"/>
                  <a:pt x="2550781" y="23249"/>
                  <a:pt x="2550781" y="22202"/>
                </a:cubicBezTo>
                <a:cubicBezTo>
                  <a:pt x="2533725" y="21204"/>
                  <a:pt x="2533725" y="25343"/>
                  <a:pt x="2516669" y="24296"/>
                </a:cubicBezTo>
                <a:close/>
                <a:moveTo>
                  <a:pt x="2508351" y="26341"/>
                </a:moveTo>
                <a:lnTo>
                  <a:pt x="2517086" y="26341"/>
                </a:lnTo>
                <a:lnTo>
                  <a:pt x="2517086" y="29431"/>
                </a:lnTo>
                <a:lnTo>
                  <a:pt x="2517086" y="29431"/>
                </a:lnTo>
                <a:cubicBezTo>
                  <a:pt x="2517086" y="29431"/>
                  <a:pt x="2517086" y="29431"/>
                  <a:pt x="2517086" y="26340"/>
                </a:cubicBezTo>
                <a:cubicBezTo>
                  <a:pt x="2517086" y="26340"/>
                  <a:pt x="2517086" y="26340"/>
                  <a:pt x="2508351" y="26340"/>
                </a:cubicBezTo>
                <a:close/>
                <a:moveTo>
                  <a:pt x="2465507" y="26341"/>
                </a:moveTo>
                <a:lnTo>
                  <a:pt x="2474241" y="29431"/>
                </a:lnTo>
                <a:lnTo>
                  <a:pt x="2474242" y="29431"/>
                </a:lnTo>
                <a:cubicBezTo>
                  <a:pt x="2474242" y="29431"/>
                  <a:pt x="2474242" y="29431"/>
                  <a:pt x="2465507" y="26340"/>
                </a:cubicBezTo>
                <a:close/>
                <a:moveTo>
                  <a:pt x="2415172" y="13077"/>
                </a:moveTo>
                <a:cubicBezTo>
                  <a:pt x="2432227" y="14124"/>
                  <a:pt x="2432227" y="14124"/>
                  <a:pt x="2432227" y="14124"/>
                </a:cubicBezTo>
                <a:lnTo>
                  <a:pt x="2429089" y="14467"/>
                </a:lnTo>
                <a:close/>
                <a:moveTo>
                  <a:pt x="2380233" y="25344"/>
                </a:moveTo>
                <a:lnTo>
                  <a:pt x="2388966" y="28434"/>
                </a:lnTo>
                <a:lnTo>
                  <a:pt x="2388968" y="28434"/>
                </a:lnTo>
                <a:cubicBezTo>
                  <a:pt x="2388968" y="28434"/>
                  <a:pt x="2388968" y="28434"/>
                  <a:pt x="2380233" y="25343"/>
                </a:cubicBezTo>
                <a:close/>
                <a:moveTo>
                  <a:pt x="2338511" y="28103"/>
                </a:moveTo>
                <a:lnTo>
                  <a:pt x="2338512" y="28103"/>
                </a:lnTo>
                <a:lnTo>
                  <a:pt x="2345705" y="24297"/>
                </a:lnTo>
                <a:lnTo>
                  <a:pt x="2354440" y="28434"/>
                </a:lnTo>
                <a:lnTo>
                  <a:pt x="2354442" y="28434"/>
                </a:lnTo>
                <a:cubicBezTo>
                  <a:pt x="2362761" y="26340"/>
                  <a:pt x="2354442" y="25343"/>
                  <a:pt x="2345705" y="24296"/>
                </a:cubicBezTo>
                <a:cubicBezTo>
                  <a:pt x="2345705" y="25866"/>
                  <a:pt x="2336112" y="26848"/>
                  <a:pt x="2338511" y="28103"/>
                </a:cubicBezTo>
                <a:close/>
                <a:moveTo>
                  <a:pt x="2269168" y="23298"/>
                </a:moveTo>
                <a:lnTo>
                  <a:pt x="2284090" y="25979"/>
                </a:lnTo>
                <a:lnTo>
                  <a:pt x="2286221" y="29481"/>
                </a:lnTo>
                <a:lnTo>
                  <a:pt x="2286222" y="29481"/>
                </a:lnTo>
                <a:cubicBezTo>
                  <a:pt x="2303278" y="25343"/>
                  <a:pt x="2269168" y="26340"/>
                  <a:pt x="2269168" y="23298"/>
                </a:cubicBezTo>
                <a:close/>
                <a:moveTo>
                  <a:pt x="2149369" y="40850"/>
                </a:moveTo>
                <a:lnTo>
                  <a:pt x="2166422" y="40850"/>
                </a:lnTo>
                <a:lnTo>
                  <a:pt x="2166422" y="42893"/>
                </a:lnTo>
                <a:lnTo>
                  <a:pt x="2166423" y="42893"/>
                </a:lnTo>
                <a:lnTo>
                  <a:pt x="2166423" y="40849"/>
                </a:lnTo>
                <a:cubicBezTo>
                  <a:pt x="2166423" y="40849"/>
                  <a:pt x="2166423" y="40849"/>
                  <a:pt x="2149369" y="40849"/>
                </a:cubicBezTo>
                <a:close/>
                <a:moveTo>
                  <a:pt x="2106523" y="26340"/>
                </a:moveTo>
                <a:cubicBezTo>
                  <a:pt x="2106523" y="26340"/>
                  <a:pt x="2106523" y="26340"/>
                  <a:pt x="2123578" y="24296"/>
                </a:cubicBezTo>
                <a:lnTo>
                  <a:pt x="2123577" y="24296"/>
                </a:lnTo>
                <a:lnTo>
                  <a:pt x="2106524" y="26340"/>
                </a:lnTo>
                <a:close/>
                <a:moveTo>
                  <a:pt x="2046622" y="22202"/>
                </a:moveTo>
                <a:lnTo>
                  <a:pt x="2055356" y="26340"/>
                </a:lnTo>
                <a:lnTo>
                  <a:pt x="2055358" y="26340"/>
                </a:lnTo>
                <a:cubicBezTo>
                  <a:pt x="2055358" y="25343"/>
                  <a:pt x="2055358" y="23249"/>
                  <a:pt x="2046623" y="22202"/>
                </a:cubicBezTo>
                <a:close/>
                <a:moveTo>
                  <a:pt x="1987140" y="22202"/>
                </a:moveTo>
                <a:lnTo>
                  <a:pt x="1987146" y="22203"/>
                </a:lnTo>
                <a:lnTo>
                  <a:pt x="1995875" y="22203"/>
                </a:lnTo>
                <a:lnTo>
                  <a:pt x="2004604" y="25292"/>
                </a:lnTo>
                <a:lnTo>
                  <a:pt x="2004610" y="25293"/>
                </a:lnTo>
                <a:cubicBezTo>
                  <a:pt x="2004610" y="25293"/>
                  <a:pt x="2004610" y="25293"/>
                  <a:pt x="1995875" y="22202"/>
                </a:cubicBezTo>
                <a:cubicBezTo>
                  <a:pt x="1995875" y="22202"/>
                  <a:pt x="1995875" y="22202"/>
                  <a:pt x="1987140" y="22202"/>
                </a:cubicBezTo>
                <a:close/>
                <a:moveTo>
                  <a:pt x="1858605" y="20158"/>
                </a:moveTo>
                <a:lnTo>
                  <a:pt x="1893125" y="22203"/>
                </a:lnTo>
                <a:lnTo>
                  <a:pt x="1893131" y="22202"/>
                </a:lnTo>
                <a:cubicBezTo>
                  <a:pt x="1884394" y="22202"/>
                  <a:pt x="1867340" y="20157"/>
                  <a:pt x="1858605" y="20157"/>
                </a:cubicBezTo>
                <a:close/>
                <a:moveTo>
                  <a:pt x="1773331" y="22251"/>
                </a:moveTo>
                <a:lnTo>
                  <a:pt x="1773338" y="22251"/>
                </a:lnTo>
                <a:lnTo>
                  <a:pt x="1790384" y="20208"/>
                </a:lnTo>
                <a:lnTo>
                  <a:pt x="1790384" y="21204"/>
                </a:lnTo>
                <a:lnTo>
                  <a:pt x="1790385" y="21204"/>
                </a:lnTo>
                <a:cubicBezTo>
                  <a:pt x="1799120" y="20157"/>
                  <a:pt x="1790385" y="20207"/>
                  <a:pt x="1790385" y="20207"/>
                </a:cubicBezTo>
                <a:cubicBezTo>
                  <a:pt x="1790385" y="20207"/>
                  <a:pt x="1790385" y="20207"/>
                  <a:pt x="1773331" y="22251"/>
                </a:cubicBezTo>
                <a:close/>
                <a:moveTo>
                  <a:pt x="1747541" y="20158"/>
                </a:moveTo>
                <a:lnTo>
                  <a:pt x="1764593" y="21205"/>
                </a:lnTo>
                <a:lnTo>
                  <a:pt x="1764595" y="21204"/>
                </a:lnTo>
                <a:cubicBezTo>
                  <a:pt x="1764595" y="21204"/>
                  <a:pt x="1764595" y="21204"/>
                  <a:pt x="1747541" y="20157"/>
                </a:cubicBezTo>
                <a:close/>
                <a:moveTo>
                  <a:pt x="1747541" y="24296"/>
                </a:moveTo>
                <a:lnTo>
                  <a:pt x="1747545" y="24296"/>
                </a:lnTo>
                <a:lnTo>
                  <a:pt x="1756276" y="22252"/>
                </a:lnTo>
                <a:lnTo>
                  <a:pt x="1756273" y="22252"/>
                </a:lnTo>
                <a:close/>
                <a:moveTo>
                  <a:pt x="1653944" y="23249"/>
                </a:moveTo>
                <a:lnTo>
                  <a:pt x="1653945" y="23249"/>
                </a:lnTo>
                <a:lnTo>
                  <a:pt x="1653945" y="20158"/>
                </a:lnTo>
                <a:lnTo>
                  <a:pt x="1653944" y="20158"/>
                </a:lnTo>
                <a:close/>
                <a:moveTo>
                  <a:pt x="1636892" y="19110"/>
                </a:moveTo>
                <a:lnTo>
                  <a:pt x="1636892" y="19111"/>
                </a:lnTo>
                <a:lnTo>
                  <a:pt x="1679733" y="20158"/>
                </a:lnTo>
                <a:lnTo>
                  <a:pt x="1679737" y="20157"/>
                </a:lnTo>
                <a:cubicBezTo>
                  <a:pt x="1679737" y="20157"/>
                  <a:pt x="1679737" y="20157"/>
                  <a:pt x="1636892" y="19110"/>
                </a:cubicBezTo>
                <a:close/>
                <a:moveTo>
                  <a:pt x="1414763" y="62538"/>
                </a:moveTo>
                <a:lnTo>
                  <a:pt x="1414779" y="62538"/>
                </a:lnTo>
                <a:lnTo>
                  <a:pt x="1431819" y="61492"/>
                </a:lnTo>
                <a:lnTo>
                  <a:pt x="1431819" y="61491"/>
                </a:lnTo>
                <a:cubicBezTo>
                  <a:pt x="1431819" y="61491"/>
                  <a:pt x="1431819" y="61491"/>
                  <a:pt x="1414763" y="62538"/>
                </a:cubicBezTo>
                <a:close/>
                <a:moveTo>
                  <a:pt x="1312017" y="21204"/>
                </a:moveTo>
                <a:lnTo>
                  <a:pt x="1312020" y="21204"/>
                </a:lnTo>
                <a:lnTo>
                  <a:pt x="1329073" y="16020"/>
                </a:lnTo>
                <a:lnTo>
                  <a:pt x="1329073" y="16019"/>
                </a:lnTo>
                <a:cubicBezTo>
                  <a:pt x="1329073" y="19160"/>
                  <a:pt x="1312017" y="19160"/>
                  <a:pt x="1312017" y="21204"/>
                </a:cubicBezTo>
                <a:close/>
                <a:moveTo>
                  <a:pt x="1047460" y="19110"/>
                </a:moveTo>
                <a:lnTo>
                  <a:pt x="1047463" y="19110"/>
                </a:lnTo>
                <a:lnTo>
                  <a:pt x="1068883" y="17559"/>
                </a:lnTo>
                <a:lnTo>
                  <a:pt x="1090303" y="19110"/>
                </a:lnTo>
                <a:lnTo>
                  <a:pt x="1090307" y="19110"/>
                </a:lnTo>
                <a:cubicBezTo>
                  <a:pt x="1073251" y="14972"/>
                  <a:pt x="1064516" y="19110"/>
                  <a:pt x="1047460" y="19110"/>
                </a:cubicBezTo>
                <a:close/>
                <a:moveTo>
                  <a:pt x="987561" y="18064"/>
                </a:moveTo>
                <a:lnTo>
                  <a:pt x="1030366" y="19110"/>
                </a:lnTo>
                <a:lnTo>
                  <a:pt x="1030407" y="19110"/>
                </a:lnTo>
                <a:cubicBezTo>
                  <a:pt x="1030407" y="19110"/>
                  <a:pt x="1030407" y="19110"/>
                  <a:pt x="987561" y="18063"/>
                </a:cubicBezTo>
                <a:close/>
                <a:moveTo>
                  <a:pt x="944717" y="20157"/>
                </a:moveTo>
                <a:cubicBezTo>
                  <a:pt x="953452" y="20157"/>
                  <a:pt x="961770" y="18113"/>
                  <a:pt x="978826" y="18113"/>
                </a:cubicBezTo>
                <a:lnTo>
                  <a:pt x="978825" y="18113"/>
                </a:lnTo>
                <a:close/>
                <a:moveTo>
                  <a:pt x="842387" y="18113"/>
                </a:moveTo>
                <a:lnTo>
                  <a:pt x="842413" y="18114"/>
                </a:lnTo>
                <a:lnTo>
                  <a:pt x="927631" y="18114"/>
                </a:lnTo>
                <a:lnTo>
                  <a:pt x="927661" y="18113"/>
                </a:lnTo>
                <a:cubicBezTo>
                  <a:pt x="893552" y="18113"/>
                  <a:pt x="868178" y="18113"/>
                  <a:pt x="842387" y="18113"/>
                </a:cubicBezTo>
                <a:close/>
                <a:moveTo>
                  <a:pt x="654367" y="19110"/>
                </a:moveTo>
                <a:lnTo>
                  <a:pt x="654370" y="19110"/>
                </a:lnTo>
                <a:lnTo>
                  <a:pt x="705970" y="18318"/>
                </a:lnTo>
                <a:lnTo>
                  <a:pt x="722588" y="18063"/>
                </a:lnTo>
                <a:cubicBezTo>
                  <a:pt x="722588" y="18063"/>
                  <a:pt x="722588" y="18063"/>
                  <a:pt x="705532" y="17016"/>
                </a:cubicBezTo>
                <a:lnTo>
                  <a:pt x="722587" y="18063"/>
                </a:lnTo>
                <a:lnTo>
                  <a:pt x="705970" y="18318"/>
                </a:lnTo>
                <a:close/>
                <a:moveTo>
                  <a:pt x="586149" y="18114"/>
                </a:moveTo>
                <a:lnTo>
                  <a:pt x="603205" y="18114"/>
                </a:lnTo>
                <a:lnTo>
                  <a:pt x="603205" y="20157"/>
                </a:lnTo>
                <a:lnTo>
                  <a:pt x="603205" y="20157"/>
                </a:lnTo>
                <a:lnTo>
                  <a:pt x="603205" y="18113"/>
                </a:lnTo>
                <a:cubicBezTo>
                  <a:pt x="603205" y="18113"/>
                  <a:pt x="603205" y="18113"/>
                  <a:pt x="586149" y="18113"/>
                </a:cubicBezTo>
                <a:close/>
                <a:moveTo>
                  <a:pt x="509194" y="19111"/>
                </a:moveTo>
                <a:lnTo>
                  <a:pt x="534971" y="20157"/>
                </a:lnTo>
                <a:lnTo>
                  <a:pt x="534984" y="20157"/>
                </a:lnTo>
                <a:cubicBezTo>
                  <a:pt x="534984" y="20157"/>
                  <a:pt x="534984" y="20157"/>
                  <a:pt x="509194" y="19110"/>
                </a:cubicBezTo>
                <a:close/>
                <a:moveTo>
                  <a:pt x="406450" y="20158"/>
                </a:moveTo>
                <a:lnTo>
                  <a:pt x="415183" y="20158"/>
                </a:lnTo>
                <a:lnTo>
                  <a:pt x="415185" y="20157"/>
                </a:lnTo>
                <a:cubicBezTo>
                  <a:pt x="415185" y="20157"/>
                  <a:pt x="415185" y="20157"/>
                  <a:pt x="406450" y="20157"/>
                </a:cubicBezTo>
                <a:close/>
                <a:moveTo>
                  <a:pt x="0" y="61174"/>
                </a:moveTo>
                <a:lnTo>
                  <a:pt x="0" y="11616"/>
                </a:lnTo>
                <a:lnTo>
                  <a:pt x="389135" y="3174"/>
                </a:lnTo>
                <a:cubicBezTo>
                  <a:pt x="604868" y="201"/>
                  <a:pt x="820549" y="-834"/>
                  <a:pt x="1038309" y="712"/>
                </a:cubicBezTo>
                <a:cubicBezTo>
                  <a:pt x="1038309" y="1709"/>
                  <a:pt x="1047044" y="1709"/>
                  <a:pt x="1047044" y="2756"/>
                </a:cubicBezTo>
                <a:cubicBezTo>
                  <a:pt x="1055781" y="-1333"/>
                  <a:pt x="1106944" y="1759"/>
                  <a:pt x="1141055" y="712"/>
                </a:cubicBezTo>
                <a:cubicBezTo>
                  <a:pt x="1141055" y="1709"/>
                  <a:pt x="1141055" y="2756"/>
                  <a:pt x="1149790" y="2756"/>
                </a:cubicBezTo>
                <a:cubicBezTo>
                  <a:pt x="1158109" y="-1383"/>
                  <a:pt x="1218008" y="662"/>
                  <a:pt x="1235064" y="1709"/>
                </a:cubicBezTo>
                <a:cubicBezTo>
                  <a:pt x="1226743" y="1709"/>
                  <a:pt x="1218008" y="1709"/>
                  <a:pt x="1218008" y="2756"/>
                </a:cubicBezTo>
                <a:cubicBezTo>
                  <a:pt x="1218008" y="3803"/>
                  <a:pt x="1226329" y="2756"/>
                  <a:pt x="1235064" y="2756"/>
                </a:cubicBezTo>
                <a:cubicBezTo>
                  <a:pt x="1243799" y="2756"/>
                  <a:pt x="1243799" y="1759"/>
                  <a:pt x="1243799" y="712"/>
                </a:cubicBezTo>
                <a:cubicBezTo>
                  <a:pt x="1243799" y="712"/>
                  <a:pt x="1243799" y="712"/>
                  <a:pt x="1542881" y="2756"/>
                </a:cubicBezTo>
                <a:cubicBezTo>
                  <a:pt x="1542881" y="4850"/>
                  <a:pt x="1551616" y="3803"/>
                  <a:pt x="1551616" y="3803"/>
                </a:cubicBezTo>
                <a:cubicBezTo>
                  <a:pt x="1551616" y="3803"/>
                  <a:pt x="1551616" y="3803"/>
                  <a:pt x="1560353" y="1759"/>
                </a:cubicBezTo>
                <a:cubicBezTo>
                  <a:pt x="1560353" y="1759"/>
                  <a:pt x="1560353" y="1759"/>
                  <a:pt x="1697207" y="2806"/>
                </a:cubicBezTo>
                <a:lnTo>
                  <a:pt x="1697207" y="3853"/>
                </a:lnTo>
                <a:cubicBezTo>
                  <a:pt x="1697207" y="5947"/>
                  <a:pt x="1705527" y="4900"/>
                  <a:pt x="1714262" y="4900"/>
                </a:cubicBezTo>
                <a:cubicBezTo>
                  <a:pt x="1714262" y="4900"/>
                  <a:pt x="1714262" y="3903"/>
                  <a:pt x="1714262" y="2856"/>
                </a:cubicBezTo>
                <a:cubicBezTo>
                  <a:pt x="1714262" y="2856"/>
                  <a:pt x="1714262" y="2856"/>
                  <a:pt x="1791218" y="2856"/>
                </a:cubicBezTo>
                <a:cubicBezTo>
                  <a:pt x="1791218" y="4950"/>
                  <a:pt x="1799536" y="5947"/>
                  <a:pt x="1808271" y="6994"/>
                </a:cubicBezTo>
                <a:cubicBezTo>
                  <a:pt x="1808271" y="6994"/>
                  <a:pt x="1816592" y="5997"/>
                  <a:pt x="1825327" y="4950"/>
                </a:cubicBezTo>
                <a:cubicBezTo>
                  <a:pt x="1825327" y="4950"/>
                  <a:pt x="1825327" y="4950"/>
                  <a:pt x="1808271" y="2906"/>
                </a:cubicBezTo>
                <a:cubicBezTo>
                  <a:pt x="1808271" y="2906"/>
                  <a:pt x="1808271" y="2906"/>
                  <a:pt x="1825327" y="2906"/>
                </a:cubicBezTo>
                <a:cubicBezTo>
                  <a:pt x="1825327" y="4950"/>
                  <a:pt x="1834062" y="4950"/>
                  <a:pt x="1834062" y="5997"/>
                </a:cubicBezTo>
                <a:cubicBezTo>
                  <a:pt x="1842382" y="5997"/>
                  <a:pt x="1851117" y="6994"/>
                  <a:pt x="1851117" y="4950"/>
                </a:cubicBezTo>
                <a:cubicBezTo>
                  <a:pt x="1851117" y="3903"/>
                  <a:pt x="1842382" y="4950"/>
                  <a:pt x="1842382" y="3903"/>
                </a:cubicBezTo>
                <a:cubicBezTo>
                  <a:pt x="1842382" y="3903"/>
                  <a:pt x="1842382" y="3903"/>
                  <a:pt x="1868173" y="3903"/>
                </a:cubicBezTo>
                <a:cubicBezTo>
                  <a:pt x="1868173" y="3903"/>
                  <a:pt x="1868173" y="3903"/>
                  <a:pt x="1868173" y="5947"/>
                </a:cubicBezTo>
                <a:cubicBezTo>
                  <a:pt x="1927656" y="7992"/>
                  <a:pt x="1979235" y="9039"/>
                  <a:pt x="2047456" y="9039"/>
                </a:cubicBezTo>
                <a:cubicBezTo>
                  <a:pt x="2047456" y="9039"/>
                  <a:pt x="2047456" y="9039"/>
                  <a:pt x="2038721" y="5947"/>
                </a:cubicBezTo>
                <a:cubicBezTo>
                  <a:pt x="2047456" y="4950"/>
                  <a:pt x="2055774" y="13177"/>
                  <a:pt x="2064509" y="6994"/>
                </a:cubicBezTo>
                <a:cubicBezTo>
                  <a:pt x="2064509" y="6994"/>
                  <a:pt x="2064509" y="6994"/>
                  <a:pt x="2073244" y="6994"/>
                </a:cubicBezTo>
                <a:cubicBezTo>
                  <a:pt x="2073244" y="9039"/>
                  <a:pt x="2081565" y="10086"/>
                  <a:pt x="2090300" y="9039"/>
                </a:cubicBezTo>
                <a:lnTo>
                  <a:pt x="2107353" y="9039"/>
                </a:lnTo>
                <a:lnTo>
                  <a:pt x="2105326" y="8123"/>
                </a:lnTo>
                <a:cubicBezTo>
                  <a:pt x="2107458" y="7992"/>
                  <a:pt x="2111721" y="7992"/>
                  <a:pt x="2116089" y="7992"/>
                </a:cubicBezTo>
                <a:lnTo>
                  <a:pt x="2107358" y="9039"/>
                </a:lnTo>
                <a:lnTo>
                  <a:pt x="2141464" y="10453"/>
                </a:lnTo>
                <a:cubicBezTo>
                  <a:pt x="2154256" y="10323"/>
                  <a:pt x="2167047" y="10061"/>
                  <a:pt x="2175574" y="11083"/>
                </a:cubicBezTo>
                <a:cubicBezTo>
                  <a:pt x="2201364" y="13127"/>
                  <a:pt x="2226739" y="11083"/>
                  <a:pt x="2252529" y="13127"/>
                </a:cubicBezTo>
                <a:cubicBezTo>
                  <a:pt x="2252529" y="13127"/>
                  <a:pt x="2252529" y="13127"/>
                  <a:pt x="2261264" y="12080"/>
                </a:cubicBezTo>
                <a:cubicBezTo>
                  <a:pt x="2261264" y="13077"/>
                  <a:pt x="2269585" y="15171"/>
                  <a:pt x="2278320" y="14124"/>
                </a:cubicBezTo>
                <a:cubicBezTo>
                  <a:pt x="2278320" y="14124"/>
                  <a:pt x="2278320" y="14124"/>
                  <a:pt x="2287055" y="9986"/>
                </a:cubicBezTo>
                <a:cubicBezTo>
                  <a:pt x="2312845" y="9986"/>
                  <a:pt x="2329899" y="17216"/>
                  <a:pt x="2364010" y="14124"/>
                </a:cubicBezTo>
                <a:cubicBezTo>
                  <a:pt x="2398119" y="17216"/>
                  <a:pt x="2372745" y="8939"/>
                  <a:pt x="2406854" y="13077"/>
                </a:cubicBezTo>
                <a:cubicBezTo>
                  <a:pt x="2398119" y="13077"/>
                  <a:pt x="2398119" y="13077"/>
                  <a:pt x="2398119" y="14124"/>
                </a:cubicBezTo>
                <a:cubicBezTo>
                  <a:pt x="2389382" y="16218"/>
                  <a:pt x="2406438" y="15171"/>
                  <a:pt x="2415173" y="15171"/>
                </a:cubicBezTo>
                <a:cubicBezTo>
                  <a:pt x="2415173" y="15171"/>
                  <a:pt x="2417253" y="15420"/>
                  <a:pt x="2420425" y="15414"/>
                </a:cubicBezTo>
                <a:lnTo>
                  <a:pt x="2429090" y="14467"/>
                </a:lnTo>
                <a:lnTo>
                  <a:pt x="2440756" y="15632"/>
                </a:lnTo>
                <a:cubicBezTo>
                  <a:pt x="2449283" y="16405"/>
                  <a:pt x="2457810" y="16667"/>
                  <a:pt x="2466337" y="15121"/>
                </a:cubicBezTo>
                <a:cubicBezTo>
                  <a:pt x="2517502" y="21354"/>
                  <a:pt x="2594457" y="15121"/>
                  <a:pt x="2645620" y="20307"/>
                </a:cubicBezTo>
                <a:cubicBezTo>
                  <a:pt x="2645620" y="20307"/>
                  <a:pt x="2645620" y="20307"/>
                  <a:pt x="2645620" y="22351"/>
                </a:cubicBezTo>
                <a:cubicBezTo>
                  <a:pt x="2636885" y="20307"/>
                  <a:pt x="2628567" y="22351"/>
                  <a:pt x="2619832" y="23398"/>
                </a:cubicBezTo>
                <a:cubicBezTo>
                  <a:pt x="2645620" y="21304"/>
                  <a:pt x="2654357" y="29581"/>
                  <a:pt x="2645620" y="29581"/>
                </a:cubicBezTo>
                <a:cubicBezTo>
                  <a:pt x="2645620" y="29581"/>
                  <a:pt x="2645620" y="29581"/>
                  <a:pt x="2628567" y="25442"/>
                </a:cubicBezTo>
                <a:cubicBezTo>
                  <a:pt x="2628567" y="25442"/>
                  <a:pt x="2628567" y="25442"/>
                  <a:pt x="2619832" y="27487"/>
                </a:cubicBezTo>
                <a:cubicBezTo>
                  <a:pt x="2611095" y="24345"/>
                  <a:pt x="2602776" y="30578"/>
                  <a:pt x="2594041" y="29531"/>
                </a:cubicBezTo>
                <a:cubicBezTo>
                  <a:pt x="2594041" y="29531"/>
                  <a:pt x="2594041" y="29531"/>
                  <a:pt x="2576986" y="26439"/>
                </a:cubicBezTo>
                <a:cubicBezTo>
                  <a:pt x="2568251" y="28484"/>
                  <a:pt x="2551195" y="31625"/>
                  <a:pt x="2568251" y="33669"/>
                </a:cubicBezTo>
                <a:cubicBezTo>
                  <a:pt x="2594041" y="33669"/>
                  <a:pt x="2585306" y="30578"/>
                  <a:pt x="2611095" y="32622"/>
                </a:cubicBezTo>
                <a:cubicBezTo>
                  <a:pt x="2628150" y="27437"/>
                  <a:pt x="2636885" y="34666"/>
                  <a:pt x="2653941" y="31575"/>
                </a:cubicBezTo>
                <a:cubicBezTo>
                  <a:pt x="2662676" y="32622"/>
                  <a:pt x="2670996" y="34666"/>
                  <a:pt x="2679729" y="34666"/>
                </a:cubicBezTo>
                <a:cubicBezTo>
                  <a:pt x="2679729" y="34666"/>
                  <a:pt x="2679729" y="34666"/>
                  <a:pt x="2688466" y="32622"/>
                </a:cubicBezTo>
                <a:cubicBezTo>
                  <a:pt x="2705522" y="36711"/>
                  <a:pt x="2714257" y="29481"/>
                  <a:pt x="2731310" y="34666"/>
                </a:cubicBezTo>
                <a:cubicBezTo>
                  <a:pt x="2756685" y="29481"/>
                  <a:pt x="2773740" y="36711"/>
                  <a:pt x="2799531" y="33619"/>
                </a:cubicBezTo>
                <a:cubicBezTo>
                  <a:pt x="2816584" y="34617"/>
                  <a:pt x="2799531" y="37758"/>
                  <a:pt x="2799531" y="39802"/>
                </a:cubicBezTo>
                <a:cubicBezTo>
                  <a:pt x="2782475" y="41896"/>
                  <a:pt x="2756685" y="36711"/>
                  <a:pt x="2739631" y="43940"/>
                </a:cubicBezTo>
                <a:cubicBezTo>
                  <a:pt x="2739631" y="43940"/>
                  <a:pt x="2739631" y="43940"/>
                  <a:pt x="2730894" y="41896"/>
                </a:cubicBezTo>
                <a:cubicBezTo>
                  <a:pt x="2730894" y="43940"/>
                  <a:pt x="2722575" y="43940"/>
                  <a:pt x="2713840" y="43940"/>
                </a:cubicBezTo>
                <a:cubicBezTo>
                  <a:pt x="2713840" y="42893"/>
                  <a:pt x="2713840" y="41896"/>
                  <a:pt x="2705106" y="40849"/>
                </a:cubicBezTo>
                <a:cubicBezTo>
                  <a:pt x="2688050" y="41846"/>
                  <a:pt x="2679315" y="45984"/>
                  <a:pt x="2662259" y="42893"/>
                </a:cubicBezTo>
                <a:cubicBezTo>
                  <a:pt x="2628150" y="48029"/>
                  <a:pt x="2602776" y="34617"/>
                  <a:pt x="2594041" y="45984"/>
                </a:cubicBezTo>
                <a:cubicBezTo>
                  <a:pt x="2576986" y="45984"/>
                  <a:pt x="2585306" y="39802"/>
                  <a:pt x="2568251" y="41846"/>
                </a:cubicBezTo>
                <a:cubicBezTo>
                  <a:pt x="2568251" y="41846"/>
                  <a:pt x="2568251" y="41846"/>
                  <a:pt x="2568251" y="44937"/>
                </a:cubicBezTo>
                <a:cubicBezTo>
                  <a:pt x="2568251" y="43940"/>
                  <a:pt x="2559516" y="43940"/>
                  <a:pt x="2559516" y="42893"/>
                </a:cubicBezTo>
                <a:cubicBezTo>
                  <a:pt x="2550781" y="43940"/>
                  <a:pt x="2542460" y="47031"/>
                  <a:pt x="2533725" y="45984"/>
                </a:cubicBezTo>
                <a:cubicBezTo>
                  <a:pt x="2525406" y="41846"/>
                  <a:pt x="2516669" y="44937"/>
                  <a:pt x="2499616" y="45984"/>
                </a:cubicBezTo>
                <a:cubicBezTo>
                  <a:pt x="2542460" y="50073"/>
                  <a:pt x="2584890" y="44937"/>
                  <a:pt x="2627734" y="48029"/>
                </a:cubicBezTo>
                <a:cubicBezTo>
                  <a:pt x="2627734" y="48029"/>
                  <a:pt x="2627734" y="48029"/>
                  <a:pt x="2636469" y="45984"/>
                </a:cubicBezTo>
                <a:cubicBezTo>
                  <a:pt x="2645206" y="51120"/>
                  <a:pt x="2679315" y="47031"/>
                  <a:pt x="2696369" y="49076"/>
                </a:cubicBezTo>
                <a:cubicBezTo>
                  <a:pt x="2713424" y="48029"/>
                  <a:pt x="2764589" y="46982"/>
                  <a:pt x="2781643" y="48029"/>
                </a:cubicBezTo>
                <a:cubicBezTo>
                  <a:pt x="2841128" y="50073"/>
                  <a:pt x="2918081" y="48029"/>
                  <a:pt x="2977983" y="50073"/>
                </a:cubicBezTo>
                <a:cubicBezTo>
                  <a:pt x="2977983" y="50073"/>
                  <a:pt x="2977983" y="50073"/>
                  <a:pt x="2986718" y="48029"/>
                </a:cubicBezTo>
                <a:cubicBezTo>
                  <a:pt x="3029562" y="46982"/>
                  <a:pt x="3046618" y="51120"/>
                  <a:pt x="3080727" y="48029"/>
                </a:cubicBezTo>
                <a:cubicBezTo>
                  <a:pt x="3080727" y="48029"/>
                  <a:pt x="3080727" y="48029"/>
                  <a:pt x="3080727" y="49076"/>
                </a:cubicBezTo>
                <a:cubicBezTo>
                  <a:pt x="3191791" y="48078"/>
                  <a:pt x="3319909" y="47031"/>
                  <a:pt x="3440958" y="47331"/>
                </a:cubicBezTo>
                <a:cubicBezTo>
                  <a:pt x="3261675" y="52516"/>
                  <a:pt x="3056599" y="52516"/>
                  <a:pt x="2885635" y="56654"/>
                </a:cubicBezTo>
                <a:cubicBezTo>
                  <a:pt x="2876900" y="58699"/>
                  <a:pt x="2868582" y="58699"/>
                  <a:pt x="2859847" y="58699"/>
                </a:cubicBezTo>
                <a:cubicBezTo>
                  <a:pt x="2859847" y="58699"/>
                  <a:pt x="2859847" y="58699"/>
                  <a:pt x="2851112" y="56654"/>
                </a:cubicBezTo>
                <a:cubicBezTo>
                  <a:pt x="2834056" y="59746"/>
                  <a:pt x="2817001" y="59746"/>
                  <a:pt x="2791210" y="60793"/>
                </a:cubicBezTo>
                <a:cubicBezTo>
                  <a:pt x="2765838" y="61790"/>
                  <a:pt x="2722992" y="61790"/>
                  <a:pt x="2705936" y="59746"/>
                </a:cubicBezTo>
                <a:cubicBezTo>
                  <a:pt x="2646037" y="62837"/>
                  <a:pt x="2577818" y="60793"/>
                  <a:pt x="2517918" y="63884"/>
                </a:cubicBezTo>
                <a:cubicBezTo>
                  <a:pt x="2483393" y="62837"/>
                  <a:pt x="2440963" y="63884"/>
                  <a:pt x="2398119" y="62837"/>
                </a:cubicBezTo>
                <a:cubicBezTo>
                  <a:pt x="2398119" y="62837"/>
                  <a:pt x="2398119" y="62837"/>
                  <a:pt x="2064926" y="62837"/>
                </a:cubicBezTo>
                <a:cubicBezTo>
                  <a:pt x="2047872" y="66975"/>
                  <a:pt x="2039135" y="60743"/>
                  <a:pt x="2022082" y="61790"/>
                </a:cubicBezTo>
                <a:cubicBezTo>
                  <a:pt x="1979235" y="61790"/>
                  <a:pt x="1962182" y="59696"/>
                  <a:pt x="1928071" y="63834"/>
                </a:cubicBezTo>
                <a:cubicBezTo>
                  <a:pt x="1911017" y="64881"/>
                  <a:pt x="1902282" y="59696"/>
                  <a:pt x="1885227" y="63834"/>
                </a:cubicBezTo>
                <a:cubicBezTo>
                  <a:pt x="1867757" y="59746"/>
                  <a:pt x="1816592" y="61790"/>
                  <a:pt x="1765427" y="61790"/>
                </a:cubicBezTo>
                <a:cubicBezTo>
                  <a:pt x="1765427" y="61790"/>
                  <a:pt x="1765427" y="61790"/>
                  <a:pt x="1756692" y="62837"/>
                </a:cubicBezTo>
                <a:cubicBezTo>
                  <a:pt x="1765011" y="59746"/>
                  <a:pt x="1696792" y="59746"/>
                  <a:pt x="1679737" y="61790"/>
                </a:cubicBezTo>
                <a:cubicBezTo>
                  <a:pt x="1671002" y="63834"/>
                  <a:pt x="1662682" y="63834"/>
                  <a:pt x="1653945" y="63834"/>
                </a:cubicBezTo>
                <a:cubicBezTo>
                  <a:pt x="1653945" y="63834"/>
                  <a:pt x="1662682" y="61790"/>
                  <a:pt x="1653945" y="60743"/>
                </a:cubicBezTo>
                <a:cubicBezTo>
                  <a:pt x="1645210" y="60743"/>
                  <a:pt x="1636892" y="60743"/>
                  <a:pt x="1628155" y="62787"/>
                </a:cubicBezTo>
                <a:lnTo>
                  <a:pt x="1619836" y="62787"/>
                </a:lnTo>
                <a:cubicBezTo>
                  <a:pt x="1628571" y="62787"/>
                  <a:pt x="1619836" y="61740"/>
                  <a:pt x="1619836" y="61740"/>
                </a:cubicBezTo>
                <a:cubicBezTo>
                  <a:pt x="1611518" y="62787"/>
                  <a:pt x="1611518" y="63834"/>
                  <a:pt x="1602781" y="62787"/>
                </a:cubicBezTo>
                <a:cubicBezTo>
                  <a:pt x="1602781" y="62787"/>
                  <a:pt x="1602781" y="62787"/>
                  <a:pt x="1602781" y="61740"/>
                </a:cubicBezTo>
                <a:cubicBezTo>
                  <a:pt x="1577407" y="62737"/>
                  <a:pt x="1534562" y="59646"/>
                  <a:pt x="1517507" y="63784"/>
                </a:cubicBezTo>
                <a:cubicBezTo>
                  <a:pt x="1500453" y="65828"/>
                  <a:pt x="1500453" y="56555"/>
                  <a:pt x="1474663" y="62737"/>
                </a:cubicBezTo>
                <a:lnTo>
                  <a:pt x="1472517" y="62737"/>
                </a:lnTo>
                <a:cubicBezTo>
                  <a:pt x="1468891" y="62737"/>
                  <a:pt x="1464055" y="62737"/>
                  <a:pt x="1457607" y="62737"/>
                </a:cubicBezTo>
                <a:cubicBezTo>
                  <a:pt x="1457607" y="60643"/>
                  <a:pt x="1449288" y="61690"/>
                  <a:pt x="1440553" y="61690"/>
                </a:cubicBezTo>
                <a:cubicBezTo>
                  <a:pt x="1440553" y="65828"/>
                  <a:pt x="1414763" y="63784"/>
                  <a:pt x="1397707" y="62737"/>
                </a:cubicBezTo>
                <a:cubicBezTo>
                  <a:pt x="1397707" y="61740"/>
                  <a:pt x="1388972" y="61740"/>
                  <a:pt x="1388972" y="60693"/>
                </a:cubicBezTo>
                <a:cubicBezTo>
                  <a:pt x="1388972" y="60693"/>
                  <a:pt x="1388972" y="60693"/>
                  <a:pt x="1337808" y="61740"/>
                </a:cubicBezTo>
                <a:cubicBezTo>
                  <a:pt x="1337808" y="61740"/>
                  <a:pt x="1337808" y="61740"/>
                  <a:pt x="1337808" y="62787"/>
                </a:cubicBezTo>
                <a:cubicBezTo>
                  <a:pt x="1337808" y="62787"/>
                  <a:pt x="1337808" y="62787"/>
                  <a:pt x="1303698" y="62787"/>
                </a:cubicBezTo>
                <a:lnTo>
                  <a:pt x="1303698" y="61740"/>
                </a:lnTo>
                <a:cubicBezTo>
                  <a:pt x="1295380" y="61740"/>
                  <a:pt x="1303698" y="63834"/>
                  <a:pt x="1286643" y="62787"/>
                </a:cubicBezTo>
                <a:cubicBezTo>
                  <a:pt x="1286643" y="62787"/>
                  <a:pt x="1286643" y="62787"/>
                  <a:pt x="1277908" y="62787"/>
                </a:cubicBezTo>
                <a:cubicBezTo>
                  <a:pt x="1277908" y="61790"/>
                  <a:pt x="1269173" y="61790"/>
                  <a:pt x="1269173" y="60743"/>
                </a:cubicBezTo>
                <a:cubicBezTo>
                  <a:pt x="1260854" y="64831"/>
                  <a:pt x="1235064" y="62787"/>
                  <a:pt x="1218008" y="62787"/>
                </a:cubicBezTo>
                <a:lnTo>
                  <a:pt x="1218008" y="61740"/>
                </a:lnTo>
                <a:cubicBezTo>
                  <a:pt x="1218008" y="63834"/>
                  <a:pt x="1192218" y="62787"/>
                  <a:pt x="1200955" y="62787"/>
                </a:cubicBezTo>
                <a:cubicBezTo>
                  <a:pt x="1200955" y="62787"/>
                  <a:pt x="1200955" y="62787"/>
                  <a:pt x="1200955" y="61740"/>
                </a:cubicBezTo>
                <a:cubicBezTo>
                  <a:pt x="1200955" y="59646"/>
                  <a:pt x="1192634" y="60693"/>
                  <a:pt x="1183899" y="60693"/>
                </a:cubicBezTo>
                <a:cubicBezTo>
                  <a:pt x="1166844" y="60693"/>
                  <a:pt x="1149790" y="58599"/>
                  <a:pt x="1141055" y="62737"/>
                </a:cubicBezTo>
                <a:cubicBezTo>
                  <a:pt x="1141055" y="62737"/>
                  <a:pt x="1141055" y="62737"/>
                  <a:pt x="346550" y="59646"/>
                </a:cubicBezTo>
                <a:cubicBezTo>
                  <a:pt x="244014" y="59122"/>
                  <a:pt x="128686" y="60680"/>
                  <a:pt x="13358" y="61204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4E8312E-225F-0DFC-8A52-BEBBE1A85D65}"/>
              </a:ext>
            </a:extLst>
          </p:cNvPr>
          <p:cNvGrpSpPr/>
          <p:nvPr/>
        </p:nvGrpSpPr>
        <p:grpSpPr>
          <a:xfrm>
            <a:off x="1019175" y="3205761"/>
            <a:ext cx="2813379" cy="1059549"/>
            <a:chOff x="931135" y="1951608"/>
            <a:chExt cx="2813379" cy="1059549"/>
          </a:xfrm>
        </p:grpSpPr>
        <p:sp>
          <p:nvSpPr>
            <p:cNvPr id="16" name="Text Box 9">
              <a:extLst>
                <a:ext uri="{FF2B5EF4-FFF2-40B4-BE49-F238E27FC236}">
                  <a16:creationId xmlns:a16="http://schemas.microsoft.com/office/drawing/2014/main" id="{AA5FBB10-0535-3C5A-ADCB-E22259C071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9707289-2D8C-D5E7-4E3D-F150808FAB1D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E2BC6AF-F45B-E06B-6B4C-2EF150816ADB}"/>
              </a:ext>
            </a:extLst>
          </p:cNvPr>
          <p:cNvSpPr/>
          <p:nvPr/>
        </p:nvSpPr>
        <p:spPr>
          <a:xfrm>
            <a:off x="1019175" y="4365967"/>
            <a:ext cx="3440958" cy="64272"/>
          </a:xfrm>
          <a:custGeom>
            <a:avLst/>
            <a:gdLst>
              <a:gd name="connsiteX0" fmla="*/ 2516669 w 3440958"/>
              <a:gd name="connsiteY0" fmla="*/ 24296 h 64272"/>
              <a:gd name="connsiteX1" fmla="*/ 2516677 w 3440958"/>
              <a:gd name="connsiteY1" fmla="*/ 24296 h 64272"/>
              <a:gd name="connsiteX2" fmla="*/ 2533725 w 3440958"/>
              <a:gd name="connsiteY2" fmla="*/ 23268 h 64272"/>
              <a:gd name="connsiteX3" fmla="*/ 2550781 w 3440958"/>
              <a:gd name="connsiteY3" fmla="*/ 22203 h 64272"/>
              <a:gd name="connsiteX4" fmla="*/ 2550781 w 3440958"/>
              <a:gd name="connsiteY4" fmla="*/ 23249 h 64272"/>
              <a:gd name="connsiteX5" fmla="*/ 2550781 w 3440958"/>
              <a:gd name="connsiteY5" fmla="*/ 23249 h 64272"/>
              <a:gd name="connsiteX6" fmla="*/ 2550781 w 3440958"/>
              <a:gd name="connsiteY6" fmla="*/ 22202 h 64272"/>
              <a:gd name="connsiteX7" fmla="*/ 2516669 w 3440958"/>
              <a:gd name="connsiteY7" fmla="*/ 24296 h 64272"/>
              <a:gd name="connsiteX8" fmla="*/ 2508351 w 3440958"/>
              <a:gd name="connsiteY8" fmla="*/ 26341 h 64272"/>
              <a:gd name="connsiteX9" fmla="*/ 2517086 w 3440958"/>
              <a:gd name="connsiteY9" fmla="*/ 26341 h 64272"/>
              <a:gd name="connsiteX10" fmla="*/ 2517086 w 3440958"/>
              <a:gd name="connsiteY10" fmla="*/ 29431 h 64272"/>
              <a:gd name="connsiteX11" fmla="*/ 2517086 w 3440958"/>
              <a:gd name="connsiteY11" fmla="*/ 29431 h 64272"/>
              <a:gd name="connsiteX12" fmla="*/ 2517086 w 3440958"/>
              <a:gd name="connsiteY12" fmla="*/ 26340 h 64272"/>
              <a:gd name="connsiteX13" fmla="*/ 2508351 w 3440958"/>
              <a:gd name="connsiteY13" fmla="*/ 26340 h 64272"/>
              <a:gd name="connsiteX14" fmla="*/ 2465507 w 3440958"/>
              <a:gd name="connsiteY14" fmla="*/ 26341 h 64272"/>
              <a:gd name="connsiteX15" fmla="*/ 2474241 w 3440958"/>
              <a:gd name="connsiteY15" fmla="*/ 29431 h 64272"/>
              <a:gd name="connsiteX16" fmla="*/ 2474242 w 3440958"/>
              <a:gd name="connsiteY16" fmla="*/ 29431 h 64272"/>
              <a:gd name="connsiteX17" fmla="*/ 2465507 w 3440958"/>
              <a:gd name="connsiteY17" fmla="*/ 26340 h 64272"/>
              <a:gd name="connsiteX18" fmla="*/ 2415172 w 3440958"/>
              <a:gd name="connsiteY18" fmla="*/ 13077 h 64272"/>
              <a:gd name="connsiteX19" fmla="*/ 2432227 w 3440958"/>
              <a:gd name="connsiteY19" fmla="*/ 14124 h 64272"/>
              <a:gd name="connsiteX20" fmla="*/ 2429089 w 3440958"/>
              <a:gd name="connsiteY20" fmla="*/ 14467 h 64272"/>
              <a:gd name="connsiteX21" fmla="*/ 2380233 w 3440958"/>
              <a:gd name="connsiteY21" fmla="*/ 25344 h 64272"/>
              <a:gd name="connsiteX22" fmla="*/ 2388966 w 3440958"/>
              <a:gd name="connsiteY22" fmla="*/ 28434 h 64272"/>
              <a:gd name="connsiteX23" fmla="*/ 2388968 w 3440958"/>
              <a:gd name="connsiteY23" fmla="*/ 28434 h 64272"/>
              <a:gd name="connsiteX24" fmla="*/ 2380233 w 3440958"/>
              <a:gd name="connsiteY24" fmla="*/ 25343 h 64272"/>
              <a:gd name="connsiteX25" fmla="*/ 2338511 w 3440958"/>
              <a:gd name="connsiteY25" fmla="*/ 28103 h 64272"/>
              <a:gd name="connsiteX26" fmla="*/ 2338512 w 3440958"/>
              <a:gd name="connsiteY26" fmla="*/ 28103 h 64272"/>
              <a:gd name="connsiteX27" fmla="*/ 2345705 w 3440958"/>
              <a:gd name="connsiteY27" fmla="*/ 24297 h 64272"/>
              <a:gd name="connsiteX28" fmla="*/ 2354440 w 3440958"/>
              <a:gd name="connsiteY28" fmla="*/ 28434 h 64272"/>
              <a:gd name="connsiteX29" fmla="*/ 2354442 w 3440958"/>
              <a:gd name="connsiteY29" fmla="*/ 28434 h 64272"/>
              <a:gd name="connsiteX30" fmla="*/ 2345705 w 3440958"/>
              <a:gd name="connsiteY30" fmla="*/ 24296 h 64272"/>
              <a:gd name="connsiteX31" fmla="*/ 2338511 w 3440958"/>
              <a:gd name="connsiteY31" fmla="*/ 28103 h 64272"/>
              <a:gd name="connsiteX32" fmla="*/ 2269168 w 3440958"/>
              <a:gd name="connsiteY32" fmla="*/ 23298 h 64272"/>
              <a:gd name="connsiteX33" fmla="*/ 2284090 w 3440958"/>
              <a:gd name="connsiteY33" fmla="*/ 25979 h 64272"/>
              <a:gd name="connsiteX34" fmla="*/ 2286221 w 3440958"/>
              <a:gd name="connsiteY34" fmla="*/ 29481 h 64272"/>
              <a:gd name="connsiteX35" fmla="*/ 2286222 w 3440958"/>
              <a:gd name="connsiteY35" fmla="*/ 29481 h 64272"/>
              <a:gd name="connsiteX36" fmla="*/ 2269168 w 3440958"/>
              <a:gd name="connsiteY36" fmla="*/ 23298 h 64272"/>
              <a:gd name="connsiteX37" fmla="*/ 2149369 w 3440958"/>
              <a:gd name="connsiteY37" fmla="*/ 40850 h 64272"/>
              <a:gd name="connsiteX38" fmla="*/ 2166422 w 3440958"/>
              <a:gd name="connsiteY38" fmla="*/ 40850 h 64272"/>
              <a:gd name="connsiteX39" fmla="*/ 2166422 w 3440958"/>
              <a:gd name="connsiteY39" fmla="*/ 42893 h 64272"/>
              <a:gd name="connsiteX40" fmla="*/ 2166423 w 3440958"/>
              <a:gd name="connsiteY40" fmla="*/ 42893 h 64272"/>
              <a:gd name="connsiteX41" fmla="*/ 2166423 w 3440958"/>
              <a:gd name="connsiteY41" fmla="*/ 40849 h 64272"/>
              <a:gd name="connsiteX42" fmla="*/ 2149369 w 3440958"/>
              <a:gd name="connsiteY42" fmla="*/ 40849 h 64272"/>
              <a:gd name="connsiteX43" fmla="*/ 2106523 w 3440958"/>
              <a:gd name="connsiteY43" fmla="*/ 26340 h 64272"/>
              <a:gd name="connsiteX44" fmla="*/ 2123578 w 3440958"/>
              <a:gd name="connsiteY44" fmla="*/ 24296 h 64272"/>
              <a:gd name="connsiteX45" fmla="*/ 2123577 w 3440958"/>
              <a:gd name="connsiteY45" fmla="*/ 24296 h 64272"/>
              <a:gd name="connsiteX46" fmla="*/ 2106524 w 3440958"/>
              <a:gd name="connsiteY46" fmla="*/ 26340 h 64272"/>
              <a:gd name="connsiteX47" fmla="*/ 2046622 w 3440958"/>
              <a:gd name="connsiteY47" fmla="*/ 22202 h 64272"/>
              <a:gd name="connsiteX48" fmla="*/ 2055356 w 3440958"/>
              <a:gd name="connsiteY48" fmla="*/ 26340 h 64272"/>
              <a:gd name="connsiteX49" fmla="*/ 2055358 w 3440958"/>
              <a:gd name="connsiteY49" fmla="*/ 26340 h 64272"/>
              <a:gd name="connsiteX50" fmla="*/ 2046623 w 3440958"/>
              <a:gd name="connsiteY50" fmla="*/ 22202 h 64272"/>
              <a:gd name="connsiteX51" fmla="*/ 1987140 w 3440958"/>
              <a:gd name="connsiteY51" fmla="*/ 22202 h 64272"/>
              <a:gd name="connsiteX52" fmla="*/ 1987146 w 3440958"/>
              <a:gd name="connsiteY52" fmla="*/ 22203 h 64272"/>
              <a:gd name="connsiteX53" fmla="*/ 1995875 w 3440958"/>
              <a:gd name="connsiteY53" fmla="*/ 22203 h 64272"/>
              <a:gd name="connsiteX54" fmla="*/ 2004604 w 3440958"/>
              <a:gd name="connsiteY54" fmla="*/ 25292 h 64272"/>
              <a:gd name="connsiteX55" fmla="*/ 2004610 w 3440958"/>
              <a:gd name="connsiteY55" fmla="*/ 25293 h 64272"/>
              <a:gd name="connsiteX56" fmla="*/ 1995875 w 3440958"/>
              <a:gd name="connsiteY56" fmla="*/ 22202 h 64272"/>
              <a:gd name="connsiteX57" fmla="*/ 1987140 w 3440958"/>
              <a:gd name="connsiteY57" fmla="*/ 22202 h 64272"/>
              <a:gd name="connsiteX58" fmla="*/ 1858605 w 3440958"/>
              <a:gd name="connsiteY58" fmla="*/ 20158 h 64272"/>
              <a:gd name="connsiteX59" fmla="*/ 1893125 w 3440958"/>
              <a:gd name="connsiteY59" fmla="*/ 22203 h 64272"/>
              <a:gd name="connsiteX60" fmla="*/ 1893131 w 3440958"/>
              <a:gd name="connsiteY60" fmla="*/ 22202 h 64272"/>
              <a:gd name="connsiteX61" fmla="*/ 1858605 w 3440958"/>
              <a:gd name="connsiteY61" fmla="*/ 20157 h 64272"/>
              <a:gd name="connsiteX62" fmla="*/ 1773331 w 3440958"/>
              <a:gd name="connsiteY62" fmla="*/ 22251 h 64272"/>
              <a:gd name="connsiteX63" fmla="*/ 1773338 w 3440958"/>
              <a:gd name="connsiteY63" fmla="*/ 22251 h 64272"/>
              <a:gd name="connsiteX64" fmla="*/ 1790384 w 3440958"/>
              <a:gd name="connsiteY64" fmla="*/ 20208 h 64272"/>
              <a:gd name="connsiteX65" fmla="*/ 1790384 w 3440958"/>
              <a:gd name="connsiteY65" fmla="*/ 21204 h 64272"/>
              <a:gd name="connsiteX66" fmla="*/ 1790385 w 3440958"/>
              <a:gd name="connsiteY66" fmla="*/ 21204 h 64272"/>
              <a:gd name="connsiteX67" fmla="*/ 1790385 w 3440958"/>
              <a:gd name="connsiteY67" fmla="*/ 20207 h 64272"/>
              <a:gd name="connsiteX68" fmla="*/ 1773331 w 3440958"/>
              <a:gd name="connsiteY68" fmla="*/ 22251 h 64272"/>
              <a:gd name="connsiteX69" fmla="*/ 1747541 w 3440958"/>
              <a:gd name="connsiteY69" fmla="*/ 20158 h 64272"/>
              <a:gd name="connsiteX70" fmla="*/ 1764593 w 3440958"/>
              <a:gd name="connsiteY70" fmla="*/ 21205 h 64272"/>
              <a:gd name="connsiteX71" fmla="*/ 1764595 w 3440958"/>
              <a:gd name="connsiteY71" fmla="*/ 21204 h 64272"/>
              <a:gd name="connsiteX72" fmla="*/ 1747541 w 3440958"/>
              <a:gd name="connsiteY72" fmla="*/ 20157 h 64272"/>
              <a:gd name="connsiteX73" fmla="*/ 1747541 w 3440958"/>
              <a:gd name="connsiteY73" fmla="*/ 24296 h 64272"/>
              <a:gd name="connsiteX74" fmla="*/ 1747545 w 3440958"/>
              <a:gd name="connsiteY74" fmla="*/ 24296 h 64272"/>
              <a:gd name="connsiteX75" fmla="*/ 1756276 w 3440958"/>
              <a:gd name="connsiteY75" fmla="*/ 22252 h 64272"/>
              <a:gd name="connsiteX76" fmla="*/ 1756273 w 3440958"/>
              <a:gd name="connsiteY76" fmla="*/ 22252 h 64272"/>
              <a:gd name="connsiteX77" fmla="*/ 1653944 w 3440958"/>
              <a:gd name="connsiteY77" fmla="*/ 23249 h 64272"/>
              <a:gd name="connsiteX78" fmla="*/ 1653945 w 3440958"/>
              <a:gd name="connsiteY78" fmla="*/ 23249 h 64272"/>
              <a:gd name="connsiteX79" fmla="*/ 1653945 w 3440958"/>
              <a:gd name="connsiteY79" fmla="*/ 20158 h 64272"/>
              <a:gd name="connsiteX80" fmla="*/ 1653944 w 3440958"/>
              <a:gd name="connsiteY80" fmla="*/ 20158 h 64272"/>
              <a:gd name="connsiteX81" fmla="*/ 1636892 w 3440958"/>
              <a:gd name="connsiteY81" fmla="*/ 19110 h 64272"/>
              <a:gd name="connsiteX82" fmla="*/ 1636892 w 3440958"/>
              <a:gd name="connsiteY82" fmla="*/ 19111 h 64272"/>
              <a:gd name="connsiteX83" fmla="*/ 1679733 w 3440958"/>
              <a:gd name="connsiteY83" fmla="*/ 20158 h 64272"/>
              <a:gd name="connsiteX84" fmla="*/ 1679737 w 3440958"/>
              <a:gd name="connsiteY84" fmla="*/ 20157 h 64272"/>
              <a:gd name="connsiteX85" fmla="*/ 1636892 w 3440958"/>
              <a:gd name="connsiteY85" fmla="*/ 19110 h 64272"/>
              <a:gd name="connsiteX86" fmla="*/ 1414763 w 3440958"/>
              <a:gd name="connsiteY86" fmla="*/ 62538 h 64272"/>
              <a:gd name="connsiteX87" fmla="*/ 1414779 w 3440958"/>
              <a:gd name="connsiteY87" fmla="*/ 62538 h 64272"/>
              <a:gd name="connsiteX88" fmla="*/ 1431819 w 3440958"/>
              <a:gd name="connsiteY88" fmla="*/ 61492 h 64272"/>
              <a:gd name="connsiteX89" fmla="*/ 1431819 w 3440958"/>
              <a:gd name="connsiteY89" fmla="*/ 61491 h 64272"/>
              <a:gd name="connsiteX90" fmla="*/ 1414763 w 3440958"/>
              <a:gd name="connsiteY90" fmla="*/ 62538 h 64272"/>
              <a:gd name="connsiteX91" fmla="*/ 1312017 w 3440958"/>
              <a:gd name="connsiteY91" fmla="*/ 21204 h 64272"/>
              <a:gd name="connsiteX92" fmla="*/ 1312020 w 3440958"/>
              <a:gd name="connsiteY92" fmla="*/ 21204 h 64272"/>
              <a:gd name="connsiteX93" fmla="*/ 1329073 w 3440958"/>
              <a:gd name="connsiteY93" fmla="*/ 16020 h 64272"/>
              <a:gd name="connsiteX94" fmla="*/ 1329073 w 3440958"/>
              <a:gd name="connsiteY94" fmla="*/ 16019 h 64272"/>
              <a:gd name="connsiteX95" fmla="*/ 1312017 w 3440958"/>
              <a:gd name="connsiteY95" fmla="*/ 21204 h 64272"/>
              <a:gd name="connsiteX96" fmla="*/ 1047460 w 3440958"/>
              <a:gd name="connsiteY96" fmla="*/ 19110 h 64272"/>
              <a:gd name="connsiteX97" fmla="*/ 1047463 w 3440958"/>
              <a:gd name="connsiteY97" fmla="*/ 19110 h 64272"/>
              <a:gd name="connsiteX98" fmla="*/ 1068883 w 3440958"/>
              <a:gd name="connsiteY98" fmla="*/ 17559 h 64272"/>
              <a:gd name="connsiteX99" fmla="*/ 1090303 w 3440958"/>
              <a:gd name="connsiteY99" fmla="*/ 19110 h 64272"/>
              <a:gd name="connsiteX100" fmla="*/ 1090307 w 3440958"/>
              <a:gd name="connsiteY100" fmla="*/ 19110 h 64272"/>
              <a:gd name="connsiteX101" fmla="*/ 1047460 w 3440958"/>
              <a:gd name="connsiteY101" fmla="*/ 19110 h 64272"/>
              <a:gd name="connsiteX102" fmla="*/ 987561 w 3440958"/>
              <a:gd name="connsiteY102" fmla="*/ 18064 h 64272"/>
              <a:gd name="connsiteX103" fmla="*/ 1030366 w 3440958"/>
              <a:gd name="connsiteY103" fmla="*/ 19110 h 64272"/>
              <a:gd name="connsiteX104" fmla="*/ 1030407 w 3440958"/>
              <a:gd name="connsiteY104" fmla="*/ 19110 h 64272"/>
              <a:gd name="connsiteX105" fmla="*/ 987561 w 3440958"/>
              <a:gd name="connsiteY105" fmla="*/ 18063 h 64272"/>
              <a:gd name="connsiteX106" fmla="*/ 944717 w 3440958"/>
              <a:gd name="connsiteY106" fmla="*/ 20157 h 64272"/>
              <a:gd name="connsiteX107" fmla="*/ 978826 w 3440958"/>
              <a:gd name="connsiteY107" fmla="*/ 18113 h 64272"/>
              <a:gd name="connsiteX108" fmla="*/ 978825 w 3440958"/>
              <a:gd name="connsiteY108" fmla="*/ 18113 h 64272"/>
              <a:gd name="connsiteX109" fmla="*/ 842387 w 3440958"/>
              <a:gd name="connsiteY109" fmla="*/ 18113 h 64272"/>
              <a:gd name="connsiteX110" fmla="*/ 842413 w 3440958"/>
              <a:gd name="connsiteY110" fmla="*/ 18114 h 64272"/>
              <a:gd name="connsiteX111" fmla="*/ 927631 w 3440958"/>
              <a:gd name="connsiteY111" fmla="*/ 18114 h 64272"/>
              <a:gd name="connsiteX112" fmla="*/ 927661 w 3440958"/>
              <a:gd name="connsiteY112" fmla="*/ 18113 h 64272"/>
              <a:gd name="connsiteX113" fmla="*/ 842387 w 3440958"/>
              <a:gd name="connsiteY113" fmla="*/ 18113 h 64272"/>
              <a:gd name="connsiteX114" fmla="*/ 654367 w 3440958"/>
              <a:gd name="connsiteY114" fmla="*/ 19110 h 64272"/>
              <a:gd name="connsiteX115" fmla="*/ 654370 w 3440958"/>
              <a:gd name="connsiteY115" fmla="*/ 19110 h 64272"/>
              <a:gd name="connsiteX116" fmla="*/ 705970 w 3440958"/>
              <a:gd name="connsiteY116" fmla="*/ 18318 h 64272"/>
              <a:gd name="connsiteX117" fmla="*/ 722588 w 3440958"/>
              <a:gd name="connsiteY117" fmla="*/ 18063 h 64272"/>
              <a:gd name="connsiteX118" fmla="*/ 705532 w 3440958"/>
              <a:gd name="connsiteY118" fmla="*/ 17016 h 64272"/>
              <a:gd name="connsiteX119" fmla="*/ 722587 w 3440958"/>
              <a:gd name="connsiteY119" fmla="*/ 18063 h 64272"/>
              <a:gd name="connsiteX120" fmla="*/ 705970 w 3440958"/>
              <a:gd name="connsiteY120" fmla="*/ 18318 h 64272"/>
              <a:gd name="connsiteX121" fmla="*/ 586149 w 3440958"/>
              <a:gd name="connsiteY121" fmla="*/ 18114 h 64272"/>
              <a:gd name="connsiteX122" fmla="*/ 603205 w 3440958"/>
              <a:gd name="connsiteY122" fmla="*/ 18114 h 64272"/>
              <a:gd name="connsiteX123" fmla="*/ 603205 w 3440958"/>
              <a:gd name="connsiteY123" fmla="*/ 20157 h 64272"/>
              <a:gd name="connsiteX124" fmla="*/ 603205 w 3440958"/>
              <a:gd name="connsiteY124" fmla="*/ 20157 h 64272"/>
              <a:gd name="connsiteX125" fmla="*/ 603205 w 3440958"/>
              <a:gd name="connsiteY125" fmla="*/ 18113 h 64272"/>
              <a:gd name="connsiteX126" fmla="*/ 586149 w 3440958"/>
              <a:gd name="connsiteY126" fmla="*/ 18113 h 64272"/>
              <a:gd name="connsiteX127" fmla="*/ 509194 w 3440958"/>
              <a:gd name="connsiteY127" fmla="*/ 19111 h 64272"/>
              <a:gd name="connsiteX128" fmla="*/ 534971 w 3440958"/>
              <a:gd name="connsiteY128" fmla="*/ 20157 h 64272"/>
              <a:gd name="connsiteX129" fmla="*/ 534984 w 3440958"/>
              <a:gd name="connsiteY129" fmla="*/ 20157 h 64272"/>
              <a:gd name="connsiteX130" fmla="*/ 509194 w 3440958"/>
              <a:gd name="connsiteY130" fmla="*/ 19110 h 64272"/>
              <a:gd name="connsiteX131" fmla="*/ 406450 w 3440958"/>
              <a:gd name="connsiteY131" fmla="*/ 20158 h 64272"/>
              <a:gd name="connsiteX132" fmla="*/ 415183 w 3440958"/>
              <a:gd name="connsiteY132" fmla="*/ 20158 h 64272"/>
              <a:gd name="connsiteX133" fmla="*/ 415185 w 3440958"/>
              <a:gd name="connsiteY133" fmla="*/ 20157 h 64272"/>
              <a:gd name="connsiteX134" fmla="*/ 406450 w 3440958"/>
              <a:gd name="connsiteY134" fmla="*/ 20157 h 64272"/>
              <a:gd name="connsiteX135" fmla="*/ 0 w 3440958"/>
              <a:gd name="connsiteY135" fmla="*/ 61174 h 64272"/>
              <a:gd name="connsiteX136" fmla="*/ 0 w 3440958"/>
              <a:gd name="connsiteY136" fmla="*/ 11616 h 64272"/>
              <a:gd name="connsiteX137" fmla="*/ 389135 w 3440958"/>
              <a:gd name="connsiteY137" fmla="*/ 3174 h 64272"/>
              <a:gd name="connsiteX138" fmla="*/ 1038309 w 3440958"/>
              <a:gd name="connsiteY138" fmla="*/ 712 h 64272"/>
              <a:gd name="connsiteX139" fmla="*/ 1047044 w 3440958"/>
              <a:gd name="connsiteY139" fmla="*/ 2756 h 64272"/>
              <a:gd name="connsiteX140" fmla="*/ 1141055 w 3440958"/>
              <a:gd name="connsiteY140" fmla="*/ 712 h 64272"/>
              <a:gd name="connsiteX141" fmla="*/ 1149790 w 3440958"/>
              <a:gd name="connsiteY141" fmla="*/ 2756 h 64272"/>
              <a:gd name="connsiteX142" fmla="*/ 1235064 w 3440958"/>
              <a:gd name="connsiteY142" fmla="*/ 1709 h 64272"/>
              <a:gd name="connsiteX143" fmla="*/ 1218008 w 3440958"/>
              <a:gd name="connsiteY143" fmla="*/ 2756 h 64272"/>
              <a:gd name="connsiteX144" fmla="*/ 1235064 w 3440958"/>
              <a:gd name="connsiteY144" fmla="*/ 2756 h 64272"/>
              <a:gd name="connsiteX145" fmla="*/ 1243799 w 3440958"/>
              <a:gd name="connsiteY145" fmla="*/ 712 h 64272"/>
              <a:gd name="connsiteX146" fmla="*/ 1542881 w 3440958"/>
              <a:gd name="connsiteY146" fmla="*/ 2756 h 64272"/>
              <a:gd name="connsiteX147" fmla="*/ 1551616 w 3440958"/>
              <a:gd name="connsiteY147" fmla="*/ 3803 h 64272"/>
              <a:gd name="connsiteX148" fmla="*/ 1560353 w 3440958"/>
              <a:gd name="connsiteY148" fmla="*/ 1759 h 64272"/>
              <a:gd name="connsiteX149" fmla="*/ 1697207 w 3440958"/>
              <a:gd name="connsiteY149" fmla="*/ 2806 h 64272"/>
              <a:gd name="connsiteX150" fmla="*/ 1697207 w 3440958"/>
              <a:gd name="connsiteY150" fmla="*/ 3853 h 64272"/>
              <a:gd name="connsiteX151" fmla="*/ 1714262 w 3440958"/>
              <a:gd name="connsiteY151" fmla="*/ 4900 h 64272"/>
              <a:gd name="connsiteX152" fmla="*/ 1714262 w 3440958"/>
              <a:gd name="connsiteY152" fmla="*/ 2856 h 64272"/>
              <a:gd name="connsiteX153" fmla="*/ 1791218 w 3440958"/>
              <a:gd name="connsiteY153" fmla="*/ 2856 h 64272"/>
              <a:gd name="connsiteX154" fmla="*/ 1808271 w 3440958"/>
              <a:gd name="connsiteY154" fmla="*/ 6994 h 64272"/>
              <a:gd name="connsiteX155" fmla="*/ 1825327 w 3440958"/>
              <a:gd name="connsiteY155" fmla="*/ 4950 h 64272"/>
              <a:gd name="connsiteX156" fmla="*/ 1808271 w 3440958"/>
              <a:gd name="connsiteY156" fmla="*/ 2906 h 64272"/>
              <a:gd name="connsiteX157" fmla="*/ 1825327 w 3440958"/>
              <a:gd name="connsiteY157" fmla="*/ 2906 h 64272"/>
              <a:gd name="connsiteX158" fmla="*/ 1834062 w 3440958"/>
              <a:gd name="connsiteY158" fmla="*/ 5997 h 64272"/>
              <a:gd name="connsiteX159" fmla="*/ 1851117 w 3440958"/>
              <a:gd name="connsiteY159" fmla="*/ 4950 h 64272"/>
              <a:gd name="connsiteX160" fmla="*/ 1842382 w 3440958"/>
              <a:gd name="connsiteY160" fmla="*/ 3903 h 64272"/>
              <a:gd name="connsiteX161" fmla="*/ 1868173 w 3440958"/>
              <a:gd name="connsiteY161" fmla="*/ 3903 h 64272"/>
              <a:gd name="connsiteX162" fmla="*/ 1868173 w 3440958"/>
              <a:gd name="connsiteY162" fmla="*/ 5947 h 64272"/>
              <a:gd name="connsiteX163" fmla="*/ 2047456 w 3440958"/>
              <a:gd name="connsiteY163" fmla="*/ 9039 h 64272"/>
              <a:gd name="connsiteX164" fmla="*/ 2038721 w 3440958"/>
              <a:gd name="connsiteY164" fmla="*/ 5947 h 64272"/>
              <a:gd name="connsiteX165" fmla="*/ 2064509 w 3440958"/>
              <a:gd name="connsiteY165" fmla="*/ 6994 h 64272"/>
              <a:gd name="connsiteX166" fmla="*/ 2073244 w 3440958"/>
              <a:gd name="connsiteY166" fmla="*/ 6994 h 64272"/>
              <a:gd name="connsiteX167" fmla="*/ 2090300 w 3440958"/>
              <a:gd name="connsiteY167" fmla="*/ 9039 h 64272"/>
              <a:gd name="connsiteX168" fmla="*/ 2107353 w 3440958"/>
              <a:gd name="connsiteY168" fmla="*/ 9039 h 64272"/>
              <a:gd name="connsiteX169" fmla="*/ 2105326 w 3440958"/>
              <a:gd name="connsiteY169" fmla="*/ 8123 h 64272"/>
              <a:gd name="connsiteX170" fmla="*/ 2116089 w 3440958"/>
              <a:gd name="connsiteY170" fmla="*/ 7992 h 64272"/>
              <a:gd name="connsiteX171" fmla="*/ 2107358 w 3440958"/>
              <a:gd name="connsiteY171" fmla="*/ 9039 h 64272"/>
              <a:gd name="connsiteX172" fmla="*/ 2141464 w 3440958"/>
              <a:gd name="connsiteY172" fmla="*/ 10453 h 64272"/>
              <a:gd name="connsiteX173" fmla="*/ 2175574 w 3440958"/>
              <a:gd name="connsiteY173" fmla="*/ 11083 h 64272"/>
              <a:gd name="connsiteX174" fmla="*/ 2252529 w 3440958"/>
              <a:gd name="connsiteY174" fmla="*/ 13127 h 64272"/>
              <a:gd name="connsiteX175" fmla="*/ 2261264 w 3440958"/>
              <a:gd name="connsiteY175" fmla="*/ 12080 h 64272"/>
              <a:gd name="connsiteX176" fmla="*/ 2278320 w 3440958"/>
              <a:gd name="connsiteY176" fmla="*/ 14124 h 64272"/>
              <a:gd name="connsiteX177" fmla="*/ 2287055 w 3440958"/>
              <a:gd name="connsiteY177" fmla="*/ 9986 h 64272"/>
              <a:gd name="connsiteX178" fmla="*/ 2364010 w 3440958"/>
              <a:gd name="connsiteY178" fmla="*/ 14124 h 64272"/>
              <a:gd name="connsiteX179" fmla="*/ 2406854 w 3440958"/>
              <a:gd name="connsiteY179" fmla="*/ 13077 h 64272"/>
              <a:gd name="connsiteX180" fmla="*/ 2398119 w 3440958"/>
              <a:gd name="connsiteY180" fmla="*/ 14124 h 64272"/>
              <a:gd name="connsiteX181" fmla="*/ 2415173 w 3440958"/>
              <a:gd name="connsiteY181" fmla="*/ 15171 h 64272"/>
              <a:gd name="connsiteX182" fmla="*/ 2420425 w 3440958"/>
              <a:gd name="connsiteY182" fmla="*/ 15414 h 64272"/>
              <a:gd name="connsiteX183" fmla="*/ 2429090 w 3440958"/>
              <a:gd name="connsiteY183" fmla="*/ 14467 h 64272"/>
              <a:gd name="connsiteX184" fmla="*/ 2440756 w 3440958"/>
              <a:gd name="connsiteY184" fmla="*/ 15632 h 64272"/>
              <a:gd name="connsiteX185" fmla="*/ 2466337 w 3440958"/>
              <a:gd name="connsiteY185" fmla="*/ 15121 h 64272"/>
              <a:gd name="connsiteX186" fmla="*/ 2645620 w 3440958"/>
              <a:gd name="connsiteY186" fmla="*/ 20307 h 64272"/>
              <a:gd name="connsiteX187" fmla="*/ 2645620 w 3440958"/>
              <a:gd name="connsiteY187" fmla="*/ 22351 h 64272"/>
              <a:gd name="connsiteX188" fmla="*/ 2619832 w 3440958"/>
              <a:gd name="connsiteY188" fmla="*/ 23398 h 64272"/>
              <a:gd name="connsiteX189" fmla="*/ 2645620 w 3440958"/>
              <a:gd name="connsiteY189" fmla="*/ 29581 h 64272"/>
              <a:gd name="connsiteX190" fmla="*/ 2628567 w 3440958"/>
              <a:gd name="connsiteY190" fmla="*/ 25442 h 64272"/>
              <a:gd name="connsiteX191" fmla="*/ 2619832 w 3440958"/>
              <a:gd name="connsiteY191" fmla="*/ 27487 h 64272"/>
              <a:gd name="connsiteX192" fmla="*/ 2594041 w 3440958"/>
              <a:gd name="connsiteY192" fmla="*/ 29531 h 64272"/>
              <a:gd name="connsiteX193" fmla="*/ 2576986 w 3440958"/>
              <a:gd name="connsiteY193" fmla="*/ 26439 h 64272"/>
              <a:gd name="connsiteX194" fmla="*/ 2568251 w 3440958"/>
              <a:gd name="connsiteY194" fmla="*/ 33669 h 64272"/>
              <a:gd name="connsiteX195" fmla="*/ 2611095 w 3440958"/>
              <a:gd name="connsiteY195" fmla="*/ 32622 h 64272"/>
              <a:gd name="connsiteX196" fmla="*/ 2653941 w 3440958"/>
              <a:gd name="connsiteY196" fmla="*/ 31575 h 64272"/>
              <a:gd name="connsiteX197" fmla="*/ 2679729 w 3440958"/>
              <a:gd name="connsiteY197" fmla="*/ 34666 h 64272"/>
              <a:gd name="connsiteX198" fmla="*/ 2688466 w 3440958"/>
              <a:gd name="connsiteY198" fmla="*/ 32622 h 64272"/>
              <a:gd name="connsiteX199" fmla="*/ 2731310 w 3440958"/>
              <a:gd name="connsiteY199" fmla="*/ 34666 h 64272"/>
              <a:gd name="connsiteX200" fmla="*/ 2799531 w 3440958"/>
              <a:gd name="connsiteY200" fmla="*/ 33619 h 64272"/>
              <a:gd name="connsiteX201" fmla="*/ 2799531 w 3440958"/>
              <a:gd name="connsiteY201" fmla="*/ 39802 h 64272"/>
              <a:gd name="connsiteX202" fmla="*/ 2739631 w 3440958"/>
              <a:gd name="connsiteY202" fmla="*/ 43940 h 64272"/>
              <a:gd name="connsiteX203" fmla="*/ 2730894 w 3440958"/>
              <a:gd name="connsiteY203" fmla="*/ 41896 h 64272"/>
              <a:gd name="connsiteX204" fmla="*/ 2713840 w 3440958"/>
              <a:gd name="connsiteY204" fmla="*/ 43940 h 64272"/>
              <a:gd name="connsiteX205" fmla="*/ 2705106 w 3440958"/>
              <a:gd name="connsiteY205" fmla="*/ 40849 h 64272"/>
              <a:gd name="connsiteX206" fmla="*/ 2662259 w 3440958"/>
              <a:gd name="connsiteY206" fmla="*/ 42893 h 64272"/>
              <a:gd name="connsiteX207" fmla="*/ 2594041 w 3440958"/>
              <a:gd name="connsiteY207" fmla="*/ 45984 h 64272"/>
              <a:gd name="connsiteX208" fmla="*/ 2568251 w 3440958"/>
              <a:gd name="connsiteY208" fmla="*/ 41846 h 64272"/>
              <a:gd name="connsiteX209" fmla="*/ 2568251 w 3440958"/>
              <a:gd name="connsiteY209" fmla="*/ 44937 h 64272"/>
              <a:gd name="connsiteX210" fmla="*/ 2559516 w 3440958"/>
              <a:gd name="connsiteY210" fmla="*/ 42893 h 64272"/>
              <a:gd name="connsiteX211" fmla="*/ 2533725 w 3440958"/>
              <a:gd name="connsiteY211" fmla="*/ 45984 h 64272"/>
              <a:gd name="connsiteX212" fmla="*/ 2499616 w 3440958"/>
              <a:gd name="connsiteY212" fmla="*/ 45984 h 64272"/>
              <a:gd name="connsiteX213" fmla="*/ 2627734 w 3440958"/>
              <a:gd name="connsiteY213" fmla="*/ 48029 h 64272"/>
              <a:gd name="connsiteX214" fmla="*/ 2636469 w 3440958"/>
              <a:gd name="connsiteY214" fmla="*/ 45984 h 64272"/>
              <a:gd name="connsiteX215" fmla="*/ 2696369 w 3440958"/>
              <a:gd name="connsiteY215" fmla="*/ 49076 h 64272"/>
              <a:gd name="connsiteX216" fmla="*/ 2781643 w 3440958"/>
              <a:gd name="connsiteY216" fmla="*/ 48029 h 64272"/>
              <a:gd name="connsiteX217" fmla="*/ 2977983 w 3440958"/>
              <a:gd name="connsiteY217" fmla="*/ 50073 h 64272"/>
              <a:gd name="connsiteX218" fmla="*/ 2986718 w 3440958"/>
              <a:gd name="connsiteY218" fmla="*/ 48029 h 64272"/>
              <a:gd name="connsiteX219" fmla="*/ 3080727 w 3440958"/>
              <a:gd name="connsiteY219" fmla="*/ 48029 h 64272"/>
              <a:gd name="connsiteX220" fmla="*/ 3080727 w 3440958"/>
              <a:gd name="connsiteY220" fmla="*/ 49076 h 64272"/>
              <a:gd name="connsiteX221" fmla="*/ 3440958 w 3440958"/>
              <a:gd name="connsiteY221" fmla="*/ 47331 h 64272"/>
              <a:gd name="connsiteX222" fmla="*/ 2885635 w 3440958"/>
              <a:gd name="connsiteY222" fmla="*/ 56654 h 64272"/>
              <a:gd name="connsiteX223" fmla="*/ 2859847 w 3440958"/>
              <a:gd name="connsiteY223" fmla="*/ 58699 h 64272"/>
              <a:gd name="connsiteX224" fmla="*/ 2851112 w 3440958"/>
              <a:gd name="connsiteY224" fmla="*/ 56654 h 64272"/>
              <a:gd name="connsiteX225" fmla="*/ 2791210 w 3440958"/>
              <a:gd name="connsiteY225" fmla="*/ 60793 h 64272"/>
              <a:gd name="connsiteX226" fmla="*/ 2705936 w 3440958"/>
              <a:gd name="connsiteY226" fmla="*/ 59746 h 64272"/>
              <a:gd name="connsiteX227" fmla="*/ 2517918 w 3440958"/>
              <a:gd name="connsiteY227" fmla="*/ 63884 h 64272"/>
              <a:gd name="connsiteX228" fmla="*/ 2398119 w 3440958"/>
              <a:gd name="connsiteY228" fmla="*/ 62837 h 64272"/>
              <a:gd name="connsiteX229" fmla="*/ 2064926 w 3440958"/>
              <a:gd name="connsiteY229" fmla="*/ 62837 h 64272"/>
              <a:gd name="connsiteX230" fmla="*/ 2022082 w 3440958"/>
              <a:gd name="connsiteY230" fmla="*/ 61790 h 64272"/>
              <a:gd name="connsiteX231" fmla="*/ 1928071 w 3440958"/>
              <a:gd name="connsiteY231" fmla="*/ 63834 h 64272"/>
              <a:gd name="connsiteX232" fmla="*/ 1885227 w 3440958"/>
              <a:gd name="connsiteY232" fmla="*/ 63834 h 64272"/>
              <a:gd name="connsiteX233" fmla="*/ 1765427 w 3440958"/>
              <a:gd name="connsiteY233" fmla="*/ 61790 h 64272"/>
              <a:gd name="connsiteX234" fmla="*/ 1756692 w 3440958"/>
              <a:gd name="connsiteY234" fmla="*/ 62837 h 64272"/>
              <a:gd name="connsiteX235" fmla="*/ 1679737 w 3440958"/>
              <a:gd name="connsiteY235" fmla="*/ 61790 h 64272"/>
              <a:gd name="connsiteX236" fmla="*/ 1653945 w 3440958"/>
              <a:gd name="connsiteY236" fmla="*/ 63834 h 64272"/>
              <a:gd name="connsiteX237" fmla="*/ 1653945 w 3440958"/>
              <a:gd name="connsiteY237" fmla="*/ 60743 h 64272"/>
              <a:gd name="connsiteX238" fmla="*/ 1628155 w 3440958"/>
              <a:gd name="connsiteY238" fmla="*/ 62787 h 64272"/>
              <a:gd name="connsiteX239" fmla="*/ 1619836 w 3440958"/>
              <a:gd name="connsiteY239" fmla="*/ 62787 h 64272"/>
              <a:gd name="connsiteX240" fmla="*/ 1619836 w 3440958"/>
              <a:gd name="connsiteY240" fmla="*/ 61740 h 64272"/>
              <a:gd name="connsiteX241" fmla="*/ 1602781 w 3440958"/>
              <a:gd name="connsiteY241" fmla="*/ 62787 h 64272"/>
              <a:gd name="connsiteX242" fmla="*/ 1602781 w 3440958"/>
              <a:gd name="connsiteY242" fmla="*/ 61740 h 64272"/>
              <a:gd name="connsiteX243" fmla="*/ 1517507 w 3440958"/>
              <a:gd name="connsiteY243" fmla="*/ 63784 h 64272"/>
              <a:gd name="connsiteX244" fmla="*/ 1474663 w 3440958"/>
              <a:gd name="connsiteY244" fmla="*/ 62737 h 64272"/>
              <a:gd name="connsiteX245" fmla="*/ 1472517 w 3440958"/>
              <a:gd name="connsiteY245" fmla="*/ 62737 h 64272"/>
              <a:gd name="connsiteX246" fmla="*/ 1457607 w 3440958"/>
              <a:gd name="connsiteY246" fmla="*/ 62737 h 64272"/>
              <a:gd name="connsiteX247" fmla="*/ 1440553 w 3440958"/>
              <a:gd name="connsiteY247" fmla="*/ 61690 h 64272"/>
              <a:gd name="connsiteX248" fmla="*/ 1397707 w 3440958"/>
              <a:gd name="connsiteY248" fmla="*/ 62737 h 64272"/>
              <a:gd name="connsiteX249" fmla="*/ 1388972 w 3440958"/>
              <a:gd name="connsiteY249" fmla="*/ 60693 h 64272"/>
              <a:gd name="connsiteX250" fmla="*/ 1337808 w 3440958"/>
              <a:gd name="connsiteY250" fmla="*/ 61740 h 64272"/>
              <a:gd name="connsiteX251" fmla="*/ 1337808 w 3440958"/>
              <a:gd name="connsiteY251" fmla="*/ 62787 h 64272"/>
              <a:gd name="connsiteX252" fmla="*/ 1303698 w 3440958"/>
              <a:gd name="connsiteY252" fmla="*/ 62787 h 64272"/>
              <a:gd name="connsiteX253" fmla="*/ 1303698 w 3440958"/>
              <a:gd name="connsiteY253" fmla="*/ 61740 h 64272"/>
              <a:gd name="connsiteX254" fmla="*/ 1286643 w 3440958"/>
              <a:gd name="connsiteY254" fmla="*/ 62787 h 64272"/>
              <a:gd name="connsiteX255" fmla="*/ 1277908 w 3440958"/>
              <a:gd name="connsiteY255" fmla="*/ 62787 h 64272"/>
              <a:gd name="connsiteX256" fmla="*/ 1269173 w 3440958"/>
              <a:gd name="connsiteY256" fmla="*/ 60743 h 64272"/>
              <a:gd name="connsiteX257" fmla="*/ 1218008 w 3440958"/>
              <a:gd name="connsiteY257" fmla="*/ 62787 h 64272"/>
              <a:gd name="connsiteX258" fmla="*/ 1218008 w 3440958"/>
              <a:gd name="connsiteY258" fmla="*/ 61740 h 64272"/>
              <a:gd name="connsiteX259" fmla="*/ 1200955 w 3440958"/>
              <a:gd name="connsiteY259" fmla="*/ 62787 h 64272"/>
              <a:gd name="connsiteX260" fmla="*/ 1200955 w 3440958"/>
              <a:gd name="connsiteY260" fmla="*/ 61740 h 64272"/>
              <a:gd name="connsiteX261" fmla="*/ 1183899 w 3440958"/>
              <a:gd name="connsiteY261" fmla="*/ 60693 h 64272"/>
              <a:gd name="connsiteX262" fmla="*/ 1141055 w 3440958"/>
              <a:gd name="connsiteY262" fmla="*/ 62737 h 64272"/>
              <a:gd name="connsiteX263" fmla="*/ 346550 w 3440958"/>
              <a:gd name="connsiteY263" fmla="*/ 59646 h 64272"/>
              <a:gd name="connsiteX264" fmla="*/ 13358 w 3440958"/>
              <a:gd name="connsiteY264" fmla="*/ 61204 h 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440958" h="64272">
                <a:moveTo>
                  <a:pt x="2516669" y="24296"/>
                </a:moveTo>
                <a:lnTo>
                  <a:pt x="2516677" y="24296"/>
                </a:lnTo>
                <a:lnTo>
                  <a:pt x="2533725" y="23268"/>
                </a:lnTo>
                <a:cubicBezTo>
                  <a:pt x="2537989" y="22489"/>
                  <a:pt x="2542253" y="21704"/>
                  <a:pt x="2550781" y="22203"/>
                </a:cubicBezTo>
                <a:lnTo>
                  <a:pt x="2550781" y="23249"/>
                </a:lnTo>
                <a:lnTo>
                  <a:pt x="2550781" y="23249"/>
                </a:lnTo>
                <a:cubicBezTo>
                  <a:pt x="2550781" y="23249"/>
                  <a:pt x="2550781" y="23249"/>
                  <a:pt x="2550781" y="22202"/>
                </a:cubicBezTo>
                <a:cubicBezTo>
                  <a:pt x="2533725" y="21204"/>
                  <a:pt x="2533725" y="25343"/>
                  <a:pt x="2516669" y="24296"/>
                </a:cubicBezTo>
                <a:close/>
                <a:moveTo>
                  <a:pt x="2508351" y="26341"/>
                </a:moveTo>
                <a:lnTo>
                  <a:pt x="2517086" y="26341"/>
                </a:lnTo>
                <a:lnTo>
                  <a:pt x="2517086" y="29431"/>
                </a:lnTo>
                <a:lnTo>
                  <a:pt x="2517086" y="29431"/>
                </a:lnTo>
                <a:cubicBezTo>
                  <a:pt x="2517086" y="29431"/>
                  <a:pt x="2517086" y="29431"/>
                  <a:pt x="2517086" y="26340"/>
                </a:cubicBezTo>
                <a:cubicBezTo>
                  <a:pt x="2517086" y="26340"/>
                  <a:pt x="2517086" y="26340"/>
                  <a:pt x="2508351" y="26340"/>
                </a:cubicBezTo>
                <a:close/>
                <a:moveTo>
                  <a:pt x="2465507" y="26341"/>
                </a:moveTo>
                <a:lnTo>
                  <a:pt x="2474241" y="29431"/>
                </a:lnTo>
                <a:lnTo>
                  <a:pt x="2474242" y="29431"/>
                </a:lnTo>
                <a:cubicBezTo>
                  <a:pt x="2474242" y="29431"/>
                  <a:pt x="2474242" y="29431"/>
                  <a:pt x="2465507" y="26340"/>
                </a:cubicBezTo>
                <a:close/>
                <a:moveTo>
                  <a:pt x="2415172" y="13077"/>
                </a:moveTo>
                <a:cubicBezTo>
                  <a:pt x="2432227" y="14124"/>
                  <a:pt x="2432227" y="14124"/>
                  <a:pt x="2432227" y="14124"/>
                </a:cubicBezTo>
                <a:lnTo>
                  <a:pt x="2429089" y="14467"/>
                </a:lnTo>
                <a:close/>
                <a:moveTo>
                  <a:pt x="2380233" y="25344"/>
                </a:moveTo>
                <a:lnTo>
                  <a:pt x="2388966" y="28434"/>
                </a:lnTo>
                <a:lnTo>
                  <a:pt x="2388968" y="28434"/>
                </a:lnTo>
                <a:cubicBezTo>
                  <a:pt x="2388968" y="28434"/>
                  <a:pt x="2388968" y="28434"/>
                  <a:pt x="2380233" y="25343"/>
                </a:cubicBezTo>
                <a:close/>
                <a:moveTo>
                  <a:pt x="2338511" y="28103"/>
                </a:moveTo>
                <a:lnTo>
                  <a:pt x="2338512" y="28103"/>
                </a:lnTo>
                <a:lnTo>
                  <a:pt x="2345705" y="24297"/>
                </a:lnTo>
                <a:lnTo>
                  <a:pt x="2354440" y="28434"/>
                </a:lnTo>
                <a:lnTo>
                  <a:pt x="2354442" y="28434"/>
                </a:lnTo>
                <a:cubicBezTo>
                  <a:pt x="2362761" y="26340"/>
                  <a:pt x="2354442" y="25343"/>
                  <a:pt x="2345705" y="24296"/>
                </a:cubicBezTo>
                <a:cubicBezTo>
                  <a:pt x="2345705" y="25866"/>
                  <a:pt x="2336112" y="26848"/>
                  <a:pt x="2338511" y="28103"/>
                </a:cubicBezTo>
                <a:close/>
                <a:moveTo>
                  <a:pt x="2269168" y="23298"/>
                </a:moveTo>
                <a:lnTo>
                  <a:pt x="2284090" y="25979"/>
                </a:lnTo>
                <a:lnTo>
                  <a:pt x="2286221" y="29481"/>
                </a:lnTo>
                <a:lnTo>
                  <a:pt x="2286222" y="29481"/>
                </a:lnTo>
                <a:cubicBezTo>
                  <a:pt x="2303278" y="25343"/>
                  <a:pt x="2269168" y="26340"/>
                  <a:pt x="2269168" y="23298"/>
                </a:cubicBezTo>
                <a:close/>
                <a:moveTo>
                  <a:pt x="2149369" y="40850"/>
                </a:moveTo>
                <a:lnTo>
                  <a:pt x="2166422" y="40850"/>
                </a:lnTo>
                <a:lnTo>
                  <a:pt x="2166422" y="42893"/>
                </a:lnTo>
                <a:lnTo>
                  <a:pt x="2166423" y="42893"/>
                </a:lnTo>
                <a:lnTo>
                  <a:pt x="2166423" y="40849"/>
                </a:lnTo>
                <a:cubicBezTo>
                  <a:pt x="2166423" y="40849"/>
                  <a:pt x="2166423" y="40849"/>
                  <a:pt x="2149369" y="40849"/>
                </a:cubicBezTo>
                <a:close/>
                <a:moveTo>
                  <a:pt x="2106523" y="26340"/>
                </a:moveTo>
                <a:cubicBezTo>
                  <a:pt x="2106523" y="26340"/>
                  <a:pt x="2106523" y="26340"/>
                  <a:pt x="2123578" y="24296"/>
                </a:cubicBezTo>
                <a:lnTo>
                  <a:pt x="2123577" y="24296"/>
                </a:lnTo>
                <a:lnTo>
                  <a:pt x="2106524" y="26340"/>
                </a:lnTo>
                <a:close/>
                <a:moveTo>
                  <a:pt x="2046622" y="22202"/>
                </a:moveTo>
                <a:lnTo>
                  <a:pt x="2055356" y="26340"/>
                </a:lnTo>
                <a:lnTo>
                  <a:pt x="2055358" y="26340"/>
                </a:lnTo>
                <a:cubicBezTo>
                  <a:pt x="2055358" y="25343"/>
                  <a:pt x="2055358" y="23249"/>
                  <a:pt x="2046623" y="22202"/>
                </a:cubicBezTo>
                <a:close/>
                <a:moveTo>
                  <a:pt x="1987140" y="22202"/>
                </a:moveTo>
                <a:lnTo>
                  <a:pt x="1987146" y="22203"/>
                </a:lnTo>
                <a:lnTo>
                  <a:pt x="1995875" y="22203"/>
                </a:lnTo>
                <a:lnTo>
                  <a:pt x="2004604" y="25292"/>
                </a:lnTo>
                <a:lnTo>
                  <a:pt x="2004610" y="25293"/>
                </a:lnTo>
                <a:cubicBezTo>
                  <a:pt x="2004610" y="25293"/>
                  <a:pt x="2004610" y="25293"/>
                  <a:pt x="1995875" y="22202"/>
                </a:cubicBezTo>
                <a:cubicBezTo>
                  <a:pt x="1995875" y="22202"/>
                  <a:pt x="1995875" y="22202"/>
                  <a:pt x="1987140" y="22202"/>
                </a:cubicBezTo>
                <a:close/>
                <a:moveTo>
                  <a:pt x="1858605" y="20158"/>
                </a:moveTo>
                <a:lnTo>
                  <a:pt x="1893125" y="22203"/>
                </a:lnTo>
                <a:lnTo>
                  <a:pt x="1893131" y="22202"/>
                </a:lnTo>
                <a:cubicBezTo>
                  <a:pt x="1884394" y="22202"/>
                  <a:pt x="1867340" y="20157"/>
                  <a:pt x="1858605" y="20157"/>
                </a:cubicBezTo>
                <a:close/>
                <a:moveTo>
                  <a:pt x="1773331" y="22251"/>
                </a:moveTo>
                <a:lnTo>
                  <a:pt x="1773338" y="22251"/>
                </a:lnTo>
                <a:lnTo>
                  <a:pt x="1790384" y="20208"/>
                </a:lnTo>
                <a:lnTo>
                  <a:pt x="1790384" y="21204"/>
                </a:lnTo>
                <a:lnTo>
                  <a:pt x="1790385" y="21204"/>
                </a:lnTo>
                <a:cubicBezTo>
                  <a:pt x="1799120" y="20157"/>
                  <a:pt x="1790385" y="20207"/>
                  <a:pt x="1790385" y="20207"/>
                </a:cubicBezTo>
                <a:cubicBezTo>
                  <a:pt x="1790385" y="20207"/>
                  <a:pt x="1790385" y="20207"/>
                  <a:pt x="1773331" y="22251"/>
                </a:cubicBezTo>
                <a:close/>
                <a:moveTo>
                  <a:pt x="1747541" y="20158"/>
                </a:moveTo>
                <a:lnTo>
                  <a:pt x="1764593" y="21205"/>
                </a:lnTo>
                <a:lnTo>
                  <a:pt x="1764595" y="21204"/>
                </a:lnTo>
                <a:cubicBezTo>
                  <a:pt x="1764595" y="21204"/>
                  <a:pt x="1764595" y="21204"/>
                  <a:pt x="1747541" y="20157"/>
                </a:cubicBezTo>
                <a:close/>
                <a:moveTo>
                  <a:pt x="1747541" y="24296"/>
                </a:moveTo>
                <a:lnTo>
                  <a:pt x="1747545" y="24296"/>
                </a:lnTo>
                <a:lnTo>
                  <a:pt x="1756276" y="22252"/>
                </a:lnTo>
                <a:lnTo>
                  <a:pt x="1756273" y="22252"/>
                </a:lnTo>
                <a:close/>
                <a:moveTo>
                  <a:pt x="1653944" y="23249"/>
                </a:moveTo>
                <a:lnTo>
                  <a:pt x="1653945" y="23249"/>
                </a:lnTo>
                <a:lnTo>
                  <a:pt x="1653945" y="20158"/>
                </a:lnTo>
                <a:lnTo>
                  <a:pt x="1653944" y="20158"/>
                </a:lnTo>
                <a:close/>
                <a:moveTo>
                  <a:pt x="1636892" y="19110"/>
                </a:moveTo>
                <a:lnTo>
                  <a:pt x="1636892" y="19111"/>
                </a:lnTo>
                <a:lnTo>
                  <a:pt x="1679733" y="20158"/>
                </a:lnTo>
                <a:lnTo>
                  <a:pt x="1679737" y="20157"/>
                </a:lnTo>
                <a:cubicBezTo>
                  <a:pt x="1679737" y="20157"/>
                  <a:pt x="1679737" y="20157"/>
                  <a:pt x="1636892" y="19110"/>
                </a:cubicBezTo>
                <a:close/>
                <a:moveTo>
                  <a:pt x="1414763" y="62538"/>
                </a:moveTo>
                <a:lnTo>
                  <a:pt x="1414779" y="62538"/>
                </a:lnTo>
                <a:lnTo>
                  <a:pt x="1431819" y="61492"/>
                </a:lnTo>
                <a:lnTo>
                  <a:pt x="1431819" y="61491"/>
                </a:lnTo>
                <a:cubicBezTo>
                  <a:pt x="1431819" y="61491"/>
                  <a:pt x="1431819" y="61491"/>
                  <a:pt x="1414763" y="62538"/>
                </a:cubicBezTo>
                <a:close/>
                <a:moveTo>
                  <a:pt x="1312017" y="21204"/>
                </a:moveTo>
                <a:lnTo>
                  <a:pt x="1312020" y="21204"/>
                </a:lnTo>
                <a:lnTo>
                  <a:pt x="1329073" y="16020"/>
                </a:lnTo>
                <a:lnTo>
                  <a:pt x="1329073" y="16019"/>
                </a:lnTo>
                <a:cubicBezTo>
                  <a:pt x="1329073" y="19160"/>
                  <a:pt x="1312017" y="19160"/>
                  <a:pt x="1312017" y="21204"/>
                </a:cubicBezTo>
                <a:close/>
                <a:moveTo>
                  <a:pt x="1047460" y="19110"/>
                </a:moveTo>
                <a:lnTo>
                  <a:pt x="1047463" y="19110"/>
                </a:lnTo>
                <a:lnTo>
                  <a:pt x="1068883" y="17559"/>
                </a:lnTo>
                <a:lnTo>
                  <a:pt x="1090303" y="19110"/>
                </a:lnTo>
                <a:lnTo>
                  <a:pt x="1090307" y="19110"/>
                </a:lnTo>
                <a:cubicBezTo>
                  <a:pt x="1073251" y="14972"/>
                  <a:pt x="1064516" y="19110"/>
                  <a:pt x="1047460" y="19110"/>
                </a:cubicBezTo>
                <a:close/>
                <a:moveTo>
                  <a:pt x="987561" y="18064"/>
                </a:moveTo>
                <a:lnTo>
                  <a:pt x="1030366" y="19110"/>
                </a:lnTo>
                <a:lnTo>
                  <a:pt x="1030407" y="19110"/>
                </a:lnTo>
                <a:cubicBezTo>
                  <a:pt x="1030407" y="19110"/>
                  <a:pt x="1030407" y="19110"/>
                  <a:pt x="987561" y="18063"/>
                </a:cubicBezTo>
                <a:close/>
                <a:moveTo>
                  <a:pt x="944717" y="20157"/>
                </a:moveTo>
                <a:cubicBezTo>
                  <a:pt x="953452" y="20157"/>
                  <a:pt x="961770" y="18113"/>
                  <a:pt x="978826" y="18113"/>
                </a:cubicBezTo>
                <a:lnTo>
                  <a:pt x="978825" y="18113"/>
                </a:lnTo>
                <a:close/>
                <a:moveTo>
                  <a:pt x="842387" y="18113"/>
                </a:moveTo>
                <a:lnTo>
                  <a:pt x="842413" y="18114"/>
                </a:lnTo>
                <a:lnTo>
                  <a:pt x="927631" y="18114"/>
                </a:lnTo>
                <a:lnTo>
                  <a:pt x="927661" y="18113"/>
                </a:lnTo>
                <a:cubicBezTo>
                  <a:pt x="893552" y="18113"/>
                  <a:pt x="868178" y="18113"/>
                  <a:pt x="842387" y="18113"/>
                </a:cubicBezTo>
                <a:close/>
                <a:moveTo>
                  <a:pt x="654367" y="19110"/>
                </a:moveTo>
                <a:lnTo>
                  <a:pt x="654370" y="19110"/>
                </a:lnTo>
                <a:lnTo>
                  <a:pt x="705970" y="18318"/>
                </a:lnTo>
                <a:lnTo>
                  <a:pt x="722588" y="18063"/>
                </a:lnTo>
                <a:cubicBezTo>
                  <a:pt x="722588" y="18063"/>
                  <a:pt x="722588" y="18063"/>
                  <a:pt x="705532" y="17016"/>
                </a:cubicBezTo>
                <a:lnTo>
                  <a:pt x="722587" y="18063"/>
                </a:lnTo>
                <a:lnTo>
                  <a:pt x="705970" y="18318"/>
                </a:lnTo>
                <a:close/>
                <a:moveTo>
                  <a:pt x="586149" y="18114"/>
                </a:moveTo>
                <a:lnTo>
                  <a:pt x="603205" y="18114"/>
                </a:lnTo>
                <a:lnTo>
                  <a:pt x="603205" y="20157"/>
                </a:lnTo>
                <a:lnTo>
                  <a:pt x="603205" y="20157"/>
                </a:lnTo>
                <a:lnTo>
                  <a:pt x="603205" y="18113"/>
                </a:lnTo>
                <a:cubicBezTo>
                  <a:pt x="603205" y="18113"/>
                  <a:pt x="603205" y="18113"/>
                  <a:pt x="586149" y="18113"/>
                </a:cubicBezTo>
                <a:close/>
                <a:moveTo>
                  <a:pt x="509194" y="19111"/>
                </a:moveTo>
                <a:lnTo>
                  <a:pt x="534971" y="20157"/>
                </a:lnTo>
                <a:lnTo>
                  <a:pt x="534984" y="20157"/>
                </a:lnTo>
                <a:cubicBezTo>
                  <a:pt x="534984" y="20157"/>
                  <a:pt x="534984" y="20157"/>
                  <a:pt x="509194" y="19110"/>
                </a:cubicBezTo>
                <a:close/>
                <a:moveTo>
                  <a:pt x="406450" y="20158"/>
                </a:moveTo>
                <a:lnTo>
                  <a:pt x="415183" y="20158"/>
                </a:lnTo>
                <a:lnTo>
                  <a:pt x="415185" y="20157"/>
                </a:lnTo>
                <a:cubicBezTo>
                  <a:pt x="415185" y="20157"/>
                  <a:pt x="415185" y="20157"/>
                  <a:pt x="406450" y="20157"/>
                </a:cubicBezTo>
                <a:close/>
                <a:moveTo>
                  <a:pt x="0" y="61174"/>
                </a:moveTo>
                <a:lnTo>
                  <a:pt x="0" y="11616"/>
                </a:lnTo>
                <a:lnTo>
                  <a:pt x="389135" y="3174"/>
                </a:lnTo>
                <a:cubicBezTo>
                  <a:pt x="604868" y="201"/>
                  <a:pt x="820549" y="-834"/>
                  <a:pt x="1038309" y="712"/>
                </a:cubicBezTo>
                <a:cubicBezTo>
                  <a:pt x="1038309" y="1709"/>
                  <a:pt x="1047044" y="1709"/>
                  <a:pt x="1047044" y="2756"/>
                </a:cubicBezTo>
                <a:cubicBezTo>
                  <a:pt x="1055781" y="-1333"/>
                  <a:pt x="1106944" y="1759"/>
                  <a:pt x="1141055" y="712"/>
                </a:cubicBezTo>
                <a:cubicBezTo>
                  <a:pt x="1141055" y="1709"/>
                  <a:pt x="1141055" y="2756"/>
                  <a:pt x="1149790" y="2756"/>
                </a:cubicBezTo>
                <a:cubicBezTo>
                  <a:pt x="1158109" y="-1383"/>
                  <a:pt x="1218008" y="662"/>
                  <a:pt x="1235064" y="1709"/>
                </a:cubicBezTo>
                <a:cubicBezTo>
                  <a:pt x="1226743" y="1709"/>
                  <a:pt x="1218008" y="1709"/>
                  <a:pt x="1218008" y="2756"/>
                </a:cubicBezTo>
                <a:cubicBezTo>
                  <a:pt x="1218008" y="3803"/>
                  <a:pt x="1226329" y="2756"/>
                  <a:pt x="1235064" y="2756"/>
                </a:cubicBezTo>
                <a:cubicBezTo>
                  <a:pt x="1243799" y="2756"/>
                  <a:pt x="1243799" y="1759"/>
                  <a:pt x="1243799" y="712"/>
                </a:cubicBezTo>
                <a:cubicBezTo>
                  <a:pt x="1243799" y="712"/>
                  <a:pt x="1243799" y="712"/>
                  <a:pt x="1542881" y="2756"/>
                </a:cubicBezTo>
                <a:cubicBezTo>
                  <a:pt x="1542881" y="4850"/>
                  <a:pt x="1551616" y="3803"/>
                  <a:pt x="1551616" y="3803"/>
                </a:cubicBezTo>
                <a:cubicBezTo>
                  <a:pt x="1551616" y="3803"/>
                  <a:pt x="1551616" y="3803"/>
                  <a:pt x="1560353" y="1759"/>
                </a:cubicBezTo>
                <a:cubicBezTo>
                  <a:pt x="1560353" y="1759"/>
                  <a:pt x="1560353" y="1759"/>
                  <a:pt x="1697207" y="2806"/>
                </a:cubicBezTo>
                <a:lnTo>
                  <a:pt x="1697207" y="3853"/>
                </a:lnTo>
                <a:cubicBezTo>
                  <a:pt x="1697207" y="5947"/>
                  <a:pt x="1705527" y="4900"/>
                  <a:pt x="1714262" y="4900"/>
                </a:cubicBezTo>
                <a:cubicBezTo>
                  <a:pt x="1714262" y="4900"/>
                  <a:pt x="1714262" y="3903"/>
                  <a:pt x="1714262" y="2856"/>
                </a:cubicBezTo>
                <a:cubicBezTo>
                  <a:pt x="1714262" y="2856"/>
                  <a:pt x="1714262" y="2856"/>
                  <a:pt x="1791218" y="2856"/>
                </a:cubicBezTo>
                <a:cubicBezTo>
                  <a:pt x="1791218" y="4950"/>
                  <a:pt x="1799536" y="5947"/>
                  <a:pt x="1808271" y="6994"/>
                </a:cubicBezTo>
                <a:cubicBezTo>
                  <a:pt x="1808271" y="6994"/>
                  <a:pt x="1816592" y="5997"/>
                  <a:pt x="1825327" y="4950"/>
                </a:cubicBezTo>
                <a:cubicBezTo>
                  <a:pt x="1825327" y="4950"/>
                  <a:pt x="1825327" y="4950"/>
                  <a:pt x="1808271" y="2906"/>
                </a:cubicBezTo>
                <a:cubicBezTo>
                  <a:pt x="1808271" y="2906"/>
                  <a:pt x="1808271" y="2906"/>
                  <a:pt x="1825327" y="2906"/>
                </a:cubicBezTo>
                <a:cubicBezTo>
                  <a:pt x="1825327" y="4950"/>
                  <a:pt x="1834062" y="4950"/>
                  <a:pt x="1834062" y="5997"/>
                </a:cubicBezTo>
                <a:cubicBezTo>
                  <a:pt x="1842382" y="5997"/>
                  <a:pt x="1851117" y="6994"/>
                  <a:pt x="1851117" y="4950"/>
                </a:cubicBezTo>
                <a:cubicBezTo>
                  <a:pt x="1851117" y="3903"/>
                  <a:pt x="1842382" y="4950"/>
                  <a:pt x="1842382" y="3903"/>
                </a:cubicBezTo>
                <a:cubicBezTo>
                  <a:pt x="1842382" y="3903"/>
                  <a:pt x="1842382" y="3903"/>
                  <a:pt x="1868173" y="3903"/>
                </a:cubicBezTo>
                <a:cubicBezTo>
                  <a:pt x="1868173" y="3903"/>
                  <a:pt x="1868173" y="3903"/>
                  <a:pt x="1868173" y="5947"/>
                </a:cubicBezTo>
                <a:cubicBezTo>
                  <a:pt x="1927656" y="7992"/>
                  <a:pt x="1979235" y="9039"/>
                  <a:pt x="2047456" y="9039"/>
                </a:cubicBezTo>
                <a:cubicBezTo>
                  <a:pt x="2047456" y="9039"/>
                  <a:pt x="2047456" y="9039"/>
                  <a:pt x="2038721" y="5947"/>
                </a:cubicBezTo>
                <a:cubicBezTo>
                  <a:pt x="2047456" y="4950"/>
                  <a:pt x="2055774" y="13177"/>
                  <a:pt x="2064509" y="6994"/>
                </a:cubicBezTo>
                <a:cubicBezTo>
                  <a:pt x="2064509" y="6994"/>
                  <a:pt x="2064509" y="6994"/>
                  <a:pt x="2073244" y="6994"/>
                </a:cubicBezTo>
                <a:cubicBezTo>
                  <a:pt x="2073244" y="9039"/>
                  <a:pt x="2081565" y="10086"/>
                  <a:pt x="2090300" y="9039"/>
                </a:cubicBezTo>
                <a:lnTo>
                  <a:pt x="2107353" y="9039"/>
                </a:lnTo>
                <a:lnTo>
                  <a:pt x="2105326" y="8123"/>
                </a:lnTo>
                <a:cubicBezTo>
                  <a:pt x="2107458" y="7992"/>
                  <a:pt x="2111721" y="7992"/>
                  <a:pt x="2116089" y="7992"/>
                </a:cubicBezTo>
                <a:lnTo>
                  <a:pt x="2107358" y="9039"/>
                </a:lnTo>
                <a:lnTo>
                  <a:pt x="2141464" y="10453"/>
                </a:lnTo>
                <a:cubicBezTo>
                  <a:pt x="2154256" y="10323"/>
                  <a:pt x="2167047" y="10061"/>
                  <a:pt x="2175574" y="11083"/>
                </a:cubicBezTo>
                <a:cubicBezTo>
                  <a:pt x="2201364" y="13127"/>
                  <a:pt x="2226739" y="11083"/>
                  <a:pt x="2252529" y="13127"/>
                </a:cubicBezTo>
                <a:cubicBezTo>
                  <a:pt x="2252529" y="13127"/>
                  <a:pt x="2252529" y="13127"/>
                  <a:pt x="2261264" y="12080"/>
                </a:cubicBezTo>
                <a:cubicBezTo>
                  <a:pt x="2261264" y="13077"/>
                  <a:pt x="2269585" y="15171"/>
                  <a:pt x="2278320" y="14124"/>
                </a:cubicBezTo>
                <a:cubicBezTo>
                  <a:pt x="2278320" y="14124"/>
                  <a:pt x="2278320" y="14124"/>
                  <a:pt x="2287055" y="9986"/>
                </a:cubicBezTo>
                <a:cubicBezTo>
                  <a:pt x="2312845" y="9986"/>
                  <a:pt x="2329899" y="17216"/>
                  <a:pt x="2364010" y="14124"/>
                </a:cubicBezTo>
                <a:cubicBezTo>
                  <a:pt x="2398119" y="17216"/>
                  <a:pt x="2372745" y="8939"/>
                  <a:pt x="2406854" y="13077"/>
                </a:cubicBezTo>
                <a:cubicBezTo>
                  <a:pt x="2398119" y="13077"/>
                  <a:pt x="2398119" y="13077"/>
                  <a:pt x="2398119" y="14124"/>
                </a:cubicBezTo>
                <a:cubicBezTo>
                  <a:pt x="2389382" y="16218"/>
                  <a:pt x="2406438" y="15171"/>
                  <a:pt x="2415173" y="15171"/>
                </a:cubicBezTo>
                <a:cubicBezTo>
                  <a:pt x="2415173" y="15171"/>
                  <a:pt x="2417253" y="15420"/>
                  <a:pt x="2420425" y="15414"/>
                </a:cubicBezTo>
                <a:lnTo>
                  <a:pt x="2429090" y="14467"/>
                </a:lnTo>
                <a:lnTo>
                  <a:pt x="2440756" y="15632"/>
                </a:lnTo>
                <a:cubicBezTo>
                  <a:pt x="2449283" y="16405"/>
                  <a:pt x="2457810" y="16667"/>
                  <a:pt x="2466337" y="15121"/>
                </a:cubicBezTo>
                <a:cubicBezTo>
                  <a:pt x="2517502" y="21354"/>
                  <a:pt x="2594457" y="15121"/>
                  <a:pt x="2645620" y="20307"/>
                </a:cubicBezTo>
                <a:cubicBezTo>
                  <a:pt x="2645620" y="20307"/>
                  <a:pt x="2645620" y="20307"/>
                  <a:pt x="2645620" y="22351"/>
                </a:cubicBezTo>
                <a:cubicBezTo>
                  <a:pt x="2636885" y="20307"/>
                  <a:pt x="2628567" y="22351"/>
                  <a:pt x="2619832" y="23398"/>
                </a:cubicBezTo>
                <a:cubicBezTo>
                  <a:pt x="2645620" y="21304"/>
                  <a:pt x="2654357" y="29581"/>
                  <a:pt x="2645620" y="29581"/>
                </a:cubicBezTo>
                <a:cubicBezTo>
                  <a:pt x="2645620" y="29581"/>
                  <a:pt x="2645620" y="29581"/>
                  <a:pt x="2628567" y="25442"/>
                </a:cubicBezTo>
                <a:cubicBezTo>
                  <a:pt x="2628567" y="25442"/>
                  <a:pt x="2628567" y="25442"/>
                  <a:pt x="2619832" y="27487"/>
                </a:cubicBezTo>
                <a:cubicBezTo>
                  <a:pt x="2611095" y="24345"/>
                  <a:pt x="2602776" y="30578"/>
                  <a:pt x="2594041" y="29531"/>
                </a:cubicBezTo>
                <a:cubicBezTo>
                  <a:pt x="2594041" y="29531"/>
                  <a:pt x="2594041" y="29531"/>
                  <a:pt x="2576986" y="26439"/>
                </a:cubicBezTo>
                <a:cubicBezTo>
                  <a:pt x="2568251" y="28484"/>
                  <a:pt x="2551195" y="31625"/>
                  <a:pt x="2568251" y="33669"/>
                </a:cubicBezTo>
                <a:cubicBezTo>
                  <a:pt x="2594041" y="33669"/>
                  <a:pt x="2585306" y="30578"/>
                  <a:pt x="2611095" y="32622"/>
                </a:cubicBezTo>
                <a:cubicBezTo>
                  <a:pt x="2628150" y="27437"/>
                  <a:pt x="2636885" y="34666"/>
                  <a:pt x="2653941" y="31575"/>
                </a:cubicBezTo>
                <a:cubicBezTo>
                  <a:pt x="2662676" y="32622"/>
                  <a:pt x="2670996" y="34666"/>
                  <a:pt x="2679729" y="34666"/>
                </a:cubicBezTo>
                <a:cubicBezTo>
                  <a:pt x="2679729" y="34666"/>
                  <a:pt x="2679729" y="34666"/>
                  <a:pt x="2688466" y="32622"/>
                </a:cubicBezTo>
                <a:cubicBezTo>
                  <a:pt x="2705522" y="36711"/>
                  <a:pt x="2714257" y="29481"/>
                  <a:pt x="2731310" y="34666"/>
                </a:cubicBezTo>
                <a:cubicBezTo>
                  <a:pt x="2756685" y="29481"/>
                  <a:pt x="2773740" y="36711"/>
                  <a:pt x="2799531" y="33619"/>
                </a:cubicBezTo>
                <a:cubicBezTo>
                  <a:pt x="2816584" y="34617"/>
                  <a:pt x="2799531" y="37758"/>
                  <a:pt x="2799531" y="39802"/>
                </a:cubicBezTo>
                <a:cubicBezTo>
                  <a:pt x="2782475" y="41896"/>
                  <a:pt x="2756685" y="36711"/>
                  <a:pt x="2739631" y="43940"/>
                </a:cubicBezTo>
                <a:cubicBezTo>
                  <a:pt x="2739631" y="43940"/>
                  <a:pt x="2739631" y="43940"/>
                  <a:pt x="2730894" y="41896"/>
                </a:cubicBezTo>
                <a:cubicBezTo>
                  <a:pt x="2730894" y="43940"/>
                  <a:pt x="2722575" y="43940"/>
                  <a:pt x="2713840" y="43940"/>
                </a:cubicBezTo>
                <a:cubicBezTo>
                  <a:pt x="2713840" y="42893"/>
                  <a:pt x="2713840" y="41896"/>
                  <a:pt x="2705106" y="40849"/>
                </a:cubicBezTo>
                <a:cubicBezTo>
                  <a:pt x="2688050" y="41846"/>
                  <a:pt x="2679315" y="45984"/>
                  <a:pt x="2662259" y="42893"/>
                </a:cubicBezTo>
                <a:cubicBezTo>
                  <a:pt x="2628150" y="48029"/>
                  <a:pt x="2602776" y="34617"/>
                  <a:pt x="2594041" y="45984"/>
                </a:cubicBezTo>
                <a:cubicBezTo>
                  <a:pt x="2576986" y="45984"/>
                  <a:pt x="2585306" y="39802"/>
                  <a:pt x="2568251" y="41846"/>
                </a:cubicBezTo>
                <a:cubicBezTo>
                  <a:pt x="2568251" y="41846"/>
                  <a:pt x="2568251" y="41846"/>
                  <a:pt x="2568251" y="44937"/>
                </a:cubicBezTo>
                <a:cubicBezTo>
                  <a:pt x="2568251" y="43940"/>
                  <a:pt x="2559516" y="43940"/>
                  <a:pt x="2559516" y="42893"/>
                </a:cubicBezTo>
                <a:cubicBezTo>
                  <a:pt x="2550781" y="43940"/>
                  <a:pt x="2542460" y="47031"/>
                  <a:pt x="2533725" y="45984"/>
                </a:cubicBezTo>
                <a:cubicBezTo>
                  <a:pt x="2525406" y="41846"/>
                  <a:pt x="2516669" y="44937"/>
                  <a:pt x="2499616" y="45984"/>
                </a:cubicBezTo>
                <a:cubicBezTo>
                  <a:pt x="2542460" y="50073"/>
                  <a:pt x="2584890" y="44937"/>
                  <a:pt x="2627734" y="48029"/>
                </a:cubicBezTo>
                <a:cubicBezTo>
                  <a:pt x="2627734" y="48029"/>
                  <a:pt x="2627734" y="48029"/>
                  <a:pt x="2636469" y="45984"/>
                </a:cubicBezTo>
                <a:cubicBezTo>
                  <a:pt x="2645206" y="51120"/>
                  <a:pt x="2679315" y="47031"/>
                  <a:pt x="2696369" y="49076"/>
                </a:cubicBezTo>
                <a:cubicBezTo>
                  <a:pt x="2713424" y="48029"/>
                  <a:pt x="2764589" y="46982"/>
                  <a:pt x="2781643" y="48029"/>
                </a:cubicBezTo>
                <a:cubicBezTo>
                  <a:pt x="2841128" y="50073"/>
                  <a:pt x="2918081" y="48029"/>
                  <a:pt x="2977983" y="50073"/>
                </a:cubicBezTo>
                <a:cubicBezTo>
                  <a:pt x="2977983" y="50073"/>
                  <a:pt x="2977983" y="50073"/>
                  <a:pt x="2986718" y="48029"/>
                </a:cubicBezTo>
                <a:cubicBezTo>
                  <a:pt x="3029562" y="46982"/>
                  <a:pt x="3046618" y="51120"/>
                  <a:pt x="3080727" y="48029"/>
                </a:cubicBezTo>
                <a:cubicBezTo>
                  <a:pt x="3080727" y="48029"/>
                  <a:pt x="3080727" y="48029"/>
                  <a:pt x="3080727" y="49076"/>
                </a:cubicBezTo>
                <a:cubicBezTo>
                  <a:pt x="3191791" y="48078"/>
                  <a:pt x="3319909" y="47031"/>
                  <a:pt x="3440958" y="47331"/>
                </a:cubicBezTo>
                <a:cubicBezTo>
                  <a:pt x="3261675" y="52516"/>
                  <a:pt x="3056599" y="52516"/>
                  <a:pt x="2885635" y="56654"/>
                </a:cubicBezTo>
                <a:cubicBezTo>
                  <a:pt x="2876900" y="58699"/>
                  <a:pt x="2868582" y="58699"/>
                  <a:pt x="2859847" y="58699"/>
                </a:cubicBezTo>
                <a:cubicBezTo>
                  <a:pt x="2859847" y="58699"/>
                  <a:pt x="2859847" y="58699"/>
                  <a:pt x="2851112" y="56654"/>
                </a:cubicBezTo>
                <a:cubicBezTo>
                  <a:pt x="2834056" y="59746"/>
                  <a:pt x="2817001" y="59746"/>
                  <a:pt x="2791210" y="60793"/>
                </a:cubicBezTo>
                <a:cubicBezTo>
                  <a:pt x="2765838" y="61790"/>
                  <a:pt x="2722992" y="61790"/>
                  <a:pt x="2705936" y="59746"/>
                </a:cubicBezTo>
                <a:cubicBezTo>
                  <a:pt x="2646037" y="62837"/>
                  <a:pt x="2577818" y="60793"/>
                  <a:pt x="2517918" y="63884"/>
                </a:cubicBezTo>
                <a:cubicBezTo>
                  <a:pt x="2483393" y="62837"/>
                  <a:pt x="2440963" y="63884"/>
                  <a:pt x="2398119" y="62837"/>
                </a:cubicBezTo>
                <a:cubicBezTo>
                  <a:pt x="2398119" y="62837"/>
                  <a:pt x="2398119" y="62837"/>
                  <a:pt x="2064926" y="62837"/>
                </a:cubicBezTo>
                <a:cubicBezTo>
                  <a:pt x="2047872" y="66975"/>
                  <a:pt x="2039135" y="60743"/>
                  <a:pt x="2022082" y="61790"/>
                </a:cubicBezTo>
                <a:cubicBezTo>
                  <a:pt x="1979235" y="61790"/>
                  <a:pt x="1962182" y="59696"/>
                  <a:pt x="1928071" y="63834"/>
                </a:cubicBezTo>
                <a:cubicBezTo>
                  <a:pt x="1911017" y="64881"/>
                  <a:pt x="1902282" y="59696"/>
                  <a:pt x="1885227" y="63834"/>
                </a:cubicBezTo>
                <a:cubicBezTo>
                  <a:pt x="1867757" y="59746"/>
                  <a:pt x="1816592" y="61790"/>
                  <a:pt x="1765427" y="61790"/>
                </a:cubicBezTo>
                <a:cubicBezTo>
                  <a:pt x="1765427" y="61790"/>
                  <a:pt x="1765427" y="61790"/>
                  <a:pt x="1756692" y="62837"/>
                </a:cubicBezTo>
                <a:cubicBezTo>
                  <a:pt x="1765011" y="59746"/>
                  <a:pt x="1696792" y="59746"/>
                  <a:pt x="1679737" y="61790"/>
                </a:cubicBezTo>
                <a:cubicBezTo>
                  <a:pt x="1671002" y="63834"/>
                  <a:pt x="1662682" y="63834"/>
                  <a:pt x="1653945" y="63834"/>
                </a:cubicBezTo>
                <a:cubicBezTo>
                  <a:pt x="1653945" y="63834"/>
                  <a:pt x="1662682" y="61790"/>
                  <a:pt x="1653945" y="60743"/>
                </a:cubicBezTo>
                <a:cubicBezTo>
                  <a:pt x="1645210" y="60743"/>
                  <a:pt x="1636892" y="60743"/>
                  <a:pt x="1628155" y="62787"/>
                </a:cubicBezTo>
                <a:lnTo>
                  <a:pt x="1619836" y="62787"/>
                </a:lnTo>
                <a:cubicBezTo>
                  <a:pt x="1628571" y="62787"/>
                  <a:pt x="1619836" y="61740"/>
                  <a:pt x="1619836" y="61740"/>
                </a:cubicBezTo>
                <a:cubicBezTo>
                  <a:pt x="1611518" y="62787"/>
                  <a:pt x="1611518" y="63834"/>
                  <a:pt x="1602781" y="62787"/>
                </a:cubicBezTo>
                <a:cubicBezTo>
                  <a:pt x="1602781" y="62787"/>
                  <a:pt x="1602781" y="62787"/>
                  <a:pt x="1602781" y="61740"/>
                </a:cubicBezTo>
                <a:cubicBezTo>
                  <a:pt x="1577407" y="62737"/>
                  <a:pt x="1534562" y="59646"/>
                  <a:pt x="1517507" y="63784"/>
                </a:cubicBezTo>
                <a:cubicBezTo>
                  <a:pt x="1500453" y="65828"/>
                  <a:pt x="1500453" y="56555"/>
                  <a:pt x="1474663" y="62737"/>
                </a:cubicBezTo>
                <a:lnTo>
                  <a:pt x="1472517" y="62737"/>
                </a:lnTo>
                <a:cubicBezTo>
                  <a:pt x="1468891" y="62737"/>
                  <a:pt x="1464055" y="62737"/>
                  <a:pt x="1457607" y="62737"/>
                </a:cubicBezTo>
                <a:cubicBezTo>
                  <a:pt x="1457607" y="60643"/>
                  <a:pt x="1449288" y="61690"/>
                  <a:pt x="1440553" y="61690"/>
                </a:cubicBezTo>
                <a:cubicBezTo>
                  <a:pt x="1440553" y="65828"/>
                  <a:pt x="1414763" y="63784"/>
                  <a:pt x="1397707" y="62737"/>
                </a:cubicBezTo>
                <a:cubicBezTo>
                  <a:pt x="1397707" y="61740"/>
                  <a:pt x="1388972" y="61740"/>
                  <a:pt x="1388972" y="60693"/>
                </a:cubicBezTo>
                <a:cubicBezTo>
                  <a:pt x="1388972" y="60693"/>
                  <a:pt x="1388972" y="60693"/>
                  <a:pt x="1337808" y="61740"/>
                </a:cubicBezTo>
                <a:cubicBezTo>
                  <a:pt x="1337808" y="61740"/>
                  <a:pt x="1337808" y="61740"/>
                  <a:pt x="1337808" y="62787"/>
                </a:cubicBezTo>
                <a:cubicBezTo>
                  <a:pt x="1337808" y="62787"/>
                  <a:pt x="1337808" y="62787"/>
                  <a:pt x="1303698" y="62787"/>
                </a:cubicBezTo>
                <a:lnTo>
                  <a:pt x="1303698" y="61740"/>
                </a:lnTo>
                <a:cubicBezTo>
                  <a:pt x="1295380" y="61740"/>
                  <a:pt x="1303698" y="63834"/>
                  <a:pt x="1286643" y="62787"/>
                </a:cubicBezTo>
                <a:cubicBezTo>
                  <a:pt x="1286643" y="62787"/>
                  <a:pt x="1286643" y="62787"/>
                  <a:pt x="1277908" y="62787"/>
                </a:cubicBezTo>
                <a:cubicBezTo>
                  <a:pt x="1277908" y="61790"/>
                  <a:pt x="1269173" y="61790"/>
                  <a:pt x="1269173" y="60743"/>
                </a:cubicBezTo>
                <a:cubicBezTo>
                  <a:pt x="1260854" y="64831"/>
                  <a:pt x="1235064" y="62787"/>
                  <a:pt x="1218008" y="62787"/>
                </a:cubicBezTo>
                <a:lnTo>
                  <a:pt x="1218008" y="61740"/>
                </a:lnTo>
                <a:cubicBezTo>
                  <a:pt x="1218008" y="63834"/>
                  <a:pt x="1192218" y="62787"/>
                  <a:pt x="1200955" y="62787"/>
                </a:cubicBezTo>
                <a:cubicBezTo>
                  <a:pt x="1200955" y="62787"/>
                  <a:pt x="1200955" y="62787"/>
                  <a:pt x="1200955" y="61740"/>
                </a:cubicBezTo>
                <a:cubicBezTo>
                  <a:pt x="1200955" y="59646"/>
                  <a:pt x="1192634" y="60693"/>
                  <a:pt x="1183899" y="60693"/>
                </a:cubicBezTo>
                <a:cubicBezTo>
                  <a:pt x="1166844" y="60693"/>
                  <a:pt x="1149790" y="58599"/>
                  <a:pt x="1141055" y="62737"/>
                </a:cubicBezTo>
                <a:cubicBezTo>
                  <a:pt x="1141055" y="62737"/>
                  <a:pt x="1141055" y="62737"/>
                  <a:pt x="346550" y="59646"/>
                </a:cubicBezTo>
                <a:cubicBezTo>
                  <a:pt x="244014" y="59122"/>
                  <a:pt x="128686" y="60680"/>
                  <a:pt x="13358" y="61204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90B839F-BA58-1B3C-DD9A-4934574F831D}"/>
              </a:ext>
            </a:extLst>
          </p:cNvPr>
          <p:cNvGrpSpPr/>
          <p:nvPr/>
        </p:nvGrpSpPr>
        <p:grpSpPr>
          <a:xfrm>
            <a:off x="1019175" y="4471523"/>
            <a:ext cx="2813379" cy="1059549"/>
            <a:chOff x="931135" y="1951608"/>
            <a:chExt cx="2813379" cy="1059549"/>
          </a:xfrm>
        </p:grpSpPr>
        <p:sp>
          <p:nvSpPr>
            <p:cNvPr id="20" name="Text Box 9">
              <a:extLst>
                <a:ext uri="{FF2B5EF4-FFF2-40B4-BE49-F238E27FC236}">
                  <a16:creationId xmlns:a16="http://schemas.microsoft.com/office/drawing/2014/main" id="{B2C2DAF5-53E8-5327-1E83-6D465445A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AEAA4B9-92C0-13BC-D890-6D9B0DD3807D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626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图片 302">
            <a:extLst>
              <a:ext uri="{FF2B5EF4-FFF2-40B4-BE49-F238E27FC236}">
                <a16:creationId xmlns:a16="http://schemas.microsoft.com/office/drawing/2014/main" id="{251F4828-98C1-316F-63BF-8A9B4ECE8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8894" y="2445444"/>
            <a:ext cx="5493106" cy="4412556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43830F-EAD3-E8A6-5456-9FB6B5EE5B6E}"/>
              </a:ext>
            </a:extLst>
          </p:cNvPr>
          <p:cNvSpPr/>
          <p:nvPr/>
        </p:nvSpPr>
        <p:spPr>
          <a:xfrm>
            <a:off x="2931351" y="1048181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F4D389-F980-F8BF-DFC5-A7F20A50DFD3}"/>
              </a:ext>
            </a:extLst>
          </p:cNvPr>
          <p:cNvSpPr/>
          <p:nvPr/>
        </p:nvSpPr>
        <p:spPr>
          <a:xfrm>
            <a:off x="6588116" y="5357207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pic>
        <p:nvPicPr>
          <p:cNvPr id="318" name="图片 317">
            <a:extLst>
              <a:ext uri="{FF2B5EF4-FFF2-40B4-BE49-F238E27FC236}">
                <a16:creationId xmlns:a16="http://schemas.microsoft.com/office/drawing/2014/main" id="{B09A976B-F3C3-CCA1-DCF1-6561712585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1318" y="139700"/>
            <a:ext cx="2681849" cy="1571655"/>
          </a:xfrm>
          <a:custGeom>
            <a:avLst/>
            <a:gdLst>
              <a:gd name="connsiteX0" fmla="*/ 3525167 w 3525167"/>
              <a:gd name="connsiteY0" fmla="*/ 0 h 2065868"/>
              <a:gd name="connsiteX1" fmla="*/ 0 w 3525167"/>
              <a:gd name="connsiteY1" fmla="*/ 0 h 2065868"/>
              <a:gd name="connsiteX2" fmla="*/ 0 w 3525167"/>
              <a:gd name="connsiteY2" fmla="*/ 2065868 h 2065868"/>
              <a:gd name="connsiteX3" fmla="*/ 3525167 w 3525167"/>
              <a:gd name="connsiteY3" fmla="*/ 2065868 h 2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167" h="2065868">
                <a:moveTo>
                  <a:pt x="3525167" y="0"/>
                </a:moveTo>
                <a:lnTo>
                  <a:pt x="0" y="0"/>
                </a:lnTo>
                <a:lnTo>
                  <a:pt x="0" y="2065868"/>
                </a:lnTo>
                <a:lnTo>
                  <a:pt x="3525167" y="2065868"/>
                </a:lnTo>
                <a:close/>
              </a:path>
            </a:pathLst>
          </a:custGeom>
          <a:effectLst>
            <a:reflection blurRad="6350" stA="14000" endPos="35000" dir="5400000" sy="-100000" algn="bl" rotWithShape="0"/>
          </a:effectLst>
        </p:spPr>
      </p:pic>
      <p:sp>
        <p:nvSpPr>
          <p:cNvPr id="1322" name="任意多边形: 形状 1321">
            <a:extLst>
              <a:ext uri="{FF2B5EF4-FFF2-40B4-BE49-F238E27FC236}">
                <a16:creationId xmlns:a16="http://schemas.microsoft.com/office/drawing/2014/main" id="{F54CBB4D-66AB-3D78-3CD0-3018C6C7B85A}"/>
              </a:ext>
            </a:extLst>
          </p:cNvPr>
          <p:cNvSpPr>
            <a:spLocks/>
          </p:cNvSpPr>
          <p:nvPr/>
        </p:nvSpPr>
        <p:spPr>
          <a:xfrm rot="5400000">
            <a:off x="3967790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5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23" name="文本框 1322">
            <a:extLst>
              <a:ext uri="{FF2B5EF4-FFF2-40B4-BE49-F238E27FC236}">
                <a16:creationId xmlns:a16="http://schemas.microsoft.com/office/drawing/2014/main" id="{92448294-9073-F4F6-9BEA-D9518DE0C64D}"/>
              </a:ext>
            </a:extLst>
          </p:cNvPr>
          <p:cNvSpPr txBox="1"/>
          <p:nvPr/>
        </p:nvSpPr>
        <p:spPr>
          <a:xfrm>
            <a:off x="5740668" y="2293635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38" name="文本框 1337">
            <a:extLst>
              <a:ext uri="{FF2B5EF4-FFF2-40B4-BE49-F238E27FC236}">
                <a16:creationId xmlns:a16="http://schemas.microsoft.com/office/drawing/2014/main" id="{A26BD211-72BC-08DC-98B2-1742337CBB8C}"/>
              </a:ext>
            </a:extLst>
          </p:cNvPr>
          <p:cNvSpPr txBox="1"/>
          <p:nvPr/>
        </p:nvSpPr>
        <p:spPr>
          <a:xfrm>
            <a:off x="6810960" y="661875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>
                <a:blipFill>
                  <a:blip r:embed="rId5"/>
                  <a:tile tx="-1397000" ty="2476500" sx="100000" sy="100000" flip="none" algn="tl"/>
                </a:blip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叁</a:t>
            </a:r>
          </a:p>
        </p:txBody>
      </p:sp>
      <p:sp>
        <p:nvSpPr>
          <p:cNvPr id="1344" name="任意多边形: 形状 1343">
            <a:extLst>
              <a:ext uri="{FF2B5EF4-FFF2-40B4-BE49-F238E27FC236}">
                <a16:creationId xmlns:a16="http://schemas.microsoft.com/office/drawing/2014/main" id="{D67EA1F3-7B8C-247D-CC49-E3AE2A96A368}"/>
              </a:ext>
            </a:extLst>
          </p:cNvPr>
          <p:cNvSpPr/>
          <p:nvPr/>
        </p:nvSpPr>
        <p:spPr>
          <a:xfrm>
            <a:off x="5594048" y="1724649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448C3D-40AA-4BCF-3C9A-756AD27D2664}"/>
              </a:ext>
            </a:extLst>
          </p:cNvPr>
          <p:cNvSpPr txBox="1"/>
          <p:nvPr/>
        </p:nvSpPr>
        <p:spPr>
          <a:xfrm>
            <a:off x="2306945" y="2293635"/>
            <a:ext cx="3093154" cy="2743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3326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D:\51PPT模板网\51pptmoban.com\图片001.jpg">
            <a:extLst>
              <a:ext uri="{FF2B5EF4-FFF2-40B4-BE49-F238E27FC236}">
                <a16:creationId xmlns:a16="http://schemas.microsoft.com/office/drawing/2014/main" id="{34CD5876-7178-EFA7-57B6-5F5578E2CD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2644" y="516265"/>
            <a:ext cx="8011088" cy="3525576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5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叁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22958060-C3F5-D9B3-AFA4-67B6F5469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8188" y="4381500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4D15AEA-3547-C777-00C3-8D3630325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7828" y="4381500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 14">
            <a:extLst>
              <a:ext uri="{FF2B5EF4-FFF2-40B4-BE49-F238E27FC236}">
                <a16:creationId xmlns:a16="http://schemas.microsoft.com/office/drawing/2014/main" id="{C8D6C747-98AA-437D-72B3-09CD5FE0AB99}"/>
              </a:ext>
            </a:extLst>
          </p:cNvPr>
          <p:cNvSpPr>
            <a:spLocks/>
          </p:cNvSpPr>
          <p:nvPr/>
        </p:nvSpPr>
        <p:spPr bwMode="auto">
          <a:xfrm>
            <a:off x="4954319" y="3388246"/>
            <a:ext cx="374650" cy="1307191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15">
            <a:extLst>
              <a:ext uri="{FF2B5EF4-FFF2-40B4-BE49-F238E27FC236}">
                <a16:creationId xmlns:a16="http://schemas.microsoft.com/office/drawing/2014/main" id="{F90860AF-57C4-9630-6581-2F16F3C97C19}"/>
              </a:ext>
            </a:extLst>
          </p:cNvPr>
          <p:cNvSpPr>
            <a:spLocks/>
          </p:cNvSpPr>
          <p:nvPr/>
        </p:nvSpPr>
        <p:spPr bwMode="auto">
          <a:xfrm flipH="1">
            <a:off x="5988997" y="3388246"/>
            <a:ext cx="428625" cy="1497691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8A0A190-0113-3CEE-BF0F-B8D4A71A3FE9}"/>
              </a:ext>
            </a:extLst>
          </p:cNvPr>
          <p:cNvGrpSpPr/>
          <p:nvPr/>
        </p:nvGrpSpPr>
        <p:grpSpPr>
          <a:xfrm>
            <a:off x="6577389" y="3191531"/>
            <a:ext cx="2813379" cy="1059549"/>
            <a:chOff x="931135" y="1951608"/>
            <a:chExt cx="2813379" cy="1059549"/>
          </a:xfrm>
        </p:grpSpPr>
        <p:sp>
          <p:nvSpPr>
            <p:cNvPr id="12" name="Text Box 9">
              <a:extLst>
                <a:ext uri="{FF2B5EF4-FFF2-40B4-BE49-F238E27FC236}">
                  <a16:creationId xmlns:a16="http://schemas.microsoft.com/office/drawing/2014/main" id="{CD85E3C5-8BC6-A2FE-F2D9-F9BC5E58EB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0A00599-8242-AAA6-C001-593AD048A25D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D594041-88C0-1221-0CCB-E2A2A4A30180}"/>
              </a:ext>
            </a:extLst>
          </p:cNvPr>
          <p:cNvGrpSpPr/>
          <p:nvPr/>
        </p:nvGrpSpPr>
        <p:grpSpPr>
          <a:xfrm>
            <a:off x="1908860" y="3191531"/>
            <a:ext cx="2802463" cy="1059549"/>
            <a:chOff x="1014366" y="1951608"/>
            <a:chExt cx="2802463" cy="1059549"/>
          </a:xfrm>
        </p:grpSpPr>
        <p:sp>
          <p:nvSpPr>
            <p:cNvPr id="15" name="Text Box 9">
              <a:extLst>
                <a:ext uri="{FF2B5EF4-FFF2-40B4-BE49-F238E27FC236}">
                  <a16:creationId xmlns:a16="http://schemas.microsoft.com/office/drawing/2014/main" id="{4DCB6626-0B69-F041-0EFD-4DBF2032B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5962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0F94508-C1BD-CA51-4886-9B5DDCA65D40}"/>
                </a:ext>
              </a:extLst>
            </p:cNvPr>
            <p:cNvSpPr txBox="1"/>
            <p:nvPr/>
          </p:nvSpPr>
          <p:spPr>
            <a:xfrm>
              <a:off x="1014366" y="2364826"/>
              <a:ext cx="27301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394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叁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B81BC641-38E3-F79E-B7EA-9530F5C29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8988" y="1545482"/>
            <a:ext cx="2444715" cy="233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ABC9EE0-B010-CEE2-3E99-64945A418AA4}"/>
              </a:ext>
            </a:extLst>
          </p:cNvPr>
          <p:cNvSpPr/>
          <p:nvPr/>
        </p:nvSpPr>
        <p:spPr>
          <a:xfrm>
            <a:off x="1794809" y="2183838"/>
            <a:ext cx="1433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rgbClr val="589382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15%</a:t>
            </a:r>
            <a:endParaRPr lang="zh-CN" altLang="en-US" sz="4400" dirty="0">
              <a:solidFill>
                <a:srgbClr val="589382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5EC3F3-BEEE-C4C5-86EC-E9848F8EB1D5}"/>
              </a:ext>
            </a:extLst>
          </p:cNvPr>
          <p:cNvGrpSpPr/>
          <p:nvPr/>
        </p:nvGrpSpPr>
        <p:grpSpPr>
          <a:xfrm>
            <a:off x="1501845" y="3896431"/>
            <a:ext cx="2019000" cy="1303057"/>
            <a:chOff x="1246714" y="3910945"/>
            <a:chExt cx="2019000" cy="1303057"/>
          </a:xfrm>
        </p:grpSpPr>
        <p:sp>
          <p:nvSpPr>
            <p:cNvPr id="16" name="Text Box 9">
              <a:extLst>
                <a:ext uri="{FF2B5EF4-FFF2-40B4-BE49-F238E27FC236}">
                  <a16:creationId xmlns:a16="http://schemas.microsoft.com/office/drawing/2014/main" id="{93C0DEC4-159E-D4F4-6854-C01C74375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7839" y="3910945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D6AA508-B399-F9B0-4E96-7D5D76C3AB0A}"/>
                </a:ext>
              </a:extLst>
            </p:cNvPr>
            <p:cNvSpPr txBox="1"/>
            <p:nvPr/>
          </p:nvSpPr>
          <p:spPr>
            <a:xfrm>
              <a:off x="1246714" y="4383005"/>
              <a:ext cx="20190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pic>
        <p:nvPicPr>
          <p:cNvPr id="29" name="Picture 2">
            <a:extLst>
              <a:ext uri="{FF2B5EF4-FFF2-40B4-BE49-F238E27FC236}">
                <a16:creationId xmlns:a16="http://schemas.microsoft.com/office/drawing/2014/main" id="{EBA487E1-6796-E946-ADE2-7B898332A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9559" y="1545482"/>
            <a:ext cx="2444715" cy="233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DF058C81-CD5A-65E6-283B-45AB4F0EC3D9}"/>
              </a:ext>
            </a:extLst>
          </p:cNvPr>
          <p:cNvSpPr/>
          <p:nvPr/>
        </p:nvSpPr>
        <p:spPr>
          <a:xfrm>
            <a:off x="4915380" y="2183838"/>
            <a:ext cx="1433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rgbClr val="589382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55%</a:t>
            </a:r>
            <a:endParaRPr lang="zh-CN" altLang="en-US" sz="4400" dirty="0">
              <a:solidFill>
                <a:srgbClr val="589382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3BE525B-6E29-E899-9CF9-D8DDA0F49D19}"/>
              </a:ext>
            </a:extLst>
          </p:cNvPr>
          <p:cNvGrpSpPr/>
          <p:nvPr/>
        </p:nvGrpSpPr>
        <p:grpSpPr>
          <a:xfrm>
            <a:off x="4622416" y="3896431"/>
            <a:ext cx="2019000" cy="1303057"/>
            <a:chOff x="1246714" y="3910945"/>
            <a:chExt cx="2019000" cy="1303057"/>
          </a:xfrm>
        </p:grpSpPr>
        <p:sp>
          <p:nvSpPr>
            <p:cNvPr id="32" name="Text Box 9">
              <a:extLst>
                <a:ext uri="{FF2B5EF4-FFF2-40B4-BE49-F238E27FC236}">
                  <a16:creationId xmlns:a16="http://schemas.microsoft.com/office/drawing/2014/main" id="{C8AEC6B0-5E6E-FFBF-D540-5016D86648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7839" y="3910945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3C62B5E-A1CD-0F22-6E9A-E2DF23983D57}"/>
                </a:ext>
              </a:extLst>
            </p:cNvPr>
            <p:cNvSpPr txBox="1"/>
            <p:nvPr/>
          </p:nvSpPr>
          <p:spPr>
            <a:xfrm>
              <a:off x="1246714" y="4383005"/>
              <a:ext cx="20190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pic>
        <p:nvPicPr>
          <p:cNvPr id="34" name="Picture 2" descr="D:\51PPT模板网\51pptmoban.com\图片001.jpg">
            <a:extLst>
              <a:ext uri="{FF2B5EF4-FFF2-40B4-BE49-F238E27FC236}">
                <a16:creationId xmlns:a16="http://schemas.microsoft.com/office/drawing/2014/main" id="{294A0F44-6C38-4713-155C-ABBEDA451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0130" y="1545482"/>
            <a:ext cx="2444715" cy="233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790516F8-72BA-648F-BF83-CFF4A223D3D6}"/>
              </a:ext>
            </a:extLst>
          </p:cNvPr>
          <p:cNvSpPr/>
          <p:nvPr/>
        </p:nvSpPr>
        <p:spPr>
          <a:xfrm>
            <a:off x="8035951" y="2183838"/>
            <a:ext cx="1433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rgbClr val="589382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65%</a:t>
            </a:r>
            <a:endParaRPr lang="zh-CN" altLang="en-US" sz="4400" dirty="0">
              <a:solidFill>
                <a:srgbClr val="589382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CAF1215-E47D-2C8E-450A-CC0E1518A95A}"/>
              </a:ext>
            </a:extLst>
          </p:cNvPr>
          <p:cNvGrpSpPr/>
          <p:nvPr/>
        </p:nvGrpSpPr>
        <p:grpSpPr>
          <a:xfrm>
            <a:off x="7742987" y="3896431"/>
            <a:ext cx="2019000" cy="1303057"/>
            <a:chOff x="1246714" y="3910945"/>
            <a:chExt cx="2019000" cy="1303057"/>
          </a:xfrm>
        </p:grpSpPr>
        <p:sp>
          <p:nvSpPr>
            <p:cNvPr id="37" name="Text Box 9">
              <a:extLst>
                <a:ext uri="{FF2B5EF4-FFF2-40B4-BE49-F238E27FC236}">
                  <a16:creationId xmlns:a16="http://schemas.microsoft.com/office/drawing/2014/main" id="{6F76EFA3-6480-1935-AF2F-AA406504ED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7839" y="3910945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5C5F38D-60CE-B8CF-61F9-8A910AC91784}"/>
                </a:ext>
              </a:extLst>
            </p:cNvPr>
            <p:cNvSpPr txBox="1"/>
            <p:nvPr/>
          </p:nvSpPr>
          <p:spPr>
            <a:xfrm>
              <a:off x="1246714" y="4383005"/>
              <a:ext cx="20190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891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叁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12" name="图片 11" descr="D:\51PPT模板网\51pptmoban.com\图片001.jpg">
            <a:extLst>
              <a:ext uri="{FF2B5EF4-FFF2-40B4-BE49-F238E27FC236}">
                <a16:creationId xmlns:a16="http://schemas.microsoft.com/office/drawing/2014/main" id="{AD0486AB-7458-BCD8-1A2E-E7E742EC3A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603" y="171444"/>
            <a:ext cx="6096012" cy="6096012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AAAF8EF4-F752-AC84-5C7C-8A2B98926F42}"/>
              </a:ext>
            </a:extLst>
          </p:cNvPr>
          <p:cNvGrpSpPr/>
          <p:nvPr/>
        </p:nvGrpSpPr>
        <p:grpSpPr>
          <a:xfrm>
            <a:off x="923925" y="1451683"/>
            <a:ext cx="4295775" cy="1852073"/>
            <a:chOff x="931135" y="1951608"/>
            <a:chExt cx="4295775" cy="1852073"/>
          </a:xfrm>
        </p:grpSpPr>
        <p:sp>
          <p:nvSpPr>
            <p:cNvPr id="15" name="Text Box 9">
              <a:extLst>
                <a:ext uri="{FF2B5EF4-FFF2-40B4-BE49-F238E27FC236}">
                  <a16:creationId xmlns:a16="http://schemas.microsoft.com/office/drawing/2014/main" id="{F2CD8AB6-FD3D-BF8D-D281-D0528248D2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BB9B344-FFEC-4803-FEB7-646399B623B5}"/>
                </a:ext>
              </a:extLst>
            </p:cNvPr>
            <p:cNvSpPr txBox="1"/>
            <p:nvPr/>
          </p:nvSpPr>
          <p:spPr>
            <a:xfrm>
              <a:off x="1014366" y="2364826"/>
              <a:ext cx="4212544" cy="14388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90D1324-A04C-E16A-3CCA-C163A068B8D8}"/>
              </a:ext>
            </a:extLst>
          </p:cNvPr>
          <p:cNvSpPr/>
          <p:nvPr/>
        </p:nvSpPr>
        <p:spPr>
          <a:xfrm>
            <a:off x="1019174" y="3475201"/>
            <a:ext cx="4543425" cy="109720"/>
          </a:xfrm>
          <a:custGeom>
            <a:avLst/>
            <a:gdLst>
              <a:gd name="connsiteX0" fmla="*/ 2516669 w 3440958"/>
              <a:gd name="connsiteY0" fmla="*/ 24296 h 64272"/>
              <a:gd name="connsiteX1" fmla="*/ 2516677 w 3440958"/>
              <a:gd name="connsiteY1" fmla="*/ 24296 h 64272"/>
              <a:gd name="connsiteX2" fmla="*/ 2533725 w 3440958"/>
              <a:gd name="connsiteY2" fmla="*/ 23268 h 64272"/>
              <a:gd name="connsiteX3" fmla="*/ 2550781 w 3440958"/>
              <a:gd name="connsiteY3" fmla="*/ 22203 h 64272"/>
              <a:gd name="connsiteX4" fmla="*/ 2550781 w 3440958"/>
              <a:gd name="connsiteY4" fmla="*/ 23249 h 64272"/>
              <a:gd name="connsiteX5" fmla="*/ 2550781 w 3440958"/>
              <a:gd name="connsiteY5" fmla="*/ 23249 h 64272"/>
              <a:gd name="connsiteX6" fmla="*/ 2550781 w 3440958"/>
              <a:gd name="connsiteY6" fmla="*/ 22202 h 64272"/>
              <a:gd name="connsiteX7" fmla="*/ 2516669 w 3440958"/>
              <a:gd name="connsiteY7" fmla="*/ 24296 h 64272"/>
              <a:gd name="connsiteX8" fmla="*/ 2508351 w 3440958"/>
              <a:gd name="connsiteY8" fmla="*/ 26341 h 64272"/>
              <a:gd name="connsiteX9" fmla="*/ 2517086 w 3440958"/>
              <a:gd name="connsiteY9" fmla="*/ 26341 h 64272"/>
              <a:gd name="connsiteX10" fmla="*/ 2517086 w 3440958"/>
              <a:gd name="connsiteY10" fmla="*/ 29431 h 64272"/>
              <a:gd name="connsiteX11" fmla="*/ 2517086 w 3440958"/>
              <a:gd name="connsiteY11" fmla="*/ 29431 h 64272"/>
              <a:gd name="connsiteX12" fmla="*/ 2517086 w 3440958"/>
              <a:gd name="connsiteY12" fmla="*/ 26340 h 64272"/>
              <a:gd name="connsiteX13" fmla="*/ 2508351 w 3440958"/>
              <a:gd name="connsiteY13" fmla="*/ 26340 h 64272"/>
              <a:gd name="connsiteX14" fmla="*/ 2465507 w 3440958"/>
              <a:gd name="connsiteY14" fmla="*/ 26341 h 64272"/>
              <a:gd name="connsiteX15" fmla="*/ 2474241 w 3440958"/>
              <a:gd name="connsiteY15" fmla="*/ 29431 h 64272"/>
              <a:gd name="connsiteX16" fmla="*/ 2474242 w 3440958"/>
              <a:gd name="connsiteY16" fmla="*/ 29431 h 64272"/>
              <a:gd name="connsiteX17" fmla="*/ 2465507 w 3440958"/>
              <a:gd name="connsiteY17" fmla="*/ 26340 h 64272"/>
              <a:gd name="connsiteX18" fmla="*/ 2415172 w 3440958"/>
              <a:gd name="connsiteY18" fmla="*/ 13077 h 64272"/>
              <a:gd name="connsiteX19" fmla="*/ 2432227 w 3440958"/>
              <a:gd name="connsiteY19" fmla="*/ 14124 h 64272"/>
              <a:gd name="connsiteX20" fmla="*/ 2429089 w 3440958"/>
              <a:gd name="connsiteY20" fmla="*/ 14467 h 64272"/>
              <a:gd name="connsiteX21" fmla="*/ 2380233 w 3440958"/>
              <a:gd name="connsiteY21" fmla="*/ 25344 h 64272"/>
              <a:gd name="connsiteX22" fmla="*/ 2388966 w 3440958"/>
              <a:gd name="connsiteY22" fmla="*/ 28434 h 64272"/>
              <a:gd name="connsiteX23" fmla="*/ 2388968 w 3440958"/>
              <a:gd name="connsiteY23" fmla="*/ 28434 h 64272"/>
              <a:gd name="connsiteX24" fmla="*/ 2380233 w 3440958"/>
              <a:gd name="connsiteY24" fmla="*/ 25343 h 64272"/>
              <a:gd name="connsiteX25" fmla="*/ 2338511 w 3440958"/>
              <a:gd name="connsiteY25" fmla="*/ 28103 h 64272"/>
              <a:gd name="connsiteX26" fmla="*/ 2338512 w 3440958"/>
              <a:gd name="connsiteY26" fmla="*/ 28103 h 64272"/>
              <a:gd name="connsiteX27" fmla="*/ 2345705 w 3440958"/>
              <a:gd name="connsiteY27" fmla="*/ 24297 h 64272"/>
              <a:gd name="connsiteX28" fmla="*/ 2354440 w 3440958"/>
              <a:gd name="connsiteY28" fmla="*/ 28434 h 64272"/>
              <a:gd name="connsiteX29" fmla="*/ 2354442 w 3440958"/>
              <a:gd name="connsiteY29" fmla="*/ 28434 h 64272"/>
              <a:gd name="connsiteX30" fmla="*/ 2345705 w 3440958"/>
              <a:gd name="connsiteY30" fmla="*/ 24296 h 64272"/>
              <a:gd name="connsiteX31" fmla="*/ 2338511 w 3440958"/>
              <a:gd name="connsiteY31" fmla="*/ 28103 h 64272"/>
              <a:gd name="connsiteX32" fmla="*/ 2269168 w 3440958"/>
              <a:gd name="connsiteY32" fmla="*/ 23298 h 64272"/>
              <a:gd name="connsiteX33" fmla="*/ 2284090 w 3440958"/>
              <a:gd name="connsiteY33" fmla="*/ 25979 h 64272"/>
              <a:gd name="connsiteX34" fmla="*/ 2286221 w 3440958"/>
              <a:gd name="connsiteY34" fmla="*/ 29481 h 64272"/>
              <a:gd name="connsiteX35" fmla="*/ 2286222 w 3440958"/>
              <a:gd name="connsiteY35" fmla="*/ 29481 h 64272"/>
              <a:gd name="connsiteX36" fmla="*/ 2269168 w 3440958"/>
              <a:gd name="connsiteY36" fmla="*/ 23298 h 64272"/>
              <a:gd name="connsiteX37" fmla="*/ 2149369 w 3440958"/>
              <a:gd name="connsiteY37" fmla="*/ 40850 h 64272"/>
              <a:gd name="connsiteX38" fmla="*/ 2166422 w 3440958"/>
              <a:gd name="connsiteY38" fmla="*/ 40850 h 64272"/>
              <a:gd name="connsiteX39" fmla="*/ 2166422 w 3440958"/>
              <a:gd name="connsiteY39" fmla="*/ 42893 h 64272"/>
              <a:gd name="connsiteX40" fmla="*/ 2166423 w 3440958"/>
              <a:gd name="connsiteY40" fmla="*/ 42893 h 64272"/>
              <a:gd name="connsiteX41" fmla="*/ 2166423 w 3440958"/>
              <a:gd name="connsiteY41" fmla="*/ 40849 h 64272"/>
              <a:gd name="connsiteX42" fmla="*/ 2149369 w 3440958"/>
              <a:gd name="connsiteY42" fmla="*/ 40849 h 64272"/>
              <a:gd name="connsiteX43" fmla="*/ 2106523 w 3440958"/>
              <a:gd name="connsiteY43" fmla="*/ 26340 h 64272"/>
              <a:gd name="connsiteX44" fmla="*/ 2123578 w 3440958"/>
              <a:gd name="connsiteY44" fmla="*/ 24296 h 64272"/>
              <a:gd name="connsiteX45" fmla="*/ 2123577 w 3440958"/>
              <a:gd name="connsiteY45" fmla="*/ 24296 h 64272"/>
              <a:gd name="connsiteX46" fmla="*/ 2106524 w 3440958"/>
              <a:gd name="connsiteY46" fmla="*/ 26340 h 64272"/>
              <a:gd name="connsiteX47" fmla="*/ 2046622 w 3440958"/>
              <a:gd name="connsiteY47" fmla="*/ 22202 h 64272"/>
              <a:gd name="connsiteX48" fmla="*/ 2055356 w 3440958"/>
              <a:gd name="connsiteY48" fmla="*/ 26340 h 64272"/>
              <a:gd name="connsiteX49" fmla="*/ 2055358 w 3440958"/>
              <a:gd name="connsiteY49" fmla="*/ 26340 h 64272"/>
              <a:gd name="connsiteX50" fmla="*/ 2046623 w 3440958"/>
              <a:gd name="connsiteY50" fmla="*/ 22202 h 64272"/>
              <a:gd name="connsiteX51" fmla="*/ 1987140 w 3440958"/>
              <a:gd name="connsiteY51" fmla="*/ 22202 h 64272"/>
              <a:gd name="connsiteX52" fmla="*/ 1987146 w 3440958"/>
              <a:gd name="connsiteY52" fmla="*/ 22203 h 64272"/>
              <a:gd name="connsiteX53" fmla="*/ 1995875 w 3440958"/>
              <a:gd name="connsiteY53" fmla="*/ 22203 h 64272"/>
              <a:gd name="connsiteX54" fmla="*/ 2004604 w 3440958"/>
              <a:gd name="connsiteY54" fmla="*/ 25292 h 64272"/>
              <a:gd name="connsiteX55" fmla="*/ 2004610 w 3440958"/>
              <a:gd name="connsiteY55" fmla="*/ 25293 h 64272"/>
              <a:gd name="connsiteX56" fmla="*/ 1995875 w 3440958"/>
              <a:gd name="connsiteY56" fmla="*/ 22202 h 64272"/>
              <a:gd name="connsiteX57" fmla="*/ 1987140 w 3440958"/>
              <a:gd name="connsiteY57" fmla="*/ 22202 h 64272"/>
              <a:gd name="connsiteX58" fmla="*/ 1858605 w 3440958"/>
              <a:gd name="connsiteY58" fmla="*/ 20158 h 64272"/>
              <a:gd name="connsiteX59" fmla="*/ 1893125 w 3440958"/>
              <a:gd name="connsiteY59" fmla="*/ 22203 h 64272"/>
              <a:gd name="connsiteX60" fmla="*/ 1893131 w 3440958"/>
              <a:gd name="connsiteY60" fmla="*/ 22202 h 64272"/>
              <a:gd name="connsiteX61" fmla="*/ 1858605 w 3440958"/>
              <a:gd name="connsiteY61" fmla="*/ 20157 h 64272"/>
              <a:gd name="connsiteX62" fmla="*/ 1773331 w 3440958"/>
              <a:gd name="connsiteY62" fmla="*/ 22251 h 64272"/>
              <a:gd name="connsiteX63" fmla="*/ 1773338 w 3440958"/>
              <a:gd name="connsiteY63" fmla="*/ 22251 h 64272"/>
              <a:gd name="connsiteX64" fmla="*/ 1790384 w 3440958"/>
              <a:gd name="connsiteY64" fmla="*/ 20208 h 64272"/>
              <a:gd name="connsiteX65" fmla="*/ 1790384 w 3440958"/>
              <a:gd name="connsiteY65" fmla="*/ 21204 h 64272"/>
              <a:gd name="connsiteX66" fmla="*/ 1790385 w 3440958"/>
              <a:gd name="connsiteY66" fmla="*/ 21204 h 64272"/>
              <a:gd name="connsiteX67" fmla="*/ 1790385 w 3440958"/>
              <a:gd name="connsiteY67" fmla="*/ 20207 h 64272"/>
              <a:gd name="connsiteX68" fmla="*/ 1773331 w 3440958"/>
              <a:gd name="connsiteY68" fmla="*/ 22251 h 64272"/>
              <a:gd name="connsiteX69" fmla="*/ 1747541 w 3440958"/>
              <a:gd name="connsiteY69" fmla="*/ 20158 h 64272"/>
              <a:gd name="connsiteX70" fmla="*/ 1764593 w 3440958"/>
              <a:gd name="connsiteY70" fmla="*/ 21205 h 64272"/>
              <a:gd name="connsiteX71" fmla="*/ 1764595 w 3440958"/>
              <a:gd name="connsiteY71" fmla="*/ 21204 h 64272"/>
              <a:gd name="connsiteX72" fmla="*/ 1747541 w 3440958"/>
              <a:gd name="connsiteY72" fmla="*/ 20157 h 64272"/>
              <a:gd name="connsiteX73" fmla="*/ 1747541 w 3440958"/>
              <a:gd name="connsiteY73" fmla="*/ 24296 h 64272"/>
              <a:gd name="connsiteX74" fmla="*/ 1747545 w 3440958"/>
              <a:gd name="connsiteY74" fmla="*/ 24296 h 64272"/>
              <a:gd name="connsiteX75" fmla="*/ 1756276 w 3440958"/>
              <a:gd name="connsiteY75" fmla="*/ 22252 h 64272"/>
              <a:gd name="connsiteX76" fmla="*/ 1756273 w 3440958"/>
              <a:gd name="connsiteY76" fmla="*/ 22252 h 64272"/>
              <a:gd name="connsiteX77" fmla="*/ 1653944 w 3440958"/>
              <a:gd name="connsiteY77" fmla="*/ 23249 h 64272"/>
              <a:gd name="connsiteX78" fmla="*/ 1653945 w 3440958"/>
              <a:gd name="connsiteY78" fmla="*/ 23249 h 64272"/>
              <a:gd name="connsiteX79" fmla="*/ 1653945 w 3440958"/>
              <a:gd name="connsiteY79" fmla="*/ 20158 h 64272"/>
              <a:gd name="connsiteX80" fmla="*/ 1653944 w 3440958"/>
              <a:gd name="connsiteY80" fmla="*/ 20158 h 64272"/>
              <a:gd name="connsiteX81" fmla="*/ 1636892 w 3440958"/>
              <a:gd name="connsiteY81" fmla="*/ 19110 h 64272"/>
              <a:gd name="connsiteX82" fmla="*/ 1636892 w 3440958"/>
              <a:gd name="connsiteY82" fmla="*/ 19111 h 64272"/>
              <a:gd name="connsiteX83" fmla="*/ 1679733 w 3440958"/>
              <a:gd name="connsiteY83" fmla="*/ 20158 h 64272"/>
              <a:gd name="connsiteX84" fmla="*/ 1679737 w 3440958"/>
              <a:gd name="connsiteY84" fmla="*/ 20157 h 64272"/>
              <a:gd name="connsiteX85" fmla="*/ 1636892 w 3440958"/>
              <a:gd name="connsiteY85" fmla="*/ 19110 h 64272"/>
              <a:gd name="connsiteX86" fmla="*/ 1414763 w 3440958"/>
              <a:gd name="connsiteY86" fmla="*/ 62538 h 64272"/>
              <a:gd name="connsiteX87" fmla="*/ 1414779 w 3440958"/>
              <a:gd name="connsiteY87" fmla="*/ 62538 h 64272"/>
              <a:gd name="connsiteX88" fmla="*/ 1431819 w 3440958"/>
              <a:gd name="connsiteY88" fmla="*/ 61492 h 64272"/>
              <a:gd name="connsiteX89" fmla="*/ 1431819 w 3440958"/>
              <a:gd name="connsiteY89" fmla="*/ 61491 h 64272"/>
              <a:gd name="connsiteX90" fmla="*/ 1414763 w 3440958"/>
              <a:gd name="connsiteY90" fmla="*/ 62538 h 64272"/>
              <a:gd name="connsiteX91" fmla="*/ 1312017 w 3440958"/>
              <a:gd name="connsiteY91" fmla="*/ 21204 h 64272"/>
              <a:gd name="connsiteX92" fmla="*/ 1312020 w 3440958"/>
              <a:gd name="connsiteY92" fmla="*/ 21204 h 64272"/>
              <a:gd name="connsiteX93" fmla="*/ 1329073 w 3440958"/>
              <a:gd name="connsiteY93" fmla="*/ 16020 h 64272"/>
              <a:gd name="connsiteX94" fmla="*/ 1329073 w 3440958"/>
              <a:gd name="connsiteY94" fmla="*/ 16019 h 64272"/>
              <a:gd name="connsiteX95" fmla="*/ 1312017 w 3440958"/>
              <a:gd name="connsiteY95" fmla="*/ 21204 h 64272"/>
              <a:gd name="connsiteX96" fmla="*/ 1047460 w 3440958"/>
              <a:gd name="connsiteY96" fmla="*/ 19110 h 64272"/>
              <a:gd name="connsiteX97" fmla="*/ 1047463 w 3440958"/>
              <a:gd name="connsiteY97" fmla="*/ 19110 h 64272"/>
              <a:gd name="connsiteX98" fmla="*/ 1068883 w 3440958"/>
              <a:gd name="connsiteY98" fmla="*/ 17559 h 64272"/>
              <a:gd name="connsiteX99" fmla="*/ 1090303 w 3440958"/>
              <a:gd name="connsiteY99" fmla="*/ 19110 h 64272"/>
              <a:gd name="connsiteX100" fmla="*/ 1090307 w 3440958"/>
              <a:gd name="connsiteY100" fmla="*/ 19110 h 64272"/>
              <a:gd name="connsiteX101" fmla="*/ 1047460 w 3440958"/>
              <a:gd name="connsiteY101" fmla="*/ 19110 h 64272"/>
              <a:gd name="connsiteX102" fmla="*/ 987561 w 3440958"/>
              <a:gd name="connsiteY102" fmla="*/ 18064 h 64272"/>
              <a:gd name="connsiteX103" fmla="*/ 1030366 w 3440958"/>
              <a:gd name="connsiteY103" fmla="*/ 19110 h 64272"/>
              <a:gd name="connsiteX104" fmla="*/ 1030407 w 3440958"/>
              <a:gd name="connsiteY104" fmla="*/ 19110 h 64272"/>
              <a:gd name="connsiteX105" fmla="*/ 987561 w 3440958"/>
              <a:gd name="connsiteY105" fmla="*/ 18063 h 64272"/>
              <a:gd name="connsiteX106" fmla="*/ 944717 w 3440958"/>
              <a:gd name="connsiteY106" fmla="*/ 20157 h 64272"/>
              <a:gd name="connsiteX107" fmla="*/ 978826 w 3440958"/>
              <a:gd name="connsiteY107" fmla="*/ 18113 h 64272"/>
              <a:gd name="connsiteX108" fmla="*/ 978825 w 3440958"/>
              <a:gd name="connsiteY108" fmla="*/ 18113 h 64272"/>
              <a:gd name="connsiteX109" fmla="*/ 842387 w 3440958"/>
              <a:gd name="connsiteY109" fmla="*/ 18113 h 64272"/>
              <a:gd name="connsiteX110" fmla="*/ 842413 w 3440958"/>
              <a:gd name="connsiteY110" fmla="*/ 18114 h 64272"/>
              <a:gd name="connsiteX111" fmla="*/ 927631 w 3440958"/>
              <a:gd name="connsiteY111" fmla="*/ 18114 h 64272"/>
              <a:gd name="connsiteX112" fmla="*/ 927661 w 3440958"/>
              <a:gd name="connsiteY112" fmla="*/ 18113 h 64272"/>
              <a:gd name="connsiteX113" fmla="*/ 842387 w 3440958"/>
              <a:gd name="connsiteY113" fmla="*/ 18113 h 64272"/>
              <a:gd name="connsiteX114" fmla="*/ 654367 w 3440958"/>
              <a:gd name="connsiteY114" fmla="*/ 19110 h 64272"/>
              <a:gd name="connsiteX115" fmla="*/ 654370 w 3440958"/>
              <a:gd name="connsiteY115" fmla="*/ 19110 h 64272"/>
              <a:gd name="connsiteX116" fmla="*/ 705970 w 3440958"/>
              <a:gd name="connsiteY116" fmla="*/ 18318 h 64272"/>
              <a:gd name="connsiteX117" fmla="*/ 722588 w 3440958"/>
              <a:gd name="connsiteY117" fmla="*/ 18063 h 64272"/>
              <a:gd name="connsiteX118" fmla="*/ 705532 w 3440958"/>
              <a:gd name="connsiteY118" fmla="*/ 17016 h 64272"/>
              <a:gd name="connsiteX119" fmla="*/ 722587 w 3440958"/>
              <a:gd name="connsiteY119" fmla="*/ 18063 h 64272"/>
              <a:gd name="connsiteX120" fmla="*/ 705970 w 3440958"/>
              <a:gd name="connsiteY120" fmla="*/ 18318 h 64272"/>
              <a:gd name="connsiteX121" fmla="*/ 586149 w 3440958"/>
              <a:gd name="connsiteY121" fmla="*/ 18114 h 64272"/>
              <a:gd name="connsiteX122" fmla="*/ 603205 w 3440958"/>
              <a:gd name="connsiteY122" fmla="*/ 18114 h 64272"/>
              <a:gd name="connsiteX123" fmla="*/ 603205 w 3440958"/>
              <a:gd name="connsiteY123" fmla="*/ 20157 h 64272"/>
              <a:gd name="connsiteX124" fmla="*/ 603205 w 3440958"/>
              <a:gd name="connsiteY124" fmla="*/ 20157 h 64272"/>
              <a:gd name="connsiteX125" fmla="*/ 603205 w 3440958"/>
              <a:gd name="connsiteY125" fmla="*/ 18113 h 64272"/>
              <a:gd name="connsiteX126" fmla="*/ 586149 w 3440958"/>
              <a:gd name="connsiteY126" fmla="*/ 18113 h 64272"/>
              <a:gd name="connsiteX127" fmla="*/ 509194 w 3440958"/>
              <a:gd name="connsiteY127" fmla="*/ 19111 h 64272"/>
              <a:gd name="connsiteX128" fmla="*/ 534971 w 3440958"/>
              <a:gd name="connsiteY128" fmla="*/ 20157 h 64272"/>
              <a:gd name="connsiteX129" fmla="*/ 534984 w 3440958"/>
              <a:gd name="connsiteY129" fmla="*/ 20157 h 64272"/>
              <a:gd name="connsiteX130" fmla="*/ 509194 w 3440958"/>
              <a:gd name="connsiteY130" fmla="*/ 19110 h 64272"/>
              <a:gd name="connsiteX131" fmla="*/ 406450 w 3440958"/>
              <a:gd name="connsiteY131" fmla="*/ 20158 h 64272"/>
              <a:gd name="connsiteX132" fmla="*/ 415183 w 3440958"/>
              <a:gd name="connsiteY132" fmla="*/ 20158 h 64272"/>
              <a:gd name="connsiteX133" fmla="*/ 415185 w 3440958"/>
              <a:gd name="connsiteY133" fmla="*/ 20157 h 64272"/>
              <a:gd name="connsiteX134" fmla="*/ 406450 w 3440958"/>
              <a:gd name="connsiteY134" fmla="*/ 20157 h 64272"/>
              <a:gd name="connsiteX135" fmla="*/ 0 w 3440958"/>
              <a:gd name="connsiteY135" fmla="*/ 61174 h 64272"/>
              <a:gd name="connsiteX136" fmla="*/ 0 w 3440958"/>
              <a:gd name="connsiteY136" fmla="*/ 11616 h 64272"/>
              <a:gd name="connsiteX137" fmla="*/ 389135 w 3440958"/>
              <a:gd name="connsiteY137" fmla="*/ 3174 h 64272"/>
              <a:gd name="connsiteX138" fmla="*/ 1038309 w 3440958"/>
              <a:gd name="connsiteY138" fmla="*/ 712 h 64272"/>
              <a:gd name="connsiteX139" fmla="*/ 1047044 w 3440958"/>
              <a:gd name="connsiteY139" fmla="*/ 2756 h 64272"/>
              <a:gd name="connsiteX140" fmla="*/ 1141055 w 3440958"/>
              <a:gd name="connsiteY140" fmla="*/ 712 h 64272"/>
              <a:gd name="connsiteX141" fmla="*/ 1149790 w 3440958"/>
              <a:gd name="connsiteY141" fmla="*/ 2756 h 64272"/>
              <a:gd name="connsiteX142" fmla="*/ 1235064 w 3440958"/>
              <a:gd name="connsiteY142" fmla="*/ 1709 h 64272"/>
              <a:gd name="connsiteX143" fmla="*/ 1218008 w 3440958"/>
              <a:gd name="connsiteY143" fmla="*/ 2756 h 64272"/>
              <a:gd name="connsiteX144" fmla="*/ 1235064 w 3440958"/>
              <a:gd name="connsiteY144" fmla="*/ 2756 h 64272"/>
              <a:gd name="connsiteX145" fmla="*/ 1243799 w 3440958"/>
              <a:gd name="connsiteY145" fmla="*/ 712 h 64272"/>
              <a:gd name="connsiteX146" fmla="*/ 1542881 w 3440958"/>
              <a:gd name="connsiteY146" fmla="*/ 2756 h 64272"/>
              <a:gd name="connsiteX147" fmla="*/ 1551616 w 3440958"/>
              <a:gd name="connsiteY147" fmla="*/ 3803 h 64272"/>
              <a:gd name="connsiteX148" fmla="*/ 1560353 w 3440958"/>
              <a:gd name="connsiteY148" fmla="*/ 1759 h 64272"/>
              <a:gd name="connsiteX149" fmla="*/ 1697207 w 3440958"/>
              <a:gd name="connsiteY149" fmla="*/ 2806 h 64272"/>
              <a:gd name="connsiteX150" fmla="*/ 1697207 w 3440958"/>
              <a:gd name="connsiteY150" fmla="*/ 3853 h 64272"/>
              <a:gd name="connsiteX151" fmla="*/ 1714262 w 3440958"/>
              <a:gd name="connsiteY151" fmla="*/ 4900 h 64272"/>
              <a:gd name="connsiteX152" fmla="*/ 1714262 w 3440958"/>
              <a:gd name="connsiteY152" fmla="*/ 2856 h 64272"/>
              <a:gd name="connsiteX153" fmla="*/ 1791218 w 3440958"/>
              <a:gd name="connsiteY153" fmla="*/ 2856 h 64272"/>
              <a:gd name="connsiteX154" fmla="*/ 1808271 w 3440958"/>
              <a:gd name="connsiteY154" fmla="*/ 6994 h 64272"/>
              <a:gd name="connsiteX155" fmla="*/ 1825327 w 3440958"/>
              <a:gd name="connsiteY155" fmla="*/ 4950 h 64272"/>
              <a:gd name="connsiteX156" fmla="*/ 1808271 w 3440958"/>
              <a:gd name="connsiteY156" fmla="*/ 2906 h 64272"/>
              <a:gd name="connsiteX157" fmla="*/ 1825327 w 3440958"/>
              <a:gd name="connsiteY157" fmla="*/ 2906 h 64272"/>
              <a:gd name="connsiteX158" fmla="*/ 1834062 w 3440958"/>
              <a:gd name="connsiteY158" fmla="*/ 5997 h 64272"/>
              <a:gd name="connsiteX159" fmla="*/ 1851117 w 3440958"/>
              <a:gd name="connsiteY159" fmla="*/ 4950 h 64272"/>
              <a:gd name="connsiteX160" fmla="*/ 1842382 w 3440958"/>
              <a:gd name="connsiteY160" fmla="*/ 3903 h 64272"/>
              <a:gd name="connsiteX161" fmla="*/ 1868173 w 3440958"/>
              <a:gd name="connsiteY161" fmla="*/ 3903 h 64272"/>
              <a:gd name="connsiteX162" fmla="*/ 1868173 w 3440958"/>
              <a:gd name="connsiteY162" fmla="*/ 5947 h 64272"/>
              <a:gd name="connsiteX163" fmla="*/ 2047456 w 3440958"/>
              <a:gd name="connsiteY163" fmla="*/ 9039 h 64272"/>
              <a:gd name="connsiteX164" fmla="*/ 2038721 w 3440958"/>
              <a:gd name="connsiteY164" fmla="*/ 5947 h 64272"/>
              <a:gd name="connsiteX165" fmla="*/ 2064509 w 3440958"/>
              <a:gd name="connsiteY165" fmla="*/ 6994 h 64272"/>
              <a:gd name="connsiteX166" fmla="*/ 2073244 w 3440958"/>
              <a:gd name="connsiteY166" fmla="*/ 6994 h 64272"/>
              <a:gd name="connsiteX167" fmla="*/ 2090300 w 3440958"/>
              <a:gd name="connsiteY167" fmla="*/ 9039 h 64272"/>
              <a:gd name="connsiteX168" fmla="*/ 2107353 w 3440958"/>
              <a:gd name="connsiteY168" fmla="*/ 9039 h 64272"/>
              <a:gd name="connsiteX169" fmla="*/ 2105326 w 3440958"/>
              <a:gd name="connsiteY169" fmla="*/ 8123 h 64272"/>
              <a:gd name="connsiteX170" fmla="*/ 2116089 w 3440958"/>
              <a:gd name="connsiteY170" fmla="*/ 7992 h 64272"/>
              <a:gd name="connsiteX171" fmla="*/ 2107358 w 3440958"/>
              <a:gd name="connsiteY171" fmla="*/ 9039 h 64272"/>
              <a:gd name="connsiteX172" fmla="*/ 2141464 w 3440958"/>
              <a:gd name="connsiteY172" fmla="*/ 10453 h 64272"/>
              <a:gd name="connsiteX173" fmla="*/ 2175574 w 3440958"/>
              <a:gd name="connsiteY173" fmla="*/ 11083 h 64272"/>
              <a:gd name="connsiteX174" fmla="*/ 2252529 w 3440958"/>
              <a:gd name="connsiteY174" fmla="*/ 13127 h 64272"/>
              <a:gd name="connsiteX175" fmla="*/ 2261264 w 3440958"/>
              <a:gd name="connsiteY175" fmla="*/ 12080 h 64272"/>
              <a:gd name="connsiteX176" fmla="*/ 2278320 w 3440958"/>
              <a:gd name="connsiteY176" fmla="*/ 14124 h 64272"/>
              <a:gd name="connsiteX177" fmla="*/ 2287055 w 3440958"/>
              <a:gd name="connsiteY177" fmla="*/ 9986 h 64272"/>
              <a:gd name="connsiteX178" fmla="*/ 2364010 w 3440958"/>
              <a:gd name="connsiteY178" fmla="*/ 14124 h 64272"/>
              <a:gd name="connsiteX179" fmla="*/ 2406854 w 3440958"/>
              <a:gd name="connsiteY179" fmla="*/ 13077 h 64272"/>
              <a:gd name="connsiteX180" fmla="*/ 2398119 w 3440958"/>
              <a:gd name="connsiteY180" fmla="*/ 14124 h 64272"/>
              <a:gd name="connsiteX181" fmla="*/ 2415173 w 3440958"/>
              <a:gd name="connsiteY181" fmla="*/ 15171 h 64272"/>
              <a:gd name="connsiteX182" fmla="*/ 2420425 w 3440958"/>
              <a:gd name="connsiteY182" fmla="*/ 15414 h 64272"/>
              <a:gd name="connsiteX183" fmla="*/ 2429090 w 3440958"/>
              <a:gd name="connsiteY183" fmla="*/ 14467 h 64272"/>
              <a:gd name="connsiteX184" fmla="*/ 2440756 w 3440958"/>
              <a:gd name="connsiteY184" fmla="*/ 15632 h 64272"/>
              <a:gd name="connsiteX185" fmla="*/ 2466337 w 3440958"/>
              <a:gd name="connsiteY185" fmla="*/ 15121 h 64272"/>
              <a:gd name="connsiteX186" fmla="*/ 2645620 w 3440958"/>
              <a:gd name="connsiteY186" fmla="*/ 20307 h 64272"/>
              <a:gd name="connsiteX187" fmla="*/ 2645620 w 3440958"/>
              <a:gd name="connsiteY187" fmla="*/ 22351 h 64272"/>
              <a:gd name="connsiteX188" fmla="*/ 2619832 w 3440958"/>
              <a:gd name="connsiteY188" fmla="*/ 23398 h 64272"/>
              <a:gd name="connsiteX189" fmla="*/ 2645620 w 3440958"/>
              <a:gd name="connsiteY189" fmla="*/ 29581 h 64272"/>
              <a:gd name="connsiteX190" fmla="*/ 2628567 w 3440958"/>
              <a:gd name="connsiteY190" fmla="*/ 25442 h 64272"/>
              <a:gd name="connsiteX191" fmla="*/ 2619832 w 3440958"/>
              <a:gd name="connsiteY191" fmla="*/ 27487 h 64272"/>
              <a:gd name="connsiteX192" fmla="*/ 2594041 w 3440958"/>
              <a:gd name="connsiteY192" fmla="*/ 29531 h 64272"/>
              <a:gd name="connsiteX193" fmla="*/ 2576986 w 3440958"/>
              <a:gd name="connsiteY193" fmla="*/ 26439 h 64272"/>
              <a:gd name="connsiteX194" fmla="*/ 2568251 w 3440958"/>
              <a:gd name="connsiteY194" fmla="*/ 33669 h 64272"/>
              <a:gd name="connsiteX195" fmla="*/ 2611095 w 3440958"/>
              <a:gd name="connsiteY195" fmla="*/ 32622 h 64272"/>
              <a:gd name="connsiteX196" fmla="*/ 2653941 w 3440958"/>
              <a:gd name="connsiteY196" fmla="*/ 31575 h 64272"/>
              <a:gd name="connsiteX197" fmla="*/ 2679729 w 3440958"/>
              <a:gd name="connsiteY197" fmla="*/ 34666 h 64272"/>
              <a:gd name="connsiteX198" fmla="*/ 2688466 w 3440958"/>
              <a:gd name="connsiteY198" fmla="*/ 32622 h 64272"/>
              <a:gd name="connsiteX199" fmla="*/ 2731310 w 3440958"/>
              <a:gd name="connsiteY199" fmla="*/ 34666 h 64272"/>
              <a:gd name="connsiteX200" fmla="*/ 2799531 w 3440958"/>
              <a:gd name="connsiteY200" fmla="*/ 33619 h 64272"/>
              <a:gd name="connsiteX201" fmla="*/ 2799531 w 3440958"/>
              <a:gd name="connsiteY201" fmla="*/ 39802 h 64272"/>
              <a:gd name="connsiteX202" fmla="*/ 2739631 w 3440958"/>
              <a:gd name="connsiteY202" fmla="*/ 43940 h 64272"/>
              <a:gd name="connsiteX203" fmla="*/ 2730894 w 3440958"/>
              <a:gd name="connsiteY203" fmla="*/ 41896 h 64272"/>
              <a:gd name="connsiteX204" fmla="*/ 2713840 w 3440958"/>
              <a:gd name="connsiteY204" fmla="*/ 43940 h 64272"/>
              <a:gd name="connsiteX205" fmla="*/ 2705106 w 3440958"/>
              <a:gd name="connsiteY205" fmla="*/ 40849 h 64272"/>
              <a:gd name="connsiteX206" fmla="*/ 2662259 w 3440958"/>
              <a:gd name="connsiteY206" fmla="*/ 42893 h 64272"/>
              <a:gd name="connsiteX207" fmla="*/ 2594041 w 3440958"/>
              <a:gd name="connsiteY207" fmla="*/ 45984 h 64272"/>
              <a:gd name="connsiteX208" fmla="*/ 2568251 w 3440958"/>
              <a:gd name="connsiteY208" fmla="*/ 41846 h 64272"/>
              <a:gd name="connsiteX209" fmla="*/ 2568251 w 3440958"/>
              <a:gd name="connsiteY209" fmla="*/ 44937 h 64272"/>
              <a:gd name="connsiteX210" fmla="*/ 2559516 w 3440958"/>
              <a:gd name="connsiteY210" fmla="*/ 42893 h 64272"/>
              <a:gd name="connsiteX211" fmla="*/ 2533725 w 3440958"/>
              <a:gd name="connsiteY211" fmla="*/ 45984 h 64272"/>
              <a:gd name="connsiteX212" fmla="*/ 2499616 w 3440958"/>
              <a:gd name="connsiteY212" fmla="*/ 45984 h 64272"/>
              <a:gd name="connsiteX213" fmla="*/ 2627734 w 3440958"/>
              <a:gd name="connsiteY213" fmla="*/ 48029 h 64272"/>
              <a:gd name="connsiteX214" fmla="*/ 2636469 w 3440958"/>
              <a:gd name="connsiteY214" fmla="*/ 45984 h 64272"/>
              <a:gd name="connsiteX215" fmla="*/ 2696369 w 3440958"/>
              <a:gd name="connsiteY215" fmla="*/ 49076 h 64272"/>
              <a:gd name="connsiteX216" fmla="*/ 2781643 w 3440958"/>
              <a:gd name="connsiteY216" fmla="*/ 48029 h 64272"/>
              <a:gd name="connsiteX217" fmla="*/ 2977983 w 3440958"/>
              <a:gd name="connsiteY217" fmla="*/ 50073 h 64272"/>
              <a:gd name="connsiteX218" fmla="*/ 2986718 w 3440958"/>
              <a:gd name="connsiteY218" fmla="*/ 48029 h 64272"/>
              <a:gd name="connsiteX219" fmla="*/ 3080727 w 3440958"/>
              <a:gd name="connsiteY219" fmla="*/ 48029 h 64272"/>
              <a:gd name="connsiteX220" fmla="*/ 3080727 w 3440958"/>
              <a:gd name="connsiteY220" fmla="*/ 49076 h 64272"/>
              <a:gd name="connsiteX221" fmla="*/ 3440958 w 3440958"/>
              <a:gd name="connsiteY221" fmla="*/ 47331 h 64272"/>
              <a:gd name="connsiteX222" fmla="*/ 2885635 w 3440958"/>
              <a:gd name="connsiteY222" fmla="*/ 56654 h 64272"/>
              <a:gd name="connsiteX223" fmla="*/ 2859847 w 3440958"/>
              <a:gd name="connsiteY223" fmla="*/ 58699 h 64272"/>
              <a:gd name="connsiteX224" fmla="*/ 2851112 w 3440958"/>
              <a:gd name="connsiteY224" fmla="*/ 56654 h 64272"/>
              <a:gd name="connsiteX225" fmla="*/ 2791210 w 3440958"/>
              <a:gd name="connsiteY225" fmla="*/ 60793 h 64272"/>
              <a:gd name="connsiteX226" fmla="*/ 2705936 w 3440958"/>
              <a:gd name="connsiteY226" fmla="*/ 59746 h 64272"/>
              <a:gd name="connsiteX227" fmla="*/ 2517918 w 3440958"/>
              <a:gd name="connsiteY227" fmla="*/ 63884 h 64272"/>
              <a:gd name="connsiteX228" fmla="*/ 2398119 w 3440958"/>
              <a:gd name="connsiteY228" fmla="*/ 62837 h 64272"/>
              <a:gd name="connsiteX229" fmla="*/ 2064926 w 3440958"/>
              <a:gd name="connsiteY229" fmla="*/ 62837 h 64272"/>
              <a:gd name="connsiteX230" fmla="*/ 2022082 w 3440958"/>
              <a:gd name="connsiteY230" fmla="*/ 61790 h 64272"/>
              <a:gd name="connsiteX231" fmla="*/ 1928071 w 3440958"/>
              <a:gd name="connsiteY231" fmla="*/ 63834 h 64272"/>
              <a:gd name="connsiteX232" fmla="*/ 1885227 w 3440958"/>
              <a:gd name="connsiteY232" fmla="*/ 63834 h 64272"/>
              <a:gd name="connsiteX233" fmla="*/ 1765427 w 3440958"/>
              <a:gd name="connsiteY233" fmla="*/ 61790 h 64272"/>
              <a:gd name="connsiteX234" fmla="*/ 1756692 w 3440958"/>
              <a:gd name="connsiteY234" fmla="*/ 62837 h 64272"/>
              <a:gd name="connsiteX235" fmla="*/ 1679737 w 3440958"/>
              <a:gd name="connsiteY235" fmla="*/ 61790 h 64272"/>
              <a:gd name="connsiteX236" fmla="*/ 1653945 w 3440958"/>
              <a:gd name="connsiteY236" fmla="*/ 63834 h 64272"/>
              <a:gd name="connsiteX237" fmla="*/ 1653945 w 3440958"/>
              <a:gd name="connsiteY237" fmla="*/ 60743 h 64272"/>
              <a:gd name="connsiteX238" fmla="*/ 1628155 w 3440958"/>
              <a:gd name="connsiteY238" fmla="*/ 62787 h 64272"/>
              <a:gd name="connsiteX239" fmla="*/ 1619836 w 3440958"/>
              <a:gd name="connsiteY239" fmla="*/ 62787 h 64272"/>
              <a:gd name="connsiteX240" fmla="*/ 1619836 w 3440958"/>
              <a:gd name="connsiteY240" fmla="*/ 61740 h 64272"/>
              <a:gd name="connsiteX241" fmla="*/ 1602781 w 3440958"/>
              <a:gd name="connsiteY241" fmla="*/ 62787 h 64272"/>
              <a:gd name="connsiteX242" fmla="*/ 1602781 w 3440958"/>
              <a:gd name="connsiteY242" fmla="*/ 61740 h 64272"/>
              <a:gd name="connsiteX243" fmla="*/ 1517507 w 3440958"/>
              <a:gd name="connsiteY243" fmla="*/ 63784 h 64272"/>
              <a:gd name="connsiteX244" fmla="*/ 1474663 w 3440958"/>
              <a:gd name="connsiteY244" fmla="*/ 62737 h 64272"/>
              <a:gd name="connsiteX245" fmla="*/ 1472517 w 3440958"/>
              <a:gd name="connsiteY245" fmla="*/ 62737 h 64272"/>
              <a:gd name="connsiteX246" fmla="*/ 1457607 w 3440958"/>
              <a:gd name="connsiteY246" fmla="*/ 62737 h 64272"/>
              <a:gd name="connsiteX247" fmla="*/ 1440553 w 3440958"/>
              <a:gd name="connsiteY247" fmla="*/ 61690 h 64272"/>
              <a:gd name="connsiteX248" fmla="*/ 1397707 w 3440958"/>
              <a:gd name="connsiteY248" fmla="*/ 62737 h 64272"/>
              <a:gd name="connsiteX249" fmla="*/ 1388972 w 3440958"/>
              <a:gd name="connsiteY249" fmla="*/ 60693 h 64272"/>
              <a:gd name="connsiteX250" fmla="*/ 1337808 w 3440958"/>
              <a:gd name="connsiteY250" fmla="*/ 61740 h 64272"/>
              <a:gd name="connsiteX251" fmla="*/ 1337808 w 3440958"/>
              <a:gd name="connsiteY251" fmla="*/ 62787 h 64272"/>
              <a:gd name="connsiteX252" fmla="*/ 1303698 w 3440958"/>
              <a:gd name="connsiteY252" fmla="*/ 62787 h 64272"/>
              <a:gd name="connsiteX253" fmla="*/ 1303698 w 3440958"/>
              <a:gd name="connsiteY253" fmla="*/ 61740 h 64272"/>
              <a:gd name="connsiteX254" fmla="*/ 1286643 w 3440958"/>
              <a:gd name="connsiteY254" fmla="*/ 62787 h 64272"/>
              <a:gd name="connsiteX255" fmla="*/ 1277908 w 3440958"/>
              <a:gd name="connsiteY255" fmla="*/ 62787 h 64272"/>
              <a:gd name="connsiteX256" fmla="*/ 1269173 w 3440958"/>
              <a:gd name="connsiteY256" fmla="*/ 60743 h 64272"/>
              <a:gd name="connsiteX257" fmla="*/ 1218008 w 3440958"/>
              <a:gd name="connsiteY257" fmla="*/ 62787 h 64272"/>
              <a:gd name="connsiteX258" fmla="*/ 1218008 w 3440958"/>
              <a:gd name="connsiteY258" fmla="*/ 61740 h 64272"/>
              <a:gd name="connsiteX259" fmla="*/ 1200955 w 3440958"/>
              <a:gd name="connsiteY259" fmla="*/ 62787 h 64272"/>
              <a:gd name="connsiteX260" fmla="*/ 1200955 w 3440958"/>
              <a:gd name="connsiteY260" fmla="*/ 61740 h 64272"/>
              <a:gd name="connsiteX261" fmla="*/ 1183899 w 3440958"/>
              <a:gd name="connsiteY261" fmla="*/ 60693 h 64272"/>
              <a:gd name="connsiteX262" fmla="*/ 1141055 w 3440958"/>
              <a:gd name="connsiteY262" fmla="*/ 62737 h 64272"/>
              <a:gd name="connsiteX263" fmla="*/ 346550 w 3440958"/>
              <a:gd name="connsiteY263" fmla="*/ 59646 h 64272"/>
              <a:gd name="connsiteX264" fmla="*/ 13358 w 3440958"/>
              <a:gd name="connsiteY264" fmla="*/ 61204 h 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440958" h="64272">
                <a:moveTo>
                  <a:pt x="2516669" y="24296"/>
                </a:moveTo>
                <a:lnTo>
                  <a:pt x="2516677" y="24296"/>
                </a:lnTo>
                <a:lnTo>
                  <a:pt x="2533725" y="23268"/>
                </a:lnTo>
                <a:cubicBezTo>
                  <a:pt x="2537989" y="22489"/>
                  <a:pt x="2542253" y="21704"/>
                  <a:pt x="2550781" y="22203"/>
                </a:cubicBezTo>
                <a:lnTo>
                  <a:pt x="2550781" y="23249"/>
                </a:lnTo>
                <a:lnTo>
                  <a:pt x="2550781" y="23249"/>
                </a:lnTo>
                <a:cubicBezTo>
                  <a:pt x="2550781" y="23249"/>
                  <a:pt x="2550781" y="23249"/>
                  <a:pt x="2550781" y="22202"/>
                </a:cubicBezTo>
                <a:cubicBezTo>
                  <a:pt x="2533725" y="21204"/>
                  <a:pt x="2533725" y="25343"/>
                  <a:pt x="2516669" y="24296"/>
                </a:cubicBezTo>
                <a:close/>
                <a:moveTo>
                  <a:pt x="2508351" y="26341"/>
                </a:moveTo>
                <a:lnTo>
                  <a:pt x="2517086" y="26341"/>
                </a:lnTo>
                <a:lnTo>
                  <a:pt x="2517086" y="29431"/>
                </a:lnTo>
                <a:lnTo>
                  <a:pt x="2517086" y="29431"/>
                </a:lnTo>
                <a:cubicBezTo>
                  <a:pt x="2517086" y="29431"/>
                  <a:pt x="2517086" y="29431"/>
                  <a:pt x="2517086" y="26340"/>
                </a:cubicBezTo>
                <a:cubicBezTo>
                  <a:pt x="2517086" y="26340"/>
                  <a:pt x="2517086" y="26340"/>
                  <a:pt x="2508351" y="26340"/>
                </a:cubicBezTo>
                <a:close/>
                <a:moveTo>
                  <a:pt x="2465507" y="26341"/>
                </a:moveTo>
                <a:lnTo>
                  <a:pt x="2474241" y="29431"/>
                </a:lnTo>
                <a:lnTo>
                  <a:pt x="2474242" y="29431"/>
                </a:lnTo>
                <a:cubicBezTo>
                  <a:pt x="2474242" y="29431"/>
                  <a:pt x="2474242" y="29431"/>
                  <a:pt x="2465507" y="26340"/>
                </a:cubicBezTo>
                <a:close/>
                <a:moveTo>
                  <a:pt x="2415172" y="13077"/>
                </a:moveTo>
                <a:cubicBezTo>
                  <a:pt x="2432227" y="14124"/>
                  <a:pt x="2432227" y="14124"/>
                  <a:pt x="2432227" y="14124"/>
                </a:cubicBezTo>
                <a:lnTo>
                  <a:pt x="2429089" y="14467"/>
                </a:lnTo>
                <a:close/>
                <a:moveTo>
                  <a:pt x="2380233" y="25344"/>
                </a:moveTo>
                <a:lnTo>
                  <a:pt x="2388966" y="28434"/>
                </a:lnTo>
                <a:lnTo>
                  <a:pt x="2388968" y="28434"/>
                </a:lnTo>
                <a:cubicBezTo>
                  <a:pt x="2388968" y="28434"/>
                  <a:pt x="2388968" y="28434"/>
                  <a:pt x="2380233" y="25343"/>
                </a:cubicBezTo>
                <a:close/>
                <a:moveTo>
                  <a:pt x="2338511" y="28103"/>
                </a:moveTo>
                <a:lnTo>
                  <a:pt x="2338512" y="28103"/>
                </a:lnTo>
                <a:lnTo>
                  <a:pt x="2345705" y="24297"/>
                </a:lnTo>
                <a:lnTo>
                  <a:pt x="2354440" y="28434"/>
                </a:lnTo>
                <a:lnTo>
                  <a:pt x="2354442" y="28434"/>
                </a:lnTo>
                <a:cubicBezTo>
                  <a:pt x="2362761" y="26340"/>
                  <a:pt x="2354442" y="25343"/>
                  <a:pt x="2345705" y="24296"/>
                </a:cubicBezTo>
                <a:cubicBezTo>
                  <a:pt x="2345705" y="25866"/>
                  <a:pt x="2336112" y="26848"/>
                  <a:pt x="2338511" y="28103"/>
                </a:cubicBezTo>
                <a:close/>
                <a:moveTo>
                  <a:pt x="2269168" y="23298"/>
                </a:moveTo>
                <a:lnTo>
                  <a:pt x="2284090" y="25979"/>
                </a:lnTo>
                <a:lnTo>
                  <a:pt x="2286221" y="29481"/>
                </a:lnTo>
                <a:lnTo>
                  <a:pt x="2286222" y="29481"/>
                </a:lnTo>
                <a:cubicBezTo>
                  <a:pt x="2303278" y="25343"/>
                  <a:pt x="2269168" y="26340"/>
                  <a:pt x="2269168" y="23298"/>
                </a:cubicBezTo>
                <a:close/>
                <a:moveTo>
                  <a:pt x="2149369" y="40850"/>
                </a:moveTo>
                <a:lnTo>
                  <a:pt x="2166422" y="40850"/>
                </a:lnTo>
                <a:lnTo>
                  <a:pt x="2166422" y="42893"/>
                </a:lnTo>
                <a:lnTo>
                  <a:pt x="2166423" y="42893"/>
                </a:lnTo>
                <a:lnTo>
                  <a:pt x="2166423" y="40849"/>
                </a:lnTo>
                <a:cubicBezTo>
                  <a:pt x="2166423" y="40849"/>
                  <a:pt x="2166423" y="40849"/>
                  <a:pt x="2149369" y="40849"/>
                </a:cubicBezTo>
                <a:close/>
                <a:moveTo>
                  <a:pt x="2106523" y="26340"/>
                </a:moveTo>
                <a:cubicBezTo>
                  <a:pt x="2106523" y="26340"/>
                  <a:pt x="2106523" y="26340"/>
                  <a:pt x="2123578" y="24296"/>
                </a:cubicBezTo>
                <a:lnTo>
                  <a:pt x="2123577" y="24296"/>
                </a:lnTo>
                <a:lnTo>
                  <a:pt x="2106524" y="26340"/>
                </a:lnTo>
                <a:close/>
                <a:moveTo>
                  <a:pt x="2046622" y="22202"/>
                </a:moveTo>
                <a:lnTo>
                  <a:pt x="2055356" y="26340"/>
                </a:lnTo>
                <a:lnTo>
                  <a:pt x="2055358" y="26340"/>
                </a:lnTo>
                <a:cubicBezTo>
                  <a:pt x="2055358" y="25343"/>
                  <a:pt x="2055358" y="23249"/>
                  <a:pt x="2046623" y="22202"/>
                </a:cubicBezTo>
                <a:close/>
                <a:moveTo>
                  <a:pt x="1987140" y="22202"/>
                </a:moveTo>
                <a:lnTo>
                  <a:pt x="1987146" y="22203"/>
                </a:lnTo>
                <a:lnTo>
                  <a:pt x="1995875" y="22203"/>
                </a:lnTo>
                <a:lnTo>
                  <a:pt x="2004604" y="25292"/>
                </a:lnTo>
                <a:lnTo>
                  <a:pt x="2004610" y="25293"/>
                </a:lnTo>
                <a:cubicBezTo>
                  <a:pt x="2004610" y="25293"/>
                  <a:pt x="2004610" y="25293"/>
                  <a:pt x="1995875" y="22202"/>
                </a:cubicBezTo>
                <a:cubicBezTo>
                  <a:pt x="1995875" y="22202"/>
                  <a:pt x="1995875" y="22202"/>
                  <a:pt x="1987140" y="22202"/>
                </a:cubicBezTo>
                <a:close/>
                <a:moveTo>
                  <a:pt x="1858605" y="20158"/>
                </a:moveTo>
                <a:lnTo>
                  <a:pt x="1893125" y="22203"/>
                </a:lnTo>
                <a:lnTo>
                  <a:pt x="1893131" y="22202"/>
                </a:lnTo>
                <a:cubicBezTo>
                  <a:pt x="1884394" y="22202"/>
                  <a:pt x="1867340" y="20157"/>
                  <a:pt x="1858605" y="20157"/>
                </a:cubicBezTo>
                <a:close/>
                <a:moveTo>
                  <a:pt x="1773331" y="22251"/>
                </a:moveTo>
                <a:lnTo>
                  <a:pt x="1773338" y="22251"/>
                </a:lnTo>
                <a:lnTo>
                  <a:pt x="1790384" y="20208"/>
                </a:lnTo>
                <a:lnTo>
                  <a:pt x="1790384" y="21204"/>
                </a:lnTo>
                <a:lnTo>
                  <a:pt x="1790385" y="21204"/>
                </a:lnTo>
                <a:cubicBezTo>
                  <a:pt x="1799120" y="20157"/>
                  <a:pt x="1790385" y="20207"/>
                  <a:pt x="1790385" y="20207"/>
                </a:cubicBezTo>
                <a:cubicBezTo>
                  <a:pt x="1790385" y="20207"/>
                  <a:pt x="1790385" y="20207"/>
                  <a:pt x="1773331" y="22251"/>
                </a:cubicBezTo>
                <a:close/>
                <a:moveTo>
                  <a:pt x="1747541" y="20158"/>
                </a:moveTo>
                <a:lnTo>
                  <a:pt x="1764593" y="21205"/>
                </a:lnTo>
                <a:lnTo>
                  <a:pt x="1764595" y="21204"/>
                </a:lnTo>
                <a:cubicBezTo>
                  <a:pt x="1764595" y="21204"/>
                  <a:pt x="1764595" y="21204"/>
                  <a:pt x="1747541" y="20157"/>
                </a:cubicBezTo>
                <a:close/>
                <a:moveTo>
                  <a:pt x="1747541" y="24296"/>
                </a:moveTo>
                <a:lnTo>
                  <a:pt x="1747545" y="24296"/>
                </a:lnTo>
                <a:lnTo>
                  <a:pt x="1756276" y="22252"/>
                </a:lnTo>
                <a:lnTo>
                  <a:pt x="1756273" y="22252"/>
                </a:lnTo>
                <a:close/>
                <a:moveTo>
                  <a:pt x="1653944" y="23249"/>
                </a:moveTo>
                <a:lnTo>
                  <a:pt x="1653945" y="23249"/>
                </a:lnTo>
                <a:lnTo>
                  <a:pt x="1653945" y="20158"/>
                </a:lnTo>
                <a:lnTo>
                  <a:pt x="1653944" y="20158"/>
                </a:lnTo>
                <a:close/>
                <a:moveTo>
                  <a:pt x="1636892" y="19110"/>
                </a:moveTo>
                <a:lnTo>
                  <a:pt x="1636892" y="19111"/>
                </a:lnTo>
                <a:lnTo>
                  <a:pt x="1679733" y="20158"/>
                </a:lnTo>
                <a:lnTo>
                  <a:pt x="1679737" y="20157"/>
                </a:lnTo>
                <a:cubicBezTo>
                  <a:pt x="1679737" y="20157"/>
                  <a:pt x="1679737" y="20157"/>
                  <a:pt x="1636892" y="19110"/>
                </a:cubicBezTo>
                <a:close/>
                <a:moveTo>
                  <a:pt x="1414763" y="62538"/>
                </a:moveTo>
                <a:lnTo>
                  <a:pt x="1414779" y="62538"/>
                </a:lnTo>
                <a:lnTo>
                  <a:pt x="1431819" y="61492"/>
                </a:lnTo>
                <a:lnTo>
                  <a:pt x="1431819" y="61491"/>
                </a:lnTo>
                <a:cubicBezTo>
                  <a:pt x="1431819" y="61491"/>
                  <a:pt x="1431819" y="61491"/>
                  <a:pt x="1414763" y="62538"/>
                </a:cubicBezTo>
                <a:close/>
                <a:moveTo>
                  <a:pt x="1312017" y="21204"/>
                </a:moveTo>
                <a:lnTo>
                  <a:pt x="1312020" y="21204"/>
                </a:lnTo>
                <a:lnTo>
                  <a:pt x="1329073" y="16020"/>
                </a:lnTo>
                <a:lnTo>
                  <a:pt x="1329073" y="16019"/>
                </a:lnTo>
                <a:cubicBezTo>
                  <a:pt x="1329073" y="19160"/>
                  <a:pt x="1312017" y="19160"/>
                  <a:pt x="1312017" y="21204"/>
                </a:cubicBezTo>
                <a:close/>
                <a:moveTo>
                  <a:pt x="1047460" y="19110"/>
                </a:moveTo>
                <a:lnTo>
                  <a:pt x="1047463" y="19110"/>
                </a:lnTo>
                <a:lnTo>
                  <a:pt x="1068883" y="17559"/>
                </a:lnTo>
                <a:lnTo>
                  <a:pt x="1090303" y="19110"/>
                </a:lnTo>
                <a:lnTo>
                  <a:pt x="1090307" y="19110"/>
                </a:lnTo>
                <a:cubicBezTo>
                  <a:pt x="1073251" y="14972"/>
                  <a:pt x="1064516" y="19110"/>
                  <a:pt x="1047460" y="19110"/>
                </a:cubicBezTo>
                <a:close/>
                <a:moveTo>
                  <a:pt x="987561" y="18064"/>
                </a:moveTo>
                <a:lnTo>
                  <a:pt x="1030366" y="19110"/>
                </a:lnTo>
                <a:lnTo>
                  <a:pt x="1030407" y="19110"/>
                </a:lnTo>
                <a:cubicBezTo>
                  <a:pt x="1030407" y="19110"/>
                  <a:pt x="1030407" y="19110"/>
                  <a:pt x="987561" y="18063"/>
                </a:cubicBezTo>
                <a:close/>
                <a:moveTo>
                  <a:pt x="944717" y="20157"/>
                </a:moveTo>
                <a:cubicBezTo>
                  <a:pt x="953452" y="20157"/>
                  <a:pt x="961770" y="18113"/>
                  <a:pt x="978826" y="18113"/>
                </a:cubicBezTo>
                <a:lnTo>
                  <a:pt x="978825" y="18113"/>
                </a:lnTo>
                <a:close/>
                <a:moveTo>
                  <a:pt x="842387" y="18113"/>
                </a:moveTo>
                <a:lnTo>
                  <a:pt x="842413" y="18114"/>
                </a:lnTo>
                <a:lnTo>
                  <a:pt x="927631" y="18114"/>
                </a:lnTo>
                <a:lnTo>
                  <a:pt x="927661" y="18113"/>
                </a:lnTo>
                <a:cubicBezTo>
                  <a:pt x="893552" y="18113"/>
                  <a:pt x="868178" y="18113"/>
                  <a:pt x="842387" y="18113"/>
                </a:cubicBezTo>
                <a:close/>
                <a:moveTo>
                  <a:pt x="654367" y="19110"/>
                </a:moveTo>
                <a:lnTo>
                  <a:pt x="654370" y="19110"/>
                </a:lnTo>
                <a:lnTo>
                  <a:pt x="705970" y="18318"/>
                </a:lnTo>
                <a:lnTo>
                  <a:pt x="722588" y="18063"/>
                </a:lnTo>
                <a:cubicBezTo>
                  <a:pt x="722588" y="18063"/>
                  <a:pt x="722588" y="18063"/>
                  <a:pt x="705532" y="17016"/>
                </a:cubicBezTo>
                <a:lnTo>
                  <a:pt x="722587" y="18063"/>
                </a:lnTo>
                <a:lnTo>
                  <a:pt x="705970" y="18318"/>
                </a:lnTo>
                <a:close/>
                <a:moveTo>
                  <a:pt x="586149" y="18114"/>
                </a:moveTo>
                <a:lnTo>
                  <a:pt x="603205" y="18114"/>
                </a:lnTo>
                <a:lnTo>
                  <a:pt x="603205" y="20157"/>
                </a:lnTo>
                <a:lnTo>
                  <a:pt x="603205" y="20157"/>
                </a:lnTo>
                <a:lnTo>
                  <a:pt x="603205" y="18113"/>
                </a:lnTo>
                <a:cubicBezTo>
                  <a:pt x="603205" y="18113"/>
                  <a:pt x="603205" y="18113"/>
                  <a:pt x="586149" y="18113"/>
                </a:cubicBezTo>
                <a:close/>
                <a:moveTo>
                  <a:pt x="509194" y="19111"/>
                </a:moveTo>
                <a:lnTo>
                  <a:pt x="534971" y="20157"/>
                </a:lnTo>
                <a:lnTo>
                  <a:pt x="534984" y="20157"/>
                </a:lnTo>
                <a:cubicBezTo>
                  <a:pt x="534984" y="20157"/>
                  <a:pt x="534984" y="20157"/>
                  <a:pt x="509194" y="19110"/>
                </a:cubicBezTo>
                <a:close/>
                <a:moveTo>
                  <a:pt x="406450" y="20158"/>
                </a:moveTo>
                <a:lnTo>
                  <a:pt x="415183" y="20158"/>
                </a:lnTo>
                <a:lnTo>
                  <a:pt x="415185" y="20157"/>
                </a:lnTo>
                <a:cubicBezTo>
                  <a:pt x="415185" y="20157"/>
                  <a:pt x="415185" y="20157"/>
                  <a:pt x="406450" y="20157"/>
                </a:cubicBezTo>
                <a:close/>
                <a:moveTo>
                  <a:pt x="0" y="61174"/>
                </a:moveTo>
                <a:lnTo>
                  <a:pt x="0" y="11616"/>
                </a:lnTo>
                <a:lnTo>
                  <a:pt x="389135" y="3174"/>
                </a:lnTo>
                <a:cubicBezTo>
                  <a:pt x="604868" y="201"/>
                  <a:pt x="820549" y="-834"/>
                  <a:pt x="1038309" y="712"/>
                </a:cubicBezTo>
                <a:cubicBezTo>
                  <a:pt x="1038309" y="1709"/>
                  <a:pt x="1047044" y="1709"/>
                  <a:pt x="1047044" y="2756"/>
                </a:cubicBezTo>
                <a:cubicBezTo>
                  <a:pt x="1055781" y="-1333"/>
                  <a:pt x="1106944" y="1759"/>
                  <a:pt x="1141055" y="712"/>
                </a:cubicBezTo>
                <a:cubicBezTo>
                  <a:pt x="1141055" y="1709"/>
                  <a:pt x="1141055" y="2756"/>
                  <a:pt x="1149790" y="2756"/>
                </a:cubicBezTo>
                <a:cubicBezTo>
                  <a:pt x="1158109" y="-1383"/>
                  <a:pt x="1218008" y="662"/>
                  <a:pt x="1235064" y="1709"/>
                </a:cubicBezTo>
                <a:cubicBezTo>
                  <a:pt x="1226743" y="1709"/>
                  <a:pt x="1218008" y="1709"/>
                  <a:pt x="1218008" y="2756"/>
                </a:cubicBezTo>
                <a:cubicBezTo>
                  <a:pt x="1218008" y="3803"/>
                  <a:pt x="1226329" y="2756"/>
                  <a:pt x="1235064" y="2756"/>
                </a:cubicBezTo>
                <a:cubicBezTo>
                  <a:pt x="1243799" y="2756"/>
                  <a:pt x="1243799" y="1759"/>
                  <a:pt x="1243799" y="712"/>
                </a:cubicBezTo>
                <a:cubicBezTo>
                  <a:pt x="1243799" y="712"/>
                  <a:pt x="1243799" y="712"/>
                  <a:pt x="1542881" y="2756"/>
                </a:cubicBezTo>
                <a:cubicBezTo>
                  <a:pt x="1542881" y="4850"/>
                  <a:pt x="1551616" y="3803"/>
                  <a:pt x="1551616" y="3803"/>
                </a:cubicBezTo>
                <a:cubicBezTo>
                  <a:pt x="1551616" y="3803"/>
                  <a:pt x="1551616" y="3803"/>
                  <a:pt x="1560353" y="1759"/>
                </a:cubicBezTo>
                <a:cubicBezTo>
                  <a:pt x="1560353" y="1759"/>
                  <a:pt x="1560353" y="1759"/>
                  <a:pt x="1697207" y="2806"/>
                </a:cubicBezTo>
                <a:lnTo>
                  <a:pt x="1697207" y="3853"/>
                </a:lnTo>
                <a:cubicBezTo>
                  <a:pt x="1697207" y="5947"/>
                  <a:pt x="1705527" y="4900"/>
                  <a:pt x="1714262" y="4900"/>
                </a:cubicBezTo>
                <a:cubicBezTo>
                  <a:pt x="1714262" y="4900"/>
                  <a:pt x="1714262" y="3903"/>
                  <a:pt x="1714262" y="2856"/>
                </a:cubicBezTo>
                <a:cubicBezTo>
                  <a:pt x="1714262" y="2856"/>
                  <a:pt x="1714262" y="2856"/>
                  <a:pt x="1791218" y="2856"/>
                </a:cubicBezTo>
                <a:cubicBezTo>
                  <a:pt x="1791218" y="4950"/>
                  <a:pt x="1799536" y="5947"/>
                  <a:pt x="1808271" y="6994"/>
                </a:cubicBezTo>
                <a:cubicBezTo>
                  <a:pt x="1808271" y="6994"/>
                  <a:pt x="1816592" y="5997"/>
                  <a:pt x="1825327" y="4950"/>
                </a:cubicBezTo>
                <a:cubicBezTo>
                  <a:pt x="1825327" y="4950"/>
                  <a:pt x="1825327" y="4950"/>
                  <a:pt x="1808271" y="2906"/>
                </a:cubicBezTo>
                <a:cubicBezTo>
                  <a:pt x="1808271" y="2906"/>
                  <a:pt x="1808271" y="2906"/>
                  <a:pt x="1825327" y="2906"/>
                </a:cubicBezTo>
                <a:cubicBezTo>
                  <a:pt x="1825327" y="4950"/>
                  <a:pt x="1834062" y="4950"/>
                  <a:pt x="1834062" y="5997"/>
                </a:cubicBezTo>
                <a:cubicBezTo>
                  <a:pt x="1842382" y="5997"/>
                  <a:pt x="1851117" y="6994"/>
                  <a:pt x="1851117" y="4950"/>
                </a:cubicBezTo>
                <a:cubicBezTo>
                  <a:pt x="1851117" y="3903"/>
                  <a:pt x="1842382" y="4950"/>
                  <a:pt x="1842382" y="3903"/>
                </a:cubicBezTo>
                <a:cubicBezTo>
                  <a:pt x="1842382" y="3903"/>
                  <a:pt x="1842382" y="3903"/>
                  <a:pt x="1868173" y="3903"/>
                </a:cubicBezTo>
                <a:cubicBezTo>
                  <a:pt x="1868173" y="3903"/>
                  <a:pt x="1868173" y="3903"/>
                  <a:pt x="1868173" y="5947"/>
                </a:cubicBezTo>
                <a:cubicBezTo>
                  <a:pt x="1927656" y="7992"/>
                  <a:pt x="1979235" y="9039"/>
                  <a:pt x="2047456" y="9039"/>
                </a:cubicBezTo>
                <a:cubicBezTo>
                  <a:pt x="2047456" y="9039"/>
                  <a:pt x="2047456" y="9039"/>
                  <a:pt x="2038721" y="5947"/>
                </a:cubicBezTo>
                <a:cubicBezTo>
                  <a:pt x="2047456" y="4950"/>
                  <a:pt x="2055774" y="13177"/>
                  <a:pt x="2064509" y="6994"/>
                </a:cubicBezTo>
                <a:cubicBezTo>
                  <a:pt x="2064509" y="6994"/>
                  <a:pt x="2064509" y="6994"/>
                  <a:pt x="2073244" y="6994"/>
                </a:cubicBezTo>
                <a:cubicBezTo>
                  <a:pt x="2073244" y="9039"/>
                  <a:pt x="2081565" y="10086"/>
                  <a:pt x="2090300" y="9039"/>
                </a:cubicBezTo>
                <a:lnTo>
                  <a:pt x="2107353" y="9039"/>
                </a:lnTo>
                <a:lnTo>
                  <a:pt x="2105326" y="8123"/>
                </a:lnTo>
                <a:cubicBezTo>
                  <a:pt x="2107458" y="7992"/>
                  <a:pt x="2111721" y="7992"/>
                  <a:pt x="2116089" y="7992"/>
                </a:cubicBezTo>
                <a:lnTo>
                  <a:pt x="2107358" y="9039"/>
                </a:lnTo>
                <a:lnTo>
                  <a:pt x="2141464" y="10453"/>
                </a:lnTo>
                <a:cubicBezTo>
                  <a:pt x="2154256" y="10323"/>
                  <a:pt x="2167047" y="10061"/>
                  <a:pt x="2175574" y="11083"/>
                </a:cubicBezTo>
                <a:cubicBezTo>
                  <a:pt x="2201364" y="13127"/>
                  <a:pt x="2226739" y="11083"/>
                  <a:pt x="2252529" y="13127"/>
                </a:cubicBezTo>
                <a:cubicBezTo>
                  <a:pt x="2252529" y="13127"/>
                  <a:pt x="2252529" y="13127"/>
                  <a:pt x="2261264" y="12080"/>
                </a:cubicBezTo>
                <a:cubicBezTo>
                  <a:pt x="2261264" y="13077"/>
                  <a:pt x="2269585" y="15171"/>
                  <a:pt x="2278320" y="14124"/>
                </a:cubicBezTo>
                <a:cubicBezTo>
                  <a:pt x="2278320" y="14124"/>
                  <a:pt x="2278320" y="14124"/>
                  <a:pt x="2287055" y="9986"/>
                </a:cubicBezTo>
                <a:cubicBezTo>
                  <a:pt x="2312845" y="9986"/>
                  <a:pt x="2329899" y="17216"/>
                  <a:pt x="2364010" y="14124"/>
                </a:cubicBezTo>
                <a:cubicBezTo>
                  <a:pt x="2398119" y="17216"/>
                  <a:pt x="2372745" y="8939"/>
                  <a:pt x="2406854" y="13077"/>
                </a:cubicBezTo>
                <a:cubicBezTo>
                  <a:pt x="2398119" y="13077"/>
                  <a:pt x="2398119" y="13077"/>
                  <a:pt x="2398119" y="14124"/>
                </a:cubicBezTo>
                <a:cubicBezTo>
                  <a:pt x="2389382" y="16218"/>
                  <a:pt x="2406438" y="15171"/>
                  <a:pt x="2415173" y="15171"/>
                </a:cubicBezTo>
                <a:cubicBezTo>
                  <a:pt x="2415173" y="15171"/>
                  <a:pt x="2417253" y="15420"/>
                  <a:pt x="2420425" y="15414"/>
                </a:cubicBezTo>
                <a:lnTo>
                  <a:pt x="2429090" y="14467"/>
                </a:lnTo>
                <a:lnTo>
                  <a:pt x="2440756" y="15632"/>
                </a:lnTo>
                <a:cubicBezTo>
                  <a:pt x="2449283" y="16405"/>
                  <a:pt x="2457810" y="16667"/>
                  <a:pt x="2466337" y="15121"/>
                </a:cubicBezTo>
                <a:cubicBezTo>
                  <a:pt x="2517502" y="21354"/>
                  <a:pt x="2594457" y="15121"/>
                  <a:pt x="2645620" y="20307"/>
                </a:cubicBezTo>
                <a:cubicBezTo>
                  <a:pt x="2645620" y="20307"/>
                  <a:pt x="2645620" y="20307"/>
                  <a:pt x="2645620" y="22351"/>
                </a:cubicBezTo>
                <a:cubicBezTo>
                  <a:pt x="2636885" y="20307"/>
                  <a:pt x="2628567" y="22351"/>
                  <a:pt x="2619832" y="23398"/>
                </a:cubicBezTo>
                <a:cubicBezTo>
                  <a:pt x="2645620" y="21304"/>
                  <a:pt x="2654357" y="29581"/>
                  <a:pt x="2645620" y="29581"/>
                </a:cubicBezTo>
                <a:cubicBezTo>
                  <a:pt x="2645620" y="29581"/>
                  <a:pt x="2645620" y="29581"/>
                  <a:pt x="2628567" y="25442"/>
                </a:cubicBezTo>
                <a:cubicBezTo>
                  <a:pt x="2628567" y="25442"/>
                  <a:pt x="2628567" y="25442"/>
                  <a:pt x="2619832" y="27487"/>
                </a:cubicBezTo>
                <a:cubicBezTo>
                  <a:pt x="2611095" y="24345"/>
                  <a:pt x="2602776" y="30578"/>
                  <a:pt x="2594041" y="29531"/>
                </a:cubicBezTo>
                <a:cubicBezTo>
                  <a:pt x="2594041" y="29531"/>
                  <a:pt x="2594041" y="29531"/>
                  <a:pt x="2576986" y="26439"/>
                </a:cubicBezTo>
                <a:cubicBezTo>
                  <a:pt x="2568251" y="28484"/>
                  <a:pt x="2551195" y="31625"/>
                  <a:pt x="2568251" y="33669"/>
                </a:cubicBezTo>
                <a:cubicBezTo>
                  <a:pt x="2594041" y="33669"/>
                  <a:pt x="2585306" y="30578"/>
                  <a:pt x="2611095" y="32622"/>
                </a:cubicBezTo>
                <a:cubicBezTo>
                  <a:pt x="2628150" y="27437"/>
                  <a:pt x="2636885" y="34666"/>
                  <a:pt x="2653941" y="31575"/>
                </a:cubicBezTo>
                <a:cubicBezTo>
                  <a:pt x="2662676" y="32622"/>
                  <a:pt x="2670996" y="34666"/>
                  <a:pt x="2679729" y="34666"/>
                </a:cubicBezTo>
                <a:cubicBezTo>
                  <a:pt x="2679729" y="34666"/>
                  <a:pt x="2679729" y="34666"/>
                  <a:pt x="2688466" y="32622"/>
                </a:cubicBezTo>
                <a:cubicBezTo>
                  <a:pt x="2705522" y="36711"/>
                  <a:pt x="2714257" y="29481"/>
                  <a:pt x="2731310" y="34666"/>
                </a:cubicBezTo>
                <a:cubicBezTo>
                  <a:pt x="2756685" y="29481"/>
                  <a:pt x="2773740" y="36711"/>
                  <a:pt x="2799531" y="33619"/>
                </a:cubicBezTo>
                <a:cubicBezTo>
                  <a:pt x="2816584" y="34617"/>
                  <a:pt x="2799531" y="37758"/>
                  <a:pt x="2799531" y="39802"/>
                </a:cubicBezTo>
                <a:cubicBezTo>
                  <a:pt x="2782475" y="41896"/>
                  <a:pt x="2756685" y="36711"/>
                  <a:pt x="2739631" y="43940"/>
                </a:cubicBezTo>
                <a:cubicBezTo>
                  <a:pt x="2739631" y="43940"/>
                  <a:pt x="2739631" y="43940"/>
                  <a:pt x="2730894" y="41896"/>
                </a:cubicBezTo>
                <a:cubicBezTo>
                  <a:pt x="2730894" y="43940"/>
                  <a:pt x="2722575" y="43940"/>
                  <a:pt x="2713840" y="43940"/>
                </a:cubicBezTo>
                <a:cubicBezTo>
                  <a:pt x="2713840" y="42893"/>
                  <a:pt x="2713840" y="41896"/>
                  <a:pt x="2705106" y="40849"/>
                </a:cubicBezTo>
                <a:cubicBezTo>
                  <a:pt x="2688050" y="41846"/>
                  <a:pt x="2679315" y="45984"/>
                  <a:pt x="2662259" y="42893"/>
                </a:cubicBezTo>
                <a:cubicBezTo>
                  <a:pt x="2628150" y="48029"/>
                  <a:pt x="2602776" y="34617"/>
                  <a:pt x="2594041" y="45984"/>
                </a:cubicBezTo>
                <a:cubicBezTo>
                  <a:pt x="2576986" y="45984"/>
                  <a:pt x="2585306" y="39802"/>
                  <a:pt x="2568251" y="41846"/>
                </a:cubicBezTo>
                <a:cubicBezTo>
                  <a:pt x="2568251" y="41846"/>
                  <a:pt x="2568251" y="41846"/>
                  <a:pt x="2568251" y="44937"/>
                </a:cubicBezTo>
                <a:cubicBezTo>
                  <a:pt x="2568251" y="43940"/>
                  <a:pt x="2559516" y="43940"/>
                  <a:pt x="2559516" y="42893"/>
                </a:cubicBezTo>
                <a:cubicBezTo>
                  <a:pt x="2550781" y="43940"/>
                  <a:pt x="2542460" y="47031"/>
                  <a:pt x="2533725" y="45984"/>
                </a:cubicBezTo>
                <a:cubicBezTo>
                  <a:pt x="2525406" y="41846"/>
                  <a:pt x="2516669" y="44937"/>
                  <a:pt x="2499616" y="45984"/>
                </a:cubicBezTo>
                <a:cubicBezTo>
                  <a:pt x="2542460" y="50073"/>
                  <a:pt x="2584890" y="44937"/>
                  <a:pt x="2627734" y="48029"/>
                </a:cubicBezTo>
                <a:cubicBezTo>
                  <a:pt x="2627734" y="48029"/>
                  <a:pt x="2627734" y="48029"/>
                  <a:pt x="2636469" y="45984"/>
                </a:cubicBezTo>
                <a:cubicBezTo>
                  <a:pt x="2645206" y="51120"/>
                  <a:pt x="2679315" y="47031"/>
                  <a:pt x="2696369" y="49076"/>
                </a:cubicBezTo>
                <a:cubicBezTo>
                  <a:pt x="2713424" y="48029"/>
                  <a:pt x="2764589" y="46982"/>
                  <a:pt x="2781643" y="48029"/>
                </a:cubicBezTo>
                <a:cubicBezTo>
                  <a:pt x="2841128" y="50073"/>
                  <a:pt x="2918081" y="48029"/>
                  <a:pt x="2977983" y="50073"/>
                </a:cubicBezTo>
                <a:cubicBezTo>
                  <a:pt x="2977983" y="50073"/>
                  <a:pt x="2977983" y="50073"/>
                  <a:pt x="2986718" y="48029"/>
                </a:cubicBezTo>
                <a:cubicBezTo>
                  <a:pt x="3029562" y="46982"/>
                  <a:pt x="3046618" y="51120"/>
                  <a:pt x="3080727" y="48029"/>
                </a:cubicBezTo>
                <a:cubicBezTo>
                  <a:pt x="3080727" y="48029"/>
                  <a:pt x="3080727" y="48029"/>
                  <a:pt x="3080727" y="49076"/>
                </a:cubicBezTo>
                <a:cubicBezTo>
                  <a:pt x="3191791" y="48078"/>
                  <a:pt x="3319909" y="47031"/>
                  <a:pt x="3440958" y="47331"/>
                </a:cubicBezTo>
                <a:cubicBezTo>
                  <a:pt x="3261675" y="52516"/>
                  <a:pt x="3056599" y="52516"/>
                  <a:pt x="2885635" y="56654"/>
                </a:cubicBezTo>
                <a:cubicBezTo>
                  <a:pt x="2876900" y="58699"/>
                  <a:pt x="2868582" y="58699"/>
                  <a:pt x="2859847" y="58699"/>
                </a:cubicBezTo>
                <a:cubicBezTo>
                  <a:pt x="2859847" y="58699"/>
                  <a:pt x="2859847" y="58699"/>
                  <a:pt x="2851112" y="56654"/>
                </a:cubicBezTo>
                <a:cubicBezTo>
                  <a:pt x="2834056" y="59746"/>
                  <a:pt x="2817001" y="59746"/>
                  <a:pt x="2791210" y="60793"/>
                </a:cubicBezTo>
                <a:cubicBezTo>
                  <a:pt x="2765838" y="61790"/>
                  <a:pt x="2722992" y="61790"/>
                  <a:pt x="2705936" y="59746"/>
                </a:cubicBezTo>
                <a:cubicBezTo>
                  <a:pt x="2646037" y="62837"/>
                  <a:pt x="2577818" y="60793"/>
                  <a:pt x="2517918" y="63884"/>
                </a:cubicBezTo>
                <a:cubicBezTo>
                  <a:pt x="2483393" y="62837"/>
                  <a:pt x="2440963" y="63884"/>
                  <a:pt x="2398119" y="62837"/>
                </a:cubicBezTo>
                <a:cubicBezTo>
                  <a:pt x="2398119" y="62837"/>
                  <a:pt x="2398119" y="62837"/>
                  <a:pt x="2064926" y="62837"/>
                </a:cubicBezTo>
                <a:cubicBezTo>
                  <a:pt x="2047872" y="66975"/>
                  <a:pt x="2039135" y="60743"/>
                  <a:pt x="2022082" y="61790"/>
                </a:cubicBezTo>
                <a:cubicBezTo>
                  <a:pt x="1979235" y="61790"/>
                  <a:pt x="1962182" y="59696"/>
                  <a:pt x="1928071" y="63834"/>
                </a:cubicBezTo>
                <a:cubicBezTo>
                  <a:pt x="1911017" y="64881"/>
                  <a:pt x="1902282" y="59696"/>
                  <a:pt x="1885227" y="63834"/>
                </a:cubicBezTo>
                <a:cubicBezTo>
                  <a:pt x="1867757" y="59746"/>
                  <a:pt x="1816592" y="61790"/>
                  <a:pt x="1765427" y="61790"/>
                </a:cubicBezTo>
                <a:cubicBezTo>
                  <a:pt x="1765427" y="61790"/>
                  <a:pt x="1765427" y="61790"/>
                  <a:pt x="1756692" y="62837"/>
                </a:cubicBezTo>
                <a:cubicBezTo>
                  <a:pt x="1765011" y="59746"/>
                  <a:pt x="1696792" y="59746"/>
                  <a:pt x="1679737" y="61790"/>
                </a:cubicBezTo>
                <a:cubicBezTo>
                  <a:pt x="1671002" y="63834"/>
                  <a:pt x="1662682" y="63834"/>
                  <a:pt x="1653945" y="63834"/>
                </a:cubicBezTo>
                <a:cubicBezTo>
                  <a:pt x="1653945" y="63834"/>
                  <a:pt x="1662682" y="61790"/>
                  <a:pt x="1653945" y="60743"/>
                </a:cubicBezTo>
                <a:cubicBezTo>
                  <a:pt x="1645210" y="60743"/>
                  <a:pt x="1636892" y="60743"/>
                  <a:pt x="1628155" y="62787"/>
                </a:cubicBezTo>
                <a:lnTo>
                  <a:pt x="1619836" y="62787"/>
                </a:lnTo>
                <a:cubicBezTo>
                  <a:pt x="1628571" y="62787"/>
                  <a:pt x="1619836" y="61740"/>
                  <a:pt x="1619836" y="61740"/>
                </a:cubicBezTo>
                <a:cubicBezTo>
                  <a:pt x="1611518" y="62787"/>
                  <a:pt x="1611518" y="63834"/>
                  <a:pt x="1602781" y="62787"/>
                </a:cubicBezTo>
                <a:cubicBezTo>
                  <a:pt x="1602781" y="62787"/>
                  <a:pt x="1602781" y="62787"/>
                  <a:pt x="1602781" y="61740"/>
                </a:cubicBezTo>
                <a:cubicBezTo>
                  <a:pt x="1577407" y="62737"/>
                  <a:pt x="1534562" y="59646"/>
                  <a:pt x="1517507" y="63784"/>
                </a:cubicBezTo>
                <a:cubicBezTo>
                  <a:pt x="1500453" y="65828"/>
                  <a:pt x="1500453" y="56555"/>
                  <a:pt x="1474663" y="62737"/>
                </a:cubicBezTo>
                <a:lnTo>
                  <a:pt x="1472517" y="62737"/>
                </a:lnTo>
                <a:cubicBezTo>
                  <a:pt x="1468891" y="62737"/>
                  <a:pt x="1464055" y="62737"/>
                  <a:pt x="1457607" y="62737"/>
                </a:cubicBezTo>
                <a:cubicBezTo>
                  <a:pt x="1457607" y="60643"/>
                  <a:pt x="1449288" y="61690"/>
                  <a:pt x="1440553" y="61690"/>
                </a:cubicBezTo>
                <a:cubicBezTo>
                  <a:pt x="1440553" y="65828"/>
                  <a:pt x="1414763" y="63784"/>
                  <a:pt x="1397707" y="62737"/>
                </a:cubicBezTo>
                <a:cubicBezTo>
                  <a:pt x="1397707" y="61740"/>
                  <a:pt x="1388972" y="61740"/>
                  <a:pt x="1388972" y="60693"/>
                </a:cubicBezTo>
                <a:cubicBezTo>
                  <a:pt x="1388972" y="60693"/>
                  <a:pt x="1388972" y="60693"/>
                  <a:pt x="1337808" y="61740"/>
                </a:cubicBezTo>
                <a:cubicBezTo>
                  <a:pt x="1337808" y="61740"/>
                  <a:pt x="1337808" y="61740"/>
                  <a:pt x="1337808" y="62787"/>
                </a:cubicBezTo>
                <a:cubicBezTo>
                  <a:pt x="1337808" y="62787"/>
                  <a:pt x="1337808" y="62787"/>
                  <a:pt x="1303698" y="62787"/>
                </a:cubicBezTo>
                <a:lnTo>
                  <a:pt x="1303698" y="61740"/>
                </a:lnTo>
                <a:cubicBezTo>
                  <a:pt x="1295380" y="61740"/>
                  <a:pt x="1303698" y="63834"/>
                  <a:pt x="1286643" y="62787"/>
                </a:cubicBezTo>
                <a:cubicBezTo>
                  <a:pt x="1286643" y="62787"/>
                  <a:pt x="1286643" y="62787"/>
                  <a:pt x="1277908" y="62787"/>
                </a:cubicBezTo>
                <a:cubicBezTo>
                  <a:pt x="1277908" y="61790"/>
                  <a:pt x="1269173" y="61790"/>
                  <a:pt x="1269173" y="60743"/>
                </a:cubicBezTo>
                <a:cubicBezTo>
                  <a:pt x="1260854" y="64831"/>
                  <a:pt x="1235064" y="62787"/>
                  <a:pt x="1218008" y="62787"/>
                </a:cubicBezTo>
                <a:lnTo>
                  <a:pt x="1218008" y="61740"/>
                </a:lnTo>
                <a:cubicBezTo>
                  <a:pt x="1218008" y="63834"/>
                  <a:pt x="1192218" y="62787"/>
                  <a:pt x="1200955" y="62787"/>
                </a:cubicBezTo>
                <a:cubicBezTo>
                  <a:pt x="1200955" y="62787"/>
                  <a:pt x="1200955" y="62787"/>
                  <a:pt x="1200955" y="61740"/>
                </a:cubicBezTo>
                <a:cubicBezTo>
                  <a:pt x="1200955" y="59646"/>
                  <a:pt x="1192634" y="60693"/>
                  <a:pt x="1183899" y="60693"/>
                </a:cubicBezTo>
                <a:cubicBezTo>
                  <a:pt x="1166844" y="60693"/>
                  <a:pt x="1149790" y="58599"/>
                  <a:pt x="1141055" y="62737"/>
                </a:cubicBezTo>
                <a:cubicBezTo>
                  <a:pt x="1141055" y="62737"/>
                  <a:pt x="1141055" y="62737"/>
                  <a:pt x="346550" y="59646"/>
                </a:cubicBezTo>
                <a:cubicBezTo>
                  <a:pt x="244014" y="59122"/>
                  <a:pt x="128686" y="60680"/>
                  <a:pt x="13358" y="61204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BBEEA88-F1DF-844F-308B-AB5FC1EDEE56}"/>
              </a:ext>
            </a:extLst>
          </p:cNvPr>
          <p:cNvGrpSpPr/>
          <p:nvPr/>
        </p:nvGrpSpPr>
        <p:grpSpPr>
          <a:xfrm>
            <a:off x="923925" y="3733038"/>
            <a:ext cx="4295775" cy="1852073"/>
            <a:chOff x="931135" y="1951608"/>
            <a:chExt cx="4295775" cy="1852073"/>
          </a:xfrm>
        </p:grpSpPr>
        <p:sp>
          <p:nvSpPr>
            <p:cNvPr id="19" name="Text Box 9">
              <a:extLst>
                <a:ext uri="{FF2B5EF4-FFF2-40B4-BE49-F238E27FC236}">
                  <a16:creationId xmlns:a16="http://schemas.microsoft.com/office/drawing/2014/main" id="{D2115199-8921-408F-977C-39931E3015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8235539-6DC1-D6C5-1760-5DC8D2F40BD7}"/>
                </a:ext>
              </a:extLst>
            </p:cNvPr>
            <p:cNvSpPr txBox="1"/>
            <p:nvPr/>
          </p:nvSpPr>
          <p:spPr>
            <a:xfrm>
              <a:off x="1014366" y="2364826"/>
              <a:ext cx="4212544" cy="14388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pic>
        <p:nvPicPr>
          <p:cNvPr id="22" name="图片 21" descr="D:\51PPT模板网\51pptmoban.com\图片001.jpg">
            <a:extLst>
              <a:ext uri="{FF2B5EF4-FFF2-40B4-BE49-F238E27FC236}">
                <a16:creationId xmlns:a16="http://schemas.microsoft.com/office/drawing/2014/main" id="{96FC25AE-423E-CFF0-6627-D8B8B3E5E30D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851" y="940256"/>
            <a:ext cx="3814862" cy="497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56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叁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5CD1F11-9E1D-1989-62B2-2DE4197869DD}"/>
              </a:ext>
            </a:extLst>
          </p:cNvPr>
          <p:cNvGrpSpPr/>
          <p:nvPr/>
        </p:nvGrpSpPr>
        <p:grpSpPr>
          <a:xfrm>
            <a:off x="5171510" y="1038736"/>
            <a:ext cx="5006381" cy="4955628"/>
            <a:chOff x="5496508" y="2114985"/>
            <a:chExt cx="2744982" cy="2717155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26452E3E-8BD0-86C7-F90F-5840E2D3FD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4200" y="2114985"/>
              <a:ext cx="2577290" cy="2621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D:\51PPT模板网\51pptmoban.com\图片001.jpg">
              <a:extLst>
                <a:ext uri="{FF2B5EF4-FFF2-40B4-BE49-F238E27FC236}">
                  <a16:creationId xmlns:a16="http://schemas.microsoft.com/office/drawing/2014/main" id="{88B2B106-BAB4-8786-FE1D-F5E8E2D5BA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6508" y="2121194"/>
              <a:ext cx="335383" cy="526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AE0308F2-FBC2-A858-246F-CD2D6E9760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922" y="4321326"/>
              <a:ext cx="531453" cy="510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0AA34487-044C-F564-06A3-F468B325FA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0443" y="2769089"/>
              <a:ext cx="296790" cy="451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4">
            <a:extLst>
              <a:ext uri="{FF2B5EF4-FFF2-40B4-BE49-F238E27FC236}">
                <a16:creationId xmlns:a16="http://schemas.microsoft.com/office/drawing/2014/main" id="{9F78E32C-C859-8419-6C1E-BFD2CCB7B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75" y="2050084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C2C948-3355-0381-94D4-AF09971FD2DE}"/>
              </a:ext>
            </a:extLst>
          </p:cNvPr>
          <p:cNvGrpSpPr/>
          <p:nvPr/>
        </p:nvGrpSpPr>
        <p:grpSpPr>
          <a:xfrm>
            <a:off x="1416463" y="1803321"/>
            <a:ext cx="3887021" cy="874883"/>
            <a:chOff x="931135" y="1951608"/>
            <a:chExt cx="3887021" cy="874883"/>
          </a:xfrm>
        </p:grpSpPr>
        <p:sp>
          <p:nvSpPr>
            <p:cNvPr id="13" name="Text Box 9">
              <a:extLst>
                <a:ext uri="{FF2B5EF4-FFF2-40B4-BE49-F238E27FC236}">
                  <a16:creationId xmlns:a16="http://schemas.microsoft.com/office/drawing/2014/main" id="{3FAFFFC9-E1D1-CC31-437C-0124637DC2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7961547-ABCB-5243-4959-4D7A1DAF0ECD}"/>
                </a:ext>
              </a:extLst>
            </p:cNvPr>
            <p:cNvSpPr txBox="1"/>
            <p:nvPr/>
          </p:nvSpPr>
          <p:spPr>
            <a:xfrm>
              <a:off x="1014366" y="2364826"/>
              <a:ext cx="3803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pic>
        <p:nvPicPr>
          <p:cNvPr id="15" name="Picture 4">
            <a:extLst>
              <a:ext uri="{FF2B5EF4-FFF2-40B4-BE49-F238E27FC236}">
                <a16:creationId xmlns:a16="http://schemas.microsoft.com/office/drawing/2014/main" id="{11F24760-8BD0-3E46-E393-88D598EBA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75" y="3244876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48F25E-5EB5-9345-985F-4E96B65E78C9}"/>
              </a:ext>
            </a:extLst>
          </p:cNvPr>
          <p:cNvGrpSpPr/>
          <p:nvPr/>
        </p:nvGrpSpPr>
        <p:grpSpPr>
          <a:xfrm>
            <a:off x="1416463" y="2998113"/>
            <a:ext cx="3887021" cy="874883"/>
            <a:chOff x="931135" y="1951608"/>
            <a:chExt cx="3887021" cy="874883"/>
          </a:xfrm>
        </p:grpSpPr>
        <p:sp>
          <p:nvSpPr>
            <p:cNvPr id="17" name="Text Box 9">
              <a:extLst>
                <a:ext uri="{FF2B5EF4-FFF2-40B4-BE49-F238E27FC236}">
                  <a16:creationId xmlns:a16="http://schemas.microsoft.com/office/drawing/2014/main" id="{E4B07238-120B-E69B-AB7F-07641C17CE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84617CE-E307-BAD8-BA42-476E63F7BDE2}"/>
                </a:ext>
              </a:extLst>
            </p:cNvPr>
            <p:cNvSpPr txBox="1"/>
            <p:nvPr/>
          </p:nvSpPr>
          <p:spPr>
            <a:xfrm>
              <a:off x="1014366" y="2364826"/>
              <a:ext cx="3803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pic>
        <p:nvPicPr>
          <p:cNvPr id="19" name="Picture 4">
            <a:extLst>
              <a:ext uri="{FF2B5EF4-FFF2-40B4-BE49-F238E27FC236}">
                <a16:creationId xmlns:a16="http://schemas.microsoft.com/office/drawing/2014/main" id="{C7DF7372-A304-84A3-C206-4FBCDE0A5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75" y="4439668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E26DF022-2DE5-F3D8-D32E-B91F61E1CB5E}"/>
              </a:ext>
            </a:extLst>
          </p:cNvPr>
          <p:cNvGrpSpPr/>
          <p:nvPr/>
        </p:nvGrpSpPr>
        <p:grpSpPr>
          <a:xfrm>
            <a:off x="1416463" y="4192905"/>
            <a:ext cx="3887021" cy="874883"/>
            <a:chOff x="931135" y="1951608"/>
            <a:chExt cx="3887021" cy="874883"/>
          </a:xfrm>
        </p:grpSpPr>
        <p:sp>
          <p:nvSpPr>
            <p:cNvPr id="21" name="Text Box 9">
              <a:extLst>
                <a:ext uri="{FF2B5EF4-FFF2-40B4-BE49-F238E27FC236}">
                  <a16:creationId xmlns:a16="http://schemas.microsoft.com/office/drawing/2014/main" id="{872601A6-ADBB-8495-AAFE-F0BA779366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4E98F4C-8479-A357-082D-7519D7BECCAA}"/>
                </a:ext>
              </a:extLst>
            </p:cNvPr>
            <p:cNvSpPr txBox="1"/>
            <p:nvPr/>
          </p:nvSpPr>
          <p:spPr>
            <a:xfrm>
              <a:off x="1014366" y="2364826"/>
              <a:ext cx="3803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pic>
        <p:nvPicPr>
          <p:cNvPr id="25" name="图片 24" descr="D:\51PPT模板网\51pptmoban.com\图片001.jpg">
            <a:extLst>
              <a:ext uri="{FF2B5EF4-FFF2-40B4-BE49-F238E27FC236}">
                <a16:creationId xmlns:a16="http://schemas.microsoft.com/office/drawing/2014/main" id="{911F69B2-2E42-621B-A9CD-14514DA118B7}"/>
              </a:ext>
            </a:extLst>
          </p:cNvPr>
          <p:cNvPicPr>
            <a:picLocks noChangeAspect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2387" y="2590139"/>
            <a:ext cx="3602438" cy="360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9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图片 302">
            <a:extLst>
              <a:ext uri="{FF2B5EF4-FFF2-40B4-BE49-F238E27FC236}">
                <a16:creationId xmlns:a16="http://schemas.microsoft.com/office/drawing/2014/main" id="{251F4828-98C1-316F-63BF-8A9B4ECE8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8894" y="2445444"/>
            <a:ext cx="5493106" cy="4412556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43830F-EAD3-E8A6-5456-9FB6B5EE5B6E}"/>
              </a:ext>
            </a:extLst>
          </p:cNvPr>
          <p:cNvSpPr/>
          <p:nvPr/>
        </p:nvSpPr>
        <p:spPr>
          <a:xfrm>
            <a:off x="2931351" y="1048181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F4D389-F980-F8BF-DFC5-A7F20A50DFD3}"/>
              </a:ext>
            </a:extLst>
          </p:cNvPr>
          <p:cNvSpPr/>
          <p:nvPr/>
        </p:nvSpPr>
        <p:spPr>
          <a:xfrm>
            <a:off x="6588116" y="5357207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pic>
        <p:nvPicPr>
          <p:cNvPr id="318" name="图片 317">
            <a:extLst>
              <a:ext uri="{FF2B5EF4-FFF2-40B4-BE49-F238E27FC236}">
                <a16:creationId xmlns:a16="http://schemas.microsoft.com/office/drawing/2014/main" id="{B09A976B-F3C3-CCA1-DCF1-6561712585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1318" y="139700"/>
            <a:ext cx="2681849" cy="1571655"/>
          </a:xfrm>
          <a:custGeom>
            <a:avLst/>
            <a:gdLst>
              <a:gd name="connsiteX0" fmla="*/ 3525167 w 3525167"/>
              <a:gd name="connsiteY0" fmla="*/ 0 h 2065868"/>
              <a:gd name="connsiteX1" fmla="*/ 0 w 3525167"/>
              <a:gd name="connsiteY1" fmla="*/ 0 h 2065868"/>
              <a:gd name="connsiteX2" fmla="*/ 0 w 3525167"/>
              <a:gd name="connsiteY2" fmla="*/ 2065868 h 2065868"/>
              <a:gd name="connsiteX3" fmla="*/ 3525167 w 3525167"/>
              <a:gd name="connsiteY3" fmla="*/ 2065868 h 2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167" h="2065868">
                <a:moveTo>
                  <a:pt x="3525167" y="0"/>
                </a:moveTo>
                <a:lnTo>
                  <a:pt x="0" y="0"/>
                </a:lnTo>
                <a:lnTo>
                  <a:pt x="0" y="2065868"/>
                </a:lnTo>
                <a:lnTo>
                  <a:pt x="3525167" y="2065868"/>
                </a:lnTo>
                <a:close/>
              </a:path>
            </a:pathLst>
          </a:custGeom>
          <a:effectLst>
            <a:reflection blurRad="6350" stA="14000" endPos="35000" dir="5400000" sy="-100000" algn="bl" rotWithShape="0"/>
          </a:effectLst>
        </p:spPr>
      </p:pic>
      <p:sp>
        <p:nvSpPr>
          <p:cNvPr id="1322" name="任意多边形: 形状 1321">
            <a:extLst>
              <a:ext uri="{FF2B5EF4-FFF2-40B4-BE49-F238E27FC236}">
                <a16:creationId xmlns:a16="http://schemas.microsoft.com/office/drawing/2014/main" id="{F54CBB4D-66AB-3D78-3CD0-3018C6C7B85A}"/>
              </a:ext>
            </a:extLst>
          </p:cNvPr>
          <p:cNvSpPr>
            <a:spLocks/>
          </p:cNvSpPr>
          <p:nvPr/>
        </p:nvSpPr>
        <p:spPr>
          <a:xfrm rot="5400000">
            <a:off x="3967790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5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23" name="文本框 1322">
            <a:extLst>
              <a:ext uri="{FF2B5EF4-FFF2-40B4-BE49-F238E27FC236}">
                <a16:creationId xmlns:a16="http://schemas.microsoft.com/office/drawing/2014/main" id="{92448294-9073-F4F6-9BEA-D9518DE0C64D}"/>
              </a:ext>
            </a:extLst>
          </p:cNvPr>
          <p:cNvSpPr txBox="1"/>
          <p:nvPr/>
        </p:nvSpPr>
        <p:spPr>
          <a:xfrm>
            <a:off x="5740668" y="2293635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38" name="文本框 1337">
            <a:extLst>
              <a:ext uri="{FF2B5EF4-FFF2-40B4-BE49-F238E27FC236}">
                <a16:creationId xmlns:a16="http://schemas.microsoft.com/office/drawing/2014/main" id="{A26BD211-72BC-08DC-98B2-1742337CBB8C}"/>
              </a:ext>
            </a:extLst>
          </p:cNvPr>
          <p:cNvSpPr txBox="1"/>
          <p:nvPr/>
        </p:nvSpPr>
        <p:spPr>
          <a:xfrm>
            <a:off x="6810960" y="386105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>
                <a:blipFill>
                  <a:blip r:embed="rId5"/>
                  <a:tile tx="-1397000" ty="2476500" sx="100000" sy="100000" flip="none" algn="tl"/>
                </a:blip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肆</a:t>
            </a:r>
          </a:p>
        </p:txBody>
      </p:sp>
      <p:sp>
        <p:nvSpPr>
          <p:cNvPr id="1344" name="任意多边形: 形状 1343">
            <a:extLst>
              <a:ext uri="{FF2B5EF4-FFF2-40B4-BE49-F238E27FC236}">
                <a16:creationId xmlns:a16="http://schemas.microsoft.com/office/drawing/2014/main" id="{D67EA1F3-7B8C-247D-CC49-E3AE2A96A368}"/>
              </a:ext>
            </a:extLst>
          </p:cNvPr>
          <p:cNvSpPr/>
          <p:nvPr/>
        </p:nvSpPr>
        <p:spPr>
          <a:xfrm>
            <a:off x="5594048" y="1724649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448C3D-40AA-4BCF-3C9A-756AD27D2664}"/>
              </a:ext>
            </a:extLst>
          </p:cNvPr>
          <p:cNvSpPr txBox="1"/>
          <p:nvPr/>
        </p:nvSpPr>
        <p:spPr>
          <a:xfrm>
            <a:off x="2306945" y="2293635"/>
            <a:ext cx="3093154" cy="2743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5361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肆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48AAC55-2510-FDF5-8DEC-E2541124C864}"/>
              </a:ext>
            </a:extLst>
          </p:cNvPr>
          <p:cNvGrpSpPr/>
          <p:nvPr/>
        </p:nvGrpSpPr>
        <p:grpSpPr>
          <a:xfrm>
            <a:off x="1725150" y="780086"/>
            <a:ext cx="8246165" cy="5059896"/>
            <a:chOff x="1405835" y="663971"/>
            <a:chExt cx="6332331" cy="388555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1616CC6-9ED2-D1AA-F85C-28DD46072DB3}"/>
                </a:ext>
              </a:extLst>
            </p:cNvPr>
            <p:cNvGrpSpPr/>
            <p:nvPr/>
          </p:nvGrpSpPr>
          <p:grpSpPr>
            <a:xfrm>
              <a:off x="2227581" y="2336572"/>
              <a:ext cx="4392301" cy="376760"/>
              <a:chOff x="2227579" y="2336572"/>
              <a:chExt cx="4392301" cy="376760"/>
            </a:xfrm>
          </p:grpSpPr>
          <p:cxnSp>
            <p:nvCxnSpPr>
              <p:cNvPr id="7" name="AutoShape 18">
                <a:extLst>
                  <a:ext uri="{FF2B5EF4-FFF2-40B4-BE49-F238E27FC236}">
                    <a16:creationId xmlns:a16="http://schemas.microsoft.com/office/drawing/2014/main" id="{F1D4F88F-895A-C5C8-FEFA-4245BB6C2CA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423380" y="2336572"/>
                <a:ext cx="0" cy="37597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AutoShape 19">
                <a:extLst>
                  <a:ext uri="{FF2B5EF4-FFF2-40B4-BE49-F238E27FC236}">
                    <a16:creationId xmlns:a16="http://schemas.microsoft.com/office/drawing/2014/main" id="{9096FC08-4A49-1777-76E2-C262A59A912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>
                <a:off x="3137493" y="1426658"/>
                <a:ext cx="375974" cy="2195801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" name="AutoShape 19">
                <a:extLst>
                  <a:ext uri="{FF2B5EF4-FFF2-40B4-BE49-F238E27FC236}">
                    <a16:creationId xmlns:a16="http://schemas.microsoft.com/office/drawing/2014/main" id="{CCA17656-9CBB-F7C2-93EF-9D4DBC40D52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H="1">
                <a:off x="5333993" y="1427444"/>
                <a:ext cx="375974" cy="2195801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12" name="Picture 2" descr="D:\51PPT模板网\51pptmoban.com\图片001.jpg">
              <a:extLst>
                <a:ext uri="{FF2B5EF4-FFF2-40B4-BE49-F238E27FC236}">
                  <a16:creationId xmlns:a16="http://schemas.microsoft.com/office/drawing/2014/main" id="{61E6235A-C63A-A80C-135D-D724DFF02E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24250" y="663971"/>
              <a:ext cx="1766888" cy="1626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D:\51PPT模板网\51pptmoban.com\图片001.jpg">
              <a:extLst>
                <a:ext uri="{FF2B5EF4-FFF2-40B4-BE49-F238E27FC236}">
                  <a16:creationId xmlns:a16="http://schemas.microsoft.com/office/drawing/2014/main" id="{5B9297A4-E04B-FCD8-AA19-9D6060630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5835" y="2800455"/>
              <a:ext cx="1940030" cy="174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ADD114E-B30D-8322-647A-BADCFB6641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1986" y="2800455"/>
              <a:ext cx="1940030" cy="174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D:\51PPT模板网\51pptmoban.com\图片001.jpg">
              <a:extLst>
                <a:ext uri="{FF2B5EF4-FFF2-40B4-BE49-F238E27FC236}">
                  <a16:creationId xmlns:a16="http://schemas.microsoft.com/office/drawing/2014/main" id="{58D61F1A-E31C-945C-D765-61315D965E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8136" y="2800455"/>
              <a:ext cx="1940030" cy="174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4EC7C0-C820-22DF-6568-2D89B7BFB179}"/>
              </a:ext>
            </a:extLst>
          </p:cNvPr>
          <p:cNvGrpSpPr/>
          <p:nvPr/>
        </p:nvGrpSpPr>
        <p:grpSpPr>
          <a:xfrm>
            <a:off x="4795263" y="1153002"/>
            <a:ext cx="1551108" cy="1261884"/>
            <a:chOff x="1224581" y="1951608"/>
            <a:chExt cx="1551108" cy="1261884"/>
          </a:xfrm>
        </p:grpSpPr>
        <p:sp>
          <p:nvSpPr>
            <p:cNvPr id="26" name="Text Box 9">
              <a:extLst>
                <a:ext uri="{FF2B5EF4-FFF2-40B4-BE49-F238E27FC236}">
                  <a16:creationId xmlns:a16="http://schemas.microsoft.com/office/drawing/2014/main" id="{F0CDD749-779F-921F-2157-82CD06EA8B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CAE18B4-147E-4511-F3DA-FA0ABF791237}"/>
                </a:ext>
              </a:extLst>
            </p:cNvPr>
            <p:cNvSpPr txBox="1"/>
            <p:nvPr/>
          </p:nvSpPr>
          <p:spPr>
            <a:xfrm>
              <a:off x="1275927" y="2382495"/>
              <a:ext cx="149976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EF4AF04-8005-594E-77E1-97C3D33A6CD3}"/>
              </a:ext>
            </a:extLst>
          </p:cNvPr>
          <p:cNvGrpSpPr/>
          <p:nvPr/>
        </p:nvGrpSpPr>
        <p:grpSpPr>
          <a:xfrm>
            <a:off x="2171453" y="3881917"/>
            <a:ext cx="1551108" cy="1261884"/>
            <a:chOff x="1224581" y="1951608"/>
            <a:chExt cx="1551108" cy="1261884"/>
          </a:xfrm>
        </p:grpSpPr>
        <p:sp>
          <p:nvSpPr>
            <p:cNvPr id="29" name="Text Box 9">
              <a:extLst>
                <a:ext uri="{FF2B5EF4-FFF2-40B4-BE49-F238E27FC236}">
                  <a16:creationId xmlns:a16="http://schemas.microsoft.com/office/drawing/2014/main" id="{BDAA988B-E4D3-ADFB-4658-6100B1008B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E306070-E083-4DA7-0ACE-6781DFE747CB}"/>
                </a:ext>
              </a:extLst>
            </p:cNvPr>
            <p:cNvSpPr txBox="1"/>
            <p:nvPr/>
          </p:nvSpPr>
          <p:spPr>
            <a:xfrm>
              <a:off x="1275927" y="2382495"/>
              <a:ext cx="149976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F5EE809-09D6-D870-DEAA-285F4407883A}"/>
              </a:ext>
            </a:extLst>
          </p:cNvPr>
          <p:cNvGrpSpPr/>
          <p:nvPr/>
        </p:nvGrpSpPr>
        <p:grpSpPr>
          <a:xfrm>
            <a:off x="5031351" y="3881917"/>
            <a:ext cx="1551108" cy="1261884"/>
            <a:chOff x="1224581" y="1951608"/>
            <a:chExt cx="1551108" cy="1261884"/>
          </a:xfrm>
        </p:grpSpPr>
        <p:sp>
          <p:nvSpPr>
            <p:cNvPr id="32" name="Text Box 9">
              <a:extLst>
                <a:ext uri="{FF2B5EF4-FFF2-40B4-BE49-F238E27FC236}">
                  <a16:creationId xmlns:a16="http://schemas.microsoft.com/office/drawing/2014/main" id="{5FA82D03-BEB4-D216-654B-C84B397D6D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2DC1F40-2B1D-0A0D-B522-0A96562FF5FD}"/>
                </a:ext>
              </a:extLst>
            </p:cNvPr>
            <p:cNvSpPr txBox="1"/>
            <p:nvPr/>
          </p:nvSpPr>
          <p:spPr>
            <a:xfrm>
              <a:off x="1275927" y="2382495"/>
              <a:ext cx="149976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4FCB0DB-0D41-0AD5-38C6-B2116EF34F64}"/>
              </a:ext>
            </a:extLst>
          </p:cNvPr>
          <p:cNvGrpSpPr/>
          <p:nvPr/>
        </p:nvGrpSpPr>
        <p:grpSpPr>
          <a:xfrm>
            <a:off x="7929650" y="3881917"/>
            <a:ext cx="1551108" cy="1261884"/>
            <a:chOff x="1224581" y="1951608"/>
            <a:chExt cx="1551108" cy="1261884"/>
          </a:xfrm>
        </p:grpSpPr>
        <p:sp>
          <p:nvSpPr>
            <p:cNvPr id="35" name="Text Box 9">
              <a:extLst>
                <a:ext uri="{FF2B5EF4-FFF2-40B4-BE49-F238E27FC236}">
                  <a16:creationId xmlns:a16="http://schemas.microsoft.com/office/drawing/2014/main" id="{6370AD69-7BD0-682D-24AA-2444A7E7E5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1D87D03-47EB-501F-D1BF-E62D70469719}"/>
                </a:ext>
              </a:extLst>
            </p:cNvPr>
            <p:cNvSpPr txBox="1"/>
            <p:nvPr/>
          </p:nvSpPr>
          <p:spPr>
            <a:xfrm>
              <a:off x="1275927" y="2382495"/>
              <a:ext cx="149976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148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5" name="组合 1314">
            <a:extLst>
              <a:ext uri="{FF2B5EF4-FFF2-40B4-BE49-F238E27FC236}">
                <a16:creationId xmlns:a16="http://schemas.microsoft.com/office/drawing/2014/main" id="{71D82417-9DC5-FD1F-3B72-8F881B9D8A85}"/>
              </a:ext>
            </a:extLst>
          </p:cNvPr>
          <p:cNvGrpSpPr/>
          <p:nvPr/>
        </p:nvGrpSpPr>
        <p:grpSpPr>
          <a:xfrm>
            <a:off x="10444190" y="1029636"/>
            <a:ext cx="1044384" cy="2036508"/>
            <a:chOff x="10776962" y="793184"/>
            <a:chExt cx="810706" cy="1580845"/>
          </a:xfrm>
        </p:grpSpPr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973D38EA-E03D-48DB-1E04-89D2B979E385}"/>
                </a:ext>
              </a:extLst>
            </p:cNvPr>
            <p:cNvSpPr/>
            <p:nvPr/>
          </p:nvSpPr>
          <p:spPr>
            <a:xfrm>
              <a:off x="10838988" y="793184"/>
              <a:ext cx="537287" cy="734263"/>
            </a:xfrm>
            <a:custGeom>
              <a:avLst/>
              <a:gdLst/>
              <a:ahLst/>
              <a:cxnLst/>
              <a:rect l="l" t="t" r="r" b="b"/>
              <a:pathLst>
                <a:path w="537287" h="734263">
                  <a:moveTo>
                    <a:pt x="416586" y="0"/>
                  </a:moveTo>
                  <a:cubicBezTo>
                    <a:pt x="417145" y="0"/>
                    <a:pt x="417983" y="279"/>
                    <a:pt x="419100" y="838"/>
                  </a:cubicBezTo>
                  <a:cubicBezTo>
                    <a:pt x="420777" y="3073"/>
                    <a:pt x="420777" y="4191"/>
                    <a:pt x="419100" y="4191"/>
                  </a:cubicBezTo>
                  <a:cubicBezTo>
                    <a:pt x="417983" y="4191"/>
                    <a:pt x="417424" y="4749"/>
                    <a:pt x="417424" y="5867"/>
                  </a:cubicBezTo>
                  <a:cubicBezTo>
                    <a:pt x="417424" y="6426"/>
                    <a:pt x="417983" y="6705"/>
                    <a:pt x="419100" y="6705"/>
                  </a:cubicBezTo>
                  <a:cubicBezTo>
                    <a:pt x="420218" y="6705"/>
                    <a:pt x="421336" y="7543"/>
                    <a:pt x="422453" y="9220"/>
                  </a:cubicBezTo>
                  <a:lnTo>
                    <a:pt x="425806" y="9220"/>
                  </a:lnTo>
                  <a:cubicBezTo>
                    <a:pt x="425806" y="7543"/>
                    <a:pt x="426924" y="6705"/>
                    <a:pt x="429159" y="6705"/>
                  </a:cubicBezTo>
                  <a:cubicBezTo>
                    <a:pt x="431394" y="6705"/>
                    <a:pt x="433070" y="7264"/>
                    <a:pt x="434188" y="8382"/>
                  </a:cubicBezTo>
                  <a:cubicBezTo>
                    <a:pt x="435306" y="9499"/>
                    <a:pt x="435864" y="10337"/>
                    <a:pt x="435864" y="10896"/>
                  </a:cubicBezTo>
                  <a:lnTo>
                    <a:pt x="435864" y="12573"/>
                  </a:lnTo>
                  <a:cubicBezTo>
                    <a:pt x="436982" y="13690"/>
                    <a:pt x="437541" y="14808"/>
                    <a:pt x="437541" y="15925"/>
                  </a:cubicBezTo>
                  <a:cubicBezTo>
                    <a:pt x="438100" y="17602"/>
                    <a:pt x="439217" y="19977"/>
                    <a:pt x="440894" y="23050"/>
                  </a:cubicBezTo>
                  <a:cubicBezTo>
                    <a:pt x="442570" y="26124"/>
                    <a:pt x="443688" y="27660"/>
                    <a:pt x="444246" y="27660"/>
                  </a:cubicBezTo>
                  <a:cubicBezTo>
                    <a:pt x="447599" y="33248"/>
                    <a:pt x="449276" y="36601"/>
                    <a:pt x="449276" y="37719"/>
                  </a:cubicBezTo>
                  <a:lnTo>
                    <a:pt x="453467" y="41071"/>
                  </a:lnTo>
                  <a:lnTo>
                    <a:pt x="454305" y="43586"/>
                  </a:lnTo>
                  <a:cubicBezTo>
                    <a:pt x="455422" y="43586"/>
                    <a:pt x="455981" y="42189"/>
                    <a:pt x="455981" y="39395"/>
                  </a:cubicBezTo>
                  <a:cubicBezTo>
                    <a:pt x="457658" y="38277"/>
                    <a:pt x="459055" y="38277"/>
                    <a:pt x="460172" y="39395"/>
                  </a:cubicBezTo>
                  <a:cubicBezTo>
                    <a:pt x="460172" y="40513"/>
                    <a:pt x="460452" y="40513"/>
                    <a:pt x="461010" y="39395"/>
                  </a:cubicBezTo>
                  <a:cubicBezTo>
                    <a:pt x="462128" y="39395"/>
                    <a:pt x="462687" y="39954"/>
                    <a:pt x="462687" y="41071"/>
                  </a:cubicBezTo>
                  <a:cubicBezTo>
                    <a:pt x="462687" y="42748"/>
                    <a:pt x="462128" y="43586"/>
                    <a:pt x="461010" y="43586"/>
                  </a:cubicBezTo>
                  <a:cubicBezTo>
                    <a:pt x="461010" y="41910"/>
                    <a:pt x="460172" y="41071"/>
                    <a:pt x="458496" y="41071"/>
                  </a:cubicBezTo>
                  <a:lnTo>
                    <a:pt x="458496" y="43586"/>
                  </a:lnTo>
                  <a:cubicBezTo>
                    <a:pt x="458496" y="45262"/>
                    <a:pt x="459055" y="46101"/>
                    <a:pt x="460172" y="46101"/>
                  </a:cubicBezTo>
                  <a:lnTo>
                    <a:pt x="462687" y="49453"/>
                  </a:lnTo>
                  <a:lnTo>
                    <a:pt x="465201" y="51130"/>
                  </a:lnTo>
                  <a:lnTo>
                    <a:pt x="466040" y="49453"/>
                  </a:lnTo>
                  <a:cubicBezTo>
                    <a:pt x="467157" y="49453"/>
                    <a:pt x="467716" y="49174"/>
                    <a:pt x="467716" y="48615"/>
                  </a:cubicBezTo>
                  <a:lnTo>
                    <a:pt x="470231" y="46101"/>
                  </a:lnTo>
                  <a:cubicBezTo>
                    <a:pt x="471348" y="44983"/>
                    <a:pt x="471907" y="44145"/>
                    <a:pt x="471907" y="43586"/>
                  </a:cubicBezTo>
                  <a:lnTo>
                    <a:pt x="472745" y="43586"/>
                  </a:lnTo>
                  <a:lnTo>
                    <a:pt x="478613" y="44424"/>
                  </a:lnTo>
                  <a:lnTo>
                    <a:pt x="479451" y="44424"/>
                  </a:lnTo>
                  <a:cubicBezTo>
                    <a:pt x="481127" y="44424"/>
                    <a:pt x="481965" y="44145"/>
                    <a:pt x="481965" y="43586"/>
                  </a:cubicBezTo>
                  <a:lnTo>
                    <a:pt x="481965" y="41071"/>
                  </a:lnTo>
                  <a:cubicBezTo>
                    <a:pt x="483083" y="41071"/>
                    <a:pt x="483921" y="41910"/>
                    <a:pt x="484480" y="43586"/>
                  </a:cubicBezTo>
                  <a:cubicBezTo>
                    <a:pt x="486156" y="44145"/>
                    <a:pt x="488392" y="44424"/>
                    <a:pt x="491186" y="44424"/>
                  </a:cubicBezTo>
                  <a:cubicBezTo>
                    <a:pt x="492862" y="43865"/>
                    <a:pt x="494818" y="44424"/>
                    <a:pt x="497053" y="46101"/>
                  </a:cubicBezTo>
                  <a:cubicBezTo>
                    <a:pt x="497053" y="48336"/>
                    <a:pt x="495935" y="49453"/>
                    <a:pt x="493700" y="49453"/>
                  </a:cubicBezTo>
                  <a:lnTo>
                    <a:pt x="490347" y="52806"/>
                  </a:lnTo>
                  <a:lnTo>
                    <a:pt x="491186" y="52806"/>
                  </a:lnTo>
                  <a:cubicBezTo>
                    <a:pt x="492862" y="52806"/>
                    <a:pt x="493980" y="53225"/>
                    <a:pt x="494538" y="54064"/>
                  </a:cubicBezTo>
                  <a:cubicBezTo>
                    <a:pt x="495097" y="54902"/>
                    <a:pt x="494818" y="55600"/>
                    <a:pt x="493700" y="56159"/>
                  </a:cubicBezTo>
                  <a:cubicBezTo>
                    <a:pt x="494818" y="56159"/>
                    <a:pt x="495935" y="56718"/>
                    <a:pt x="497053" y="57835"/>
                  </a:cubicBezTo>
                  <a:cubicBezTo>
                    <a:pt x="497053" y="61188"/>
                    <a:pt x="497612" y="62865"/>
                    <a:pt x="498729" y="62865"/>
                  </a:cubicBezTo>
                  <a:lnTo>
                    <a:pt x="500406" y="62865"/>
                  </a:lnTo>
                  <a:cubicBezTo>
                    <a:pt x="500406" y="64541"/>
                    <a:pt x="500965" y="65938"/>
                    <a:pt x="502082" y="67056"/>
                  </a:cubicBezTo>
                  <a:cubicBezTo>
                    <a:pt x="502641" y="67614"/>
                    <a:pt x="503340" y="67754"/>
                    <a:pt x="504178" y="67475"/>
                  </a:cubicBezTo>
                  <a:cubicBezTo>
                    <a:pt x="505016" y="67195"/>
                    <a:pt x="504876" y="66497"/>
                    <a:pt x="503759" y="65379"/>
                  </a:cubicBezTo>
                  <a:cubicBezTo>
                    <a:pt x="502641" y="63144"/>
                    <a:pt x="501523" y="62026"/>
                    <a:pt x="500406" y="62026"/>
                  </a:cubicBezTo>
                  <a:cubicBezTo>
                    <a:pt x="499288" y="62026"/>
                    <a:pt x="498729" y="61468"/>
                    <a:pt x="498729" y="60350"/>
                  </a:cubicBezTo>
                  <a:cubicBezTo>
                    <a:pt x="498729" y="56997"/>
                    <a:pt x="499847" y="56159"/>
                    <a:pt x="502082" y="57835"/>
                  </a:cubicBezTo>
                  <a:cubicBezTo>
                    <a:pt x="502082" y="58953"/>
                    <a:pt x="502222" y="59652"/>
                    <a:pt x="502501" y="59931"/>
                  </a:cubicBezTo>
                  <a:cubicBezTo>
                    <a:pt x="502781" y="60210"/>
                    <a:pt x="503200" y="60350"/>
                    <a:pt x="503759" y="60350"/>
                  </a:cubicBezTo>
                  <a:cubicBezTo>
                    <a:pt x="504317" y="60350"/>
                    <a:pt x="504737" y="60629"/>
                    <a:pt x="505016" y="61188"/>
                  </a:cubicBezTo>
                  <a:cubicBezTo>
                    <a:pt x="505295" y="61747"/>
                    <a:pt x="505435" y="62306"/>
                    <a:pt x="505435" y="62865"/>
                  </a:cubicBezTo>
                  <a:cubicBezTo>
                    <a:pt x="505435" y="64541"/>
                    <a:pt x="505994" y="65379"/>
                    <a:pt x="507111" y="65379"/>
                  </a:cubicBezTo>
                  <a:cubicBezTo>
                    <a:pt x="508229" y="63703"/>
                    <a:pt x="508788" y="63703"/>
                    <a:pt x="508788" y="65379"/>
                  </a:cubicBezTo>
                  <a:cubicBezTo>
                    <a:pt x="509905" y="66497"/>
                    <a:pt x="511023" y="67056"/>
                    <a:pt x="512141" y="67056"/>
                  </a:cubicBezTo>
                  <a:cubicBezTo>
                    <a:pt x="513258" y="65938"/>
                    <a:pt x="513817" y="64541"/>
                    <a:pt x="513817" y="62865"/>
                  </a:cubicBezTo>
                  <a:cubicBezTo>
                    <a:pt x="513817" y="61188"/>
                    <a:pt x="513258" y="60350"/>
                    <a:pt x="512141" y="60350"/>
                  </a:cubicBezTo>
                  <a:lnTo>
                    <a:pt x="512141" y="62865"/>
                  </a:lnTo>
                  <a:cubicBezTo>
                    <a:pt x="511023" y="62865"/>
                    <a:pt x="509347" y="62026"/>
                    <a:pt x="507111" y="60350"/>
                  </a:cubicBezTo>
                  <a:cubicBezTo>
                    <a:pt x="506553" y="60350"/>
                    <a:pt x="505994" y="59931"/>
                    <a:pt x="505435" y="59093"/>
                  </a:cubicBezTo>
                  <a:cubicBezTo>
                    <a:pt x="504876" y="58255"/>
                    <a:pt x="504317" y="57835"/>
                    <a:pt x="503759" y="57835"/>
                  </a:cubicBezTo>
                  <a:lnTo>
                    <a:pt x="503759" y="55321"/>
                  </a:lnTo>
                  <a:lnTo>
                    <a:pt x="505435" y="56159"/>
                  </a:lnTo>
                  <a:cubicBezTo>
                    <a:pt x="505435" y="57277"/>
                    <a:pt x="505994" y="57835"/>
                    <a:pt x="507111" y="57835"/>
                  </a:cubicBezTo>
                  <a:cubicBezTo>
                    <a:pt x="508229" y="57835"/>
                    <a:pt x="509067" y="57556"/>
                    <a:pt x="509626" y="56997"/>
                  </a:cubicBezTo>
                  <a:cubicBezTo>
                    <a:pt x="510185" y="56438"/>
                    <a:pt x="511023" y="56159"/>
                    <a:pt x="512141" y="56159"/>
                  </a:cubicBezTo>
                  <a:cubicBezTo>
                    <a:pt x="513258" y="56159"/>
                    <a:pt x="513817" y="56718"/>
                    <a:pt x="513817" y="57835"/>
                  </a:cubicBezTo>
                  <a:cubicBezTo>
                    <a:pt x="514935" y="57835"/>
                    <a:pt x="516052" y="58674"/>
                    <a:pt x="517170" y="60350"/>
                  </a:cubicBezTo>
                  <a:cubicBezTo>
                    <a:pt x="518287" y="60350"/>
                    <a:pt x="518846" y="60909"/>
                    <a:pt x="518846" y="62026"/>
                  </a:cubicBezTo>
                  <a:lnTo>
                    <a:pt x="517170" y="62026"/>
                  </a:lnTo>
                  <a:cubicBezTo>
                    <a:pt x="517170" y="60909"/>
                    <a:pt x="516611" y="60350"/>
                    <a:pt x="515493" y="60350"/>
                  </a:cubicBezTo>
                  <a:cubicBezTo>
                    <a:pt x="514376" y="62026"/>
                    <a:pt x="514376" y="62865"/>
                    <a:pt x="515493" y="62865"/>
                  </a:cubicBezTo>
                  <a:lnTo>
                    <a:pt x="515493" y="65379"/>
                  </a:lnTo>
                  <a:cubicBezTo>
                    <a:pt x="516611" y="68173"/>
                    <a:pt x="517729" y="69570"/>
                    <a:pt x="518846" y="69570"/>
                  </a:cubicBezTo>
                  <a:lnTo>
                    <a:pt x="521361" y="72085"/>
                  </a:lnTo>
                  <a:cubicBezTo>
                    <a:pt x="521920" y="72085"/>
                    <a:pt x="522199" y="71247"/>
                    <a:pt x="522199" y="69570"/>
                  </a:cubicBezTo>
                  <a:cubicBezTo>
                    <a:pt x="523317" y="68453"/>
                    <a:pt x="523875" y="68453"/>
                    <a:pt x="523875" y="69570"/>
                  </a:cubicBezTo>
                  <a:lnTo>
                    <a:pt x="523875" y="73761"/>
                  </a:lnTo>
                  <a:lnTo>
                    <a:pt x="522199" y="74599"/>
                  </a:lnTo>
                  <a:lnTo>
                    <a:pt x="522199" y="73761"/>
                  </a:lnTo>
                  <a:cubicBezTo>
                    <a:pt x="521640" y="72644"/>
                    <a:pt x="521361" y="72644"/>
                    <a:pt x="521361" y="73761"/>
                  </a:cubicBezTo>
                  <a:cubicBezTo>
                    <a:pt x="521361" y="72644"/>
                    <a:pt x="520942" y="72085"/>
                    <a:pt x="520104" y="72085"/>
                  </a:cubicBezTo>
                  <a:cubicBezTo>
                    <a:pt x="519265" y="72085"/>
                    <a:pt x="518846" y="72644"/>
                    <a:pt x="518846" y="73761"/>
                  </a:cubicBezTo>
                  <a:cubicBezTo>
                    <a:pt x="518287" y="74320"/>
                    <a:pt x="518008" y="75298"/>
                    <a:pt x="518008" y="76695"/>
                  </a:cubicBezTo>
                  <a:cubicBezTo>
                    <a:pt x="518008" y="78092"/>
                    <a:pt x="518287" y="78790"/>
                    <a:pt x="518846" y="78790"/>
                  </a:cubicBezTo>
                  <a:cubicBezTo>
                    <a:pt x="520523" y="78790"/>
                    <a:pt x="521361" y="77393"/>
                    <a:pt x="521361" y="74599"/>
                  </a:cubicBezTo>
                  <a:lnTo>
                    <a:pt x="521361" y="73761"/>
                  </a:lnTo>
                  <a:cubicBezTo>
                    <a:pt x="521361" y="74320"/>
                    <a:pt x="521640" y="74599"/>
                    <a:pt x="522199" y="74599"/>
                  </a:cubicBezTo>
                  <a:lnTo>
                    <a:pt x="522199" y="83820"/>
                  </a:lnTo>
                  <a:cubicBezTo>
                    <a:pt x="522758" y="84378"/>
                    <a:pt x="523317" y="84658"/>
                    <a:pt x="523875" y="84658"/>
                  </a:cubicBezTo>
                  <a:cubicBezTo>
                    <a:pt x="524434" y="84658"/>
                    <a:pt x="524993" y="84378"/>
                    <a:pt x="525552" y="83820"/>
                  </a:cubicBezTo>
                  <a:cubicBezTo>
                    <a:pt x="526669" y="83820"/>
                    <a:pt x="527368" y="83540"/>
                    <a:pt x="527647" y="82981"/>
                  </a:cubicBezTo>
                  <a:cubicBezTo>
                    <a:pt x="527927" y="82423"/>
                    <a:pt x="528346" y="82143"/>
                    <a:pt x="528905" y="82143"/>
                  </a:cubicBezTo>
                  <a:lnTo>
                    <a:pt x="530581" y="78790"/>
                  </a:lnTo>
                  <a:lnTo>
                    <a:pt x="530581" y="83820"/>
                  </a:lnTo>
                  <a:cubicBezTo>
                    <a:pt x="532257" y="83820"/>
                    <a:pt x="533096" y="84378"/>
                    <a:pt x="533096" y="85496"/>
                  </a:cubicBezTo>
                  <a:lnTo>
                    <a:pt x="533096" y="88849"/>
                  </a:lnTo>
                  <a:cubicBezTo>
                    <a:pt x="533096" y="89966"/>
                    <a:pt x="533375" y="89128"/>
                    <a:pt x="533934" y="86334"/>
                  </a:cubicBezTo>
                  <a:cubicBezTo>
                    <a:pt x="536169" y="84658"/>
                    <a:pt x="537287" y="84378"/>
                    <a:pt x="537287" y="85496"/>
                  </a:cubicBezTo>
                  <a:cubicBezTo>
                    <a:pt x="537287" y="86055"/>
                    <a:pt x="537007" y="86753"/>
                    <a:pt x="536448" y="87592"/>
                  </a:cubicBezTo>
                  <a:cubicBezTo>
                    <a:pt x="535890" y="88430"/>
                    <a:pt x="535610" y="89408"/>
                    <a:pt x="535610" y="90525"/>
                  </a:cubicBezTo>
                  <a:cubicBezTo>
                    <a:pt x="535610" y="92760"/>
                    <a:pt x="535051" y="94437"/>
                    <a:pt x="533934" y="95554"/>
                  </a:cubicBezTo>
                  <a:lnTo>
                    <a:pt x="533934" y="100584"/>
                  </a:lnTo>
                  <a:cubicBezTo>
                    <a:pt x="533934" y="101701"/>
                    <a:pt x="533375" y="102679"/>
                    <a:pt x="532257" y="103517"/>
                  </a:cubicBezTo>
                  <a:cubicBezTo>
                    <a:pt x="531140" y="104356"/>
                    <a:pt x="530022" y="105054"/>
                    <a:pt x="528905" y="105613"/>
                  </a:cubicBezTo>
                  <a:lnTo>
                    <a:pt x="530302" y="102819"/>
                  </a:lnTo>
                  <a:lnTo>
                    <a:pt x="528905" y="103936"/>
                  </a:lnTo>
                  <a:cubicBezTo>
                    <a:pt x="526669" y="106172"/>
                    <a:pt x="525552" y="107848"/>
                    <a:pt x="525552" y="108966"/>
                  </a:cubicBezTo>
                  <a:lnTo>
                    <a:pt x="522199" y="112318"/>
                  </a:lnTo>
                  <a:lnTo>
                    <a:pt x="522199" y="111480"/>
                  </a:lnTo>
                  <a:cubicBezTo>
                    <a:pt x="521081" y="111480"/>
                    <a:pt x="518846" y="113995"/>
                    <a:pt x="515493" y="119024"/>
                  </a:cubicBezTo>
                  <a:cubicBezTo>
                    <a:pt x="512141" y="126847"/>
                    <a:pt x="509905" y="131318"/>
                    <a:pt x="508788" y="132435"/>
                  </a:cubicBezTo>
                  <a:cubicBezTo>
                    <a:pt x="508788" y="134670"/>
                    <a:pt x="507670" y="137185"/>
                    <a:pt x="505435" y="139979"/>
                  </a:cubicBezTo>
                  <a:cubicBezTo>
                    <a:pt x="504317" y="141097"/>
                    <a:pt x="504876" y="141655"/>
                    <a:pt x="507111" y="141655"/>
                  </a:cubicBezTo>
                  <a:lnTo>
                    <a:pt x="508788" y="141655"/>
                  </a:lnTo>
                  <a:cubicBezTo>
                    <a:pt x="507670" y="142214"/>
                    <a:pt x="507670" y="142494"/>
                    <a:pt x="508788" y="142494"/>
                  </a:cubicBezTo>
                  <a:lnTo>
                    <a:pt x="508788" y="145008"/>
                  </a:lnTo>
                  <a:lnTo>
                    <a:pt x="507111" y="145008"/>
                  </a:lnTo>
                  <a:cubicBezTo>
                    <a:pt x="507111" y="143891"/>
                    <a:pt x="506553" y="143332"/>
                    <a:pt x="505435" y="143332"/>
                  </a:cubicBezTo>
                  <a:cubicBezTo>
                    <a:pt x="504317" y="143332"/>
                    <a:pt x="503759" y="143891"/>
                    <a:pt x="503759" y="145008"/>
                  </a:cubicBezTo>
                  <a:cubicBezTo>
                    <a:pt x="503200" y="146126"/>
                    <a:pt x="502222" y="147942"/>
                    <a:pt x="500825" y="150457"/>
                  </a:cubicBezTo>
                  <a:cubicBezTo>
                    <a:pt x="499428" y="152971"/>
                    <a:pt x="498729" y="155067"/>
                    <a:pt x="498729" y="156743"/>
                  </a:cubicBezTo>
                  <a:lnTo>
                    <a:pt x="498729" y="158419"/>
                  </a:lnTo>
                  <a:cubicBezTo>
                    <a:pt x="497612" y="157302"/>
                    <a:pt x="497053" y="157302"/>
                    <a:pt x="497053" y="158419"/>
                  </a:cubicBezTo>
                  <a:lnTo>
                    <a:pt x="497053" y="160934"/>
                  </a:lnTo>
                  <a:cubicBezTo>
                    <a:pt x="497053" y="163728"/>
                    <a:pt x="496494" y="166243"/>
                    <a:pt x="495377" y="168478"/>
                  </a:cubicBezTo>
                  <a:lnTo>
                    <a:pt x="495377" y="176860"/>
                  </a:lnTo>
                  <a:cubicBezTo>
                    <a:pt x="494818" y="177419"/>
                    <a:pt x="494259" y="181051"/>
                    <a:pt x="493700" y="187756"/>
                  </a:cubicBezTo>
                  <a:cubicBezTo>
                    <a:pt x="493141" y="194462"/>
                    <a:pt x="492303" y="201726"/>
                    <a:pt x="491186" y="209550"/>
                  </a:cubicBezTo>
                  <a:lnTo>
                    <a:pt x="491186" y="223799"/>
                  </a:lnTo>
                  <a:cubicBezTo>
                    <a:pt x="491186" y="227152"/>
                    <a:pt x="491046" y="230225"/>
                    <a:pt x="490767" y="233019"/>
                  </a:cubicBezTo>
                  <a:cubicBezTo>
                    <a:pt x="490487" y="235813"/>
                    <a:pt x="490347" y="238048"/>
                    <a:pt x="490347" y="239725"/>
                  </a:cubicBezTo>
                  <a:lnTo>
                    <a:pt x="490347" y="248107"/>
                  </a:lnTo>
                  <a:cubicBezTo>
                    <a:pt x="489230" y="248107"/>
                    <a:pt x="488950" y="243636"/>
                    <a:pt x="489509" y="234696"/>
                  </a:cubicBezTo>
                  <a:cubicBezTo>
                    <a:pt x="490068" y="225755"/>
                    <a:pt x="490347" y="220726"/>
                    <a:pt x="490347" y="219608"/>
                  </a:cubicBezTo>
                  <a:lnTo>
                    <a:pt x="490347" y="214579"/>
                  </a:lnTo>
                  <a:lnTo>
                    <a:pt x="488671" y="217093"/>
                  </a:lnTo>
                  <a:cubicBezTo>
                    <a:pt x="488671" y="218770"/>
                    <a:pt x="488112" y="219608"/>
                    <a:pt x="486995" y="219608"/>
                  </a:cubicBezTo>
                  <a:lnTo>
                    <a:pt x="486995" y="209550"/>
                  </a:lnTo>
                  <a:cubicBezTo>
                    <a:pt x="485877" y="209550"/>
                    <a:pt x="485178" y="212064"/>
                    <a:pt x="484899" y="217093"/>
                  </a:cubicBezTo>
                  <a:cubicBezTo>
                    <a:pt x="484620" y="222123"/>
                    <a:pt x="484480" y="228549"/>
                    <a:pt x="484480" y="236372"/>
                  </a:cubicBezTo>
                  <a:cubicBezTo>
                    <a:pt x="483921" y="240842"/>
                    <a:pt x="483642" y="245872"/>
                    <a:pt x="483642" y="251460"/>
                  </a:cubicBezTo>
                  <a:lnTo>
                    <a:pt x="483642" y="266547"/>
                  </a:lnTo>
                  <a:cubicBezTo>
                    <a:pt x="482524" y="271018"/>
                    <a:pt x="481965" y="277165"/>
                    <a:pt x="481965" y="284988"/>
                  </a:cubicBezTo>
                  <a:lnTo>
                    <a:pt x="481965" y="301752"/>
                  </a:lnTo>
                  <a:lnTo>
                    <a:pt x="481127" y="341147"/>
                  </a:lnTo>
                  <a:cubicBezTo>
                    <a:pt x="481127" y="347853"/>
                    <a:pt x="481407" y="351205"/>
                    <a:pt x="481965" y="351205"/>
                  </a:cubicBezTo>
                  <a:lnTo>
                    <a:pt x="481965" y="364617"/>
                  </a:lnTo>
                  <a:cubicBezTo>
                    <a:pt x="481965" y="378028"/>
                    <a:pt x="482804" y="390601"/>
                    <a:pt x="484480" y="402336"/>
                  </a:cubicBezTo>
                  <a:lnTo>
                    <a:pt x="484480" y="404012"/>
                  </a:lnTo>
                  <a:lnTo>
                    <a:pt x="484480" y="414071"/>
                  </a:lnTo>
                  <a:cubicBezTo>
                    <a:pt x="484480" y="416306"/>
                    <a:pt x="484899" y="418681"/>
                    <a:pt x="485737" y="421195"/>
                  </a:cubicBezTo>
                  <a:cubicBezTo>
                    <a:pt x="486576" y="423710"/>
                    <a:pt x="486995" y="425805"/>
                    <a:pt x="486995" y="427482"/>
                  </a:cubicBezTo>
                  <a:lnTo>
                    <a:pt x="486995" y="437540"/>
                  </a:lnTo>
                  <a:cubicBezTo>
                    <a:pt x="486995" y="442010"/>
                    <a:pt x="487274" y="446481"/>
                    <a:pt x="487833" y="450951"/>
                  </a:cubicBezTo>
                  <a:cubicBezTo>
                    <a:pt x="488392" y="455422"/>
                    <a:pt x="488671" y="459333"/>
                    <a:pt x="488671" y="462686"/>
                  </a:cubicBezTo>
                  <a:cubicBezTo>
                    <a:pt x="488671" y="464921"/>
                    <a:pt x="488950" y="467296"/>
                    <a:pt x="489509" y="469811"/>
                  </a:cubicBezTo>
                  <a:cubicBezTo>
                    <a:pt x="490068" y="472325"/>
                    <a:pt x="490347" y="474700"/>
                    <a:pt x="490347" y="476936"/>
                  </a:cubicBezTo>
                  <a:cubicBezTo>
                    <a:pt x="490347" y="478612"/>
                    <a:pt x="490487" y="481546"/>
                    <a:pt x="490767" y="485737"/>
                  </a:cubicBezTo>
                  <a:cubicBezTo>
                    <a:pt x="491046" y="489928"/>
                    <a:pt x="491186" y="494817"/>
                    <a:pt x="491186" y="500405"/>
                  </a:cubicBezTo>
                  <a:cubicBezTo>
                    <a:pt x="492862" y="511581"/>
                    <a:pt x="494259" y="518566"/>
                    <a:pt x="495377" y="521360"/>
                  </a:cubicBezTo>
                  <a:lnTo>
                    <a:pt x="495377" y="523875"/>
                  </a:lnTo>
                  <a:cubicBezTo>
                    <a:pt x="495377" y="526669"/>
                    <a:pt x="495935" y="528066"/>
                    <a:pt x="497053" y="528066"/>
                  </a:cubicBezTo>
                  <a:cubicBezTo>
                    <a:pt x="496494" y="528625"/>
                    <a:pt x="496215" y="529463"/>
                    <a:pt x="496215" y="530580"/>
                  </a:cubicBezTo>
                  <a:lnTo>
                    <a:pt x="497053" y="541477"/>
                  </a:lnTo>
                  <a:cubicBezTo>
                    <a:pt x="497612" y="545389"/>
                    <a:pt x="498171" y="548741"/>
                    <a:pt x="498729" y="551535"/>
                  </a:cubicBezTo>
                  <a:cubicBezTo>
                    <a:pt x="499288" y="554329"/>
                    <a:pt x="499847" y="557123"/>
                    <a:pt x="500406" y="559917"/>
                  </a:cubicBezTo>
                  <a:cubicBezTo>
                    <a:pt x="500406" y="564388"/>
                    <a:pt x="500965" y="567182"/>
                    <a:pt x="502082" y="568299"/>
                  </a:cubicBezTo>
                  <a:lnTo>
                    <a:pt x="502082" y="569976"/>
                  </a:lnTo>
                  <a:cubicBezTo>
                    <a:pt x="503200" y="569976"/>
                    <a:pt x="503759" y="570535"/>
                    <a:pt x="503759" y="571652"/>
                  </a:cubicBezTo>
                  <a:lnTo>
                    <a:pt x="505435" y="571652"/>
                  </a:lnTo>
                  <a:cubicBezTo>
                    <a:pt x="506553" y="571652"/>
                    <a:pt x="507391" y="571512"/>
                    <a:pt x="507950" y="571233"/>
                  </a:cubicBezTo>
                  <a:lnTo>
                    <a:pt x="508530" y="570363"/>
                  </a:lnTo>
                  <a:lnTo>
                    <a:pt x="509207" y="570814"/>
                  </a:lnTo>
                  <a:cubicBezTo>
                    <a:pt x="510045" y="571932"/>
                    <a:pt x="510464" y="573329"/>
                    <a:pt x="510464" y="575005"/>
                  </a:cubicBezTo>
                  <a:lnTo>
                    <a:pt x="510464" y="578358"/>
                  </a:lnTo>
                  <a:cubicBezTo>
                    <a:pt x="510464" y="579475"/>
                    <a:pt x="510883" y="580593"/>
                    <a:pt x="511722" y="581711"/>
                  </a:cubicBezTo>
                  <a:cubicBezTo>
                    <a:pt x="512560" y="582828"/>
                    <a:pt x="513258" y="583946"/>
                    <a:pt x="513817" y="585063"/>
                  </a:cubicBezTo>
                  <a:cubicBezTo>
                    <a:pt x="514935" y="585622"/>
                    <a:pt x="515773" y="586181"/>
                    <a:pt x="516332" y="586740"/>
                  </a:cubicBezTo>
                  <a:cubicBezTo>
                    <a:pt x="516890" y="587299"/>
                    <a:pt x="517170" y="587857"/>
                    <a:pt x="517170" y="588416"/>
                  </a:cubicBezTo>
                  <a:lnTo>
                    <a:pt x="513817" y="591769"/>
                  </a:lnTo>
                  <a:lnTo>
                    <a:pt x="513817" y="595960"/>
                  </a:lnTo>
                  <a:cubicBezTo>
                    <a:pt x="513817" y="596519"/>
                    <a:pt x="513258" y="596798"/>
                    <a:pt x="512141" y="596798"/>
                  </a:cubicBezTo>
                  <a:lnTo>
                    <a:pt x="510464" y="595960"/>
                  </a:lnTo>
                  <a:lnTo>
                    <a:pt x="507111" y="595960"/>
                  </a:lnTo>
                  <a:cubicBezTo>
                    <a:pt x="505994" y="595960"/>
                    <a:pt x="505994" y="596798"/>
                    <a:pt x="507111" y="598475"/>
                  </a:cubicBezTo>
                  <a:lnTo>
                    <a:pt x="507111" y="607695"/>
                  </a:lnTo>
                  <a:cubicBezTo>
                    <a:pt x="508229" y="607695"/>
                    <a:pt x="508788" y="609371"/>
                    <a:pt x="508788" y="612724"/>
                  </a:cubicBezTo>
                  <a:cubicBezTo>
                    <a:pt x="508788" y="614400"/>
                    <a:pt x="509347" y="615239"/>
                    <a:pt x="510464" y="615239"/>
                  </a:cubicBezTo>
                  <a:cubicBezTo>
                    <a:pt x="510464" y="618032"/>
                    <a:pt x="511023" y="619988"/>
                    <a:pt x="512141" y="621106"/>
                  </a:cubicBezTo>
                  <a:cubicBezTo>
                    <a:pt x="513258" y="625576"/>
                    <a:pt x="513817" y="627253"/>
                    <a:pt x="513817" y="626135"/>
                  </a:cubicBezTo>
                  <a:cubicBezTo>
                    <a:pt x="512699" y="618871"/>
                    <a:pt x="512141" y="613283"/>
                    <a:pt x="512141" y="609371"/>
                  </a:cubicBezTo>
                  <a:cubicBezTo>
                    <a:pt x="513258" y="609371"/>
                    <a:pt x="513817" y="609651"/>
                    <a:pt x="513817" y="610209"/>
                  </a:cubicBezTo>
                  <a:lnTo>
                    <a:pt x="515493" y="621106"/>
                  </a:lnTo>
                  <a:cubicBezTo>
                    <a:pt x="516052" y="621106"/>
                    <a:pt x="516332" y="620268"/>
                    <a:pt x="516332" y="618591"/>
                  </a:cubicBezTo>
                  <a:cubicBezTo>
                    <a:pt x="516332" y="614121"/>
                    <a:pt x="515493" y="610489"/>
                    <a:pt x="513817" y="607695"/>
                  </a:cubicBezTo>
                  <a:cubicBezTo>
                    <a:pt x="512699" y="606018"/>
                    <a:pt x="512141" y="604342"/>
                    <a:pt x="512141" y="602666"/>
                  </a:cubicBezTo>
                  <a:cubicBezTo>
                    <a:pt x="513258" y="602666"/>
                    <a:pt x="513817" y="602107"/>
                    <a:pt x="513817" y="600989"/>
                  </a:cubicBezTo>
                  <a:lnTo>
                    <a:pt x="513817" y="603504"/>
                  </a:lnTo>
                  <a:cubicBezTo>
                    <a:pt x="514935" y="605180"/>
                    <a:pt x="515633" y="606717"/>
                    <a:pt x="515912" y="608114"/>
                  </a:cubicBezTo>
                  <a:cubicBezTo>
                    <a:pt x="516192" y="609511"/>
                    <a:pt x="516611" y="610209"/>
                    <a:pt x="517170" y="610209"/>
                  </a:cubicBezTo>
                  <a:lnTo>
                    <a:pt x="517170" y="619430"/>
                  </a:lnTo>
                  <a:cubicBezTo>
                    <a:pt x="517170" y="620547"/>
                    <a:pt x="517449" y="621804"/>
                    <a:pt x="518008" y="623201"/>
                  </a:cubicBezTo>
                  <a:cubicBezTo>
                    <a:pt x="518567" y="624598"/>
                    <a:pt x="518846" y="625576"/>
                    <a:pt x="518846" y="626135"/>
                  </a:cubicBezTo>
                  <a:cubicBezTo>
                    <a:pt x="518846" y="630605"/>
                    <a:pt x="519684" y="633120"/>
                    <a:pt x="521361" y="633679"/>
                  </a:cubicBezTo>
                  <a:cubicBezTo>
                    <a:pt x="521920" y="635355"/>
                    <a:pt x="522199" y="636752"/>
                    <a:pt x="522199" y="637870"/>
                  </a:cubicBezTo>
                  <a:lnTo>
                    <a:pt x="523875" y="637870"/>
                  </a:lnTo>
                  <a:cubicBezTo>
                    <a:pt x="523875" y="636752"/>
                    <a:pt x="524574" y="636752"/>
                    <a:pt x="525971" y="637870"/>
                  </a:cubicBezTo>
                  <a:cubicBezTo>
                    <a:pt x="527368" y="638988"/>
                    <a:pt x="528066" y="640105"/>
                    <a:pt x="528066" y="641223"/>
                  </a:cubicBezTo>
                  <a:lnTo>
                    <a:pt x="528905" y="642899"/>
                  </a:lnTo>
                  <a:cubicBezTo>
                    <a:pt x="528346" y="641782"/>
                    <a:pt x="528066" y="641782"/>
                    <a:pt x="528066" y="642899"/>
                  </a:cubicBezTo>
                  <a:cubicBezTo>
                    <a:pt x="528066" y="644017"/>
                    <a:pt x="527647" y="644575"/>
                    <a:pt x="526809" y="644575"/>
                  </a:cubicBezTo>
                  <a:cubicBezTo>
                    <a:pt x="525971" y="644575"/>
                    <a:pt x="525552" y="644017"/>
                    <a:pt x="525552" y="642899"/>
                  </a:cubicBezTo>
                  <a:cubicBezTo>
                    <a:pt x="524434" y="641782"/>
                    <a:pt x="523875" y="641782"/>
                    <a:pt x="523875" y="642899"/>
                  </a:cubicBezTo>
                  <a:cubicBezTo>
                    <a:pt x="522758" y="644017"/>
                    <a:pt x="522898" y="644995"/>
                    <a:pt x="524295" y="645833"/>
                  </a:cubicBezTo>
                  <a:cubicBezTo>
                    <a:pt x="525692" y="646671"/>
                    <a:pt x="526949" y="646811"/>
                    <a:pt x="528066" y="646252"/>
                  </a:cubicBezTo>
                  <a:cubicBezTo>
                    <a:pt x="528625" y="646252"/>
                    <a:pt x="528905" y="646811"/>
                    <a:pt x="528905" y="647928"/>
                  </a:cubicBezTo>
                  <a:cubicBezTo>
                    <a:pt x="528905" y="649046"/>
                    <a:pt x="529463" y="649605"/>
                    <a:pt x="530581" y="649605"/>
                  </a:cubicBezTo>
                  <a:lnTo>
                    <a:pt x="533096" y="647928"/>
                  </a:lnTo>
                  <a:cubicBezTo>
                    <a:pt x="533654" y="647928"/>
                    <a:pt x="533934" y="648487"/>
                    <a:pt x="533934" y="649605"/>
                  </a:cubicBezTo>
                  <a:cubicBezTo>
                    <a:pt x="533934" y="650722"/>
                    <a:pt x="533654" y="651281"/>
                    <a:pt x="533096" y="651281"/>
                  </a:cubicBezTo>
                  <a:lnTo>
                    <a:pt x="530581" y="652958"/>
                  </a:lnTo>
                  <a:cubicBezTo>
                    <a:pt x="530581" y="654075"/>
                    <a:pt x="530022" y="654634"/>
                    <a:pt x="528905" y="654634"/>
                  </a:cubicBezTo>
                  <a:cubicBezTo>
                    <a:pt x="528905" y="653516"/>
                    <a:pt x="528625" y="652958"/>
                    <a:pt x="528066" y="652958"/>
                  </a:cubicBezTo>
                  <a:cubicBezTo>
                    <a:pt x="526390" y="651840"/>
                    <a:pt x="525552" y="651840"/>
                    <a:pt x="525552" y="652958"/>
                  </a:cubicBezTo>
                  <a:cubicBezTo>
                    <a:pt x="526669" y="653516"/>
                    <a:pt x="527228" y="654215"/>
                    <a:pt x="527228" y="655053"/>
                  </a:cubicBezTo>
                  <a:cubicBezTo>
                    <a:pt x="527228" y="655891"/>
                    <a:pt x="526669" y="656310"/>
                    <a:pt x="525552" y="656310"/>
                  </a:cubicBezTo>
                  <a:cubicBezTo>
                    <a:pt x="525552" y="657428"/>
                    <a:pt x="524993" y="658546"/>
                    <a:pt x="523875" y="659663"/>
                  </a:cubicBezTo>
                  <a:cubicBezTo>
                    <a:pt x="523875" y="659663"/>
                    <a:pt x="524434" y="659663"/>
                    <a:pt x="525552" y="659663"/>
                  </a:cubicBezTo>
                  <a:cubicBezTo>
                    <a:pt x="525552" y="658546"/>
                    <a:pt x="526390" y="658546"/>
                    <a:pt x="528066" y="659663"/>
                  </a:cubicBezTo>
                  <a:cubicBezTo>
                    <a:pt x="528066" y="660781"/>
                    <a:pt x="528905" y="661340"/>
                    <a:pt x="530581" y="661340"/>
                  </a:cubicBezTo>
                  <a:cubicBezTo>
                    <a:pt x="531699" y="661340"/>
                    <a:pt x="532537" y="661898"/>
                    <a:pt x="533096" y="663016"/>
                  </a:cubicBezTo>
                  <a:cubicBezTo>
                    <a:pt x="533654" y="664134"/>
                    <a:pt x="533934" y="664692"/>
                    <a:pt x="533934" y="664692"/>
                  </a:cubicBezTo>
                  <a:cubicBezTo>
                    <a:pt x="533934" y="664134"/>
                    <a:pt x="534493" y="664134"/>
                    <a:pt x="535610" y="664692"/>
                  </a:cubicBezTo>
                  <a:cubicBezTo>
                    <a:pt x="535610" y="666928"/>
                    <a:pt x="535051" y="668045"/>
                    <a:pt x="533934" y="668045"/>
                  </a:cubicBezTo>
                  <a:lnTo>
                    <a:pt x="533096" y="670560"/>
                  </a:lnTo>
                  <a:lnTo>
                    <a:pt x="530581" y="670560"/>
                  </a:lnTo>
                  <a:lnTo>
                    <a:pt x="530581" y="671398"/>
                  </a:lnTo>
                  <a:lnTo>
                    <a:pt x="528905" y="673074"/>
                  </a:lnTo>
                  <a:lnTo>
                    <a:pt x="528905" y="676427"/>
                  </a:lnTo>
                  <a:lnTo>
                    <a:pt x="523875" y="676427"/>
                  </a:lnTo>
                  <a:lnTo>
                    <a:pt x="523875" y="678104"/>
                  </a:lnTo>
                  <a:cubicBezTo>
                    <a:pt x="523875" y="677545"/>
                    <a:pt x="523037" y="676707"/>
                    <a:pt x="521361" y="675589"/>
                  </a:cubicBezTo>
                  <a:cubicBezTo>
                    <a:pt x="519684" y="674471"/>
                    <a:pt x="518287" y="673633"/>
                    <a:pt x="517170" y="673074"/>
                  </a:cubicBezTo>
                  <a:cubicBezTo>
                    <a:pt x="517170" y="671957"/>
                    <a:pt x="516611" y="671398"/>
                    <a:pt x="515493" y="671398"/>
                  </a:cubicBezTo>
                  <a:lnTo>
                    <a:pt x="515493" y="673074"/>
                  </a:lnTo>
                  <a:lnTo>
                    <a:pt x="518846" y="676427"/>
                  </a:lnTo>
                  <a:cubicBezTo>
                    <a:pt x="520523" y="677545"/>
                    <a:pt x="521361" y="678662"/>
                    <a:pt x="521361" y="679780"/>
                  </a:cubicBezTo>
                  <a:cubicBezTo>
                    <a:pt x="519684" y="679780"/>
                    <a:pt x="518846" y="679221"/>
                    <a:pt x="518846" y="678104"/>
                  </a:cubicBezTo>
                  <a:cubicBezTo>
                    <a:pt x="517729" y="678104"/>
                    <a:pt x="516611" y="677545"/>
                    <a:pt x="515493" y="676427"/>
                  </a:cubicBezTo>
                  <a:lnTo>
                    <a:pt x="512141" y="676427"/>
                  </a:lnTo>
                  <a:cubicBezTo>
                    <a:pt x="512141" y="677545"/>
                    <a:pt x="511582" y="678104"/>
                    <a:pt x="510464" y="678104"/>
                  </a:cubicBezTo>
                  <a:cubicBezTo>
                    <a:pt x="509347" y="678104"/>
                    <a:pt x="508788" y="677265"/>
                    <a:pt x="508788" y="675589"/>
                  </a:cubicBezTo>
                  <a:cubicBezTo>
                    <a:pt x="508788" y="672795"/>
                    <a:pt x="508229" y="671398"/>
                    <a:pt x="507111" y="671398"/>
                  </a:cubicBezTo>
                  <a:lnTo>
                    <a:pt x="507111" y="666369"/>
                  </a:lnTo>
                  <a:cubicBezTo>
                    <a:pt x="507111" y="664692"/>
                    <a:pt x="506553" y="664134"/>
                    <a:pt x="505435" y="664692"/>
                  </a:cubicBezTo>
                  <a:cubicBezTo>
                    <a:pt x="504317" y="664692"/>
                    <a:pt x="503759" y="664413"/>
                    <a:pt x="503759" y="663854"/>
                  </a:cubicBezTo>
                  <a:cubicBezTo>
                    <a:pt x="504317" y="662737"/>
                    <a:pt x="504597" y="661898"/>
                    <a:pt x="504597" y="661340"/>
                  </a:cubicBezTo>
                  <a:cubicBezTo>
                    <a:pt x="504597" y="660781"/>
                    <a:pt x="504317" y="660222"/>
                    <a:pt x="503759" y="659663"/>
                  </a:cubicBezTo>
                  <a:cubicBezTo>
                    <a:pt x="501523" y="659663"/>
                    <a:pt x="500406" y="660222"/>
                    <a:pt x="500406" y="661340"/>
                  </a:cubicBezTo>
                  <a:cubicBezTo>
                    <a:pt x="499847" y="661340"/>
                    <a:pt x="499149" y="662597"/>
                    <a:pt x="498310" y="665111"/>
                  </a:cubicBezTo>
                  <a:cubicBezTo>
                    <a:pt x="497472" y="667626"/>
                    <a:pt x="497053" y="669721"/>
                    <a:pt x="497053" y="671398"/>
                  </a:cubicBezTo>
                  <a:cubicBezTo>
                    <a:pt x="497053" y="674192"/>
                    <a:pt x="496494" y="676427"/>
                    <a:pt x="495377" y="678104"/>
                  </a:cubicBezTo>
                  <a:cubicBezTo>
                    <a:pt x="494259" y="678662"/>
                    <a:pt x="493281" y="679501"/>
                    <a:pt x="492443" y="680618"/>
                  </a:cubicBezTo>
                  <a:cubicBezTo>
                    <a:pt x="491605" y="681736"/>
                    <a:pt x="490906" y="682574"/>
                    <a:pt x="490347" y="683133"/>
                  </a:cubicBezTo>
                  <a:lnTo>
                    <a:pt x="488671" y="683133"/>
                  </a:lnTo>
                  <a:lnTo>
                    <a:pt x="488671" y="684809"/>
                  </a:lnTo>
                  <a:cubicBezTo>
                    <a:pt x="488671" y="686486"/>
                    <a:pt x="489090" y="688162"/>
                    <a:pt x="489928" y="689838"/>
                  </a:cubicBezTo>
                  <a:cubicBezTo>
                    <a:pt x="490767" y="691515"/>
                    <a:pt x="491186" y="692353"/>
                    <a:pt x="491186" y="692353"/>
                  </a:cubicBezTo>
                  <a:lnTo>
                    <a:pt x="491186" y="694029"/>
                  </a:lnTo>
                  <a:cubicBezTo>
                    <a:pt x="492862" y="694588"/>
                    <a:pt x="493700" y="695426"/>
                    <a:pt x="493700" y="696544"/>
                  </a:cubicBezTo>
                  <a:cubicBezTo>
                    <a:pt x="495935" y="701573"/>
                    <a:pt x="497053" y="704647"/>
                    <a:pt x="497053" y="705764"/>
                  </a:cubicBezTo>
                  <a:cubicBezTo>
                    <a:pt x="497053" y="706882"/>
                    <a:pt x="497612" y="707441"/>
                    <a:pt x="498729" y="707441"/>
                  </a:cubicBezTo>
                  <a:lnTo>
                    <a:pt x="500406" y="709117"/>
                  </a:lnTo>
                  <a:cubicBezTo>
                    <a:pt x="500406" y="710234"/>
                    <a:pt x="499847" y="710234"/>
                    <a:pt x="498729" y="709117"/>
                  </a:cubicBezTo>
                  <a:cubicBezTo>
                    <a:pt x="498729" y="707999"/>
                    <a:pt x="498171" y="707441"/>
                    <a:pt x="497053" y="707441"/>
                  </a:cubicBezTo>
                  <a:cubicBezTo>
                    <a:pt x="497053" y="710793"/>
                    <a:pt x="497612" y="712749"/>
                    <a:pt x="498729" y="713308"/>
                  </a:cubicBezTo>
                  <a:lnTo>
                    <a:pt x="497053" y="712470"/>
                  </a:lnTo>
                  <a:cubicBezTo>
                    <a:pt x="495935" y="712470"/>
                    <a:pt x="494818" y="711911"/>
                    <a:pt x="493700" y="710793"/>
                  </a:cubicBezTo>
                  <a:cubicBezTo>
                    <a:pt x="492024" y="710793"/>
                    <a:pt x="489789" y="709117"/>
                    <a:pt x="486995" y="705764"/>
                  </a:cubicBezTo>
                  <a:lnTo>
                    <a:pt x="483642" y="701573"/>
                  </a:lnTo>
                  <a:cubicBezTo>
                    <a:pt x="484201" y="703250"/>
                    <a:pt x="484340" y="704507"/>
                    <a:pt x="484061" y="705345"/>
                  </a:cubicBezTo>
                  <a:cubicBezTo>
                    <a:pt x="483782" y="706183"/>
                    <a:pt x="483083" y="706882"/>
                    <a:pt x="481965" y="707441"/>
                  </a:cubicBezTo>
                  <a:cubicBezTo>
                    <a:pt x="480848" y="707999"/>
                    <a:pt x="480010" y="708279"/>
                    <a:pt x="479451" y="708279"/>
                  </a:cubicBezTo>
                  <a:cubicBezTo>
                    <a:pt x="478892" y="708279"/>
                    <a:pt x="478613" y="707999"/>
                    <a:pt x="478613" y="707441"/>
                  </a:cubicBezTo>
                  <a:cubicBezTo>
                    <a:pt x="476936" y="704088"/>
                    <a:pt x="474980" y="703529"/>
                    <a:pt x="472745" y="705764"/>
                  </a:cubicBezTo>
                  <a:cubicBezTo>
                    <a:pt x="472745" y="704647"/>
                    <a:pt x="472466" y="703250"/>
                    <a:pt x="471907" y="701573"/>
                  </a:cubicBezTo>
                  <a:cubicBezTo>
                    <a:pt x="471907" y="701014"/>
                    <a:pt x="471209" y="701154"/>
                    <a:pt x="469812" y="701992"/>
                  </a:cubicBezTo>
                  <a:cubicBezTo>
                    <a:pt x="468414" y="702830"/>
                    <a:pt x="467716" y="704088"/>
                    <a:pt x="467716" y="705764"/>
                  </a:cubicBezTo>
                  <a:cubicBezTo>
                    <a:pt x="467716" y="706323"/>
                    <a:pt x="467437" y="706742"/>
                    <a:pt x="466878" y="707021"/>
                  </a:cubicBezTo>
                  <a:cubicBezTo>
                    <a:pt x="466319" y="707301"/>
                    <a:pt x="465760" y="707441"/>
                    <a:pt x="465201" y="707441"/>
                  </a:cubicBezTo>
                  <a:lnTo>
                    <a:pt x="462687" y="705764"/>
                  </a:lnTo>
                  <a:lnTo>
                    <a:pt x="460172" y="701573"/>
                  </a:lnTo>
                  <a:cubicBezTo>
                    <a:pt x="459613" y="702132"/>
                    <a:pt x="458496" y="702411"/>
                    <a:pt x="456819" y="702411"/>
                  </a:cubicBezTo>
                  <a:cubicBezTo>
                    <a:pt x="455143" y="702411"/>
                    <a:pt x="453886" y="702272"/>
                    <a:pt x="453048" y="701992"/>
                  </a:cubicBezTo>
                  <a:cubicBezTo>
                    <a:pt x="452209" y="701713"/>
                    <a:pt x="451511" y="701294"/>
                    <a:pt x="450952" y="700735"/>
                  </a:cubicBezTo>
                  <a:lnTo>
                    <a:pt x="449276" y="700735"/>
                  </a:lnTo>
                  <a:lnTo>
                    <a:pt x="447599" y="699059"/>
                  </a:lnTo>
                  <a:lnTo>
                    <a:pt x="445923" y="699059"/>
                  </a:lnTo>
                  <a:lnTo>
                    <a:pt x="447599" y="700735"/>
                  </a:lnTo>
                  <a:cubicBezTo>
                    <a:pt x="448158" y="701294"/>
                    <a:pt x="448577" y="701992"/>
                    <a:pt x="448856" y="702830"/>
                  </a:cubicBezTo>
                  <a:cubicBezTo>
                    <a:pt x="449136" y="703669"/>
                    <a:pt x="448717" y="704088"/>
                    <a:pt x="447599" y="704088"/>
                  </a:cubicBezTo>
                  <a:lnTo>
                    <a:pt x="445923" y="705764"/>
                  </a:lnTo>
                  <a:cubicBezTo>
                    <a:pt x="445923" y="706882"/>
                    <a:pt x="446342" y="707999"/>
                    <a:pt x="447180" y="709117"/>
                  </a:cubicBezTo>
                  <a:cubicBezTo>
                    <a:pt x="448018" y="710234"/>
                    <a:pt x="449276" y="711352"/>
                    <a:pt x="450952" y="712470"/>
                  </a:cubicBezTo>
                  <a:lnTo>
                    <a:pt x="453467" y="712470"/>
                  </a:lnTo>
                  <a:cubicBezTo>
                    <a:pt x="453467" y="713587"/>
                    <a:pt x="453187" y="714146"/>
                    <a:pt x="452628" y="714146"/>
                  </a:cubicBezTo>
                  <a:cubicBezTo>
                    <a:pt x="452070" y="714146"/>
                    <a:pt x="450952" y="713587"/>
                    <a:pt x="449276" y="712470"/>
                  </a:cubicBezTo>
                  <a:cubicBezTo>
                    <a:pt x="447599" y="711352"/>
                    <a:pt x="445923" y="710234"/>
                    <a:pt x="444246" y="709117"/>
                  </a:cubicBezTo>
                  <a:cubicBezTo>
                    <a:pt x="443688" y="708558"/>
                    <a:pt x="442849" y="707999"/>
                    <a:pt x="441732" y="707441"/>
                  </a:cubicBezTo>
                  <a:lnTo>
                    <a:pt x="441732" y="710793"/>
                  </a:lnTo>
                  <a:lnTo>
                    <a:pt x="442570" y="710793"/>
                  </a:lnTo>
                  <a:cubicBezTo>
                    <a:pt x="443688" y="711911"/>
                    <a:pt x="443688" y="712470"/>
                    <a:pt x="442570" y="712470"/>
                  </a:cubicBezTo>
                  <a:lnTo>
                    <a:pt x="439217" y="712470"/>
                  </a:lnTo>
                  <a:cubicBezTo>
                    <a:pt x="439217" y="711352"/>
                    <a:pt x="438658" y="710793"/>
                    <a:pt x="437541" y="710793"/>
                  </a:cubicBezTo>
                  <a:cubicBezTo>
                    <a:pt x="436423" y="709676"/>
                    <a:pt x="435864" y="709676"/>
                    <a:pt x="435864" y="710793"/>
                  </a:cubicBezTo>
                  <a:cubicBezTo>
                    <a:pt x="435864" y="709676"/>
                    <a:pt x="435585" y="708838"/>
                    <a:pt x="435026" y="708279"/>
                  </a:cubicBezTo>
                  <a:cubicBezTo>
                    <a:pt x="434467" y="707720"/>
                    <a:pt x="433629" y="707441"/>
                    <a:pt x="432512" y="707441"/>
                  </a:cubicBezTo>
                  <a:lnTo>
                    <a:pt x="432512" y="710793"/>
                  </a:lnTo>
                  <a:lnTo>
                    <a:pt x="435864" y="713308"/>
                  </a:lnTo>
                  <a:cubicBezTo>
                    <a:pt x="436423" y="714426"/>
                    <a:pt x="436703" y="715264"/>
                    <a:pt x="436703" y="715823"/>
                  </a:cubicBezTo>
                  <a:cubicBezTo>
                    <a:pt x="436703" y="716381"/>
                    <a:pt x="436423" y="716940"/>
                    <a:pt x="435864" y="717499"/>
                  </a:cubicBezTo>
                  <a:lnTo>
                    <a:pt x="434188" y="717499"/>
                  </a:lnTo>
                  <a:lnTo>
                    <a:pt x="434188" y="720852"/>
                  </a:lnTo>
                  <a:lnTo>
                    <a:pt x="435864" y="720852"/>
                  </a:lnTo>
                  <a:cubicBezTo>
                    <a:pt x="435864" y="724205"/>
                    <a:pt x="435306" y="725881"/>
                    <a:pt x="434188" y="725881"/>
                  </a:cubicBezTo>
                  <a:lnTo>
                    <a:pt x="434188" y="724205"/>
                  </a:lnTo>
                  <a:cubicBezTo>
                    <a:pt x="434188" y="723087"/>
                    <a:pt x="433070" y="721411"/>
                    <a:pt x="430835" y="719175"/>
                  </a:cubicBezTo>
                  <a:cubicBezTo>
                    <a:pt x="429718" y="719175"/>
                    <a:pt x="428740" y="718896"/>
                    <a:pt x="427902" y="718337"/>
                  </a:cubicBezTo>
                  <a:cubicBezTo>
                    <a:pt x="427063" y="717778"/>
                    <a:pt x="426365" y="717499"/>
                    <a:pt x="425806" y="717499"/>
                  </a:cubicBezTo>
                  <a:cubicBezTo>
                    <a:pt x="422453" y="714146"/>
                    <a:pt x="420777" y="712749"/>
                    <a:pt x="420777" y="713308"/>
                  </a:cubicBezTo>
                  <a:cubicBezTo>
                    <a:pt x="420777" y="717220"/>
                    <a:pt x="421336" y="720293"/>
                    <a:pt x="422453" y="722528"/>
                  </a:cubicBezTo>
                  <a:cubicBezTo>
                    <a:pt x="422453" y="723087"/>
                    <a:pt x="422593" y="723925"/>
                    <a:pt x="422872" y="725043"/>
                  </a:cubicBezTo>
                  <a:cubicBezTo>
                    <a:pt x="423152" y="726160"/>
                    <a:pt x="423012" y="727557"/>
                    <a:pt x="422453" y="729234"/>
                  </a:cubicBezTo>
                  <a:cubicBezTo>
                    <a:pt x="422453" y="730351"/>
                    <a:pt x="423012" y="731469"/>
                    <a:pt x="424130" y="732587"/>
                  </a:cubicBezTo>
                  <a:lnTo>
                    <a:pt x="424130" y="734263"/>
                  </a:lnTo>
                  <a:cubicBezTo>
                    <a:pt x="421894" y="734263"/>
                    <a:pt x="420777" y="732587"/>
                    <a:pt x="420777" y="729234"/>
                  </a:cubicBezTo>
                  <a:lnTo>
                    <a:pt x="420777" y="725881"/>
                  </a:lnTo>
                  <a:cubicBezTo>
                    <a:pt x="419659" y="725881"/>
                    <a:pt x="419100" y="724763"/>
                    <a:pt x="419100" y="722528"/>
                  </a:cubicBezTo>
                  <a:lnTo>
                    <a:pt x="419100" y="715823"/>
                  </a:lnTo>
                  <a:cubicBezTo>
                    <a:pt x="417983" y="714146"/>
                    <a:pt x="417284" y="712889"/>
                    <a:pt x="417005" y="712051"/>
                  </a:cubicBezTo>
                  <a:cubicBezTo>
                    <a:pt x="416726" y="711212"/>
                    <a:pt x="416306" y="710234"/>
                    <a:pt x="415748" y="709117"/>
                  </a:cubicBezTo>
                  <a:cubicBezTo>
                    <a:pt x="412395" y="705764"/>
                    <a:pt x="410160" y="704088"/>
                    <a:pt x="409042" y="704088"/>
                  </a:cubicBezTo>
                  <a:cubicBezTo>
                    <a:pt x="408483" y="704647"/>
                    <a:pt x="407924" y="704926"/>
                    <a:pt x="407366" y="704926"/>
                  </a:cubicBezTo>
                  <a:cubicBezTo>
                    <a:pt x="406807" y="704926"/>
                    <a:pt x="405969" y="704647"/>
                    <a:pt x="404851" y="704088"/>
                  </a:cubicBezTo>
                  <a:cubicBezTo>
                    <a:pt x="404851" y="702411"/>
                    <a:pt x="404572" y="701294"/>
                    <a:pt x="404013" y="700735"/>
                  </a:cubicBezTo>
                  <a:lnTo>
                    <a:pt x="402336" y="700735"/>
                  </a:lnTo>
                  <a:cubicBezTo>
                    <a:pt x="402336" y="699617"/>
                    <a:pt x="401917" y="698639"/>
                    <a:pt x="401079" y="697801"/>
                  </a:cubicBezTo>
                  <a:cubicBezTo>
                    <a:pt x="400241" y="696963"/>
                    <a:pt x="399542" y="696544"/>
                    <a:pt x="398984" y="696544"/>
                  </a:cubicBezTo>
                  <a:cubicBezTo>
                    <a:pt x="397866" y="696544"/>
                    <a:pt x="396609" y="696125"/>
                    <a:pt x="395212" y="695287"/>
                  </a:cubicBezTo>
                  <a:cubicBezTo>
                    <a:pt x="393815" y="694448"/>
                    <a:pt x="393116" y="693470"/>
                    <a:pt x="393116" y="692353"/>
                  </a:cubicBezTo>
                  <a:cubicBezTo>
                    <a:pt x="392557" y="690677"/>
                    <a:pt x="391580" y="689419"/>
                    <a:pt x="390182" y="688581"/>
                  </a:cubicBezTo>
                  <a:cubicBezTo>
                    <a:pt x="388786" y="687743"/>
                    <a:pt x="387528" y="687324"/>
                    <a:pt x="386411" y="687324"/>
                  </a:cubicBezTo>
                  <a:cubicBezTo>
                    <a:pt x="385852" y="687324"/>
                    <a:pt x="384734" y="686765"/>
                    <a:pt x="383058" y="685647"/>
                  </a:cubicBezTo>
                  <a:cubicBezTo>
                    <a:pt x="381381" y="684530"/>
                    <a:pt x="380543" y="683692"/>
                    <a:pt x="380543" y="683133"/>
                  </a:cubicBezTo>
                  <a:cubicBezTo>
                    <a:pt x="380543" y="683133"/>
                    <a:pt x="379845" y="683272"/>
                    <a:pt x="378448" y="683552"/>
                  </a:cubicBezTo>
                  <a:cubicBezTo>
                    <a:pt x="377051" y="683831"/>
                    <a:pt x="376352" y="684250"/>
                    <a:pt x="376352" y="684809"/>
                  </a:cubicBezTo>
                  <a:cubicBezTo>
                    <a:pt x="375235" y="687603"/>
                    <a:pt x="373558" y="688441"/>
                    <a:pt x="371323" y="687324"/>
                  </a:cubicBezTo>
                  <a:cubicBezTo>
                    <a:pt x="371323" y="688441"/>
                    <a:pt x="370764" y="689000"/>
                    <a:pt x="369647" y="689000"/>
                  </a:cubicBezTo>
                  <a:lnTo>
                    <a:pt x="367970" y="689000"/>
                  </a:lnTo>
                  <a:cubicBezTo>
                    <a:pt x="367970" y="689559"/>
                    <a:pt x="367411" y="689838"/>
                    <a:pt x="366294" y="689838"/>
                  </a:cubicBezTo>
                  <a:lnTo>
                    <a:pt x="362941" y="694029"/>
                  </a:lnTo>
                  <a:cubicBezTo>
                    <a:pt x="362941" y="694588"/>
                    <a:pt x="361963" y="695426"/>
                    <a:pt x="360007" y="696544"/>
                  </a:cubicBezTo>
                  <a:cubicBezTo>
                    <a:pt x="358052" y="697662"/>
                    <a:pt x="356794" y="697662"/>
                    <a:pt x="356235" y="696544"/>
                  </a:cubicBezTo>
                  <a:cubicBezTo>
                    <a:pt x="356235" y="695426"/>
                    <a:pt x="355677" y="694868"/>
                    <a:pt x="354559" y="694868"/>
                  </a:cubicBezTo>
                  <a:lnTo>
                    <a:pt x="352883" y="694868"/>
                  </a:lnTo>
                  <a:cubicBezTo>
                    <a:pt x="352883" y="694309"/>
                    <a:pt x="352324" y="694029"/>
                    <a:pt x="351206" y="694029"/>
                  </a:cubicBezTo>
                  <a:cubicBezTo>
                    <a:pt x="352324" y="694029"/>
                    <a:pt x="352883" y="693470"/>
                    <a:pt x="352883" y="692353"/>
                  </a:cubicBezTo>
                  <a:cubicBezTo>
                    <a:pt x="354000" y="693470"/>
                    <a:pt x="354559" y="693470"/>
                    <a:pt x="354559" y="692353"/>
                  </a:cubicBezTo>
                  <a:cubicBezTo>
                    <a:pt x="355118" y="692353"/>
                    <a:pt x="355397" y="691934"/>
                    <a:pt x="355397" y="691096"/>
                  </a:cubicBezTo>
                  <a:cubicBezTo>
                    <a:pt x="355397" y="690257"/>
                    <a:pt x="355118" y="689838"/>
                    <a:pt x="354559" y="689838"/>
                  </a:cubicBezTo>
                  <a:cubicBezTo>
                    <a:pt x="354559" y="689280"/>
                    <a:pt x="355118" y="689000"/>
                    <a:pt x="356235" y="689000"/>
                  </a:cubicBezTo>
                  <a:cubicBezTo>
                    <a:pt x="356235" y="687883"/>
                    <a:pt x="356794" y="686486"/>
                    <a:pt x="357912" y="684809"/>
                  </a:cubicBezTo>
                  <a:lnTo>
                    <a:pt x="357912" y="683133"/>
                  </a:lnTo>
                  <a:cubicBezTo>
                    <a:pt x="359029" y="683133"/>
                    <a:pt x="359588" y="679780"/>
                    <a:pt x="359588" y="673074"/>
                  </a:cubicBezTo>
                  <a:cubicBezTo>
                    <a:pt x="359588" y="671957"/>
                    <a:pt x="360426" y="671398"/>
                    <a:pt x="362103" y="671398"/>
                  </a:cubicBezTo>
                  <a:cubicBezTo>
                    <a:pt x="362662" y="671398"/>
                    <a:pt x="363779" y="671119"/>
                    <a:pt x="365456" y="670560"/>
                  </a:cubicBezTo>
                  <a:cubicBezTo>
                    <a:pt x="367132" y="670001"/>
                    <a:pt x="367970" y="669163"/>
                    <a:pt x="367970" y="668045"/>
                  </a:cubicBezTo>
                  <a:cubicBezTo>
                    <a:pt x="366853" y="666928"/>
                    <a:pt x="365735" y="666369"/>
                    <a:pt x="364617" y="666369"/>
                  </a:cubicBezTo>
                  <a:cubicBezTo>
                    <a:pt x="364059" y="666369"/>
                    <a:pt x="363500" y="665810"/>
                    <a:pt x="362941" y="664692"/>
                  </a:cubicBezTo>
                  <a:cubicBezTo>
                    <a:pt x="362382" y="663575"/>
                    <a:pt x="362103" y="662457"/>
                    <a:pt x="362103" y="661340"/>
                  </a:cubicBezTo>
                  <a:cubicBezTo>
                    <a:pt x="362103" y="660222"/>
                    <a:pt x="361265" y="659663"/>
                    <a:pt x="359588" y="659663"/>
                  </a:cubicBezTo>
                  <a:lnTo>
                    <a:pt x="359588" y="657987"/>
                  </a:lnTo>
                  <a:cubicBezTo>
                    <a:pt x="360706" y="657987"/>
                    <a:pt x="361265" y="657707"/>
                    <a:pt x="361265" y="657148"/>
                  </a:cubicBezTo>
                  <a:cubicBezTo>
                    <a:pt x="361265" y="656590"/>
                    <a:pt x="360706" y="655193"/>
                    <a:pt x="359588" y="652958"/>
                  </a:cubicBezTo>
                  <a:lnTo>
                    <a:pt x="359588" y="651281"/>
                  </a:lnTo>
                  <a:lnTo>
                    <a:pt x="362103" y="652958"/>
                  </a:lnTo>
                  <a:cubicBezTo>
                    <a:pt x="362103" y="653516"/>
                    <a:pt x="362242" y="653796"/>
                    <a:pt x="362522" y="653796"/>
                  </a:cubicBezTo>
                  <a:cubicBezTo>
                    <a:pt x="362801" y="653796"/>
                    <a:pt x="362941" y="653516"/>
                    <a:pt x="362941" y="652958"/>
                  </a:cubicBezTo>
                  <a:cubicBezTo>
                    <a:pt x="364059" y="652958"/>
                    <a:pt x="364059" y="652399"/>
                    <a:pt x="362941" y="651281"/>
                  </a:cubicBezTo>
                  <a:lnTo>
                    <a:pt x="364617" y="651281"/>
                  </a:lnTo>
                  <a:lnTo>
                    <a:pt x="362941" y="646252"/>
                  </a:lnTo>
                  <a:lnTo>
                    <a:pt x="362941" y="644575"/>
                  </a:lnTo>
                  <a:cubicBezTo>
                    <a:pt x="362382" y="644575"/>
                    <a:pt x="361823" y="643877"/>
                    <a:pt x="361265" y="642480"/>
                  </a:cubicBezTo>
                  <a:cubicBezTo>
                    <a:pt x="360706" y="641083"/>
                    <a:pt x="360147" y="640105"/>
                    <a:pt x="359588" y="639546"/>
                  </a:cubicBezTo>
                  <a:cubicBezTo>
                    <a:pt x="356794" y="636194"/>
                    <a:pt x="352743" y="632282"/>
                    <a:pt x="347434" y="627812"/>
                  </a:cubicBezTo>
                  <a:cubicBezTo>
                    <a:pt x="342126" y="623341"/>
                    <a:pt x="334722" y="617474"/>
                    <a:pt x="325222" y="610209"/>
                  </a:cubicBezTo>
                  <a:cubicBezTo>
                    <a:pt x="317958" y="604063"/>
                    <a:pt x="313208" y="600989"/>
                    <a:pt x="310973" y="600989"/>
                  </a:cubicBezTo>
                  <a:lnTo>
                    <a:pt x="310973" y="598475"/>
                  </a:lnTo>
                  <a:cubicBezTo>
                    <a:pt x="309855" y="597916"/>
                    <a:pt x="308877" y="597497"/>
                    <a:pt x="308039" y="597217"/>
                  </a:cubicBezTo>
                  <a:cubicBezTo>
                    <a:pt x="307201" y="596938"/>
                    <a:pt x="306502" y="596519"/>
                    <a:pt x="305943" y="595960"/>
                  </a:cubicBezTo>
                  <a:lnTo>
                    <a:pt x="300076" y="590931"/>
                  </a:lnTo>
                  <a:lnTo>
                    <a:pt x="295047" y="586740"/>
                  </a:lnTo>
                  <a:cubicBezTo>
                    <a:pt x="294488" y="585622"/>
                    <a:pt x="292253" y="585063"/>
                    <a:pt x="288341" y="585063"/>
                  </a:cubicBezTo>
                  <a:cubicBezTo>
                    <a:pt x="288341" y="585622"/>
                    <a:pt x="288202" y="585902"/>
                    <a:pt x="287922" y="585902"/>
                  </a:cubicBezTo>
                  <a:cubicBezTo>
                    <a:pt x="287643" y="585902"/>
                    <a:pt x="286665" y="585622"/>
                    <a:pt x="284988" y="585063"/>
                  </a:cubicBezTo>
                  <a:lnTo>
                    <a:pt x="278283" y="585063"/>
                  </a:lnTo>
                  <a:cubicBezTo>
                    <a:pt x="269342" y="587299"/>
                    <a:pt x="263754" y="588416"/>
                    <a:pt x="261519" y="588416"/>
                  </a:cubicBezTo>
                  <a:cubicBezTo>
                    <a:pt x="258725" y="588416"/>
                    <a:pt x="257048" y="589254"/>
                    <a:pt x="256490" y="590931"/>
                  </a:cubicBezTo>
                  <a:cubicBezTo>
                    <a:pt x="254254" y="590931"/>
                    <a:pt x="246431" y="592607"/>
                    <a:pt x="233020" y="595960"/>
                  </a:cubicBezTo>
                  <a:cubicBezTo>
                    <a:pt x="231902" y="595960"/>
                    <a:pt x="232042" y="595401"/>
                    <a:pt x="233439" y="594284"/>
                  </a:cubicBezTo>
                  <a:cubicBezTo>
                    <a:pt x="234836" y="593166"/>
                    <a:pt x="236652" y="592328"/>
                    <a:pt x="238887" y="591769"/>
                  </a:cubicBezTo>
                  <a:cubicBezTo>
                    <a:pt x="242799" y="591210"/>
                    <a:pt x="246431" y="590931"/>
                    <a:pt x="249784" y="590931"/>
                  </a:cubicBezTo>
                  <a:cubicBezTo>
                    <a:pt x="250902" y="590931"/>
                    <a:pt x="251740" y="590512"/>
                    <a:pt x="252299" y="589673"/>
                  </a:cubicBezTo>
                  <a:cubicBezTo>
                    <a:pt x="252857" y="588835"/>
                    <a:pt x="253696" y="588416"/>
                    <a:pt x="254813" y="588416"/>
                  </a:cubicBezTo>
                  <a:lnTo>
                    <a:pt x="261519" y="586740"/>
                  </a:lnTo>
                  <a:lnTo>
                    <a:pt x="262357" y="586740"/>
                  </a:lnTo>
                  <a:lnTo>
                    <a:pt x="263195" y="586740"/>
                  </a:lnTo>
                  <a:cubicBezTo>
                    <a:pt x="264313" y="586740"/>
                    <a:pt x="265430" y="586181"/>
                    <a:pt x="266548" y="585063"/>
                  </a:cubicBezTo>
                  <a:lnTo>
                    <a:pt x="273254" y="585063"/>
                  </a:lnTo>
                  <a:cubicBezTo>
                    <a:pt x="277165" y="584505"/>
                    <a:pt x="280099" y="584085"/>
                    <a:pt x="282055" y="583806"/>
                  </a:cubicBezTo>
                  <a:cubicBezTo>
                    <a:pt x="284010" y="583527"/>
                    <a:pt x="284988" y="582828"/>
                    <a:pt x="284988" y="581711"/>
                  </a:cubicBezTo>
                  <a:cubicBezTo>
                    <a:pt x="283871" y="580593"/>
                    <a:pt x="282753" y="580593"/>
                    <a:pt x="281636" y="581711"/>
                  </a:cubicBezTo>
                  <a:lnTo>
                    <a:pt x="279959" y="581711"/>
                  </a:lnTo>
                  <a:cubicBezTo>
                    <a:pt x="279959" y="580593"/>
                    <a:pt x="279400" y="580034"/>
                    <a:pt x="278283" y="580034"/>
                  </a:cubicBezTo>
                  <a:cubicBezTo>
                    <a:pt x="277165" y="580034"/>
                    <a:pt x="275489" y="580034"/>
                    <a:pt x="273254" y="580034"/>
                  </a:cubicBezTo>
                  <a:cubicBezTo>
                    <a:pt x="271018" y="580034"/>
                    <a:pt x="268783" y="580593"/>
                    <a:pt x="266548" y="581711"/>
                  </a:cubicBezTo>
                  <a:cubicBezTo>
                    <a:pt x="265430" y="581711"/>
                    <a:pt x="264872" y="582549"/>
                    <a:pt x="264872" y="584225"/>
                  </a:cubicBezTo>
                  <a:cubicBezTo>
                    <a:pt x="263754" y="583108"/>
                    <a:pt x="262776" y="582409"/>
                    <a:pt x="261938" y="582130"/>
                  </a:cubicBezTo>
                  <a:cubicBezTo>
                    <a:pt x="261100" y="581850"/>
                    <a:pt x="259563" y="581711"/>
                    <a:pt x="257328" y="581711"/>
                  </a:cubicBezTo>
                  <a:cubicBezTo>
                    <a:pt x="253416" y="582828"/>
                    <a:pt x="249365" y="583946"/>
                    <a:pt x="245174" y="585063"/>
                  </a:cubicBezTo>
                  <a:cubicBezTo>
                    <a:pt x="240983" y="586181"/>
                    <a:pt x="237211" y="587299"/>
                    <a:pt x="233858" y="588416"/>
                  </a:cubicBezTo>
                  <a:lnTo>
                    <a:pt x="228829" y="588416"/>
                  </a:lnTo>
                  <a:lnTo>
                    <a:pt x="226314" y="588416"/>
                  </a:lnTo>
                  <a:cubicBezTo>
                    <a:pt x="226314" y="590093"/>
                    <a:pt x="224917" y="590931"/>
                    <a:pt x="222123" y="590931"/>
                  </a:cubicBezTo>
                  <a:cubicBezTo>
                    <a:pt x="221006" y="591490"/>
                    <a:pt x="220447" y="591490"/>
                    <a:pt x="220447" y="590931"/>
                  </a:cubicBezTo>
                  <a:lnTo>
                    <a:pt x="219609" y="590931"/>
                  </a:lnTo>
                  <a:cubicBezTo>
                    <a:pt x="217932" y="590931"/>
                    <a:pt x="216535" y="591210"/>
                    <a:pt x="215418" y="591769"/>
                  </a:cubicBezTo>
                  <a:cubicBezTo>
                    <a:pt x="212065" y="591769"/>
                    <a:pt x="209271" y="592328"/>
                    <a:pt x="207036" y="593445"/>
                  </a:cubicBezTo>
                  <a:cubicBezTo>
                    <a:pt x="202007" y="595681"/>
                    <a:pt x="198095" y="596798"/>
                    <a:pt x="195301" y="596798"/>
                  </a:cubicBezTo>
                  <a:cubicBezTo>
                    <a:pt x="194183" y="596798"/>
                    <a:pt x="193345" y="597078"/>
                    <a:pt x="192786" y="597636"/>
                  </a:cubicBezTo>
                  <a:cubicBezTo>
                    <a:pt x="192228" y="598195"/>
                    <a:pt x="191389" y="598475"/>
                    <a:pt x="190272" y="598475"/>
                  </a:cubicBezTo>
                  <a:cubicBezTo>
                    <a:pt x="189713" y="598475"/>
                    <a:pt x="188735" y="598894"/>
                    <a:pt x="187338" y="599732"/>
                  </a:cubicBezTo>
                  <a:cubicBezTo>
                    <a:pt x="185941" y="600570"/>
                    <a:pt x="184684" y="600989"/>
                    <a:pt x="183566" y="600989"/>
                  </a:cubicBezTo>
                  <a:cubicBezTo>
                    <a:pt x="181331" y="600989"/>
                    <a:pt x="179375" y="601548"/>
                    <a:pt x="177699" y="602666"/>
                  </a:cubicBezTo>
                  <a:cubicBezTo>
                    <a:pt x="177140" y="603224"/>
                    <a:pt x="176302" y="603504"/>
                    <a:pt x="175184" y="603504"/>
                  </a:cubicBezTo>
                  <a:cubicBezTo>
                    <a:pt x="174067" y="603504"/>
                    <a:pt x="172670" y="604063"/>
                    <a:pt x="170993" y="605180"/>
                  </a:cubicBezTo>
                  <a:lnTo>
                    <a:pt x="168479" y="605180"/>
                  </a:lnTo>
                  <a:lnTo>
                    <a:pt x="168479" y="609371"/>
                  </a:lnTo>
                  <a:lnTo>
                    <a:pt x="168479" y="610209"/>
                  </a:lnTo>
                  <a:cubicBezTo>
                    <a:pt x="166243" y="610209"/>
                    <a:pt x="164567" y="611048"/>
                    <a:pt x="163449" y="612724"/>
                  </a:cubicBezTo>
                  <a:cubicBezTo>
                    <a:pt x="160655" y="613841"/>
                    <a:pt x="158979" y="614400"/>
                    <a:pt x="158420" y="614400"/>
                  </a:cubicBezTo>
                  <a:cubicBezTo>
                    <a:pt x="157861" y="613841"/>
                    <a:pt x="157442" y="613841"/>
                    <a:pt x="157163" y="614400"/>
                  </a:cubicBezTo>
                  <a:cubicBezTo>
                    <a:pt x="156884" y="614959"/>
                    <a:pt x="156744" y="615797"/>
                    <a:pt x="156744" y="616915"/>
                  </a:cubicBezTo>
                  <a:cubicBezTo>
                    <a:pt x="156744" y="619709"/>
                    <a:pt x="155906" y="621385"/>
                    <a:pt x="154229" y="621944"/>
                  </a:cubicBezTo>
                  <a:cubicBezTo>
                    <a:pt x="154229" y="623621"/>
                    <a:pt x="153670" y="625576"/>
                    <a:pt x="152553" y="627812"/>
                  </a:cubicBezTo>
                  <a:cubicBezTo>
                    <a:pt x="152553" y="628370"/>
                    <a:pt x="152413" y="629209"/>
                    <a:pt x="152134" y="630326"/>
                  </a:cubicBezTo>
                  <a:cubicBezTo>
                    <a:pt x="151854" y="631444"/>
                    <a:pt x="151715" y="632282"/>
                    <a:pt x="151715" y="632841"/>
                  </a:cubicBezTo>
                  <a:cubicBezTo>
                    <a:pt x="151715" y="633400"/>
                    <a:pt x="150318" y="635076"/>
                    <a:pt x="147524" y="637870"/>
                  </a:cubicBezTo>
                  <a:cubicBezTo>
                    <a:pt x="145288" y="641223"/>
                    <a:pt x="143333" y="643737"/>
                    <a:pt x="141656" y="645414"/>
                  </a:cubicBezTo>
                  <a:cubicBezTo>
                    <a:pt x="139980" y="647090"/>
                    <a:pt x="138024" y="647928"/>
                    <a:pt x="135789" y="647928"/>
                  </a:cubicBezTo>
                  <a:cubicBezTo>
                    <a:pt x="134671" y="647928"/>
                    <a:pt x="133554" y="647370"/>
                    <a:pt x="132436" y="646252"/>
                  </a:cubicBezTo>
                  <a:cubicBezTo>
                    <a:pt x="131318" y="646252"/>
                    <a:pt x="130480" y="645973"/>
                    <a:pt x="129921" y="645414"/>
                  </a:cubicBezTo>
                  <a:cubicBezTo>
                    <a:pt x="129363" y="644855"/>
                    <a:pt x="129083" y="644017"/>
                    <a:pt x="129083" y="642899"/>
                  </a:cubicBezTo>
                  <a:cubicBezTo>
                    <a:pt x="125172" y="641223"/>
                    <a:pt x="124054" y="642899"/>
                    <a:pt x="125730" y="647928"/>
                  </a:cubicBezTo>
                  <a:lnTo>
                    <a:pt x="127858" y="656052"/>
                  </a:lnTo>
                  <a:lnTo>
                    <a:pt x="125730" y="654634"/>
                  </a:lnTo>
                  <a:cubicBezTo>
                    <a:pt x="123495" y="652958"/>
                    <a:pt x="122378" y="650722"/>
                    <a:pt x="122378" y="647928"/>
                  </a:cubicBezTo>
                  <a:cubicBezTo>
                    <a:pt x="122378" y="646811"/>
                    <a:pt x="122098" y="646392"/>
                    <a:pt x="121539" y="646671"/>
                  </a:cubicBezTo>
                  <a:cubicBezTo>
                    <a:pt x="120981" y="646950"/>
                    <a:pt x="120701" y="647928"/>
                    <a:pt x="120701" y="649605"/>
                  </a:cubicBezTo>
                  <a:cubicBezTo>
                    <a:pt x="120142" y="651281"/>
                    <a:pt x="119584" y="652119"/>
                    <a:pt x="119025" y="652119"/>
                  </a:cubicBezTo>
                  <a:cubicBezTo>
                    <a:pt x="118466" y="652119"/>
                    <a:pt x="117907" y="651840"/>
                    <a:pt x="117348" y="651281"/>
                  </a:cubicBezTo>
                  <a:cubicBezTo>
                    <a:pt x="116231" y="651281"/>
                    <a:pt x="115253" y="651002"/>
                    <a:pt x="114415" y="650443"/>
                  </a:cubicBezTo>
                  <a:cubicBezTo>
                    <a:pt x="113576" y="649884"/>
                    <a:pt x="112878" y="649605"/>
                    <a:pt x="112319" y="649605"/>
                  </a:cubicBezTo>
                  <a:cubicBezTo>
                    <a:pt x="108966" y="649605"/>
                    <a:pt x="106731" y="649046"/>
                    <a:pt x="105614" y="647928"/>
                  </a:cubicBezTo>
                  <a:lnTo>
                    <a:pt x="102261" y="644575"/>
                  </a:lnTo>
                  <a:cubicBezTo>
                    <a:pt x="101143" y="644575"/>
                    <a:pt x="99886" y="645553"/>
                    <a:pt x="98489" y="647509"/>
                  </a:cubicBezTo>
                  <a:cubicBezTo>
                    <a:pt x="97092" y="649465"/>
                    <a:pt x="96673" y="650722"/>
                    <a:pt x="97232" y="651281"/>
                  </a:cubicBezTo>
                  <a:lnTo>
                    <a:pt x="95555" y="652958"/>
                  </a:lnTo>
                  <a:cubicBezTo>
                    <a:pt x="94996" y="652958"/>
                    <a:pt x="94717" y="653237"/>
                    <a:pt x="94717" y="653796"/>
                  </a:cubicBezTo>
                  <a:cubicBezTo>
                    <a:pt x="94717" y="654355"/>
                    <a:pt x="94996" y="655193"/>
                    <a:pt x="95555" y="656310"/>
                  </a:cubicBezTo>
                  <a:lnTo>
                    <a:pt x="97102" y="663530"/>
                  </a:lnTo>
                  <a:lnTo>
                    <a:pt x="95555" y="659663"/>
                  </a:lnTo>
                  <a:cubicBezTo>
                    <a:pt x="95555" y="659104"/>
                    <a:pt x="95276" y="658685"/>
                    <a:pt x="94717" y="658406"/>
                  </a:cubicBezTo>
                  <a:cubicBezTo>
                    <a:pt x="94158" y="658126"/>
                    <a:pt x="93879" y="657428"/>
                    <a:pt x="93879" y="656310"/>
                  </a:cubicBezTo>
                  <a:lnTo>
                    <a:pt x="93230" y="655445"/>
                  </a:lnTo>
                  <a:lnTo>
                    <a:pt x="92202" y="656729"/>
                  </a:lnTo>
                  <a:cubicBezTo>
                    <a:pt x="91085" y="656450"/>
                    <a:pt x="90526" y="655751"/>
                    <a:pt x="90526" y="654634"/>
                  </a:cubicBezTo>
                  <a:cubicBezTo>
                    <a:pt x="87173" y="647370"/>
                    <a:pt x="84938" y="642899"/>
                    <a:pt x="83820" y="641223"/>
                  </a:cubicBezTo>
                  <a:cubicBezTo>
                    <a:pt x="81585" y="639546"/>
                    <a:pt x="79909" y="639546"/>
                    <a:pt x="78791" y="641223"/>
                  </a:cubicBezTo>
                  <a:cubicBezTo>
                    <a:pt x="77674" y="641223"/>
                    <a:pt x="76277" y="640664"/>
                    <a:pt x="74600" y="639546"/>
                  </a:cubicBezTo>
                  <a:cubicBezTo>
                    <a:pt x="72924" y="637311"/>
                    <a:pt x="72086" y="635076"/>
                    <a:pt x="72086" y="632841"/>
                  </a:cubicBezTo>
                  <a:cubicBezTo>
                    <a:pt x="72644" y="631723"/>
                    <a:pt x="72644" y="631164"/>
                    <a:pt x="72086" y="631164"/>
                  </a:cubicBezTo>
                  <a:cubicBezTo>
                    <a:pt x="69292" y="631164"/>
                    <a:pt x="67615" y="630605"/>
                    <a:pt x="67056" y="629488"/>
                  </a:cubicBezTo>
                  <a:cubicBezTo>
                    <a:pt x="66498" y="629488"/>
                    <a:pt x="65939" y="629069"/>
                    <a:pt x="65380" y="628231"/>
                  </a:cubicBezTo>
                  <a:cubicBezTo>
                    <a:pt x="64821" y="627392"/>
                    <a:pt x="63983" y="626694"/>
                    <a:pt x="62865" y="626135"/>
                  </a:cubicBezTo>
                  <a:lnTo>
                    <a:pt x="62865" y="621106"/>
                  </a:lnTo>
                  <a:cubicBezTo>
                    <a:pt x="61748" y="621106"/>
                    <a:pt x="61189" y="619150"/>
                    <a:pt x="61189" y="615239"/>
                  </a:cubicBezTo>
                  <a:cubicBezTo>
                    <a:pt x="60630" y="613562"/>
                    <a:pt x="60351" y="611606"/>
                    <a:pt x="60351" y="609371"/>
                  </a:cubicBezTo>
                  <a:lnTo>
                    <a:pt x="57836" y="607695"/>
                  </a:lnTo>
                  <a:lnTo>
                    <a:pt x="54483" y="603504"/>
                  </a:lnTo>
                  <a:cubicBezTo>
                    <a:pt x="51131" y="601268"/>
                    <a:pt x="50572" y="599033"/>
                    <a:pt x="52807" y="596798"/>
                  </a:cubicBezTo>
                  <a:lnTo>
                    <a:pt x="51131" y="595960"/>
                  </a:lnTo>
                  <a:lnTo>
                    <a:pt x="51131" y="598475"/>
                  </a:lnTo>
                  <a:lnTo>
                    <a:pt x="49454" y="596798"/>
                  </a:lnTo>
                  <a:cubicBezTo>
                    <a:pt x="48895" y="596239"/>
                    <a:pt x="48895" y="595960"/>
                    <a:pt x="49454" y="595960"/>
                  </a:cubicBezTo>
                  <a:cubicBezTo>
                    <a:pt x="51131" y="595960"/>
                    <a:pt x="50851" y="594563"/>
                    <a:pt x="48616" y="591769"/>
                  </a:cubicBezTo>
                  <a:lnTo>
                    <a:pt x="46101" y="591769"/>
                  </a:lnTo>
                  <a:cubicBezTo>
                    <a:pt x="46101" y="591210"/>
                    <a:pt x="45543" y="590931"/>
                    <a:pt x="44425" y="590931"/>
                  </a:cubicBezTo>
                  <a:cubicBezTo>
                    <a:pt x="43307" y="590931"/>
                    <a:pt x="42749" y="590093"/>
                    <a:pt x="42749" y="588416"/>
                  </a:cubicBezTo>
                  <a:lnTo>
                    <a:pt x="41072" y="588416"/>
                  </a:lnTo>
                  <a:cubicBezTo>
                    <a:pt x="39955" y="588416"/>
                    <a:pt x="39396" y="589254"/>
                    <a:pt x="39396" y="590931"/>
                  </a:cubicBezTo>
                  <a:cubicBezTo>
                    <a:pt x="40513" y="590931"/>
                    <a:pt x="40513" y="591210"/>
                    <a:pt x="39396" y="591769"/>
                  </a:cubicBezTo>
                  <a:cubicBezTo>
                    <a:pt x="38837" y="591210"/>
                    <a:pt x="38558" y="590791"/>
                    <a:pt x="38558" y="590512"/>
                  </a:cubicBezTo>
                  <a:cubicBezTo>
                    <a:pt x="38558" y="590232"/>
                    <a:pt x="38837" y="589534"/>
                    <a:pt x="39396" y="588416"/>
                  </a:cubicBezTo>
                  <a:cubicBezTo>
                    <a:pt x="39955" y="588416"/>
                    <a:pt x="40234" y="588137"/>
                    <a:pt x="40234" y="587578"/>
                  </a:cubicBezTo>
                  <a:cubicBezTo>
                    <a:pt x="40234" y="587019"/>
                    <a:pt x="39955" y="586740"/>
                    <a:pt x="39396" y="586740"/>
                  </a:cubicBezTo>
                  <a:cubicBezTo>
                    <a:pt x="38278" y="586740"/>
                    <a:pt x="37161" y="587299"/>
                    <a:pt x="36043" y="588416"/>
                  </a:cubicBezTo>
                  <a:cubicBezTo>
                    <a:pt x="34925" y="588416"/>
                    <a:pt x="34367" y="588416"/>
                    <a:pt x="34367" y="588416"/>
                  </a:cubicBezTo>
                  <a:cubicBezTo>
                    <a:pt x="35484" y="587299"/>
                    <a:pt x="34367" y="586740"/>
                    <a:pt x="31014" y="586740"/>
                  </a:cubicBezTo>
                  <a:cubicBezTo>
                    <a:pt x="29896" y="586740"/>
                    <a:pt x="29337" y="586181"/>
                    <a:pt x="29337" y="585063"/>
                  </a:cubicBezTo>
                  <a:lnTo>
                    <a:pt x="29337" y="581711"/>
                  </a:lnTo>
                  <a:cubicBezTo>
                    <a:pt x="30455" y="581711"/>
                    <a:pt x="31014" y="581152"/>
                    <a:pt x="31014" y="580034"/>
                  </a:cubicBezTo>
                  <a:lnTo>
                    <a:pt x="32690" y="578358"/>
                  </a:lnTo>
                  <a:cubicBezTo>
                    <a:pt x="32131" y="577799"/>
                    <a:pt x="31433" y="577519"/>
                    <a:pt x="30595" y="577519"/>
                  </a:cubicBezTo>
                  <a:cubicBezTo>
                    <a:pt x="29756" y="577519"/>
                    <a:pt x="29337" y="577799"/>
                    <a:pt x="29337" y="578358"/>
                  </a:cubicBezTo>
                  <a:cubicBezTo>
                    <a:pt x="25426" y="580593"/>
                    <a:pt x="23470" y="581152"/>
                    <a:pt x="23470" y="580034"/>
                  </a:cubicBezTo>
                  <a:lnTo>
                    <a:pt x="25985" y="578358"/>
                  </a:lnTo>
                  <a:cubicBezTo>
                    <a:pt x="27102" y="578358"/>
                    <a:pt x="27940" y="578078"/>
                    <a:pt x="28499" y="577519"/>
                  </a:cubicBezTo>
                  <a:cubicBezTo>
                    <a:pt x="29058" y="576961"/>
                    <a:pt x="28779" y="576681"/>
                    <a:pt x="27661" y="576681"/>
                  </a:cubicBezTo>
                  <a:lnTo>
                    <a:pt x="25985" y="576681"/>
                  </a:lnTo>
                  <a:cubicBezTo>
                    <a:pt x="24867" y="576681"/>
                    <a:pt x="24168" y="576542"/>
                    <a:pt x="23889" y="576262"/>
                  </a:cubicBezTo>
                  <a:cubicBezTo>
                    <a:pt x="23610" y="575983"/>
                    <a:pt x="23191" y="576122"/>
                    <a:pt x="22632" y="576681"/>
                  </a:cubicBezTo>
                  <a:cubicBezTo>
                    <a:pt x="21514" y="576681"/>
                    <a:pt x="20955" y="576122"/>
                    <a:pt x="20955" y="575005"/>
                  </a:cubicBezTo>
                  <a:lnTo>
                    <a:pt x="18441" y="573329"/>
                  </a:lnTo>
                  <a:lnTo>
                    <a:pt x="18441" y="571652"/>
                  </a:lnTo>
                  <a:cubicBezTo>
                    <a:pt x="18441" y="570535"/>
                    <a:pt x="18161" y="569417"/>
                    <a:pt x="17603" y="568299"/>
                  </a:cubicBezTo>
                  <a:cubicBezTo>
                    <a:pt x="17603" y="567182"/>
                    <a:pt x="18301" y="566483"/>
                    <a:pt x="19698" y="566204"/>
                  </a:cubicBezTo>
                  <a:cubicBezTo>
                    <a:pt x="21095" y="565924"/>
                    <a:pt x="22073" y="566064"/>
                    <a:pt x="22632" y="566623"/>
                  </a:cubicBezTo>
                  <a:cubicBezTo>
                    <a:pt x="25985" y="566623"/>
                    <a:pt x="28220" y="566064"/>
                    <a:pt x="29337" y="564946"/>
                  </a:cubicBezTo>
                  <a:lnTo>
                    <a:pt x="30176" y="563270"/>
                  </a:lnTo>
                  <a:cubicBezTo>
                    <a:pt x="30176" y="561035"/>
                    <a:pt x="24867" y="559917"/>
                    <a:pt x="14250" y="559917"/>
                  </a:cubicBezTo>
                  <a:lnTo>
                    <a:pt x="2515" y="559917"/>
                  </a:lnTo>
                  <a:lnTo>
                    <a:pt x="0" y="558241"/>
                  </a:lnTo>
                  <a:lnTo>
                    <a:pt x="9221" y="558241"/>
                  </a:lnTo>
                  <a:cubicBezTo>
                    <a:pt x="10338" y="557123"/>
                    <a:pt x="11037" y="556006"/>
                    <a:pt x="11316" y="554888"/>
                  </a:cubicBezTo>
                  <a:cubicBezTo>
                    <a:pt x="11596" y="553771"/>
                    <a:pt x="11456" y="553212"/>
                    <a:pt x="10897" y="553212"/>
                  </a:cubicBezTo>
                  <a:cubicBezTo>
                    <a:pt x="10338" y="553212"/>
                    <a:pt x="10059" y="552234"/>
                    <a:pt x="10059" y="550278"/>
                  </a:cubicBezTo>
                  <a:cubicBezTo>
                    <a:pt x="10059" y="548322"/>
                    <a:pt x="10338" y="547344"/>
                    <a:pt x="10897" y="547344"/>
                  </a:cubicBezTo>
                  <a:cubicBezTo>
                    <a:pt x="10897" y="546786"/>
                    <a:pt x="11176" y="546786"/>
                    <a:pt x="11735" y="547344"/>
                  </a:cubicBezTo>
                  <a:cubicBezTo>
                    <a:pt x="14529" y="547344"/>
                    <a:pt x="15926" y="547065"/>
                    <a:pt x="15926" y="546506"/>
                  </a:cubicBezTo>
                  <a:lnTo>
                    <a:pt x="14250" y="544830"/>
                  </a:lnTo>
                  <a:cubicBezTo>
                    <a:pt x="13132" y="544830"/>
                    <a:pt x="12434" y="544690"/>
                    <a:pt x="12154" y="544411"/>
                  </a:cubicBezTo>
                  <a:cubicBezTo>
                    <a:pt x="11875" y="544131"/>
                    <a:pt x="11735" y="543433"/>
                    <a:pt x="11735" y="542315"/>
                  </a:cubicBezTo>
                  <a:cubicBezTo>
                    <a:pt x="13412" y="541756"/>
                    <a:pt x="14809" y="541477"/>
                    <a:pt x="15926" y="541477"/>
                  </a:cubicBezTo>
                  <a:lnTo>
                    <a:pt x="18441" y="541477"/>
                  </a:lnTo>
                  <a:cubicBezTo>
                    <a:pt x="19558" y="540918"/>
                    <a:pt x="20536" y="540499"/>
                    <a:pt x="21374" y="540220"/>
                  </a:cubicBezTo>
                  <a:cubicBezTo>
                    <a:pt x="22213" y="539940"/>
                    <a:pt x="22073" y="540359"/>
                    <a:pt x="20955" y="541477"/>
                  </a:cubicBezTo>
                  <a:lnTo>
                    <a:pt x="20955" y="544830"/>
                  </a:lnTo>
                  <a:cubicBezTo>
                    <a:pt x="20955" y="545389"/>
                    <a:pt x="21933" y="545808"/>
                    <a:pt x="23889" y="546087"/>
                  </a:cubicBezTo>
                  <a:cubicBezTo>
                    <a:pt x="25845" y="546366"/>
                    <a:pt x="27661" y="545947"/>
                    <a:pt x="29337" y="544830"/>
                  </a:cubicBezTo>
                  <a:cubicBezTo>
                    <a:pt x="33808" y="541477"/>
                    <a:pt x="34925" y="539800"/>
                    <a:pt x="32690" y="539800"/>
                  </a:cubicBezTo>
                  <a:cubicBezTo>
                    <a:pt x="32690" y="538683"/>
                    <a:pt x="32131" y="538124"/>
                    <a:pt x="31014" y="538124"/>
                  </a:cubicBezTo>
                  <a:lnTo>
                    <a:pt x="31014" y="534771"/>
                  </a:lnTo>
                  <a:cubicBezTo>
                    <a:pt x="29896" y="534771"/>
                    <a:pt x="29337" y="534213"/>
                    <a:pt x="29337" y="533095"/>
                  </a:cubicBezTo>
                  <a:cubicBezTo>
                    <a:pt x="29337" y="530860"/>
                    <a:pt x="28918" y="529602"/>
                    <a:pt x="28080" y="529323"/>
                  </a:cubicBezTo>
                  <a:cubicBezTo>
                    <a:pt x="27242" y="529044"/>
                    <a:pt x="26543" y="528625"/>
                    <a:pt x="25985" y="528066"/>
                  </a:cubicBezTo>
                  <a:lnTo>
                    <a:pt x="18441" y="528066"/>
                  </a:lnTo>
                  <a:cubicBezTo>
                    <a:pt x="16764" y="528066"/>
                    <a:pt x="15926" y="527228"/>
                    <a:pt x="15926" y="525551"/>
                  </a:cubicBezTo>
                  <a:cubicBezTo>
                    <a:pt x="15926" y="524434"/>
                    <a:pt x="15787" y="523735"/>
                    <a:pt x="15507" y="523456"/>
                  </a:cubicBezTo>
                  <a:cubicBezTo>
                    <a:pt x="15228" y="523176"/>
                    <a:pt x="14809" y="523037"/>
                    <a:pt x="14250" y="523037"/>
                  </a:cubicBezTo>
                  <a:lnTo>
                    <a:pt x="14250" y="521360"/>
                  </a:lnTo>
                  <a:cubicBezTo>
                    <a:pt x="15367" y="521360"/>
                    <a:pt x="15926" y="520522"/>
                    <a:pt x="15926" y="518846"/>
                  </a:cubicBezTo>
                  <a:lnTo>
                    <a:pt x="14250" y="518846"/>
                  </a:lnTo>
                  <a:cubicBezTo>
                    <a:pt x="13132" y="518846"/>
                    <a:pt x="12853" y="518566"/>
                    <a:pt x="13412" y="518007"/>
                  </a:cubicBezTo>
                  <a:cubicBezTo>
                    <a:pt x="13970" y="517449"/>
                    <a:pt x="14809" y="517169"/>
                    <a:pt x="15926" y="517169"/>
                  </a:cubicBezTo>
                  <a:cubicBezTo>
                    <a:pt x="17603" y="517169"/>
                    <a:pt x="19279" y="516890"/>
                    <a:pt x="20955" y="516331"/>
                  </a:cubicBezTo>
                  <a:cubicBezTo>
                    <a:pt x="19279" y="517449"/>
                    <a:pt x="18301" y="518566"/>
                    <a:pt x="18022" y="519684"/>
                  </a:cubicBezTo>
                  <a:cubicBezTo>
                    <a:pt x="17742" y="520801"/>
                    <a:pt x="17882" y="521360"/>
                    <a:pt x="18441" y="521360"/>
                  </a:cubicBezTo>
                  <a:cubicBezTo>
                    <a:pt x="20117" y="522478"/>
                    <a:pt x="21794" y="521640"/>
                    <a:pt x="23470" y="518846"/>
                  </a:cubicBezTo>
                  <a:lnTo>
                    <a:pt x="27661" y="516331"/>
                  </a:lnTo>
                  <a:cubicBezTo>
                    <a:pt x="28779" y="516331"/>
                    <a:pt x="29477" y="515493"/>
                    <a:pt x="29756" y="513816"/>
                  </a:cubicBezTo>
                  <a:cubicBezTo>
                    <a:pt x="30036" y="512140"/>
                    <a:pt x="29896" y="511022"/>
                    <a:pt x="29337" y="510463"/>
                  </a:cubicBezTo>
                  <a:lnTo>
                    <a:pt x="23470" y="510463"/>
                  </a:lnTo>
                  <a:cubicBezTo>
                    <a:pt x="24029" y="510463"/>
                    <a:pt x="24308" y="510743"/>
                    <a:pt x="24308" y="511302"/>
                  </a:cubicBezTo>
                  <a:lnTo>
                    <a:pt x="20955" y="516331"/>
                  </a:lnTo>
                  <a:cubicBezTo>
                    <a:pt x="22073" y="514655"/>
                    <a:pt x="22772" y="513537"/>
                    <a:pt x="23051" y="512978"/>
                  </a:cubicBezTo>
                  <a:cubicBezTo>
                    <a:pt x="23330" y="512419"/>
                    <a:pt x="23191" y="512140"/>
                    <a:pt x="22632" y="512140"/>
                  </a:cubicBezTo>
                  <a:cubicBezTo>
                    <a:pt x="21514" y="512140"/>
                    <a:pt x="20536" y="512419"/>
                    <a:pt x="19698" y="512978"/>
                  </a:cubicBezTo>
                  <a:cubicBezTo>
                    <a:pt x="18860" y="513537"/>
                    <a:pt x="18161" y="513816"/>
                    <a:pt x="17603" y="513816"/>
                  </a:cubicBezTo>
                  <a:lnTo>
                    <a:pt x="14250" y="513816"/>
                  </a:lnTo>
                  <a:lnTo>
                    <a:pt x="17603" y="510463"/>
                  </a:lnTo>
                  <a:lnTo>
                    <a:pt x="20955" y="508787"/>
                  </a:lnTo>
                  <a:lnTo>
                    <a:pt x="17603" y="507111"/>
                  </a:lnTo>
                  <a:cubicBezTo>
                    <a:pt x="15367" y="507111"/>
                    <a:pt x="13412" y="506552"/>
                    <a:pt x="11735" y="505434"/>
                  </a:cubicBezTo>
                  <a:cubicBezTo>
                    <a:pt x="11735" y="504876"/>
                    <a:pt x="12294" y="504317"/>
                    <a:pt x="13412" y="503758"/>
                  </a:cubicBezTo>
                  <a:cubicBezTo>
                    <a:pt x="14529" y="503199"/>
                    <a:pt x="15367" y="503479"/>
                    <a:pt x="15926" y="504596"/>
                  </a:cubicBezTo>
                  <a:cubicBezTo>
                    <a:pt x="15926" y="504596"/>
                    <a:pt x="16206" y="504596"/>
                    <a:pt x="16764" y="504596"/>
                  </a:cubicBezTo>
                  <a:cubicBezTo>
                    <a:pt x="17323" y="504596"/>
                    <a:pt x="17882" y="504596"/>
                    <a:pt x="18441" y="504596"/>
                  </a:cubicBezTo>
                  <a:cubicBezTo>
                    <a:pt x="20117" y="504596"/>
                    <a:pt x="22632" y="503199"/>
                    <a:pt x="25985" y="500405"/>
                  </a:cubicBezTo>
                  <a:cubicBezTo>
                    <a:pt x="27102" y="500405"/>
                    <a:pt x="27661" y="500405"/>
                    <a:pt x="27661" y="500405"/>
                  </a:cubicBezTo>
                  <a:cubicBezTo>
                    <a:pt x="28779" y="500405"/>
                    <a:pt x="29337" y="499846"/>
                    <a:pt x="29337" y="498729"/>
                  </a:cubicBezTo>
                  <a:lnTo>
                    <a:pt x="31014" y="498729"/>
                  </a:lnTo>
                  <a:cubicBezTo>
                    <a:pt x="31573" y="498170"/>
                    <a:pt x="31852" y="497611"/>
                    <a:pt x="31852" y="497052"/>
                  </a:cubicBezTo>
                  <a:cubicBezTo>
                    <a:pt x="31852" y="496494"/>
                    <a:pt x="31573" y="495935"/>
                    <a:pt x="31014" y="495376"/>
                  </a:cubicBezTo>
                  <a:cubicBezTo>
                    <a:pt x="29896" y="494258"/>
                    <a:pt x="29337" y="492582"/>
                    <a:pt x="29337" y="490347"/>
                  </a:cubicBezTo>
                  <a:lnTo>
                    <a:pt x="29337" y="486994"/>
                  </a:lnTo>
                  <a:cubicBezTo>
                    <a:pt x="28220" y="486994"/>
                    <a:pt x="27661" y="484759"/>
                    <a:pt x="27661" y="480288"/>
                  </a:cubicBezTo>
                  <a:cubicBezTo>
                    <a:pt x="27661" y="477494"/>
                    <a:pt x="27940" y="475678"/>
                    <a:pt x="28499" y="474840"/>
                  </a:cubicBezTo>
                  <a:cubicBezTo>
                    <a:pt x="29058" y="474002"/>
                    <a:pt x="30455" y="473583"/>
                    <a:pt x="32690" y="473583"/>
                  </a:cubicBezTo>
                  <a:lnTo>
                    <a:pt x="34367" y="471906"/>
                  </a:lnTo>
                  <a:cubicBezTo>
                    <a:pt x="34367" y="468554"/>
                    <a:pt x="33808" y="466318"/>
                    <a:pt x="32690" y="465201"/>
                  </a:cubicBezTo>
                  <a:cubicBezTo>
                    <a:pt x="31573" y="463524"/>
                    <a:pt x="31014" y="462407"/>
                    <a:pt x="31014" y="461848"/>
                  </a:cubicBezTo>
                  <a:cubicBezTo>
                    <a:pt x="32131" y="461848"/>
                    <a:pt x="32131" y="461289"/>
                    <a:pt x="31014" y="460171"/>
                  </a:cubicBezTo>
                  <a:cubicBezTo>
                    <a:pt x="30455" y="459613"/>
                    <a:pt x="30036" y="458914"/>
                    <a:pt x="29756" y="458076"/>
                  </a:cubicBezTo>
                  <a:cubicBezTo>
                    <a:pt x="29477" y="457238"/>
                    <a:pt x="29337" y="456260"/>
                    <a:pt x="29337" y="455142"/>
                  </a:cubicBezTo>
                  <a:lnTo>
                    <a:pt x="32690" y="450951"/>
                  </a:lnTo>
                  <a:cubicBezTo>
                    <a:pt x="33808" y="450951"/>
                    <a:pt x="34367" y="450113"/>
                    <a:pt x="34367" y="448437"/>
                  </a:cubicBezTo>
                  <a:cubicBezTo>
                    <a:pt x="34367" y="446760"/>
                    <a:pt x="34925" y="445922"/>
                    <a:pt x="36043" y="445922"/>
                  </a:cubicBezTo>
                  <a:cubicBezTo>
                    <a:pt x="36602" y="445922"/>
                    <a:pt x="37440" y="445643"/>
                    <a:pt x="38558" y="445084"/>
                  </a:cubicBezTo>
                  <a:cubicBezTo>
                    <a:pt x="39675" y="444525"/>
                    <a:pt x="40513" y="444246"/>
                    <a:pt x="41072" y="444246"/>
                  </a:cubicBezTo>
                  <a:lnTo>
                    <a:pt x="42749" y="443408"/>
                  </a:lnTo>
                  <a:lnTo>
                    <a:pt x="41072" y="441731"/>
                  </a:lnTo>
                  <a:cubicBezTo>
                    <a:pt x="41072" y="440614"/>
                    <a:pt x="40793" y="439775"/>
                    <a:pt x="40234" y="439217"/>
                  </a:cubicBezTo>
                  <a:cubicBezTo>
                    <a:pt x="39675" y="438658"/>
                    <a:pt x="39396" y="438099"/>
                    <a:pt x="39396" y="437540"/>
                  </a:cubicBezTo>
                  <a:cubicBezTo>
                    <a:pt x="39396" y="436981"/>
                    <a:pt x="38837" y="436702"/>
                    <a:pt x="37719" y="436702"/>
                  </a:cubicBezTo>
                  <a:cubicBezTo>
                    <a:pt x="37719" y="435025"/>
                    <a:pt x="37161" y="433628"/>
                    <a:pt x="36043" y="432511"/>
                  </a:cubicBezTo>
                  <a:cubicBezTo>
                    <a:pt x="36043" y="430835"/>
                    <a:pt x="36881" y="428320"/>
                    <a:pt x="38558" y="424967"/>
                  </a:cubicBezTo>
                  <a:cubicBezTo>
                    <a:pt x="40234" y="421614"/>
                    <a:pt x="41631" y="419100"/>
                    <a:pt x="42749" y="417423"/>
                  </a:cubicBezTo>
                  <a:cubicBezTo>
                    <a:pt x="44425" y="415747"/>
                    <a:pt x="44425" y="414071"/>
                    <a:pt x="42749" y="412394"/>
                  </a:cubicBezTo>
                  <a:cubicBezTo>
                    <a:pt x="42190" y="411835"/>
                    <a:pt x="41910" y="410718"/>
                    <a:pt x="41910" y="409041"/>
                  </a:cubicBezTo>
                  <a:cubicBezTo>
                    <a:pt x="41910" y="406806"/>
                    <a:pt x="43307" y="403733"/>
                    <a:pt x="46101" y="399821"/>
                  </a:cubicBezTo>
                  <a:lnTo>
                    <a:pt x="48616" y="398983"/>
                  </a:lnTo>
                  <a:lnTo>
                    <a:pt x="48616" y="307619"/>
                  </a:lnTo>
                  <a:cubicBezTo>
                    <a:pt x="48616" y="248945"/>
                    <a:pt x="50013" y="198653"/>
                    <a:pt x="52807" y="156743"/>
                  </a:cubicBezTo>
                  <a:cubicBezTo>
                    <a:pt x="53925" y="148920"/>
                    <a:pt x="54483" y="138582"/>
                    <a:pt x="54483" y="125730"/>
                  </a:cubicBezTo>
                  <a:lnTo>
                    <a:pt x="51131" y="117348"/>
                  </a:lnTo>
                  <a:cubicBezTo>
                    <a:pt x="50013" y="117348"/>
                    <a:pt x="49454" y="116789"/>
                    <a:pt x="49454" y="115671"/>
                  </a:cubicBezTo>
                  <a:cubicBezTo>
                    <a:pt x="49454" y="113995"/>
                    <a:pt x="48337" y="112598"/>
                    <a:pt x="46101" y="111480"/>
                  </a:cubicBezTo>
                  <a:cubicBezTo>
                    <a:pt x="44425" y="108127"/>
                    <a:pt x="43587" y="105613"/>
                    <a:pt x="43587" y="103936"/>
                  </a:cubicBezTo>
                  <a:cubicBezTo>
                    <a:pt x="43587" y="101142"/>
                    <a:pt x="44425" y="99047"/>
                    <a:pt x="46101" y="97650"/>
                  </a:cubicBezTo>
                  <a:cubicBezTo>
                    <a:pt x="47778" y="96253"/>
                    <a:pt x="48895" y="95554"/>
                    <a:pt x="49454" y="95554"/>
                  </a:cubicBezTo>
                  <a:cubicBezTo>
                    <a:pt x="50572" y="95554"/>
                    <a:pt x="51689" y="94996"/>
                    <a:pt x="52807" y="93878"/>
                  </a:cubicBezTo>
                  <a:cubicBezTo>
                    <a:pt x="52807" y="93319"/>
                    <a:pt x="53226" y="92760"/>
                    <a:pt x="54064" y="92202"/>
                  </a:cubicBezTo>
                  <a:cubicBezTo>
                    <a:pt x="54903" y="91643"/>
                    <a:pt x="55601" y="91084"/>
                    <a:pt x="56160" y="90525"/>
                  </a:cubicBezTo>
                  <a:cubicBezTo>
                    <a:pt x="58954" y="87731"/>
                    <a:pt x="60630" y="86334"/>
                    <a:pt x="61189" y="86334"/>
                  </a:cubicBezTo>
                  <a:lnTo>
                    <a:pt x="62865" y="85496"/>
                  </a:lnTo>
                  <a:lnTo>
                    <a:pt x="61189" y="82143"/>
                  </a:lnTo>
                  <a:cubicBezTo>
                    <a:pt x="60630" y="82143"/>
                    <a:pt x="60351" y="81584"/>
                    <a:pt x="60351" y="80467"/>
                  </a:cubicBezTo>
                  <a:cubicBezTo>
                    <a:pt x="60351" y="79349"/>
                    <a:pt x="60630" y="78790"/>
                    <a:pt x="61189" y="78790"/>
                  </a:cubicBezTo>
                  <a:cubicBezTo>
                    <a:pt x="63983" y="75996"/>
                    <a:pt x="65380" y="74320"/>
                    <a:pt x="65380" y="73761"/>
                  </a:cubicBezTo>
                  <a:cubicBezTo>
                    <a:pt x="66498" y="72644"/>
                    <a:pt x="67895" y="72085"/>
                    <a:pt x="69571" y="72085"/>
                  </a:cubicBezTo>
                  <a:cubicBezTo>
                    <a:pt x="71247" y="72085"/>
                    <a:pt x="72505" y="71805"/>
                    <a:pt x="73343" y="71247"/>
                  </a:cubicBezTo>
                  <a:cubicBezTo>
                    <a:pt x="74181" y="70688"/>
                    <a:pt x="75438" y="69570"/>
                    <a:pt x="77115" y="67894"/>
                  </a:cubicBezTo>
                  <a:cubicBezTo>
                    <a:pt x="78791" y="66217"/>
                    <a:pt x="80188" y="65379"/>
                    <a:pt x="81306" y="65379"/>
                  </a:cubicBezTo>
                  <a:cubicBezTo>
                    <a:pt x="84100" y="65379"/>
                    <a:pt x="85497" y="64541"/>
                    <a:pt x="85497" y="62865"/>
                  </a:cubicBezTo>
                  <a:cubicBezTo>
                    <a:pt x="89408" y="61188"/>
                    <a:pt x="92202" y="60350"/>
                    <a:pt x="93879" y="60350"/>
                  </a:cubicBezTo>
                  <a:cubicBezTo>
                    <a:pt x="96114" y="60350"/>
                    <a:pt x="98908" y="58674"/>
                    <a:pt x="102261" y="55321"/>
                  </a:cubicBezTo>
                  <a:lnTo>
                    <a:pt x="103937" y="51130"/>
                  </a:lnTo>
                  <a:lnTo>
                    <a:pt x="112319" y="51130"/>
                  </a:lnTo>
                  <a:lnTo>
                    <a:pt x="115672" y="48615"/>
                  </a:lnTo>
                  <a:cubicBezTo>
                    <a:pt x="116790" y="45821"/>
                    <a:pt x="117907" y="44424"/>
                    <a:pt x="119025" y="44424"/>
                  </a:cubicBezTo>
                  <a:cubicBezTo>
                    <a:pt x="119025" y="44983"/>
                    <a:pt x="119444" y="45542"/>
                    <a:pt x="120282" y="46101"/>
                  </a:cubicBezTo>
                  <a:cubicBezTo>
                    <a:pt x="121120" y="46659"/>
                    <a:pt x="121819" y="47498"/>
                    <a:pt x="122378" y="48615"/>
                  </a:cubicBezTo>
                  <a:cubicBezTo>
                    <a:pt x="123495" y="48615"/>
                    <a:pt x="125730" y="50850"/>
                    <a:pt x="129083" y="55321"/>
                  </a:cubicBezTo>
                  <a:lnTo>
                    <a:pt x="132436" y="60350"/>
                  </a:lnTo>
                  <a:cubicBezTo>
                    <a:pt x="134671" y="63703"/>
                    <a:pt x="135789" y="65938"/>
                    <a:pt x="135789" y="67056"/>
                  </a:cubicBezTo>
                  <a:lnTo>
                    <a:pt x="142494" y="78790"/>
                  </a:lnTo>
                  <a:cubicBezTo>
                    <a:pt x="143053" y="79908"/>
                    <a:pt x="143612" y="80607"/>
                    <a:pt x="144171" y="80886"/>
                  </a:cubicBezTo>
                  <a:cubicBezTo>
                    <a:pt x="144730" y="81165"/>
                    <a:pt x="145568" y="81026"/>
                    <a:pt x="146685" y="80467"/>
                  </a:cubicBezTo>
                  <a:lnTo>
                    <a:pt x="146685" y="78790"/>
                  </a:lnTo>
                  <a:cubicBezTo>
                    <a:pt x="146685" y="77673"/>
                    <a:pt x="147524" y="77114"/>
                    <a:pt x="149200" y="77114"/>
                  </a:cubicBezTo>
                  <a:cubicBezTo>
                    <a:pt x="150876" y="77114"/>
                    <a:pt x="152553" y="77673"/>
                    <a:pt x="154229" y="78790"/>
                  </a:cubicBezTo>
                  <a:cubicBezTo>
                    <a:pt x="155906" y="79908"/>
                    <a:pt x="156744" y="81026"/>
                    <a:pt x="156744" y="82143"/>
                  </a:cubicBezTo>
                  <a:lnTo>
                    <a:pt x="159258" y="85496"/>
                  </a:lnTo>
                  <a:cubicBezTo>
                    <a:pt x="159258" y="86055"/>
                    <a:pt x="159817" y="87172"/>
                    <a:pt x="160935" y="88849"/>
                  </a:cubicBezTo>
                  <a:lnTo>
                    <a:pt x="165126" y="93878"/>
                  </a:lnTo>
                  <a:cubicBezTo>
                    <a:pt x="168479" y="97231"/>
                    <a:pt x="170434" y="98907"/>
                    <a:pt x="170993" y="98907"/>
                  </a:cubicBezTo>
                  <a:lnTo>
                    <a:pt x="173508" y="97231"/>
                  </a:lnTo>
                  <a:lnTo>
                    <a:pt x="175184" y="98907"/>
                  </a:lnTo>
                  <a:cubicBezTo>
                    <a:pt x="175184" y="97790"/>
                    <a:pt x="175743" y="97790"/>
                    <a:pt x="176861" y="98907"/>
                  </a:cubicBezTo>
                  <a:cubicBezTo>
                    <a:pt x="177419" y="99466"/>
                    <a:pt x="178956" y="100165"/>
                    <a:pt x="181471" y="101003"/>
                  </a:cubicBezTo>
                  <a:cubicBezTo>
                    <a:pt x="183985" y="101841"/>
                    <a:pt x="185243" y="101701"/>
                    <a:pt x="185243" y="100584"/>
                  </a:cubicBezTo>
                  <a:cubicBezTo>
                    <a:pt x="186360" y="100584"/>
                    <a:pt x="187478" y="101142"/>
                    <a:pt x="188595" y="102260"/>
                  </a:cubicBezTo>
                  <a:cubicBezTo>
                    <a:pt x="188595" y="103378"/>
                    <a:pt x="189154" y="103936"/>
                    <a:pt x="190272" y="103936"/>
                  </a:cubicBezTo>
                  <a:cubicBezTo>
                    <a:pt x="191389" y="102819"/>
                    <a:pt x="191948" y="102819"/>
                    <a:pt x="191948" y="103936"/>
                  </a:cubicBezTo>
                  <a:cubicBezTo>
                    <a:pt x="193066" y="103936"/>
                    <a:pt x="193625" y="104495"/>
                    <a:pt x="193625" y="105613"/>
                  </a:cubicBezTo>
                  <a:cubicBezTo>
                    <a:pt x="194742" y="106730"/>
                    <a:pt x="195301" y="107848"/>
                    <a:pt x="195301" y="108966"/>
                  </a:cubicBezTo>
                  <a:cubicBezTo>
                    <a:pt x="197536" y="111201"/>
                    <a:pt x="198654" y="112877"/>
                    <a:pt x="198654" y="113995"/>
                  </a:cubicBezTo>
                  <a:cubicBezTo>
                    <a:pt x="199771" y="113995"/>
                    <a:pt x="201448" y="113436"/>
                    <a:pt x="203683" y="112318"/>
                  </a:cubicBezTo>
                  <a:cubicBezTo>
                    <a:pt x="207595" y="112318"/>
                    <a:pt x="214300" y="109524"/>
                    <a:pt x="223800" y="103936"/>
                  </a:cubicBezTo>
                  <a:cubicBezTo>
                    <a:pt x="225476" y="102819"/>
                    <a:pt x="227153" y="101981"/>
                    <a:pt x="228829" y="101422"/>
                  </a:cubicBezTo>
                  <a:cubicBezTo>
                    <a:pt x="230505" y="100863"/>
                    <a:pt x="231902" y="100584"/>
                    <a:pt x="233020" y="100584"/>
                  </a:cubicBezTo>
                  <a:cubicBezTo>
                    <a:pt x="233020" y="100584"/>
                    <a:pt x="235535" y="99466"/>
                    <a:pt x="240564" y="97231"/>
                  </a:cubicBezTo>
                  <a:cubicBezTo>
                    <a:pt x="242799" y="96113"/>
                    <a:pt x="248387" y="93319"/>
                    <a:pt x="257328" y="88849"/>
                  </a:cubicBezTo>
                  <a:cubicBezTo>
                    <a:pt x="260681" y="87172"/>
                    <a:pt x="264732" y="85077"/>
                    <a:pt x="269482" y="82562"/>
                  </a:cubicBezTo>
                  <a:cubicBezTo>
                    <a:pt x="274232" y="80048"/>
                    <a:pt x="279400" y="77393"/>
                    <a:pt x="284988" y="74599"/>
                  </a:cubicBezTo>
                  <a:cubicBezTo>
                    <a:pt x="291135" y="71247"/>
                    <a:pt x="295606" y="68732"/>
                    <a:pt x="298400" y="67056"/>
                  </a:cubicBezTo>
                  <a:cubicBezTo>
                    <a:pt x="301194" y="65379"/>
                    <a:pt x="302311" y="63982"/>
                    <a:pt x="301752" y="62865"/>
                  </a:cubicBezTo>
                  <a:cubicBezTo>
                    <a:pt x="301194" y="62865"/>
                    <a:pt x="301054" y="62585"/>
                    <a:pt x="301333" y="62026"/>
                  </a:cubicBezTo>
                  <a:cubicBezTo>
                    <a:pt x="301613" y="61468"/>
                    <a:pt x="301752" y="60909"/>
                    <a:pt x="301752" y="60350"/>
                  </a:cubicBezTo>
                  <a:cubicBezTo>
                    <a:pt x="302870" y="60350"/>
                    <a:pt x="303429" y="58953"/>
                    <a:pt x="303429" y="56159"/>
                  </a:cubicBezTo>
                  <a:cubicBezTo>
                    <a:pt x="303429" y="55600"/>
                    <a:pt x="304267" y="54483"/>
                    <a:pt x="305943" y="52806"/>
                  </a:cubicBezTo>
                  <a:cubicBezTo>
                    <a:pt x="306502" y="52806"/>
                    <a:pt x="307061" y="52527"/>
                    <a:pt x="307620" y="51968"/>
                  </a:cubicBezTo>
                  <a:cubicBezTo>
                    <a:pt x="308179" y="51409"/>
                    <a:pt x="309296" y="51130"/>
                    <a:pt x="310973" y="51130"/>
                  </a:cubicBezTo>
                  <a:lnTo>
                    <a:pt x="316002" y="51130"/>
                  </a:lnTo>
                  <a:cubicBezTo>
                    <a:pt x="316002" y="50012"/>
                    <a:pt x="316840" y="49453"/>
                    <a:pt x="318516" y="49453"/>
                  </a:cubicBezTo>
                  <a:cubicBezTo>
                    <a:pt x="320193" y="49453"/>
                    <a:pt x="321310" y="49453"/>
                    <a:pt x="321869" y="49453"/>
                  </a:cubicBezTo>
                  <a:cubicBezTo>
                    <a:pt x="322428" y="49453"/>
                    <a:pt x="322707" y="49174"/>
                    <a:pt x="322707" y="48615"/>
                  </a:cubicBezTo>
                  <a:cubicBezTo>
                    <a:pt x="322707" y="46939"/>
                    <a:pt x="323266" y="46101"/>
                    <a:pt x="324384" y="46101"/>
                  </a:cubicBezTo>
                  <a:lnTo>
                    <a:pt x="324384" y="44424"/>
                  </a:lnTo>
                  <a:cubicBezTo>
                    <a:pt x="324384" y="43865"/>
                    <a:pt x="324524" y="43446"/>
                    <a:pt x="324803" y="43167"/>
                  </a:cubicBezTo>
                  <a:cubicBezTo>
                    <a:pt x="325082" y="42888"/>
                    <a:pt x="325222" y="42189"/>
                    <a:pt x="325222" y="41071"/>
                  </a:cubicBezTo>
                  <a:cubicBezTo>
                    <a:pt x="326340" y="41071"/>
                    <a:pt x="327178" y="40652"/>
                    <a:pt x="327737" y="39814"/>
                  </a:cubicBezTo>
                  <a:cubicBezTo>
                    <a:pt x="328295" y="38976"/>
                    <a:pt x="328854" y="38277"/>
                    <a:pt x="329413" y="37719"/>
                  </a:cubicBezTo>
                  <a:lnTo>
                    <a:pt x="331089" y="36042"/>
                  </a:lnTo>
                  <a:lnTo>
                    <a:pt x="331089" y="29337"/>
                  </a:lnTo>
                  <a:cubicBezTo>
                    <a:pt x="329972" y="27101"/>
                    <a:pt x="330251" y="25984"/>
                    <a:pt x="331928" y="25984"/>
                  </a:cubicBezTo>
                  <a:cubicBezTo>
                    <a:pt x="331928" y="27101"/>
                    <a:pt x="332766" y="27660"/>
                    <a:pt x="334442" y="27660"/>
                  </a:cubicBezTo>
                  <a:cubicBezTo>
                    <a:pt x="334442" y="27660"/>
                    <a:pt x="334861" y="27101"/>
                    <a:pt x="335700" y="25984"/>
                  </a:cubicBezTo>
                  <a:cubicBezTo>
                    <a:pt x="336538" y="24866"/>
                    <a:pt x="337795" y="24866"/>
                    <a:pt x="339471" y="25984"/>
                  </a:cubicBezTo>
                  <a:cubicBezTo>
                    <a:pt x="341148" y="25984"/>
                    <a:pt x="342405" y="25704"/>
                    <a:pt x="343243" y="25146"/>
                  </a:cubicBezTo>
                  <a:cubicBezTo>
                    <a:pt x="344082" y="24587"/>
                    <a:pt x="344501" y="23749"/>
                    <a:pt x="344501" y="22631"/>
                  </a:cubicBezTo>
                  <a:cubicBezTo>
                    <a:pt x="344501" y="22072"/>
                    <a:pt x="344780" y="21793"/>
                    <a:pt x="345339" y="21793"/>
                  </a:cubicBezTo>
                  <a:cubicBezTo>
                    <a:pt x="345898" y="21793"/>
                    <a:pt x="346736" y="22072"/>
                    <a:pt x="347853" y="22631"/>
                  </a:cubicBezTo>
                  <a:cubicBezTo>
                    <a:pt x="348971" y="22631"/>
                    <a:pt x="350089" y="23190"/>
                    <a:pt x="351206" y="24307"/>
                  </a:cubicBezTo>
                  <a:cubicBezTo>
                    <a:pt x="351206" y="25425"/>
                    <a:pt x="352324" y="25984"/>
                    <a:pt x="354559" y="25984"/>
                  </a:cubicBezTo>
                  <a:cubicBezTo>
                    <a:pt x="355677" y="25984"/>
                    <a:pt x="356515" y="25844"/>
                    <a:pt x="357074" y="25565"/>
                  </a:cubicBezTo>
                  <a:cubicBezTo>
                    <a:pt x="357632" y="25285"/>
                    <a:pt x="357912" y="24866"/>
                    <a:pt x="357912" y="24307"/>
                  </a:cubicBezTo>
                  <a:cubicBezTo>
                    <a:pt x="357353" y="21513"/>
                    <a:pt x="357074" y="19558"/>
                    <a:pt x="357074" y="18440"/>
                  </a:cubicBezTo>
                  <a:cubicBezTo>
                    <a:pt x="357074" y="17322"/>
                    <a:pt x="357353" y="16484"/>
                    <a:pt x="357912" y="15925"/>
                  </a:cubicBezTo>
                  <a:cubicBezTo>
                    <a:pt x="357912" y="14808"/>
                    <a:pt x="359309" y="14249"/>
                    <a:pt x="362103" y="14249"/>
                  </a:cubicBezTo>
                  <a:cubicBezTo>
                    <a:pt x="364897" y="14249"/>
                    <a:pt x="366853" y="13690"/>
                    <a:pt x="367970" y="12573"/>
                  </a:cubicBezTo>
                  <a:cubicBezTo>
                    <a:pt x="367970" y="11455"/>
                    <a:pt x="368529" y="11455"/>
                    <a:pt x="369647" y="12573"/>
                  </a:cubicBezTo>
                  <a:lnTo>
                    <a:pt x="373838" y="12573"/>
                  </a:lnTo>
                  <a:cubicBezTo>
                    <a:pt x="374396" y="12573"/>
                    <a:pt x="374676" y="12014"/>
                    <a:pt x="374676" y="10896"/>
                  </a:cubicBezTo>
                  <a:cubicBezTo>
                    <a:pt x="374676" y="8102"/>
                    <a:pt x="375235" y="6426"/>
                    <a:pt x="376352" y="5867"/>
                  </a:cubicBezTo>
                  <a:lnTo>
                    <a:pt x="378867" y="4191"/>
                  </a:lnTo>
                  <a:lnTo>
                    <a:pt x="380543" y="5867"/>
                  </a:lnTo>
                  <a:cubicBezTo>
                    <a:pt x="381102" y="5867"/>
                    <a:pt x="383058" y="7543"/>
                    <a:pt x="386411" y="10896"/>
                  </a:cubicBezTo>
                  <a:cubicBezTo>
                    <a:pt x="387528" y="12014"/>
                    <a:pt x="388925" y="12573"/>
                    <a:pt x="390602" y="12573"/>
                  </a:cubicBezTo>
                  <a:lnTo>
                    <a:pt x="390602" y="5867"/>
                  </a:lnTo>
                  <a:lnTo>
                    <a:pt x="392278" y="6705"/>
                  </a:lnTo>
                  <a:cubicBezTo>
                    <a:pt x="394513" y="6705"/>
                    <a:pt x="395631" y="6426"/>
                    <a:pt x="395631" y="5867"/>
                  </a:cubicBezTo>
                  <a:lnTo>
                    <a:pt x="395631" y="4191"/>
                  </a:lnTo>
                  <a:cubicBezTo>
                    <a:pt x="396748" y="4191"/>
                    <a:pt x="397307" y="3632"/>
                    <a:pt x="397307" y="2514"/>
                  </a:cubicBezTo>
                  <a:lnTo>
                    <a:pt x="399822" y="4191"/>
                  </a:lnTo>
                  <a:lnTo>
                    <a:pt x="402336" y="5867"/>
                  </a:lnTo>
                  <a:lnTo>
                    <a:pt x="402336" y="4191"/>
                  </a:lnTo>
                  <a:cubicBezTo>
                    <a:pt x="402336" y="3073"/>
                    <a:pt x="402895" y="2514"/>
                    <a:pt x="404013" y="2514"/>
                  </a:cubicBezTo>
                  <a:lnTo>
                    <a:pt x="404013" y="4191"/>
                  </a:lnTo>
                  <a:cubicBezTo>
                    <a:pt x="404013" y="5308"/>
                    <a:pt x="404292" y="5867"/>
                    <a:pt x="404851" y="5867"/>
                  </a:cubicBezTo>
                  <a:lnTo>
                    <a:pt x="404851" y="4191"/>
                  </a:lnTo>
                  <a:lnTo>
                    <a:pt x="407366" y="4191"/>
                  </a:lnTo>
                  <a:cubicBezTo>
                    <a:pt x="407366" y="3073"/>
                    <a:pt x="407785" y="2235"/>
                    <a:pt x="408623" y="1676"/>
                  </a:cubicBezTo>
                  <a:cubicBezTo>
                    <a:pt x="409461" y="1117"/>
                    <a:pt x="410439" y="838"/>
                    <a:pt x="411557" y="838"/>
                  </a:cubicBezTo>
                  <a:lnTo>
                    <a:pt x="415748" y="838"/>
                  </a:lnTo>
                  <a:cubicBezTo>
                    <a:pt x="415748" y="279"/>
                    <a:pt x="416027" y="0"/>
                    <a:pt x="416586" y="0"/>
                  </a:cubicBezTo>
                  <a:close/>
                  <a:moveTo>
                    <a:pt x="483642" y="74599"/>
                  </a:moveTo>
                  <a:cubicBezTo>
                    <a:pt x="483642" y="75717"/>
                    <a:pt x="483782" y="76276"/>
                    <a:pt x="484061" y="76276"/>
                  </a:cubicBezTo>
                  <a:cubicBezTo>
                    <a:pt x="484340" y="76276"/>
                    <a:pt x="484480" y="75717"/>
                    <a:pt x="484480" y="74599"/>
                  </a:cubicBezTo>
                  <a:cubicBezTo>
                    <a:pt x="483921" y="74041"/>
                    <a:pt x="483642" y="74041"/>
                    <a:pt x="483642" y="74599"/>
                  </a:cubicBezTo>
                  <a:close/>
                  <a:moveTo>
                    <a:pt x="495377" y="88849"/>
                  </a:moveTo>
                  <a:lnTo>
                    <a:pt x="493700" y="90525"/>
                  </a:lnTo>
                  <a:lnTo>
                    <a:pt x="495377" y="92202"/>
                  </a:lnTo>
                  <a:lnTo>
                    <a:pt x="495377" y="88849"/>
                  </a:lnTo>
                  <a:close/>
                  <a:moveTo>
                    <a:pt x="500406" y="93878"/>
                  </a:moveTo>
                  <a:cubicBezTo>
                    <a:pt x="499288" y="93878"/>
                    <a:pt x="498729" y="94437"/>
                    <a:pt x="498729" y="95554"/>
                  </a:cubicBezTo>
                  <a:cubicBezTo>
                    <a:pt x="498729" y="96672"/>
                    <a:pt x="499288" y="97231"/>
                    <a:pt x="500406" y="97231"/>
                  </a:cubicBezTo>
                  <a:lnTo>
                    <a:pt x="500406" y="93878"/>
                  </a:lnTo>
                  <a:close/>
                  <a:moveTo>
                    <a:pt x="341148" y="145008"/>
                  </a:moveTo>
                  <a:cubicBezTo>
                    <a:pt x="338354" y="145008"/>
                    <a:pt x="336677" y="145567"/>
                    <a:pt x="336119" y="146685"/>
                  </a:cubicBezTo>
                  <a:cubicBezTo>
                    <a:pt x="335001" y="147243"/>
                    <a:pt x="333883" y="147663"/>
                    <a:pt x="332766" y="147942"/>
                  </a:cubicBezTo>
                  <a:cubicBezTo>
                    <a:pt x="331648" y="148221"/>
                    <a:pt x="331089" y="148640"/>
                    <a:pt x="331089" y="149199"/>
                  </a:cubicBezTo>
                  <a:cubicBezTo>
                    <a:pt x="329972" y="149199"/>
                    <a:pt x="328714" y="149618"/>
                    <a:pt x="327318" y="150457"/>
                  </a:cubicBezTo>
                  <a:cubicBezTo>
                    <a:pt x="325920" y="151295"/>
                    <a:pt x="324943" y="151714"/>
                    <a:pt x="324384" y="151714"/>
                  </a:cubicBezTo>
                  <a:cubicBezTo>
                    <a:pt x="321031" y="153390"/>
                    <a:pt x="317678" y="154927"/>
                    <a:pt x="314325" y="156324"/>
                  </a:cubicBezTo>
                  <a:cubicBezTo>
                    <a:pt x="310973" y="157721"/>
                    <a:pt x="307340" y="159258"/>
                    <a:pt x="303429" y="160934"/>
                  </a:cubicBezTo>
                  <a:cubicBezTo>
                    <a:pt x="302311" y="160934"/>
                    <a:pt x="301473" y="161353"/>
                    <a:pt x="300914" y="162191"/>
                  </a:cubicBezTo>
                  <a:cubicBezTo>
                    <a:pt x="300355" y="163030"/>
                    <a:pt x="299797" y="163449"/>
                    <a:pt x="299238" y="163449"/>
                  </a:cubicBezTo>
                  <a:cubicBezTo>
                    <a:pt x="296444" y="163449"/>
                    <a:pt x="293929" y="164007"/>
                    <a:pt x="291694" y="165125"/>
                  </a:cubicBezTo>
                  <a:cubicBezTo>
                    <a:pt x="289459" y="166243"/>
                    <a:pt x="287224" y="166801"/>
                    <a:pt x="284988" y="166801"/>
                  </a:cubicBezTo>
                  <a:cubicBezTo>
                    <a:pt x="283871" y="167919"/>
                    <a:pt x="282753" y="168478"/>
                    <a:pt x="281636" y="168478"/>
                  </a:cubicBezTo>
                  <a:cubicBezTo>
                    <a:pt x="280518" y="169596"/>
                    <a:pt x="279400" y="170154"/>
                    <a:pt x="278283" y="170154"/>
                  </a:cubicBezTo>
                  <a:lnTo>
                    <a:pt x="273254" y="170154"/>
                  </a:lnTo>
                  <a:cubicBezTo>
                    <a:pt x="271577" y="170713"/>
                    <a:pt x="270460" y="170992"/>
                    <a:pt x="269901" y="170992"/>
                  </a:cubicBezTo>
                  <a:cubicBezTo>
                    <a:pt x="269342" y="170992"/>
                    <a:pt x="268783" y="170713"/>
                    <a:pt x="268224" y="170154"/>
                  </a:cubicBezTo>
                  <a:lnTo>
                    <a:pt x="266548" y="170154"/>
                  </a:lnTo>
                  <a:cubicBezTo>
                    <a:pt x="263195" y="171272"/>
                    <a:pt x="261519" y="172389"/>
                    <a:pt x="261519" y="173507"/>
                  </a:cubicBezTo>
                  <a:cubicBezTo>
                    <a:pt x="260401" y="173507"/>
                    <a:pt x="259004" y="174066"/>
                    <a:pt x="257328" y="175183"/>
                  </a:cubicBezTo>
                  <a:cubicBezTo>
                    <a:pt x="259004" y="175183"/>
                    <a:pt x="259842" y="175183"/>
                    <a:pt x="259842" y="175183"/>
                  </a:cubicBezTo>
                  <a:cubicBezTo>
                    <a:pt x="262078" y="174625"/>
                    <a:pt x="263195" y="174345"/>
                    <a:pt x="263195" y="174345"/>
                  </a:cubicBezTo>
                  <a:cubicBezTo>
                    <a:pt x="263195" y="174345"/>
                    <a:pt x="263195" y="174625"/>
                    <a:pt x="263195" y="175183"/>
                  </a:cubicBezTo>
                  <a:cubicBezTo>
                    <a:pt x="262078" y="175183"/>
                    <a:pt x="261519" y="175742"/>
                    <a:pt x="261519" y="176860"/>
                  </a:cubicBezTo>
                  <a:cubicBezTo>
                    <a:pt x="261519" y="177977"/>
                    <a:pt x="260960" y="179095"/>
                    <a:pt x="259842" y="180213"/>
                  </a:cubicBezTo>
                  <a:lnTo>
                    <a:pt x="261519" y="181889"/>
                  </a:lnTo>
                  <a:lnTo>
                    <a:pt x="263195" y="181889"/>
                  </a:lnTo>
                  <a:lnTo>
                    <a:pt x="263195" y="185242"/>
                  </a:lnTo>
                  <a:cubicBezTo>
                    <a:pt x="264313" y="186918"/>
                    <a:pt x="264872" y="188036"/>
                    <a:pt x="264872" y="188595"/>
                  </a:cubicBezTo>
                  <a:cubicBezTo>
                    <a:pt x="264313" y="188595"/>
                    <a:pt x="263195" y="188176"/>
                    <a:pt x="261519" y="187337"/>
                  </a:cubicBezTo>
                  <a:cubicBezTo>
                    <a:pt x="259842" y="186499"/>
                    <a:pt x="258166" y="185242"/>
                    <a:pt x="256490" y="183565"/>
                  </a:cubicBezTo>
                  <a:cubicBezTo>
                    <a:pt x="255931" y="183007"/>
                    <a:pt x="255232" y="183007"/>
                    <a:pt x="254394" y="183565"/>
                  </a:cubicBezTo>
                  <a:cubicBezTo>
                    <a:pt x="253556" y="184124"/>
                    <a:pt x="253137" y="184683"/>
                    <a:pt x="253137" y="185242"/>
                  </a:cubicBezTo>
                  <a:lnTo>
                    <a:pt x="253137" y="186918"/>
                  </a:lnTo>
                  <a:lnTo>
                    <a:pt x="251460" y="185242"/>
                  </a:lnTo>
                  <a:cubicBezTo>
                    <a:pt x="250343" y="185242"/>
                    <a:pt x="249225" y="184683"/>
                    <a:pt x="248108" y="183565"/>
                  </a:cubicBezTo>
                  <a:cubicBezTo>
                    <a:pt x="246990" y="183565"/>
                    <a:pt x="246152" y="183426"/>
                    <a:pt x="245593" y="183146"/>
                  </a:cubicBezTo>
                  <a:cubicBezTo>
                    <a:pt x="245034" y="182867"/>
                    <a:pt x="244755" y="183007"/>
                    <a:pt x="244755" y="183565"/>
                  </a:cubicBezTo>
                  <a:lnTo>
                    <a:pt x="240564" y="183565"/>
                  </a:lnTo>
                  <a:cubicBezTo>
                    <a:pt x="239446" y="183565"/>
                    <a:pt x="238887" y="184124"/>
                    <a:pt x="238887" y="185242"/>
                  </a:cubicBezTo>
                  <a:cubicBezTo>
                    <a:pt x="238329" y="187477"/>
                    <a:pt x="237490" y="188595"/>
                    <a:pt x="236373" y="188595"/>
                  </a:cubicBezTo>
                  <a:cubicBezTo>
                    <a:pt x="234696" y="188595"/>
                    <a:pt x="233858" y="189433"/>
                    <a:pt x="233858" y="191109"/>
                  </a:cubicBezTo>
                  <a:lnTo>
                    <a:pt x="231344" y="193624"/>
                  </a:lnTo>
                  <a:cubicBezTo>
                    <a:pt x="231344" y="194741"/>
                    <a:pt x="230505" y="195300"/>
                    <a:pt x="228829" y="195300"/>
                  </a:cubicBezTo>
                  <a:cubicBezTo>
                    <a:pt x="228270" y="196418"/>
                    <a:pt x="227711" y="196977"/>
                    <a:pt x="227153" y="196977"/>
                  </a:cubicBezTo>
                  <a:cubicBezTo>
                    <a:pt x="226594" y="196977"/>
                    <a:pt x="226314" y="196418"/>
                    <a:pt x="226314" y="195300"/>
                  </a:cubicBezTo>
                  <a:lnTo>
                    <a:pt x="222123" y="191947"/>
                  </a:lnTo>
                  <a:cubicBezTo>
                    <a:pt x="221006" y="191947"/>
                    <a:pt x="220447" y="191668"/>
                    <a:pt x="220447" y="191109"/>
                  </a:cubicBezTo>
                  <a:lnTo>
                    <a:pt x="219609" y="191109"/>
                  </a:lnTo>
                  <a:cubicBezTo>
                    <a:pt x="218491" y="191109"/>
                    <a:pt x="217513" y="191249"/>
                    <a:pt x="216675" y="191528"/>
                  </a:cubicBezTo>
                  <a:cubicBezTo>
                    <a:pt x="215837" y="191808"/>
                    <a:pt x="215977" y="191947"/>
                    <a:pt x="217094" y="191947"/>
                  </a:cubicBezTo>
                  <a:cubicBezTo>
                    <a:pt x="218771" y="191947"/>
                    <a:pt x="218771" y="192506"/>
                    <a:pt x="217094" y="193624"/>
                  </a:cubicBezTo>
                  <a:cubicBezTo>
                    <a:pt x="215977" y="194741"/>
                    <a:pt x="215418" y="195859"/>
                    <a:pt x="215418" y="196977"/>
                  </a:cubicBezTo>
                  <a:cubicBezTo>
                    <a:pt x="214859" y="196977"/>
                    <a:pt x="214580" y="196418"/>
                    <a:pt x="214580" y="195300"/>
                  </a:cubicBezTo>
                  <a:cubicBezTo>
                    <a:pt x="212903" y="195300"/>
                    <a:pt x="212065" y="196418"/>
                    <a:pt x="212065" y="198653"/>
                  </a:cubicBezTo>
                  <a:cubicBezTo>
                    <a:pt x="212065" y="201447"/>
                    <a:pt x="211786" y="203822"/>
                    <a:pt x="211227" y="205778"/>
                  </a:cubicBezTo>
                  <a:cubicBezTo>
                    <a:pt x="210668" y="207734"/>
                    <a:pt x="210389" y="208991"/>
                    <a:pt x="210389" y="209550"/>
                  </a:cubicBezTo>
                  <a:cubicBezTo>
                    <a:pt x="209271" y="209550"/>
                    <a:pt x="208433" y="209689"/>
                    <a:pt x="207874" y="209969"/>
                  </a:cubicBezTo>
                  <a:cubicBezTo>
                    <a:pt x="207315" y="210248"/>
                    <a:pt x="206477" y="210388"/>
                    <a:pt x="205359" y="210388"/>
                  </a:cubicBezTo>
                  <a:cubicBezTo>
                    <a:pt x="204801" y="210388"/>
                    <a:pt x="204102" y="210528"/>
                    <a:pt x="203264" y="210807"/>
                  </a:cubicBezTo>
                  <a:cubicBezTo>
                    <a:pt x="202426" y="211086"/>
                    <a:pt x="201448" y="210947"/>
                    <a:pt x="200330" y="210388"/>
                  </a:cubicBezTo>
                  <a:lnTo>
                    <a:pt x="191948" y="210388"/>
                  </a:lnTo>
                  <a:cubicBezTo>
                    <a:pt x="191389" y="210388"/>
                    <a:pt x="190551" y="210667"/>
                    <a:pt x="189434" y="211226"/>
                  </a:cubicBezTo>
                  <a:cubicBezTo>
                    <a:pt x="188316" y="211785"/>
                    <a:pt x="186919" y="212064"/>
                    <a:pt x="185243" y="212064"/>
                  </a:cubicBezTo>
                  <a:cubicBezTo>
                    <a:pt x="184125" y="213741"/>
                    <a:pt x="183007" y="214579"/>
                    <a:pt x="181890" y="214579"/>
                  </a:cubicBezTo>
                  <a:cubicBezTo>
                    <a:pt x="180772" y="214579"/>
                    <a:pt x="179794" y="214719"/>
                    <a:pt x="178956" y="214998"/>
                  </a:cubicBezTo>
                  <a:cubicBezTo>
                    <a:pt x="178118" y="215277"/>
                    <a:pt x="177419" y="215417"/>
                    <a:pt x="176861" y="215417"/>
                  </a:cubicBezTo>
                  <a:cubicBezTo>
                    <a:pt x="174625" y="216535"/>
                    <a:pt x="172390" y="217093"/>
                    <a:pt x="170155" y="217093"/>
                  </a:cubicBezTo>
                  <a:cubicBezTo>
                    <a:pt x="169037" y="217093"/>
                    <a:pt x="168479" y="216535"/>
                    <a:pt x="168479" y="215417"/>
                  </a:cubicBezTo>
                  <a:cubicBezTo>
                    <a:pt x="168479" y="214858"/>
                    <a:pt x="167361" y="214579"/>
                    <a:pt x="165126" y="214579"/>
                  </a:cubicBezTo>
                  <a:cubicBezTo>
                    <a:pt x="162332" y="214579"/>
                    <a:pt x="160097" y="214858"/>
                    <a:pt x="158420" y="215417"/>
                  </a:cubicBezTo>
                  <a:cubicBezTo>
                    <a:pt x="157303" y="218211"/>
                    <a:pt x="155347" y="227990"/>
                    <a:pt x="152553" y="244754"/>
                  </a:cubicBezTo>
                  <a:lnTo>
                    <a:pt x="152553" y="254812"/>
                  </a:lnTo>
                  <a:lnTo>
                    <a:pt x="151715" y="256489"/>
                  </a:lnTo>
                  <a:lnTo>
                    <a:pt x="154229" y="254812"/>
                  </a:lnTo>
                  <a:cubicBezTo>
                    <a:pt x="157023" y="252577"/>
                    <a:pt x="158700" y="250342"/>
                    <a:pt x="159258" y="248107"/>
                  </a:cubicBezTo>
                  <a:cubicBezTo>
                    <a:pt x="158141" y="252018"/>
                    <a:pt x="156884" y="255511"/>
                    <a:pt x="155486" y="258584"/>
                  </a:cubicBezTo>
                  <a:cubicBezTo>
                    <a:pt x="154090" y="261658"/>
                    <a:pt x="153670" y="263194"/>
                    <a:pt x="154229" y="263194"/>
                  </a:cubicBezTo>
                  <a:cubicBezTo>
                    <a:pt x="155906" y="263194"/>
                    <a:pt x="155906" y="263753"/>
                    <a:pt x="154229" y="264871"/>
                  </a:cubicBezTo>
                  <a:cubicBezTo>
                    <a:pt x="153670" y="264871"/>
                    <a:pt x="153112" y="265569"/>
                    <a:pt x="152553" y="266966"/>
                  </a:cubicBezTo>
                  <a:cubicBezTo>
                    <a:pt x="151994" y="268363"/>
                    <a:pt x="151715" y="269621"/>
                    <a:pt x="151715" y="270738"/>
                  </a:cubicBezTo>
                  <a:cubicBezTo>
                    <a:pt x="152273" y="270738"/>
                    <a:pt x="152553" y="271577"/>
                    <a:pt x="152553" y="273253"/>
                  </a:cubicBezTo>
                  <a:cubicBezTo>
                    <a:pt x="152553" y="273812"/>
                    <a:pt x="152553" y="274790"/>
                    <a:pt x="152553" y="276187"/>
                  </a:cubicBezTo>
                  <a:cubicBezTo>
                    <a:pt x="152553" y="277584"/>
                    <a:pt x="152553" y="278282"/>
                    <a:pt x="152553" y="278282"/>
                  </a:cubicBezTo>
                  <a:lnTo>
                    <a:pt x="152553" y="282473"/>
                  </a:lnTo>
                  <a:cubicBezTo>
                    <a:pt x="152553" y="283032"/>
                    <a:pt x="152692" y="283591"/>
                    <a:pt x="152972" y="284150"/>
                  </a:cubicBezTo>
                  <a:cubicBezTo>
                    <a:pt x="153251" y="284708"/>
                    <a:pt x="153670" y="284988"/>
                    <a:pt x="154229" y="284988"/>
                  </a:cubicBezTo>
                  <a:cubicBezTo>
                    <a:pt x="154229" y="283870"/>
                    <a:pt x="155067" y="283870"/>
                    <a:pt x="156744" y="284988"/>
                  </a:cubicBezTo>
                  <a:cubicBezTo>
                    <a:pt x="158420" y="286105"/>
                    <a:pt x="160655" y="286664"/>
                    <a:pt x="163449" y="286664"/>
                  </a:cubicBezTo>
                  <a:cubicBezTo>
                    <a:pt x="164008" y="286105"/>
                    <a:pt x="164567" y="285686"/>
                    <a:pt x="165126" y="285407"/>
                  </a:cubicBezTo>
                  <a:cubicBezTo>
                    <a:pt x="165685" y="285127"/>
                    <a:pt x="165964" y="285546"/>
                    <a:pt x="165964" y="286664"/>
                  </a:cubicBezTo>
                  <a:cubicBezTo>
                    <a:pt x="167640" y="288340"/>
                    <a:pt x="169037" y="289179"/>
                    <a:pt x="170155" y="289179"/>
                  </a:cubicBezTo>
                  <a:cubicBezTo>
                    <a:pt x="170155" y="287502"/>
                    <a:pt x="169596" y="286105"/>
                    <a:pt x="168479" y="284988"/>
                  </a:cubicBezTo>
                  <a:cubicBezTo>
                    <a:pt x="167361" y="284988"/>
                    <a:pt x="165964" y="284010"/>
                    <a:pt x="164288" y="282054"/>
                  </a:cubicBezTo>
                  <a:cubicBezTo>
                    <a:pt x="162611" y="280098"/>
                    <a:pt x="160935" y="278561"/>
                    <a:pt x="159258" y="277444"/>
                  </a:cubicBezTo>
                  <a:cubicBezTo>
                    <a:pt x="159258" y="275768"/>
                    <a:pt x="159119" y="274231"/>
                    <a:pt x="158839" y="272834"/>
                  </a:cubicBezTo>
                  <a:cubicBezTo>
                    <a:pt x="158560" y="271437"/>
                    <a:pt x="157861" y="269900"/>
                    <a:pt x="156744" y="268224"/>
                  </a:cubicBezTo>
                  <a:cubicBezTo>
                    <a:pt x="156744" y="267106"/>
                    <a:pt x="157303" y="265989"/>
                    <a:pt x="158420" y="264871"/>
                  </a:cubicBezTo>
                  <a:cubicBezTo>
                    <a:pt x="161214" y="260959"/>
                    <a:pt x="163449" y="260959"/>
                    <a:pt x="165126" y="264871"/>
                  </a:cubicBezTo>
                  <a:lnTo>
                    <a:pt x="165964" y="266547"/>
                  </a:lnTo>
                  <a:lnTo>
                    <a:pt x="165964" y="268224"/>
                  </a:lnTo>
                  <a:cubicBezTo>
                    <a:pt x="167640" y="267106"/>
                    <a:pt x="168479" y="267106"/>
                    <a:pt x="168479" y="268224"/>
                  </a:cubicBezTo>
                  <a:cubicBezTo>
                    <a:pt x="169596" y="268224"/>
                    <a:pt x="170155" y="267665"/>
                    <a:pt x="170155" y="266547"/>
                  </a:cubicBezTo>
                  <a:cubicBezTo>
                    <a:pt x="169037" y="265430"/>
                    <a:pt x="168479" y="263753"/>
                    <a:pt x="168479" y="261518"/>
                  </a:cubicBezTo>
                  <a:cubicBezTo>
                    <a:pt x="169596" y="261518"/>
                    <a:pt x="170155" y="262077"/>
                    <a:pt x="170155" y="263194"/>
                  </a:cubicBezTo>
                  <a:cubicBezTo>
                    <a:pt x="170155" y="264312"/>
                    <a:pt x="170434" y="264871"/>
                    <a:pt x="170993" y="264871"/>
                  </a:cubicBezTo>
                  <a:lnTo>
                    <a:pt x="170993" y="263194"/>
                  </a:lnTo>
                  <a:cubicBezTo>
                    <a:pt x="170993" y="262077"/>
                    <a:pt x="171273" y="261239"/>
                    <a:pt x="171831" y="260680"/>
                  </a:cubicBezTo>
                  <a:cubicBezTo>
                    <a:pt x="172390" y="260121"/>
                    <a:pt x="173508" y="259842"/>
                    <a:pt x="175184" y="259842"/>
                  </a:cubicBezTo>
                  <a:lnTo>
                    <a:pt x="177699" y="259842"/>
                  </a:lnTo>
                  <a:cubicBezTo>
                    <a:pt x="179375" y="258724"/>
                    <a:pt x="180213" y="258724"/>
                    <a:pt x="180213" y="259842"/>
                  </a:cubicBezTo>
                  <a:cubicBezTo>
                    <a:pt x="180213" y="260400"/>
                    <a:pt x="180632" y="260680"/>
                    <a:pt x="181471" y="260680"/>
                  </a:cubicBezTo>
                  <a:cubicBezTo>
                    <a:pt x="182309" y="260680"/>
                    <a:pt x="183007" y="260400"/>
                    <a:pt x="183566" y="259842"/>
                  </a:cubicBezTo>
                  <a:cubicBezTo>
                    <a:pt x="184125" y="259283"/>
                    <a:pt x="184684" y="259004"/>
                    <a:pt x="185243" y="259004"/>
                  </a:cubicBezTo>
                  <a:cubicBezTo>
                    <a:pt x="185801" y="259004"/>
                    <a:pt x="186360" y="259283"/>
                    <a:pt x="186919" y="259842"/>
                  </a:cubicBezTo>
                  <a:cubicBezTo>
                    <a:pt x="191389" y="258724"/>
                    <a:pt x="194742" y="257048"/>
                    <a:pt x="196977" y="254812"/>
                  </a:cubicBezTo>
                  <a:cubicBezTo>
                    <a:pt x="198095" y="253695"/>
                    <a:pt x="199213" y="253136"/>
                    <a:pt x="200330" y="253136"/>
                  </a:cubicBezTo>
                  <a:cubicBezTo>
                    <a:pt x="201448" y="253136"/>
                    <a:pt x="204242" y="252018"/>
                    <a:pt x="208712" y="249783"/>
                  </a:cubicBezTo>
                  <a:cubicBezTo>
                    <a:pt x="211506" y="247548"/>
                    <a:pt x="213741" y="246011"/>
                    <a:pt x="215418" y="245173"/>
                  </a:cubicBezTo>
                  <a:cubicBezTo>
                    <a:pt x="217094" y="244335"/>
                    <a:pt x="218491" y="244195"/>
                    <a:pt x="219609" y="244754"/>
                  </a:cubicBezTo>
                  <a:cubicBezTo>
                    <a:pt x="220168" y="244754"/>
                    <a:pt x="221076" y="244405"/>
                    <a:pt x="222333" y="243706"/>
                  </a:cubicBezTo>
                  <a:lnTo>
                    <a:pt x="223647" y="242849"/>
                  </a:lnTo>
                  <a:lnTo>
                    <a:pt x="223800" y="243078"/>
                  </a:lnTo>
                  <a:lnTo>
                    <a:pt x="223800" y="242750"/>
                  </a:lnTo>
                  <a:lnTo>
                    <a:pt x="227153" y="240563"/>
                  </a:lnTo>
                  <a:cubicBezTo>
                    <a:pt x="229947" y="240004"/>
                    <a:pt x="231902" y="239725"/>
                    <a:pt x="233020" y="239725"/>
                  </a:cubicBezTo>
                  <a:lnTo>
                    <a:pt x="233858" y="239725"/>
                  </a:lnTo>
                  <a:cubicBezTo>
                    <a:pt x="233858" y="238607"/>
                    <a:pt x="234696" y="238048"/>
                    <a:pt x="236373" y="238048"/>
                  </a:cubicBezTo>
                  <a:cubicBezTo>
                    <a:pt x="237490" y="238048"/>
                    <a:pt x="238329" y="237490"/>
                    <a:pt x="238887" y="236372"/>
                  </a:cubicBezTo>
                  <a:lnTo>
                    <a:pt x="243078" y="233019"/>
                  </a:lnTo>
                  <a:cubicBezTo>
                    <a:pt x="243637" y="233019"/>
                    <a:pt x="244336" y="232740"/>
                    <a:pt x="245174" y="232181"/>
                  </a:cubicBezTo>
                  <a:cubicBezTo>
                    <a:pt x="246012" y="231622"/>
                    <a:pt x="246990" y="231343"/>
                    <a:pt x="248108" y="231343"/>
                  </a:cubicBezTo>
                  <a:cubicBezTo>
                    <a:pt x="248108" y="230225"/>
                    <a:pt x="248666" y="229527"/>
                    <a:pt x="249784" y="229247"/>
                  </a:cubicBezTo>
                  <a:cubicBezTo>
                    <a:pt x="250902" y="228968"/>
                    <a:pt x="252578" y="228828"/>
                    <a:pt x="254813" y="228828"/>
                  </a:cubicBezTo>
                  <a:cubicBezTo>
                    <a:pt x="256490" y="228828"/>
                    <a:pt x="258585" y="228270"/>
                    <a:pt x="261100" y="227152"/>
                  </a:cubicBezTo>
                  <a:cubicBezTo>
                    <a:pt x="263614" y="226034"/>
                    <a:pt x="264872" y="224917"/>
                    <a:pt x="264872" y="223799"/>
                  </a:cubicBezTo>
                  <a:lnTo>
                    <a:pt x="266548" y="223799"/>
                  </a:lnTo>
                  <a:cubicBezTo>
                    <a:pt x="267666" y="223799"/>
                    <a:pt x="268224" y="223240"/>
                    <a:pt x="268224" y="222123"/>
                  </a:cubicBezTo>
                  <a:lnTo>
                    <a:pt x="266548" y="222123"/>
                  </a:lnTo>
                  <a:cubicBezTo>
                    <a:pt x="268783" y="220446"/>
                    <a:pt x="270460" y="220167"/>
                    <a:pt x="271577" y="221284"/>
                  </a:cubicBezTo>
                  <a:lnTo>
                    <a:pt x="271577" y="219608"/>
                  </a:lnTo>
                  <a:cubicBezTo>
                    <a:pt x="272695" y="219608"/>
                    <a:pt x="273254" y="219608"/>
                    <a:pt x="273254" y="219608"/>
                  </a:cubicBezTo>
                  <a:lnTo>
                    <a:pt x="278283" y="215417"/>
                  </a:lnTo>
                  <a:lnTo>
                    <a:pt x="278283" y="217093"/>
                  </a:lnTo>
                  <a:lnTo>
                    <a:pt x="279959" y="217093"/>
                  </a:lnTo>
                  <a:lnTo>
                    <a:pt x="279959" y="215417"/>
                  </a:lnTo>
                  <a:cubicBezTo>
                    <a:pt x="279959" y="214858"/>
                    <a:pt x="280797" y="214299"/>
                    <a:pt x="282474" y="213741"/>
                  </a:cubicBezTo>
                  <a:cubicBezTo>
                    <a:pt x="284150" y="213182"/>
                    <a:pt x="284988" y="213461"/>
                    <a:pt x="284988" y="214579"/>
                  </a:cubicBezTo>
                  <a:cubicBezTo>
                    <a:pt x="286106" y="215138"/>
                    <a:pt x="287224" y="215138"/>
                    <a:pt x="288341" y="214579"/>
                  </a:cubicBezTo>
                  <a:cubicBezTo>
                    <a:pt x="289459" y="214020"/>
                    <a:pt x="290018" y="213182"/>
                    <a:pt x="290018" y="212064"/>
                  </a:cubicBezTo>
                  <a:lnTo>
                    <a:pt x="288341" y="212064"/>
                  </a:lnTo>
                  <a:cubicBezTo>
                    <a:pt x="289459" y="210947"/>
                    <a:pt x="290018" y="210388"/>
                    <a:pt x="290018" y="210388"/>
                  </a:cubicBezTo>
                  <a:lnTo>
                    <a:pt x="291694" y="209550"/>
                  </a:lnTo>
                  <a:cubicBezTo>
                    <a:pt x="291694" y="209550"/>
                    <a:pt x="292253" y="209410"/>
                    <a:pt x="293370" y="209131"/>
                  </a:cubicBezTo>
                  <a:cubicBezTo>
                    <a:pt x="294488" y="208851"/>
                    <a:pt x="295047" y="208432"/>
                    <a:pt x="295047" y="207873"/>
                  </a:cubicBezTo>
                  <a:lnTo>
                    <a:pt x="295047" y="205359"/>
                  </a:lnTo>
                  <a:cubicBezTo>
                    <a:pt x="290576" y="208153"/>
                    <a:pt x="287782" y="209550"/>
                    <a:pt x="286665" y="209550"/>
                  </a:cubicBezTo>
                  <a:lnTo>
                    <a:pt x="284988" y="210388"/>
                  </a:lnTo>
                  <a:cubicBezTo>
                    <a:pt x="284430" y="210388"/>
                    <a:pt x="284849" y="209689"/>
                    <a:pt x="286246" y="208292"/>
                  </a:cubicBezTo>
                  <a:cubicBezTo>
                    <a:pt x="287643" y="206895"/>
                    <a:pt x="288900" y="205917"/>
                    <a:pt x="290018" y="205359"/>
                  </a:cubicBezTo>
                  <a:lnTo>
                    <a:pt x="294209" y="205359"/>
                  </a:lnTo>
                  <a:cubicBezTo>
                    <a:pt x="294209" y="204800"/>
                    <a:pt x="294488" y="204381"/>
                    <a:pt x="295047" y="204101"/>
                  </a:cubicBezTo>
                  <a:cubicBezTo>
                    <a:pt x="295606" y="203822"/>
                    <a:pt x="295606" y="203403"/>
                    <a:pt x="295047" y="202844"/>
                  </a:cubicBezTo>
                  <a:cubicBezTo>
                    <a:pt x="295047" y="201726"/>
                    <a:pt x="294767" y="201168"/>
                    <a:pt x="294209" y="201168"/>
                  </a:cubicBezTo>
                  <a:cubicBezTo>
                    <a:pt x="293650" y="201168"/>
                    <a:pt x="292253" y="201726"/>
                    <a:pt x="290018" y="202844"/>
                  </a:cubicBezTo>
                  <a:lnTo>
                    <a:pt x="288341" y="202844"/>
                  </a:lnTo>
                  <a:lnTo>
                    <a:pt x="288341" y="200329"/>
                  </a:lnTo>
                  <a:lnTo>
                    <a:pt x="290018" y="200329"/>
                  </a:lnTo>
                  <a:cubicBezTo>
                    <a:pt x="291135" y="200329"/>
                    <a:pt x="292253" y="199771"/>
                    <a:pt x="293370" y="198653"/>
                  </a:cubicBezTo>
                  <a:cubicBezTo>
                    <a:pt x="294488" y="197535"/>
                    <a:pt x="295047" y="196418"/>
                    <a:pt x="295047" y="195300"/>
                  </a:cubicBezTo>
                  <a:lnTo>
                    <a:pt x="296723" y="193624"/>
                  </a:lnTo>
                  <a:cubicBezTo>
                    <a:pt x="298400" y="193624"/>
                    <a:pt x="299517" y="194183"/>
                    <a:pt x="300076" y="195300"/>
                  </a:cubicBezTo>
                  <a:lnTo>
                    <a:pt x="300076" y="193624"/>
                  </a:lnTo>
                  <a:cubicBezTo>
                    <a:pt x="300076" y="192506"/>
                    <a:pt x="300495" y="191808"/>
                    <a:pt x="301333" y="191528"/>
                  </a:cubicBezTo>
                  <a:cubicBezTo>
                    <a:pt x="302172" y="191249"/>
                    <a:pt x="302870" y="191389"/>
                    <a:pt x="303429" y="191947"/>
                  </a:cubicBezTo>
                  <a:cubicBezTo>
                    <a:pt x="303429" y="193065"/>
                    <a:pt x="304267" y="193624"/>
                    <a:pt x="305943" y="193624"/>
                  </a:cubicBezTo>
                  <a:cubicBezTo>
                    <a:pt x="305943" y="192506"/>
                    <a:pt x="306223" y="191947"/>
                    <a:pt x="306782" y="191947"/>
                  </a:cubicBezTo>
                  <a:cubicBezTo>
                    <a:pt x="309576" y="191947"/>
                    <a:pt x="312649" y="193624"/>
                    <a:pt x="316002" y="196977"/>
                  </a:cubicBezTo>
                  <a:cubicBezTo>
                    <a:pt x="316002" y="198094"/>
                    <a:pt x="316561" y="198653"/>
                    <a:pt x="317678" y="198653"/>
                  </a:cubicBezTo>
                  <a:cubicBezTo>
                    <a:pt x="318237" y="198653"/>
                    <a:pt x="318936" y="198932"/>
                    <a:pt x="319774" y="199491"/>
                  </a:cubicBezTo>
                  <a:cubicBezTo>
                    <a:pt x="320612" y="200050"/>
                    <a:pt x="321590" y="200329"/>
                    <a:pt x="322707" y="200329"/>
                  </a:cubicBezTo>
                  <a:cubicBezTo>
                    <a:pt x="322707" y="202006"/>
                    <a:pt x="323266" y="202844"/>
                    <a:pt x="324384" y="202844"/>
                  </a:cubicBezTo>
                  <a:lnTo>
                    <a:pt x="324384" y="203682"/>
                  </a:lnTo>
                  <a:cubicBezTo>
                    <a:pt x="324384" y="204800"/>
                    <a:pt x="324663" y="205359"/>
                    <a:pt x="325222" y="205359"/>
                  </a:cubicBezTo>
                  <a:lnTo>
                    <a:pt x="331089" y="205359"/>
                  </a:lnTo>
                  <a:cubicBezTo>
                    <a:pt x="331089" y="204800"/>
                    <a:pt x="331229" y="204520"/>
                    <a:pt x="331508" y="204520"/>
                  </a:cubicBezTo>
                  <a:cubicBezTo>
                    <a:pt x="331788" y="204520"/>
                    <a:pt x="332766" y="204800"/>
                    <a:pt x="334442" y="205359"/>
                  </a:cubicBezTo>
                  <a:lnTo>
                    <a:pt x="334442" y="207873"/>
                  </a:lnTo>
                  <a:cubicBezTo>
                    <a:pt x="334442" y="208991"/>
                    <a:pt x="335001" y="209550"/>
                    <a:pt x="336119" y="209550"/>
                  </a:cubicBezTo>
                  <a:lnTo>
                    <a:pt x="341148" y="209550"/>
                  </a:lnTo>
                  <a:lnTo>
                    <a:pt x="344501" y="212064"/>
                  </a:lnTo>
                  <a:cubicBezTo>
                    <a:pt x="345059" y="212064"/>
                    <a:pt x="345898" y="212344"/>
                    <a:pt x="347015" y="212902"/>
                  </a:cubicBezTo>
                  <a:cubicBezTo>
                    <a:pt x="348133" y="213461"/>
                    <a:pt x="348971" y="213182"/>
                    <a:pt x="349530" y="212064"/>
                  </a:cubicBezTo>
                  <a:cubicBezTo>
                    <a:pt x="349530" y="203682"/>
                    <a:pt x="348971" y="196977"/>
                    <a:pt x="347853" y="191947"/>
                  </a:cubicBezTo>
                  <a:cubicBezTo>
                    <a:pt x="347853" y="184124"/>
                    <a:pt x="347295" y="179095"/>
                    <a:pt x="346177" y="176860"/>
                  </a:cubicBezTo>
                  <a:cubicBezTo>
                    <a:pt x="346177" y="173507"/>
                    <a:pt x="345898" y="170434"/>
                    <a:pt x="345339" y="167640"/>
                  </a:cubicBezTo>
                  <a:cubicBezTo>
                    <a:pt x="344780" y="164846"/>
                    <a:pt x="343942" y="161772"/>
                    <a:pt x="342824" y="158419"/>
                  </a:cubicBezTo>
                  <a:cubicBezTo>
                    <a:pt x="342824" y="157861"/>
                    <a:pt x="342545" y="156883"/>
                    <a:pt x="341986" y="155486"/>
                  </a:cubicBezTo>
                  <a:cubicBezTo>
                    <a:pt x="341427" y="154089"/>
                    <a:pt x="341148" y="151993"/>
                    <a:pt x="341148" y="149199"/>
                  </a:cubicBezTo>
                  <a:lnTo>
                    <a:pt x="341148" y="145008"/>
                  </a:lnTo>
                  <a:close/>
                  <a:moveTo>
                    <a:pt x="476936" y="160096"/>
                  </a:moveTo>
                  <a:lnTo>
                    <a:pt x="476936" y="163449"/>
                  </a:lnTo>
                  <a:cubicBezTo>
                    <a:pt x="478054" y="163449"/>
                    <a:pt x="478613" y="162610"/>
                    <a:pt x="478613" y="160934"/>
                  </a:cubicBezTo>
                  <a:cubicBezTo>
                    <a:pt x="478613" y="160375"/>
                    <a:pt x="478054" y="160096"/>
                    <a:pt x="476936" y="160096"/>
                  </a:cubicBezTo>
                  <a:close/>
                  <a:moveTo>
                    <a:pt x="476936" y="166801"/>
                  </a:moveTo>
                  <a:cubicBezTo>
                    <a:pt x="475260" y="169596"/>
                    <a:pt x="474422" y="176860"/>
                    <a:pt x="474422" y="188595"/>
                  </a:cubicBezTo>
                  <a:cubicBezTo>
                    <a:pt x="474422" y="191389"/>
                    <a:pt x="474142" y="194183"/>
                    <a:pt x="473583" y="196977"/>
                  </a:cubicBezTo>
                  <a:cubicBezTo>
                    <a:pt x="473025" y="199771"/>
                    <a:pt x="472745" y="202565"/>
                    <a:pt x="472745" y="205359"/>
                  </a:cubicBezTo>
                  <a:lnTo>
                    <a:pt x="472745" y="188595"/>
                  </a:lnTo>
                  <a:lnTo>
                    <a:pt x="471907" y="191109"/>
                  </a:lnTo>
                  <a:cubicBezTo>
                    <a:pt x="470789" y="191109"/>
                    <a:pt x="470231" y="191389"/>
                    <a:pt x="470231" y="191947"/>
                  </a:cubicBezTo>
                  <a:lnTo>
                    <a:pt x="470231" y="203682"/>
                  </a:lnTo>
                  <a:lnTo>
                    <a:pt x="467716" y="214579"/>
                  </a:lnTo>
                  <a:cubicBezTo>
                    <a:pt x="466598" y="215138"/>
                    <a:pt x="466040" y="215976"/>
                    <a:pt x="466040" y="217093"/>
                  </a:cubicBezTo>
                  <a:cubicBezTo>
                    <a:pt x="466040" y="218770"/>
                    <a:pt x="466598" y="219608"/>
                    <a:pt x="467716" y="219608"/>
                  </a:cubicBezTo>
                  <a:lnTo>
                    <a:pt x="467716" y="236372"/>
                  </a:lnTo>
                  <a:cubicBezTo>
                    <a:pt x="467716" y="233578"/>
                    <a:pt x="467437" y="231483"/>
                    <a:pt x="466878" y="230086"/>
                  </a:cubicBezTo>
                  <a:cubicBezTo>
                    <a:pt x="466319" y="228689"/>
                    <a:pt x="466040" y="229666"/>
                    <a:pt x="466040" y="233019"/>
                  </a:cubicBezTo>
                  <a:cubicBezTo>
                    <a:pt x="466040" y="238048"/>
                    <a:pt x="465760" y="241960"/>
                    <a:pt x="465201" y="244754"/>
                  </a:cubicBezTo>
                  <a:cubicBezTo>
                    <a:pt x="464084" y="246430"/>
                    <a:pt x="463525" y="251180"/>
                    <a:pt x="463525" y="259004"/>
                  </a:cubicBezTo>
                  <a:cubicBezTo>
                    <a:pt x="463525" y="266827"/>
                    <a:pt x="464084" y="271577"/>
                    <a:pt x="465201" y="273253"/>
                  </a:cubicBezTo>
                  <a:lnTo>
                    <a:pt x="465201" y="278282"/>
                  </a:lnTo>
                  <a:cubicBezTo>
                    <a:pt x="465201" y="277723"/>
                    <a:pt x="465341" y="277584"/>
                    <a:pt x="465621" y="277863"/>
                  </a:cubicBezTo>
                  <a:cubicBezTo>
                    <a:pt x="465900" y="278142"/>
                    <a:pt x="466040" y="278841"/>
                    <a:pt x="466040" y="279958"/>
                  </a:cubicBezTo>
                  <a:cubicBezTo>
                    <a:pt x="466040" y="281076"/>
                    <a:pt x="465900" y="282054"/>
                    <a:pt x="465621" y="282892"/>
                  </a:cubicBezTo>
                  <a:cubicBezTo>
                    <a:pt x="465341" y="283730"/>
                    <a:pt x="465201" y="284429"/>
                    <a:pt x="465201" y="284988"/>
                  </a:cubicBezTo>
                  <a:lnTo>
                    <a:pt x="465201" y="286664"/>
                  </a:lnTo>
                  <a:cubicBezTo>
                    <a:pt x="465760" y="286664"/>
                    <a:pt x="465760" y="287502"/>
                    <a:pt x="465201" y="289179"/>
                  </a:cubicBezTo>
                  <a:lnTo>
                    <a:pt x="465201" y="308457"/>
                  </a:lnTo>
                  <a:cubicBezTo>
                    <a:pt x="466319" y="320192"/>
                    <a:pt x="466319" y="326059"/>
                    <a:pt x="465201" y="326059"/>
                  </a:cubicBezTo>
                  <a:cubicBezTo>
                    <a:pt x="464643" y="325501"/>
                    <a:pt x="464084" y="323545"/>
                    <a:pt x="463525" y="320192"/>
                  </a:cubicBezTo>
                  <a:cubicBezTo>
                    <a:pt x="462966" y="316839"/>
                    <a:pt x="462687" y="312928"/>
                    <a:pt x="462687" y="308457"/>
                  </a:cubicBezTo>
                  <a:cubicBezTo>
                    <a:pt x="462687" y="298958"/>
                    <a:pt x="461849" y="295046"/>
                    <a:pt x="460172" y="296723"/>
                  </a:cubicBezTo>
                  <a:lnTo>
                    <a:pt x="460172" y="299237"/>
                  </a:lnTo>
                  <a:cubicBezTo>
                    <a:pt x="460731" y="299237"/>
                    <a:pt x="461010" y="300075"/>
                    <a:pt x="461010" y="301752"/>
                  </a:cubicBezTo>
                  <a:cubicBezTo>
                    <a:pt x="461010" y="302869"/>
                    <a:pt x="460731" y="303428"/>
                    <a:pt x="460172" y="303428"/>
                  </a:cubicBezTo>
                  <a:lnTo>
                    <a:pt x="460172" y="307619"/>
                  </a:lnTo>
                  <a:cubicBezTo>
                    <a:pt x="460172" y="306501"/>
                    <a:pt x="460452" y="305105"/>
                    <a:pt x="461010" y="303428"/>
                  </a:cubicBezTo>
                  <a:lnTo>
                    <a:pt x="461010" y="314325"/>
                  </a:lnTo>
                  <a:cubicBezTo>
                    <a:pt x="461010" y="326059"/>
                    <a:pt x="461290" y="335140"/>
                    <a:pt x="461849" y="341566"/>
                  </a:cubicBezTo>
                  <a:cubicBezTo>
                    <a:pt x="462407" y="347992"/>
                    <a:pt x="462687" y="353161"/>
                    <a:pt x="462687" y="357073"/>
                  </a:cubicBezTo>
                  <a:cubicBezTo>
                    <a:pt x="462687" y="365455"/>
                    <a:pt x="463525" y="371881"/>
                    <a:pt x="465201" y="376351"/>
                  </a:cubicBezTo>
                  <a:lnTo>
                    <a:pt x="465201" y="393954"/>
                  </a:lnTo>
                  <a:cubicBezTo>
                    <a:pt x="465201" y="397865"/>
                    <a:pt x="465481" y="399542"/>
                    <a:pt x="466040" y="398983"/>
                  </a:cubicBezTo>
                  <a:lnTo>
                    <a:pt x="466040" y="407365"/>
                  </a:lnTo>
                  <a:cubicBezTo>
                    <a:pt x="466040" y="408482"/>
                    <a:pt x="465760" y="409041"/>
                    <a:pt x="465201" y="409041"/>
                  </a:cubicBezTo>
                  <a:cubicBezTo>
                    <a:pt x="465760" y="410159"/>
                    <a:pt x="466040" y="411835"/>
                    <a:pt x="466040" y="414071"/>
                  </a:cubicBezTo>
                  <a:cubicBezTo>
                    <a:pt x="466040" y="417423"/>
                    <a:pt x="466179" y="420636"/>
                    <a:pt x="466459" y="423710"/>
                  </a:cubicBezTo>
                  <a:cubicBezTo>
                    <a:pt x="466738" y="426783"/>
                    <a:pt x="467157" y="428599"/>
                    <a:pt x="467716" y="429158"/>
                  </a:cubicBezTo>
                  <a:cubicBezTo>
                    <a:pt x="467716" y="428041"/>
                    <a:pt x="468135" y="428180"/>
                    <a:pt x="468973" y="429577"/>
                  </a:cubicBezTo>
                  <a:cubicBezTo>
                    <a:pt x="469812" y="430974"/>
                    <a:pt x="470231" y="432511"/>
                    <a:pt x="470231" y="434187"/>
                  </a:cubicBezTo>
                  <a:lnTo>
                    <a:pt x="470231" y="444246"/>
                  </a:lnTo>
                  <a:cubicBezTo>
                    <a:pt x="470231" y="443687"/>
                    <a:pt x="470789" y="443408"/>
                    <a:pt x="471907" y="443408"/>
                  </a:cubicBezTo>
                  <a:lnTo>
                    <a:pt x="471907" y="445922"/>
                  </a:lnTo>
                  <a:cubicBezTo>
                    <a:pt x="471907" y="448157"/>
                    <a:pt x="472047" y="449834"/>
                    <a:pt x="472326" y="450951"/>
                  </a:cubicBezTo>
                  <a:cubicBezTo>
                    <a:pt x="472606" y="452069"/>
                    <a:pt x="472745" y="452069"/>
                    <a:pt x="472745" y="450951"/>
                  </a:cubicBezTo>
                  <a:cubicBezTo>
                    <a:pt x="473863" y="449834"/>
                    <a:pt x="474422" y="449834"/>
                    <a:pt x="474422" y="450951"/>
                  </a:cubicBezTo>
                  <a:lnTo>
                    <a:pt x="474422" y="453466"/>
                  </a:lnTo>
                  <a:cubicBezTo>
                    <a:pt x="473304" y="451789"/>
                    <a:pt x="472745" y="452348"/>
                    <a:pt x="472745" y="455142"/>
                  </a:cubicBezTo>
                  <a:lnTo>
                    <a:pt x="472745" y="461848"/>
                  </a:lnTo>
                  <a:cubicBezTo>
                    <a:pt x="473863" y="464083"/>
                    <a:pt x="474422" y="468554"/>
                    <a:pt x="474422" y="475259"/>
                  </a:cubicBezTo>
                  <a:lnTo>
                    <a:pt x="474422" y="483641"/>
                  </a:lnTo>
                  <a:cubicBezTo>
                    <a:pt x="473304" y="483641"/>
                    <a:pt x="472745" y="484200"/>
                    <a:pt x="472745" y="485317"/>
                  </a:cubicBezTo>
                  <a:cubicBezTo>
                    <a:pt x="473863" y="485317"/>
                    <a:pt x="474422" y="486435"/>
                    <a:pt x="474422" y="488670"/>
                  </a:cubicBezTo>
                  <a:lnTo>
                    <a:pt x="474422" y="490347"/>
                  </a:lnTo>
                  <a:lnTo>
                    <a:pt x="476936" y="490347"/>
                  </a:lnTo>
                  <a:lnTo>
                    <a:pt x="478613" y="502082"/>
                  </a:lnTo>
                  <a:cubicBezTo>
                    <a:pt x="478054" y="502082"/>
                    <a:pt x="477774" y="503199"/>
                    <a:pt x="477774" y="505434"/>
                  </a:cubicBezTo>
                  <a:cubicBezTo>
                    <a:pt x="477774" y="507670"/>
                    <a:pt x="478054" y="508787"/>
                    <a:pt x="478613" y="508787"/>
                  </a:cubicBezTo>
                  <a:cubicBezTo>
                    <a:pt x="478613" y="509905"/>
                    <a:pt x="478752" y="511022"/>
                    <a:pt x="479032" y="512140"/>
                  </a:cubicBezTo>
                  <a:cubicBezTo>
                    <a:pt x="479311" y="513257"/>
                    <a:pt x="479171" y="513816"/>
                    <a:pt x="478613" y="513816"/>
                  </a:cubicBezTo>
                  <a:lnTo>
                    <a:pt x="478613" y="512140"/>
                  </a:lnTo>
                  <a:cubicBezTo>
                    <a:pt x="478613" y="510463"/>
                    <a:pt x="478333" y="509905"/>
                    <a:pt x="477774" y="510463"/>
                  </a:cubicBezTo>
                  <a:cubicBezTo>
                    <a:pt x="477216" y="511022"/>
                    <a:pt x="476936" y="512140"/>
                    <a:pt x="476936" y="513816"/>
                  </a:cubicBezTo>
                  <a:lnTo>
                    <a:pt x="476936" y="521360"/>
                  </a:lnTo>
                  <a:cubicBezTo>
                    <a:pt x="478054" y="522478"/>
                    <a:pt x="478613" y="524992"/>
                    <a:pt x="478613" y="528904"/>
                  </a:cubicBezTo>
                  <a:cubicBezTo>
                    <a:pt x="478613" y="531139"/>
                    <a:pt x="478752" y="532955"/>
                    <a:pt x="479032" y="534352"/>
                  </a:cubicBezTo>
                  <a:cubicBezTo>
                    <a:pt x="479311" y="535749"/>
                    <a:pt x="479451" y="537007"/>
                    <a:pt x="479451" y="538124"/>
                  </a:cubicBezTo>
                  <a:lnTo>
                    <a:pt x="481965" y="547344"/>
                  </a:lnTo>
                  <a:lnTo>
                    <a:pt x="481965" y="553212"/>
                  </a:lnTo>
                  <a:lnTo>
                    <a:pt x="483642" y="556565"/>
                  </a:lnTo>
                  <a:lnTo>
                    <a:pt x="484480" y="556565"/>
                  </a:lnTo>
                  <a:cubicBezTo>
                    <a:pt x="484480" y="554888"/>
                    <a:pt x="484201" y="553212"/>
                    <a:pt x="483642" y="551535"/>
                  </a:cubicBezTo>
                  <a:lnTo>
                    <a:pt x="483642" y="547344"/>
                  </a:lnTo>
                  <a:cubicBezTo>
                    <a:pt x="483642" y="543433"/>
                    <a:pt x="483083" y="539242"/>
                    <a:pt x="481965" y="534771"/>
                  </a:cubicBezTo>
                  <a:lnTo>
                    <a:pt x="481965" y="528904"/>
                  </a:lnTo>
                  <a:cubicBezTo>
                    <a:pt x="483083" y="528904"/>
                    <a:pt x="483642" y="528625"/>
                    <a:pt x="483642" y="528066"/>
                  </a:cubicBezTo>
                  <a:cubicBezTo>
                    <a:pt x="483642" y="528066"/>
                    <a:pt x="483921" y="528345"/>
                    <a:pt x="484480" y="528904"/>
                  </a:cubicBezTo>
                  <a:cubicBezTo>
                    <a:pt x="484480" y="530022"/>
                    <a:pt x="484899" y="531698"/>
                    <a:pt x="485737" y="533933"/>
                  </a:cubicBezTo>
                  <a:cubicBezTo>
                    <a:pt x="486576" y="536168"/>
                    <a:pt x="486995" y="538124"/>
                    <a:pt x="486995" y="539800"/>
                  </a:cubicBezTo>
                  <a:cubicBezTo>
                    <a:pt x="486995" y="543153"/>
                    <a:pt x="487553" y="546506"/>
                    <a:pt x="488671" y="549859"/>
                  </a:cubicBezTo>
                  <a:lnTo>
                    <a:pt x="488671" y="558241"/>
                  </a:lnTo>
                  <a:cubicBezTo>
                    <a:pt x="489789" y="558241"/>
                    <a:pt x="490347" y="560476"/>
                    <a:pt x="490347" y="564946"/>
                  </a:cubicBezTo>
                  <a:cubicBezTo>
                    <a:pt x="490347" y="568299"/>
                    <a:pt x="490627" y="569976"/>
                    <a:pt x="491186" y="569976"/>
                  </a:cubicBezTo>
                  <a:lnTo>
                    <a:pt x="491186" y="575005"/>
                  </a:lnTo>
                  <a:cubicBezTo>
                    <a:pt x="491186" y="577240"/>
                    <a:pt x="492583" y="578358"/>
                    <a:pt x="495377" y="578358"/>
                  </a:cubicBezTo>
                  <a:lnTo>
                    <a:pt x="495377" y="569976"/>
                  </a:lnTo>
                  <a:cubicBezTo>
                    <a:pt x="494259" y="566623"/>
                    <a:pt x="493700" y="562711"/>
                    <a:pt x="493700" y="558241"/>
                  </a:cubicBezTo>
                  <a:cubicBezTo>
                    <a:pt x="493700" y="555447"/>
                    <a:pt x="492862" y="553771"/>
                    <a:pt x="491186" y="553212"/>
                  </a:cubicBezTo>
                  <a:lnTo>
                    <a:pt x="493700" y="553212"/>
                  </a:lnTo>
                  <a:lnTo>
                    <a:pt x="493700" y="556565"/>
                  </a:lnTo>
                  <a:cubicBezTo>
                    <a:pt x="494818" y="557682"/>
                    <a:pt x="495377" y="558241"/>
                    <a:pt x="495377" y="558241"/>
                  </a:cubicBezTo>
                  <a:lnTo>
                    <a:pt x="497053" y="558241"/>
                  </a:lnTo>
                  <a:cubicBezTo>
                    <a:pt x="498171" y="557123"/>
                    <a:pt x="498171" y="556565"/>
                    <a:pt x="497053" y="556565"/>
                  </a:cubicBezTo>
                  <a:lnTo>
                    <a:pt x="497053" y="553212"/>
                  </a:lnTo>
                  <a:cubicBezTo>
                    <a:pt x="497053" y="550418"/>
                    <a:pt x="497053" y="548602"/>
                    <a:pt x="497053" y="547763"/>
                  </a:cubicBezTo>
                  <a:cubicBezTo>
                    <a:pt x="497053" y="546925"/>
                    <a:pt x="496494" y="546786"/>
                    <a:pt x="495377" y="547344"/>
                  </a:cubicBezTo>
                  <a:cubicBezTo>
                    <a:pt x="494259" y="547344"/>
                    <a:pt x="493700" y="548183"/>
                    <a:pt x="493700" y="549859"/>
                  </a:cubicBezTo>
                  <a:lnTo>
                    <a:pt x="493700" y="551535"/>
                  </a:lnTo>
                  <a:cubicBezTo>
                    <a:pt x="492024" y="551535"/>
                    <a:pt x="491186" y="548462"/>
                    <a:pt x="491186" y="542315"/>
                  </a:cubicBezTo>
                  <a:lnTo>
                    <a:pt x="491186" y="541477"/>
                  </a:lnTo>
                  <a:cubicBezTo>
                    <a:pt x="492862" y="543712"/>
                    <a:pt x="493700" y="545389"/>
                    <a:pt x="493700" y="546506"/>
                  </a:cubicBezTo>
                  <a:lnTo>
                    <a:pt x="493700" y="539800"/>
                  </a:lnTo>
                  <a:cubicBezTo>
                    <a:pt x="494818" y="539800"/>
                    <a:pt x="495377" y="539242"/>
                    <a:pt x="495377" y="538124"/>
                  </a:cubicBezTo>
                  <a:lnTo>
                    <a:pt x="495377" y="535610"/>
                  </a:lnTo>
                  <a:cubicBezTo>
                    <a:pt x="495377" y="533933"/>
                    <a:pt x="494818" y="532257"/>
                    <a:pt x="493700" y="530580"/>
                  </a:cubicBezTo>
                  <a:lnTo>
                    <a:pt x="491186" y="530580"/>
                  </a:lnTo>
                  <a:lnTo>
                    <a:pt x="491186" y="528904"/>
                  </a:lnTo>
                  <a:cubicBezTo>
                    <a:pt x="490627" y="530022"/>
                    <a:pt x="490347" y="530022"/>
                    <a:pt x="490347" y="528904"/>
                  </a:cubicBezTo>
                  <a:cubicBezTo>
                    <a:pt x="489789" y="528345"/>
                    <a:pt x="489509" y="527228"/>
                    <a:pt x="489509" y="525551"/>
                  </a:cubicBezTo>
                  <a:cubicBezTo>
                    <a:pt x="489509" y="523875"/>
                    <a:pt x="489789" y="523037"/>
                    <a:pt x="490347" y="523037"/>
                  </a:cubicBezTo>
                  <a:lnTo>
                    <a:pt x="490347" y="528066"/>
                  </a:lnTo>
                  <a:cubicBezTo>
                    <a:pt x="490906" y="528625"/>
                    <a:pt x="492024" y="528625"/>
                    <a:pt x="493700" y="528066"/>
                  </a:cubicBezTo>
                  <a:lnTo>
                    <a:pt x="493700" y="525551"/>
                  </a:lnTo>
                  <a:cubicBezTo>
                    <a:pt x="493700" y="523875"/>
                    <a:pt x="492862" y="523037"/>
                    <a:pt x="491186" y="523037"/>
                  </a:cubicBezTo>
                  <a:cubicBezTo>
                    <a:pt x="490627" y="523037"/>
                    <a:pt x="490347" y="522478"/>
                    <a:pt x="490347" y="521360"/>
                  </a:cubicBezTo>
                  <a:cubicBezTo>
                    <a:pt x="490347" y="519684"/>
                    <a:pt x="490627" y="518846"/>
                    <a:pt x="491186" y="518846"/>
                  </a:cubicBezTo>
                  <a:cubicBezTo>
                    <a:pt x="492862" y="520522"/>
                    <a:pt x="493700" y="519963"/>
                    <a:pt x="493700" y="517169"/>
                  </a:cubicBezTo>
                  <a:cubicBezTo>
                    <a:pt x="492024" y="516610"/>
                    <a:pt x="491186" y="513816"/>
                    <a:pt x="491186" y="508787"/>
                  </a:cubicBezTo>
                  <a:cubicBezTo>
                    <a:pt x="491186" y="502082"/>
                    <a:pt x="490347" y="498729"/>
                    <a:pt x="488671" y="498729"/>
                  </a:cubicBezTo>
                  <a:cubicBezTo>
                    <a:pt x="488671" y="496494"/>
                    <a:pt x="489230" y="495376"/>
                    <a:pt x="490347" y="495376"/>
                  </a:cubicBezTo>
                  <a:lnTo>
                    <a:pt x="490347" y="492023"/>
                  </a:lnTo>
                  <a:cubicBezTo>
                    <a:pt x="490347" y="488670"/>
                    <a:pt x="489789" y="485317"/>
                    <a:pt x="488671" y="481965"/>
                  </a:cubicBezTo>
                  <a:cubicBezTo>
                    <a:pt x="488671" y="476377"/>
                    <a:pt x="488392" y="471208"/>
                    <a:pt x="487833" y="466458"/>
                  </a:cubicBezTo>
                  <a:cubicBezTo>
                    <a:pt x="487274" y="461708"/>
                    <a:pt x="486995" y="457378"/>
                    <a:pt x="486995" y="453466"/>
                  </a:cubicBezTo>
                  <a:cubicBezTo>
                    <a:pt x="486995" y="450672"/>
                    <a:pt x="486156" y="447599"/>
                    <a:pt x="484480" y="444246"/>
                  </a:cubicBezTo>
                  <a:cubicBezTo>
                    <a:pt x="484480" y="439217"/>
                    <a:pt x="484340" y="435864"/>
                    <a:pt x="484061" y="434187"/>
                  </a:cubicBezTo>
                  <a:cubicBezTo>
                    <a:pt x="483782" y="432511"/>
                    <a:pt x="483642" y="431393"/>
                    <a:pt x="483642" y="430835"/>
                  </a:cubicBezTo>
                  <a:cubicBezTo>
                    <a:pt x="482524" y="430835"/>
                    <a:pt x="482524" y="430276"/>
                    <a:pt x="483642" y="429158"/>
                  </a:cubicBezTo>
                  <a:lnTo>
                    <a:pt x="483642" y="425805"/>
                  </a:lnTo>
                  <a:cubicBezTo>
                    <a:pt x="482524" y="425805"/>
                    <a:pt x="481965" y="424688"/>
                    <a:pt x="481965" y="422453"/>
                  </a:cubicBezTo>
                  <a:lnTo>
                    <a:pt x="481965" y="415747"/>
                  </a:lnTo>
                  <a:cubicBezTo>
                    <a:pt x="481965" y="413512"/>
                    <a:pt x="481127" y="411277"/>
                    <a:pt x="479451" y="409041"/>
                  </a:cubicBezTo>
                  <a:lnTo>
                    <a:pt x="479451" y="398983"/>
                  </a:lnTo>
                  <a:cubicBezTo>
                    <a:pt x="479451" y="397865"/>
                    <a:pt x="479311" y="395071"/>
                    <a:pt x="479032" y="390601"/>
                  </a:cubicBezTo>
                  <a:cubicBezTo>
                    <a:pt x="478752" y="386131"/>
                    <a:pt x="478613" y="379704"/>
                    <a:pt x="478613" y="371322"/>
                  </a:cubicBezTo>
                  <a:lnTo>
                    <a:pt x="478613" y="362940"/>
                  </a:lnTo>
                  <a:cubicBezTo>
                    <a:pt x="477495" y="360705"/>
                    <a:pt x="477495" y="359587"/>
                    <a:pt x="478613" y="359587"/>
                  </a:cubicBezTo>
                  <a:cubicBezTo>
                    <a:pt x="478613" y="359587"/>
                    <a:pt x="478613" y="359308"/>
                    <a:pt x="478613" y="358749"/>
                  </a:cubicBezTo>
                  <a:cubicBezTo>
                    <a:pt x="478613" y="358190"/>
                    <a:pt x="478613" y="357911"/>
                    <a:pt x="478613" y="357911"/>
                  </a:cubicBezTo>
                  <a:cubicBezTo>
                    <a:pt x="478613" y="357352"/>
                    <a:pt x="478054" y="357073"/>
                    <a:pt x="476936" y="357073"/>
                  </a:cubicBezTo>
                  <a:cubicBezTo>
                    <a:pt x="476936" y="355397"/>
                    <a:pt x="477495" y="355397"/>
                    <a:pt x="478613" y="357073"/>
                  </a:cubicBezTo>
                  <a:cubicBezTo>
                    <a:pt x="479171" y="357073"/>
                    <a:pt x="479171" y="356235"/>
                    <a:pt x="478613" y="354558"/>
                  </a:cubicBezTo>
                  <a:lnTo>
                    <a:pt x="478613" y="351205"/>
                  </a:lnTo>
                  <a:cubicBezTo>
                    <a:pt x="478054" y="351764"/>
                    <a:pt x="477635" y="351904"/>
                    <a:pt x="477355" y="351625"/>
                  </a:cubicBezTo>
                  <a:cubicBezTo>
                    <a:pt x="477076" y="351345"/>
                    <a:pt x="476936" y="350647"/>
                    <a:pt x="476936" y="349529"/>
                  </a:cubicBezTo>
                  <a:cubicBezTo>
                    <a:pt x="476936" y="347294"/>
                    <a:pt x="477495" y="346176"/>
                    <a:pt x="478613" y="346176"/>
                  </a:cubicBezTo>
                  <a:lnTo>
                    <a:pt x="478613" y="303428"/>
                  </a:lnTo>
                  <a:lnTo>
                    <a:pt x="479451" y="299237"/>
                  </a:lnTo>
                  <a:lnTo>
                    <a:pt x="479451" y="263194"/>
                  </a:lnTo>
                  <a:cubicBezTo>
                    <a:pt x="481127" y="259842"/>
                    <a:pt x="481965" y="255930"/>
                    <a:pt x="481965" y="251460"/>
                  </a:cubicBezTo>
                  <a:lnTo>
                    <a:pt x="481965" y="239725"/>
                  </a:lnTo>
                  <a:cubicBezTo>
                    <a:pt x="481965" y="235254"/>
                    <a:pt x="482524" y="232460"/>
                    <a:pt x="483642" y="231343"/>
                  </a:cubicBezTo>
                  <a:lnTo>
                    <a:pt x="483642" y="203682"/>
                  </a:lnTo>
                  <a:cubicBezTo>
                    <a:pt x="483642" y="203682"/>
                    <a:pt x="483782" y="202844"/>
                    <a:pt x="484061" y="201168"/>
                  </a:cubicBezTo>
                  <a:cubicBezTo>
                    <a:pt x="484340" y="199491"/>
                    <a:pt x="484480" y="197535"/>
                    <a:pt x="484480" y="195300"/>
                  </a:cubicBezTo>
                  <a:lnTo>
                    <a:pt x="484480" y="178536"/>
                  </a:lnTo>
                  <a:cubicBezTo>
                    <a:pt x="484480" y="179654"/>
                    <a:pt x="484201" y="179654"/>
                    <a:pt x="483642" y="178536"/>
                  </a:cubicBezTo>
                  <a:cubicBezTo>
                    <a:pt x="483642" y="177419"/>
                    <a:pt x="483083" y="177977"/>
                    <a:pt x="481965" y="180213"/>
                  </a:cubicBezTo>
                  <a:lnTo>
                    <a:pt x="481965" y="191109"/>
                  </a:lnTo>
                  <a:cubicBezTo>
                    <a:pt x="483083" y="191109"/>
                    <a:pt x="483642" y="191389"/>
                    <a:pt x="483642" y="191947"/>
                  </a:cubicBezTo>
                  <a:lnTo>
                    <a:pt x="481965" y="191947"/>
                  </a:lnTo>
                  <a:cubicBezTo>
                    <a:pt x="481965" y="194741"/>
                    <a:pt x="481127" y="198374"/>
                    <a:pt x="479451" y="202844"/>
                  </a:cubicBezTo>
                  <a:lnTo>
                    <a:pt x="479451" y="207873"/>
                  </a:lnTo>
                  <a:lnTo>
                    <a:pt x="478613" y="207873"/>
                  </a:lnTo>
                  <a:lnTo>
                    <a:pt x="478613" y="212064"/>
                  </a:lnTo>
                  <a:cubicBezTo>
                    <a:pt x="478613" y="218770"/>
                    <a:pt x="478054" y="222681"/>
                    <a:pt x="476936" y="223799"/>
                  </a:cubicBezTo>
                  <a:cubicBezTo>
                    <a:pt x="476936" y="225475"/>
                    <a:pt x="477076" y="226593"/>
                    <a:pt x="477355" y="227152"/>
                  </a:cubicBezTo>
                  <a:cubicBezTo>
                    <a:pt x="477635" y="227711"/>
                    <a:pt x="478054" y="227990"/>
                    <a:pt x="478613" y="227990"/>
                  </a:cubicBezTo>
                  <a:lnTo>
                    <a:pt x="478613" y="217093"/>
                  </a:lnTo>
                  <a:cubicBezTo>
                    <a:pt x="479171" y="217093"/>
                    <a:pt x="479451" y="218490"/>
                    <a:pt x="479451" y="221284"/>
                  </a:cubicBezTo>
                  <a:lnTo>
                    <a:pt x="479451" y="222123"/>
                  </a:lnTo>
                  <a:lnTo>
                    <a:pt x="481965" y="223799"/>
                  </a:lnTo>
                  <a:lnTo>
                    <a:pt x="481965" y="227990"/>
                  </a:lnTo>
                  <a:lnTo>
                    <a:pt x="479451" y="226314"/>
                  </a:lnTo>
                  <a:lnTo>
                    <a:pt x="479451" y="223799"/>
                  </a:lnTo>
                  <a:lnTo>
                    <a:pt x="478613" y="231343"/>
                  </a:lnTo>
                  <a:cubicBezTo>
                    <a:pt x="478613" y="234696"/>
                    <a:pt x="478892" y="236931"/>
                    <a:pt x="479451" y="238048"/>
                  </a:cubicBezTo>
                  <a:lnTo>
                    <a:pt x="479451" y="239725"/>
                  </a:lnTo>
                  <a:lnTo>
                    <a:pt x="478613" y="239725"/>
                  </a:lnTo>
                  <a:lnTo>
                    <a:pt x="478613" y="238048"/>
                  </a:lnTo>
                  <a:lnTo>
                    <a:pt x="476936" y="236372"/>
                  </a:lnTo>
                  <a:lnTo>
                    <a:pt x="476936" y="240563"/>
                  </a:lnTo>
                  <a:cubicBezTo>
                    <a:pt x="476377" y="240563"/>
                    <a:pt x="476098" y="239445"/>
                    <a:pt x="476098" y="237210"/>
                  </a:cubicBezTo>
                  <a:lnTo>
                    <a:pt x="476936" y="217093"/>
                  </a:lnTo>
                  <a:lnTo>
                    <a:pt x="476936" y="195300"/>
                  </a:lnTo>
                  <a:cubicBezTo>
                    <a:pt x="478054" y="189153"/>
                    <a:pt x="478613" y="183007"/>
                    <a:pt x="478613" y="176860"/>
                  </a:cubicBezTo>
                  <a:lnTo>
                    <a:pt x="478613" y="171831"/>
                  </a:lnTo>
                  <a:cubicBezTo>
                    <a:pt x="478613" y="169596"/>
                    <a:pt x="478054" y="167919"/>
                    <a:pt x="476936" y="166801"/>
                  </a:cubicBezTo>
                  <a:close/>
                  <a:moveTo>
                    <a:pt x="484061" y="166801"/>
                  </a:moveTo>
                  <a:cubicBezTo>
                    <a:pt x="483782" y="166801"/>
                    <a:pt x="483642" y="167360"/>
                    <a:pt x="483642" y="168478"/>
                  </a:cubicBezTo>
                  <a:lnTo>
                    <a:pt x="483642" y="170154"/>
                  </a:lnTo>
                  <a:lnTo>
                    <a:pt x="484480" y="168478"/>
                  </a:lnTo>
                  <a:cubicBezTo>
                    <a:pt x="484480" y="167360"/>
                    <a:pt x="484340" y="166801"/>
                    <a:pt x="484061" y="166801"/>
                  </a:cubicBezTo>
                  <a:close/>
                  <a:moveTo>
                    <a:pt x="491186" y="200329"/>
                  </a:moveTo>
                  <a:cubicBezTo>
                    <a:pt x="490627" y="200329"/>
                    <a:pt x="490347" y="203403"/>
                    <a:pt x="490347" y="209550"/>
                  </a:cubicBezTo>
                  <a:lnTo>
                    <a:pt x="491186" y="202844"/>
                  </a:lnTo>
                  <a:lnTo>
                    <a:pt x="491186" y="200329"/>
                  </a:lnTo>
                  <a:close/>
                  <a:moveTo>
                    <a:pt x="495377" y="559917"/>
                  </a:moveTo>
                  <a:lnTo>
                    <a:pt x="495377" y="563270"/>
                  </a:lnTo>
                  <a:cubicBezTo>
                    <a:pt x="495377" y="566623"/>
                    <a:pt x="495935" y="568858"/>
                    <a:pt x="497053" y="569976"/>
                  </a:cubicBezTo>
                  <a:lnTo>
                    <a:pt x="497053" y="564946"/>
                  </a:lnTo>
                  <a:cubicBezTo>
                    <a:pt x="497053" y="564388"/>
                    <a:pt x="496774" y="563549"/>
                    <a:pt x="496215" y="562432"/>
                  </a:cubicBezTo>
                  <a:cubicBezTo>
                    <a:pt x="495656" y="561314"/>
                    <a:pt x="495377" y="560476"/>
                    <a:pt x="495377" y="559917"/>
                  </a:cubicBezTo>
                  <a:close/>
                  <a:moveTo>
                    <a:pt x="499568" y="571233"/>
                  </a:moveTo>
                  <a:cubicBezTo>
                    <a:pt x="499009" y="570395"/>
                    <a:pt x="498729" y="570535"/>
                    <a:pt x="498729" y="571652"/>
                  </a:cubicBezTo>
                  <a:lnTo>
                    <a:pt x="500406" y="576681"/>
                  </a:lnTo>
                  <a:lnTo>
                    <a:pt x="500406" y="573329"/>
                  </a:lnTo>
                  <a:cubicBezTo>
                    <a:pt x="500406" y="572770"/>
                    <a:pt x="500126" y="572071"/>
                    <a:pt x="499568" y="571233"/>
                  </a:cubicBezTo>
                  <a:close/>
                  <a:moveTo>
                    <a:pt x="324384" y="215417"/>
                  </a:moveTo>
                  <a:cubicBezTo>
                    <a:pt x="323825" y="215417"/>
                    <a:pt x="325501" y="216814"/>
                    <a:pt x="329413" y="219608"/>
                  </a:cubicBezTo>
                  <a:lnTo>
                    <a:pt x="334442" y="219608"/>
                  </a:lnTo>
                  <a:cubicBezTo>
                    <a:pt x="334442" y="217932"/>
                    <a:pt x="333604" y="217093"/>
                    <a:pt x="331928" y="217093"/>
                  </a:cubicBezTo>
                  <a:cubicBezTo>
                    <a:pt x="331369" y="215976"/>
                    <a:pt x="328854" y="215417"/>
                    <a:pt x="324384" y="215417"/>
                  </a:cubicBezTo>
                  <a:close/>
                  <a:moveTo>
                    <a:pt x="299238" y="219608"/>
                  </a:moveTo>
                  <a:cubicBezTo>
                    <a:pt x="296444" y="219608"/>
                    <a:pt x="294767" y="220167"/>
                    <a:pt x="294209" y="221284"/>
                  </a:cubicBezTo>
                  <a:lnTo>
                    <a:pt x="290018" y="221284"/>
                  </a:lnTo>
                  <a:lnTo>
                    <a:pt x="290018" y="222123"/>
                  </a:lnTo>
                  <a:cubicBezTo>
                    <a:pt x="285547" y="224917"/>
                    <a:pt x="282194" y="226314"/>
                    <a:pt x="279959" y="226314"/>
                  </a:cubicBezTo>
                  <a:cubicBezTo>
                    <a:pt x="278842" y="226314"/>
                    <a:pt x="277445" y="226593"/>
                    <a:pt x="275768" y="227152"/>
                  </a:cubicBezTo>
                  <a:cubicBezTo>
                    <a:pt x="274092" y="227711"/>
                    <a:pt x="273254" y="228270"/>
                    <a:pt x="273254" y="228828"/>
                  </a:cubicBezTo>
                  <a:lnTo>
                    <a:pt x="278283" y="228828"/>
                  </a:lnTo>
                  <a:cubicBezTo>
                    <a:pt x="279400" y="228270"/>
                    <a:pt x="281077" y="227990"/>
                    <a:pt x="283312" y="227990"/>
                  </a:cubicBezTo>
                  <a:cubicBezTo>
                    <a:pt x="285547" y="227990"/>
                    <a:pt x="287224" y="227431"/>
                    <a:pt x="288341" y="226314"/>
                  </a:cubicBezTo>
                  <a:cubicBezTo>
                    <a:pt x="289459" y="226314"/>
                    <a:pt x="291415" y="225475"/>
                    <a:pt x="294209" y="223799"/>
                  </a:cubicBezTo>
                  <a:cubicBezTo>
                    <a:pt x="294767" y="223799"/>
                    <a:pt x="295606" y="223240"/>
                    <a:pt x="296723" y="222123"/>
                  </a:cubicBezTo>
                  <a:cubicBezTo>
                    <a:pt x="298400" y="222123"/>
                    <a:pt x="299238" y="221284"/>
                    <a:pt x="299238" y="219608"/>
                  </a:cubicBezTo>
                  <a:close/>
                  <a:moveTo>
                    <a:pt x="249784" y="233019"/>
                  </a:moveTo>
                  <a:lnTo>
                    <a:pt x="248108" y="233857"/>
                  </a:lnTo>
                  <a:cubicBezTo>
                    <a:pt x="246990" y="233857"/>
                    <a:pt x="246292" y="233997"/>
                    <a:pt x="246012" y="234277"/>
                  </a:cubicBezTo>
                  <a:cubicBezTo>
                    <a:pt x="245733" y="234556"/>
                    <a:pt x="245593" y="235254"/>
                    <a:pt x="245593" y="236372"/>
                  </a:cubicBezTo>
                  <a:lnTo>
                    <a:pt x="248108" y="236372"/>
                  </a:lnTo>
                  <a:cubicBezTo>
                    <a:pt x="249225" y="236372"/>
                    <a:pt x="249784" y="235254"/>
                    <a:pt x="249784" y="233019"/>
                  </a:cubicBezTo>
                  <a:close/>
                  <a:moveTo>
                    <a:pt x="163449" y="273253"/>
                  </a:moveTo>
                  <a:cubicBezTo>
                    <a:pt x="163449" y="274370"/>
                    <a:pt x="164008" y="275768"/>
                    <a:pt x="165126" y="277444"/>
                  </a:cubicBezTo>
                  <a:lnTo>
                    <a:pt x="165126" y="273253"/>
                  </a:lnTo>
                  <a:lnTo>
                    <a:pt x="163449" y="273253"/>
                  </a:lnTo>
                  <a:close/>
                  <a:moveTo>
                    <a:pt x="336957" y="283311"/>
                  </a:moveTo>
                  <a:cubicBezTo>
                    <a:pt x="338633" y="284429"/>
                    <a:pt x="340030" y="284988"/>
                    <a:pt x="341148" y="284988"/>
                  </a:cubicBezTo>
                  <a:lnTo>
                    <a:pt x="342824" y="284988"/>
                  </a:lnTo>
                  <a:cubicBezTo>
                    <a:pt x="343942" y="284988"/>
                    <a:pt x="344501" y="284429"/>
                    <a:pt x="344501" y="283311"/>
                  </a:cubicBezTo>
                  <a:lnTo>
                    <a:pt x="336957" y="283311"/>
                  </a:lnTo>
                  <a:close/>
                  <a:moveTo>
                    <a:pt x="173508" y="284988"/>
                  </a:moveTo>
                  <a:cubicBezTo>
                    <a:pt x="171831" y="284988"/>
                    <a:pt x="170993" y="285546"/>
                    <a:pt x="170993" y="286664"/>
                  </a:cubicBezTo>
                  <a:cubicBezTo>
                    <a:pt x="170993" y="287782"/>
                    <a:pt x="171133" y="288480"/>
                    <a:pt x="171412" y="288760"/>
                  </a:cubicBezTo>
                  <a:cubicBezTo>
                    <a:pt x="171692" y="289039"/>
                    <a:pt x="172390" y="289179"/>
                    <a:pt x="173508" y="289179"/>
                  </a:cubicBezTo>
                  <a:cubicBezTo>
                    <a:pt x="174625" y="289179"/>
                    <a:pt x="175743" y="288340"/>
                    <a:pt x="176861" y="286664"/>
                  </a:cubicBezTo>
                  <a:lnTo>
                    <a:pt x="175184" y="286664"/>
                  </a:lnTo>
                  <a:lnTo>
                    <a:pt x="175184" y="284988"/>
                  </a:lnTo>
                  <a:lnTo>
                    <a:pt x="173508" y="284988"/>
                  </a:lnTo>
                  <a:close/>
                  <a:moveTo>
                    <a:pt x="324384" y="286664"/>
                  </a:moveTo>
                  <a:cubicBezTo>
                    <a:pt x="323266" y="286664"/>
                    <a:pt x="321310" y="287502"/>
                    <a:pt x="318516" y="289179"/>
                  </a:cubicBezTo>
                  <a:lnTo>
                    <a:pt x="317678" y="289179"/>
                  </a:lnTo>
                  <a:cubicBezTo>
                    <a:pt x="316561" y="289179"/>
                    <a:pt x="316002" y="289458"/>
                    <a:pt x="316002" y="290017"/>
                  </a:cubicBezTo>
                  <a:cubicBezTo>
                    <a:pt x="314325" y="290017"/>
                    <a:pt x="313487" y="290576"/>
                    <a:pt x="313487" y="291693"/>
                  </a:cubicBezTo>
                  <a:lnTo>
                    <a:pt x="310973" y="291693"/>
                  </a:lnTo>
                  <a:cubicBezTo>
                    <a:pt x="309855" y="291693"/>
                    <a:pt x="308318" y="292392"/>
                    <a:pt x="306362" y="293789"/>
                  </a:cubicBezTo>
                  <a:cubicBezTo>
                    <a:pt x="304407" y="295186"/>
                    <a:pt x="303429" y="296164"/>
                    <a:pt x="303429" y="296723"/>
                  </a:cubicBezTo>
                  <a:cubicBezTo>
                    <a:pt x="302311" y="298399"/>
                    <a:pt x="301752" y="298399"/>
                    <a:pt x="301752" y="296723"/>
                  </a:cubicBezTo>
                  <a:cubicBezTo>
                    <a:pt x="301752" y="296164"/>
                    <a:pt x="300914" y="295884"/>
                    <a:pt x="299238" y="295884"/>
                  </a:cubicBezTo>
                  <a:cubicBezTo>
                    <a:pt x="297561" y="296443"/>
                    <a:pt x="296164" y="296723"/>
                    <a:pt x="295047" y="296723"/>
                  </a:cubicBezTo>
                  <a:lnTo>
                    <a:pt x="294209" y="296723"/>
                  </a:lnTo>
                  <a:lnTo>
                    <a:pt x="291694" y="299237"/>
                  </a:lnTo>
                  <a:cubicBezTo>
                    <a:pt x="291135" y="298119"/>
                    <a:pt x="290437" y="297561"/>
                    <a:pt x="289598" y="297561"/>
                  </a:cubicBezTo>
                  <a:cubicBezTo>
                    <a:pt x="288760" y="297561"/>
                    <a:pt x="287782" y="298119"/>
                    <a:pt x="286665" y="299237"/>
                  </a:cubicBezTo>
                  <a:cubicBezTo>
                    <a:pt x="283312" y="299237"/>
                    <a:pt x="279959" y="300634"/>
                    <a:pt x="276606" y="303428"/>
                  </a:cubicBezTo>
                  <a:cubicBezTo>
                    <a:pt x="275489" y="303428"/>
                    <a:pt x="273812" y="304266"/>
                    <a:pt x="271577" y="305943"/>
                  </a:cubicBezTo>
                  <a:cubicBezTo>
                    <a:pt x="270460" y="305943"/>
                    <a:pt x="269342" y="306501"/>
                    <a:pt x="268224" y="307619"/>
                  </a:cubicBezTo>
                  <a:cubicBezTo>
                    <a:pt x="268224" y="308178"/>
                    <a:pt x="267666" y="308457"/>
                    <a:pt x="266548" y="308457"/>
                  </a:cubicBezTo>
                  <a:cubicBezTo>
                    <a:pt x="265430" y="310134"/>
                    <a:pt x="264313" y="311531"/>
                    <a:pt x="263195" y="312648"/>
                  </a:cubicBezTo>
                  <a:cubicBezTo>
                    <a:pt x="261519" y="313766"/>
                    <a:pt x="260122" y="314884"/>
                    <a:pt x="259004" y="316001"/>
                  </a:cubicBezTo>
                  <a:lnTo>
                    <a:pt x="258445" y="316746"/>
                  </a:lnTo>
                  <a:lnTo>
                    <a:pt x="258585" y="316839"/>
                  </a:lnTo>
                  <a:cubicBezTo>
                    <a:pt x="258585" y="317398"/>
                    <a:pt x="258166" y="318236"/>
                    <a:pt x="257328" y="319354"/>
                  </a:cubicBezTo>
                  <a:lnTo>
                    <a:pt x="257328" y="320192"/>
                  </a:lnTo>
                  <a:cubicBezTo>
                    <a:pt x="256769" y="321869"/>
                    <a:pt x="256490" y="323266"/>
                    <a:pt x="256490" y="324383"/>
                  </a:cubicBezTo>
                  <a:cubicBezTo>
                    <a:pt x="255372" y="325501"/>
                    <a:pt x="255372" y="326059"/>
                    <a:pt x="256490" y="326059"/>
                  </a:cubicBezTo>
                  <a:lnTo>
                    <a:pt x="257328" y="326059"/>
                  </a:lnTo>
                  <a:cubicBezTo>
                    <a:pt x="257328" y="327177"/>
                    <a:pt x="257048" y="327736"/>
                    <a:pt x="256490" y="327736"/>
                  </a:cubicBezTo>
                  <a:lnTo>
                    <a:pt x="256490" y="329412"/>
                  </a:lnTo>
                  <a:cubicBezTo>
                    <a:pt x="255372" y="329412"/>
                    <a:pt x="254813" y="329971"/>
                    <a:pt x="254813" y="331089"/>
                  </a:cubicBezTo>
                  <a:lnTo>
                    <a:pt x="254813" y="332765"/>
                  </a:lnTo>
                  <a:cubicBezTo>
                    <a:pt x="254813" y="335000"/>
                    <a:pt x="253696" y="336118"/>
                    <a:pt x="251460" y="336118"/>
                  </a:cubicBezTo>
                  <a:cubicBezTo>
                    <a:pt x="251460" y="337235"/>
                    <a:pt x="250902" y="337794"/>
                    <a:pt x="249784" y="337794"/>
                  </a:cubicBezTo>
                  <a:lnTo>
                    <a:pt x="249784" y="336118"/>
                  </a:lnTo>
                  <a:cubicBezTo>
                    <a:pt x="249784" y="333883"/>
                    <a:pt x="248108" y="333324"/>
                    <a:pt x="244755" y="334442"/>
                  </a:cubicBezTo>
                  <a:lnTo>
                    <a:pt x="244755" y="332765"/>
                  </a:lnTo>
                  <a:lnTo>
                    <a:pt x="245593" y="331089"/>
                  </a:lnTo>
                  <a:cubicBezTo>
                    <a:pt x="247269" y="331089"/>
                    <a:pt x="248108" y="330530"/>
                    <a:pt x="248108" y="329412"/>
                  </a:cubicBezTo>
                  <a:cubicBezTo>
                    <a:pt x="248108" y="328295"/>
                    <a:pt x="247269" y="327736"/>
                    <a:pt x="245593" y="327736"/>
                  </a:cubicBezTo>
                  <a:lnTo>
                    <a:pt x="245593" y="324383"/>
                  </a:lnTo>
                  <a:cubicBezTo>
                    <a:pt x="245593" y="321589"/>
                    <a:pt x="245314" y="320192"/>
                    <a:pt x="244755" y="320192"/>
                  </a:cubicBezTo>
                  <a:cubicBezTo>
                    <a:pt x="244755" y="321869"/>
                    <a:pt x="244196" y="322707"/>
                    <a:pt x="243078" y="322707"/>
                  </a:cubicBezTo>
                  <a:lnTo>
                    <a:pt x="238887" y="326059"/>
                  </a:lnTo>
                  <a:cubicBezTo>
                    <a:pt x="238329" y="326059"/>
                    <a:pt x="238049" y="326618"/>
                    <a:pt x="238049" y="327736"/>
                  </a:cubicBezTo>
                  <a:lnTo>
                    <a:pt x="243078" y="327736"/>
                  </a:lnTo>
                  <a:cubicBezTo>
                    <a:pt x="243078" y="328853"/>
                    <a:pt x="243637" y="328853"/>
                    <a:pt x="244755" y="327736"/>
                  </a:cubicBezTo>
                  <a:lnTo>
                    <a:pt x="245593" y="327736"/>
                  </a:lnTo>
                  <a:lnTo>
                    <a:pt x="245593" y="331089"/>
                  </a:lnTo>
                  <a:lnTo>
                    <a:pt x="244755" y="329412"/>
                  </a:lnTo>
                  <a:cubicBezTo>
                    <a:pt x="243637" y="329412"/>
                    <a:pt x="242659" y="329831"/>
                    <a:pt x="241821" y="330670"/>
                  </a:cubicBezTo>
                  <a:cubicBezTo>
                    <a:pt x="240983" y="331508"/>
                    <a:pt x="240564" y="332206"/>
                    <a:pt x="240564" y="332765"/>
                  </a:cubicBezTo>
                  <a:cubicBezTo>
                    <a:pt x="240564" y="333883"/>
                    <a:pt x="241402" y="334442"/>
                    <a:pt x="243078" y="334442"/>
                  </a:cubicBezTo>
                  <a:lnTo>
                    <a:pt x="243078" y="336118"/>
                  </a:lnTo>
                  <a:cubicBezTo>
                    <a:pt x="241402" y="336118"/>
                    <a:pt x="240564" y="337235"/>
                    <a:pt x="240564" y="339471"/>
                  </a:cubicBezTo>
                  <a:lnTo>
                    <a:pt x="240564" y="341147"/>
                  </a:lnTo>
                  <a:lnTo>
                    <a:pt x="243078" y="341147"/>
                  </a:lnTo>
                  <a:cubicBezTo>
                    <a:pt x="243078" y="341706"/>
                    <a:pt x="242659" y="342265"/>
                    <a:pt x="241821" y="342824"/>
                  </a:cubicBezTo>
                  <a:cubicBezTo>
                    <a:pt x="240983" y="343382"/>
                    <a:pt x="240564" y="343941"/>
                    <a:pt x="240564" y="344500"/>
                  </a:cubicBezTo>
                  <a:lnTo>
                    <a:pt x="238049" y="344500"/>
                  </a:lnTo>
                  <a:cubicBezTo>
                    <a:pt x="236932" y="344500"/>
                    <a:pt x="235535" y="343941"/>
                    <a:pt x="233858" y="342824"/>
                  </a:cubicBezTo>
                  <a:cubicBezTo>
                    <a:pt x="233299" y="342265"/>
                    <a:pt x="232880" y="341985"/>
                    <a:pt x="232601" y="341985"/>
                  </a:cubicBezTo>
                  <a:cubicBezTo>
                    <a:pt x="232322" y="341985"/>
                    <a:pt x="231902" y="342265"/>
                    <a:pt x="231344" y="342824"/>
                  </a:cubicBezTo>
                  <a:lnTo>
                    <a:pt x="228829" y="342824"/>
                  </a:lnTo>
                  <a:lnTo>
                    <a:pt x="228829" y="357073"/>
                  </a:lnTo>
                  <a:cubicBezTo>
                    <a:pt x="227711" y="355397"/>
                    <a:pt x="227153" y="353999"/>
                    <a:pt x="227153" y="352882"/>
                  </a:cubicBezTo>
                  <a:cubicBezTo>
                    <a:pt x="227153" y="351764"/>
                    <a:pt x="226873" y="350926"/>
                    <a:pt x="226314" y="350367"/>
                  </a:cubicBezTo>
                  <a:cubicBezTo>
                    <a:pt x="225756" y="349808"/>
                    <a:pt x="224917" y="349529"/>
                    <a:pt x="223800" y="349529"/>
                  </a:cubicBezTo>
                  <a:cubicBezTo>
                    <a:pt x="221006" y="347294"/>
                    <a:pt x="219609" y="345617"/>
                    <a:pt x="219609" y="344500"/>
                  </a:cubicBezTo>
                  <a:lnTo>
                    <a:pt x="215837" y="345757"/>
                  </a:lnTo>
                  <a:lnTo>
                    <a:pt x="214580" y="346176"/>
                  </a:lnTo>
                  <a:cubicBezTo>
                    <a:pt x="213462" y="346176"/>
                    <a:pt x="212484" y="346456"/>
                    <a:pt x="211646" y="347015"/>
                  </a:cubicBezTo>
                  <a:cubicBezTo>
                    <a:pt x="210808" y="347573"/>
                    <a:pt x="210947" y="347853"/>
                    <a:pt x="212065" y="347853"/>
                  </a:cubicBezTo>
                  <a:lnTo>
                    <a:pt x="212065" y="349529"/>
                  </a:lnTo>
                  <a:lnTo>
                    <a:pt x="210389" y="349529"/>
                  </a:lnTo>
                  <a:cubicBezTo>
                    <a:pt x="208153" y="351764"/>
                    <a:pt x="207036" y="353441"/>
                    <a:pt x="207036" y="354558"/>
                  </a:cubicBezTo>
                  <a:lnTo>
                    <a:pt x="202007" y="359587"/>
                  </a:lnTo>
                  <a:cubicBezTo>
                    <a:pt x="200889" y="359587"/>
                    <a:pt x="194882" y="365734"/>
                    <a:pt x="183985" y="378028"/>
                  </a:cubicBezTo>
                  <a:cubicBezTo>
                    <a:pt x="173089" y="390322"/>
                    <a:pt x="166802" y="398424"/>
                    <a:pt x="165126" y="402336"/>
                  </a:cubicBezTo>
                  <a:cubicBezTo>
                    <a:pt x="165126" y="403453"/>
                    <a:pt x="165405" y="404012"/>
                    <a:pt x="165964" y="404012"/>
                  </a:cubicBezTo>
                  <a:lnTo>
                    <a:pt x="170155" y="404012"/>
                  </a:lnTo>
                  <a:cubicBezTo>
                    <a:pt x="170714" y="402895"/>
                    <a:pt x="171831" y="402336"/>
                    <a:pt x="173508" y="402336"/>
                  </a:cubicBezTo>
                  <a:lnTo>
                    <a:pt x="176861" y="402336"/>
                  </a:lnTo>
                  <a:cubicBezTo>
                    <a:pt x="177419" y="400659"/>
                    <a:pt x="178537" y="399821"/>
                    <a:pt x="180213" y="399821"/>
                  </a:cubicBezTo>
                  <a:cubicBezTo>
                    <a:pt x="180213" y="400939"/>
                    <a:pt x="180074" y="401637"/>
                    <a:pt x="179794" y="401917"/>
                  </a:cubicBezTo>
                  <a:cubicBezTo>
                    <a:pt x="179515" y="402196"/>
                    <a:pt x="178816" y="402336"/>
                    <a:pt x="177699" y="402336"/>
                  </a:cubicBezTo>
                  <a:lnTo>
                    <a:pt x="177699" y="404012"/>
                  </a:lnTo>
                  <a:cubicBezTo>
                    <a:pt x="176022" y="405130"/>
                    <a:pt x="176861" y="405689"/>
                    <a:pt x="180213" y="405689"/>
                  </a:cubicBezTo>
                  <a:cubicBezTo>
                    <a:pt x="183007" y="405689"/>
                    <a:pt x="186919" y="404571"/>
                    <a:pt x="191948" y="402336"/>
                  </a:cubicBezTo>
                  <a:cubicBezTo>
                    <a:pt x="193066" y="400659"/>
                    <a:pt x="194463" y="399402"/>
                    <a:pt x="196139" y="398564"/>
                  </a:cubicBezTo>
                  <a:cubicBezTo>
                    <a:pt x="197816" y="397726"/>
                    <a:pt x="199213" y="397307"/>
                    <a:pt x="200330" y="397307"/>
                  </a:cubicBezTo>
                  <a:cubicBezTo>
                    <a:pt x="201448" y="397307"/>
                    <a:pt x="203683" y="396189"/>
                    <a:pt x="207036" y="393954"/>
                  </a:cubicBezTo>
                  <a:lnTo>
                    <a:pt x="208712" y="393954"/>
                  </a:lnTo>
                  <a:cubicBezTo>
                    <a:pt x="209830" y="393954"/>
                    <a:pt x="210528" y="394373"/>
                    <a:pt x="210808" y="395211"/>
                  </a:cubicBezTo>
                  <a:cubicBezTo>
                    <a:pt x="211087" y="396049"/>
                    <a:pt x="210947" y="396748"/>
                    <a:pt x="210389" y="397307"/>
                  </a:cubicBezTo>
                  <a:lnTo>
                    <a:pt x="214580" y="397307"/>
                  </a:lnTo>
                  <a:cubicBezTo>
                    <a:pt x="214580" y="396748"/>
                    <a:pt x="214719" y="396189"/>
                    <a:pt x="214999" y="395630"/>
                  </a:cubicBezTo>
                  <a:cubicBezTo>
                    <a:pt x="215278" y="395071"/>
                    <a:pt x="215418" y="394512"/>
                    <a:pt x="215418" y="393954"/>
                  </a:cubicBezTo>
                  <a:cubicBezTo>
                    <a:pt x="218212" y="393954"/>
                    <a:pt x="219888" y="393395"/>
                    <a:pt x="220447" y="392277"/>
                  </a:cubicBezTo>
                  <a:lnTo>
                    <a:pt x="222123" y="392277"/>
                  </a:lnTo>
                  <a:cubicBezTo>
                    <a:pt x="224917" y="392277"/>
                    <a:pt x="226314" y="391719"/>
                    <a:pt x="226314" y="390601"/>
                  </a:cubicBezTo>
                  <a:cubicBezTo>
                    <a:pt x="226314" y="388925"/>
                    <a:pt x="225476" y="388925"/>
                    <a:pt x="223800" y="390601"/>
                  </a:cubicBezTo>
                  <a:cubicBezTo>
                    <a:pt x="223800" y="391160"/>
                    <a:pt x="223520" y="391439"/>
                    <a:pt x="222962" y="391439"/>
                  </a:cubicBezTo>
                  <a:cubicBezTo>
                    <a:pt x="222403" y="391439"/>
                    <a:pt x="222123" y="391160"/>
                    <a:pt x="222123" y="390601"/>
                  </a:cubicBezTo>
                  <a:lnTo>
                    <a:pt x="223800" y="388086"/>
                  </a:lnTo>
                  <a:cubicBezTo>
                    <a:pt x="225476" y="388086"/>
                    <a:pt x="226314" y="387807"/>
                    <a:pt x="226314" y="387248"/>
                  </a:cubicBezTo>
                  <a:cubicBezTo>
                    <a:pt x="226314" y="386131"/>
                    <a:pt x="226594" y="386131"/>
                    <a:pt x="227153" y="387248"/>
                  </a:cubicBezTo>
                  <a:lnTo>
                    <a:pt x="227153" y="388086"/>
                  </a:lnTo>
                  <a:cubicBezTo>
                    <a:pt x="227153" y="389204"/>
                    <a:pt x="227432" y="389763"/>
                    <a:pt x="227991" y="389763"/>
                  </a:cubicBezTo>
                  <a:cubicBezTo>
                    <a:pt x="228550" y="389763"/>
                    <a:pt x="228829" y="389204"/>
                    <a:pt x="228829" y="388086"/>
                  </a:cubicBezTo>
                  <a:lnTo>
                    <a:pt x="228829" y="381381"/>
                  </a:lnTo>
                  <a:lnTo>
                    <a:pt x="227153" y="376351"/>
                  </a:lnTo>
                  <a:lnTo>
                    <a:pt x="227153" y="366293"/>
                  </a:lnTo>
                  <a:cubicBezTo>
                    <a:pt x="227153" y="367411"/>
                    <a:pt x="227013" y="366992"/>
                    <a:pt x="226734" y="365036"/>
                  </a:cubicBezTo>
                  <a:cubicBezTo>
                    <a:pt x="226454" y="363080"/>
                    <a:pt x="226314" y="361264"/>
                    <a:pt x="226314" y="359587"/>
                  </a:cubicBezTo>
                  <a:cubicBezTo>
                    <a:pt x="226873" y="359587"/>
                    <a:pt x="227153" y="360426"/>
                    <a:pt x="227153" y="362102"/>
                  </a:cubicBezTo>
                  <a:lnTo>
                    <a:pt x="227153" y="362940"/>
                  </a:lnTo>
                  <a:lnTo>
                    <a:pt x="228829" y="362102"/>
                  </a:lnTo>
                  <a:lnTo>
                    <a:pt x="231344" y="362102"/>
                  </a:lnTo>
                  <a:lnTo>
                    <a:pt x="231344" y="362940"/>
                  </a:lnTo>
                  <a:lnTo>
                    <a:pt x="233020" y="373837"/>
                  </a:lnTo>
                  <a:cubicBezTo>
                    <a:pt x="233020" y="374396"/>
                    <a:pt x="233020" y="374954"/>
                    <a:pt x="233020" y="375513"/>
                  </a:cubicBezTo>
                  <a:lnTo>
                    <a:pt x="232781" y="376351"/>
                  </a:lnTo>
                  <a:lnTo>
                    <a:pt x="231344" y="376351"/>
                  </a:lnTo>
                  <a:lnTo>
                    <a:pt x="231344" y="378866"/>
                  </a:lnTo>
                  <a:lnTo>
                    <a:pt x="232601" y="376980"/>
                  </a:lnTo>
                  <a:lnTo>
                    <a:pt x="231344" y="381381"/>
                  </a:lnTo>
                  <a:lnTo>
                    <a:pt x="231344" y="383057"/>
                  </a:lnTo>
                  <a:cubicBezTo>
                    <a:pt x="232461" y="383057"/>
                    <a:pt x="233020" y="382498"/>
                    <a:pt x="233020" y="381381"/>
                  </a:cubicBezTo>
                  <a:cubicBezTo>
                    <a:pt x="233020" y="380822"/>
                    <a:pt x="233299" y="380543"/>
                    <a:pt x="233858" y="380543"/>
                  </a:cubicBezTo>
                  <a:cubicBezTo>
                    <a:pt x="233858" y="381101"/>
                    <a:pt x="233579" y="382778"/>
                    <a:pt x="233020" y="385572"/>
                  </a:cubicBezTo>
                  <a:lnTo>
                    <a:pt x="233020" y="388086"/>
                  </a:lnTo>
                  <a:lnTo>
                    <a:pt x="238887" y="385572"/>
                  </a:lnTo>
                  <a:cubicBezTo>
                    <a:pt x="240564" y="385013"/>
                    <a:pt x="242100" y="384314"/>
                    <a:pt x="243498" y="383476"/>
                  </a:cubicBezTo>
                  <a:cubicBezTo>
                    <a:pt x="244894" y="382638"/>
                    <a:pt x="245593" y="381940"/>
                    <a:pt x="245593" y="381381"/>
                  </a:cubicBezTo>
                  <a:cubicBezTo>
                    <a:pt x="247269" y="380822"/>
                    <a:pt x="246990" y="380543"/>
                    <a:pt x="244755" y="380543"/>
                  </a:cubicBezTo>
                  <a:cubicBezTo>
                    <a:pt x="244196" y="380543"/>
                    <a:pt x="244056" y="380263"/>
                    <a:pt x="244336" y="379704"/>
                  </a:cubicBezTo>
                  <a:cubicBezTo>
                    <a:pt x="244615" y="379145"/>
                    <a:pt x="245034" y="378866"/>
                    <a:pt x="245593" y="378866"/>
                  </a:cubicBezTo>
                  <a:cubicBezTo>
                    <a:pt x="247269" y="378866"/>
                    <a:pt x="248666" y="378028"/>
                    <a:pt x="249784" y="376351"/>
                  </a:cubicBezTo>
                  <a:cubicBezTo>
                    <a:pt x="250902" y="376351"/>
                    <a:pt x="252019" y="376212"/>
                    <a:pt x="253137" y="375932"/>
                  </a:cubicBezTo>
                  <a:cubicBezTo>
                    <a:pt x="254254" y="375653"/>
                    <a:pt x="255651" y="375513"/>
                    <a:pt x="257328" y="375513"/>
                  </a:cubicBezTo>
                  <a:cubicBezTo>
                    <a:pt x="258445" y="375513"/>
                    <a:pt x="259982" y="374815"/>
                    <a:pt x="261938" y="373418"/>
                  </a:cubicBezTo>
                  <a:cubicBezTo>
                    <a:pt x="263894" y="372021"/>
                    <a:pt x="265430" y="371322"/>
                    <a:pt x="266548" y="371322"/>
                  </a:cubicBezTo>
                  <a:cubicBezTo>
                    <a:pt x="267666" y="370205"/>
                    <a:pt x="269482" y="369506"/>
                    <a:pt x="271996" y="369227"/>
                  </a:cubicBezTo>
                  <a:cubicBezTo>
                    <a:pt x="274511" y="368947"/>
                    <a:pt x="276606" y="368808"/>
                    <a:pt x="278283" y="368808"/>
                  </a:cubicBezTo>
                  <a:lnTo>
                    <a:pt x="279959" y="368808"/>
                  </a:lnTo>
                  <a:cubicBezTo>
                    <a:pt x="279959" y="366014"/>
                    <a:pt x="280518" y="364617"/>
                    <a:pt x="281636" y="364617"/>
                  </a:cubicBezTo>
                  <a:cubicBezTo>
                    <a:pt x="282753" y="362940"/>
                    <a:pt x="283871" y="362102"/>
                    <a:pt x="284988" y="362102"/>
                  </a:cubicBezTo>
                  <a:cubicBezTo>
                    <a:pt x="284988" y="360984"/>
                    <a:pt x="284709" y="360426"/>
                    <a:pt x="284150" y="360426"/>
                  </a:cubicBezTo>
                  <a:cubicBezTo>
                    <a:pt x="283591" y="360426"/>
                    <a:pt x="283312" y="360984"/>
                    <a:pt x="283312" y="362102"/>
                  </a:cubicBezTo>
                  <a:lnTo>
                    <a:pt x="278283" y="362102"/>
                  </a:lnTo>
                  <a:cubicBezTo>
                    <a:pt x="279400" y="360426"/>
                    <a:pt x="281636" y="359587"/>
                    <a:pt x="284988" y="359587"/>
                  </a:cubicBezTo>
                  <a:cubicBezTo>
                    <a:pt x="287224" y="359587"/>
                    <a:pt x="288900" y="359029"/>
                    <a:pt x="290018" y="357911"/>
                  </a:cubicBezTo>
                  <a:cubicBezTo>
                    <a:pt x="291135" y="357352"/>
                    <a:pt x="291694" y="357352"/>
                    <a:pt x="291694" y="357911"/>
                  </a:cubicBezTo>
                  <a:lnTo>
                    <a:pt x="294209" y="357073"/>
                  </a:lnTo>
                  <a:cubicBezTo>
                    <a:pt x="294767" y="355397"/>
                    <a:pt x="295047" y="355397"/>
                    <a:pt x="295047" y="357073"/>
                  </a:cubicBezTo>
                  <a:cubicBezTo>
                    <a:pt x="295606" y="357073"/>
                    <a:pt x="296444" y="356933"/>
                    <a:pt x="297561" y="356654"/>
                  </a:cubicBezTo>
                  <a:cubicBezTo>
                    <a:pt x="298679" y="356374"/>
                    <a:pt x="299238" y="355676"/>
                    <a:pt x="299238" y="354558"/>
                  </a:cubicBezTo>
                  <a:cubicBezTo>
                    <a:pt x="299238" y="352323"/>
                    <a:pt x="299517" y="351764"/>
                    <a:pt x="300076" y="352882"/>
                  </a:cubicBezTo>
                  <a:lnTo>
                    <a:pt x="301752" y="352882"/>
                  </a:lnTo>
                  <a:cubicBezTo>
                    <a:pt x="304546" y="352882"/>
                    <a:pt x="306223" y="353441"/>
                    <a:pt x="306782" y="354558"/>
                  </a:cubicBezTo>
                  <a:lnTo>
                    <a:pt x="308458" y="354558"/>
                  </a:lnTo>
                  <a:cubicBezTo>
                    <a:pt x="308458" y="353999"/>
                    <a:pt x="308737" y="353441"/>
                    <a:pt x="309296" y="352882"/>
                  </a:cubicBezTo>
                  <a:cubicBezTo>
                    <a:pt x="309855" y="352323"/>
                    <a:pt x="309576" y="351764"/>
                    <a:pt x="308458" y="351205"/>
                  </a:cubicBezTo>
                  <a:cubicBezTo>
                    <a:pt x="310134" y="352323"/>
                    <a:pt x="311531" y="352882"/>
                    <a:pt x="312649" y="352882"/>
                  </a:cubicBezTo>
                  <a:cubicBezTo>
                    <a:pt x="313208" y="352882"/>
                    <a:pt x="313906" y="352603"/>
                    <a:pt x="314744" y="352044"/>
                  </a:cubicBezTo>
                  <a:cubicBezTo>
                    <a:pt x="315583" y="351485"/>
                    <a:pt x="316002" y="350647"/>
                    <a:pt x="316002" y="349529"/>
                  </a:cubicBezTo>
                  <a:cubicBezTo>
                    <a:pt x="317119" y="349529"/>
                    <a:pt x="317678" y="350647"/>
                    <a:pt x="317678" y="352882"/>
                  </a:cubicBezTo>
                  <a:cubicBezTo>
                    <a:pt x="317678" y="353999"/>
                    <a:pt x="317818" y="354838"/>
                    <a:pt x="318097" y="355397"/>
                  </a:cubicBezTo>
                  <a:cubicBezTo>
                    <a:pt x="318377" y="355955"/>
                    <a:pt x="318516" y="355676"/>
                    <a:pt x="318516" y="354558"/>
                  </a:cubicBezTo>
                  <a:cubicBezTo>
                    <a:pt x="319075" y="353999"/>
                    <a:pt x="319913" y="353580"/>
                    <a:pt x="321031" y="353301"/>
                  </a:cubicBezTo>
                  <a:cubicBezTo>
                    <a:pt x="322149" y="353022"/>
                    <a:pt x="322707" y="353441"/>
                    <a:pt x="322707" y="354558"/>
                  </a:cubicBezTo>
                  <a:cubicBezTo>
                    <a:pt x="323825" y="353441"/>
                    <a:pt x="323825" y="352882"/>
                    <a:pt x="322707" y="352882"/>
                  </a:cubicBezTo>
                  <a:lnTo>
                    <a:pt x="322707" y="351205"/>
                  </a:lnTo>
                  <a:cubicBezTo>
                    <a:pt x="323825" y="351205"/>
                    <a:pt x="324384" y="351764"/>
                    <a:pt x="324384" y="352882"/>
                  </a:cubicBezTo>
                  <a:cubicBezTo>
                    <a:pt x="324943" y="352882"/>
                    <a:pt x="325641" y="353301"/>
                    <a:pt x="326479" y="354139"/>
                  </a:cubicBezTo>
                  <a:cubicBezTo>
                    <a:pt x="327318" y="354977"/>
                    <a:pt x="327737" y="355955"/>
                    <a:pt x="327737" y="357073"/>
                  </a:cubicBezTo>
                  <a:lnTo>
                    <a:pt x="329413" y="357911"/>
                  </a:lnTo>
                  <a:cubicBezTo>
                    <a:pt x="331089" y="360146"/>
                    <a:pt x="331928" y="359867"/>
                    <a:pt x="331928" y="357073"/>
                  </a:cubicBezTo>
                  <a:cubicBezTo>
                    <a:pt x="331928" y="355955"/>
                    <a:pt x="332067" y="355257"/>
                    <a:pt x="332347" y="354977"/>
                  </a:cubicBezTo>
                  <a:cubicBezTo>
                    <a:pt x="332626" y="354698"/>
                    <a:pt x="333325" y="354558"/>
                    <a:pt x="334442" y="354558"/>
                  </a:cubicBezTo>
                  <a:cubicBezTo>
                    <a:pt x="335560" y="354558"/>
                    <a:pt x="336119" y="353999"/>
                    <a:pt x="336119" y="352882"/>
                  </a:cubicBezTo>
                  <a:cubicBezTo>
                    <a:pt x="339471" y="352882"/>
                    <a:pt x="341148" y="353441"/>
                    <a:pt x="341148" y="354558"/>
                  </a:cubicBezTo>
                  <a:lnTo>
                    <a:pt x="342824" y="354558"/>
                  </a:lnTo>
                  <a:cubicBezTo>
                    <a:pt x="343942" y="354558"/>
                    <a:pt x="345059" y="355397"/>
                    <a:pt x="346177" y="357073"/>
                  </a:cubicBezTo>
                  <a:cubicBezTo>
                    <a:pt x="347295" y="358190"/>
                    <a:pt x="348412" y="359168"/>
                    <a:pt x="349530" y="360007"/>
                  </a:cubicBezTo>
                  <a:cubicBezTo>
                    <a:pt x="350647" y="360845"/>
                    <a:pt x="351206" y="360705"/>
                    <a:pt x="351206" y="359587"/>
                  </a:cubicBezTo>
                  <a:lnTo>
                    <a:pt x="352883" y="357911"/>
                  </a:lnTo>
                  <a:cubicBezTo>
                    <a:pt x="354000" y="357352"/>
                    <a:pt x="354559" y="356514"/>
                    <a:pt x="354559" y="355397"/>
                  </a:cubicBezTo>
                  <a:lnTo>
                    <a:pt x="352883" y="346176"/>
                  </a:lnTo>
                  <a:lnTo>
                    <a:pt x="352044" y="320192"/>
                  </a:lnTo>
                  <a:cubicBezTo>
                    <a:pt x="351486" y="314604"/>
                    <a:pt x="351206" y="308178"/>
                    <a:pt x="351206" y="300914"/>
                  </a:cubicBezTo>
                  <a:cubicBezTo>
                    <a:pt x="351206" y="297561"/>
                    <a:pt x="350927" y="295745"/>
                    <a:pt x="350368" y="295465"/>
                  </a:cubicBezTo>
                  <a:cubicBezTo>
                    <a:pt x="349809" y="295186"/>
                    <a:pt x="349530" y="296443"/>
                    <a:pt x="349530" y="299237"/>
                  </a:cubicBezTo>
                  <a:lnTo>
                    <a:pt x="349530" y="308457"/>
                  </a:lnTo>
                  <a:cubicBezTo>
                    <a:pt x="348412" y="308457"/>
                    <a:pt x="347853" y="308178"/>
                    <a:pt x="347853" y="307619"/>
                  </a:cubicBezTo>
                  <a:lnTo>
                    <a:pt x="347853" y="299237"/>
                  </a:lnTo>
                  <a:cubicBezTo>
                    <a:pt x="347853" y="294208"/>
                    <a:pt x="347295" y="291693"/>
                    <a:pt x="346177" y="291693"/>
                  </a:cubicBezTo>
                  <a:cubicBezTo>
                    <a:pt x="346177" y="293370"/>
                    <a:pt x="343942" y="294767"/>
                    <a:pt x="339471" y="295884"/>
                  </a:cubicBezTo>
                  <a:lnTo>
                    <a:pt x="341148" y="294208"/>
                  </a:lnTo>
                  <a:cubicBezTo>
                    <a:pt x="341707" y="293649"/>
                    <a:pt x="342265" y="292811"/>
                    <a:pt x="342824" y="291693"/>
                  </a:cubicBezTo>
                  <a:cubicBezTo>
                    <a:pt x="343383" y="290576"/>
                    <a:pt x="343383" y="290017"/>
                    <a:pt x="342824" y="290017"/>
                  </a:cubicBezTo>
                  <a:cubicBezTo>
                    <a:pt x="340589" y="290017"/>
                    <a:pt x="336119" y="291973"/>
                    <a:pt x="329413" y="295884"/>
                  </a:cubicBezTo>
                  <a:lnTo>
                    <a:pt x="325222" y="295884"/>
                  </a:lnTo>
                  <a:cubicBezTo>
                    <a:pt x="326898" y="295884"/>
                    <a:pt x="328295" y="295325"/>
                    <a:pt x="329413" y="294208"/>
                  </a:cubicBezTo>
                  <a:cubicBezTo>
                    <a:pt x="332766" y="291414"/>
                    <a:pt x="335001" y="290017"/>
                    <a:pt x="336119" y="290017"/>
                  </a:cubicBezTo>
                  <a:cubicBezTo>
                    <a:pt x="336677" y="290017"/>
                    <a:pt x="337096" y="289877"/>
                    <a:pt x="337376" y="289598"/>
                  </a:cubicBezTo>
                  <a:cubicBezTo>
                    <a:pt x="337655" y="289318"/>
                    <a:pt x="338354" y="289458"/>
                    <a:pt x="339471" y="290017"/>
                  </a:cubicBezTo>
                  <a:lnTo>
                    <a:pt x="339471" y="289179"/>
                  </a:lnTo>
                  <a:lnTo>
                    <a:pt x="342824" y="289179"/>
                  </a:lnTo>
                  <a:cubicBezTo>
                    <a:pt x="342824" y="287502"/>
                    <a:pt x="342265" y="286664"/>
                    <a:pt x="341148" y="286664"/>
                  </a:cubicBezTo>
                  <a:lnTo>
                    <a:pt x="336119" y="286664"/>
                  </a:lnTo>
                  <a:cubicBezTo>
                    <a:pt x="335001" y="286664"/>
                    <a:pt x="333325" y="287502"/>
                    <a:pt x="331089" y="289179"/>
                  </a:cubicBezTo>
                  <a:lnTo>
                    <a:pt x="329413" y="289179"/>
                  </a:lnTo>
                  <a:cubicBezTo>
                    <a:pt x="330531" y="287502"/>
                    <a:pt x="329972" y="286664"/>
                    <a:pt x="327737" y="286664"/>
                  </a:cubicBezTo>
                  <a:lnTo>
                    <a:pt x="324384" y="286664"/>
                  </a:lnTo>
                  <a:close/>
                  <a:moveTo>
                    <a:pt x="440475" y="336956"/>
                  </a:moveTo>
                  <a:cubicBezTo>
                    <a:pt x="439636" y="335280"/>
                    <a:pt x="439217" y="336118"/>
                    <a:pt x="439217" y="339471"/>
                  </a:cubicBezTo>
                  <a:cubicBezTo>
                    <a:pt x="439217" y="342824"/>
                    <a:pt x="440055" y="347294"/>
                    <a:pt x="441732" y="352882"/>
                  </a:cubicBezTo>
                  <a:cubicBezTo>
                    <a:pt x="442291" y="351764"/>
                    <a:pt x="442291" y="349529"/>
                    <a:pt x="441732" y="346176"/>
                  </a:cubicBezTo>
                  <a:cubicBezTo>
                    <a:pt x="441732" y="341706"/>
                    <a:pt x="441313" y="338632"/>
                    <a:pt x="440475" y="336956"/>
                  </a:cubicBezTo>
                  <a:close/>
                  <a:moveTo>
                    <a:pt x="419100" y="357073"/>
                  </a:moveTo>
                  <a:cubicBezTo>
                    <a:pt x="417983" y="357073"/>
                    <a:pt x="417424" y="357352"/>
                    <a:pt x="417424" y="357911"/>
                  </a:cubicBezTo>
                  <a:cubicBezTo>
                    <a:pt x="417424" y="358470"/>
                    <a:pt x="417983" y="359029"/>
                    <a:pt x="419100" y="359587"/>
                  </a:cubicBezTo>
                  <a:lnTo>
                    <a:pt x="419100" y="362102"/>
                  </a:lnTo>
                  <a:lnTo>
                    <a:pt x="419100" y="362940"/>
                  </a:lnTo>
                  <a:cubicBezTo>
                    <a:pt x="417983" y="363499"/>
                    <a:pt x="417424" y="364756"/>
                    <a:pt x="417424" y="366712"/>
                  </a:cubicBezTo>
                  <a:cubicBezTo>
                    <a:pt x="417424" y="368668"/>
                    <a:pt x="417983" y="370205"/>
                    <a:pt x="419100" y="371322"/>
                  </a:cubicBezTo>
                  <a:cubicBezTo>
                    <a:pt x="420218" y="372999"/>
                    <a:pt x="420777" y="374396"/>
                    <a:pt x="420777" y="375513"/>
                  </a:cubicBezTo>
                  <a:lnTo>
                    <a:pt x="420777" y="378866"/>
                  </a:lnTo>
                  <a:cubicBezTo>
                    <a:pt x="421894" y="378866"/>
                    <a:pt x="422453" y="376351"/>
                    <a:pt x="422453" y="371322"/>
                  </a:cubicBezTo>
                  <a:cubicBezTo>
                    <a:pt x="422453" y="366293"/>
                    <a:pt x="421894" y="362381"/>
                    <a:pt x="420777" y="359587"/>
                  </a:cubicBezTo>
                  <a:cubicBezTo>
                    <a:pt x="420777" y="357911"/>
                    <a:pt x="420218" y="357073"/>
                    <a:pt x="419100" y="357073"/>
                  </a:cubicBezTo>
                  <a:close/>
                  <a:moveTo>
                    <a:pt x="305943" y="354558"/>
                  </a:moveTo>
                  <a:cubicBezTo>
                    <a:pt x="304826" y="353999"/>
                    <a:pt x="304127" y="354139"/>
                    <a:pt x="303848" y="354977"/>
                  </a:cubicBezTo>
                  <a:cubicBezTo>
                    <a:pt x="303568" y="355816"/>
                    <a:pt x="303429" y="356794"/>
                    <a:pt x="303429" y="357911"/>
                  </a:cubicBezTo>
                  <a:cubicBezTo>
                    <a:pt x="303429" y="358470"/>
                    <a:pt x="303848" y="358749"/>
                    <a:pt x="304686" y="358749"/>
                  </a:cubicBezTo>
                  <a:cubicBezTo>
                    <a:pt x="305524" y="358749"/>
                    <a:pt x="305943" y="358470"/>
                    <a:pt x="305943" y="357911"/>
                  </a:cubicBezTo>
                  <a:cubicBezTo>
                    <a:pt x="306502" y="357352"/>
                    <a:pt x="306502" y="356235"/>
                    <a:pt x="305943" y="354558"/>
                  </a:cubicBezTo>
                  <a:close/>
                  <a:moveTo>
                    <a:pt x="257328" y="376351"/>
                  </a:moveTo>
                  <a:cubicBezTo>
                    <a:pt x="257328" y="375234"/>
                    <a:pt x="256490" y="376072"/>
                    <a:pt x="254813" y="378866"/>
                  </a:cubicBezTo>
                  <a:lnTo>
                    <a:pt x="251460" y="380543"/>
                  </a:lnTo>
                  <a:lnTo>
                    <a:pt x="254813" y="380543"/>
                  </a:lnTo>
                  <a:cubicBezTo>
                    <a:pt x="256490" y="380543"/>
                    <a:pt x="257328" y="379145"/>
                    <a:pt x="257328" y="376351"/>
                  </a:cubicBezTo>
                  <a:close/>
                  <a:moveTo>
                    <a:pt x="420777" y="387248"/>
                  </a:moveTo>
                  <a:cubicBezTo>
                    <a:pt x="419659" y="387248"/>
                    <a:pt x="419100" y="388925"/>
                    <a:pt x="419100" y="392277"/>
                  </a:cubicBezTo>
                  <a:cubicBezTo>
                    <a:pt x="419100" y="393954"/>
                    <a:pt x="419380" y="395770"/>
                    <a:pt x="419939" y="397726"/>
                  </a:cubicBezTo>
                  <a:cubicBezTo>
                    <a:pt x="420497" y="399681"/>
                    <a:pt x="420777" y="401777"/>
                    <a:pt x="420777" y="404012"/>
                  </a:cubicBezTo>
                  <a:lnTo>
                    <a:pt x="420777" y="417423"/>
                  </a:lnTo>
                  <a:cubicBezTo>
                    <a:pt x="422453" y="427482"/>
                    <a:pt x="422453" y="432511"/>
                    <a:pt x="420777" y="432511"/>
                  </a:cubicBezTo>
                  <a:lnTo>
                    <a:pt x="420777" y="434187"/>
                  </a:lnTo>
                  <a:cubicBezTo>
                    <a:pt x="420777" y="435864"/>
                    <a:pt x="421336" y="435864"/>
                    <a:pt x="422453" y="434187"/>
                  </a:cubicBezTo>
                  <a:lnTo>
                    <a:pt x="422453" y="448437"/>
                  </a:lnTo>
                  <a:cubicBezTo>
                    <a:pt x="422453" y="450113"/>
                    <a:pt x="423012" y="451789"/>
                    <a:pt x="424130" y="453466"/>
                  </a:cubicBezTo>
                  <a:cubicBezTo>
                    <a:pt x="424130" y="454583"/>
                    <a:pt x="424269" y="457378"/>
                    <a:pt x="424549" y="461848"/>
                  </a:cubicBezTo>
                  <a:cubicBezTo>
                    <a:pt x="424828" y="466318"/>
                    <a:pt x="424688" y="469112"/>
                    <a:pt x="424130" y="470230"/>
                  </a:cubicBezTo>
                  <a:lnTo>
                    <a:pt x="424130" y="475259"/>
                  </a:lnTo>
                  <a:cubicBezTo>
                    <a:pt x="425247" y="475259"/>
                    <a:pt x="425806" y="475818"/>
                    <a:pt x="425806" y="476936"/>
                  </a:cubicBezTo>
                  <a:lnTo>
                    <a:pt x="425806" y="424967"/>
                  </a:lnTo>
                  <a:cubicBezTo>
                    <a:pt x="424688" y="423291"/>
                    <a:pt x="424130" y="417423"/>
                    <a:pt x="424130" y="407365"/>
                  </a:cubicBezTo>
                  <a:cubicBezTo>
                    <a:pt x="424130" y="402895"/>
                    <a:pt x="423571" y="398424"/>
                    <a:pt x="422453" y="393954"/>
                  </a:cubicBezTo>
                  <a:lnTo>
                    <a:pt x="422453" y="392277"/>
                  </a:lnTo>
                  <a:cubicBezTo>
                    <a:pt x="422453" y="389483"/>
                    <a:pt x="421894" y="388086"/>
                    <a:pt x="420777" y="388086"/>
                  </a:cubicBezTo>
                  <a:lnTo>
                    <a:pt x="420777" y="387248"/>
                  </a:lnTo>
                  <a:close/>
                  <a:moveTo>
                    <a:pt x="460172" y="390601"/>
                  </a:moveTo>
                  <a:cubicBezTo>
                    <a:pt x="459055" y="396189"/>
                    <a:pt x="459055" y="398983"/>
                    <a:pt x="460172" y="398983"/>
                  </a:cubicBezTo>
                  <a:lnTo>
                    <a:pt x="460172" y="415747"/>
                  </a:lnTo>
                  <a:cubicBezTo>
                    <a:pt x="460731" y="415747"/>
                    <a:pt x="461010" y="416306"/>
                    <a:pt x="461010" y="417423"/>
                  </a:cubicBezTo>
                  <a:lnTo>
                    <a:pt x="461010" y="441731"/>
                  </a:lnTo>
                  <a:cubicBezTo>
                    <a:pt x="462128" y="443408"/>
                    <a:pt x="462687" y="446481"/>
                    <a:pt x="462687" y="450951"/>
                  </a:cubicBezTo>
                  <a:cubicBezTo>
                    <a:pt x="462687" y="452069"/>
                    <a:pt x="463106" y="453606"/>
                    <a:pt x="463944" y="455561"/>
                  </a:cubicBezTo>
                  <a:cubicBezTo>
                    <a:pt x="464782" y="457517"/>
                    <a:pt x="465201" y="459613"/>
                    <a:pt x="465201" y="461848"/>
                  </a:cubicBezTo>
                  <a:lnTo>
                    <a:pt x="465201" y="471906"/>
                  </a:lnTo>
                  <a:cubicBezTo>
                    <a:pt x="465760" y="474142"/>
                    <a:pt x="466040" y="478053"/>
                    <a:pt x="466040" y="483641"/>
                  </a:cubicBezTo>
                  <a:lnTo>
                    <a:pt x="466040" y="493700"/>
                  </a:lnTo>
                  <a:cubicBezTo>
                    <a:pt x="467157" y="494817"/>
                    <a:pt x="467716" y="498729"/>
                    <a:pt x="467716" y="505434"/>
                  </a:cubicBezTo>
                  <a:cubicBezTo>
                    <a:pt x="469392" y="508787"/>
                    <a:pt x="470231" y="512699"/>
                    <a:pt x="470231" y="517169"/>
                  </a:cubicBezTo>
                  <a:cubicBezTo>
                    <a:pt x="471907" y="518846"/>
                    <a:pt x="471907" y="520801"/>
                    <a:pt x="470231" y="523037"/>
                  </a:cubicBezTo>
                  <a:lnTo>
                    <a:pt x="470231" y="523875"/>
                  </a:lnTo>
                  <a:cubicBezTo>
                    <a:pt x="470789" y="524434"/>
                    <a:pt x="471209" y="525272"/>
                    <a:pt x="471488" y="526389"/>
                  </a:cubicBezTo>
                  <a:cubicBezTo>
                    <a:pt x="471767" y="527507"/>
                    <a:pt x="471348" y="528066"/>
                    <a:pt x="470231" y="528066"/>
                  </a:cubicBezTo>
                  <a:cubicBezTo>
                    <a:pt x="470231" y="528625"/>
                    <a:pt x="470789" y="528904"/>
                    <a:pt x="471907" y="528904"/>
                  </a:cubicBezTo>
                  <a:lnTo>
                    <a:pt x="471907" y="534771"/>
                  </a:lnTo>
                  <a:cubicBezTo>
                    <a:pt x="472466" y="535330"/>
                    <a:pt x="472745" y="535330"/>
                    <a:pt x="472745" y="534771"/>
                  </a:cubicBezTo>
                  <a:lnTo>
                    <a:pt x="472745" y="533095"/>
                  </a:lnTo>
                  <a:cubicBezTo>
                    <a:pt x="472745" y="526389"/>
                    <a:pt x="472466" y="523037"/>
                    <a:pt x="471907" y="523037"/>
                  </a:cubicBezTo>
                  <a:cubicBezTo>
                    <a:pt x="471907" y="521919"/>
                    <a:pt x="471628" y="518566"/>
                    <a:pt x="471069" y="512978"/>
                  </a:cubicBezTo>
                  <a:cubicBezTo>
                    <a:pt x="470510" y="507390"/>
                    <a:pt x="470231" y="499288"/>
                    <a:pt x="470231" y="488670"/>
                  </a:cubicBezTo>
                  <a:lnTo>
                    <a:pt x="470231" y="480288"/>
                  </a:lnTo>
                  <a:cubicBezTo>
                    <a:pt x="469113" y="479729"/>
                    <a:pt x="468414" y="478333"/>
                    <a:pt x="468135" y="476097"/>
                  </a:cubicBezTo>
                  <a:cubicBezTo>
                    <a:pt x="467856" y="473862"/>
                    <a:pt x="467716" y="471068"/>
                    <a:pt x="467716" y="467715"/>
                  </a:cubicBezTo>
                  <a:cubicBezTo>
                    <a:pt x="466598" y="467156"/>
                    <a:pt x="466040" y="465201"/>
                    <a:pt x="466040" y="461848"/>
                  </a:cubicBezTo>
                  <a:cubicBezTo>
                    <a:pt x="466040" y="460730"/>
                    <a:pt x="466598" y="460171"/>
                    <a:pt x="467716" y="460171"/>
                  </a:cubicBezTo>
                  <a:lnTo>
                    <a:pt x="467716" y="450951"/>
                  </a:lnTo>
                  <a:cubicBezTo>
                    <a:pt x="467716" y="446481"/>
                    <a:pt x="467157" y="443966"/>
                    <a:pt x="466040" y="443408"/>
                  </a:cubicBezTo>
                  <a:lnTo>
                    <a:pt x="466040" y="434187"/>
                  </a:lnTo>
                  <a:cubicBezTo>
                    <a:pt x="466040" y="430835"/>
                    <a:pt x="465760" y="428599"/>
                    <a:pt x="465201" y="427482"/>
                  </a:cubicBezTo>
                  <a:cubicBezTo>
                    <a:pt x="463525" y="428599"/>
                    <a:pt x="463525" y="430276"/>
                    <a:pt x="465201" y="432511"/>
                  </a:cubicBezTo>
                  <a:cubicBezTo>
                    <a:pt x="465201" y="436981"/>
                    <a:pt x="464363" y="438658"/>
                    <a:pt x="462687" y="437540"/>
                  </a:cubicBezTo>
                  <a:lnTo>
                    <a:pt x="462687" y="419100"/>
                  </a:lnTo>
                  <a:cubicBezTo>
                    <a:pt x="463804" y="419100"/>
                    <a:pt x="464503" y="418960"/>
                    <a:pt x="464782" y="418681"/>
                  </a:cubicBezTo>
                  <a:cubicBezTo>
                    <a:pt x="465062" y="418401"/>
                    <a:pt x="465201" y="417423"/>
                    <a:pt x="465201" y="415747"/>
                  </a:cubicBezTo>
                  <a:cubicBezTo>
                    <a:pt x="463525" y="413512"/>
                    <a:pt x="462687" y="411835"/>
                    <a:pt x="462687" y="410718"/>
                  </a:cubicBezTo>
                  <a:cubicBezTo>
                    <a:pt x="461569" y="409600"/>
                    <a:pt x="461569" y="409041"/>
                    <a:pt x="462687" y="409041"/>
                  </a:cubicBezTo>
                  <a:lnTo>
                    <a:pt x="461010" y="392277"/>
                  </a:lnTo>
                  <a:lnTo>
                    <a:pt x="460172" y="390601"/>
                  </a:lnTo>
                  <a:close/>
                  <a:moveTo>
                    <a:pt x="470231" y="448437"/>
                  </a:moveTo>
                  <a:lnTo>
                    <a:pt x="470231" y="449275"/>
                  </a:lnTo>
                  <a:lnTo>
                    <a:pt x="471907" y="449275"/>
                  </a:lnTo>
                  <a:cubicBezTo>
                    <a:pt x="471907" y="448716"/>
                    <a:pt x="471348" y="448437"/>
                    <a:pt x="470231" y="448437"/>
                  </a:cubicBezTo>
                  <a:close/>
                  <a:moveTo>
                    <a:pt x="461010" y="462686"/>
                  </a:moveTo>
                  <a:lnTo>
                    <a:pt x="461010" y="467715"/>
                  </a:lnTo>
                  <a:cubicBezTo>
                    <a:pt x="462128" y="467715"/>
                    <a:pt x="462687" y="467436"/>
                    <a:pt x="462687" y="466877"/>
                  </a:cubicBezTo>
                  <a:cubicBezTo>
                    <a:pt x="461569" y="465760"/>
                    <a:pt x="461569" y="465201"/>
                    <a:pt x="462687" y="465201"/>
                  </a:cubicBezTo>
                  <a:lnTo>
                    <a:pt x="462687" y="462686"/>
                  </a:lnTo>
                  <a:cubicBezTo>
                    <a:pt x="462687" y="462127"/>
                    <a:pt x="462128" y="462127"/>
                    <a:pt x="461010" y="462686"/>
                  </a:cubicBezTo>
                  <a:close/>
                  <a:moveTo>
                    <a:pt x="289179" y="160096"/>
                  </a:moveTo>
                  <a:cubicBezTo>
                    <a:pt x="288621" y="160096"/>
                    <a:pt x="287782" y="160375"/>
                    <a:pt x="286665" y="160934"/>
                  </a:cubicBezTo>
                  <a:cubicBezTo>
                    <a:pt x="285547" y="160934"/>
                    <a:pt x="284988" y="161772"/>
                    <a:pt x="284988" y="163449"/>
                  </a:cubicBezTo>
                  <a:cubicBezTo>
                    <a:pt x="286106" y="163449"/>
                    <a:pt x="287782" y="162610"/>
                    <a:pt x="290018" y="160934"/>
                  </a:cubicBezTo>
                  <a:cubicBezTo>
                    <a:pt x="290018" y="160375"/>
                    <a:pt x="289738" y="160096"/>
                    <a:pt x="289179" y="160096"/>
                  </a:cubicBezTo>
                  <a:close/>
                  <a:moveTo>
                    <a:pt x="276606" y="160934"/>
                  </a:moveTo>
                  <a:cubicBezTo>
                    <a:pt x="275489" y="160934"/>
                    <a:pt x="274371" y="161772"/>
                    <a:pt x="273254" y="163449"/>
                  </a:cubicBezTo>
                  <a:lnTo>
                    <a:pt x="271577" y="163449"/>
                  </a:lnTo>
                  <a:cubicBezTo>
                    <a:pt x="270460" y="163449"/>
                    <a:pt x="269761" y="163728"/>
                    <a:pt x="269482" y="164287"/>
                  </a:cubicBezTo>
                  <a:cubicBezTo>
                    <a:pt x="269202" y="164846"/>
                    <a:pt x="268783" y="165125"/>
                    <a:pt x="268224" y="165125"/>
                  </a:cubicBezTo>
                  <a:cubicBezTo>
                    <a:pt x="268224" y="165684"/>
                    <a:pt x="267945" y="165963"/>
                    <a:pt x="267386" y="165963"/>
                  </a:cubicBezTo>
                  <a:cubicBezTo>
                    <a:pt x="266827" y="165963"/>
                    <a:pt x="266548" y="165684"/>
                    <a:pt x="266548" y="165125"/>
                  </a:cubicBezTo>
                  <a:lnTo>
                    <a:pt x="264872" y="165125"/>
                  </a:lnTo>
                  <a:cubicBezTo>
                    <a:pt x="263754" y="165125"/>
                    <a:pt x="263754" y="165684"/>
                    <a:pt x="264872" y="166801"/>
                  </a:cubicBezTo>
                  <a:cubicBezTo>
                    <a:pt x="265989" y="167919"/>
                    <a:pt x="267107" y="168478"/>
                    <a:pt x="268224" y="168478"/>
                  </a:cubicBezTo>
                  <a:cubicBezTo>
                    <a:pt x="268224" y="169596"/>
                    <a:pt x="268783" y="169596"/>
                    <a:pt x="269901" y="168478"/>
                  </a:cubicBezTo>
                  <a:lnTo>
                    <a:pt x="271577" y="166801"/>
                  </a:lnTo>
                  <a:lnTo>
                    <a:pt x="272415" y="166801"/>
                  </a:lnTo>
                  <a:cubicBezTo>
                    <a:pt x="271857" y="166801"/>
                    <a:pt x="271577" y="167360"/>
                    <a:pt x="271577" y="168478"/>
                  </a:cubicBezTo>
                  <a:lnTo>
                    <a:pt x="273254" y="168478"/>
                  </a:lnTo>
                  <a:cubicBezTo>
                    <a:pt x="273254" y="169596"/>
                    <a:pt x="273812" y="169596"/>
                    <a:pt x="274930" y="168478"/>
                  </a:cubicBezTo>
                  <a:cubicBezTo>
                    <a:pt x="276048" y="167360"/>
                    <a:pt x="278283" y="166801"/>
                    <a:pt x="281636" y="166801"/>
                  </a:cubicBezTo>
                  <a:cubicBezTo>
                    <a:pt x="282753" y="166801"/>
                    <a:pt x="283452" y="166382"/>
                    <a:pt x="283731" y="165544"/>
                  </a:cubicBezTo>
                  <a:cubicBezTo>
                    <a:pt x="284010" y="164706"/>
                    <a:pt x="283871" y="164007"/>
                    <a:pt x="283312" y="163449"/>
                  </a:cubicBezTo>
                  <a:cubicBezTo>
                    <a:pt x="282194" y="163449"/>
                    <a:pt x="281077" y="164007"/>
                    <a:pt x="279959" y="165125"/>
                  </a:cubicBezTo>
                  <a:cubicBezTo>
                    <a:pt x="279400" y="165125"/>
                    <a:pt x="278422" y="165265"/>
                    <a:pt x="277026" y="165544"/>
                  </a:cubicBezTo>
                  <a:cubicBezTo>
                    <a:pt x="275628" y="165824"/>
                    <a:pt x="274930" y="165684"/>
                    <a:pt x="274930" y="165125"/>
                  </a:cubicBezTo>
                  <a:lnTo>
                    <a:pt x="274930" y="163449"/>
                  </a:lnTo>
                  <a:cubicBezTo>
                    <a:pt x="275489" y="163449"/>
                    <a:pt x="275908" y="163309"/>
                    <a:pt x="276187" y="163030"/>
                  </a:cubicBezTo>
                  <a:cubicBezTo>
                    <a:pt x="276467" y="162750"/>
                    <a:pt x="276606" y="162052"/>
                    <a:pt x="276606" y="160934"/>
                  </a:cubicBezTo>
                  <a:close/>
                  <a:moveTo>
                    <a:pt x="254813" y="175183"/>
                  </a:moveTo>
                  <a:cubicBezTo>
                    <a:pt x="253696" y="176301"/>
                    <a:pt x="253696" y="176860"/>
                    <a:pt x="254813" y="176860"/>
                  </a:cubicBezTo>
                  <a:lnTo>
                    <a:pt x="256490" y="176860"/>
                  </a:lnTo>
                  <a:cubicBezTo>
                    <a:pt x="256490" y="175742"/>
                    <a:pt x="255931" y="175183"/>
                    <a:pt x="254813" y="175183"/>
                  </a:cubicBezTo>
                  <a:close/>
                  <a:moveTo>
                    <a:pt x="151715" y="273253"/>
                  </a:moveTo>
                  <a:lnTo>
                    <a:pt x="149200" y="274929"/>
                  </a:lnTo>
                  <a:lnTo>
                    <a:pt x="149200" y="278282"/>
                  </a:lnTo>
                  <a:cubicBezTo>
                    <a:pt x="150876" y="278282"/>
                    <a:pt x="151715" y="277165"/>
                    <a:pt x="151715" y="274929"/>
                  </a:cubicBezTo>
                  <a:lnTo>
                    <a:pt x="151715" y="273253"/>
                  </a:lnTo>
                  <a:close/>
                  <a:moveTo>
                    <a:pt x="149200" y="279958"/>
                  </a:moveTo>
                  <a:lnTo>
                    <a:pt x="149200" y="283311"/>
                  </a:lnTo>
                  <a:cubicBezTo>
                    <a:pt x="147524" y="284988"/>
                    <a:pt x="147524" y="286944"/>
                    <a:pt x="149200" y="289179"/>
                  </a:cubicBezTo>
                  <a:lnTo>
                    <a:pt x="149200" y="291693"/>
                  </a:lnTo>
                  <a:lnTo>
                    <a:pt x="147524" y="296723"/>
                  </a:lnTo>
                  <a:cubicBezTo>
                    <a:pt x="148641" y="296723"/>
                    <a:pt x="149200" y="296443"/>
                    <a:pt x="149200" y="295884"/>
                  </a:cubicBezTo>
                  <a:lnTo>
                    <a:pt x="149200" y="291693"/>
                  </a:lnTo>
                  <a:cubicBezTo>
                    <a:pt x="150876" y="290017"/>
                    <a:pt x="151715" y="288340"/>
                    <a:pt x="151715" y="286664"/>
                  </a:cubicBezTo>
                  <a:cubicBezTo>
                    <a:pt x="151715" y="284429"/>
                    <a:pt x="150876" y="282194"/>
                    <a:pt x="149200" y="279958"/>
                  </a:cubicBezTo>
                  <a:close/>
                  <a:moveTo>
                    <a:pt x="151715" y="296723"/>
                  </a:moveTo>
                  <a:cubicBezTo>
                    <a:pt x="151715" y="299517"/>
                    <a:pt x="152553" y="300914"/>
                    <a:pt x="154229" y="300914"/>
                  </a:cubicBezTo>
                  <a:cubicBezTo>
                    <a:pt x="155347" y="300914"/>
                    <a:pt x="155906" y="300634"/>
                    <a:pt x="155906" y="300075"/>
                  </a:cubicBezTo>
                  <a:cubicBezTo>
                    <a:pt x="155906" y="299517"/>
                    <a:pt x="155347" y="299237"/>
                    <a:pt x="154229" y="299237"/>
                  </a:cubicBezTo>
                  <a:cubicBezTo>
                    <a:pt x="154229" y="297561"/>
                    <a:pt x="153670" y="296723"/>
                    <a:pt x="152553" y="296723"/>
                  </a:cubicBezTo>
                  <a:cubicBezTo>
                    <a:pt x="151994" y="296164"/>
                    <a:pt x="151715" y="296164"/>
                    <a:pt x="151715" y="296723"/>
                  </a:cubicBezTo>
                  <a:close/>
                  <a:moveTo>
                    <a:pt x="249784" y="319354"/>
                  </a:moveTo>
                  <a:cubicBezTo>
                    <a:pt x="248666" y="319913"/>
                    <a:pt x="248666" y="320192"/>
                    <a:pt x="249784" y="320192"/>
                  </a:cubicBezTo>
                  <a:lnTo>
                    <a:pt x="251460" y="319354"/>
                  </a:lnTo>
                  <a:cubicBezTo>
                    <a:pt x="251460" y="318236"/>
                    <a:pt x="250902" y="318236"/>
                    <a:pt x="249784" y="319354"/>
                  </a:cubicBezTo>
                  <a:close/>
                  <a:moveTo>
                    <a:pt x="149200" y="334442"/>
                  </a:moveTo>
                  <a:cubicBezTo>
                    <a:pt x="148641" y="334442"/>
                    <a:pt x="148362" y="336118"/>
                    <a:pt x="148362" y="339471"/>
                  </a:cubicBezTo>
                  <a:cubicBezTo>
                    <a:pt x="148362" y="345617"/>
                    <a:pt x="148641" y="351485"/>
                    <a:pt x="149200" y="357073"/>
                  </a:cubicBezTo>
                  <a:cubicBezTo>
                    <a:pt x="149759" y="357073"/>
                    <a:pt x="150318" y="356095"/>
                    <a:pt x="150876" y="354139"/>
                  </a:cubicBezTo>
                  <a:cubicBezTo>
                    <a:pt x="151435" y="352183"/>
                    <a:pt x="151715" y="350647"/>
                    <a:pt x="151715" y="349529"/>
                  </a:cubicBezTo>
                  <a:cubicBezTo>
                    <a:pt x="151715" y="348412"/>
                    <a:pt x="151854" y="347573"/>
                    <a:pt x="152134" y="347015"/>
                  </a:cubicBezTo>
                  <a:cubicBezTo>
                    <a:pt x="152413" y="346456"/>
                    <a:pt x="152553" y="346176"/>
                    <a:pt x="152553" y="346176"/>
                  </a:cubicBezTo>
                  <a:lnTo>
                    <a:pt x="152553" y="342824"/>
                  </a:lnTo>
                  <a:cubicBezTo>
                    <a:pt x="151994" y="343941"/>
                    <a:pt x="151715" y="343382"/>
                    <a:pt x="151715" y="341147"/>
                  </a:cubicBezTo>
                  <a:lnTo>
                    <a:pt x="151715" y="337794"/>
                  </a:lnTo>
                  <a:cubicBezTo>
                    <a:pt x="150038" y="336677"/>
                    <a:pt x="149200" y="335559"/>
                    <a:pt x="149200" y="334442"/>
                  </a:cubicBezTo>
                  <a:close/>
                  <a:moveTo>
                    <a:pt x="154229" y="344500"/>
                  </a:moveTo>
                  <a:lnTo>
                    <a:pt x="154229" y="346176"/>
                  </a:lnTo>
                  <a:cubicBezTo>
                    <a:pt x="154229" y="347294"/>
                    <a:pt x="153670" y="347853"/>
                    <a:pt x="152553" y="347853"/>
                  </a:cubicBezTo>
                  <a:lnTo>
                    <a:pt x="152553" y="362102"/>
                  </a:lnTo>
                  <a:cubicBezTo>
                    <a:pt x="152553" y="359308"/>
                    <a:pt x="152273" y="357632"/>
                    <a:pt x="151715" y="357073"/>
                  </a:cubicBezTo>
                  <a:lnTo>
                    <a:pt x="149200" y="366293"/>
                  </a:lnTo>
                  <a:lnTo>
                    <a:pt x="149200" y="369646"/>
                  </a:lnTo>
                  <a:lnTo>
                    <a:pt x="151715" y="368808"/>
                  </a:lnTo>
                  <a:cubicBezTo>
                    <a:pt x="151715" y="364896"/>
                    <a:pt x="151994" y="362661"/>
                    <a:pt x="152553" y="362102"/>
                  </a:cubicBezTo>
                  <a:lnTo>
                    <a:pt x="152553" y="364617"/>
                  </a:lnTo>
                  <a:lnTo>
                    <a:pt x="154229" y="364617"/>
                  </a:lnTo>
                  <a:lnTo>
                    <a:pt x="158420" y="359587"/>
                  </a:lnTo>
                  <a:cubicBezTo>
                    <a:pt x="161773" y="356235"/>
                    <a:pt x="162611" y="353999"/>
                    <a:pt x="160935" y="352882"/>
                  </a:cubicBezTo>
                  <a:cubicBezTo>
                    <a:pt x="160935" y="351764"/>
                    <a:pt x="161773" y="350647"/>
                    <a:pt x="163449" y="349529"/>
                  </a:cubicBezTo>
                  <a:cubicBezTo>
                    <a:pt x="161773" y="347294"/>
                    <a:pt x="160376" y="346735"/>
                    <a:pt x="159258" y="347853"/>
                  </a:cubicBezTo>
                  <a:cubicBezTo>
                    <a:pt x="157582" y="347853"/>
                    <a:pt x="156744" y="347294"/>
                    <a:pt x="156744" y="346176"/>
                  </a:cubicBezTo>
                  <a:cubicBezTo>
                    <a:pt x="156744" y="345059"/>
                    <a:pt x="155906" y="344500"/>
                    <a:pt x="154229" y="344500"/>
                  </a:cubicBezTo>
                  <a:close/>
                  <a:moveTo>
                    <a:pt x="142494" y="362102"/>
                  </a:moveTo>
                  <a:lnTo>
                    <a:pt x="142494" y="371322"/>
                  </a:lnTo>
                  <a:cubicBezTo>
                    <a:pt x="143612" y="371322"/>
                    <a:pt x="144171" y="369087"/>
                    <a:pt x="144171" y="364617"/>
                  </a:cubicBezTo>
                  <a:cubicBezTo>
                    <a:pt x="143053" y="360146"/>
                    <a:pt x="142494" y="359308"/>
                    <a:pt x="142494" y="362102"/>
                  </a:cubicBezTo>
                  <a:close/>
                  <a:moveTo>
                    <a:pt x="181890" y="371322"/>
                  </a:moveTo>
                  <a:lnTo>
                    <a:pt x="177699" y="375513"/>
                  </a:lnTo>
                  <a:cubicBezTo>
                    <a:pt x="177140" y="376072"/>
                    <a:pt x="176581" y="377050"/>
                    <a:pt x="176022" y="378447"/>
                  </a:cubicBezTo>
                  <a:cubicBezTo>
                    <a:pt x="175464" y="379844"/>
                    <a:pt x="174625" y="380822"/>
                    <a:pt x="173508" y="381381"/>
                  </a:cubicBezTo>
                  <a:cubicBezTo>
                    <a:pt x="171831" y="383057"/>
                    <a:pt x="169037" y="386689"/>
                    <a:pt x="165126" y="392277"/>
                  </a:cubicBezTo>
                  <a:cubicBezTo>
                    <a:pt x="164008" y="393954"/>
                    <a:pt x="162751" y="395490"/>
                    <a:pt x="161354" y="396887"/>
                  </a:cubicBezTo>
                  <a:cubicBezTo>
                    <a:pt x="159957" y="398284"/>
                    <a:pt x="159258" y="399262"/>
                    <a:pt x="159258" y="399821"/>
                  </a:cubicBezTo>
                  <a:cubicBezTo>
                    <a:pt x="158700" y="401497"/>
                    <a:pt x="158700" y="402336"/>
                    <a:pt x="159258" y="402336"/>
                  </a:cubicBezTo>
                  <a:lnTo>
                    <a:pt x="165964" y="395630"/>
                  </a:lnTo>
                  <a:cubicBezTo>
                    <a:pt x="167082" y="394512"/>
                    <a:pt x="168479" y="392696"/>
                    <a:pt x="170155" y="390182"/>
                  </a:cubicBezTo>
                  <a:cubicBezTo>
                    <a:pt x="171831" y="387667"/>
                    <a:pt x="173508" y="384734"/>
                    <a:pt x="175184" y="381381"/>
                  </a:cubicBezTo>
                  <a:cubicBezTo>
                    <a:pt x="176861" y="379704"/>
                    <a:pt x="178397" y="377888"/>
                    <a:pt x="179794" y="375932"/>
                  </a:cubicBezTo>
                  <a:cubicBezTo>
                    <a:pt x="181191" y="373977"/>
                    <a:pt x="181890" y="372440"/>
                    <a:pt x="181890" y="371322"/>
                  </a:cubicBezTo>
                  <a:close/>
                  <a:moveTo>
                    <a:pt x="165126" y="375513"/>
                  </a:moveTo>
                  <a:cubicBezTo>
                    <a:pt x="162332" y="377749"/>
                    <a:pt x="160935" y="379425"/>
                    <a:pt x="160935" y="380543"/>
                  </a:cubicBezTo>
                  <a:lnTo>
                    <a:pt x="158420" y="383057"/>
                  </a:lnTo>
                  <a:cubicBezTo>
                    <a:pt x="158420" y="384734"/>
                    <a:pt x="157861" y="386131"/>
                    <a:pt x="156744" y="387248"/>
                  </a:cubicBezTo>
                  <a:lnTo>
                    <a:pt x="154229" y="388086"/>
                  </a:lnTo>
                  <a:cubicBezTo>
                    <a:pt x="153112" y="389763"/>
                    <a:pt x="152553" y="391160"/>
                    <a:pt x="152553" y="392277"/>
                  </a:cubicBezTo>
                  <a:lnTo>
                    <a:pt x="151715" y="393954"/>
                  </a:lnTo>
                  <a:cubicBezTo>
                    <a:pt x="148921" y="396189"/>
                    <a:pt x="148921" y="397307"/>
                    <a:pt x="151715" y="397307"/>
                  </a:cubicBezTo>
                  <a:cubicBezTo>
                    <a:pt x="151715" y="396189"/>
                    <a:pt x="151994" y="395630"/>
                    <a:pt x="152553" y="395630"/>
                  </a:cubicBezTo>
                  <a:cubicBezTo>
                    <a:pt x="152553" y="394512"/>
                    <a:pt x="153112" y="393395"/>
                    <a:pt x="154229" y="392277"/>
                  </a:cubicBezTo>
                  <a:cubicBezTo>
                    <a:pt x="155906" y="391160"/>
                    <a:pt x="156744" y="389763"/>
                    <a:pt x="156744" y="388086"/>
                  </a:cubicBezTo>
                  <a:cubicBezTo>
                    <a:pt x="157861" y="388086"/>
                    <a:pt x="158700" y="387248"/>
                    <a:pt x="159258" y="385572"/>
                  </a:cubicBezTo>
                  <a:cubicBezTo>
                    <a:pt x="159817" y="385013"/>
                    <a:pt x="160376" y="384175"/>
                    <a:pt x="160935" y="383057"/>
                  </a:cubicBezTo>
                  <a:cubicBezTo>
                    <a:pt x="161494" y="381940"/>
                    <a:pt x="162332" y="381101"/>
                    <a:pt x="163449" y="380543"/>
                  </a:cubicBezTo>
                  <a:cubicBezTo>
                    <a:pt x="164567" y="379425"/>
                    <a:pt x="165126" y="378028"/>
                    <a:pt x="165126" y="376351"/>
                  </a:cubicBezTo>
                  <a:lnTo>
                    <a:pt x="165126" y="375513"/>
                  </a:lnTo>
                  <a:close/>
                  <a:moveTo>
                    <a:pt x="354559" y="437540"/>
                  </a:moveTo>
                  <a:lnTo>
                    <a:pt x="347853" y="439217"/>
                  </a:lnTo>
                  <a:lnTo>
                    <a:pt x="342824" y="439217"/>
                  </a:lnTo>
                  <a:cubicBezTo>
                    <a:pt x="342824" y="438099"/>
                    <a:pt x="339192" y="438099"/>
                    <a:pt x="331928" y="439217"/>
                  </a:cubicBezTo>
                  <a:cubicBezTo>
                    <a:pt x="331369" y="440893"/>
                    <a:pt x="331089" y="440893"/>
                    <a:pt x="331089" y="439217"/>
                  </a:cubicBezTo>
                  <a:cubicBezTo>
                    <a:pt x="327178" y="439217"/>
                    <a:pt x="325222" y="440055"/>
                    <a:pt x="325222" y="441731"/>
                  </a:cubicBezTo>
                  <a:lnTo>
                    <a:pt x="322707" y="441731"/>
                  </a:lnTo>
                  <a:cubicBezTo>
                    <a:pt x="320472" y="441731"/>
                    <a:pt x="317119" y="442569"/>
                    <a:pt x="312649" y="444246"/>
                  </a:cubicBezTo>
                  <a:cubicBezTo>
                    <a:pt x="311531" y="445363"/>
                    <a:pt x="309296" y="445922"/>
                    <a:pt x="305943" y="445922"/>
                  </a:cubicBezTo>
                  <a:cubicBezTo>
                    <a:pt x="304826" y="445922"/>
                    <a:pt x="303429" y="446481"/>
                    <a:pt x="301752" y="447599"/>
                  </a:cubicBezTo>
                  <a:cubicBezTo>
                    <a:pt x="300076" y="448716"/>
                    <a:pt x="299238" y="449834"/>
                    <a:pt x="299238" y="450951"/>
                  </a:cubicBezTo>
                  <a:lnTo>
                    <a:pt x="295047" y="450951"/>
                  </a:lnTo>
                  <a:cubicBezTo>
                    <a:pt x="294488" y="452628"/>
                    <a:pt x="293370" y="453466"/>
                    <a:pt x="291694" y="453466"/>
                  </a:cubicBezTo>
                  <a:cubicBezTo>
                    <a:pt x="291694" y="454583"/>
                    <a:pt x="291135" y="455142"/>
                    <a:pt x="290018" y="455142"/>
                  </a:cubicBezTo>
                  <a:lnTo>
                    <a:pt x="288341" y="455142"/>
                  </a:lnTo>
                  <a:cubicBezTo>
                    <a:pt x="288341" y="455701"/>
                    <a:pt x="287782" y="455981"/>
                    <a:pt x="286665" y="455981"/>
                  </a:cubicBezTo>
                  <a:lnTo>
                    <a:pt x="284988" y="458495"/>
                  </a:lnTo>
                  <a:cubicBezTo>
                    <a:pt x="284988" y="456819"/>
                    <a:pt x="284430" y="455981"/>
                    <a:pt x="283312" y="455981"/>
                  </a:cubicBezTo>
                  <a:cubicBezTo>
                    <a:pt x="283312" y="457657"/>
                    <a:pt x="282753" y="458495"/>
                    <a:pt x="281636" y="458495"/>
                  </a:cubicBezTo>
                  <a:cubicBezTo>
                    <a:pt x="280518" y="458495"/>
                    <a:pt x="279959" y="459054"/>
                    <a:pt x="279959" y="460171"/>
                  </a:cubicBezTo>
                  <a:cubicBezTo>
                    <a:pt x="277724" y="460171"/>
                    <a:pt x="276048" y="460730"/>
                    <a:pt x="274930" y="461848"/>
                  </a:cubicBezTo>
                  <a:cubicBezTo>
                    <a:pt x="272695" y="463524"/>
                    <a:pt x="271577" y="462966"/>
                    <a:pt x="271577" y="460171"/>
                  </a:cubicBezTo>
                  <a:cubicBezTo>
                    <a:pt x="272695" y="459054"/>
                    <a:pt x="272834" y="458775"/>
                    <a:pt x="271996" y="459333"/>
                  </a:cubicBezTo>
                  <a:cubicBezTo>
                    <a:pt x="271158" y="459892"/>
                    <a:pt x="270460" y="460730"/>
                    <a:pt x="269901" y="461848"/>
                  </a:cubicBezTo>
                  <a:lnTo>
                    <a:pt x="268224" y="462686"/>
                  </a:lnTo>
                  <a:lnTo>
                    <a:pt x="268224" y="466877"/>
                  </a:lnTo>
                  <a:lnTo>
                    <a:pt x="269901" y="467715"/>
                  </a:lnTo>
                  <a:lnTo>
                    <a:pt x="269901" y="470230"/>
                  </a:lnTo>
                  <a:cubicBezTo>
                    <a:pt x="269901" y="471348"/>
                    <a:pt x="269342" y="471906"/>
                    <a:pt x="268224" y="471906"/>
                  </a:cubicBezTo>
                  <a:cubicBezTo>
                    <a:pt x="267107" y="471906"/>
                    <a:pt x="266548" y="471348"/>
                    <a:pt x="266548" y="470230"/>
                  </a:cubicBezTo>
                  <a:cubicBezTo>
                    <a:pt x="266548" y="468554"/>
                    <a:pt x="265989" y="467436"/>
                    <a:pt x="264872" y="466877"/>
                  </a:cubicBezTo>
                  <a:lnTo>
                    <a:pt x="263195" y="466877"/>
                  </a:lnTo>
                  <a:cubicBezTo>
                    <a:pt x="262078" y="467436"/>
                    <a:pt x="260960" y="467715"/>
                    <a:pt x="259842" y="467715"/>
                  </a:cubicBezTo>
                  <a:cubicBezTo>
                    <a:pt x="258166" y="467715"/>
                    <a:pt x="257328" y="469112"/>
                    <a:pt x="257328" y="471906"/>
                  </a:cubicBezTo>
                  <a:cubicBezTo>
                    <a:pt x="260122" y="475259"/>
                    <a:pt x="263195" y="480288"/>
                    <a:pt x="266548" y="486994"/>
                  </a:cubicBezTo>
                  <a:lnTo>
                    <a:pt x="266548" y="490347"/>
                  </a:lnTo>
                  <a:cubicBezTo>
                    <a:pt x="267666" y="491464"/>
                    <a:pt x="268224" y="491464"/>
                    <a:pt x="268224" y="490347"/>
                  </a:cubicBezTo>
                  <a:lnTo>
                    <a:pt x="268224" y="492023"/>
                  </a:lnTo>
                  <a:lnTo>
                    <a:pt x="269901" y="493700"/>
                  </a:lnTo>
                  <a:cubicBezTo>
                    <a:pt x="269901" y="494258"/>
                    <a:pt x="270460" y="494817"/>
                    <a:pt x="271577" y="495376"/>
                  </a:cubicBezTo>
                  <a:cubicBezTo>
                    <a:pt x="272695" y="495935"/>
                    <a:pt x="273254" y="496494"/>
                    <a:pt x="273254" y="497052"/>
                  </a:cubicBezTo>
                  <a:lnTo>
                    <a:pt x="274930" y="497052"/>
                  </a:lnTo>
                  <a:lnTo>
                    <a:pt x="286665" y="508787"/>
                  </a:lnTo>
                  <a:cubicBezTo>
                    <a:pt x="293370" y="515493"/>
                    <a:pt x="296164" y="518007"/>
                    <a:pt x="295047" y="516331"/>
                  </a:cubicBezTo>
                  <a:cubicBezTo>
                    <a:pt x="292812" y="512419"/>
                    <a:pt x="290018" y="508787"/>
                    <a:pt x="286665" y="505434"/>
                  </a:cubicBezTo>
                  <a:cubicBezTo>
                    <a:pt x="287782" y="506273"/>
                    <a:pt x="288341" y="506273"/>
                    <a:pt x="288341" y="505434"/>
                  </a:cubicBezTo>
                  <a:cubicBezTo>
                    <a:pt x="289459" y="506552"/>
                    <a:pt x="290018" y="507670"/>
                    <a:pt x="290018" y="508787"/>
                  </a:cubicBezTo>
                  <a:lnTo>
                    <a:pt x="294209" y="512140"/>
                  </a:lnTo>
                  <a:lnTo>
                    <a:pt x="295047" y="512140"/>
                  </a:lnTo>
                  <a:lnTo>
                    <a:pt x="296723" y="513816"/>
                  </a:lnTo>
                  <a:lnTo>
                    <a:pt x="300076" y="516331"/>
                  </a:lnTo>
                  <a:lnTo>
                    <a:pt x="300076" y="513816"/>
                  </a:lnTo>
                  <a:cubicBezTo>
                    <a:pt x="300076" y="512699"/>
                    <a:pt x="298958" y="511022"/>
                    <a:pt x="296723" y="508787"/>
                  </a:cubicBezTo>
                  <a:cubicBezTo>
                    <a:pt x="295606" y="507670"/>
                    <a:pt x="295047" y="506552"/>
                    <a:pt x="295047" y="505434"/>
                  </a:cubicBezTo>
                  <a:cubicBezTo>
                    <a:pt x="297841" y="506552"/>
                    <a:pt x="299517" y="507670"/>
                    <a:pt x="300076" y="508787"/>
                  </a:cubicBezTo>
                  <a:cubicBezTo>
                    <a:pt x="301194" y="509905"/>
                    <a:pt x="302311" y="510463"/>
                    <a:pt x="303429" y="510463"/>
                  </a:cubicBezTo>
                  <a:lnTo>
                    <a:pt x="300076" y="507111"/>
                  </a:lnTo>
                  <a:cubicBezTo>
                    <a:pt x="299517" y="505993"/>
                    <a:pt x="297841" y="505155"/>
                    <a:pt x="295047" y="504596"/>
                  </a:cubicBezTo>
                  <a:lnTo>
                    <a:pt x="294209" y="502082"/>
                  </a:lnTo>
                  <a:cubicBezTo>
                    <a:pt x="292532" y="502082"/>
                    <a:pt x="292532" y="502920"/>
                    <a:pt x="294209" y="504596"/>
                  </a:cubicBezTo>
                  <a:cubicBezTo>
                    <a:pt x="292532" y="504596"/>
                    <a:pt x="291694" y="503758"/>
                    <a:pt x="291694" y="502082"/>
                  </a:cubicBezTo>
                  <a:lnTo>
                    <a:pt x="290018" y="502082"/>
                  </a:lnTo>
                  <a:lnTo>
                    <a:pt x="290018" y="500405"/>
                  </a:lnTo>
                  <a:cubicBezTo>
                    <a:pt x="290018" y="499288"/>
                    <a:pt x="289459" y="499288"/>
                    <a:pt x="288341" y="500405"/>
                  </a:cubicBezTo>
                  <a:lnTo>
                    <a:pt x="286665" y="500405"/>
                  </a:lnTo>
                  <a:cubicBezTo>
                    <a:pt x="286665" y="499288"/>
                    <a:pt x="286106" y="498729"/>
                    <a:pt x="284988" y="498729"/>
                  </a:cubicBezTo>
                  <a:lnTo>
                    <a:pt x="288341" y="498729"/>
                  </a:lnTo>
                  <a:cubicBezTo>
                    <a:pt x="288341" y="497611"/>
                    <a:pt x="287782" y="497052"/>
                    <a:pt x="286665" y="497052"/>
                  </a:cubicBezTo>
                  <a:lnTo>
                    <a:pt x="284991" y="495378"/>
                  </a:lnTo>
                  <a:lnTo>
                    <a:pt x="290018" y="498729"/>
                  </a:lnTo>
                  <a:cubicBezTo>
                    <a:pt x="291135" y="499846"/>
                    <a:pt x="292532" y="500405"/>
                    <a:pt x="294209" y="500405"/>
                  </a:cubicBezTo>
                  <a:cubicBezTo>
                    <a:pt x="294209" y="500405"/>
                    <a:pt x="294488" y="500684"/>
                    <a:pt x="295047" y="501243"/>
                  </a:cubicBezTo>
                  <a:cubicBezTo>
                    <a:pt x="295606" y="501802"/>
                    <a:pt x="296164" y="502082"/>
                    <a:pt x="296723" y="502082"/>
                  </a:cubicBezTo>
                  <a:lnTo>
                    <a:pt x="306782" y="512140"/>
                  </a:lnTo>
                  <a:cubicBezTo>
                    <a:pt x="307899" y="512140"/>
                    <a:pt x="309296" y="512699"/>
                    <a:pt x="310973" y="513816"/>
                  </a:cubicBezTo>
                  <a:cubicBezTo>
                    <a:pt x="312090" y="513816"/>
                    <a:pt x="312928" y="514655"/>
                    <a:pt x="313487" y="516331"/>
                  </a:cubicBezTo>
                  <a:lnTo>
                    <a:pt x="317678" y="518846"/>
                  </a:lnTo>
                  <a:cubicBezTo>
                    <a:pt x="317678" y="519963"/>
                    <a:pt x="317818" y="520801"/>
                    <a:pt x="318097" y="521360"/>
                  </a:cubicBezTo>
                  <a:cubicBezTo>
                    <a:pt x="318377" y="521919"/>
                    <a:pt x="318516" y="522478"/>
                    <a:pt x="318516" y="523037"/>
                  </a:cubicBezTo>
                  <a:lnTo>
                    <a:pt x="318516" y="521360"/>
                  </a:lnTo>
                  <a:lnTo>
                    <a:pt x="320193" y="518846"/>
                  </a:lnTo>
                  <a:cubicBezTo>
                    <a:pt x="319075" y="518846"/>
                    <a:pt x="318516" y="518287"/>
                    <a:pt x="318516" y="517169"/>
                  </a:cubicBezTo>
                  <a:cubicBezTo>
                    <a:pt x="319075" y="517169"/>
                    <a:pt x="319355" y="517029"/>
                    <a:pt x="319355" y="516750"/>
                  </a:cubicBezTo>
                  <a:cubicBezTo>
                    <a:pt x="319355" y="516471"/>
                    <a:pt x="319075" y="516331"/>
                    <a:pt x="318516" y="516331"/>
                  </a:cubicBezTo>
                  <a:cubicBezTo>
                    <a:pt x="317958" y="516331"/>
                    <a:pt x="317678" y="515493"/>
                    <a:pt x="317678" y="513816"/>
                  </a:cubicBezTo>
                  <a:cubicBezTo>
                    <a:pt x="316561" y="512699"/>
                    <a:pt x="316561" y="512140"/>
                    <a:pt x="317678" y="512140"/>
                  </a:cubicBezTo>
                  <a:cubicBezTo>
                    <a:pt x="317678" y="513257"/>
                    <a:pt x="317958" y="513816"/>
                    <a:pt x="318516" y="513816"/>
                  </a:cubicBezTo>
                  <a:cubicBezTo>
                    <a:pt x="319634" y="513816"/>
                    <a:pt x="320193" y="514655"/>
                    <a:pt x="320193" y="516331"/>
                  </a:cubicBezTo>
                  <a:cubicBezTo>
                    <a:pt x="321869" y="516331"/>
                    <a:pt x="321869" y="515493"/>
                    <a:pt x="320193" y="513816"/>
                  </a:cubicBezTo>
                  <a:cubicBezTo>
                    <a:pt x="320193" y="513257"/>
                    <a:pt x="319913" y="512978"/>
                    <a:pt x="319355" y="512978"/>
                  </a:cubicBezTo>
                  <a:cubicBezTo>
                    <a:pt x="318796" y="512978"/>
                    <a:pt x="318516" y="513257"/>
                    <a:pt x="318516" y="513816"/>
                  </a:cubicBezTo>
                  <a:lnTo>
                    <a:pt x="318516" y="512140"/>
                  </a:lnTo>
                  <a:cubicBezTo>
                    <a:pt x="318516" y="512140"/>
                    <a:pt x="319075" y="512140"/>
                    <a:pt x="320193" y="512140"/>
                  </a:cubicBezTo>
                  <a:cubicBezTo>
                    <a:pt x="320193" y="513257"/>
                    <a:pt x="321031" y="513816"/>
                    <a:pt x="322707" y="513816"/>
                  </a:cubicBezTo>
                  <a:lnTo>
                    <a:pt x="322707" y="516331"/>
                  </a:lnTo>
                  <a:cubicBezTo>
                    <a:pt x="322707" y="516890"/>
                    <a:pt x="323266" y="517169"/>
                    <a:pt x="324384" y="517169"/>
                  </a:cubicBezTo>
                  <a:lnTo>
                    <a:pt x="323546" y="517169"/>
                  </a:lnTo>
                  <a:lnTo>
                    <a:pt x="329413" y="518846"/>
                  </a:lnTo>
                  <a:cubicBezTo>
                    <a:pt x="329413" y="516610"/>
                    <a:pt x="327737" y="513816"/>
                    <a:pt x="324384" y="510463"/>
                  </a:cubicBezTo>
                  <a:cubicBezTo>
                    <a:pt x="323266" y="509905"/>
                    <a:pt x="322009" y="508787"/>
                    <a:pt x="320612" y="507111"/>
                  </a:cubicBezTo>
                  <a:cubicBezTo>
                    <a:pt x="319215" y="505434"/>
                    <a:pt x="318516" y="504596"/>
                    <a:pt x="318516" y="504596"/>
                  </a:cubicBezTo>
                  <a:cubicBezTo>
                    <a:pt x="318516" y="505155"/>
                    <a:pt x="319075" y="505434"/>
                    <a:pt x="320193" y="505434"/>
                  </a:cubicBezTo>
                  <a:cubicBezTo>
                    <a:pt x="321310" y="505993"/>
                    <a:pt x="321450" y="505993"/>
                    <a:pt x="320612" y="505434"/>
                  </a:cubicBezTo>
                  <a:cubicBezTo>
                    <a:pt x="319774" y="504876"/>
                    <a:pt x="319075" y="503758"/>
                    <a:pt x="318516" y="502082"/>
                  </a:cubicBezTo>
                  <a:cubicBezTo>
                    <a:pt x="316840" y="502082"/>
                    <a:pt x="316002" y="500964"/>
                    <a:pt x="316002" y="498729"/>
                  </a:cubicBezTo>
                  <a:cubicBezTo>
                    <a:pt x="316561" y="498729"/>
                    <a:pt x="319634" y="501523"/>
                    <a:pt x="325222" y="507111"/>
                  </a:cubicBezTo>
                  <a:lnTo>
                    <a:pt x="329413" y="510463"/>
                  </a:lnTo>
                  <a:lnTo>
                    <a:pt x="331928" y="512140"/>
                  </a:lnTo>
                  <a:cubicBezTo>
                    <a:pt x="333604" y="512140"/>
                    <a:pt x="335001" y="512699"/>
                    <a:pt x="336119" y="513816"/>
                  </a:cubicBezTo>
                  <a:cubicBezTo>
                    <a:pt x="337795" y="515493"/>
                    <a:pt x="338633" y="516052"/>
                    <a:pt x="338633" y="515493"/>
                  </a:cubicBezTo>
                  <a:cubicBezTo>
                    <a:pt x="338633" y="514934"/>
                    <a:pt x="337795" y="513816"/>
                    <a:pt x="336119" y="512140"/>
                  </a:cubicBezTo>
                  <a:cubicBezTo>
                    <a:pt x="335001" y="511022"/>
                    <a:pt x="334442" y="509905"/>
                    <a:pt x="334442" y="508787"/>
                  </a:cubicBezTo>
                  <a:lnTo>
                    <a:pt x="336119" y="510463"/>
                  </a:lnTo>
                  <a:cubicBezTo>
                    <a:pt x="336119" y="511022"/>
                    <a:pt x="337516" y="512280"/>
                    <a:pt x="340310" y="514235"/>
                  </a:cubicBezTo>
                  <a:cubicBezTo>
                    <a:pt x="343104" y="516191"/>
                    <a:pt x="344501" y="516890"/>
                    <a:pt x="344501" y="516331"/>
                  </a:cubicBezTo>
                  <a:lnTo>
                    <a:pt x="349530" y="516331"/>
                  </a:lnTo>
                  <a:cubicBezTo>
                    <a:pt x="349530" y="516890"/>
                    <a:pt x="349809" y="517309"/>
                    <a:pt x="350368" y="517588"/>
                  </a:cubicBezTo>
                  <a:cubicBezTo>
                    <a:pt x="350927" y="517868"/>
                    <a:pt x="351206" y="517728"/>
                    <a:pt x="351206" y="517169"/>
                  </a:cubicBezTo>
                  <a:lnTo>
                    <a:pt x="357912" y="517169"/>
                  </a:lnTo>
                  <a:lnTo>
                    <a:pt x="357912" y="516331"/>
                  </a:lnTo>
                  <a:cubicBezTo>
                    <a:pt x="358471" y="516890"/>
                    <a:pt x="359029" y="517449"/>
                    <a:pt x="359588" y="518007"/>
                  </a:cubicBezTo>
                  <a:cubicBezTo>
                    <a:pt x="360147" y="518566"/>
                    <a:pt x="360985" y="518846"/>
                    <a:pt x="362103" y="518846"/>
                  </a:cubicBezTo>
                  <a:cubicBezTo>
                    <a:pt x="362662" y="518846"/>
                    <a:pt x="362941" y="518287"/>
                    <a:pt x="362941" y="517169"/>
                  </a:cubicBezTo>
                  <a:cubicBezTo>
                    <a:pt x="362941" y="516610"/>
                    <a:pt x="363500" y="516610"/>
                    <a:pt x="364617" y="517169"/>
                  </a:cubicBezTo>
                  <a:cubicBezTo>
                    <a:pt x="365735" y="516610"/>
                    <a:pt x="365735" y="516331"/>
                    <a:pt x="364617" y="516331"/>
                  </a:cubicBezTo>
                  <a:cubicBezTo>
                    <a:pt x="364059" y="516331"/>
                    <a:pt x="363779" y="515912"/>
                    <a:pt x="363779" y="515074"/>
                  </a:cubicBezTo>
                  <a:cubicBezTo>
                    <a:pt x="363779" y="514235"/>
                    <a:pt x="364059" y="513816"/>
                    <a:pt x="364617" y="513816"/>
                  </a:cubicBezTo>
                  <a:lnTo>
                    <a:pt x="366294" y="512978"/>
                  </a:lnTo>
                  <a:cubicBezTo>
                    <a:pt x="366294" y="511861"/>
                    <a:pt x="365595" y="510743"/>
                    <a:pt x="364198" y="509625"/>
                  </a:cubicBezTo>
                  <a:cubicBezTo>
                    <a:pt x="362801" y="508508"/>
                    <a:pt x="361265" y="507670"/>
                    <a:pt x="359588" y="507111"/>
                  </a:cubicBezTo>
                  <a:cubicBezTo>
                    <a:pt x="359588" y="505993"/>
                    <a:pt x="359029" y="505434"/>
                    <a:pt x="357912" y="505434"/>
                  </a:cubicBezTo>
                  <a:lnTo>
                    <a:pt x="359588" y="505434"/>
                  </a:lnTo>
                  <a:cubicBezTo>
                    <a:pt x="361265" y="506552"/>
                    <a:pt x="362103" y="506552"/>
                    <a:pt x="362103" y="505434"/>
                  </a:cubicBezTo>
                  <a:cubicBezTo>
                    <a:pt x="362662" y="505434"/>
                    <a:pt x="362941" y="505993"/>
                    <a:pt x="362941" y="507111"/>
                  </a:cubicBezTo>
                  <a:lnTo>
                    <a:pt x="364617" y="508787"/>
                  </a:lnTo>
                  <a:lnTo>
                    <a:pt x="366294" y="510463"/>
                  </a:lnTo>
                  <a:lnTo>
                    <a:pt x="366294" y="505434"/>
                  </a:lnTo>
                  <a:cubicBezTo>
                    <a:pt x="365176" y="503199"/>
                    <a:pt x="364617" y="500405"/>
                    <a:pt x="364617" y="497052"/>
                  </a:cubicBezTo>
                  <a:cubicBezTo>
                    <a:pt x="364617" y="495935"/>
                    <a:pt x="364059" y="495376"/>
                    <a:pt x="362941" y="495376"/>
                  </a:cubicBezTo>
                  <a:lnTo>
                    <a:pt x="362103" y="497052"/>
                  </a:lnTo>
                  <a:lnTo>
                    <a:pt x="362103" y="488670"/>
                  </a:lnTo>
                  <a:cubicBezTo>
                    <a:pt x="362662" y="488670"/>
                    <a:pt x="362941" y="489229"/>
                    <a:pt x="362941" y="490347"/>
                  </a:cubicBezTo>
                  <a:lnTo>
                    <a:pt x="362941" y="471906"/>
                  </a:lnTo>
                  <a:lnTo>
                    <a:pt x="362103" y="470230"/>
                  </a:lnTo>
                  <a:cubicBezTo>
                    <a:pt x="360985" y="470789"/>
                    <a:pt x="360426" y="469531"/>
                    <a:pt x="360426" y="466458"/>
                  </a:cubicBezTo>
                  <a:cubicBezTo>
                    <a:pt x="360426" y="463385"/>
                    <a:pt x="360985" y="461848"/>
                    <a:pt x="362103" y="461848"/>
                  </a:cubicBezTo>
                  <a:cubicBezTo>
                    <a:pt x="362103" y="457936"/>
                    <a:pt x="361265" y="456819"/>
                    <a:pt x="359588" y="458495"/>
                  </a:cubicBezTo>
                  <a:lnTo>
                    <a:pt x="359588" y="455981"/>
                  </a:lnTo>
                  <a:cubicBezTo>
                    <a:pt x="359588" y="455422"/>
                    <a:pt x="360426" y="455142"/>
                    <a:pt x="362103" y="455142"/>
                  </a:cubicBezTo>
                  <a:lnTo>
                    <a:pt x="362103" y="453466"/>
                  </a:lnTo>
                  <a:cubicBezTo>
                    <a:pt x="360985" y="453466"/>
                    <a:pt x="360426" y="452907"/>
                    <a:pt x="360426" y="451789"/>
                  </a:cubicBezTo>
                  <a:cubicBezTo>
                    <a:pt x="360426" y="450672"/>
                    <a:pt x="360985" y="449834"/>
                    <a:pt x="362103" y="449275"/>
                  </a:cubicBezTo>
                  <a:cubicBezTo>
                    <a:pt x="362103" y="448157"/>
                    <a:pt x="361963" y="447040"/>
                    <a:pt x="361684" y="445922"/>
                  </a:cubicBezTo>
                  <a:cubicBezTo>
                    <a:pt x="361404" y="444805"/>
                    <a:pt x="360706" y="444246"/>
                    <a:pt x="359588" y="444246"/>
                  </a:cubicBezTo>
                  <a:lnTo>
                    <a:pt x="359588" y="443527"/>
                  </a:lnTo>
                  <a:lnTo>
                    <a:pt x="354559" y="444246"/>
                  </a:lnTo>
                  <a:cubicBezTo>
                    <a:pt x="354559" y="444805"/>
                    <a:pt x="355118" y="444525"/>
                    <a:pt x="356235" y="443408"/>
                  </a:cubicBezTo>
                  <a:cubicBezTo>
                    <a:pt x="357353" y="442290"/>
                    <a:pt x="357912" y="440893"/>
                    <a:pt x="357912" y="439217"/>
                  </a:cubicBezTo>
                  <a:cubicBezTo>
                    <a:pt x="357912" y="438099"/>
                    <a:pt x="356794" y="437540"/>
                    <a:pt x="354559" y="437540"/>
                  </a:cubicBezTo>
                  <a:close/>
                  <a:moveTo>
                    <a:pt x="427482" y="492023"/>
                  </a:moveTo>
                  <a:cubicBezTo>
                    <a:pt x="427482" y="492023"/>
                    <a:pt x="427343" y="492861"/>
                    <a:pt x="427063" y="494538"/>
                  </a:cubicBezTo>
                  <a:cubicBezTo>
                    <a:pt x="426784" y="496214"/>
                    <a:pt x="426924" y="497611"/>
                    <a:pt x="427482" y="498729"/>
                  </a:cubicBezTo>
                  <a:lnTo>
                    <a:pt x="427482" y="516331"/>
                  </a:lnTo>
                  <a:cubicBezTo>
                    <a:pt x="428041" y="516331"/>
                    <a:pt x="428321" y="516471"/>
                    <a:pt x="428321" y="516750"/>
                  </a:cubicBezTo>
                  <a:cubicBezTo>
                    <a:pt x="428321" y="517029"/>
                    <a:pt x="428041" y="517169"/>
                    <a:pt x="427482" y="517169"/>
                  </a:cubicBezTo>
                  <a:cubicBezTo>
                    <a:pt x="427482" y="518287"/>
                    <a:pt x="428041" y="518846"/>
                    <a:pt x="429159" y="518846"/>
                  </a:cubicBezTo>
                  <a:lnTo>
                    <a:pt x="429159" y="521360"/>
                  </a:lnTo>
                  <a:lnTo>
                    <a:pt x="430835" y="523037"/>
                  </a:lnTo>
                  <a:lnTo>
                    <a:pt x="430835" y="521360"/>
                  </a:lnTo>
                  <a:cubicBezTo>
                    <a:pt x="430835" y="519684"/>
                    <a:pt x="430276" y="518846"/>
                    <a:pt x="429159" y="518846"/>
                  </a:cubicBezTo>
                  <a:cubicBezTo>
                    <a:pt x="430276" y="517728"/>
                    <a:pt x="430835" y="516890"/>
                    <a:pt x="430835" y="516331"/>
                  </a:cubicBezTo>
                  <a:lnTo>
                    <a:pt x="430835" y="513816"/>
                  </a:lnTo>
                  <a:cubicBezTo>
                    <a:pt x="429718" y="513816"/>
                    <a:pt x="429159" y="513257"/>
                    <a:pt x="429159" y="512140"/>
                  </a:cubicBezTo>
                  <a:cubicBezTo>
                    <a:pt x="430276" y="512140"/>
                    <a:pt x="430835" y="511581"/>
                    <a:pt x="430835" y="510463"/>
                  </a:cubicBezTo>
                  <a:cubicBezTo>
                    <a:pt x="429718" y="510463"/>
                    <a:pt x="429159" y="509346"/>
                    <a:pt x="429159" y="507111"/>
                  </a:cubicBezTo>
                  <a:cubicBezTo>
                    <a:pt x="430276" y="507111"/>
                    <a:pt x="430835" y="506552"/>
                    <a:pt x="430835" y="505434"/>
                  </a:cubicBezTo>
                  <a:lnTo>
                    <a:pt x="429159" y="504596"/>
                  </a:lnTo>
                  <a:lnTo>
                    <a:pt x="429159" y="500405"/>
                  </a:lnTo>
                  <a:cubicBezTo>
                    <a:pt x="428041" y="500405"/>
                    <a:pt x="427482" y="499846"/>
                    <a:pt x="427482" y="498729"/>
                  </a:cubicBezTo>
                  <a:lnTo>
                    <a:pt x="429159" y="498729"/>
                  </a:lnTo>
                  <a:lnTo>
                    <a:pt x="429159" y="495376"/>
                  </a:lnTo>
                  <a:cubicBezTo>
                    <a:pt x="429159" y="493700"/>
                    <a:pt x="429019" y="492582"/>
                    <a:pt x="428740" y="492023"/>
                  </a:cubicBezTo>
                  <a:cubicBezTo>
                    <a:pt x="428460" y="491464"/>
                    <a:pt x="428041" y="491464"/>
                    <a:pt x="427482" y="492023"/>
                  </a:cubicBezTo>
                  <a:close/>
                  <a:moveTo>
                    <a:pt x="284988" y="453466"/>
                  </a:moveTo>
                  <a:lnTo>
                    <a:pt x="284988" y="455142"/>
                  </a:lnTo>
                  <a:cubicBezTo>
                    <a:pt x="283871" y="455701"/>
                    <a:pt x="283871" y="455981"/>
                    <a:pt x="284988" y="455981"/>
                  </a:cubicBezTo>
                  <a:cubicBezTo>
                    <a:pt x="286106" y="455981"/>
                    <a:pt x="286665" y="455701"/>
                    <a:pt x="286665" y="455142"/>
                  </a:cubicBezTo>
                  <a:lnTo>
                    <a:pt x="286665" y="453466"/>
                  </a:lnTo>
                  <a:lnTo>
                    <a:pt x="284988" y="453466"/>
                  </a:lnTo>
                  <a:close/>
                  <a:moveTo>
                    <a:pt x="253137" y="471906"/>
                  </a:moveTo>
                  <a:cubicBezTo>
                    <a:pt x="252019" y="473024"/>
                    <a:pt x="252019" y="473583"/>
                    <a:pt x="253137" y="473583"/>
                  </a:cubicBezTo>
                  <a:cubicBezTo>
                    <a:pt x="253137" y="472465"/>
                    <a:pt x="253696" y="471906"/>
                    <a:pt x="254813" y="471906"/>
                  </a:cubicBezTo>
                  <a:lnTo>
                    <a:pt x="253137" y="471906"/>
                  </a:lnTo>
                  <a:close/>
                  <a:moveTo>
                    <a:pt x="254813" y="473583"/>
                  </a:moveTo>
                  <a:cubicBezTo>
                    <a:pt x="253696" y="474700"/>
                    <a:pt x="253137" y="475259"/>
                    <a:pt x="253137" y="475259"/>
                  </a:cubicBezTo>
                  <a:cubicBezTo>
                    <a:pt x="254254" y="475259"/>
                    <a:pt x="254813" y="475818"/>
                    <a:pt x="254813" y="476936"/>
                  </a:cubicBezTo>
                  <a:cubicBezTo>
                    <a:pt x="254813" y="479171"/>
                    <a:pt x="255651" y="480288"/>
                    <a:pt x="257328" y="480288"/>
                  </a:cubicBezTo>
                  <a:cubicBezTo>
                    <a:pt x="257328" y="478612"/>
                    <a:pt x="258725" y="480288"/>
                    <a:pt x="261519" y="485317"/>
                  </a:cubicBezTo>
                  <a:cubicBezTo>
                    <a:pt x="262636" y="486435"/>
                    <a:pt x="263195" y="487553"/>
                    <a:pt x="263195" y="488670"/>
                  </a:cubicBezTo>
                  <a:lnTo>
                    <a:pt x="263195" y="486994"/>
                  </a:lnTo>
                  <a:cubicBezTo>
                    <a:pt x="263195" y="484759"/>
                    <a:pt x="262636" y="483082"/>
                    <a:pt x="261519" y="481965"/>
                  </a:cubicBezTo>
                  <a:cubicBezTo>
                    <a:pt x="261519" y="480847"/>
                    <a:pt x="261239" y="479450"/>
                    <a:pt x="260681" y="477774"/>
                  </a:cubicBezTo>
                  <a:cubicBezTo>
                    <a:pt x="260122" y="476097"/>
                    <a:pt x="259004" y="475259"/>
                    <a:pt x="257328" y="475259"/>
                  </a:cubicBezTo>
                  <a:lnTo>
                    <a:pt x="256490" y="475259"/>
                  </a:lnTo>
                  <a:cubicBezTo>
                    <a:pt x="255372" y="475259"/>
                    <a:pt x="255372" y="474700"/>
                    <a:pt x="256490" y="473583"/>
                  </a:cubicBezTo>
                  <a:cubicBezTo>
                    <a:pt x="256490" y="472465"/>
                    <a:pt x="255931" y="472465"/>
                    <a:pt x="254813" y="473583"/>
                  </a:cubicBezTo>
                  <a:close/>
                  <a:moveTo>
                    <a:pt x="249784" y="475259"/>
                  </a:moveTo>
                  <a:cubicBezTo>
                    <a:pt x="249225" y="475818"/>
                    <a:pt x="249086" y="476796"/>
                    <a:pt x="249365" y="478193"/>
                  </a:cubicBezTo>
                  <a:cubicBezTo>
                    <a:pt x="249644" y="479590"/>
                    <a:pt x="250343" y="480288"/>
                    <a:pt x="251460" y="480288"/>
                  </a:cubicBezTo>
                  <a:lnTo>
                    <a:pt x="253137" y="480288"/>
                  </a:lnTo>
                  <a:lnTo>
                    <a:pt x="252467" y="481965"/>
                  </a:lnTo>
                  <a:lnTo>
                    <a:pt x="251460" y="481965"/>
                  </a:lnTo>
                  <a:lnTo>
                    <a:pt x="248108" y="478612"/>
                  </a:lnTo>
                  <a:lnTo>
                    <a:pt x="248108" y="476936"/>
                  </a:lnTo>
                  <a:lnTo>
                    <a:pt x="245593" y="476936"/>
                  </a:lnTo>
                  <a:lnTo>
                    <a:pt x="245593" y="478612"/>
                  </a:lnTo>
                  <a:cubicBezTo>
                    <a:pt x="243917" y="478612"/>
                    <a:pt x="243637" y="479171"/>
                    <a:pt x="244755" y="480288"/>
                  </a:cubicBezTo>
                  <a:lnTo>
                    <a:pt x="244755" y="483641"/>
                  </a:lnTo>
                  <a:cubicBezTo>
                    <a:pt x="243637" y="483641"/>
                    <a:pt x="242240" y="484200"/>
                    <a:pt x="240564" y="485317"/>
                  </a:cubicBezTo>
                  <a:cubicBezTo>
                    <a:pt x="239446" y="486435"/>
                    <a:pt x="238887" y="487553"/>
                    <a:pt x="238887" y="488670"/>
                  </a:cubicBezTo>
                  <a:lnTo>
                    <a:pt x="240564" y="488670"/>
                  </a:lnTo>
                  <a:cubicBezTo>
                    <a:pt x="240564" y="490906"/>
                    <a:pt x="241402" y="492023"/>
                    <a:pt x="243078" y="492023"/>
                  </a:cubicBezTo>
                  <a:cubicBezTo>
                    <a:pt x="243078" y="493141"/>
                    <a:pt x="243637" y="494258"/>
                    <a:pt x="244755" y="495376"/>
                  </a:cubicBezTo>
                  <a:cubicBezTo>
                    <a:pt x="244755" y="497611"/>
                    <a:pt x="245034" y="499288"/>
                    <a:pt x="245593" y="500405"/>
                  </a:cubicBezTo>
                  <a:cubicBezTo>
                    <a:pt x="245593" y="501523"/>
                    <a:pt x="246431" y="502920"/>
                    <a:pt x="248108" y="504596"/>
                  </a:cubicBezTo>
                  <a:lnTo>
                    <a:pt x="251460" y="510463"/>
                  </a:lnTo>
                  <a:cubicBezTo>
                    <a:pt x="252578" y="510463"/>
                    <a:pt x="253137" y="511022"/>
                    <a:pt x="253137" y="512140"/>
                  </a:cubicBezTo>
                  <a:cubicBezTo>
                    <a:pt x="253137" y="513257"/>
                    <a:pt x="253696" y="514655"/>
                    <a:pt x="254813" y="516331"/>
                  </a:cubicBezTo>
                  <a:cubicBezTo>
                    <a:pt x="254813" y="516890"/>
                    <a:pt x="255651" y="518566"/>
                    <a:pt x="257328" y="521360"/>
                  </a:cubicBezTo>
                  <a:cubicBezTo>
                    <a:pt x="257328" y="522478"/>
                    <a:pt x="258026" y="523316"/>
                    <a:pt x="259423" y="523875"/>
                  </a:cubicBezTo>
                  <a:cubicBezTo>
                    <a:pt x="260820" y="524434"/>
                    <a:pt x="261519" y="524434"/>
                    <a:pt x="261519" y="523875"/>
                  </a:cubicBezTo>
                  <a:lnTo>
                    <a:pt x="261519" y="525551"/>
                  </a:lnTo>
                  <a:lnTo>
                    <a:pt x="263195" y="528066"/>
                  </a:lnTo>
                  <a:cubicBezTo>
                    <a:pt x="263195" y="528625"/>
                    <a:pt x="263475" y="528904"/>
                    <a:pt x="264033" y="528904"/>
                  </a:cubicBezTo>
                  <a:cubicBezTo>
                    <a:pt x="264592" y="528904"/>
                    <a:pt x="264872" y="528625"/>
                    <a:pt x="264872" y="528066"/>
                  </a:cubicBezTo>
                  <a:cubicBezTo>
                    <a:pt x="265989" y="528066"/>
                    <a:pt x="267107" y="528904"/>
                    <a:pt x="268224" y="530580"/>
                  </a:cubicBezTo>
                  <a:lnTo>
                    <a:pt x="269901" y="530580"/>
                  </a:lnTo>
                  <a:cubicBezTo>
                    <a:pt x="269901" y="530022"/>
                    <a:pt x="269621" y="529602"/>
                    <a:pt x="269063" y="529323"/>
                  </a:cubicBezTo>
                  <a:cubicBezTo>
                    <a:pt x="268504" y="529044"/>
                    <a:pt x="268224" y="528625"/>
                    <a:pt x="268224" y="528066"/>
                  </a:cubicBezTo>
                  <a:cubicBezTo>
                    <a:pt x="267107" y="524713"/>
                    <a:pt x="265430" y="522478"/>
                    <a:pt x="263195" y="521360"/>
                  </a:cubicBezTo>
                  <a:cubicBezTo>
                    <a:pt x="262078" y="519684"/>
                    <a:pt x="261379" y="518147"/>
                    <a:pt x="261100" y="516750"/>
                  </a:cubicBezTo>
                  <a:cubicBezTo>
                    <a:pt x="260820" y="515353"/>
                    <a:pt x="260960" y="515213"/>
                    <a:pt x="261519" y="516331"/>
                  </a:cubicBezTo>
                  <a:lnTo>
                    <a:pt x="263195" y="517169"/>
                  </a:lnTo>
                  <a:cubicBezTo>
                    <a:pt x="263195" y="518287"/>
                    <a:pt x="263754" y="518846"/>
                    <a:pt x="264872" y="518846"/>
                  </a:cubicBezTo>
                  <a:cubicBezTo>
                    <a:pt x="265989" y="518846"/>
                    <a:pt x="265989" y="519684"/>
                    <a:pt x="264872" y="521360"/>
                  </a:cubicBezTo>
                  <a:cubicBezTo>
                    <a:pt x="264872" y="522478"/>
                    <a:pt x="265430" y="522478"/>
                    <a:pt x="266548" y="521360"/>
                  </a:cubicBezTo>
                  <a:lnTo>
                    <a:pt x="266548" y="518846"/>
                  </a:lnTo>
                  <a:cubicBezTo>
                    <a:pt x="267666" y="518846"/>
                    <a:pt x="268224" y="518287"/>
                    <a:pt x="268224" y="517169"/>
                  </a:cubicBezTo>
                  <a:lnTo>
                    <a:pt x="268224" y="518846"/>
                  </a:lnTo>
                  <a:cubicBezTo>
                    <a:pt x="268224" y="520522"/>
                    <a:pt x="268783" y="521360"/>
                    <a:pt x="269901" y="521360"/>
                  </a:cubicBezTo>
                  <a:cubicBezTo>
                    <a:pt x="271018" y="521360"/>
                    <a:pt x="271577" y="521919"/>
                    <a:pt x="271577" y="523037"/>
                  </a:cubicBezTo>
                  <a:lnTo>
                    <a:pt x="273254" y="523037"/>
                  </a:lnTo>
                  <a:lnTo>
                    <a:pt x="273254" y="523875"/>
                  </a:lnTo>
                  <a:cubicBezTo>
                    <a:pt x="273254" y="524992"/>
                    <a:pt x="273812" y="526389"/>
                    <a:pt x="274930" y="528066"/>
                  </a:cubicBezTo>
                  <a:lnTo>
                    <a:pt x="276606" y="525551"/>
                  </a:lnTo>
                  <a:cubicBezTo>
                    <a:pt x="277724" y="525551"/>
                    <a:pt x="278842" y="526389"/>
                    <a:pt x="279959" y="528066"/>
                  </a:cubicBezTo>
                  <a:lnTo>
                    <a:pt x="281636" y="528066"/>
                  </a:lnTo>
                  <a:cubicBezTo>
                    <a:pt x="281636" y="526389"/>
                    <a:pt x="281077" y="524992"/>
                    <a:pt x="279959" y="523875"/>
                  </a:cubicBezTo>
                  <a:lnTo>
                    <a:pt x="279959" y="523037"/>
                  </a:lnTo>
                  <a:lnTo>
                    <a:pt x="281636" y="521360"/>
                  </a:lnTo>
                  <a:lnTo>
                    <a:pt x="281636" y="518846"/>
                  </a:lnTo>
                  <a:cubicBezTo>
                    <a:pt x="281077" y="518846"/>
                    <a:pt x="280518" y="518566"/>
                    <a:pt x="279959" y="518007"/>
                  </a:cubicBezTo>
                  <a:cubicBezTo>
                    <a:pt x="279400" y="517449"/>
                    <a:pt x="278842" y="517169"/>
                    <a:pt x="278283" y="517169"/>
                  </a:cubicBezTo>
                  <a:cubicBezTo>
                    <a:pt x="278283" y="517169"/>
                    <a:pt x="278003" y="516890"/>
                    <a:pt x="277445" y="516331"/>
                  </a:cubicBezTo>
                  <a:cubicBezTo>
                    <a:pt x="276886" y="515772"/>
                    <a:pt x="276606" y="514934"/>
                    <a:pt x="276606" y="513816"/>
                  </a:cubicBezTo>
                  <a:lnTo>
                    <a:pt x="274930" y="512140"/>
                  </a:lnTo>
                  <a:cubicBezTo>
                    <a:pt x="275489" y="511581"/>
                    <a:pt x="275768" y="511162"/>
                    <a:pt x="275768" y="510883"/>
                  </a:cubicBezTo>
                  <a:cubicBezTo>
                    <a:pt x="275768" y="510603"/>
                    <a:pt x="275489" y="509905"/>
                    <a:pt x="274930" y="508787"/>
                  </a:cubicBezTo>
                  <a:cubicBezTo>
                    <a:pt x="274371" y="507111"/>
                    <a:pt x="273673" y="506133"/>
                    <a:pt x="272834" y="505853"/>
                  </a:cubicBezTo>
                  <a:cubicBezTo>
                    <a:pt x="271996" y="505574"/>
                    <a:pt x="271577" y="505993"/>
                    <a:pt x="271577" y="507111"/>
                  </a:cubicBezTo>
                  <a:lnTo>
                    <a:pt x="269901" y="507111"/>
                  </a:lnTo>
                  <a:lnTo>
                    <a:pt x="269901" y="505434"/>
                  </a:lnTo>
                  <a:cubicBezTo>
                    <a:pt x="268783" y="504876"/>
                    <a:pt x="268224" y="503758"/>
                    <a:pt x="268224" y="502082"/>
                  </a:cubicBezTo>
                  <a:lnTo>
                    <a:pt x="264872" y="498729"/>
                  </a:lnTo>
                  <a:cubicBezTo>
                    <a:pt x="264872" y="497611"/>
                    <a:pt x="264313" y="496494"/>
                    <a:pt x="263195" y="495376"/>
                  </a:cubicBezTo>
                  <a:cubicBezTo>
                    <a:pt x="262078" y="495376"/>
                    <a:pt x="261519" y="494817"/>
                    <a:pt x="261519" y="493700"/>
                  </a:cubicBezTo>
                  <a:cubicBezTo>
                    <a:pt x="261519" y="492582"/>
                    <a:pt x="260960" y="492023"/>
                    <a:pt x="259842" y="492023"/>
                  </a:cubicBezTo>
                  <a:cubicBezTo>
                    <a:pt x="258166" y="492023"/>
                    <a:pt x="257328" y="491464"/>
                    <a:pt x="257328" y="490347"/>
                  </a:cubicBezTo>
                  <a:lnTo>
                    <a:pt x="257328" y="488670"/>
                  </a:lnTo>
                  <a:lnTo>
                    <a:pt x="256490" y="488670"/>
                  </a:lnTo>
                  <a:lnTo>
                    <a:pt x="256490" y="486994"/>
                  </a:lnTo>
                  <a:cubicBezTo>
                    <a:pt x="257048" y="485876"/>
                    <a:pt x="257328" y="484759"/>
                    <a:pt x="257328" y="483641"/>
                  </a:cubicBezTo>
                  <a:cubicBezTo>
                    <a:pt x="256769" y="484759"/>
                    <a:pt x="256490" y="484759"/>
                    <a:pt x="256490" y="483641"/>
                  </a:cubicBezTo>
                  <a:lnTo>
                    <a:pt x="256490" y="481965"/>
                  </a:lnTo>
                  <a:cubicBezTo>
                    <a:pt x="256490" y="480847"/>
                    <a:pt x="255372" y="480288"/>
                    <a:pt x="253137" y="480288"/>
                  </a:cubicBezTo>
                  <a:lnTo>
                    <a:pt x="253137" y="476936"/>
                  </a:lnTo>
                  <a:lnTo>
                    <a:pt x="249784" y="476936"/>
                  </a:lnTo>
                  <a:lnTo>
                    <a:pt x="249784" y="475259"/>
                  </a:lnTo>
                  <a:close/>
                  <a:moveTo>
                    <a:pt x="273254" y="500405"/>
                  </a:moveTo>
                  <a:cubicBezTo>
                    <a:pt x="273812" y="502082"/>
                    <a:pt x="274930" y="503898"/>
                    <a:pt x="276606" y="505853"/>
                  </a:cubicBezTo>
                  <a:cubicBezTo>
                    <a:pt x="278283" y="507809"/>
                    <a:pt x="279400" y="508787"/>
                    <a:pt x="279959" y="508787"/>
                  </a:cubicBezTo>
                  <a:lnTo>
                    <a:pt x="278283" y="507111"/>
                  </a:lnTo>
                  <a:cubicBezTo>
                    <a:pt x="277165" y="505993"/>
                    <a:pt x="276606" y="505155"/>
                    <a:pt x="276606" y="504596"/>
                  </a:cubicBezTo>
                  <a:cubicBezTo>
                    <a:pt x="276606" y="503479"/>
                    <a:pt x="276048" y="502221"/>
                    <a:pt x="274930" y="500824"/>
                  </a:cubicBezTo>
                  <a:cubicBezTo>
                    <a:pt x="273812" y="499427"/>
                    <a:pt x="273254" y="499288"/>
                    <a:pt x="273254" y="500405"/>
                  </a:cubicBezTo>
                  <a:close/>
                  <a:moveTo>
                    <a:pt x="286665" y="518846"/>
                  </a:moveTo>
                  <a:lnTo>
                    <a:pt x="286665" y="521360"/>
                  </a:lnTo>
                  <a:cubicBezTo>
                    <a:pt x="287782" y="521360"/>
                    <a:pt x="288341" y="521919"/>
                    <a:pt x="288341" y="523037"/>
                  </a:cubicBezTo>
                  <a:lnTo>
                    <a:pt x="288341" y="521360"/>
                  </a:lnTo>
                  <a:cubicBezTo>
                    <a:pt x="288341" y="519684"/>
                    <a:pt x="287782" y="518846"/>
                    <a:pt x="286665" y="518846"/>
                  </a:cubicBezTo>
                  <a:close/>
                  <a:moveTo>
                    <a:pt x="282194" y="523875"/>
                  </a:moveTo>
                  <a:lnTo>
                    <a:pt x="282474" y="524294"/>
                  </a:lnTo>
                  <a:cubicBezTo>
                    <a:pt x="283033" y="524573"/>
                    <a:pt x="283312" y="524434"/>
                    <a:pt x="283312" y="523875"/>
                  </a:cubicBezTo>
                  <a:lnTo>
                    <a:pt x="282194" y="523875"/>
                  </a:lnTo>
                  <a:close/>
                  <a:moveTo>
                    <a:pt x="187338" y="482803"/>
                  </a:moveTo>
                  <a:cubicBezTo>
                    <a:pt x="186500" y="483362"/>
                    <a:pt x="185243" y="484200"/>
                    <a:pt x="183566" y="485317"/>
                  </a:cubicBezTo>
                  <a:cubicBezTo>
                    <a:pt x="182449" y="486435"/>
                    <a:pt x="181331" y="486994"/>
                    <a:pt x="180213" y="486994"/>
                  </a:cubicBezTo>
                  <a:cubicBezTo>
                    <a:pt x="177978" y="486994"/>
                    <a:pt x="176302" y="487553"/>
                    <a:pt x="175184" y="488670"/>
                  </a:cubicBezTo>
                  <a:cubicBezTo>
                    <a:pt x="174067" y="489788"/>
                    <a:pt x="173508" y="489788"/>
                    <a:pt x="173508" y="488670"/>
                  </a:cubicBezTo>
                  <a:lnTo>
                    <a:pt x="170155" y="488670"/>
                  </a:lnTo>
                  <a:lnTo>
                    <a:pt x="165964" y="492023"/>
                  </a:lnTo>
                  <a:cubicBezTo>
                    <a:pt x="165405" y="493141"/>
                    <a:pt x="164567" y="493700"/>
                    <a:pt x="163449" y="493700"/>
                  </a:cubicBezTo>
                  <a:cubicBezTo>
                    <a:pt x="161773" y="494258"/>
                    <a:pt x="160655" y="494957"/>
                    <a:pt x="160097" y="495795"/>
                  </a:cubicBezTo>
                  <a:cubicBezTo>
                    <a:pt x="159538" y="496633"/>
                    <a:pt x="159817" y="497052"/>
                    <a:pt x="160935" y="497052"/>
                  </a:cubicBezTo>
                  <a:cubicBezTo>
                    <a:pt x="163729" y="497052"/>
                    <a:pt x="165126" y="496494"/>
                    <a:pt x="165126" y="495376"/>
                  </a:cubicBezTo>
                  <a:lnTo>
                    <a:pt x="165964" y="495376"/>
                  </a:lnTo>
                  <a:cubicBezTo>
                    <a:pt x="167082" y="495376"/>
                    <a:pt x="171831" y="493700"/>
                    <a:pt x="180213" y="490347"/>
                  </a:cubicBezTo>
                  <a:lnTo>
                    <a:pt x="181890" y="488670"/>
                  </a:lnTo>
                  <a:cubicBezTo>
                    <a:pt x="183007" y="488670"/>
                    <a:pt x="185243" y="486994"/>
                    <a:pt x="188595" y="483641"/>
                  </a:cubicBezTo>
                  <a:cubicBezTo>
                    <a:pt x="188595" y="482524"/>
                    <a:pt x="188176" y="482244"/>
                    <a:pt x="187338" y="482803"/>
                  </a:cubicBezTo>
                  <a:close/>
                  <a:moveTo>
                    <a:pt x="233858" y="486994"/>
                  </a:moveTo>
                  <a:cubicBezTo>
                    <a:pt x="233299" y="486994"/>
                    <a:pt x="233020" y="488112"/>
                    <a:pt x="233020" y="490347"/>
                  </a:cubicBezTo>
                  <a:cubicBezTo>
                    <a:pt x="240843" y="505993"/>
                    <a:pt x="245034" y="513816"/>
                    <a:pt x="245593" y="513816"/>
                  </a:cubicBezTo>
                  <a:cubicBezTo>
                    <a:pt x="245593" y="515493"/>
                    <a:pt x="247549" y="518007"/>
                    <a:pt x="251460" y="521360"/>
                  </a:cubicBezTo>
                  <a:lnTo>
                    <a:pt x="253137" y="521360"/>
                  </a:lnTo>
                  <a:cubicBezTo>
                    <a:pt x="253137" y="522478"/>
                    <a:pt x="254254" y="523316"/>
                    <a:pt x="256490" y="523875"/>
                  </a:cubicBezTo>
                  <a:lnTo>
                    <a:pt x="256490" y="523037"/>
                  </a:lnTo>
                  <a:cubicBezTo>
                    <a:pt x="254254" y="520801"/>
                    <a:pt x="253137" y="518846"/>
                    <a:pt x="253137" y="517169"/>
                  </a:cubicBezTo>
                  <a:cubicBezTo>
                    <a:pt x="252019" y="517169"/>
                    <a:pt x="251460" y="516052"/>
                    <a:pt x="251460" y="513816"/>
                  </a:cubicBezTo>
                  <a:lnTo>
                    <a:pt x="249784" y="513816"/>
                  </a:lnTo>
                  <a:cubicBezTo>
                    <a:pt x="248666" y="512699"/>
                    <a:pt x="248108" y="511581"/>
                    <a:pt x="248108" y="510463"/>
                  </a:cubicBezTo>
                  <a:cubicBezTo>
                    <a:pt x="248108" y="509346"/>
                    <a:pt x="247269" y="508228"/>
                    <a:pt x="245593" y="507111"/>
                  </a:cubicBezTo>
                  <a:lnTo>
                    <a:pt x="245593" y="508787"/>
                  </a:lnTo>
                  <a:lnTo>
                    <a:pt x="244755" y="507111"/>
                  </a:lnTo>
                  <a:lnTo>
                    <a:pt x="244036" y="503518"/>
                  </a:lnTo>
                  <a:lnTo>
                    <a:pt x="243078" y="502082"/>
                  </a:lnTo>
                  <a:lnTo>
                    <a:pt x="240564" y="500405"/>
                  </a:lnTo>
                  <a:cubicBezTo>
                    <a:pt x="240564" y="498170"/>
                    <a:pt x="240005" y="497052"/>
                    <a:pt x="238887" y="497052"/>
                  </a:cubicBezTo>
                  <a:cubicBezTo>
                    <a:pt x="238887" y="495935"/>
                    <a:pt x="238887" y="495376"/>
                    <a:pt x="238887" y="495376"/>
                  </a:cubicBezTo>
                  <a:cubicBezTo>
                    <a:pt x="239446" y="494817"/>
                    <a:pt x="239586" y="494119"/>
                    <a:pt x="239307" y="493280"/>
                  </a:cubicBezTo>
                  <a:cubicBezTo>
                    <a:pt x="239027" y="492442"/>
                    <a:pt x="238608" y="492023"/>
                    <a:pt x="238049" y="492023"/>
                  </a:cubicBezTo>
                  <a:cubicBezTo>
                    <a:pt x="236932" y="492023"/>
                    <a:pt x="236373" y="491464"/>
                    <a:pt x="236373" y="490347"/>
                  </a:cubicBezTo>
                  <a:lnTo>
                    <a:pt x="236373" y="488670"/>
                  </a:lnTo>
                  <a:lnTo>
                    <a:pt x="233858" y="488670"/>
                  </a:lnTo>
                  <a:lnTo>
                    <a:pt x="233858" y="486994"/>
                  </a:lnTo>
                  <a:close/>
                  <a:moveTo>
                    <a:pt x="240564" y="497052"/>
                  </a:moveTo>
                  <a:lnTo>
                    <a:pt x="243078" y="500405"/>
                  </a:lnTo>
                  <a:lnTo>
                    <a:pt x="243414" y="500405"/>
                  </a:lnTo>
                  <a:lnTo>
                    <a:pt x="243078" y="498729"/>
                  </a:lnTo>
                  <a:cubicBezTo>
                    <a:pt x="243078" y="498170"/>
                    <a:pt x="242939" y="497751"/>
                    <a:pt x="242659" y="497471"/>
                  </a:cubicBezTo>
                  <a:cubicBezTo>
                    <a:pt x="242380" y="497192"/>
                    <a:pt x="241681" y="497052"/>
                    <a:pt x="240564" y="497052"/>
                  </a:cubicBezTo>
                  <a:close/>
                  <a:moveTo>
                    <a:pt x="230086" y="488670"/>
                  </a:moveTo>
                  <a:cubicBezTo>
                    <a:pt x="229248" y="488670"/>
                    <a:pt x="228829" y="489229"/>
                    <a:pt x="228829" y="490347"/>
                  </a:cubicBezTo>
                  <a:cubicBezTo>
                    <a:pt x="227711" y="491464"/>
                    <a:pt x="227711" y="492023"/>
                    <a:pt x="228829" y="492023"/>
                  </a:cubicBezTo>
                  <a:lnTo>
                    <a:pt x="228829" y="495376"/>
                  </a:lnTo>
                  <a:cubicBezTo>
                    <a:pt x="227711" y="495376"/>
                    <a:pt x="227153" y="494817"/>
                    <a:pt x="227153" y="493700"/>
                  </a:cubicBezTo>
                  <a:lnTo>
                    <a:pt x="227153" y="492023"/>
                  </a:lnTo>
                  <a:cubicBezTo>
                    <a:pt x="226594" y="492023"/>
                    <a:pt x="225476" y="492582"/>
                    <a:pt x="223800" y="493700"/>
                  </a:cubicBezTo>
                  <a:lnTo>
                    <a:pt x="220447" y="497052"/>
                  </a:lnTo>
                  <a:cubicBezTo>
                    <a:pt x="220447" y="498170"/>
                    <a:pt x="221146" y="498449"/>
                    <a:pt x="222542" y="497891"/>
                  </a:cubicBezTo>
                  <a:cubicBezTo>
                    <a:pt x="223940" y="497332"/>
                    <a:pt x="225197" y="497052"/>
                    <a:pt x="226314" y="497052"/>
                  </a:cubicBezTo>
                  <a:lnTo>
                    <a:pt x="226314" y="498729"/>
                  </a:lnTo>
                  <a:lnTo>
                    <a:pt x="223800" y="498729"/>
                  </a:lnTo>
                  <a:cubicBezTo>
                    <a:pt x="222682" y="498729"/>
                    <a:pt x="222123" y="499288"/>
                    <a:pt x="222123" y="500405"/>
                  </a:cubicBezTo>
                  <a:lnTo>
                    <a:pt x="220447" y="500405"/>
                  </a:lnTo>
                  <a:cubicBezTo>
                    <a:pt x="220447" y="501523"/>
                    <a:pt x="220168" y="502082"/>
                    <a:pt x="219609" y="502082"/>
                  </a:cubicBezTo>
                  <a:cubicBezTo>
                    <a:pt x="219609" y="503199"/>
                    <a:pt x="218910" y="504037"/>
                    <a:pt x="217513" y="504596"/>
                  </a:cubicBezTo>
                  <a:cubicBezTo>
                    <a:pt x="216116" y="505155"/>
                    <a:pt x="215138" y="505155"/>
                    <a:pt x="214580" y="504596"/>
                  </a:cubicBezTo>
                  <a:lnTo>
                    <a:pt x="212065" y="507111"/>
                  </a:lnTo>
                  <a:lnTo>
                    <a:pt x="212065" y="508787"/>
                  </a:lnTo>
                  <a:lnTo>
                    <a:pt x="208712" y="508787"/>
                  </a:lnTo>
                  <a:cubicBezTo>
                    <a:pt x="208712" y="509905"/>
                    <a:pt x="208153" y="510463"/>
                    <a:pt x="207036" y="510463"/>
                  </a:cubicBezTo>
                  <a:cubicBezTo>
                    <a:pt x="207036" y="512699"/>
                    <a:pt x="205918" y="513816"/>
                    <a:pt x="203683" y="513816"/>
                  </a:cubicBezTo>
                  <a:cubicBezTo>
                    <a:pt x="202565" y="513816"/>
                    <a:pt x="202007" y="514655"/>
                    <a:pt x="202007" y="516331"/>
                  </a:cubicBezTo>
                  <a:cubicBezTo>
                    <a:pt x="199771" y="519684"/>
                    <a:pt x="198095" y="521360"/>
                    <a:pt x="196977" y="521360"/>
                  </a:cubicBezTo>
                  <a:cubicBezTo>
                    <a:pt x="196977" y="522478"/>
                    <a:pt x="196419" y="523037"/>
                    <a:pt x="195301" y="523037"/>
                  </a:cubicBezTo>
                  <a:cubicBezTo>
                    <a:pt x="194183" y="524713"/>
                    <a:pt x="192507" y="526389"/>
                    <a:pt x="190272" y="528066"/>
                  </a:cubicBezTo>
                  <a:cubicBezTo>
                    <a:pt x="186919" y="532536"/>
                    <a:pt x="185243" y="535051"/>
                    <a:pt x="185243" y="535610"/>
                  </a:cubicBezTo>
                  <a:cubicBezTo>
                    <a:pt x="183007" y="538403"/>
                    <a:pt x="181890" y="538124"/>
                    <a:pt x="181890" y="534771"/>
                  </a:cubicBezTo>
                  <a:cubicBezTo>
                    <a:pt x="181890" y="533654"/>
                    <a:pt x="182449" y="533095"/>
                    <a:pt x="183566" y="533095"/>
                  </a:cubicBezTo>
                  <a:lnTo>
                    <a:pt x="185243" y="530580"/>
                  </a:lnTo>
                  <a:cubicBezTo>
                    <a:pt x="185243" y="529463"/>
                    <a:pt x="185801" y="528904"/>
                    <a:pt x="186919" y="528904"/>
                  </a:cubicBezTo>
                  <a:lnTo>
                    <a:pt x="188595" y="528066"/>
                  </a:lnTo>
                  <a:cubicBezTo>
                    <a:pt x="188595" y="526389"/>
                    <a:pt x="189154" y="525551"/>
                    <a:pt x="190272" y="525551"/>
                  </a:cubicBezTo>
                  <a:lnTo>
                    <a:pt x="196977" y="518846"/>
                  </a:lnTo>
                  <a:cubicBezTo>
                    <a:pt x="200330" y="514375"/>
                    <a:pt x="202565" y="512140"/>
                    <a:pt x="203683" y="512140"/>
                  </a:cubicBezTo>
                  <a:lnTo>
                    <a:pt x="205359" y="510463"/>
                  </a:lnTo>
                  <a:cubicBezTo>
                    <a:pt x="207595" y="508228"/>
                    <a:pt x="208712" y="506552"/>
                    <a:pt x="208712" y="505434"/>
                  </a:cubicBezTo>
                  <a:cubicBezTo>
                    <a:pt x="208712" y="504876"/>
                    <a:pt x="208153" y="504876"/>
                    <a:pt x="207036" y="505434"/>
                  </a:cubicBezTo>
                  <a:cubicBezTo>
                    <a:pt x="205918" y="505993"/>
                    <a:pt x="205359" y="507111"/>
                    <a:pt x="205359" y="508787"/>
                  </a:cubicBezTo>
                  <a:cubicBezTo>
                    <a:pt x="204801" y="508787"/>
                    <a:pt x="204242" y="509067"/>
                    <a:pt x="203683" y="509625"/>
                  </a:cubicBezTo>
                  <a:cubicBezTo>
                    <a:pt x="203124" y="510184"/>
                    <a:pt x="202565" y="510463"/>
                    <a:pt x="202007" y="510463"/>
                  </a:cubicBezTo>
                  <a:cubicBezTo>
                    <a:pt x="200889" y="511581"/>
                    <a:pt x="199771" y="512140"/>
                    <a:pt x="198654" y="512140"/>
                  </a:cubicBezTo>
                  <a:cubicBezTo>
                    <a:pt x="198654" y="513257"/>
                    <a:pt x="198095" y="513816"/>
                    <a:pt x="196977" y="513816"/>
                  </a:cubicBezTo>
                  <a:cubicBezTo>
                    <a:pt x="195860" y="513816"/>
                    <a:pt x="195301" y="514655"/>
                    <a:pt x="195301" y="516331"/>
                  </a:cubicBezTo>
                  <a:lnTo>
                    <a:pt x="188685" y="523082"/>
                  </a:lnTo>
                  <a:lnTo>
                    <a:pt x="188595" y="523037"/>
                  </a:lnTo>
                  <a:lnTo>
                    <a:pt x="188595" y="523173"/>
                  </a:lnTo>
                  <a:lnTo>
                    <a:pt x="185033" y="526808"/>
                  </a:lnTo>
                  <a:cubicBezTo>
                    <a:pt x="182099" y="529882"/>
                    <a:pt x="179655" y="532536"/>
                    <a:pt x="177699" y="534771"/>
                  </a:cubicBezTo>
                  <a:cubicBezTo>
                    <a:pt x="176022" y="537007"/>
                    <a:pt x="175044" y="538683"/>
                    <a:pt x="174765" y="539800"/>
                  </a:cubicBezTo>
                  <a:cubicBezTo>
                    <a:pt x="174486" y="540918"/>
                    <a:pt x="175184" y="541756"/>
                    <a:pt x="176861" y="542315"/>
                  </a:cubicBezTo>
                  <a:cubicBezTo>
                    <a:pt x="177419" y="542315"/>
                    <a:pt x="177419" y="543153"/>
                    <a:pt x="176861" y="544830"/>
                  </a:cubicBezTo>
                  <a:cubicBezTo>
                    <a:pt x="176861" y="545389"/>
                    <a:pt x="177000" y="545808"/>
                    <a:pt x="177280" y="546087"/>
                  </a:cubicBezTo>
                  <a:cubicBezTo>
                    <a:pt x="177559" y="546366"/>
                    <a:pt x="178537" y="546506"/>
                    <a:pt x="180213" y="546506"/>
                  </a:cubicBezTo>
                  <a:cubicBezTo>
                    <a:pt x="181331" y="545389"/>
                    <a:pt x="182449" y="544830"/>
                    <a:pt x="183566" y="544830"/>
                  </a:cubicBezTo>
                  <a:cubicBezTo>
                    <a:pt x="184125" y="545389"/>
                    <a:pt x="186360" y="545528"/>
                    <a:pt x="190272" y="545249"/>
                  </a:cubicBezTo>
                  <a:cubicBezTo>
                    <a:pt x="194183" y="544969"/>
                    <a:pt x="196977" y="544830"/>
                    <a:pt x="198654" y="544830"/>
                  </a:cubicBezTo>
                  <a:cubicBezTo>
                    <a:pt x="199771" y="543153"/>
                    <a:pt x="201448" y="542315"/>
                    <a:pt x="203683" y="542315"/>
                  </a:cubicBezTo>
                  <a:cubicBezTo>
                    <a:pt x="204801" y="542315"/>
                    <a:pt x="206198" y="542175"/>
                    <a:pt x="207874" y="541896"/>
                  </a:cubicBezTo>
                  <a:cubicBezTo>
                    <a:pt x="209550" y="541617"/>
                    <a:pt x="211786" y="541477"/>
                    <a:pt x="214580" y="541477"/>
                  </a:cubicBezTo>
                  <a:cubicBezTo>
                    <a:pt x="217932" y="540359"/>
                    <a:pt x="219609" y="539800"/>
                    <a:pt x="219609" y="539800"/>
                  </a:cubicBezTo>
                  <a:lnTo>
                    <a:pt x="219609" y="541477"/>
                  </a:lnTo>
                  <a:cubicBezTo>
                    <a:pt x="220168" y="541477"/>
                    <a:pt x="220447" y="540918"/>
                    <a:pt x="220447" y="539800"/>
                  </a:cubicBezTo>
                  <a:lnTo>
                    <a:pt x="220447" y="535610"/>
                  </a:lnTo>
                  <a:cubicBezTo>
                    <a:pt x="221565" y="537286"/>
                    <a:pt x="222123" y="538683"/>
                    <a:pt x="222123" y="539800"/>
                  </a:cubicBezTo>
                  <a:lnTo>
                    <a:pt x="228829" y="539800"/>
                  </a:lnTo>
                  <a:cubicBezTo>
                    <a:pt x="229947" y="539800"/>
                    <a:pt x="230924" y="539521"/>
                    <a:pt x="231763" y="538962"/>
                  </a:cubicBezTo>
                  <a:cubicBezTo>
                    <a:pt x="232601" y="538403"/>
                    <a:pt x="233299" y="538124"/>
                    <a:pt x="233858" y="538124"/>
                  </a:cubicBezTo>
                  <a:cubicBezTo>
                    <a:pt x="240005" y="536448"/>
                    <a:pt x="244755" y="535610"/>
                    <a:pt x="248108" y="535610"/>
                  </a:cubicBezTo>
                  <a:cubicBezTo>
                    <a:pt x="249225" y="535051"/>
                    <a:pt x="250343" y="534771"/>
                    <a:pt x="251460" y="534771"/>
                  </a:cubicBezTo>
                  <a:lnTo>
                    <a:pt x="254813" y="534771"/>
                  </a:lnTo>
                  <a:cubicBezTo>
                    <a:pt x="255931" y="534771"/>
                    <a:pt x="256490" y="534492"/>
                    <a:pt x="256490" y="533933"/>
                  </a:cubicBezTo>
                  <a:cubicBezTo>
                    <a:pt x="256490" y="533374"/>
                    <a:pt x="252857" y="527786"/>
                    <a:pt x="245593" y="517169"/>
                  </a:cubicBezTo>
                  <a:cubicBezTo>
                    <a:pt x="245593" y="517169"/>
                    <a:pt x="243917" y="514375"/>
                    <a:pt x="240564" y="508787"/>
                  </a:cubicBezTo>
                  <a:cubicBezTo>
                    <a:pt x="240005" y="508228"/>
                    <a:pt x="239586" y="507530"/>
                    <a:pt x="239307" y="506692"/>
                  </a:cubicBezTo>
                  <a:cubicBezTo>
                    <a:pt x="239027" y="505853"/>
                    <a:pt x="238608" y="505434"/>
                    <a:pt x="238049" y="505434"/>
                  </a:cubicBezTo>
                  <a:cubicBezTo>
                    <a:pt x="238049" y="504876"/>
                    <a:pt x="237490" y="503758"/>
                    <a:pt x="236373" y="502082"/>
                  </a:cubicBezTo>
                  <a:cubicBezTo>
                    <a:pt x="234138" y="497611"/>
                    <a:pt x="233020" y="494258"/>
                    <a:pt x="233020" y="492023"/>
                  </a:cubicBezTo>
                  <a:cubicBezTo>
                    <a:pt x="231902" y="492023"/>
                    <a:pt x="231344" y="491464"/>
                    <a:pt x="231344" y="490347"/>
                  </a:cubicBezTo>
                  <a:cubicBezTo>
                    <a:pt x="231344" y="489229"/>
                    <a:pt x="230924" y="488670"/>
                    <a:pt x="230086" y="488670"/>
                  </a:cubicBezTo>
                  <a:close/>
                  <a:moveTo>
                    <a:pt x="257328" y="523875"/>
                  </a:moveTo>
                  <a:lnTo>
                    <a:pt x="257328" y="525551"/>
                  </a:lnTo>
                  <a:cubicBezTo>
                    <a:pt x="257328" y="525551"/>
                    <a:pt x="257328" y="525830"/>
                    <a:pt x="257328" y="526389"/>
                  </a:cubicBezTo>
                  <a:cubicBezTo>
                    <a:pt x="257328" y="526948"/>
                    <a:pt x="258166" y="527786"/>
                    <a:pt x="259842" y="528904"/>
                  </a:cubicBezTo>
                  <a:cubicBezTo>
                    <a:pt x="260401" y="530580"/>
                    <a:pt x="261100" y="531558"/>
                    <a:pt x="261938" y="531838"/>
                  </a:cubicBezTo>
                  <a:cubicBezTo>
                    <a:pt x="262776" y="532117"/>
                    <a:pt x="263195" y="531698"/>
                    <a:pt x="263195" y="530580"/>
                  </a:cubicBezTo>
                  <a:cubicBezTo>
                    <a:pt x="263195" y="529463"/>
                    <a:pt x="262636" y="528904"/>
                    <a:pt x="261519" y="528904"/>
                  </a:cubicBezTo>
                  <a:cubicBezTo>
                    <a:pt x="260401" y="528345"/>
                    <a:pt x="259842" y="527228"/>
                    <a:pt x="259842" y="525551"/>
                  </a:cubicBezTo>
                  <a:lnTo>
                    <a:pt x="257328" y="523875"/>
                  </a:lnTo>
                  <a:close/>
                  <a:moveTo>
                    <a:pt x="432512" y="544830"/>
                  </a:moveTo>
                  <a:lnTo>
                    <a:pt x="432512" y="546506"/>
                  </a:lnTo>
                  <a:cubicBezTo>
                    <a:pt x="432512" y="548183"/>
                    <a:pt x="432791" y="549021"/>
                    <a:pt x="433350" y="549021"/>
                  </a:cubicBezTo>
                  <a:cubicBezTo>
                    <a:pt x="433909" y="549021"/>
                    <a:pt x="434188" y="548183"/>
                    <a:pt x="434188" y="546506"/>
                  </a:cubicBezTo>
                  <a:cubicBezTo>
                    <a:pt x="434188" y="545389"/>
                    <a:pt x="433629" y="544830"/>
                    <a:pt x="432512" y="544830"/>
                  </a:cubicBezTo>
                  <a:close/>
                  <a:moveTo>
                    <a:pt x="176861" y="493700"/>
                  </a:moveTo>
                  <a:lnTo>
                    <a:pt x="170155" y="495376"/>
                  </a:lnTo>
                  <a:cubicBezTo>
                    <a:pt x="168479" y="495935"/>
                    <a:pt x="167920" y="496214"/>
                    <a:pt x="168479" y="496214"/>
                  </a:cubicBezTo>
                  <a:cubicBezTo>
                    <a:pt x="169037" y="496214"/>
                    <a:pt x="169876" y="495935"/>
                    <a:pt x="170993" y="495376"/>
                  </a:cubicBezTo>
                  <a:cubicBezTo>
                    <a:pt x="173228" y="494817"/>
                    <a:pt x="174765" y="494398"/>
                    <a:pt x="175603" y="494119"/>
                  </a:cubicBezTo>
                  <a:cubicBezTo>
                    <a:pt x="176442" y="493839"/>
                    <a:pt x="176861" y="494258"/>
                    <a:pt x="176861" y="495376"/>
                  </a:cubicBezTo>
                  <a:cubicBezTo>
                    <a:pt x="175743" y="495376"/>
                    <a:pt x="175184" y="495935"/>
                    <a:pt x="175184" y="497052"/>
                  </a:cubicBezTo>
                  <a:cubicBezTo>
                    <a:pt x="172949" y="497052"/>
                    <a:pt x="169876" y="498170"/>
                    <a:pt x="165964" y="500405"/>
                  </a:cubicBezTo>
                  <a:lnTo>
                    <a:pt x="163449" y="500405"/>
                  </a:lnTo>
                  <a:lnTo>
                    <a:pt x="163449" y="502082"/>
                  </a:lnTo>
                  <a:cubicBezTo>
                    <a:pt x="162332" y="502082"/>
                    <a:pt x="161633" y="502221"/>
                    <a:pt x="161354" y="502501"/>
                  </a:cubicBezTo>
                  <a:cubicBezTo>
                    <a:pt x="161075" y="502780"/>
                    <a:pt x="160935" y="503479"/>
                    <a:pt x="160935" y="504596"/>
                  </a:cubicBezTo>
                  <a:lnTo>
                    <a:pt x="159258" y="502082"/>
                  </a:lnTo>
                  <a:cubicBezTo>
                    <a:pt x="159258" y="508787"/>
                    <a:pt x="159817" y="512699"/>
                    <a:pt x="160935" y="513816"/>
                  </a:cubicBezTo>
                  <a:cubicBezTo>
                    <a:pt x="162611" y="512699"/>
                    <a:pt x="163449" y="511581"/>
                    <a:pt x="163449" y="510463"/>
                  </a:cubicBezTo>
                  <a:cubicBezTo>
                    <a:pt x="163449" y="509905"/>
                    <a:pt x="163729" y="509625"/>
                    <a:pt x="164288" y="509625"/>
                  </a:cubicBezTo>
                  <a:cubicBezTo>
                    <a:pt x="164846" y="509625"/>
                    <a:pt x="165126" y="509905"/>
                    <a:pt x="165126" y="510463"/>
                  </a:cubicBezTo>
                  <a:lnTo>
                    <a:pt x="165964" y="508787"/>
                  </a:lnTo>
                  <a:cubicBezTo>
                    <a:pt x="167082" y="508787"/>
                    <a:pt x="167920" y="508368"/>
                    <a:pt x="168479" y="507530"/>
                  </a:cubicBezTo>
                  <a:cubicBezTo>
                    <a:pt x="169037" y="506692"/>
                    <a:pt x="169596" y="505993"/>
                    <a:pt x="170155" y="505434"/>
                  </a:cubicBezTo>
                  <a:cubicBezTo>
                    <a:pt x="170155" y="504876"/>
                    <a:pt x="170434" y="504596"/>
                    <a:pt x="170993" y="504596"/>
                  </a:cubicBezTo>
                  <a:lnTo>
                    <a:pt x="170993" y="502082"/>
                  </a:lnTo>
                  <a:cubicBezTo>
                    <a:pt x="172670" y="502082"/>
                    <a:pt x="173508" y="501523"/>
                    <a:pt x="173508" y="500405"/>
                  </a:cubicBezTo>
                  <a:cubicBezTo>
                    <a:pt x="174625" y="500405"/>
                    <a:pt x="175184" y="499846"/>
                    <a:pt x="175184" y="498729"/>
                  </a:cubicBezTo>
                  <a:lnTo>
                    <a:pt x="176861" y="497052"/>
                  </a:lnTo>
                  <a:lnTo>
                    <a:pt x="176861" y="495376"/>
                  </a:lnTo>
                  <a:lnTo>
                    <a:pt x="176861" y="493700"/>
                  </a:lnTo>
                  <a:close/>
                  <a:moveTo>
                    <a:pt x="29337" y="500405"/>
                  </a:moveTo>
                  <a:cubicBezTo>
                    <a:pt x="29896" y="500964"/>
                    <a:pt x="30315" y="501104"/>
                    <a:pt x="30595" y="500824"/>
                  </a:cubicBezTo>
                  <a:lnTo>
                    <a:pt x="30678" y="500405"/>
                  </a:lnTo>
                  <a:lnTo>
                    <a:pt x="29337" y="500405"/>
                  </a:lnTo>
                  <a:close/>
                  <a:moveTo>
                    <a:pt x="134951" y="511302"/>
                  </a:moveTo>
                  <a:cubicBezTo>
                    <a:pt x="134392" y="511302"/>
                    <a:pt x="134112" y="511581"/>
                    <a:pt x="134112" y="512140"/>
                  </a:cubicBezTo>
                  <a:lnTo>
                    <a:pt x="134112" y="513816"/>
                  </a:lnTo>
                  <a:lnTo>
                    <a:pt x="135789" y="513816"/>
                  </a:lnTo>
                  <a:cubicBezTo>
                    <a:pt x="136906" y="513816"/>
                    <a:pt x="136906" y="513257"/>
                    <a:pt x="135789" y="512140"/>
                  </a:cubicBezTo>
                  <a:cubicBezTo>
                    <a:pt x="135789" y="511581"/>
                    <a:pt x="135509" y="511302"/>
                    <a:pt x="134951" y="511302"/>
                  </a:cubicBezTo>
                  <a:close/>
                  <a:moveTo>
                    <a:pt x="39396" y="551535"/>
                  </a:moveTo>
                  <a:cubicBezTo>
                    <a:pt x="38278" y="550418"/>
                    <a:pt x="37161" y="550976"/>
                    <a:pt x="36043" y="553212"/>
                  </a:cubicBezTo>
                  <a:cubicBezTo>
                    <a:pt x="36043" y="554329"/>
                    <a:pt x="36183" y="554748"/>
                    <a:pt x="36462" y="554469"/>
                  </a:cubicBezTo>
                  <a:cubicBezTo>
                    <a:pt x="36742" y="554190"/>
                    <a:pt x="37161" y="553771"/>
                    <a:pt x="37719" y="553212"/>
                  </a:cubicBezTo>
                  <a:lnTo>
                    <a:pt x="39396" y="551535"/>
                  </a:lnTo>
                  <a:close/>
                  <a:moveTo>
                    <a:pt x="269901" y="573329"/>
                  </a:moveTo>
                  <a:lnTo>
                    <a:pt x="271577" y="575005"/>
                  </a:lnTo>
                  <a:cubicBezTo>
                    <a:pt x="272695" y="575005"/>
                    <a:pt x="273254" y="574446"/>
                    <a:pt x="273254" y="573329"/>
                  </a:cubicBezTo>
                  <a:lnTo>
                    <a:pt x="269901" y="573329"/>
                  </a:lnTo>
                  <a:close/>
                  <a:moveTo>
                    <a:pt x="90526" y="652958"/>
                  </a:moveTo>
                  <a:cubicBezTo>
                    <a:pt x="90526" y="654075"/>
                    <a:pt x="90805" y="654634"/>
                    <a:pt x="91364" y="654634"/>
                  </a:cubicBezTo>
                  <a:lnTo>
                    <a:pt x="92621" y="654634"/>
                  </a:lnTo>
                  <a:lnTo>
                    <a:pt x="91364" y="652958"/>
                  </a:lnTo>
                  <a:lnTo>
                    <a:pt x="90526" y="652958"/>
                  </a:lnTo>
                  <a:close/>
                  <a:moveTo>
                    <a:pt x="292113" y="580034"/>
                  </a:moveTo>
                  <a:cubicBezTo>
                    <a:pt x="290716" y="580034"/>
                    <a:pt x="290018" y="580593"/>
                    <a:pt x="290018" y="581711"/>
                  </a:cubicBezTo>
                  <a:cubicBezTo>
                    <a:pt x="288900" y="581711"/>
                    <a:pt x="289459" y="582549"/>
                    <a:pt x="291694" y="584225"/>
                  </a:cubicBezTo>
                  <a:cubicBezTo>
                    <a:pt x="293370" y="584225"/>
                    <a:pt x="294628" y="583806"/>
                    <a:pt x="295466" y="582968"/>
                  </a:cubicBezTo>
                  <a:cubicBezTo>
                    <a:pt x="296304" y="582130"/>
                    <a:pt x="296164" y="581711"/>
                    <a:pt x="295047" y="581711"/>
                  </a:cubicBezTo>
                  <a:cubicBezTo>
                    <a:pt x="294488" y="580593"/>
                    <a:pt x="293510" y="580034"/>
                    <a:pt x="292113" y="580034"/>
                  </a:cubicBezTo>
                  <a:close/>
                  <a:moveTo>
                    <a:pt x="507111" y="580034"/>
                  </a:moveTo>
                  <a:cubicBezTo>
                    <a:pt x="505435" y="581711"/>
                    <a:pt x="504737" y="582968"/>
                    <a:pt x="505016" y="583806"/>
                  </a:cubicBezTo>
                  <a:cubicBezTo>
                    <a:pt x="505295" y="584644"/>
                    <a:pt x="505994" y="584784"/>
                    <a:pt x="507111" y="584225"/>
                  </a:cubicBezTo>
                  <a:lnTo>
                    <a:pt x="508788" y="584225"/>
                  </a:lnTo>
                  <a:lnTo>
                    <a:pt x="508788" y="581711"/>
                  </a:lnTo>
                  <a:cubicBezTo>
                    <a:pt x="508788" y="579475"/>
                    <a:pt x="508229" y="578917"/>
                    <a:pt x="507111" y="580034"/>
                  </a:cubicBezTo>
                  <a:close/>
                  <a:moveTo>
                    <a:pt x="294209" y="585063"/>
                  </a:moveTo>
                  <a:cubicBezTo>
                    <a:pt x="295885" y="586181"/>
                    <a:pt x="297561" y="586740"/>
                    <a:pt x="299238" y="586740"/>
                  </a:cubicBezTo>
                  <a:cubicBezTo>
                    <a:pt x="299797" y="587857"/>
                    <a:pt x="300635" y="588416"/>
                    <a:pt x="301752" y="588416"/>
                  </a:cubicBezTo>
                  <a:cubicBezTo>
                    <a:pt x="302870" y="590093"/>
                    <a:pt x="304267" y="590931"/>
                    <a:pt x="305943" y="590931"/>
                  </a:cubicBezTo>
                  <a:cubicBezTo>
                    <a:pt x="306502" y="590931"/>
                    <a:pt x="306782" y="591210"/>
                    <a:pt x="306782" y="591769"/>
                  </a:cubicBezTo>
                  <a:cubicBezTo>
                    <a:pt x="306782" y="592887"/>
                    <a:pt x="307340" y="593445"/>
                    <a:pt x="308458" y="593445"/>
                  </a:cubicBezTo>
                  <a:lnTo>
                    <a:pt x="308458" y="595960"/>
                  </a:lnTo>
                  <a:cubicBezTo>
                    <a:pt x="310134" y="595960"/>
                    <a:pt x="311252" y="595681"/>
                    <a:pt x="311811" y="595122"/>
                  </a:cubicBezTo>
                  <a:cubicBezTo>
                    <a:pt x="312370" y="594563"/>
                    <a:pt x="312649" y="593445"/>
                    <a:pt x="312649" y="591769"/>
                  </a:cubicBezTo>
                  <a:cubicBezTo>
                    <a:pt x="312649" y="591210"/>
                    <a:pt x="312370" y="590372"/>
                    <a:pt x="311811" y="589254"/>
                  </a:cubicBezTo>
                  <a:cubicBezTo>
                    <a:pt x="311252" y="588137"/>
                    <a:pt x="310414" y="587299"/>
                    <a:pt x="309296" y="586740"/>
                  </a:cubicBezTo>
                  <a:cubicBezTo>
                    <a:pt x="308179" y="586181"/>
                    <a:pt x="307061" y="585622"/>
                    <a:pt x="305943" y="585063"/>
                  </a:cubicBezTo>
                  <a:lnTo>
                    <a:pt x="295047" y="585063"/>
                  </a:lnTo>
                  <a:cubicBezTo>
                    <a:pt x="294488" y="584505"/>
                    <a:pt x="294209" y="584505"/>
                    <a:pt x="294209" y="585063"/>
                  </a:cubicBezTo>
                  <a:close/>
                  <a:moveTo>
                    <a:pt x="313487" y="586740"/>
                  </a:moveTo>
                  <a:cubicBezTo>
                    <a:pt x="312928" y="586740"/>
                    <a:pt x="312649" y="587019"/>
                    <a:pt x="312649" y="587578"/>
                  </a:cubicBezTo>
                  <a:cubicBezTo>
                    <a:pt x="312649" y="588137"/>
                    <a:pt x="312928" y="588416"/>
                    <a:pt x="313487" y="588416"/>
                  </a:cubicBezTo>
                  <a:cubicBezTo>
                    <a:pt x="315164" y="590093"/>
                    <a:pt x="316002" y="590093"/>
                    <a:pt x="316002" y="588416"/>
                  </a:cubicBezTo>
                  <a:cubicBezTo>
                    <a:pt x="316002" y="587299"/>
                    <a:pt x="315164" y="586740"/>
                    <a:pt x="313487" y="586740"/>
                  </a:cubicBezTo>
                  <a:close/>
                  <a:moveTo>
                    <a:pt x="326479" y="589254"/>
                  </a:moveTo>
                  <a:cubicBezTo>
                    <a:pt x="325082" y="589254"/>
                    <a:pt x="324384" y="589813"/>
                    <a:pt x="324384" y="590931"/>
                  </a:cubicBezTo>
                  <a:lnTo>
                    <a:pt x="331089" y="593445"/>
                  </a:lnTo>
                  <a:cubicBezTo>
                    <a:pt x="331089" y="592328"/>
                    <a:pt x="330531" y="591490"/>
                    <a:pt x="329413" y="590931"/>
                  </a:cubicBezTo>
                  <a:cubicBezTo>
                    <a:pt x="328854" y="589813"/>
                    <a:pt x="327876" y="589254"/>
                    <a:pt x="326479" y="589254"/>
                  </a:cubicBezTo>
                  <a:close/>
                  <a:moveTo>
                    <a:pt x="317678" y="590931"/>
                  </a:moveTo>
                  <a:cubicBezTo>
                    <a:pt x="318237" y="590931"/>
                    <a:pt x="318516" y="591210"/>
                    <a:pt x="318516" y="591769"/>
                  </a:cubicBezTo>
                  <a:lnTo>
                    <a:pt x="318516" y="591769"/>
                  </a:lnTo>
                  <a:lnTo>
                    <a:pt x="320193" y="593445"/>
                  </a:lnTo>
                  <a:cubicBezTo>
                    <a:pt x="320193" y="595122"/>
                    <a:pt x="321590" y="596239"/>
                    <a:pt x="324384" y="596798"/>
                  </a:cubicBezTo>
                  <a:cubicBezTo>
                    <a:pt x="324943" y="597916"/>
                    <a:pt x="326060" y="598475"/>
                    <a:pt x="327737" y="598475"/>
                  </a:cubicBezTo>
                  <a:cubicBezTo>
                    <a:pt x="329972" y="598475"/>
                    <a:pt x="331089" y="599313"/>
                    <a:pt x="331089" y="600989"/>
                  </a:cubicBezTo>
                  <a:cubicBezTo>
                    <a:pt x="331089" y="602107"/>
                    <a:pt x="331369" y="602666"/>
                    <a:pt x="331928" y="602666"/>
                  </a:cubicBezTo>
                  <a:lnTo>
                    <a:pt x="334442" y="603504"/>
                  </a:lnTo>
                  <a:lnTo>
                    <a:pt x="336119" y="603504"/>
                  </a:lnTo>
                  <a:cubicBezTo>
                    <a:pt x="335001" y="603504"/>
                    <a:pt x="335001" y="604063"/>
                    <a:pt x="336119" y="605180"/>
                  </a:cubicBezTo>
                  <a:cubicBezTo>
                    <a:pt x="336677" y="606298"/>
                    <a:pt x="336538" y="606717"/>
                    <a:pt x="335700" y="606437"/>
                  </a:cubicBezTo>
                  <a:cubicBezTo>
                    <a:pt x="334861" y="606158"/>
                    <a:pt x="333604" y="605180"/>
                    <a:pt x="331928" y="603504"/>
                  </a:cubicBezTo>
                  <a:cubicBezTo>
                    <a:pt x="330251" y="603504"/>
                    <a:pt x="328854" y="603224"/>
                    <a:pt x="327737" y="602666"/>
                  </a:cubicBezTo>
                  <a:cubicBezTo>
                    <a:pt x="326060" y="602666"/>
                    <a:pt x="325222" y="602107"/>
                    <a:pt x="325222" y="600989"/>
                  </a:cubicBezTo>
                  <a:lnTo>
                    <a:pt x="322707" y="596798"/>
                  </a:lnTo>
                  <a:cubicBezTo>
                    <a:pt x="321031" y="596239"/>
                    <a:pt x="319634" y="595122"/>
                    <a:pt x="318516" y="593445"/>
                  </a:cubicBezTo>
                  <a:cubicBezTo>
                    <a:pt x="316840" y="592328"/>
                    <a:pt x="315583" y="591629"/>
                    <a:pt x="314744" y="591350"/>
                  </a:cubicBezTo>
                  <a:cubicBezTo>
                    <a:pt x="313906" y="591070"/>
                    <a:pt x="313487" y="591769"/>
                    <a:pt x="313487" y="593445"/>
                  </a:cubicBezTo>
                  <a:cubicBezTo>
                    <a:pt x="315164" y="595122"/>
                    <a:pt x="316002" y="596239"/>
                    <a:pt x="316002" y="596798"/>
                  </a:cubicBezTo>
                  <a:cubicBezTo>
                    <a:pt x="316561" y="596798"/>
                    <a:pt x="317119" y="597078"/>
                    <a:pt x="317678" y="597636"/>
                  </a:cubicBezTo>
                  <a:cubicBezTo>
                    <a:pt x="318237" y="598195"/>
                    <a:pt x="318516" y="598475"/>
                    <a:pt x="318516" y="598475"/>
                  </a:cubicBezTo>
                  <a:lnTo>
                    <a:pt x="320193" y="598475"/>
                  </a:lnTo>
                  <a:lnTo>
                    <a:pt x="320193" y="600989"/>
                  </a:lnTo>
                  <a:cubicBezTo>
                    <a:pt x="320193" y="602666"/>
                    <a:pt x="321869" y="603504"/>
                    <a:pt x="325222" y="603504"/>
                  </a:cubicBezTo>
                  <a:cubicBezTo>
                    <a:pt x="326898" y="604063"/>
                    <a:pt x="328016" y="604621"/>
                    <a:pt x="328575" y="605180"/>
                  </a:cubicBezTo>
                  <a:cubicBezTo>
                    <a:pt x="329134" y="605739"/>
                    <a:pt x="329413" y="606577"/>
                    <a:pt x="329413" y="607695"/>
                  </a:cubicBezTo>
                  <a:cubicBezTo>
                    <a:pt x="331089" y="609371"/>
                    <a:pt x="332766" y="610209"/>
                    <a:pt x="334442" y="610209"/>
                  </a:cubicBezTo>
                  <a:cubicBezTo>
                    <a:pt x="335560" y="610209"/>
                    <a:pt x="336119" y="609930"/>
                    <a:pt x="336119" y="609371"/>
                  </a:cubicBezTo>
                  <a:cubicBezTo>
                    <a:pt x="336119" y="609930"/>
                    <a:pt x="336398" y="610209"/>
                    <a:pt x="336957" y="610209"/>
                  </a:cubicBezTo>
                  <a:lnTo>
                    <a:pt x="336957" y="614400"/>
                  </a:lnTo>
                  <a:lnTo>
                    <a:pt x="339471" y="614400"/>
                  </a:lnTo>
                  <a:cubicBezTo>
                    <a:pt x="340589" y="614400"/>
                    <a:pt x="341148" y="614680"/>
                    <a:pt x="341148" y="615239"/>
                  </a:cubicBezTo>
                  <a:cubicBezTo>
                    <a:pt x="341707" y="615239"/>
                    <a:pt x="342265" y="615518"/>
                    <a:pt x="342824" y="616077"/>
                  </a:cubicBezTo>
                  <a:cubicBezTo>
                    <a:pt x="343383" y="616636"/>
                    <a:pt x="343942" y="616915"/>
                    <a:pt x="344501" y="616915"/>
                  </a:cubicBezTo>
                  <a:cubicBezTo>
                    <a:pt x="345618" y="616915"/>
                    <a:pt x="347295" y="617753"/>
                    <a:pt x="349530" y="619430"/>
                  </a:cubicBezTo>
                  <a:lnTo>
                    <a:pt x="354559" y="621944"/>
                  </a:lnTo>
                  <a:cubicBezTo>
                    <a:pt x="354559" y="623621"/>
                    <a:pt x="355118" y="624459"/>
                    <a:pt x="356235" y="624459"/>
                  </a:cubicBezTo>
                  <a:cubicBezTo>
                    <a:pt x="358471" y="626694"/>
                    <a:pt x="360426" y="627812"/>
                    <a:pt x="362103" y="627812"/>
                  </a:cubicBezTo>
                  <a:cubicBezTo>
                    <a:pt x="362662" y="628929"/>
                    <a:pt x="363500" y="629488"/>
                    <a:pt x="364617" y="629488"/>
                  </a:cubicBezTo>
                  <a:cubicBezTo>
                    <a:pt x="364617" y="630605"/>
                    <a:pt x="365176" y="631164"/>
                    <a:pt x="366294" y="631164"/>
                  </a:cubicBezTo>
                  <a:cubicBezTo>
                    <a:pt x="366853" y="631164"/>
                    <a:pt x="367132" y="630885"/>
                    <a:pt x="367132" y="630326"/>
                  </a:cubicBezTo>
                  <a:cubicBezTo>
                    <a:pt x="366573" y="629767"/>
                    <a:pt x="365595" y="628929"/>
                    <a:pt x="364198" y="627812"/>
                  </a:cubicBezTo>
                  <a:cubicBezTo>
                    <a:pt x="362801" y="626694"/>
                    <a:pt x="361265" y="625576"/>
                    <a:pt x="359588" y="624459"/>
                  </a:cubicBezTo>
                  <a:cubicBezTo>
                    <a:pt x="355118" y="622224"/>
                    <a:pt x="351486" y="620128"/>
                    <a:pt x="348692" y="618172"/>
                  </a:cubicBezTo>
                  <a:cubicBezTo>
                    <a:pt x="345898" y="616216"/>
                    <a:pt x="344501" y="614959"/>
                    <a:pt x="344501" y="614400"/>
                  </a:cubicBezTo>
                  <a:cubicBezTo>
                    <a:pt x="344501" y="613841"/>
                    <a:pt x="344780" y="613562"/>
                    <a:pt x="345339" y="613562"/>
                  </a:cubicBezTo>
                  <a:cubicBezTo>
                    <a:pt x="346456" y="613562"/>
                    <a:pt x="350089" y="615518"/>
                    <a:pt x="356235" y="619430"/>
                  </a:cubicBezTo>
                  <a:cubicBezTo>
                    <a:pt x="357912" y="620547"/>
                    <a:pt x="359728" y="621804"/>
                    <a:pt x="361684" y="623201"/>
                  </a:cubicBezTo>
                  <a:cubicBezTo>
                    <a:pt x="363640" y="624598"/>
                    <a:pt x="364617" y="625576"/>
                    <a:pt x="364617" y="626135"/>
                  </a:cubicBezTo>
                  <a:lnTo>
                    <a:pt x="367970" y="626135"/>
                  </a:lnTo>
                  <a:lnTo>
                    <a:pt x="367970" y="624459"/>
                  </a:lnTo>
                  <a:lnTo>
                    <a:pt x="366294" y="624459"/>
                  </a:lnTo>
                  <a:cubicBezTo>
                    <a:pt x="366294" y="622782"/>
                    <a:pt x="365735" y="621944"/>
                    <a:pt x="364617" y="621944"/>
                  </a:cubicBezTo>
                  <a:cubicBezTo>
                    <a:pt x="363500" y="621385"/>
                    <a:pt x="362941" y="620547"/>
                    <a:pt x="362941" y="619430"/>
                  </a:cubicBezTo>
                  <a:lnTo>
                    <a:pt x="362103" y="619430"/>
                  </a:lnTo>
                  <a:lnTo>
                    <a:pt x="359588" y="616915"/>
                  </a:lnTo>
                  <a:cubicBezTo>
                    <a:pt x="356235" y="614121"/>
                    <a:pt x="354000" y="612724"/>
                    <a:pt x="352883" y="612724"/>
                  </a:cubicBezTo>
                  <a:cubicBezTo>
                    <a:pt x="350647" y="611606"/>
                    <a:pt x="347434" y="609371"/>
                    <a:pt x="343243" y="606018"/>
                  </a:cubicBezTo>
                  <a:cubicBezTo>
                    <a:pt x="339052" y="602666"/>
                    <a:pt x="336119" y="600151"/>
                    <a:pt x="334442" y="598475"/>
                  </a:cubicBezTo>
                  <a:cubicBezTo>
                    <a:pt x="332207" y="597357"/>
                    <a:pt x="329972" y="595681"/>
                    <a:pt x="327737" y="593445"/>
                  </a:cubicBezTo>
                  <a:cubicBezTo>
                    <a:pt x="324943" y="592328"/>
                    <a:pt x="322987" y="591629"/>
                    <a:pt x="321869" y="591350"/>
                  </a:cubicBezTo>
                  <a:cubicBezTo>
                    <a:pt x="320752" y="591070"/>
                    <a:pt x="320193" y="591210"/>
                    <a:pt x="320193" y="591769"/>
                  </a:cubicBezTo>
                  <a:lnTo>
                    <a:pt x="318516" y="591769"/>
                  </a:lnTo>
                  <a:lnTo>
                    <a:pt x="317678" y="590931"/>
                  </a:lnTo>
                  <a:close/>
                  <a:moveTo>
                    <a:pt x="331928" y="593445"/>
                  </a:moveTo>
                  <a:lnTo>
                    <a:pt x="331928" y="595960"/>
                  </a:lnTo>
                  <a:lnTo>
                    <a:pt x="334442" y="596798"/>
                  </a:lnTo>
                  <a:lnTo>
                    <a:pt x="336957" y="596798"/>
                  </a:lnTo>
                  <a:cubicBezTo>
                    <a:pt x="336957" y="597916"/>
                    <a:pt x="337795" y="598475"/>
                    <a:pt x="339471" y="598475"/>
                  </a:cubicBezTo>
                  <a:cubicBezTo>
                    <a:pt x="340030" y="597916"/>
                    <a:pt x="339332" y="597078"/>
                    <a:pt x="337376" y="595960"/>
                  </a:cubicBezTo>
                  <a:cubicBezTo>
                    <a:pt x="335420" y="594842"/>
                    <a:pt x="334442" y="594842"/>
                    <a:pt x="334442" y="595960"/>
                  </a:cubicBezTo>
                  <a:lnTo>
                    <a:pt x="331928" y="593445"/>
                  </a:lnTo>
                  <a:close/>
                  <a:moveTo>
                    <a:pt x="505435" y="603504"/>
                  </a:moveTo>
                  <a:cubicBezTo>
                    <a:pt x="504317" y="602945"/>
                    <a:pt x="503619" y="603085"/>
                    <a:pt x="503340" y="603923"/>
                  </a:cubicBezTo>
                  <a:cubicBezTo>
                    <a:pt x="503060" y="604761"/>
                    <a:pt x="503200" y="606018"/>
                    <a:pt x="503759" y="607695"/>
                  </a:cubicBezTo>
                  <a:cubicBezTo>
                    <a:pt x="503759" y="608812"/>
                    <a:pt x="504317" y="609651"/>
                    <a:pt x="505435" y="610209"/>
                  </a:cubicBezTo>
                  <a:lnTo>
                    <a:pt x="505435" y="603504"/>
                  </a:lnTo>
                  <a:close/>
                  <a:moveTo>
                    <a:pt x="364617" y="654634"/>
                  </a:moveTo>
                  <a:cubicBezTo>
                    <a:pt x="362941" y="655751"/>
                    <a:pt x="362382" y="656310"/>
                    <a:pt x="362941" y="656310"/>
                  </a:cubicBezTo>
                  <a:cubicBezTo>
                    <a:pt x="362941" y="657428"/>
                    <a:pt x="363500" y="657987"/>
                    <a:pt x="364617" y="657987"/>
                  </a:cubicBezTo>
                  <a:lnTo>
                    <a:pt x="364617" y="656310"/>
                  </a:lnTo>
                  <a:cubicBezTo>
                    <a:pt x="365735" y="656310"/>
                    <a:pt x="366294" y="655751"/>
                    <a:pt x="366294" y="654634"/>
                  </a:cubicBezTo>
                  <a:lnTo>
                    <a:pt x="364617" y="654634"/>
                  </a:lnTo>
                  <a:close/>
                  <a:moveTo>
                    <a:pt x="367970" y="679780"/>
                  </a:moveTo>
                  <a:lnTo>
                    <a:pt x="367970" y="682294"/>
                  </a:lnTo>
                  <a:lnTo>
                    <a:pt x="366294" y="683133"/>
                  </a:lnTo>
                  <a:cubicBezTo>
                    <a:pt x="366294" y="684250"/>
                    <a:pt x="366853" y="684809"/>
                    <a:pt x="367970" y="684809"/>
                  </a:cubicBezTo>
                  <a:lnTo>
                    <a:pt x="367970" y="683133"/>
                  </a:lnTo>
                  <a:lnTo>
                    <a:pt x="369647" y="682294"/>
                  </a:lnTo>
                  <a:cubicBezTo>
                    <a:pt x="369647" y="682853"/>
                    <a:pt x="370205" y="683133"/>
                    <a:pt x="371323" y="683133"/>
                  </a:cubicBezTo>
                  <a:cubicBezTo>
                    <a:pt x="372999" y="683133"/>
                    <a:pt x="374117" y="682853"/>
                    <a:pt x="374676" y="682294"/>
                  </a:cubicBezTo>
                  <a:cubicBezTo>
                    <a:pt x="372441" y="682294"/>
                    <a:pt x="371323" y="681456"/>
                    <a:pt x="371323" y="679780"/>
                  </a:cubicBezTo>
                  <a:lnTo>
                    <a:pt x="369647" y="679780"/>
                  </a:lnTo>
                  <a:lnTo>
                    <a:pt x="369647" y="682294"/>
                  </a:lnTo>
                  <a:cubicBezTo>
                    <a:pt x="369647" y="680618"/>
                    <a:pt x="369088" y="679780"/>
                    <a:pt x="367970" y="679780"/>
                  </a:cubicBezTo>
                  <a:close/>
                  <a:moveTo>
                    <a:pt x="378867" y="679780"/>
                  </a:moveTo>
                  <a:lnTo>
                    <a:pt x="378867" y="682294"/>
                  </a:lnTo>
                  <a:cubicBezTo>
                    <a:pt x="379984" y="682853"/>
                    <a:pt x="380962" y="683272"/>
                    <a:pt x="381800" y="683552"/>
                  </a:cubicBezTo>
                  <a:cubicBezTo>
                    <a:pt x="382639" y="683831"/>
                    <a:pt x="383058" y="683692"/>
                    <a:pt x="383058" y="683133"/>
                  </a:cubicBezTo>
                  <a:lnTo>
                    <a:pt x="383058" y="682294"/>
                  </a:lnTo>
                  <a:cubicBezTo>
                    <a:pt x="381940" y="680618"/>
                    <a:pt x="381102" y="679780"/>
                    <a:pt x="380543" y="679780"/>
                  </a:cubicBezTo>
                  <a:lnTo>
                    <a:pt x="378867" y="679780"/>
                  </a:lnTo>
                  <a:close/>
                  <a:moveTo>
                    <a:pt x="484480" y="694029"/>
                  </a:moveTo>
                  <a:lnTo>
                    <a:pt x="484480" y="694868"/>
                  </a:lnTo>
                  <a:cubicBezTo>
                    <a:pt x="484480" y="696544"/>
                    <a:pt x="488112" y="701294"/>
                    <a:pt x="495377" y="709117"/>
                  </a:cubicBezTo>
                  <a:cubicBezTo>
                    <a:pt x="496494" y="710234"/>
                    <a:pt x="496494" y="709676"/>
                    <a:pt x="495377" y="707441"/>
                  </a:cubicBezTo>
                  <a:cubicBezTo>
                    <a:pt x="495377" y="706323"/>
                    <a:pt x="494818" y="705205"/>
                    <a:pt x="493700" y="704088"/>
                  </a:cubicBezTo>
                  <a:lnTo>
                    <a:pt x="493700" y="701573"/>
                  </a:lnTo>
                  <a:cubicBezTo>
                    <a:pt x="492583" y="701573"/>
                    <a:pt x="491884" y="701294"/>
                    <a:pt x="491605" y="700735"/>
                  </a:cubicBezTo>
                  <a:cubicBezTo>
                    <a:pt x="491325" y="700176"/>
                    <a:pt x="490906" y="699617"/>
                    <a:pt x="490347" y="699059"/>
                  </a:cubicBezTo>
                  <a:cubicBezTo>
                    <a:pt x="489230" y="699059"/>
                    <a:pt x="488392" y="698639"/>
                    <a:pt x="487833" y="697801"/>
                  </a:cubicBezTo>
                  <a:cubicBezTo>
                    <a:pt x="487274" y="696963"/>
                    <a:pt x="486995" y="695985"/>
                    <a:pt x="486995" y="694868"/>
                  </a:cubicBezTo>
                  <a:lnTo>
                    <a:pt x="484480" y="694029"/>
                  </a:lnTo>
                  <a:close/>
                  <a:moveTo>
                    <a:pt x="424130" y="696544"/>
                  </a:moveTo>
                  <a:lnTo>
                    <a:pt x="424130" y="699059"/>
                  </a:lnTo>
                  <a:cubicBezTo>
                    <a:pt x="425247" y="699059"/>
                    <a:pt x="425946" y="698849"/>
                    <a:pt x="426225" y="698430"/>
                  </a:cubicBezTo>
                  <a:cubicBezTo>
                    <a:pt x="426504" y="698011"/>
                    <a:pt x="426365" y="697382"/>
                    <a:pt x="425806" y="696544"/>
                  </a:cubicBezTo>
                  <a:lnTo>
                    <a:pt x="424130" y="696544"/>
                  </a:lnTo>
                  <a:close/>
                  <a:moveTo>
                    <a:pt x="528066" y="83820"/>
                  </a:moveTo>
                  <a:lnTo>
                    <a:pt x="525552" y="86334"/>
                  </a:lnTo>
                  <a:cubicBezTo>
                    <a:pt x="525552" y="87452"/>
                    <a:pt x="525971" y="87592"/>
                    <a:pt x="526809" y="86753"/>
                  </a:cubicBezTo>
                  <a:cubicBezTo>
                    <a:pt x="527647" y="85915"/>
                    <a:pt x="528066" y="84937"/>
                    <a:pt x="528066" y="83820"/>
                  </a:cubicBezTo>
                  <a:close/>
                  <a:moveTo>
                    <a:pt x="479451" y="46101"/>
                  </a:moveTo>
                  <a:cubicBezTo>
                    <a:pt x="477774" y="46101"/>
                    <a:pt x="475260" y="47777"/>
                    <a:pt x="471907" y="51130"/>
                  </a:cubicBezTo>
                  <a:cubicBezTo>
                    <a:pt x="471348" y="51689"/>
                    <a:pt x="471069" y="52247"/>
                    <a:pt x="471069" y="52806"/>
                  </a:cubicBezTo>
                  <a:cubicBezTo>
                    <a:pt x="471069" y="53365"/>
                    <a:pt x="471348" y="54203"/>
                    <a:pt x="471907" y="55321"/>
                  </a:cubicBezTo>
                  <a:cubicBezTo>
                    <a:pt x="472466" y="53644"/>
                    <a:pt x="474142" y="52247"/>
                    <a:pt x="476936" y="51130"/>
                  </a:cubicBezTo>
                  <a:lnTo>
                    <a:pt x="479451" y="46101"/>
                  </a:lnTo>
                  <a:close/>
                  <a:moveTo>
                    <a:pt x="486995" y="46101"/>
                  </a:moveTo>
                  <a:cubicBezTo>
                    <a:pt x="485318" y="47777"/>
                    <a:pt x="484201" y="48615"/>
                    <a:pt x="483642" y="48615"/>
                  </a:cubicBezTo>
                  <a:cubicBezTo>
                    <a:pt x="482524" y="49174"/>
                    <a:pt x="481546" y="49593"/>
                    <a:pt x="480708" y="49873"/>
                  </a:cubicBezTo>
                  <a:cubicBezTo>
                    <a:pt x="479870" y="50152"/>
                    <a:pt x="479171" y="50571"/>
                    <a:pt x="478613" y="51130"/>
                  </a:cubicBezTo>
                  <a:cubicBezTo>
                    <a:pt x="476936" y="51689"/>
                    <a:pt x="475819" y="52387"/>
                    <a:pt x="475260" y="53225"/>
                  </a:cubicBezTo>
                  <a:cubicBezTo>
                    <a:pt x="474701" y="54064"/>
                    <a:pt x="474422" y="55041"/>
                    <a:pt x="474422" y="56159"/>
                  </a:cubicBezTo>
                  <a:lnTo>
                    <a:pt x="474422" y="57835"/>
                  </a:lnTo>
                  <a:cubicBezTo>
                    <a:pt x="475539" y="57835"/>
                    <a:pt x="478194" y="56159"/>
                    <a:pt x="482384" y="52806"/>
                  </a:cubicBezTo>
                  <a:cubicBezTo>
                    <a:pt x="486576" y="49453"/>
                    <a:pt x="488671" y="47218"/>
                    <a:pt x="488671" y="46101"/>
                  </a:cubicBezTo>
                  <a:cubicBezTo>
                    <a:pt x="488671" y="44983"/>
                    <a:pt x="488112" y="44983"/>
                    <a:pt x="486995" y="46101"/>
                  </a:cubicBezTo>
                  <a:close/>
                  <a:moveTo>
                    <a:pt x="483642" y="56159"/>
                  </a:moveTo>
                  <a:cubicBezTo>
                    <a:pt x="482524" y="57277"/>
                    <a:pt x="482524" y="57835"/>
                    <a:pt x="483642" y="57835"/>
                  </a:cubicBezTo>
                  <a:lnTo>
                    <a:pt x="486995" y="57835"/>
                  </a:lnTo>
                  <a:cubicBezTo>
                    <a:pt x="486995" y="56718"/>
                    <a:pt x="486156" y="56159"/>
                    <a:pt x="484480" y="56159"/>
                  </a:cubicBezTo>
                  <a:lnTo>
                    <a:pt x="483642" y="56159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D84A6AD4-EB7B-B7C4-DA52-222BE231474C}"/>
                </a:ext>
              </a:extLst>
            </p:cNvPr>
            <p:cNvSpPr/>
            <p:nvPr/>
          </p:nvSpPr>
          <p:spPr>
            <a:xfrm>
              <a:off x="10776962" y="1615458"/>
              <a:ext cx="810706" cy="758571"/>
            </a:xfrm>
            <a:custGeom>
              <a:avLst/>
              <a:gdLst/>
              <a:ahLst/>
              <a:cxnLst/>
              <a:rect l="l" t="t" r="r" b="b"/>
              <a:pathLst>
                <a:path w="810706" h="758571">
                  <a:moveTo>
                    <a:pt x="386410" y="0"/>
                  </a:moveTo>
                  <a:cubicBezTo>
                    <a:pt x="389204" y="0"/>
                    <a:pt x="391718" y="279"/>
                    <a:pt x="393954" y="838"/>
                  </a:cubicBezTo>
                  <a:lnTo>
                    <a:pt x="402336" y="4191"/>
                  </a:lnTo>
                  <a:cubicBezTo>
                    <a:pt x="405688" y="6426"/>
                    <a:pt x="409321" y="8103"/>
                    <a:pt x="413232" y="9220"/>
                  </a:cubicBezTo>
                  <a:cubicBezTo>
                    <a:pt x="414350" y="6985"/>
                    <a:pt x="418820" y="5309"/>
                    <a:pt x="426643" y="4191"/>
                  </a:cubicBezTo>
                  <a:cubicBezTo>
                    <a:pt x="427761" y="4191"/>
                    <a:pt x="428879" y="4331"/>
                    <a:pt x="429996" y="4610"/>
                  </a:cubicBezTo>
                  <a:cubicBezTo>
                    <a:pt x="431114" y="4889"/>
                    <a:pt x="432231" y="4750"/>
                    <a:pt x="433349" y="4191"/>
                  </a:cubicBezTo>
                  <a:lnTo>
                    <a:pt x="438378" y="4191"/>
                  </a:lnTo>
                  <a:lnTo>
                    <a:pt x="447598" y="3353"/>
                  </a:lnTo>
                  <a:cubicBezTo>
                    <a:pt x="449834" y="3353"/>
                    <a:pt x="451789" y="3911"/>
                    <a:pt x="453466" y="5029"/>
                  </a:cubicBezTo>
                  <a:cubicBezTo>
                    <a:pt x="455142" y="6147"/>
                    <a:pt x="456539" y="6706"/>
                    <a:pt x="457657" y="6706"/>
                  </a:cubicBezTo>
                  <a:cubicBezTo>
                    <a:pt x="459892" y="7823"/>
                    <a:pt x="461429" y="9360"/>
                    <a:pt x="462267" y="11316"/>
                  </a:cubicBezTo>
                  <a:cubicBezTo>
                    <a:pt x="463105" y="13271"/>
                    <a:pt x="463804" y="14529"/>
                    <a:pt x="464362" y="15088"/>
                  </a:cubicBezTo>
                  <a:lnTo>
                    <a:pt x="465201" y="22631"/>
                  </a:lnTo>
                  <a:cubicBezTo>
                    <a:pt x="467995" y="23190"/>
                    <a:pt x="470230" y="24866"/>
                    <a:pt x="471906" y="27661"/>
                  </a:cubicBezTo>
                  <a:cubicBezTo>
                    <a:pt x="470789" y="28219"/>
                    <a:pt x="469950" y="28918"/>
                    <a:pt x="469392" y="29756"/>
                  </a:cubicBezTo>
                  <a:cubicBezTo>
                    <a:pt x="468833" y="30594"/>
                    <a:pt x="468553" y="31572"/>
                    <a:pt x="468553" y="32690"/>
                  </a:cubicBezTo>
                  <a:lnTo>
                    <a:pt x="474421" y="32690"/>
                  </a:lnTo>
                  <a:lnTo>
                    <a:pt x="477774" y="34366"/>
                  </a:lnTo>
                  <a:cubicBezTo>
                    <a:pt x="478332" y="35484"/>
                    <a:pt x="479171" y="36462"/>
                    <a:pt x="480288" y="37300"/>
                  </a:cubicBezTo>
                  <a:cubicBezTo>
                    <a:pt x="481406" y="38138"/>
                    <a:pt x="482803" y="38557"/>
                    <a:pt x="484479" y="38557"/>
                  </a:cubicBezTo>
                  <a:cubicBezTo>
                    <a:pt x="484479" y="38557"/>
                    <a:pt x="485876" y="39954"/>
                    <a:pt x="488670" y="42748"/>
                  </a:cubicBezTo>
                  <a:lnTo>
                    <a:pt x="488670" y="50292"/>
                  </a:lnTo>
                  <a:lnTo>
                    <a:pt x="492861" y="50292"/>
                  </a:lnTo>
                  <a:cubicBezTo>
                    <a:pt x="493979" y="49733"/>
                    <a:pt x="495376" y="50292"/>
                    <a:pt x="497052" y="51968"/>
                  </a:cubicBezTo>
                  <a:cubicBezTo>
                    <a:pt x="498729" y="53086"/>
                    <a:pt x="498729" y="54483"/>
                    <a:pt x="497052" y="56159"/>
                  </a:cubicBezTo>
                  <a:cubicBezTo>
                    <a:pt x="496493" y="58394"/>
                    <a:pt x="495655" y="60350"/>
                    <a:pt x="494538" y="62027"/>
                  </a:cubicBezTo>
                  <a:cubicBezTo>
                    <a:pt x="494538" y="62586"/>
                    <a:pt x="495935" y="63424"/>
                    <a:pt x="498729" y="64541"/>
                  </a:cubicBezTo>
                  <a:cubicBezTo>
                    <a:pt x="500405" y="66218"/>
                    <a:pt x="503199" y="69012"/>
                    <a:pt x="507111" y="72923"/>
                  </a:cubicBezTo>
                  <a:cubicBezTo>
                    <a:pt x="507111" y="74041"/>
                    <a:pt x="508508" y="76556"/>
                    <a:pt x="511302" y="80467"/>
                  </a:cubicBezTo>
                  <a:cubicBezTo>
                    <a:pt x="516331" y="84379"/>
                    <a:pt x="518845" y="88570"/>
                    <a:pt x="518845" y="93040"/>
                  </a:cubicBezTo>
                  <a:cubicBezTo>
                    <a:pt x="518845" y="93040"/>
                    <a:pt x="518845" y="93320"/>
                    <a:pt x="518845" y="93878"/>
                  </a:cubicBezTo>
                  <a:cubicBezTo>
                    <a:pt x="518845" y="94437"/>
                    <a:pt x="518845" y="94996"/>
                    <a:pt x="518845" y="95555"/>
                  </a:cubicBezTo>
                  <a:lnTo>
                    <a:pt x="514654" y="98907"/>
                  </a:lnTo>
                  <a:cubicBezTo>
                    <a:pt x="517448" y="100025"/>
                    <a:pt x="518845" y="101422"/>
                    <a:pt x="518845" y="103098"/>
                  </a:cubicBezTo>
                  <a:cubicBezTo>
                    <a:pt x="515493" y="104775"/>
                    <a:pt x="512978" y="106731"/>
                    <a:pt x="511302" y="108966"/>
                  </a:cubicBezTo>
                  <a:lnTo>
                    <a:pt x="511302" y="111480"/>
                  </a:lnTo>
                  <a:cubicBezTo>
                    <a:pt x="511302" y="112598"/>
                    <a:pt x="511581" y="113436"/>
                    <a:pt x="512140" y="113995"/>
                  </a:cubicBezTo>
                  <a:lnTo>
                    <a:pt x="511302" y="116510"/>
                  </a:lnTo>
                  <a:cubicBezTo>
                    <a:pt x="510743" y="117627"/>
                    <a:pt x="510743" y="119863"/>
                    <a:pt x="511302" y="123215"/>
                  </a:cubicBezTo>
                  <a:lnTo>
                    <a:pt x="512140" y="124053"/>
                  </a:lnTo>
                  <a:cubicBezTo>
                    <a:pt x="511581" y="125171"/>
                    <a:pt x="510882" y="125870"/>
                    <a:pt x="510044" y="126149"/>
                  </a:cubicBezTo>
                  <a:cubicBezTo>
                    <a:pt x="509206" y="126428"/>
                    <a:pt x="508508" y="126848"/>
                    <a:pt x="507949" y="127406"/>
                  </a:cubicBezTo>
                  <a:cubicBezTo>
                    <a:pt x="509625" y="129641"/>
                    <a:pt x="511441" y="131039"/>
                    <a:pt x="513397" y="131597"/>
                  </a:cubicBezTo>
                  <a:cubicBezTo>
                    <a:pt x="515353" y="132156"/>
                    <a:pt x="516610" y="132436"/>
                    <a:pt x="517169" y="132436"/>
                  </a:cubicBezTo>
                  <a:cubicBezTo>
                    <a:pt x="516051" y="132436"/>
                    <a:pt x="515213" y="132575"/>
                    <a:pt x="514654" y="132855"/>
                  </a:cubicBezTo>
                  <a:cubicBezTo>
                    <a:pt x="514096" y="133134"/>
                    <a:pt x="513816" y="133553"/>
                    <a:pt x="513816" y="134112"/>
                  </a:cubicBezTo>
                  <a:cubicBezTo>
                    <a:pt x="511581" y="135230"/>
                    <a:pt x="510184" y="136347"/>
                    <a:pt x="509625" y="137465"/>
                  </a:cubicBezTo>
                  <a:lnTo>
                    <a:pt x="503758" y="139141"/>
                  </a:lnTo>
                  <a:cubicBezTo>
                    <a:pt x="502640" y="139700"/>
                    <a:pt x="501523" y="139979"/>
                    <a:pt x="500405" y="139979"/>
                  </a:cubicBezTo>
                  <a:cubicBezTo>
                    <a:pt x="500405" y="141656"/>
                    <a:pt x="500126" y="142773"/>
                    <a:pt x="499567" y="143332"/>
                  </a:cubicBezTo>
                  <a:cubicBezTo>
                    <a:pt x="498449" y="143891"/>
                    <a:pt x="497332" y="144031"/>
                    <a:pt x="496214" y="143751"/>
                  </a:cubicBezTo>
                  <a:cubicBezTo>
                    <a:pt x="495096" y="143472"/>
                    <a:pt x="493979" y="143612"/>
                    <a:pt x="492861" y="144170"/>
                  </a:cubicBezTo>
                  <a:lnTo>
                    <a:pt x="486156" y="145847"/>
                  </a:lnTo>
                  <a:cubicBezTo>
                    <a:pt x="486156" y="146405"/>
                    <a:pt x="486295" y="146825"/>
                    <a:pt x="486575" y="147104"/>
                  </a:cubicBezTo>
                  <a:cubicBezTo>
                    <a:pt x="486854" y="147383"/>
                    <a:pt x="486994" y="147803"/>
                    <a:pt x="486994" y="148361"/>
                  </a:cubicBezTo>
                  <a:cubicBezTo>
                    <a:pt x="488111" y="148361"/>
                    <a:pt x="488111" y="148641"/>
                    <a:pt x="486994" y="149199"/>
                  </a:cubicBezTo>
                  <a:cubicBezTo>
                    <a:pt x="486435" y="149758"/>
                    <a:pt x="485038" y="149479"/>
                    <a:pt x="482803" y="148361"/>
                  </a:cubicBezTo>
                  <a:cubicBezTo>
                    <a:pt x="480568" y="148361"/>
                    <a:pt x="479171" y="148641"/>
                    <a:pt x="478612" y="149199"/>
                  </a:cubicBezTo>
                  <a:cubicBezTo>
                    <a:pt x="479171" y="150876"/>
                    <a:pt x="479869" y="152133"/>
                    <a:pt x="480707" y="152971"/>
                  </a:cubicBezTo>
                  <a:cubicBezTo>
                    <a:pt x="481546" y="153810"/>
                    <a:pt x="481965" y="154508"/>
                    <a:pt x="481965" y="155067"/>
                  </a:cubicBezTo>
                  <a:lnTo>
                    <a:pt x="478612" y="155067"/>
                  </a:lnTo>
                  <a:lnTo>
                    <a:pt x="477774" y="159258"/>
                  </a:lnTo>
                  <a:cubicBezTo>
                    <a:pt x="476656" y="163728"/>
                    <a:pt x="475818" y="168478"/>
                    <a:pt x="475259" y="173507"/>
                  </a:cubicBezTo>
                  <a:cubicBezTo>
                    <a:pt x="474700" y="178536"/>
                    <a:pt x="474421" y="181889"/>
                    <a:pt x="474421" y="183566"/>
                  </a:cubicBezTo>
                  <a:lnTo>
                    <a:pt x="473583" y="185242"/>
                  </a:lnTo>
                  <a:cubicBezTo>
                    <a:pt x="473583" y="185242"/>
                    <a:pt x="473722" y="185382"/>
                    <a:pt x="474002" y="185661"/>
                  </a:cubicBezTo>
                  <a:cubicBezTo>
                    <a:pt x="474281" y="185941"/>
                    <a:pt x="474421" y="186080"/>
                    <a:pt x="474421" y="186080"/>
                  </a:cubicBezTo>
                  <a:cubicBezTo>
                    <a:pt x="472744" y="187198"/>
                    <a:pt x="471906" y="188874"/>
                    <a:pt x="471906" y="191109"/>
                  </a:cubicBezTo>
                  <a:cubicBezTo>
                    <a:pt x="471906" y="193345"/>
                    <a:pt x="471068" y="195859"/>
                    <a:pt x="469392" y="198653"/>
                  </a:cubicBezTo>
                  <a:lnTo>
                    <a:pt x="467715" y="207873"/>
                  </a:lnTo>
                  <a:cubicBezTo>
                    <a:pt x="467715" y="209550"/>
                    <a:pt x="466877" y="210947"/>
                    <a:pt x="465201" y="212065"/>
                  </a:cubicBezTo>
                  <a:lnTo>
                    <a:pt x="464362" y="211226"/>
                  </a:lnTo>
                  <a:cubicBezTo>
                    <a:pt x="463804" y="212344"/>
                    <a:pt x="463524" y="214300"/>
                    <a:pt x="463524" y="217094"/>
                  </a:cubicBezTo>
                  <a:lnTo>
                    <a:pt x="465201" y="212065"/>
                  </a:lnTo>
                  <a:lnTo>
                    <a:pt x="465201" y="221285"/>
                  </a:lnTo>
                  <a:cubicBezTo>
                    <a:pt x="465201" y="222961"/>
                    <a:pt x="464083" y="223799"/>
                    <a:pt x="461848" y="223799"/>
                  </a:cubicBezTo>
                  <a:lnTo>
                    <a:pt x="460171" y="232181"/>
                  </a:lnTo>
                  <a:cubicBezTo>
                    <a:pt x="460171" y="232181"/>
                    <a:pt x="462965" y="234975"/>
                    <a:pt x="468553" y="240563"/>
                  </a:cubicBezTo>
                  <a:cubicBezTo>
                    <a:pt x="471906" y="242240"/>
                    <a:pt x="475958" y="244754"/>
                    <a:pt x="480707" y="248107"/>
                  </a:cubicBezTo>
                  <a:cubicBezTo>
                    <a:pt x="485457" y="251460"/>
                    <a:pt x="489788" y="253974"/>
                    <a:pt x="493699" y="255651"/>
                  </a:cubicBezTo>
                  <a:cubicBezTo>
                    <a:pt x="498170" y="258445"/>
                    <a:pt x="502361" y="260680"/>
                    <a:pt x="506272" y="262356"/>
                  </a:cubicBezTo>
                  <a:lnTo>
                    <a:pt x="510463" y="264871"/>
                  </a:lnTo>
                  <a:lnTo>
                    <a:pt x="511302" y="264871"/>
                  </a:lnTo>
                  <a:cubicBezTo>
                    <a:pt x="511302" y="263195"/>
                    <a:pt x="511022" y="262356"/>
                    <a:pt x="510463" y="262356"/>
                  </a:cubicBezTo>
                  <a:lnTo>
                    <a:pt x="497052" y="254813"/>
                  </a:lnTo>
                  <a:cubicBezTo>
                    <a:pt x="494258" y="252019"/>
                    <a:pt x="492861" y="250622"/>
                    <a:pt x="492861" y="250622"/>
                  </a:cubicBezTo>
                  <a:cubicBezTo>
                    <a:pt x="493979" y="251739"/>
                    <a:pt x="494817" y="252298"/>
                    <a:pt x="495376" y="252298"/>
                  </a:cubicBezTo>
                  <a:lnTo>
                    <a:pt x="497052" y="253136"/>
                  </a:lnTo>
                  <a:lnTo>
                    <a:pt x="502081" y="256489"/>
                  </a:lnTo>
                  <a:cubicBezTo>
                    <a:pt x="502640" y="256489"/>
                    <a:pt x="503478" y="257048"/>
                    <a:pt x="504596" y="258165"/>
                  </a:cubicBezTo>
                  <a:lnTo>
                    <a:pt x="507949" y="259004"/>
                  </a:lnTo>
                  <a:cubicBezTo>
                    <a:pt x="507949" y="259004"/>
                    <a:pt x="507809" y="258864"/>
                    <a:pt x="507530" y="258585"/>
                  </a:cubicBezTo>
                  <a:cubicBezTo>
                    <a:pt x="507250" y="258305"/>
                    <a:pt x="507111" y="258165"/>
                    <a:pt x="507111" y="258165"/>
                  </a:cubicBezTo>
                  <a:lnTo>
                    <a:pt x="497052" y="251460"/>
                  </a:lnTo>
                  <a:lnTo>
                    <a:pt x="495376" y="249784"/>
                  </a:lnTo>
                  <a:cubicBezTo>
                    <a:pt x="494817" y="248666"/>
                    <a:pt x="493001" y="247548"/>
                    <a:pt x="489928" y="246431"/>
                  </a:cubicBezTo>
                  <a:cubicBezTo>
                    <a:pt x="486854" y="245313"/>
                    <a:pt x="484479" y="244196"/>
                    <a:pt x="482803" y="243078"/>
                  </a:cubicBezTo>
                  <a:lnTo>
                    <a:pt x="481126" y="240563"/>
                  </a:lnTo>
                  <a:cubicBezTo>
                    <a:pt x="480568" y="240563"/>
                    <a:pt x="479450" y="240005"/>
                    <a:pt x="477774" y="238887"/>
                  </a:cubicBezTo>
                  <a:lnTo>
                    <a:pt x="478612" y="238887"/>
                  </a:lnTo>
                  <a:cubicBezTo>
                    <a:pt x="481406" y="238887"/>
                    <a:pt x="483641" y="239166"/>
                    <a:pt x="485317" y="239725"/>
                  </a:cubicBezTo>
                  <a:cubicBezTo>
                    <a:pt x="485317" y="239725"/>
                    <a:pt x="485317" y="240005"/>
                    <a:pt x="485317" y="240563"/>
                  </a:cubicBezTo>
                  <a:cubicBezTo>
                    <a:pt x="485317" y="241122"/>
                    <a:pt x="485876" y="241122"/>
                    <a:pt x="486994" y="240563"/>
                  </a:cubicBezTo>
                  <a:lnTo>
                    <a:pt x="486994" y="243916"/>
                  </a:lnTo>
                  <a:cubicBezTo>
                    <a:pt x="488111" y="243916"/>
                    <a:pt x="488950" y="243776"/>
                    <a:pt x="489508" y="243497"/>
                  </a:cubicBezTo>
                  <a:cubicBezTo>
                    <a:pt x="490067" y="243218"/>
                    <a:pt x="490347" y="242798"/>
                    <a:pt x="490347" y="242240"/>
                  </a:cubicBezTo>
                  <a:cubicBezTo>
                    <a:pt x="490347" y="241681"/>
                    <a:pt x="491185" y="241401"/>
                    <a:pt x="492861" y="241401"/>
                  </a:cubicBezTo>
                  <a:cubicBezTo>
                    <a:pt x="490626" y="240843"/>
                    <a:pt x="489089" y="240424"/>
                    <a:pt x="488251" y="240144"/>
                  </a:cubicBezTo>
                  <a:cubicBezTo>
                    <a:pt x="487413" y="239865"/>
                    <a:pt x="486435" y="239725"/>
                    <a:pt x="485317" y="239725"/>
                  </a:cubicBezTo>
                  <a:cubicBezTo>
                    <a:pt x="485317" y="238607"/>
                    <a:pt x="485876" y="238049"/>
                    <a:pt x="486994" y="238049"/>
                  </a:cubicBezTo>
                  <a:lnTo>
                    <a:pt x="488670" y="239725"/>
                  </a:lnTo>
                  <a:cubicBezTo>
                    <a:pt x="490347" y="240284"/>
                    <a:pt x="493001" y="241262"/>
                    <a:pt x="496633" y="242659"/>
                  </a:cubicBezTo>
                  <a:cubicBezTo>
                    <a:pt x="500265" y="244056"/>
                    <a:pt x="503478" y="245313"/>
                    <a:pt x="506272" y="246431"/>
                  </a:cubicBezTo>
                  <a:lnTo>
                    <a:pt x="518845" y="251460"/>
                  </a:lnTo>
                  <a:cubicBezTo>
                    <a:pt x="518845" y="252019"/>
                    <a:pt x="518985" y="252298"/>
                    <a:pt x="519264" y="252298"/>
                  </a:cubicBezTo>
                  <a:cubicBezTo>
                    <a:pt x="519544" y="252298"/>
                    <a:pt x="519963" y="252019"/>
                    <a:pt x="520522" y="251460"/>
                  </a:cubicBezTo>
                  <a:cubicBezTo>
                    <a:pt x="520522" y="250901"/>
                    <a:pt x="519963" y="250622"/>
                    <a:pt x="518845" y="250622"/>
                  </a:cubicBezTo>
                  <a:cubicBezTo>
                    <a:pt x="518287" y="250063"/>
                    <a:pt x="517309" y="249364"/>
                    <a:pt x="515912" y="248526"/>
                  </a:cubicBezTo>
                  <a:cubicBezTo>
                    <a:pt x="514515" y="247688"/>
                    <a:pt x="513816" y="246989"/>
                    <a:pt x="513816" y="246431"/>
                  </a:cubicBezTo>
                  <a:lnTo>
                    <a:pt x="515493" y="246431"/>
                  </a:lnTo>
                  <a:cubicBezTo>
                    <a:pt x="514934" y="246431"/>
                    <a:pt x="514515" y="246291"/>
                    <a:pt x="514235" y="246012"/>
                  </a:cubicBezTo>
                  <a:cubicBezTo>
                    <a:pt x="513956" y="245732"/>
                    <a:pt x="513816" y="245313"/>
                    <a:pt x="513816" y="244754"/>
                  </a:cubicBezTo>
                  <a:cubicBezTo>
                    <a:pt x="513816" y="244754"/>
                    <a:pt x="513537" y="244754"/>
                    <a:pt x="512978" y="244754"/>
                  </a:cubicBezTo>
                  <a:lnTo>
                    <a:pt x="512978" y="246431"/>
                  </a:lnTo>
                  <a:cubicBezTo>
                    <a:pt x="512978" y="246431"/>
                    <a:pt x="512699" y="246431"/>
                    <a:pt x="512140" y="246431"/>
                  </a:cubicBezTo>
                  <a:lnTo>
                    <a:pt x="511302" y="243078"/>
                  </a:lnTo>
                  <a:cubicBezTo>
                    <a:pt x="511302" y="242519"/>
                    <a:pt x="510743" y="241681"/>
                    <a:pt x="509625" y="240563"/>
                  </a:cubicBezTo>
                  <a:cubicBezTo>
                    <a:pt x="507949" y="240005"/>
                    <a:pt x="505434" y="238468"/>
                    <a:pt x="502081" y="235953"/>
                  </a:cubicBezTo>
                  <a:cubicBezTo>
                    <a:pt x="498729" y="233439"/>
                    <a:pt x="495655" y="231902"/>
                    <a:pt x="492861" y="231343"/>
                  </a:cubicBezTo>
                  <a:lnTo>
                    <a:pt x="486994" y="229667"/>
                  </a:lnTo>
                  <a:cubicBezTo>
                    <a:pt x="486435" y="229108"/>
                    <a:pt x="485736" y="228828"/>
                    <a:pt x="484898" y="228828"/>
                  </a:cubicBezTo>
                  <a:cubicBezTo>
                    <a:pt x="484060" y="228828"/>
                    <a:pt x="483362" y="228549"/>
                    <a:pt x="482803" y="227990"/>
                  </a:cubicBezTo>
                  <a:lnTo>
                    <a:pt x="478612" y="224638"/>
                  </a:lnTo>
                  <a:lnTo>
                    <a:pt x="481965" y="224638"/>
                  </a:lnTo>
                  <a:cubicBezTo>
                    <a:pt x="482523" y="226314"/>
                    <a:pt x="484759" y="227432"/>
                    <a:pt x="488670" y="227990"/>
                  </a:cubicBezTo>
                  <a:cubicBezTo>
                    <a:pt x="488670" y="228549"/>
                    <a:pt x="490067" y="228828"/>
                    <a:pt x="492861" y="228828"/>
                  </a:cubicBezTo>
                  <a:lnTo>
                    <a:pt x="497052" y="231343"/>
                  </a:lnTo>
                  <a:cubicBezTo>
                    <a:pt x="497611" y="230784"/>
                    <a:pt x="497611" y="230225"/>
                    <a:pt x="497052" y="229667"/>
                  </a:cubicBezTo>
                  <a:cubicBezTo>
                    <a:pt x="496493" y="229108"/>
                    <a:pt x="496214" y="228549"/>
                    <a:pt x="496214" y="227990"/>
                  </a:cubicBezTo>
                  <a:lnTo>
                    <a:pt x="498729" y="227990"/>
                  </a:lnTo>
                  <a:cubicBezTo>
                    <a:pt x="499846" y="230225"/>
                    <a:pt x="500405" y="232181"/>
                    <a:pt x="500405" y="233858"/>
                  </a:cubicBezTo>
                  <a:cubicBezTo>
                    <a:pt x="500964" y="233858"/>
                    <a:pt x="502081" y="234277"/>
                    <a:pt x="503758" y="235115"/>
                  </a:cubicBezTo>
                  <a:cubicBezTo>
                    <a:pt x="505434" y="235953"/>
                    <a:pt x="506552" y="236372"/>
                    <a:pt x="507111" y="236372"/>
                  </a:cubicBezTo>
                  <a:cubicBezTo>
                    <a:pt x="507669" y="235255"/>
                    <a:pt x="507669" y="234696"/>
                    <a:pt x="507111" y="234696"/>
                  </a:cubicBezTo>
                  <a:cubicBezTo>
                    <a:pt x="506552" y="234137"/>
                    <a:pt x="505993" y="233718"/>
                    <a:pt x="505434" y="233439"/>
                  </a:cubicBezTo>
                  <a:cubicBezTo>
                    <a:pt x="504875" y="233159"/>
                    <a:pt x="504317" y="232740"/>
                    <a:pt x="503758" y="232181"/>
                  </a:cubicBezTo>
                  <a:lnTo>
                    <a:pt x="504596" y="231343"/>
                  </a:lnTo>
                  <a:cubicBezTo>
                    <a:pt x="507390" y="232461"/>
                    <a:pt x="510184" y="234137"/>
                    <a:pt x="512978" y="236372"/>
                  </a:cubicBezTo>
                  <a:lnTo>
                    <a:pt x="510463" y="236372"/>
                  </a:lnTo>
                  <a:cubicBezTo>
                    <a:pt x="510463" y="238049"/>
                    <a:pt x="511022" y="238887"/>
                    <a:pt x="512140" y="238887"/>
                  </a:cubicBezTo>
                  <a:lnTo>
                    <a:pt x="513816" y="239725"/>
                  </a:lnTo>
                  <a:cubicBezTo>
                    <a:pt x="513816" y="238049"/>
                    <a:pt x="513537" y="236931"/>
                    <a:pt x="512978" y="236372"/>
                  </a:cubicBezTo>
                  <a:cubicBezTo>
                    <a:pt x="514096" y="236931"/>
                    <a:pt x="515493" y="237350"/>
                    <a:pt x="517169" y="237630"/>
                  </a:cubicBezTo>
                  <a:cubicBezTo>
                    <a:pt x="518845" y="237909"/>
                    <a:pt x="521081" y="238607"/>
                    <a:pt x="523875" y="239725"/>
                  </a:cubicBezTo>
                  <a:lnTo>
                    <a:pt x="535609" y="242240"/>
                  </a:lnTo>
                  <a:lnTo>
                    <a:pt x="537286" y="242240"/>
                  </a:lnTo>
                  <a:lnTo>
                    <a:pt x="539800" y="240563"/>
                  </a:lnTo>
                  <a:cubicBezTo>
                    <a:pt x="539800" y="240005"/>
                    <a:pt x="540080" y="239446"/>
                    <a:pt x="540639" y="238887"/>
                  </a:cubicBezTo>
                  <a:lnTo>
                    <a:pt x="540639" y="242240"/>
                  </a:lnTo>
                  <a:cubicBezTo>
                    <a:pt x="541756" y="244475"/>
                    <a:pt x="543712" y="245592"/>
                    <a:pt x="546506" y="245592"/>
                  </a:cubicBezTo>
                  <a:lnTo>
                    <a:pt x="547344" y="245592"/>
                  </a:lnTo>
                  <a:cubicBezTo>
                    <a:pt x="549021" y="246151"/>
                    <a:pt x="549719" y="246570"/>
                    <a:pt x="549440" y="246850"/>
                  </a:cubicBezTo>
                  <a:cubicBezTo>
                    <a:pt x="549160" y="247129"/>
                    <a:pt x="549021" y="247269"/>
                    <a:pt x="549021" y="247269"/>
                  </a:cubicBezTo>
                  <a:cubicBezTo>
                    <a:pt x="549579" y="248387"/>
                    <a:pt x="550557" y="249085"/>
                    <a:pt x="551954" y="249364"/>
                  </a:cubicBezTo>
                  <a:cubicBezTo>
                    <a:pt x="553351" y="249644"/>
                    <a:pt x="554609" y="250063"/>
                    <a:pt x="555726" y="250622"/>
                  </a:cubicBezTo>
                  <a:cubicBezTo>
                    <a:pt x="556844" y="250063"/>
                    <a:pt x="557822" y="249923"/>
                    <a:pt x="558660" y="250203"/>
                  </a:cubicBezTo>
                  <a:cubicBezTo>
                    <a:pt x="559498" y="250482"/>
                    <a:pt x="560197" y="250622"/>
                    <a:pt x="560755" y="250622"/>
                  </a:cubicBezTo>
                  <a:lnTo>
                    <a:pt x="558241" y="248107"/>
                  </a:lnTo>
                  <a:lnTo>
                    <a:pt x="561594" y="247269"/>
                  </a:lnTo>
                  <a:cubicBezTo>
                    <a:pt x="565505" y="247269"/>
                    <a:pt x="567740" y="247129"/>
                    <a:pt x="568299" y="246850"/>
                  </a:cubicBezTo>
                  <a:cubicBezTo>
                    <a:pt x="568858" y="246570"/>
                    <a:pt x="570255" y="245034"/>
                    <a:pt x="572490" y="242240"/>
                  </a:cubicBezTo>
                  <a:cubicBezTo>
                    <a:pt x="574167" y="241122"/>
                    <a:pt x="575843" y="240563"/>
                    <a:pt x="577519" y="240563"/>
                  </a:cubicBezTo>
                  <a:lnTo>
                    <a:pt x="575843" y="243916"/>
                  </a:lnTo>
                  <a:cubicBezTo>
                    <a:pt x="576402" y="244475"/>
                    <a:pt x="576961" y="244754"/>
                    <a:pt x="577519" y="244754"/>
                  </a:cubicBezTo>
                  <a:cubicBezTo>
                    <a:pt x="578078" y="244754"/>
                    <a:pt x="578637" y="244196"/>
                    <a:pt x="579196" y="243078"/>
                  </a:cubicBezTo>
                  <a:cubicBezTo>
                    <a:pt x="578637" y="245313"/>
                    <a:pt x="577240" y="246989"/>
                    <a:pt x="575005" y="248107"/>
                  </a:cubicBezTo>
                  <a:cubicBezTo>
                    <a:pt x="573887" y="248107"/>
                    <a:pt x="573049" y="248387"/>
                    <a:pt x="572490" y="248945"/>
                  </a:cubicBezTo>
                  <a:cubicBezTo>
                    <a:pt x="571931" y="249504"/>
                    <a:pt x="571373" y="250063"/>
                    <a:pt x="570814" y="250622"/>
                  </a:cubicBezTo>
                  <a:cubicBezTo>
                    <a:pt x="569696" y="250622"/>
                    <a:pt x="569137" y="250901"/>
                    <a:pt x="569137" y="251460"/>
                  </a:cubicBezTo>
                  <a:cubicBezTo>
                    <a:pt x="569137" y="252019"/>
                    <a:pt x="569696" y="252578"/>
                    <a:pt x="570814" y="253136"/>
                  </a:cubicBezTo>
                  <a:cubicBezTo>
                    <a:pt x="573049" y="253136"/>
                    <a:pt x="574725" y="253416"/>
                    <a:pt x="575843" y="253974"/>
                  </a:cubicBezTo>
                  <a:lnTo>
                    <a:pt x="577519" y="253136"/>
                  </a:lnTo>
                  <a:cubicBezTo>
                    <a:pt x="578078" y="253136"/>
                    <a:pt x="578777" y="253136"/>
                    <a:pt x="579615" y="253136"/>
                  </a:cubicBezTo>
                  <a:cubicBezTo>
                    <a:pt x="580453" y="253136"/>
                    <a:pt x="581152" y="253136"/>
                    <a:pt x="581710" y="253136"/>
                  </a:cubicBezTo>
                  <a:lnTo>
                    <a:pt x="583387" y="253136"/>
                  </a:lnTo>
                  <a:cubicBezTo>
                    <a:pt x="586181" y="253136"/>
                    <a:pt x="588137" y="252298"/>
                    <a:pt x="589254" y="250622"/>
                  </a:cubicBezTo>
                  <a:cubicBezTo>
                    <a:pt x="590931" y="250622"/>
                    <a:pt x="591908" y="250063"/>
                    <a:pt x="592188" y="248945"/>
                  </a:cubicBezTo>
                  <a:cubicBezTo>
                    <a:pt x="592467" y="247828"/>
                    <a:pt x="592607" y="246989"/>
                    <a:pt x="592607" y="246431"/>
                  </a:cubicBezTo>
                  <a:cubicBezTo>
                    <a:pt x="593166" y="246431"/>
                    <a:pt x="593445" y="246431"/>
                    <a:pt x="593445" y="246431"/>
                  </a:cubicBezTo>
                  <a:lnTo>
                    <a:pt x="596798" y="246431"/>
                  </a:lnTo>
                  <a:lnTo>
                    <a:pt x="599313" y="245592"/>
                  </a:lnTo>
                  <a:lnTo>
                    <a:pt x="599313" y="248107"/>
                  </a:lnTo>
                  <a:lnTo>
                    <a:pt x="600151" y="248107"/>
                  </a:lnTo>
                  <a:lnTo>
                    <a:pt x="606018" y="246431"/>
                  </a:lnTo>
                  <a:cubicBezTo>
                    <a:pt x="606577" y="245872"/>
                    <a:pt x="607276" y="245034"/>
                    <a:pt x="608114" y="243916"/>
                  </a:cubicBezTo>
                  <a:cubicBezTo>
                    <a:pt x="608952" y="242798"/>
                    <a:pt x="610489" y="241960"/>
                    <a:pt x="612724" y="241401"/>
                  </a:cubicBezTo>
                  <a:cubicBezTo>
                    <a:pt x="612724" y="240843"/>
                    <a:pt x="613562" y="240563"/>
                    <a:pt x="615238" y="240563"/>
                  </a:cubicBezTo>
                  <a:cubicBezTo>
                    <a:pt x="616356" y="241122"/>
                    <a:pt x="616915" y="242100"/>
                    <a:pt x="616915" y="243497"/>
                  </a:cubicBezTo>
                  <a:cubicBezTo>
                    <a:pt x="616915" y="244894"/>
                    <a:pt x="616356" y="245872"/>
                    <a:pt x="615238" y="246431"/>
                  </a:cubicBezTo>
                  <a:cubicBezTo>
                    <a:pt x="614121" y="248107"/>
                    <a:pt x="614121" y="250063"/>
                    <a:pt x="615238" y="252298"/>
                  </a:cubicBezTo>
                  <a:cubicBezTo>
                    <a:pt x="615797" y="252298"/>
                    <a:pt x="616356" y="252158"/>
                    <a:pt x="616915" y="251879"/>
                  </a:cubicBezTo>
                  <a:cubicBezTo>
                    <a:pt x="617474" y="251600"/>
                    <a:pt x="617753" y="251460"/>
                    <a:pt x="617753" y="251460"/>
                  </a:cubicBezTo>
                  <a:cubicBezTo>
                    <a:pt x="618871" y="250342"/>
                    <a:pt x="620268" y="250342"/>
                    <a:pt x="621944" y="251460"/>
                  </a:cubicBezTo>
                  <a:cubicBezTo>
                    <a:pt x="621944" y="251460"/>
                    <a:pt x="622084" y="251320"/>
                    <a:pt x="622363" y="251041"/>
                  </a:cubicBezTo>
                  <a:cubicBezTo>
                    <a:pt x="622642" y="250761"/>
                    <a:pt x="622782" y="250622"/>
                    <a:pt x="622782" y="250622"/>
                  </a:cubicBezTo>
                  <a:lnTo>
                    <a:pt x="622782" y="253136"/>
                  </a:lnTo>
                  <a:cubicBezTo>
                    <a:pt x="624459" y="255371"/>
                    <a:pt x="626414" y="256489"/>
                    <a:pt x="628650" y="256489"/>
                  </a:cubicBezTo>
                  <a:cubicBezTo>
                    <a:pt x="629208" y="256489"/>
                    <a:pt x="629488" y="256070"/>
                    <a:pt x="629488" y="255232"/>
                  </a:cubicBezTo>
                  <a:cubicBezTo>
                    <a:pt x="629488" y="254394"/>
                    <a:pt x="629488" y="253974"/>
                    <a:pt x="629488" y="253974"/>
                  </a:cubicBezTo>
                  <a:lnTo>
                    <a:pt x="631164" y="253974"/>
                  </a:lnTo>
                  <a:lnTo>
                    <a:pt x="631164" y="260680"/>
                  </a:lnTo>
                  <a:cubicBezTo>
                    <a:pt x="631723" y="261239"/>
                    <a:pt x="631863" y="261937"/>
                    <a:pt x="631583" y="262776"/>
                  </a:cubicBezTo>
                  <a:cubicBezTo>
                    <a:pt x="631304" y="263614"/>
                    <a:pt x="631444" y="264312"/>
                    <a:pt x="632002" y="264871"/>
                  </a:cubicBezTo>
                  <a:cubicBezTo>
                    <a:pt x="632002" y="264871"/>
                    <a:pt x="633120" y="264871"/>
                    <a:pt x="635355" y="264871"/>
                  </a:cubicBezTo>
                  <a:cubicBezTo>
                    <a:pt x="635355" y="264312"/>
                    <a:pt x="636193" y="263753"/>
                    <a:pt x="637870" y="263195"/>
                  </a:cubicBezTo>
                  <a:cubicBezTo>
                    <a:pt x="637870" y="263753"/>
                    <a:pt x="638010" y="264731"/>
                    <a:pt x="638289" y="266128"/>
                  </a:cubicBezTo>
                  <a:cubicBezTo>
                    <a:pt x="638568" y="267525"/>
                    <a:pt x="638429" y="269062"/>
                    <a:pt x="637870" y="270738"/>
                  </a:cubicBezTo>
                  <a:cubicBezTo>
                    <a:pt x="637870" y="272974"/>
                    <a:pt x="638149" y="274650"/>
                    <a:pt x="638708" y="275768"/>
                  </a:cubicBezTo>
                  <a:cubicBezTo>
                    <a:pt x="639826" y="276885"/>
                    <a:pt x="640943" y="277444"/>
                    <a:pt x="642061" y="277444"/>
                  </a:cubicBezTo>
                  <a:cubicBezTo>
                    <a:pt x="645414" y="277444"/>
                    <a:pt x="647369" y="278282"/>
                    <a:pt x="647928" y="279959"/>
                  </a:cubicBezTo>
                  <a:cubicBezTo>
                    <a:pt x="648487" y="281635"/>
                    <a:pt x="650163" y="282473"/>
                    <a:pt x="652957" y="282473"/>
                  </a:cubicBezTo>
                  <a:cubicBezTo>
                    <a:pt x="654075" y="281356"/>
                    <a:pt x="655193" y="281635"/>
                    <a:pt x="656310" y="283311"/>
                  </a:cubicBezTo>
                  <a:lnTo>
                    <a:pt x="657148" y="283311"/>
                  </a:lnTo>
                  <a:cubicBezTo>
                    <a:pt x="659384" y="284429"/>
                    <a:pt x="661619" y="285686"/>
                    <a:pt x="663854" y="287083"/>
                  </a:cubicBezTo>
                  <a:cubicBezTo>
                    <a:pt x="666089" y="288480"/>
                    <a:pt x="668324" y="289458"/>
                    <a:pt x="670560" y="290017"/>
                  </a:cubicBezTo>
                  <a:lnTo>
                    <a:pt x="673912" y="293370"/>
                  </a:lnTo>
                  <a:cubicBezTo>
                    <a:pt x="676148" y="294487"/>
                    <a:pt x="677265" y="295884"/>
                    <a:pt x="677265" y="297561"/>
                  </a:cubicBezTo>
                  <a:cubicBezTo>
                    <a:pt x="677265" y="299237"/>
                    <a:pt x="676427" y="300634"/>
                    <a:pt x="674751" y="301752"/>
                  </a:cubicBezTo>
                  <a:lnTo>
                    <a:pt x="673912" y="302590"/>
                  </a:lnTo>
                  <a:cubicBezTo>
                    <a:pt x="673912" y="303708"/>
                    <a:pt x="674751" y="304965"/>
                    <a:pt x="676427" y="306362"/>
                  </a:cubicBezTo>
                  <a:cubicBezTo>
                    <a:pt x="678103" y="307759"/>
                    <a:pt x="678942" y="309016"/>
                    <a:pt x="678942" y="310134"/>
                  </a:cubicBezTo>
                  <a:lnTo>
                    <a:pt x="675589" y="311810"/>
                  </a:lnTo>
                  <a:lnTo>
                    <a:pt x="675589" y="314325"/>
                  </a:lnTo>
                  <a:cubicBezTo>
                    <a:pt x="675030" y="314325"/>
                    <a:pt x="674192" y="314884"/>
                    <a:pt x="673074" y="316001"/>
                  </a:cubicBezTo>
                  <a:cubicBezTo>
                    <a:pt x="671957" y="317119"/>
                    <a:pt x="671118" y="318236"/>
                    <a:pt x="670560" y="319354"/>
                  </a:cubicBezTo>
                  <a:cubicBezTo>
                    <a:pt x="671118" y="319913"/>
                    <a:pt x="671957" y="320472"/>
                    <a:pt x="673074" y="321030"/>
                  </a:cubicBezTo>
                  <a:cubicBezTo>
                    <a:pt x="674192" y="321589"/>
                    <a:pt x="675030" y="322148"/>
                    <a:pt x="675589" y="322707"/>
                  </a:cubicBezTo>
                  <a:cubicBezTo>
                    <a:pt x="677824" y="323266"/>
                    <a:pt x="678942" y="324383"/>
                    <a:pt x="678942" y="326060"/>
                  </a:cubicBezTo>
                  <a:cubicBezTo>
                    <a:pt x="678942" y="326619"/>
                    <a:pt x="678383" y="327177"/>
                    <a:pt x="677265" y="327736"/>
                  </a:cubicBezTo>
                  <a:cubicBezTo>
                    <a:pt x="676148" y="328295"/>
                    <a:pt x="675309" y="328854"/>
                    <a:pt x="674751" y="329413"/>
                  </a:cubicBezTo>
                  <a:cubicBezTo>
                    <a:pt x="674751" y="329971"/>
                    <a:pt x="675309" y="330810"/>
                    <a:pt x="676427" y="331927"/>
                  </a:cubicBezTo>
                  <a:cubicBezTo>
                    <a:pt x="678103" y="332486"/>
                    <a:pt x="678942" y="332765"/>
                    <a:pt x="678942" y="332765"/>
                  </a:cubicBezTo>
                  <a:cubicBezTo>
                    <a:pt x="678942" y="333883"/>
                    <a:pt x="679500" y="334861"/>
                    <a:pt x="680618" y="335699"/>
                  </a:cubicBezTo>
                  <a:cubicBezTo>
                    <a:pt x="681736" y="336537"/>
                    <a:pt x="682574" y="337236"/>
                    <a:pt x="683133" y="337794"/>
                  </a:cubicBezTo>
                  <a:lnTo>
                    <a:pt x="684809" y="338633"/>
                  </a:lnTo>
                  <a:cubicBezTo>
                    <a:pt x="687603" y="338633"/>
                    <a:pt x="688721" y="339750"/>
                    <a:pt x="688162" y="341985"/>
                  </a:cubicBezTo>
                  <a:lnTo>
                    <a:pt x="688162" y="343662"/>
                  </a:lnTo>
                  <a:lnTo>
                    <a:pt x="686485" y="343662"/>
                  </a:lnTo>
                  <a:cubicBezTo>
                    <a:pt x="684809" y="340309"/>
                    <a:pt x="682853" y="338633"/>
                    <a:pt x="680618" y="338633"/>
                  </a:cubicBezTo>
                  <a:lnTo>
                    <a:pt x="678942" y="337794"/>
                  </a:lnTo>
                  <a:cubicBezTo>
                    <a:pt x="678383" y="334442"/>
                    <a:pt x="676148" y="333883"/>
                    <a:pt x="672236" y="336118"/>
                  </a:cubicBezTo>
                  <a:lnTo>
                    <a:pt x="671398" y="337794"/>
                  </a:lnTo>
                  <a:cubicBezTo>
                    <a:pt x="670280" y="335000"/>
                    <a:pt x="669442" y="333604"/>
                    <a:pt x="668883" y="333604"/>
                  </a:cubicBezTo>
                  <a:lnTo>
                    <a:pt x="663016" y="331927"/>
                  </a:lnTo>
                  <a:cubicBezTo>
                    <a:pt x="661339" y="334721"/>
                    <a:pt x="660501" y="336956"/>
                    <a:pt x="660501" y="338633"/>
                  </a:cubicBezTo>
                  <a:cubicBezTo>
                    <a:pt x="660501" y="338633"/>
                    <a:pt x="661479" y="339052"/>
                    <a:pt x="663435" y="339890"/>
                  </a:cubicBezTo>
                  <a:cubicBezTo>
                    <a:pt x="665391" y="340728"/>
                    <a:pt x="666648" y="341706"/>
                    <a:pt x="667207" y="342824"/>
                  </a:cubicBezTo>
                  <a:cubicBezTo>
                    <a:pt x="666648" y="343382"/>
                    <a:pt x="665950" y="343662"/>
                    <a:pt x="665111" y="343662"/>
                  </a:cubicBezTo>
                  <a:cubicBezTo>
                    <a:pt x="664273" y="343662"/>
                    <a:pt x="663575" y="343941"/>
                    <a:pt x="663016" y="344500"/>
                  </a:cubicBezTo>
                  <a:cubicBezTo>
                    <a:pt x="663575" y="345618"/>
                    <a:pt x="664413" y="345897"/>
                    <a:pt x="665530" y="345338"/>
                  </a:cubicBezTo>
                  <a:cubicBezTo>
                    <a:pt x="668883" y="345897"/>
                    <a:pt x="670560" y="347294"/>
                    <a:pt x="670560" y="349529"/>
                  </a:cubicBezTo>
                  <a:lnTo>
                    <a:pt x="673074" y="351206"/>
                  </a:lnTo>
                  <a:cubicBezTo>
                    <a:pt x="673074" y="352323"/>
                    <a:pt x="672515" y="352882"/>
                    <a:pt x="671398" y="352882"/>
                  </a:cubicBezTo>
                  <a:lnTo>
                    <a:pt x="671398" y="352044"/>
                  </a:lnTo>
                  <a:cubicBezTo>
                    <a:pt x="666927" y="351485"/>
                    <a:pt x="664413" y="351764"/>
                    <a:pt x="663854" y="352882"/>
                  </a:cubicBezTo>
                  <a:lnTo>
                    <a:pt x="659663" y="354559"/>
                  </a:lnTo>
                  <a:cubicBezTo>
                    <a:pt x="659663" y="356235"/>
                    <a:pt x="660082" y="357213"/>
                    <a:pt x="660920" y="357492"/>
                  </a:cubicBezTo>
                  <a:cubicBezTo>
                    <a:pt x="661758" y="357772"/>
                    <a:pt x="662457" y="357911"/>
                    <a:pt x="663016" y="357911"/>
                  </a:cubicBezTo>
                  <a:cubicBezTo>
                    <a:pt x="663016" y="358470"/>
                    <a:pt x="662736" y="358889"/>
                    <a:pt x="662178" y="359169"/>
                  </a:cubicBezTo>
                  <a:cubicBezTo>
                    <a:pt x="661619" y="359448"/>
                    <a:pt x="661339" y="359308"/>
                    <a:pt x="661339" y="358750"/>
                  </a:cubicBezTo>
                  <a:lnTo>
                    <a:pt x="659663" y="357911"/>
                  </a:lnTo>
                  <a:cubicBezTo>
                    <a:pt x="658545" y="357911"/>
                    <a:pt x="657707" y="357772"/>
                    <a:pt x="657148" y="357492"/>
                  </a:cubicBezTo>
                  <a:cubicBezTo>
                    <a:pt x="656590" y="357213"/>
                    <a:pt x="655751" y="357353"/>
                    <a:pt x="654634" y="357911"/>
                  </a:cubicBezTo>
                  <a:cubicBezTo>
                    <a:pt x="654634" y="358470"/>
                    <a:pt x="654354" y="358750"/>
                    <a:pt x="653796" y="358750"/>
                  </a:cubicBezTo>
                  <a:lnTo>
                    <a:pt x="650443" y="358750"/>
                  </a:lnTo>
                  <a:cubicBezTo>
                    <a:pt x="648766" y="358750"/>
                    <a:pt x="645414" y="359308"/>
                    <a:pt x="640384" y="360426"/>
                  </a:cubicBezTo>
                  <a:cubicBezTo>
                    <a:pt x="641502" y="360426"/>
                    <a:pt x="642061" y="360985"/>
                    <a:pt x="642061" y="362102"/>
                  </a:cubicBezTo>
                  <a:lnTo>
                    <a:pt x="638708" y="363779"/>
                  </a:lnTo>
                  <a:cubicBezTo>
                    <a:pt x="638708" y="363779"/>
                    <a:pt x="638429" y="364198"/>
                    <a:pt x="637870" y="365036"/>
                  </a:cubicBezTo>
                  <a:cubicBezTo>
                    <a:pt x="637311" y="365874"/>
                    <a:pt x="636752" y="366573"/>
                    <a:pt x="636193" y="367131"/>
                  </a:cubicBezTo>
                  <a:cubicBezTo>
                    <a:pt x="637870" y="368808"/>
                    <a:pt x="638708" y="369926"/>
                    <a:pt x="638708" y="370484"/>
                  </a:cubicBezTo>
                  <a:lnTo>
                    <a:pt x="647090" y="373837"/>
                  </a:lnTo>
                  <a:cubicBezTo>
                    <a:pt x="645972" y="374396"/>
                    <a:pt x="644575" y="374675"/>
                    <a:pt x="642899" y="374675"/>
                  </a:cubicBezTo>
                  <a:cubicBezTo>
                    <a:pt x="635635" y="372999"/>
                    <a:pt x="631164" y="371881"/>
                    <a:pt x="629488" y="371322"/>
                  </a:cubicBezTo>
                  <a:lnTo>
                    <a:pt x="622782" y="370484"/>
                  </a:lnTo>
                  <a:lnTo>
                    <a:pt x="614400" y="369646"/>
                  </a:lnTo>
                  <a:cubicBezTo>
                    <a:pt x="614400" y="369646"/>
                    <a:pt x="614260" y="369646"/>
                    <a:pt x="613981" y="369646"/>
                  </a:cubicBezTo>
                  <a:cubicBezTo>
                    <a:pt x="613702" y="369646"/>
                    <a:pt x="613562" y="369646"/>
                    <a:pt x="613562" y="369646"/>
                  </a:cubicBezTo>
                  <a:cubicBezTo>
                    <a:pt x="611886" y="371881"/>
                    <a:pt x="609930" y="372719"/>
                    <a:pt x="607695" y="372161"/>
                  </a:cubicBezTo>
                  <a:cubicBezTo>
                    <a:pt x="607695" y="370484"/>
                    <a:pt x="605180" y="370205"/>
                    <a:pt x="600151" y="371322"/>
                  </a:cubicBezTo>
                  <a:lnTo>
                    <a:pt x="600989" y="369646"/>
                  </a:lnTo>
                  <a:lnTo>
                    <a:pt x="599313" y="368808"/>
                  </a:lnTo>
                  <a:cubicBezTo>
                    <a:pt x="599313" y="368249"/>
                    <a:pt x="599033" y="368109"/>
                    <a:pt x="598474" y="368389"/>
                  </a:cubicBezTo>
                  <a:cubicBezTo>
                    <a:pt x="597916" y="368668"/>
                    <a:pt x="597357" y="368808"/>
                    <a:pt x="596798" y="368808"/>
                  </a:cubicBezTo>
                  <a:lnTo>
                    <a:pt x="593445" y="367970"/>
                  </a:lnTo>
                  <a:cubicBezTo>
                    <a:pt x="586181" y="366293"/>
                    <a:pt x="582269" y="365455"/>
                    <a:pt x="581710" y="365455"/>
                  </a:cubicBezTo>
                  <a:cubicBezTo>
                    <a:pt x="581152" y="366573"/>
                    <a:pt x="580593" y="366573"/>
                    <a:pt x="580034" y="365455"/>
                  </a:cubicBezTo>
                  <a:lnTo>
                    <a:pt x="575843" y="366293"/>
                  </a:lnTo>
                  <a:cubicBezTo>
                    <a:pt x="575284" y="366293"/>
                    <a:pt x="574725" y="366573"/>
                    <a:pt x="574167" y="367131"/>
                  </a:cubicBezTo>
                  <a:cubicBezTo>
                    <a:pt x="573608" y="367690"/>
                    <a:pt x="573049" y="367970"/>
                    <a:pt x="572490" y="367970"/>
                  </a:cubicBezTo>
                  <a:cubicBezTo>
                    <a:pt x="572490" y="365735"/>
                    <a:pt x="571652" y="364337"/>
                    <a:pt x="569976" y="363779"/>
                  </a:cubicBezTo>
                  <a:cubicBezTo>
                    <a:pt x="568858" y="363779"/>
                    <a:pt x="567740" y="363779"/>
                    <a:pt x="566623" y="363779"/>
                  </a:cubicBezTo>
                  <a:cubicBezTo>
                    <a:pt x="566064" y="363220"/>
                    <a:pt x="565366" y="363080"/>
                    <a:pt x="564527" y="363360"/>
                  </a:cubicBezTo>
                  <a:cubicBezTo>
                    <a:pt x="563689" y="363639"/>
                    <a:pt x="562991" y="363499"/>
                    <a:pt x="562432" y="362941"/>
                  </a:cubicBezTo>
                  <a:cubicBezTo>
                    <a:pt x="561873" y="362941"/>
                    <a:pt x="561035" y="363080"/>
                    <a:pt x="559917" y="363360"/>
                  </a:cubicBezTo>
                  <a:cubicBezTo>
                    <a:pt x="558800" y="363639"/>
                    <a:pt x="558241" y="363499"/>
                    <a:pt x="558241" y="362941"/>
                  </a:cubicBezTo>
                  <a:cubicBezTo>
                    <a:pt x="558241" y="362941"/>
                    <a:pt x="557682" y="362941"/>
                    <a:pt x="556564" y="362941"/>
                  </a:cubicBezTo>
                  <a:cubicBezTo>
                    <a:pt x="556006" y="364058"/>
                    <a:pt x="556006" y="365735"/>
                    <a:pt x="556564" y="367970"/>
                  </a:cubicBezTo>
                  <a:lnTo>
                    <a:pt x="558241" y="369646"/>
                  </a:lnTo>
                  <a:cubicBezTo>
                    <a:pt x="558241" y="371881"/>
                    <a:pt x="558800" y="373697"/>
                    <a:pt x="559917" y="375094"/>
                  </a:cubicBezTo>
                  <a:cubicBezTo>
                    <a:pt x="561035" y="376491"/>
                    <a:pt x="561873" y="377749"/>
                    <a:pt x="562432" y="378866"/>
                  </a:cubicBezTo>
                  <a:cubicBezTo>
                    <a:pt x="564108" y="381102"/>
                    <a:pt x="566204" y="383197"/>
                    <a:pt x="568718" y="385153"/>
                  </a:cubicBezTo>
                  <a:cubicBezTo>
                    <a:pt x="571233" y="387109"/>
                    <a:pt x="573328" y="388925"/>
                    <a:pt x="575005" y="390601"/>
                  </a:cubicBezTo>
                  <a:lnTo>
                    <a:pt x="577519" y="392277"/>
                  </a:lnTo>
                  <a:cubicBezTo>
                    <a:pt x="578078" y="393395"/>
                    <a:pt x="579056" y="394792"/>
                    <a:pt x="580453" y="396468"/>
                  </a:cubicBezTo>
                  <a:cubicBezTo>
                    <a:pt x="581850" y="398145"/>
                    <a:pt x="582828" y="399542"/>
                    <a:pt x="583387" y="400659"/>
                  </a:cubicBezTo>
                  <a:lnTo>
                    <a:pt x="583387" y="409042"/>
                  </a:lnTo>
                  <a:lnTo>
                    <a:pt x="581710" y="417423"/>
                  </a:lnTo>
                  <a:lnTo>
                    <a:pt x="582549" y="421614"/>
                  </a:lnTo>
                  <a:lnTo>
                    <a:pt x="583387" y="426644"/>
                  </a:lnTo>
                  <a:cubicBezTo>
                    <a:pt x="582828" y="428879"/>
                    <a:pt x="582828" y="431394"/>
                    <a:pt x="583387" y="434188"/>
                  </a:cubicBezTo>
                  <a:cubicBezTo>
                    <a:pt x="585063" y="435864"/>
                    <a:pt x="585063" y="437820"/>
                    <a:pt x="583387" y="440055"/>
                  </a:cubicBezTo>
                  <a:lnTo>
                    <a:pt x="580034" y="444246"/>
                  </a:lnTo>
                  <a:lnTo>
                    <a:pt x="579196" y="445922"/>
                  </a:lnTo>
                  <a:cubicBezTo>
                    <a:pt x="577519" y="449275"/>
                    <a:pt x="575284" y="451510"/>
                    <a:pt x="572490" y="452628"/>
                  </a:cubicBezTo>
                  <a:lnTo>
                    <a:pt x="564946" y="455142"/>
                  </a:lnTo>
                  <a:cubicBezTo>
                    <a:pt x="564388" y="455701"/>
                    <a:pt x="563549" y="455981"/>
                    <a:pt x="562432" y="455981"/>
                  </a:cubicBezTo>
                  <a:cubicBezTo>
                    <a:pt x="560755" y="455981"/>
                    <a:pt x="558939" y="456400"/>
                    <a:pt x="556984" y="457238"/>
                  </a:cubicBezTo>
                  <a:cubicBezTo>
                    <a:pt x="555028" y="458076"/>
                    <a:pt x="552653" y="458775"/>
                    <a:pt x="549859" y="459334"/>
                  </a:cubicBezTo>
                  <a:lnTo>
                    <a:pt x="547344" y="460172"/>
                  </a:lnTo>
                  <a:cubicBezTo>
                    <a:pt x="546785" y="460172"/>
                    <a:pt x="546227" y="460032"/>
                    <a:pt x="545668" y="459753"/>
                  </a:cubicBezTo>
                  <a:cubicBezTo>
                    <a:pt x="545109" y="459473"/>
                    <a:pt x="544550" y="459334"/>
                    <a:pt x="543991" y="459334"/>
                  </a:cubicBezTo>
                  <a:cubicBezTo>
                    <a:pt x="542315" y="459892"/>
                    <a:pt x="541058" y="460451"/>
                    <a:pt x="540220" y="461010"/>
                  </a:cubicBezTo>
                  <a:cubicBezTo>
                    <a:pt x="539381" y="461569"/>
                    <a:pt x="538683" y="461848"/>
                    <a:pt x="538124" y="461848"/>
                  </a:cubicBezTo>
                  <a:cubicBezTo>
                    <a:pt x="537565" y="461848"/>
                    <a:pt x="537006" y="461848"/>
                    <a:pt x="536448" y="461848"/>
                  </a:cubicBezTo>
                  <a:cubicBezTo>
                    <a:pt x="534212" y="464083"/>
                    <a:pt x="531418" y="464921"/>
                    <a:pt x="528066" y="464363"/>
                  </a:cubicBezTo>
                  <a:cubicBezTo>
                    <a:pt x="527507" y="463804"/>
                    <a:pt x="526110" y="464083"/>
                    <a:pt x="523875" y="465201"/>
                  </a:cubicBezTo>
                  <a:lnTo>
                    <a:pt x="517169" y="467716"/>
                  </a:lnTo>
                  <a:cubicBezTo>
                    <a:pt x="514375" y="468833"/>
                    <a:pt x="512699" y="469671"/>
                    <a:pt x="512140" y="470230"/>
                  </a:cubicBezTo>
                  <a:lnTo>
                    <a:pt x="510463" y="471068"/>
                  </a:lnTo>
                  <a:cubicBezTo>
                    <a:pt x="509905" y="471627"/>
                    <a:pt x="509206" y="471906"/>
                    <a:pt x="508368" y="471906"/>
                  </a:cubicBezTo>
                  <a:cubicBezTo>
                    <a:pt x="507530" y="471906"/>
                    <a:pt x="506831" y="472186"/>
                    <a:pt x="506272" y="472745"/>
                  </a:cubicBezTo>
                  <a:cubicBezTo>
                    <a:pt x="505714" y="472745"/>
                    <a:pt x="503758" y="473303"/>
                    <a:pt x="500405" y="474421"/>
                  </a:cubicBezTo>
                  <a:cubicBezTo>
                    <a:pt x="499287" y="473862"/>
                    <a:pt x="497611" y="473862"/>
                    <a:pt x="495376" y="474421"/>
                  </a:cubicBezTo>
                  <a:cubicBezTo>
                    <a:pt x="492023" y="477215"/>
                    <a:pt x="489229" y="478612"/>
                    <a:pt x="486994" y="478612"/>
                  </a:cubicBezTo>
                  <a:lnTo>
                    <a:pt x="482803" y="481127"/>
                  </a:lnTo>
                  <a:lnTo>
                    <a:pt x="481965" y="481127"/>
                  </a:lnTo>
                  <a:cubicBezTo>
                    <a:pt x="483082" y="480009"/>
                    <a:pt x="483920" y="478891"/>
                    <a:pt x="484479" y="477774"/>
                  </a:cubicBezTo>
                  <a:cubicBezTo>
                    <a:pt x="485038" y="476656"/>
                    <a:pt x="485876" y="475539"/>
                    <a:pt x="486994" y="474421"/>
                  </a:cubicBezTo>
                  <a:cubicBezTo>
                    <a:pt x="488111" y="474421"/>
                    <a:pt x="488670" y="474142"/>
                    <a:pt x="488670" y="473583"/>
                  </a:cubicBezTo>
                  <a:cubicBezTo>
                    <a:pt x="484200" y="477494"/>
                    <a:pt x="480009" y="479450"/>
                    <a:pt x="476097" y="479450"/>
                  </a:cubicBezTo>
                  <a:lnTo>
                    <a:pt x="476097" y="478612"/>
                  </a:lnTo>
                  <a:cubicBezTo>
                    <a:pt x="480568" y="475818"/>
                    <a:pt x="483920" y="473862"/>
                    <a:pt x="486156" y="472745"/>
                  </a:cubicBezTo>
                  <a:lnTo>
                    <a:pt x="488670" y="468554"/>
                  </a:lnTo>
                  <a:lnTo>
                    <a:pt x="486994" y="468554"/>
                  </a:lnTo>
                  <a:cubicBezTo>
                    <a:pt x="485876" y="469671"/>
                    <a:pt x="484479" y="470649"/>
                    <a:pt x="482803" y="471487"/>
                  </a:cubicBezTo>
                  <a:cubicBezTo>
                    <a:pt x="481126" y="472326"/>
                    <a:pt x="479450" y="473303"/>
                    <a:pt x="477774" y="474421"/>
                  </a:cubicBezTo>
                  <a:cubicBezTo>
                    <a:pt x="477215" y="474421"/>
                    <a:pt x="476377" y="474701"/>
                    <a:pt x="475259" y="475259"/>
                  </a:cubicBezTo>
                  <a:cubicBezTo>
                    <a:pt x="474141" y="475818"/>
                    <a:pt x="472744" y="476097"/>
                    <a:pt x="471068" y="476097"/>
                  </a:cubicBezTo>
                  <a:cubicBezTo>
                    <a:pt x="470509" y="476097"/>
                    <a:pt x="469392" y="476377"/>
                    <a:pt x="467715" y="476936"/>
                  </a:cubicBezTo>
                  <a:cubicBezTo>
                    <a:pt x="466039" y="477494"/>
                    <a:pt x="465201" y="478891"/>
                    <a:pt x="465201" y="481127"/>
                  </a:cubicBezTo>
                  <a:cubicBezTo>
                    <a:pt x="464642" y="480568"/>
                    <a:pt x="464223" y="480288"/>
                    <a:pt x="463943" y="480288"/>
                  </a:cubicBezTo>
                  <a:cubicBezTo>
                    <a:pt x="463664" y="480288"/>
                    <a:pt x="463524" y="480009"/>
                    <a:pt x="463524" y="479450"/>
                  </a:cubicBezTo>
                  <a:cubicBezTo>
                    <a:pt x="464642" y="477774"/>
                    <a:pt x="465201" y="476377"/>
                    <a:pt x="465201" y="475259"/>
                  </a:cubicBezTo>
                  <a:cubicBezTo>
                    <a:pt x="470789" y="474701"/>
                    <a:pt x="475259" y="473024"/>
                    <a:pt x="478612" y="470230"/>
                  </a:cubicBezTo>
                  <a:lnTo>
                    <a:pt x="478612" y="469392"/>
                  </a:lnTo>
                  <a:lnTo>
                    <a:pt x="476097" y="469392"/>
                  </a:lnTo>
                  <a:lnTo>
                    <a:pt x="465201" y="475259"/>
                  </a:lnTo>
                  <a:cubicBezTo>
                    <a:pt x="465201" y="475259"/>
                    <a:pt x="465061" y="475120"/>
                    <a:pt x="464782" y="474840"/>
                  </a:cubicBezTo>
                  <a:cubicBezTo>
                    <a:pt x="464502" y="474561"/>
                    <a:pt x="464362" y="474421"/>
                    <a:pt x="464362" y="474421"/>
                  </a:cubicBezTo>
                  <a:cubicBezTo>
                    <a:pt x="463804" y="474421"/>
                    <a:pt x="463105" y="474980"/>
                    <a:pt x="462267" y="476097"/>
                  </a:cubicBezTo>
                  <a:cubicBezTo>
                    <a:pt x="461429" y="477215"/>
                    <a:pt x="460451" y="477494"/>
                    <a:pt x="459333" y="476936"/>
                  </a:cubicBezTo>
                  <a:lnTo>
                    <a:pt x="457657" y="476097"/>
                  </a:lnTo>
                  <a:lnTo>
                    <a:pt x="455980" y="476936"/>
                  </a:lnTo>
                  <a:lnTo>
                    <a:pt x="459333" y="476936"/>
                  </a:lnTo>
                  <a:cubicBezTo>
                    <a:pt x="458774" y="477494"/>
                    <a:pt x="458355" y="477914"/>
                    <a:pt x="458076" y="478193"/>
                  </a:cubicBezTo>
                  <a:cubicBezTo>
                    <a:pt x="457796" y="478472"/>
                    <a:pt x="457657" y="478612"/>
                    <a:pt x="457657" y="478612"/>
                  </a:cubicBezTo>
                  <a:lnTo>
                    <a:pt x="457657" y="479450"/>
                  </a:lnTo>
                  <a:cubicBezTo>
                    <a:pt x="459333" y="480568"/>
                    <a:pt x="461289" y="482803"/>
                    <a:pt x="463524" y="486156"/>
                  </a:cubicBezTo>
                  <a:cubicBezTo>
                    <a:pt x="470789" y="488950"/>
                    <a:pt x="480288" y="495376"/>
                    <a:pt x="492023" y="505435"/>
                  </a:cubicBezTo>
                  <a:cubicBezTo>
                    <a:pt x="493699" y="507111"/>
                    <a:pt x="495376" y="508229"/>
                    <a:pt x="497052" y="508787"/>
                  </a:cubicBezTo>
                  <a:lnTo>
                    <a:pt x="495376" y="506273"/>
                  </a:lnTo>
                  <a:cubicBezTo>
                    <a:pt x="494817" y="506273"/>
                    <a:pt x="494398" y="505854"/>
                    <a:pt x="494119" y="505016"/>
                  </a:cubicBezTo>
                  <a:cubicBezTo>
                    <a:pt x="493839" y="504177"/>
                    <a:pt x="493420" y="503479"/>
                    <a:pt x="492861" y="502920"/>
                  </a:cubicBezTo>
                  <a:lnTo>
                    <a:pt x="500405" y="508787"/>
                  </a:lnTo>
                  <a:lnTo>
                    <a:pt x="499567" y="510464"/>
                  </a:lnTo>
                  <a:cubicBezTo>
                    <a:pt x="501802" y="511581"/>
                    <a:pt x="505155" y="512978"/>
                    <a:pt x="509625" y="514655"/>
                  </a:cubicBezTo>
                  <a:cubicBezTo>
                    <a:pt x="514096" y="516331"/>
                    <a:pt x="516890" y="518566"/>
                    <a:pt x="518007" y="521360"/>
                  </a:cubicBezTo>
                  <a:cubicBezTo>
                    <a:pt x="518007" y="522478"/>
                    <a:pt x="520242" y="524154"/>
                    <a:pt x="524713" y="526390"/>
                  </a:cubicBezTo>
                  <a:cubicBezTo>
                    <a:pt x="536448" y="529742"/>
                    <a:pt x="543433" y="533933"/>
                    <a:pt x="545668" y="538963"/>
                  </a:cubicBezTo>
                  <a:cubicBezTo>
                    <a:pt x="551256" y="540639"/>
                    <a:pt x="556285" y="541757"/>
                    <a:pt x="560755" y="542315"/>
                  </a:cubicBezTo>
                  <a:cubicBezTo>
                    <a:pt x="568579" y="545668"/>
                    <a:pt x="575564" y="547624"/>
                    <a:pt x="581710" y="548183"/>
                  </a:cubicBezTo>
                  <a:cubicBezTo>
                    <a:pt x="585063" y="549859"/>
                    <a:pt x="590791" y="552653"/>
                    <a:pt x="598894" y="556565"/>
                  </a:cubicBezTo>
                  <a:cubicBezTo>
                    <a:pt x="606996" y="560476"/>
                    <a:pt x="614680" y="562712"/>
                    <a:pt x="621944" y="563270"/>
                  </a:cubicBezTo>
                  <a:cubicBezTo>
                    <a:pt x="626414" y="564947"/>
                    <a:pt x="630885" y="566064"/>
                    <a:pt x="635355" y="566623"/>
                  </a:cubicBezTo>
                  <a:cubicBezTo>
                    <a:pt x="639826" y="567182"/>
                    <a:pt x="643737" y="568020"/>
                    <a:pt x="647090" y="569138"/>
                  </a:cubicBezTo>
                  <a:cubicBezTo>
                    <a:pt x="647649" y="569697"/>
                    <a:pt x="649744" y="570395"/>
                    <a:pt x="653377" y="571233"/>
                  </a:cubicBezTo>
                  <a:cubicBezTo>
                    <a:pt x="657009" y="572072"/>
                    <a:pt x="659384" y="574446"/>
                    <a:pt x="660501" y="578358"/>
                  </a:cubicBezTo>
                  <a:lnTo>
                    <a:pt x="663854" y="576682"/>
                  </a:lnTo>
                  <a:cubicBezTo>
                    <a:pt x="662736" y="578358"/>
                    <a:pt x="663575" y="578917"/>
                    <a:pt x="666369" y="578358"/>
                  </a:cubicBezTo>
                  <a:cubicBezTo>
                    <a:pt x="667486" y="575005"/>
                    <a:pt x="669163" y="575005"/>
                    <a:pt x="671398" y="578358"/>
                  </a:cubicBezTo>
                  <a:lnTo>
                    <a:pt x="672236" y="580034"/>
                  </a:lnTo>
                  <a:cubicBezTo>
                    <a:pt x="672795" y="580593"/>
                    <a:pt x="674052" y="581152"/>
                    <a:pt x="676008" y="581711"/>
                  </a:cubicBezTo>
                  <a:cubicBezTo>
                    <a:pt x="677964" y="582270"/>
                    <a:pt x="678942" y="581711"/>
                    <a:pt x="678942" y="580034"/>
                  </a:cubicBezTo>
                  <a:cubicBezTo>
                    <a:pt x="681177" y="580034"/>
                    <a:pt x="682574" y="579476"/>
                    <a:pt x="683133" y="578358"/>
                  </a:cubicBezTo>
                  <a:lnTo>
                    <a:pt x="699058" y="582549"/>
                  </a:lnTo>
                  <a:lnTo>
                    <a:pt x="689000" y="583387"/>
                  </a:lnTo>
                  <a:lnTo>
                    <a:pt x="689000" y="585902"/>
                  </a:lnTo>
                  <a:lnTo>
                    <a:pt x="699897" y="585902"/>
                  </a:lnTo>
                  <a:cubicBezTo>
                    <a:pt x="702132" y="585902"/>
                    <a:pt x="702132" y="586181"/>
                    <a:pt x="699897" y="586740"/>
                  </a:cubicBezTo>
                  <a:cubicBezTo>
                    <a:pt x="699338" y="587858"/>
                    <a:pt x="697103" y="588416"/>
                    <a:pt x="693191" y="588416"/>
                  </a:cubicBezTo>
                  <a:cubicBezTo>
                    <a:pt x="692073" y="587858"/>
                    <a:pt x="689838" y="587439"/>
                    <a:pt x="686485" y="587159"/>
                  </a:cubicBezTo>
                  <a:cubicBezTo>
                    <a:pt x="683133" y="586880"/>
                    <a:pt x="680618" y="586181"/>
                    <a:pt x="678942" y="585064"/>
                  </a:cubicBezTo>
                  <a:cubicBezTo>
                    <a:pt x="677824" y="583946"/>
                    <a:pt x="676287" y="583248"/>
                    <a:pt x="674332" y="582968"/>
                  </a:cubicBezTo>
                  <a:cubicBezTo>
                    <a:pt x="672376" y="582689"/>
                    <a:pt x="671398" y="583108"/>
                    <a:pt x="671398" y="584225"/>
                  </a:cubicBezTo>
                  <a:cubicBezTo>
                    <a:pt x="669163" y="583108"/>
                    <a:pt x="666369" y="582549"/>
                    <a:pt x="663016" y="582549"/>
                  </a:cubicBezTo>
                  <a:cubicBezTo>
                    <a:pt x="659663" y="582549"/>
                    <a:pt x="656869" y="583108"/>
                    <a:pt x="654634" y="584225"/>
                  </a:cubicBezTo>
                  <a:cubicBezTo>
                    <a:pt x="652399" y="582549"/>
                    <a:pt x="649674" y="581431"/>
                    <a:pt x="646461" y="580873"/>
                  </a:cubicBezTo>
                  <a:lnTo>
                    <a:pt x="635774" y="580873"/>
                  </a:lnTo>
                  <a:lnTo>
                    <a:pt x="636193" y="580034"/>
                  </a:lnTo>
                  <a:lnTo>
                    <a:pt x="635355" y="579196"/>
                  </a:lnTo>
                  <a:lnTo>
                    <a:pt x="632002" y="579196"/>
                  </a:lnTo>
                  <a:lnTo>
                    <a:pt x="635355" y="581711"/>
                  </a:lnTo>
                  <a:lnTo>
                    <a:pt x="631164" y="582549"/>
                  </a:lnTo>
                  <a:lnTo>
                    <a:pt x="631164" y="578358"/>
                  </a:lnTo>
                  <a:lnTo>
                    <a:pt x="627811" y="578358"/>
                  </a:lnTo>
                  <a:cubicBezTo>
                    <a:pt x="628370" y="578358"/>
                    <a:pt x="628929" y="577799"/>
                    <a:pt x="629488" y="576682"/>
                  </a:cubicBezTo>
                  <a:cubicBezTo>
                    <a:pt x="627253" y="576682"/>
                    <a:pt x="626135" y="576123"/>
                    <a:pt x="626135" y="575005"/>
                  </a:cubicBezTo>
                  <a:lnTo>
                    <a:pt x="626135" y="578358"/>
                  </a:lnTo>
                  <a:lnTo>
                    <a:pt x="623620" y="578358"/>
                  </a:lnTo>
                  <a:cubicBezTo>
                    <a:pt x="620826" y="578358"/>
                    <a:pt x="618871" y="578637"/>
                    <a:pt x="617753" y="579196"/>
                  </a:cubicBezTo>
                  <a:cubicBezTo>
                    <a:pt x="616635" y="579755"/>
                    <a:pt x="615518" y="580034"/>
                    <a:pt x="614400" y="580034"/>
                  </a:cubicBezTo>
                  <a:lnTo>
                    <a:pt x="621944" y="580034"/>
                  </a:lnTo>
                  <a:cubicBezTo>
                    <a:pt x="629767" y="583387"/>
                    <a:pt x="635635" y="585343"/>
                    <a:pt x="639546" y="585902"/>
                  </a:cubicBezTo>
                  <a:cubicBezTo>
                    <a:pt x="645693" y="587019"/>
                    <a:pt x="651281" y="587578"/>
                    <a:pt x="656310" y="587578"/>
                  </a:cubicBezTo>
                  <a:cubicBezTo>
                    <a:pt x="659104" y="588696"/>
                    <a:pt x="661619" y="589255"/>
                    <a:pt x="663854" y="589255"/>
                  </a:cubicBezTo>
                  <a:cubicBezTo>
                    <a:pt x="666089" y="589255"/>
                    <a:pt x="667486" y="589813"/>
                    <a:pt x="668045" y="590931"/>
                  </a:cubicBezTo>
                  <a:cubicBezTo>
                    <a:pt x="671398" y="590931"/>
                    <a:pt x="674052" y="591350"/>
                    <a:pt x="676008" y="592188"/>
                  </a:cubicBezTo>
                  <a:cubicBezTo>
                    <a:pt x="677964" y="593026"/>
                    <a:pt x="680059" y="593446"/>
                    <a:pt x="682294" y="593446"/>
                  </a:cubicBezTo>
                  <a:lnTo>
                    <a:pt x="684809" y="593446"/>
                  </a:lnTo>
                  <a:cubicBezTo>
                    <a:pt x="685927" y="594004"/>
                    <a:pt x="691235" y="595122"/>
                    <a:pt x="700735" y="596798"/>
                  </a:cubicBezTo>
                  <a:cubicBezTo>
                    <a:pt x="710793" y="597916"/>
                    <a:pt x="718616" y="599593"/>
                    <a:pt x="724204" y="601828"/>
                  </a:cubicBezTo>
                  <a:lnTo>
                    <a:pt x="728395" y="601828"/>
                  </a:lnTo>
                  <a:cubicBezTo>
                    <a:pt x="732307" y="601828"/>
                    <a:pt x="734822" y="602107"/>
                    <a:pt x="735939" y="602666"/>
                  </a:cubicBezTo>
                  <a:lnTo>
                    <a:pt x="756056" y="606857"/>
                  </a:lnTo>
                  <a:lnTo>
                    <a:pt x="756894" y="604342"/>
                  </a:lnTo>
                  <a:cubicBezTo>
                    <a:pt x="756894" y="603783"/>
                    <a:pt x="755916" y="603364"/>
                    <a:pt x="753960" y="603085"/>
                  </a:cubicBezTo>
                  <a:cubicBezTo>
                    <a:pt x="752005" y="602806"/>
                    <a:pt x="749630" y="602107"/>
                    <a:pt x="746836" y="600989"/>
                  </a:cubicBezTo>
                  <a:lnTo>
                    <a:pt x="745159" y="600989"/>
                  </a:lnTo>
                  <a:cubicBezTo>
                    <a:pt x="742924" y="600989"/>
                    <a:pt x="740829" y="600570"/>
                    <a:pt x="738873" y="599732"/>
                  </a:cubicBezTo>
                  <a:cubicBezTo>
                    <a:pt x="736917" y="598894"/>
                    <a:pt x="735380" y="598475"/>
                    <a:pt x="734263" y="598475"/>
                  </a:cubicBezTo>
                  <a:lnTo>
                    <a:pt x="738454" y="598475"/>
                  </a:lnTo>
                  <a:cubicBezTo>
                    <a:pt x="737895" y="598475"/>
                    <a:pt x="740689" y="599034"/>
                    <a:pt x="746836" y="600151"/>
                  </a:cubicBezTo>
                  <a:cubicBezTo>
                    <a:pt x="746277" y="599593"/>
                    <a:pt x="745579" y="599034"/>
                    <a:pt x="744740" y="598475"/>
                  </a:cubicBezTo>
                  <a:cubicBezTo>
                    <a:pt x="743902" y="597916"/>
                    <a:pt x="742365" y="597637"/>
                    <a:pt x="740130" y="597637"/>
                  </a:cubicBezTo>
                  <a:cubicBezTo>
                    <a:pt x="737336" y="596519"/>
                    <a:pt x="734263" y="594843"/>
                    <a:pt x="730910" y="592607"/>
                  </a:cubicBezTo>
                  <a:cubicBezTo>
                    <a:pt x="727557" y="590372"/>
                    <a:pt x="724484" y="588975"/>
                    <a:pt x="721690" y="588416"/>
                  </a:cubicBezTo>
                  <a:cubicBezTo>
                    <a:pt x="716661" y="588416"/>
                    <a:pt x="713168" y="587997"/>
                    <a:pt x="711212" y="587159"/>
                  </a:cubicBezTo>
                  <a:lnTo>
                    <a:pt x="710365" y="586711"/>
                  </a:lnTo>
                  <a:lnTo>
                    <a:pt x="721690" y="585902"/>
                  </a:lnTo>
                  <a:lnTo>
                    <a:pt x="746836" y="590093"/>
                  </a:lnTo>
                  <a:cubicBezTo>
                    <a:pt x="747953" y="590093"/>
                    <a:pt x="749490" y="590232"/>
                    <a:pt x="751446" y="590512"/>
                  </a:cubicBezTo>
                  <a:cubicBezTo>
                    <a:pt x="753402" y="590791"/>
                    <a:pt x="754380" y="590931"/>
                    <a:pt x="754380" y="590931"/>
                  </a:cubicBezTo>
                  <a:lnTo>
                    <a:pt x="774496" y="598475"/>
                  </a:lnTo>
                  <a:lnTo>
                    <a:pt x="775335" y="600151"/>
                  </a:lnTo>
                  <a:cubicBezTo>
                    <a:pt x="774776" y="599034"/>
                    <a:pt x="774496" y="599872"/>
                    <a:pt x="774496" y="602666"/>
                  </a:cubicBezTo>
                  <a:lnTo>
                    <a:pt x="782040" y="606857"/>
                  </a:lnTo>
                  <a:lnTo>
                    <a:pt x="787069" y="613562"/>
                  </a:lnTo>
                  <a:lnTo>
                    <a:pt x="789584" y="616077"/>
                  </a:lnTo>
                  <a:cubicBezTo>
                    <a:pt x="788466" y="617753"/>
                    <a:pt x="788466" y="619150"/>
                    <a:pt x="789584" y="620268"/>
                  </a:cubicBezTo>
                  <a:cubicBezTo>
                    <a:pt x="790702" y="621386"/>
                    <a:pt x="790981" y="622224"/>
                    <a:pt x="790422" y="622783"/>
                  </a:cubicBezTo>
                  <a:lnTo>
                    <a:pt x="795451" y="629488"/>
                  </a:lnTo>
                  <a:cubicBezTo>
                    <a:pt x="790422" y="632282"/>
                    <a:pt x="787069" y="632562"/>
                    <a:pt x="785393" y="630326"/>
                  </a:cubicBezTo>
                  <a:cubicBezTo>
                    <a:pt x="783158" y="629768"/>
                    <a:pt x="781761" y="628650"/>
                    <a:pt x="781202" y="626974"/>
                  </a:cubicBezTo>
                  <a:lnTo>
                    <a:pt x="777849" y="626974"/>
                  </a:lnTo>
                  <a:cubicBezTo>
                    <a:pt x="778408" y="627532"/>
                    <a:pt x="778548" y="628231"/>
                    <a:pt x="778268" y="629069"/>
                  </a:cubicBezTo>
                  <a:cubicBezTo>
                    <a:pt x="777989" y="629907"/>
                    <a:pt x="778129" y="630885"/>
                    <a:pt x="778687" y="632003"/>
                  </a:cubicBezTo>
                  <a:cubicBezTo>
                    <a:pt x="778687" y="632562"/>
                    <a:pt x="778548" y="633400"/>
                    <a:pt x="778268" y="634517"/>
                  </a:cubicBezTo>
                  <a:cubicBezTo>
                    <a:pt x="777989" y="635635"/>
                    <a:pt x="777290" y="636473"/>
                    <a:pt x="776173" y="637032"/>
                  </a:cubicBezTo>
                  <a:cubicBezTo>
                    <a:pt x="779526" y="638708"/>
                    <a:pt x="781202" y="640664"/>
                    <a:pt x="781202" y="642899"/>
                  </a:cubicBezTo>
                  <a:cubicBezTo>
                    <a:pt x="781202" y="646252"/>
                    <a:pt x="781481" y="648767"/>
                    <a:pt x="782040" y="650443"/>
                  </a:cubicBezTo>
                  <a:cubicBezTo>
                    <a:pt x="784834" y="649885"/>
                    <a:pt x="786930" y="649745"/>
                    <a:pt x="788327" y="650024"/>
                  </a:cubicBezTo>
                  <a:cubicBezTo>
                    <a:pt x="789724" y="650304"/>
                    <a:pt x="790143" y="650723"/>
                    <a:pt x="789584" y="651281"/>
                  </a:cubicBezTo>
                  <a:cubicBezTo>
                    <a:pt x="790143" y="651281"/>
                    <a:pt x="790841" y="651561"/>
                    <a:pt x="791679" y="652120"/>
                  </a:cubicBezTo>
                  <a:cubicBezTo>
                    <a:pt x="792518" y="652678"/>
                    <a:pt x="793775" y="652678"/>
                    <a:pt x="795451" y="652120"/>
                  </a:cubicBezTo>
                  <a:cubicBezTo>
                    <a:pt x="796010" y="652120"/>
                    <a:pt x="797268" y="652678"/>
                    <a:pt x="799223" y="653796"/>
                  </a:cubicBezTo>
                  <a:cubicBezTo>
                    <a:pt x="801179" y="654914"/>
                    <a:pt x="802716" y="655752"/>
                    <a:pt x="803833" y="656311"/>
                  </a:cubicBezTo>
                  <a:cubicBezTo>
                    <a:pt x="804392" y="656869"/>
                    <a:pt x="805789" y="657708"/>
                    <a:pt x="808024" y="658825"/>
                  </a:cubicBezTo>
                  <a:cubicBezTo>
                    <a:pt x="810260" y="659943"/>
                    <a:pt x="811098" y="661899"/>
                    <a:pt x="810539" y="664693"/>
                  </a:cubicBezTo>
                  <a:cubicBezTo>
                    <a:pt x="799363" y="657987"/>
                    <a:pt x="787628" y="653237"/>
                    <a:pt x="775335" y="650443"/>
                  </a:cubicBezTo>
                  <a:lnTo>
                    <a:pt x="775335" y="652120"/>
                  </a:lnTo>
                  <a:cubicBezTo>
                    <a:pt x="775893" y="653237"/>
                    <a:pt x="777151" y="654634"/>
                    <a:pt x="779106" y="656311"/>
                  </a:cubicBezTo>
                  <a:cubicBezTo>
                    <a:pt x="781062" y="657987"/>
                    <a:pt x="782320" y="659384"/>
                    <a:pt x="782878" y="660502"/>
                  </a:cubicBezTo>
                  <a:cubicBezTo>
                    <a:pt x="781202" y="660502"/>
                    <a:pt x="779246" y="660083"/>
                    <a:pt x="777011" y="659244"/>
                  </a:cubicBezTo>
                  <a:cubicBezTo>
                    <a:pt x="774776" y="658406"/>
                    <a:pt x="772820" y="657987"/>
                    <a:pt x="771144" y="657987"/>
                  </a:cubicBezTo>
                  <a:cubicBezTo>
                    <a:pt x="770585" y="658546"/>
                    <a:pt x="770305" y="659244"/>
                    <a:pt x="770305" y="660083"/>
                  </a:cubicBezTo>
                  <a:cubicBezTo>
                    <a:pt x="770305" y="660921"/>
                    <a:pt x="770585" y="661899"/>
                    <a:pt x="771144" y="663016"/>
                  </a:cubicBezTo>
                  <a:lnTo>
                    <a:pt x="790422" y="667207"/>
                  </a:lnTo>
                  <a:lnTo>
                    <a:pt x="792099" y="668884"/>
                  </a:lnTo>
                  <a:lnTo>
                    <a:pt x="776173" y="665531"/>
                  </a:lnTo>
                  <a:cubicBezTo>
                    <a:pt x="776732" y="667207"/>
                    <a:pt x="777011" y="668604"/>
                    <a:pt x="777011" y="669722"/>
                  </a:cubicBezTo>
                  <a:cubicBezTo>
                    <a:pt x="779246" y="670281"/>
                    <a:pt x="780643" y="671258"/>
                    <a:pt x="781202" y="672656"/>
                  </a:cubicBezTo>
                  <a:cubicBezTo>
                    <a:pt x="781761" y="674053"/>
                    <a:pt x="781761" y="674751"/>
                    <a:pt x="781202" y="674751"/>
                  </a:cubicBezTo>
                  <a:cubicBezTo>
                    <a:pt x="778408" y="673633"/>
                    <a:pt x="775893" y="672516"/>
                    <a:pt x="773658" y="671398"/>
                  </a:cubicBezTo>
                  <a:cubicBezTo>
                    <a:pt x="771423" y="670281"/>
                    <a:pt x="769747" y="669722"/>
                    <a:pt x="768629" y="669722"/>
                  </a:cubicBezTo>
                  <a:lnTo>
                    <a:pt x="765276" y="669722"/>
                  </a:lnTo>
                  <a:cubicBezTo>
                    <a:pt x="774217" y="680339"/>
                    <a:pt x="777290" y="687045"/>
                    <a:pt x="774496" y="689839"/>
                  </a:cubicBezTo>
                  <a:cubicBezTo>
                    <a:pt x="772820" y="688721"/>
                    <a:pt x="765695" y="687603"/>
                    <a:pt x="753122" y="686486"/>
                  </a:cubicBezTo>
                  <a:cubicBezTo>
                    <a:pt x="740549" y="685368"/>
                    <a:pt x="733983" y="684530"/>
                    <a:pt x="733425" y="683971"/>
                  </a:cubicBezTo>
                  <a:lnTo>
                    <a:pt x="733425" y="683133"/>
                  </a:lnTo>
                  <a:lnTo>
                    <a:pt x="739292" y="679780"/>
                  </a:lnTo>
                  <a:cubicBezTo>
                    <a:pt x="738174" y="679780"/>
                    <a:pt x="736917" y="679501"/>
                    <a:pt x="735520" y="678942"/>
                  </a:cubicBezTo>
                  <a:cubicBezTo>
                    <a:pt x="734123" y="678383"/>
                    <a:pt x="733425" y="677824"/>
                    <a:pt x="733425" y="677266"/>
                  </a:cubicBezTo>
                  <a:lnTo>
                    <a:pt x="734263" y="676427"/>
                  </a:lnTo>
                  <a:lnTo>
                    <a:pt x="721690" y="674751"/>
                  </a:lnTo>
                  <a:lnTo>
                    <a:pt x="725881" y="674751"/>
                  </a:lnTo>
                  <a:lnTo>
                    <a:pt x="724204" y="671398"/>
                  </a:lnTo>
                  <a:lnTo>
                    <a:pt x="718337" y="671398"/>
                  </a:lnTo>
                  <a:lnTo>
                    <a:pt x="724204" y="668045"/>
                  </a:lnTo>
                  <a:cubicBezTo>
                    <a:pt x="724204" y="667487"/>
                    <a:pt x="723226" y="666788"/>
                    <a:pt x="721271" y="665950"/>
                  </a:cubicBezTo>
                  <a:cubicBezTo>
                    <a:pt x="719315" y="665112"/>
                    <a:pt x="717219" y="664413"/>
                    <a:pt x="714984" y="663854"/>
                  </a:cubicBezTo>
                  <a:lnTo>
                    <a:pt x="717499" y="663854"/>
                  </a:lnTo>
                  <a:lnTo>
                    <a:pt x="706602" y="658825"/>
                  </a:lnTo>
                  <a:cubicBezTo>
                    <a:pt x="707720" y="662178"/>
                    <a:pt x="710234" y="663854"/>
                    <a:pt x="714146" y="663854"/>
                  </a:cubicBezTo>
                  <a:lnTo>
                    <a:pt x="710793" y="664693"/>
                  </a:lnTo>
                  <a:cubicBezTo>
                    <a:pt x="709676" y="664693"/>
                    <a:pt x="707720" y="664273"/>
                    <a:pt x="704926" y="663435"/>
                  </a:cubicBezTo>
                  <a:cubicBezTo>
                    <a:pt x="702132" y="662597"/>
                    <a:pt x="699617" y="661619"/>
                    <a:pt x="697382" y="660502"/>
                  </a:cubicBezTo>
                  <a:cubicBezTo>
                    <a:pt x="701294" y="660502"/>
                    <a:pt x="704367" y="659663"/>
                    <a:pt x="706602" y="657987"/>
                  </a:cubicBezTo>
                  <a:lnTo>
                    <a:pt x="690676" y="657149"/>
                  </a:lnTo>
                  <a:cubicBezTo>
                    <a:pt x="690118" y="656590"/>
                    <a:pt x="690118" y="656311"/>
                    <a:pt x="690676" y="656311"/>
                  </a:cubicBezTo>
                  <a:cubicBezTo>
                    <a:pt x="691235" y="656311"/>
                    <a:pt x="691515" y="656031"/>
                    <a:pt x="691515" y="655472"/>
                  </a:cubicBezTo>
                  <a:lnTo>
                    <a:pt x="684809" y="652958"/>
                  </a:lnTo>
                  <a:lnTo>
                    <a:pt x="689838" y="656311"/>
                  </a:lnTo>
                  <a:cubicBezTo>
                    <a:pt x="685368" y="656311"/>
                    <a:pt x="680897" y="654914"/>
                    <a:pt x="676427" y="652120"/>
                  </a:cubicBezTo>
                  <a:cubicBezTo>
                    <a:pt x="677545" y="652678"/>
                    <a:pt x="678383" y="653377"/>
                    <a:pt x="678942" y="654215"/>
                  </a:cubicBezTo>
                  <a:cubicBezTo>
                    <a:pt x="679500" y="655053"/>
                    <a:pt x="680339" y="655752"/>
                    <a:pt x="681456" y="656311"/>
                  </a:cubicBezTo>
                  <a:lnTo>
                    <a:pt x="688162" y="657987"/>
                  </a:lnTo>
                  <a:cubicBezTo>
                    <a:pt x="689838" y="657987"/>
                    <a:pt x="691794" y="658406"/>
                    <a:pt x="694029" y="659244"/>
                  </a:cubicBezTo>
                  <a:cubicBezTo>
                    <a:pt x="696264" y="660083"/>
                    <a:pt x="696823" y="660502"/>
                    <a:pt x="695706" y="660502"/>
                  </a:cubicBezTo>
                  <a:lnTo>
                    <a:pt x="683133" y="659663"/>
                  </a:lnTo>
                  <a:cubicBezTo>
                    <a:pt x="675868" y="656311"/>
                    <a:pt x="666927" y="654075"/>
                    <a:pt x="656310" y="652958"/>
                  </a:cubicBezTo>
                  <a:lnTo>
                    <a:pt x="642061" y="650443"/>
                  </a:lnTo>
                  <a:lnTo>
                    <a:pt x="651281" y="650443"/>
                  </a:lnTo>
                  <a:cubicBezTo>
                    <a:pt x="655193" y="650443"/>
                    <a:pt x="657428" y="651002"/>
                    <a:pt x="657987" y="652120"/>
                  </a:cubicBezTo>
                  <a:cubicBezTo>
                    <a:pt x="657987" y="651561"/>
                    <a:pt x="657428" y="650862"/>
                    <a:pt x="656310" y="650024"/>
                  </a:cubicBezTo>
                  <a:cubicBezTo>
                    <a:pt x="655193" y="649186"/>
                    <a:pt x="653516" y="648767"/>
                    <a:pt x="651281" y="648767"/>
                  </a:cubicBezTo>
                  <a:cubicBezTo>
                    <a:pt x="650722" y="649326"/>
                    <a:pt x="650303" y="649186"/>
                    <a:pt x="650024" y="648348"/>
                  </a:cubicBezTo>
                  <a:cubicBezTo>
                    <a:pt x="649744" y="647510"/>
                    <a:pt x="649325" y="646811"/>
                    <a:pt x="648766" y="646252"/>
                  </a:cubicBezTo>
                  <a:lnTo>
                    <a:pt x="651281" y="646252"/>
                  </a:lnTo>
                  <a:lnTo>
                    <a:pt x="645414" y="642899"/>
                  </a:lnTo>
                  <a:cubicBezTo>
                    <a:pt x="648766" y="644017"/>
                    <a:pt x="654075" y="644855"/>
                    <a:pt x="661339" y="645414"/>
                  </a:cubicBezTo>
                  <a:cubicBezTo>
                    <a:pt x="668604" y="645973"/>
                    <a:pt x="674471" y="647090"/>
                    <a:pt x="678942" y="648767"/>
                  </a:cubicBezTo>
                  <a:cubicBezTo>
                    <a:pt x="680059" y="649326"/>
                    <a:pt x="682155" y="650164"/>
                    <a:pt x="685228" y="651281"/>
                  </a:cubicBezTo>
                  <a:cubicBezTo>
                    <a:pt x="688302" y="652399"/>
                    <a:pt x="691794" y="652958"/>
                    <a:pt x="695706" y="652958"/>
                  </a:cubicBezTo>
                  <a:cubicBezTo>
                    <a:pt x="698500" y="652958"/>
                    <a:pt x="701014" y="652678"/>
                    <a:pt x="703249" y="652120"/>
                  </a:cubicBezTo>
                  <a:cubicBezTo>
                    <a:pt x="704926" y="651561"/>
                    <a:pt x="706323" y="651421"/>
                    <a:pt x="707440" y="651701"/>
                  </a:cubicBezTo>
                  <a:cubicBezTo>
                    <a:pt x="708558" y="651980"/>
                    <a:pt x="709396" y="652399"/>
                    <a:pt x="709955" y="652958"/>
                  </a:cubicBezTo>
                  <a:lnTo>
                    <a:pt x="721690" y="656311"/>
                  </a:lnTo>
                  <a:cubicBezTo>
                    <a:pt x="721690" y="654075"/>
                    <a:pt x="720013" y="652818"/>
                    <a:pt x="716661" y="652539"/>
                  </a:cubicBezTo>
                  <a:cubicBezTo>
                    <a:pt x="713308" y="652259"/>
                    <a:pt x="711073" y="651840"/>
                    <a:pt x="709955" y="651281"/>
                  </a:cubicBezTo>
                  <a:cubicBezTo>
                    <a:pt x="689279" y="646252"/>
                    <a:pt x="671677" y="642620"/>
                    <a:pt x="657148" y="640385"/>
                  </a:cubicBezTo>
                  <a:lnTo>
                    <a:pt x="633679" y="635356"/>
                  </a:lnTo>
                  <a:lnTo>
                    <a:pt x="618591" y="632003"/>
                  </a:lnTo>
                  <a:lnTo>
                    <a:pt x="571652" y="624459"/>
                  </a:lnTo>
                  <a:cubicBezTo>
                    <a:pt x="568858" y="622224"/>
                    <a:pt x="566623" y="621106"/>
                    <a:pt x="564946" y="621106"/>
                  </a:cubicBezTo>
                  <a:cubicBezTo>
                    <a:pt x="563270" y="621106"/>
                    <a:pt x="561873" y="621106"/>
                    <a:pt x="560755" y="621106"/>
                  </a:cubicBezTo>
                  <a:cubicBezTo>
                    <a:pt x="561873" y="622783"/>
                    <a:pt x="564108" y="624040"/>
                    <a:pt x="567461" y="624878"/>
                  </a:cubicBezTo>
                  <a:cubicBezTo>
                    <a:pt x="570814" y="625716"/>
                    <a:pt x="573328" y="626415"/>
                    <a:pt x="575005" y="626974"/>
                  </a:cubicBezTo>
                  <a:lnTo>
                    <a:pt x="618591" y="636194"/>
                  </a:lnTo>
                  <a:cubicBezTo>
                    <a:pt x="623062" y="637311"/>
                    <a:pt x="626135" y="637870"/>
                    <a:pt x="627811" y="637870"/>
                  </a:cubicBezTo>
                  <a:lnTo>
                    <a:pt x="613562" y="639547"/>
                  </a:lnTo>
                  <a:lnTo>
                    <a:pt x="600989" y="638708"/>
                  </a:lnTo>
                  <a:lnTo>
                    <a:pt x="600989" y="641223"/>
                  </a:lnTo>
                  <a:lnTo>
                    <a:pt x="604342" y="642061"/>
                  </a:lnTo>
                  <a:lnTo>
                    <a:pt x="624459" y="642899"/>
                  </a:lnTo>
                  <a:cubicBezTo>
                    <a:pt x="625576" y="644017"/>
                    <a:pt x="628929" y="645693"/>
                    <a:pt x="634517" y="647929"/>
                  </a:cubicBezTo>
                  <a:lnTo>
                    <a:pt x="632841" y="647929"/>
                  </a:lnTo>
                  <a:cubicBezTo>
                    <a:pt x="630047" y="647929"/>
                    <a:pt x="626554" y="647510"/>
                    <a:pt x="622363" y="646671"/>
                  </a:cubicBezTo>
                  <a:cubicBezTo>
                    <a:pt x="618172" y="645833"/>
                    <a:pt x="614400" y="645693"/>
                    <a:pt x="611047" y="646252"/>
                  </a:cubicBezTo>
                  <a:cubicBezTo>
                    <a:pt x="609371" y="644017"/>
                    <a:pt x="607695" y="643039"/>
                    <a:pt x="606018" y="643318"/>
                  </a:cubicBezTo>
                  <a:cubicBezTo>
                    <a:pt x="604342" y="643598"/>
                    <a:pt x="603224" y="643738"/>
                    <a:pt x="602665" y="643738"/>
                  </a:cubicBezTo>
                  <a:lnTo>
                    <a:pt x="578358" y="637870"/>
                  </a:lnTo>
                  <a:lnTo>
                    <a:pt x="575843" y="637870"/>
                  </a:lnTo>
                  <a:cubicBezTo>
                    <a:pt x="578637" y="639547"/>
                    <a:pt x="587578" y="643179"/>
                    <a:pt x="602665" y="648767"/>
                  </a:cubicBezTo>
                  <a:cubicBezTo>
                    <a:pt x="605459" y="648767"/>
                    <a:pt x="610768" y="650164"/>
                    <a:pt x="618591" y="652958"/>
                  </a:cubicBezTo>
                  <a:lnTo>
                    <a:pt x="622782" y="649605"/>
                  </a:lnTo>
                  <a:cubicBezTo>
                    <a:pt x="625017" y="649605"/>
                    <a:pt x="627532" y="650304"/>
                    <a:pt x="630326" y="651701"/>
                  </a:cubicBezTo>
                  <a:cubicBezTo>
                    <a:pt x="633120" y="653098"/>
                    <a:pt x="634796" y="653796"/>
                    <a:pt x="635355" y="653796"/>
                  </a:cubicBezTo>
                  <a:cubicBezTo>
                    <a:pt x="639826" y="655472"/>
                    <a:pt x="646811" y="656311"/>
                    <a:pt x="656310" y="656311"/>
                  </a:cubicBezTo>
                  <a:cubicBezTo>
                    <a:pt x="658545" y="657428"/>
                    <a:pt x="661898" y="658406"/>
                    <a:pt x="666369" y="659244"/>
                  </a:cubicBezTo>
                  <a:cubicBezTo>
                    <a:pt x="670839" y="660083"/>
                    <a:pt x="673633" y="660781"/>
                    <a:pt x="674751" y="661340"/>
                  </a:cubicBezTo>
                  <a:cubicBezTo>
                    <a:pt x="678662" y="661340"/>
                    <a:pt x="680897" y="662457"/>
                    <a:pt x="681456" y="664693"/>
                  </a:cubicBezTo>
                  <a:lnTo>
                    <a:pt x="684809" y="664693"/>
                  </a:lnTo>
                  <a:cubicBezTo>
                    <a:pt x="688162" y="663575"/>
                    <a:pt x="690118" y="663296"/>
                    <a:pt x="690676" y="663854"/>
                  </a:cubicBezTo>
                  <a:lnTo>
                    <a:pt x="708279" y="668884"/>
                  </a:lnTo>
                  <a:cubicBezTo>
                    <a:pt x="697103" y="668325"/>
                    <a:pt x="686485" y="667068"/>
                    <a:pt x="676427" y="665112"/>
                  </a:cubicBezTo>
                  <a:cubicBezTo>
                    <a:pt x="666369" y="663156"/>
                    <a:pt x="659663" y="661899"/>
                    <a:pt x="656310" y="661340"/>
                  </a:cubicBezTo>
                  <a:cubicBezTo>
                    <a:pt x="654075" y="660781"/>
                    <a:pt x="650303" y="659663"/>
                    <a:pt x="644994" y="657987"/>
                  </a:cubicBezTo>
                  <a:cubicBezTo>
                    <a:pt x="639686" y="656311"/>
                    <a:pt x="636473" y="655472"/>
                    <a:pt x="635355" y="655472"/>
                  </a:cubicBezTo>
                  <a:lnTo>
                    <a:pt x="631164" y="657987"/>
                  </a:lnTo>
                  <a:lnTo>
                    <a:pt x="626135" y="654634"/>
                  </a:lnTo>
                  <a:lnTo>
                    <a:pt x="620268" y="653796"/>
                  </a:lnTo>
                  <a:cubicBezTo>
                    <a:pt x="614121" y="653796"/>
                    <a:pt x="608253" y="653237"/>
                    <a:pt x="602665" y="652120"/>
                  </a:cubicBezTo>
                  <a:cubicBezTo>
                    <a:pt x="600989" y="650443"/>
                    <a:pt x="595680" y="649046"/>
                    <a:pt x="586740" y="647929"/>
                  </a:cubicBezTo>
                  <a:cubicBezTo>
                    <a:pt x="585063" y="646811"/>
                    <a:pt x="583107" y="646112"/>
                    <a:pt x="580872" y="645833"/>
                  </a:cubicBezTo>
                  <a:cubicBezTo>
                    <a:pt x="578637" y="645554"/>
                    <a:pt x="576961" y="645135"/>
                    <a:pt x="575843" y="644576"/>
                  </a:cubicBezTo>
                  <a:lnTo>
                    <a:pt x="554888" y="636194"/>
                  </a:lnTo>
                  <a:lnTo>
                    <a:pt x="549859" y="636194"/>
                  </a:lnTo>
                  <a:lnTo>
                    <a:pt x="567461" y="646252"/>
                  </a:lnTo>
                  <a:lnTo>
                    <a:pt x="562432" y="646252"/>
                  </a:lnTo>
                  <a:lnTo>
                    <a:pt x="575005" y="649605"/>
                  </a:lnTo>
                  <a:cubicBezTo>
                    <a:pt x="575005" y="651281"/>
                    <a:pt x="575424" y="652678"/>
                    <a:pt x="576262" y="653796"/>
                  </a:cubicBezTo>
                  <a:cubicBezTo>
                    <a:pt x="577100" y="654914"/>
                    <a:pt x="577799" y="656311"/>
                    <a:pt x="578358" y="657987"/>
                  </a:cubicBezTo>
                  <a:cubicBezTo>
                    <a:pt x="577799" y="658546"/>
                    <a:pt x="577519" y="660781"/>
                    <a:pt x="577519" y="664693"/>
                  </a:cubicBezTo>
                  <a:cubicBezTo>
                    <a:pt x="577519" y="665251"/>
                    <a:pt x="578078" y="665391"/>
                    <a:pt x="579196" y="665112"/>
                  </a:cubicBezTo>
                  <a:cubicBezTo>
                    <a:pt x="580313" y="664832"/>
                    <a:pt x="581152" y="664972"/>
                    <a:pt x="581710" y="665531"/>
                  </a:cubicBezTo>
                  <a:cubicBezTo>
                    <a:pt x="588416" y="668325"/>
                    <a:pt x="592048" y="670001"/>
                    <a:pt x="592607" y="670560"/>
                  </a:cubicBezTo>
                  <a:cubicBezTo>
                    <a:pt x="592607" y="671119"/>
                    <a:pt x="592607" y="671398"/>
                    <a:pt x="592607" y="671398"/>
                  </a:cubicBezTo>
                  <a:lnTo>
                    <a:pt x="583387" y="670560"/>
                  </a:lnTo>
                  <a:lnTo>
                    <a:pt x="574167" y="669722"/>
                  </a:lnTo>
                  <a:lnTo>
                    <a:pt x="567461" y="669722"/>
                  </a:lnTo>
                  <a:cubicBezTo>
                    <a:pt x="565226" y="667487"/>
                    <a:pt x="562711" y="666090"/>
                    <a:pt x="559917" y="665531"/>
                  </a:cubicBezTo>
                  <a:cubicBezTo>
                    <a:pt x="557123" y="664972"/>
                    <a:pt x="554609" y="665251"/>
                    <a:pt x="552373" y="666369"/>
                  </a:cubicBezTo>
                  <a:lnTo>
                    <a:pt x="558241" y="670560"/>
                  </a:lnTo>
                  <a:cubicBezTo>
                    <a:pt x="558241" y="671119"/>
                    <a:pt x="558520" y="671258"/>
                    <a:pt x="559079" y="670979"/>
                  </a:cubicBezTo>
                  <a:cubicBezTo>
                    <a:pt x="559638" y="670700"/>
                    <a:pt x="560197" y="670560"/>
                    <a:pt x="560755" y="670560"/>
                  </a:cubicBezTo>
                  <a:cubicBezTo>
                    <a:pt x="561314" y="671678"/>
                    <a:pt x="562432" y="672935"/>
                    <a:pt x="564108" y="674332"/>
                  </a:cubicBezTo>
                  <a:cubicBezTo>
                    <a:pt x="565785" y="675729"/>
                    <a:pt x="567182" y="676427"/>
                    <a:pt x="568299" y="676427"/>
                  </a:cubicBezTo>
                  <a:lnTo>
                    <a:pt x="580034" y="677266"/>
                  </a:lnTo>
                  <a:lnTo>
                    <a:pt x="586740" y="682295"/>
                  </a:lnTo>
                  <a:cubicBezTo>
                    <a:pt x="587298" y="682295"/>
                    <a:pt x="587997" y="682155"/>
                    <a:pt x="588835" y="681876"/>
                  </a:cubicBezTo>
                  <a:cubicBezTo>
                    <a:pt x="589673" y="681596"/>
                    <a:pt x="590092" y="682295"/>
                    <a:pt x="590092" y="683971"/>
                  </a:cubicBezTo>
                  <a:cubicBezTo>
                    <a:pt x="588416" y="683412"/>
                    <a:pt x="586879" y="682993"/>
                    <a:pt x="585482" y="682714"/>
                  </a:cubicBezTo>
                  <a:cubicBezTo>
                    <a:pt x="584085" y="682435"/>
                    <a:pt x="583107" y="682574"/>
                    <a:pt x="582549" y="683133"/>
                  </a:cubicBezTo>
                  <a:lnTo>
                    <a:pt x="566623" y="679780"/>
                  </a:lnTo>
                  <a:cubicBezTo>
                    <a:pt x="562711" y="678104"/>
                    <a:pt x="557682" y="675729"/>
                    <a:pt x="551535" y="672656"/>
                  </a:cubicBezTo>
                  <a:cubicBezTo>
                    <a:pt x="545388" y="669582"/>
                    <a:pt x="539800" y="667766"/>
                    <a:pt x="534771" y="667207"/>
                  </a:cubicBezTo>
                  <a:cubicBezTo>
                    <a:pt x="531977" y="666648"/>
                    <a:pt x="528904" y="665391"/>
                    <a:pt x="525551" y="663435"/>
                  </a:cubicBezTo>
                  <a:cubicBezTo>
                    <a:pt x="522198" y="661479"/>
                    <a:pt x="519684" y="659943"/>
                    <a:pt x="518007" y="658825"/>
                  </a:cubicBezTo>
                  <a:lnTo>
                    <a:pt x="518007" y="664693"/>
                  </a:lnTo>
                  <a:cubicBezTo>
                    <a:pt x="514654" y="661899"/>
                    <a:pt x="512699" y="660502"/>
                    <a:pt x="512140" y="660502"/>
                  </a:cubicBezTo>
                  <a:cubicBezTo>
                    <a:pt x="511581" y="660502"/>
                    <a:pt x="510743" y="660222"/>
                    <a:pt x="509625" y="659663"/>
                  </a:cubicBezTo>
                  <a:cubicBezTo>
                    <a:pt x="508508" y="659105"/>
                    <a:pt x="507669" y="659105"/>
                    <a:pt x="507111" y="659663"/>
                  </a:cubicBezTo>
                  <a:lnTo>
                    <a:pt x="506272" y="663016"/>
                  </a:lnTo>
                  <a:lnTo>
                    <a:pt x="506272" y="661340"/>
                  </a:lnTo>
                  <a:cubicBezTo>
                    <a:pt x="504596" y="659663"/>
                    <a:pt x="502361" y="659105"/>
                    <a:pt x="499567" y="659663"/>
                  </a:cubicBezTo>
                  <a:lnTo>
                    <a:pt x="494538" y="658825"/>
                  </a:lnTo>
                  <a:lnTo>
                    <a:pt x="492023" y="656311"/>
                  </a:lnTo>
                  <a:cubicBezTo>
                    <a:pt x="491464" y="656869"/>
                    <a:pt x="490766" y="657009"/>
                    <a:pt x="489928" y="656730"/>
                  </a:cubicBezTo>
                  <a:cubicBezTo>
                    <a:pt x="489089" y="656450"/>
                    <a:pt x="488670" y="656590"/>
                    <a:pt x="488670" y="657149"/>
                  </a:cubicBezTo>
                  <a:cubicBezTo>
                    <a:pt x="487553" y="656590"/>
                    <a:pt x="486994" y="656869"/>
                    <a:pt x="486994" y="657987"/>
                  </a:cubicBezTo>
                  <a:lnTo>
                    <a:pt x="486994" y="652958"/>
                  </a:lnTo>
                  <a:cubicBezTo>
                    <a:pt x="485317" y="650164"/>
                    <a:pt x="482244" y="647929"/>
                    <a:pt x="477774" y="646252"/>
                  </a:cubicBezTo>
                  <a:cubicBezTo>
                    <a:pt x="477215" y="645135"/>
                    <a:pt x="474700" y="644017"/>
                    <a:pt x="470230" y="642899"/>
                  </a:cubicBezTo>
                  <a:cubicBezTo>
                    <a:pt x="469671" y="640664"/>
                    <a:pt x="468553" y="638848"/>
                    <a:pt x="466877" y="637451"/>
                  </a:cubicBezTo>
                  <a:cubicBezTo>
                    <a:pt x="465201" y="636054"/>
                    <a:pt x="464083" y="634797"/>
                    <a:pt x="463524" y="633679"/>
                  </a:cubicBezTo>
                  <a:cubicBezTo>
                    <a:pt x="463524" y="633679"/>
                    <a:pt x="463524" y="633400"/>
                    <a:pt x="463524" y="632841"/>
                  </a:cubicBezTo>
                  <a:cubicBezTo>
                    <a:pt x="463524" y="632282"/>
                    <a:pt x="463524" y="632003"/>
                    <a:pt x="463524" y="632003"/>
                  </a:cubicBezTo>
                  <a:lnTo>
                    <a:pt x="463524" y="622783"/>
                  </a:lnTo>
                  <a:cubicBezTo>
                    <a:pt x="460730" y="621665"/>
                    <a:pt x="458635" y="619709"/>
                    <a:pt x="457238" y="616915"/>
                  </a:cubicBezTo>
                  <a:cubicBezTo>
                    <a:pt x="455841" y="614121"/>
                    <a:pt x="454304" y="611607"/>
                    <a:pt x="452628" y="609371"/>
                  </a:cubicBezTo>
                  <a:cubicBezTo>
                    <a:pt x="443687" y="599872"/>
                    <a:pt x="438937" y="592049"/>
                    <a:pt x="438378" y="585902"/>
                  </a:cubicBezTo>
                  <a:lnTo>
                    <a:pt x="429158" y="578358"/>
                  </a:lnTo>
                  <a:lnTo>
                    <a:pt x="429158" y="577520"/>
                  </a:lnTo>
                  <a:cubicBezTo>
                    <a:pt x="425805" y="574167"/>
                    <a:pt x="423570" y="571652"/>
                    <a:pt x="422452" y="569976"/>
                  </a:cubicBezTo>
                  <a:cubicBezTo>
                    <a:pt x="422452" y="569976"/>
                    <a:pt x="422313" y="569836"/>
                    <a:pt x="422033" y="569557"/>
                  </a:cubicBezTo>
                  <a:cubicBezTo>
                    <a:pt x="421754" y="569278"/>
                    <a:pt x="421614" y="569138"/>
                    <a:pt x="421614" y="569138"/>
                  </a:cubicBezTo>
                  <a:cubicBezTo>
                    <a:pt x="421055" y="567461"/>
                    <a:pt x="418820" y="564109"/>
                    <a:pt x="414909" y="559079"/>
                  </a:cubicBezTo>
                  <a:cubicBezTo>
                    <a:pt x="414350" y="556844"/>
                    <a:pt x="413791" y="555727"/>
                    <a:pt x="413232" y="555727"/>
                  </a:cubicBezTo>
                  <a:cubicBezTo>
                    <a:pt x="413232" y="552933"/>
                    <a:pt x="411276" y="550418"/>
                    <a:pt x="407365" y="548183"/>
                  </a:cubicBezTo>
                  <a:cubicBezTo>
                    <a:pt x="405130" y="547065"/>
                    <a:pt x="403453" y="545389"/>
                    <a:pt x="402336" y="543154"/>
                  </a:cubicBezTo>
                  <a:cubicBezTo>
                    <a:pt x="402336" y="542595"/>
                    <a:pt x="401777" y="541617"/>
                    <a:pt x="400659" y="540220"/>
                  </a:cubicBezTo>
                  <a:cubicBezTo>
                    <a:pt x="399542" y="538823"/>
                    <a:pt x="398145" y="537286"/>
                    <a:pt x="396468" y="535610"/>
                  </a:cubicBezTo>
                  <a:cubicBezTo>
                    <a:pt x="396468" y="535610"/>
                    <a:pt x="395071" y="534492"/>
                    <a:pt x="392277" y="532257"/>
                  </a:cubicBezTo>
                  <a:cubicBezTo>
                    <a:pt x="391718" y="532257"/>
                    <a:pt x="391439" y="532816"/>
                    <a:pt x="391439" y="533933"/>
                  </a:cubicBezTo>
                  <a:cubicBezTo>
                    <a:pt x="391998" y="536169"/>
                    <a:pt x="392557" y="538823"/>
                    <a:pt x="393115" y="541896"/>
                  </a:cubicBezTo>
                  <a:cubicBezTo>
                    <a:pt x="393674" y="544970"/>
                    <a:pt x="393954" y="548462"/>
                    <a:pt x="393954" y="552374"/>
                  </a:cubicBezTo>
                  <a:lnTo>
                    <a:pt x="393954" y="554050"/>
                  </a:lnTo>
                  <a:cubicBezTo>
                    <a:pt x="393954" y="558521"/>
                    <a:pt x="395071" y="568300"/>
                    <a:pt x="397306" y="583387"/>
                  </a:cubicBezTo>
                  <a:cubicBezTo>
                    <a:pt x="398424" y="585622"/>
                    <a:pt x="398983" y="588416"/>
                    <a:pt x="398983" y="591769"/>
                  </a:cubicBezTo>
                  <a:cubicBezTo>
                    <a:pt x="399542" y="592328"/>
                    <a:pt x="399821" y="593166"/>
                    <a:pt x="399821" y="594284"/>
                  </a:cubicBezTo>
                  <a:cubicBezTo>
                    <a:pt x="399821" y="603783"/>
                    <a:pt x="400100" y="610489"/>
                    <a:pt x="400659" y="614401"/>
                  </a:cubicBezTo>
                  <a:cubicBezTo>
                    <a:pt x="400659" y="614959"/>
                    <a:pt x="400799" y="615378"/>
                    <a:pt x="401078" y="615658"/>
                  </a:cubicBezTo>
                  <a:cubicBezTo>
                    <a:pt x="401358" y="615937"/>
                    <a:pt x="401497" y="616356"/>
                    <a:pt x="401497" y="616915"/>
                  </a:cubicBezTo>
                  <a:cubicBezTo>
                    <a:pt x="401497" y="617474"/>
                    <a:pt x="401637" y="618312"/>
                    <a:pt x="401916" y="619430"/>
                  </a:cubicBezTo>
                  <a:cubicBezTo>
                    <a:pt x="402196" y="620547"/>
                    <a:pt x="402336" y="621386"/>
                    <a:pt x="402336" y="621944"/>
                  </a:cubicBezTo>
                  <a:cubicBezTo>
                    <a:pt x="402336" y="625856"/>
                    <a:pt x="404012" y="628091"/>
                    <a:pt x="407365" y="628650"/>
                  </a:cubicBezTo>
                  <a:lnTo>
                    <a:pt x="413232" y="629488"/>
                  </a:lnTo>
                  <a:cubicBezTo>
                    <a:pt x="413232" y="631165"/>
                    <a:pt x="413791" y="632003"/>
                    <a:pt x="414909" y="632003"/>
                  </a:cubicBezTo>
                  <a:cubicBezTo>
                    <a:pt x="416026" y="632003"/>
                    <a:pt x="416585" y="632562"/>
                    <a:pt x="416585" y="633679"/>
                  </a:cubicBezTo>
                  <a:cubicBezTo>
                    <a:pt x="417144" y="633679"/>
                    <a:pt x="417563" y="633819"/>
                    <a:pt x="417842" y="634098"/>
                  </a:cubicBezTo>
                  <a:cubicBezTo>
                    <a:pt x="418122" y="634378"/>
                    <a:pt x="418541" y="634517"/>
                    <a:pt x="419100" y="634517"/>
                  </a:cubicBezTo>
                  <a:cubicBezTo>
                    <a:pt x="420217" y="634517"/>
                    <a:pt x="421195" y="634797"/>
                    <a:pt x="422033" y="635356"/>
                  </a:cubicBezTo>
                  <a:cubicBezTo>
                    <a:pt x="422872" y="635914"/>
                    <a:pt x="423849" y="636473"/>
                    <a:pt x="424967" y="637032"/>
                  </a:cubicBezTo>
                  <a:lnTo>
                    <a:pt x="425805" y="637032"/>
                  </a:lnTo>
                  <a:lnTo>
                    <a:pt x="426643" y="639547"/>
                  </a:lnTo>
                  <a:lnTo>
                    <a:pt x="429158" y="642899"/>
                  </a:lnTo>
                  <a:cubicBezTo>
                    <a:pt x="430834" y="644017"/>
                    <a:pt x="432231" y="645135"/>
                    <a:pt x="433349" y="646252"/>
                  </a:cubicBezTo>
                  <a:cubicBezTo>
                    <a:pt x="435584" y="649046"/>
                    <a:pt x="437261" y="651281"/>
                    <a:pt x="438378" y="652958"/>
                  </a:cubicBezTo>
                  <a:cubicBezTo>
                    <a:pt x="438378" y="654075"/>
                    <a:pt x="438658" y="654634"/>
                    <a:pt x="439216" y="654634"/>
                  </a:cubicBezTo>
                  <a:cubicBezTo>
                    <a:pt x="439216" y="656311"/>
                    <a:pt x="440334" y="657149"/>
                    <a:pt x="442569" y="657149"/>
                  </a:cubicBezTo>
                  <a:lnTo>
                    <a:pt x="443407" y="657149"/>
                  </a:lnTo>
                  <a:lnTo>
                    <a:pt x="444246" y="654634"/>
                  </a:lnTo>
                  <a:cubicBezTo>
                    <a:pt x="444804" y="655752"/>
                    <a:pt x="445084" y="656869"/>
                    <a:pt x="445084" y="657987"/>
                  </a:cubicBezTo>
                  <a:cubicBezTo>
                    <a:pt x="445084" y="657987"/>
                    <a:pt x="444804" y="658127"/>
                    <a:pt x="444246" y="658406"/>
                  </a:cubicBezTo>
                  <a:cubicBezTo>
                    <a:pt x="443687" y="658686"/>
                    <a:pt x="443128" y="659105"/>
                    <a:pt x="442569" y="659663"/>
                  </a:cubicBezTo>
                  <a:lnTo>
                    <a:pt x="442569" y="658825"/>
                  </a:lnTo>
                  <a:lnTo>
                    <a:pt x="439216" y="664693"/>
                  </a:lnTo>
                  <a:cubicBezTo>
                    <a:pt x="438099" y="666369"/>
                    <a:pt x="438099" y="668045"/>
                    <a:pt x="439216" y="669722"/>
                  </a:cubicBezTo>
                  <a:cubicBezTo>
                    <a:pt x="439775" y="671957"/>
                    <a:pt x="439775" y="673354"/>
                    <a:pt x="439216" y="673913"/>
                  </a:cubicBezTo>
                  <a:cubicBezTo>
                    <a:pt x="439216" y="675589"/>
                    <a:pt x="440055" y="676707"/>
                    <a:pt x="441731" y="677266"/>
                  </a:cubicBezTo>
                  <a:cubicBezTo>
                    <a:pt x="442290" y="679501"/>
                    <a:pt x="443128" y="681596"/>
                    <a:pt x="444246" y="683552"/>
                  </a:cubicBezTo>
                  <a:cubicBezTo>
                    <a:pt x="445363" y="685508"/>
                    <a:pt x="446201" y="687045"/>
                    <a:pt x="446760" y="688162"/>
                  </a:cubicBezTo>
                  <a:cubicBezTo>
                    <a:pt x="448995" y="689839"/>
                    <a:pt x="449834" y="692074"/>
                    <a:pt x="449275" y="694868"/>
                  </a:cubicBezTo>
                  <a:cubicBezTo>
                    <a:pt x="447598" y="697103"/>
                    <a:pt x="446760" y="699338"/>
                    <a:pt x="446760" y="701573"/>
                  </a:cubicBezTo>
                  <a:cubicBezTo>
                    <a:pt x="446760" y="702132"/>
                    <a:pt x="448716" y="704368"/>
                    <a:pt x="452628" y="708279"/>
                  </a:cubicBezTo>
                  <a:cubicBezTo>
                    <a:pt x="453186" y="707720"/>
                    <a:pt x="453606" y="707161"/>
                    <a:pt x="453885" y="706603"/>
                  </a:cubicBezTo>
                  <a:cubicBezTo>
                    <a:pt x="454164" y="706044"/>
                    <a:pt x="454863" y="705206"/>
                    <a:pt x="455980" y="704088"/>
                  </a:cubicBezTo>
                  <a:cubicBezTo>
                    <a:pt x="456539" y="704088"/>
                    <a:pt x="456819" y="703809"/>
                    <a:pt x="456819" y="703250"/>
                  </a:cubicBezTo>
                  <a:cubicBezTo>
                    <a:pt x="456819" y="702691"/>
                    <a:pt x="456539" y="702132"/>
                    <a:pt x="455980" y="701573"/>
                  </a:cubicBezTo>
                  <a:cubicBezTo>
                    <a:pt x="455422" y="701573"/>
                    <a:pt x="454304" y="702132"/>
                    <a:pt x="452628" y="703250"/>
                  </a:cubicBezTo>
                  <a:lnTo>
                    <a:pt x="452628" y="701573"/>
                  </a:lnTo>
                  <a:cubicBezTo>
                    <a:pt x="454304" y="698221"/>
                    <a:pt x="454304" y="695427"/>
                    <a:pt x="452628" y="693191"/>
                  </a:cubicBezTo>
                  <a:cubicBezTo>
                    <a:pt x="454863" y="694309"/>
                    <a:pt x="456539" y="696544"/>
                    <a:pt x="457657" y="699897"/>
                  </a:cubicBezTo>
                  <a:lnTo>
                    <a:pt x="457657" y="694868"/>
                  </a:lnTo>
                  <a:cubicBezTo>
                    <a:pt x="459333" y="695985"/>
                    <a:pt x="460590" y="697243"/>
                    <a:pt x="461429" y="698640"/>
                  </a:cubicBezTo>
                  <a:cubicBezTo>
                    <a:pt x="462267" y="700037"/>
                    <a:pt x="462407" y="701015"/>
                    <a:pt x="461848" y="701573"/>
                  </a:cubicBezTo>
                  <a:cubicBezTo>
                    <a:pt x="461289" y="702132"/>
                    <a:pt x="460590" y="703110"/>
                    <a:pt x="459752" y="704507"/>
                  </a:cubicBezTo>
                  <a:cubicBezTo>
                    <a:pt x="458914" y="705904"/>
                    <a:pt x="458216" y="706882"/>
                    <a:pt x="457657" y="707441"/>
                  </a:cubicBezTo>
                  <a:lnTo>
                    <a:pt x="457657" y="709955"/>
                  </a:lnTo>
                  <a:lnTo>
                    <a:pt x="453466" y="713308"/>
                  </a:lnTo>
                  <a:cubicBezTo>
                    <a:pt x="453466" y="713867"/>
                    <a:pt x="453186" y="714426"/>
                    <a:pt x="452628" y="714985"/>
                  </a:cubicBezTo>
                  <a:lnTo>
                    <a:pt x="451789" y="717499"/>
                  </a:lnTo>
                  <a:lnTo>
                    <a:pt x="451789" y="715823"/>
                  </a:lnTo>
                  <a:cubicBezTo>
                    <a:pt x="450113" y="717499"/>
                    <a:pt x="449275" y="718617"/>
                    <a:pt x="449275" y="719176"/>
                  </a:cubicBezTo>
                  <a:lnTo>
                    <a:pt x="446760" y="720014"/>
                  </a:lnTo>
                  <a:cubicBezTo>
                    <a:pt x="446760" y="718896"/>
                    <a:pt x="446481" y="718337"/>
                    <a:pt x="445922" y="718337"/>
                  </a:cubicBezTo>
                  <a:cubicBezTo>
                    <a:pt x="445363" y="719455"/>
                    <a:pt x="444246" y="720014"/>
                    <a:pt x="442569" y="720014"/>
                  </a:cubicBezTo>
                  <a:lnTo>
                    <a:pt x="438378" y="720852"/>
                  </a:lnTo>
                  <a:cubicBezTo>
                    <a:pt x="437819" y="720852"/>
                    <a:pt x="436981" y="721411"/>
                    <a:pt x="435864" y="722528"/>
                  </a:cubicBezTo>
                  <a:cubicBezTo>
                    <a:pt x="434746" y="724764"/>
                    <a:pt x="433628" y="725881"/>
                    <a:pt x="432511" y="725881"/>
                  </a:cubicBezTo>
                  <a:cubicBezTo>
                    <a:pt x="432511" y="725881"/>
                    <a:pt x="432371" y="726021"/>
                    <a:pt x="432092" y="726300"/>
                  </a:cubicBezTo>
                  <a:cubicBezTo>
                    <a:pt x="431812" y="726580"/>
                    <a:pt x="431673" y="726719"/>
                    <a:pt x="431673" y="726719"/>
                  </a:cubicBezTo>
                  <a:cubicBezTo>
                    <a:pt x="431114" y="726719"/>
                    <a:pt x="431114" y="727558"/>
                    <a:pt x="431673" y="729234"/>
                  </a:cubicBezTo>
                  <a:lnTo>
                    <a:pt x="432511" y="730072"/>
                  </a:lnTo>
                  <a:lnTo>
                    <a:pt x="433349" y="729234"/>
                  </a:lnTo>
                  <a:lnTo>
                    <a:pt x="433349" y="727558"/>
                  </a:lnTo>
                  <a:lnTo>
                    <a:pt x="434187" y="727558"/>
                  </a:lnTo>
                  <a:lnTo>
                    <a:pt x="435025" y="726719"/>
                  </a:lnTo>
                  <a:lnTo>
                    <a:pt x="435025" y="729234"/>
                  </a:lnTo>
                  <a:cubicBezTo>
                    <a:pt x="435025" y="732028"/>
                    <a:pt x="434746" y="734822"/>
                    <a:pt x="434187" y="737616"/>
                  </a:cubicBezTo>
                  <a:cubicBezTo>
                    <a:pt x="434187" y="738175"/>
                    <a:pt x="434048" y="738594"/>
                    <a:pt x="433768" y="738873"/>
                  </a:cubicBezTo>
                  <a:cubicBezTo>
                    <a:pt x="433489" y="739153"/>
                    <a:pt x="433628" y="739572"/>
                    <a:pt x="434187" y="740131"/>
                  </a:cubicBezTo>
                  <a:cubicBezTo>
                    <a:pt x="434187" y="740131"/>
                    <a:pt x="434187" y="740689"/>
                    <a:pt x="434187" y="741807"/>
                  </a:cubicBezTo>
                  <a:cubicBezTo>
                    <a:pt x="433628" y="742366"/>
                    <a:pt x="432790" y="743204"/>
                    <a:pt x="431673" y="744322"/>
                  </a:cubicBezTo>
                  <a:cubicBezTo>
                    <a:pt x="430555" y="745439"/>
                    <a:pt x="428879" y="745998"/>
                    <a:pt x="426643" y="745998"/>
                  </a:cubicBezTo>
                  <a:cubicBezTo>
                    <a:pt x="426643" y="747674"/>
                    <a:pt x="426224" y="748792"/>
                    <a:pt x="425386" y="749351"/>
                  </a:cubicBezTo>
                  <a:cubicBezTo>
                    <a:pt x="424548" y="749910"/>
                    <a:pt x="423011" y="750189"/>
                    <a:pt x="420776" y="750189"/>
                  </a:cubicBezTo>
                  <a:lnTo>
                    <a:pt x="431673" y="740969"/>
                  </a:lnTo>
                  <a:cubicBezTo>
                    <a:pt x="430555" y="740969"/>
                    <a:pt x="429437" y="741388"/>
                    <a:pt x="428320" y="742226"/>
                  </a:cubicBezTo>
                  <a:cubicBezTo>
                    <a:pt x="427202" y="743064"/>
                    <a:pt x="426085" y="743204"/>
                    <a:pt x="424967" y="742645"/>
                  </a:cubicBezTo>
                  <a:cubicBezTo>
                    <a:pt x="424967" y="742645"/>
                    <a:pt x="424967" y="742366"/>
                    <a:pt x="424967" y="741807"/>
                  </a:cubicBezTo>
                  <a:cubicBezTo>
                    <a:pt x="424967" y="741248"/>
                    <a:pt x="424967" y="740969"/>
                    <a:pt x="424967" y="740969"/>
                  </a:cubicBezTo>
                  <a:lnTo>
                    <a:pt x="427482" y="738454"/>
                  </a:lnTo>
                  <a:cubicBezTo>
                    <a:pt x="426364" y="739013"/>
                    <a:pt x="424129" y="739292"/>
                    <a:pt x="420776" y="739292"/>
                  </a:cubicBezTo>
                  <a:cubicBezTo>
                    <a:pt x="419100" y="739851"/>
                    <a:pt x="418261" y="740689"/>
                    <a:pt x="418261" y="741807"/>
                  </a:cubicBezTo>
                  <a:cubicBezTo>
                    <a:pt x="418261" y="742366"/>
                    <a:pt x="418680" y="743064"/>
                    <a:pt x="419519" y="743902"/>
                  </a:cubicBezTo>
                  <a:cubicBezTo>
                    <a:pt x="420357" y="744741"/>
                    <a:pt x="420217" y="745998"/>
                    <a:pt x="419100" y="747674"/>
                  </a:cubicBezTo>
                  <a:cubicBezTo>
                    <a:pt x="419100" y="747674"/>
                    <a:pt x="418960" y="747814"/>
                    <a:pt x="418680" y="748093"/>
                  </a:cubicBezTo>
                  <a:cubicBezTo>
                    <a:pt x="418401" y="748373"/>
                    <a:pt x="418261" y="748513"/>
                    <a:pt x="418261" y="748513"/>
                  </a:cubicBezTo>
                  <a:cubicBezTo>
                    <a:pt x="417703" y="749071"/>
                    <a:pt x="417423" y="749630"/>
                    <a:pt x="417423" y="750189"/>
                  </a:cubicBezTo>
                  <a:cubicBezTo>
                    <a:pt x="417982" y="750748"/>
                    <a:pt x="417982" y="751307"/>
                    <a:pt x="417423" y="751865"/>
                  </a:cubicBezTo>
                  <a:cubicBezTo>
                    <a:pt x="416864" y="752424"/>
                    <a:pt x="416026" y="752704"/>
                    <a:pt x="414909" y="752704"/>
                  </a:cubicBezTo>
                  <a:lnTo>
                    <a:pt x="414909" y="749351"/>
                  </a:lnTo>
                  <a:lnTo>
                    <a:pt x="414070" y="749351"/>
                  </a:lnTo>
                  <a:lnTo>
                    <a:pt x="414909" y="745998"/>
                  </a:lnTo>
                  <a:cubicBezTo>
                    <a:pt x="414909" y="744880"/>
                    <a:pt x="414629" y="743763"/>
                    <a:pt x="414070" y="742645"/>
                  </a:cubicBezTo>
                  <a:cubicBezTo>
                    <a:pt x="413512" y="741528"/>
                    <a:pt x="413232" y="740131"/>
                    <a:pt x="413232" y="738454"/>
                  </a:cubicBezTo>
                  <a:lnTo>
                    <a:pt x="407365" y="740131"/>
                  </a:lnTo>
                  <a:cubicBezTo>
                    <a:pt x="406247" y="741248"/>
                    <a:pt x="405968" y="742645"/>
                    <a:pt x="406527" y="744322"/>
                  </a:cubicBezTo>
                  <a:cubicBezTo>
                    <a:pt x="405968" y="744322"/>
                    <a:pt x="405549" y="744322"/>
                    <a:pt x="405269" y="744322"/>
                  </a:cubicBezTo>
                  <a:cubicBezTo>
                    <a:pt x="404990" y="744322"/>
                    <a:pt x="404571" y="744322"/>
                    <a:pt x="404012" y="744322"/>
                  </a:cubicBezTo>
                  <a:cubicBezTo>
                    <a:pt x="402894" y="744322"/>
                    <a:pt x="402196" y="744741"/>
                    <a:pt x="401916" y="745579"/>
                  </a:cubicBezTo>
                  <a:cubicBezTo>
                    <a:pt x="401637" y="746417"/>
                    <a:pt x="401218" y="746836"/>
                    <a:pt x="400659" y="746836"/>
                  </a:cubicBezTo>
                  <a:lnTo>
                    <a:pt x="400659" y="747674"/>
                  </a:lnTo>
                  <a:cubicBezTo>
                    <a:pt x="400659" y="748792"/>
                    <a:pt x="400939" y="749910"/>
                    <a:pt x="401497" y="751027"/>
                  </a:cubicBezTo>
                  <a:cubicBezTo>
                    <a:pt x="402056" y="752145"/>
                    <a:pt x="402336" y="753262"/>
                    <a:pt x="402336" y="754380"/>
                  </a:cubicBezTo>
                  <a:cubicBezTo>
                    <a:pt x="399542" y="756615"/>
                    <a:pt x="396748" y="758012"/>
                    <a:pt x="393954" y="758571"/>
                  </a:cubicBezTo>
                  <a:lnTo>
                    <a:pt x="391439" y="758571"/>
                  </a:lnTo>
                  <a:cubicBezTo>
                    <a:pt x="390880" y="758571"/>
                    <a:pt x="390461" y="758431"/>
                    <a:pt x="390182" y="758152"/>
                  </a:cubicBezTo>
                  <a:cubicBezTo>
                    <a:pt x="389902" y="757873"/>
                    <a:pt x="389763" y="757733"/>
                    <a:pt x="389763" y="757733"/>
                  </a:cubicBezTo>
                  <a:cubicBezTo>
                    <a:pt x="389763" y="757733"/>
                    <a:pt x="389902" y="757593"/>
                    <a:pt x="390182" y="757314"/>
                  </a:cubicBezTo>
                  <a:cubicBezTo>
                    <a:pt x="390461" y="757034"/>
                    <a:pt x="390880" y="756895"/>
                    <a:pt x="391439" y="756895"/>
                  </a:cubicBezTo>
                  <a:lnTo>
                    <a:pt x="393115" y="756895"/>
                  </a:lnTo>
                  <a:cubicBezTo>
                    <a:pt x="393674" y="756895"/>
                    <a:pt x="394792" y="756895"/>
                    <a:pt x="396468" y="756895"/>
                  </a:cubicBezTo>
                  <a:cubicBezTo>
                    <a:pt x="396468" y="755218"/>
                    <a:pt x="396189" y="753262"/>
                    <a:pt x="395630" y="751027"/>
                  </a:cubicBezTo>
                  <a:lnTo>
                    <a:pt x="392277" y="750189"/>
                  </a:lnTo>
                  <a:cubicBezTo>
                    <a:pt x="390601" y="750189"/>
                    <a:pt x="389483" y="751307"/>
                    <a:pt x="388924" y="753542"/>
                  </a:cubicBezTo>
                  <a:lnTo>
                    <a:pt x="388086" y="753542"/>
                  </a:lnTo>
                  <a:cubicBezTo>
                    <a:pt x="386410" y="753542"/>
                    <a:pt x="385572" y="752983"/>
                    <a:pt x="385572" y="751865"/>
                  </a:cubicBezTo>
                  <a:cubicBezTo>
                    <a:pt x="384454" y="752983"/>
                    <a:pt x="383336" y="753262"/>
                    <a:pt x="382219" y="752704"/>
                  </a:cubicBezTo>
                  <a:lnTo>
                    <a:pt x="381381" y="752704"/>
                  </a:lnTo>
                  <a:cubicBezTo>
                    <a:pt x="379145" y="752704"/>
                    <a:pt x="375793" y="751865"/>
                    <a:pt x="371322" y="750189"/>
                  </a:cubicBezTo>
                  <a:cubicBezTo>
                    <a:pt x="369087" y="748513"/>
                    <a:pt x="367131" y="747674"/>
                    <a:pt x="365455" y="747674"/>
                  </a:cubicBezTo>
                  <a:cubicBezTo>
                    <a:pt x="364896" y="748233"/>
                    <a:pt x="365036" y="748792"/>
                    <a:pt x="365874" y="749351"/>
                  </a:cubicBezTo>
                  <a:cubicBezTo>
                    <a:pt x="366712" y="749910"/>
                    <a:pt x="367131" y="750189"/>
                    <a:pt x="367131" y="750189"/>
                  </a:cubicBezTo>
                  <a:lnTo>
                    <a:pt x="365455" y="751027"/>
                  </a:lnTo>
                  <a:cubicBezTo>
                    <a:pt x="363778" y="750468"/>
                    <a:pt x="361962" y="750049"/>
                    <a:pt x="360006" y="749770"/>
                  </a:cubicBezTo>
                  <a:cubicBezTo>
                    <a:pt x="358051" y="749490"/>
                    <a:pt x="356793" y="749071"/>
                    <a:pt x="356235" y="748513"/>
                  </a:cubicBezTo>
                  <a:lnTo>
                    <a:pt x="349529" y="742645"/>
                  </a:lnTo>
                  <a:cubicBezTo>
                    <a:pt x="349529" y="741528"/>
                    <a:pt x="348691" y="740689"/>
                    <a:pt x="347014" y="740131"/>
                  </a:cubicBezTo>
                  <a:lnTo>
                    <a:pt x="342823" y="738454"/>
                  </a:lnTo>
                  <a:cubicBezTo>
                    <a:pt x="341147" y="738454"/>
                    <a:pt x="339750" y="738454"/>
                    <a:pt x="338632" y="738454"/>
                  </a:cubicBezTo>
                  <a:lnTo>
                    <a:pt x="336118" y="738454"/>
                  </a:lnTo>
                  <a:lnTo>
                    <a:pt x="333603" y="735101"/>
                  </a:lnTo>
                  <a:cubicBezTo>
                    <a:pt x="331927" y="735101"/>
                    <a:pt x="331089" y="734543"/>
                    <a:pt x="331089" y="733425"/>
                  </a:cubicBezTo>
                  <a:cubicBezTo>
                    <a:pt x="331647" y="732866"/>
                    <a:pt x="332346" y="732866"/>
                    <a:pt x="333184" y="733425"/>
                  </a:cubicBezTo>
                  <a:cubicBezTo>
                    <a:pt x="334022" y="733984"/>
                    <a:pt x="335000" y="733984"/>
                    <a:pt x="336118" y="733425"/>
                  </a:cubicBezTo>
                  <a:cubicBezTo>
                    <a:pt x="336118" y="732866"/>
                    <a:pt x="335978" y="732447"/>
                    <a:pt x="335699" y="732168"/>
                  </a:cubicBezTo>
                  <a:cubicBezTo>
                    <a:pt x="335419" y="731888"/>
                    <a:pt x="335000" y="731749"/>
                    <a:pt x="334441" y="731749"/>
                  </a:cubicBezTo>
                  <a:cubicBezTo>
                    <a:pt x="331647" y="730631"/>
                    <a:pt x="329412" y="730072"/>
                    <a:pt x="327736" y="730072"/>
                  </a:cubicBezTo>
                  <a:lnTo>
                    <a:pt x="327736" y="729234"/>
                  </a:lnTo>
                  <a:cubicBezTo>
                    <a:pt x="329412" y="729234"/>
                    <a:pt x="331228" y="729653"/>
                    <a:pt x="333184" y="730491"/>
                  </a:cubicBezTo>
                  <a:cubicBezTo>
                    <a:pt x="335140" y="731330"/>
                    <a:pt x="336677" y="731749"/>
                    <a:pt x="337794" y="731749"/>
                  </a:cubicBezTo>
                  <a:cubicBezTo>
                    <a:pt x="337794" y="730631"/>
                    <a:pt x="337235" y="729793"/>
                    <a:pt x="336118" y="729234"/>
                  </a:cubicBezTo>
                  <a:lnTo>
                    <a:pt x="336118" y="728396"/>
                  </a:lnTo>
                  <a:cubicBezTo>
                    <a:pt x="336118" y="727278"/>
                    <a:pt x="334721" y="726440"/>
                    <a:pt x="331927" y="725881"/>
                  </a:cubicBezTo>
                  <a:lnTo>
                    <a:pt x="331089" y="722528"/>
                  </a:lnTo>
                  <a:cubicBezTo>
                    <a:pt x="329412" y="721970"/>
                    <a:pt x="328155" y="720992"/>
                    <a:pt x="327317" y="719595"/>
                  </a:cubicBezTo>
                  <a:cubicBezTo>
                    <a:pt x="326479" y="718198"/>
                    <a:pt x="325501" y="717499"/>
                    <a:pt x="324383" y="717499"/>
                  </a:cubicBezTo>
                  <a:cubicBezTo>
                    <a:pt x="323824" y="718058"/>
                    <a:pt x="323545" y="718896"/>
                    <a:pt x="323545" y="720014"/>
                  </a:cubicBezTo>
                  <a:cubicBezTo>
                    <a:pt x="321868" y="720014"/>
                    <a:pt x="321030" y="719455"/>
                    <a:pt x="321030" y="718337"/>
                  </a:cubicBezTo>
                  <a:lnTo>
                    <a:pt x="320192" y="714985"/>
                  </a:lnTo>
                  <a:lnTo>
                    <a:pt x="318516" y="716661"/>
                  </a:lnTo>
                  <a:lnTo>
                    <a:pt x="318516" y="715823"/>
                  </a:lnTo>
                  <a:cubicBezTo>
                    <a:pt x="313486" y="714146"/>
                    <a:pt x="309575" y="711911"/>
                    <a:pt x="306781" y="709117"/>
                  </a:cubicBezTo>
                  <a:cubicBezTo>
                    <a:pt x="305104" y="708000"/>
                    <a:pt x="305384" y="706882"/>
                    <a:pt x="307619" y="705764"/>
                  </a:cubicBezTo>
                  <a:cubicBezTo>
                    <a:pt x="305384" y="702970"/>
                    <a:pt x="303707" y="701573"/>
                    <a:pt x="302590" y="701573"/>
                  </a:cubicBezTo>
                  <a:cubicBezTo>
                    <a:pt x="297002" y="698221"/>
                    <a:pt x="292252" y="695985"/>
                    <a:pt x="288340" y="694868"/>
                  </a:cubicBezTo>
                  <a:lnTo>
                    <a:pt x="286664" y="694868"/>
                  </a:lnTo>
                  <a:cubicBezTo>
                    <a:pt x="287782" y="695427"/>
                    <a:pt x="289039" y="695985"/>
                    <a:pt x="290436" y="696544"/>
                  </a:cubicBezTo>
                  <a:cubicBezTo>
                    <a:pt x="291833" y="697103"/>
                    <a:pt x="293370" y="697941"/>
                    <a:pt x="295046" y="699059"/>
                  </a:cubicBezTo>
                  <a:cubicBezTo>
                    <a:pt x="295046" y="699618"/>
                    <a:pt x="294767" y="700176"/>
                    <a:pt x="294208" y="700735"/>
                  </a:cubicBezTo>
                  <a:cubicBezTo>
                    <a:pt x="293649" y="701294"/>
                    <a:pt x="293928" y="701853"/>
                    <a:pt x="295046" y="702412"/>
                  </a:cubicBezTo>
                  <a:cubicBezTo>
                    <a:pt x="295605" y="702970"/>
                    <a:pt x="294767" y="703250"/>
                    <a:pt x="292531" y="703250"/>
                  </a:cubicBezTo>
                  <a:cubicBezTo>
                    <a:pt x="291973" y="702691"/>
                    <a:pt x="291693" y="702272"/>
                    <a:pt x="291693" y="701993"/>
                  </a:cubicBezTo>
                  <a:cubicBezTo>
                    <a:pt x="291693" y="701713"/>
                    <a:pt x="291693" y="701573"/>
                    <a:pt x="291693" y="701573"/>
                  </a:cubicBezTo>
                  <a:lnTo>
                    <a:pt x="285826" y="697382"/>
                  </a:lnTo>
                  <a:lnTo>
                    <a:pt x="282473" y="696544"/>
                  </a:lnTo>
                  <a:lnTo>
                    <a:pt x="279120" y="699059"/>
                  </a:lnTo>
                  <a:cubicBezTo>
                    <a:pt x="279120" y="699059"/>
                    <a:pt x="278980" y="698919"/>
                    <a:pt x="278701" y="698640"/>
                  </a:cubicBezTo>
                  <a:cubicBezTo>
                    <a:pt x="278422" y="698360"/>
                    <a:pt x="278282" y="698221"/>
                    <a:pt x="278282" y="698221"/>
                  </a:cubicBezTo>
                  <a:lnTo>
                    <a:pt x="273253" y="695706"/>
                  </a:lnTo>
                  <a:cubicBezTo>
                    <a:pt x="273253" y="695706"/>
                    <a:pt x="273113" y="695706"/>
                    <a:pt x="272834" y="695706"/>
                  </a:cubicBezTo>
                  <a:cubicBezTo>
                    <a:pt x="272554" y="695706"/>
                    <a:pt x="272135" y="695706"/>
                    <a:pt x="271576" y="695706"/>
                  </a:cubicBezTo>
                  <a:cubicBezTo>
                    <a:pt x="270459" y="693471"/>
                    <a:pt x="268224" y="692353"/>
                    <a:pt x="264871" y="692353"/>
                  </a:cubicBezTo>
                  <a:lnTo>
                    <a:pt x="264033" y="692353"/>
                  </a:lnTo>
                  <a:lnTo>
                    <a:pt x="264033" y="689839"/>
                  </a:lnTo>
                  <a:cubicBezTo>
                    <a:pt x="256768" y="686486"/>
                    <a:pt x="252018" y="684251"/>
                    <a:pt x="249783" y="683133"/>
                  </a:cubicBezTo>
                  <a:cubicBezTo>
                    <a:pt x="250901" y="683133"/>
                    <a:pt x="252018" y="683273"/>
                    <a:pt x="253136" y="683552"/>
                  </a:cubicBezTo>
                  <a:cubicBezTo>
                    <a:pt x="254254" y="683832"/>
                    <a:pt x="255092" y="683971"/>
                    <a:pt x="255651" y="683971"/>
                  </a:cubicBezTo>
                  <a:lnTo>
                    <a:pt x="256489" y="683133"/>
                  </a:lnTo>
                  <a:cubicBezTo>
                    <a:pt x="256489" y="684251"/>
                    <a:pt x="257606" y="685089"/>
                    <a:pt x="259842" y="685648"/>
                  </a:cubicBezTo>
                  <a:lnTo>
                    <a:pt x="259842" y="683971"/>
                  </a:lnTo>
                  <a:lnTo>
                    <a:pt x="256489" y="680618"/>
                  </a:lnTo>
                  <a:cubicBezTo>
                    <a:pt x="250342" y="677266"/>
                    <a:pt x="246710" y="675031"/>
                    <a:pt x="245592" y="673913"/>
                  </a:cubicBezTo>
                  <a:lnTo>
                    <a:pt x="230505" y="664693"/>
                  </a:lnTo>
                  <a:cubicBezTo>
                    <a:pt x="228269" y="663575"/>
                    <a:pt x="225755" y="661759"/>
                    <a:pt x="222961" y="659244"/>
                  </a:cubicBezTo>
                  <a:cubicBezTo>
                    <a:pt x="220167" y="656730"/>
                    <a:pt x="218211" y="654634"/>
                    <a:pt x="217093" y="652958"/>
                  </a:cubicBezTo>
                  <a:cubicBezTo>
                    <a:pt x="215976" y="652399"/>
                    <a:pt x="214020" y="650723"/>
                    <a:pt x="211226" y="647929"/>
                  </a:cubicBezTo>
                  <a:lnTo>
                    <a:pt x="210388" y="647090"/>
                  </a:lnTo>
                  <a:cubicBezTo>
                    <a:pt x="207035" y="644296"/>
                    <a:pt x="203123" y="639267"/>
                    <a:pt x="198653" y="632003"/>
                  </a:cubicBezTo>
                  <a:lnTo>
                    <a:pt x="193624" y="623621"/>
                  </a:lnTo>
                  <a:cubicBezTo>
                    <a:pt x="193624" y="621944"/>
                    <a:pt x="193065" y="620128"/>
                    <a:pt x="191947" y="618172"/>
                  </a:cubicBezTo>
                  <a:cubicBezTo>
                    <a:pt x="190830" y="616217"/>
                    <a:pt x="189712" y="614121"/>
                    <a:pt x="188595" y="611886"/>
                  </a:cubicBezTo>
                  <a:lnTo>
                    <a:pt x="189433" y="611886"/>
                  </a:lnTo>
                  <a:cubicBezTo>
                    <a:pt x="189433" y="611886"/>
                    <a:pt x="189572" y="612026"/>
                    <a:pt x="189852" y="612305"/>
                  </a:cubicBezTo>
                  <a:cubicBezTo>
                    <a:pt x="190131" y="612585"/>
                    <a:pt x="190271" y="612724"/>
                    <a:pt x="190271" y="612724"/>
                  </a:cubicBezTo>
                  <a:cubicBezTo>
                    <a:pt x="190271" y="612165"/>
                    <a:pt x="190411" y="611467"/>
                    <a:pt x="190690" y="610629"/>
                  </a:cubicBezTo>
                  <a:cubicBezTo>
                    <a:pt x="190970" y="609791"/>
                    <a:pt x="190550" y="609371"/>
                    <a:pt x="189433" y="609371"/>
                  </a:cubicBezTo>
                  <a:lnTo>
                    <a:pt x="189433" y="611886"/>
                  </a:lnTo>
                  <a:cubicBezTo>
                    <a:pt x="186639" y="606298"/>
                    <a:pt x="185242" y="603225"/>
                    <a:pt x="185242" y="602666"/>
                  </a:cubicBezTo>
                  <a:cubicBezTo>
                    <a:pt x="186359" y="602666"/>
                    <a:pt x="187058" y="603225"/>
                    <a:pt x="187337" y="604342"/>
                  </a:cubicBezTo>
                  <a:cubicBezTo>
                    <a:pt x="187617" y="605460"/>
                    <a:pt x="188036" y="606019"/>
                    <a:pt x="188595" y="606019"/>
                  </a:cubicBezTo>
                  <a:cubicBezTo>
                    <a:pt x="188595" y="604901"/>
                    <a:pt x="188874" y="604063"/>
                    <a:pt x="189433" y="603504"/>
                  </a:cubicBezTo>
                  <a:cubicBezTo>
                    <a:pt x="189433" y="603504"/>
                    <a:pt x="189572" y="603644"/>
                    <a:pt x="189852" y="603923"/>
                  </a:cubicBezTo>
                  <a:cubicBezTo>
                    <a:pt x="190131" y="604203"/>
                    <a:pt x="190271" y="604342"/>
                    <a:pt x="190271" y="604342"/>
                  </a:cubicBezTo>
                  <a:cubicBezTo>
                    <a:pt x="190271" y="605460"/>
                    <a:pt x="191109" y="606298"/>
                    <a:pt x="192786" y="606857"/>
                  </a:cubicBezTo>
                  <a:cubicBezTo>
                    <a:pt x="192786" y="609092"/>
                    <a:pt x="193065" y="611327"/>
                    <a:pt x="193624" y="613562"/>
                  </a:cubicBezTo>
                  <a:lnTo>
                    <a:pt x="193624" y="616077"/>
                  </a:lnTo>
                  <a:cubicBezTo>
                    <a:pt x="193624" y="616636"/>
                    <a:pt x="193624" y="617474"/>
                    <a:pt x="193624" y="618592"/>
                  </a:cubicBezTo>
                  <a:lnTo>
                    <a:pt x="196977" y="625297"/>
                  </a:lnTo>
                  <a:cubicBezTo>
                    <a:pt x="199212" y="631444"/>
                    <a:pt x="204800" y="638988"/>
                    <a:pt x="213741" y="647929"/>
                  </a:cubicBezTo>
                  <a:cubicBezTo>
                    <a:pt x="214299" y="647929"/>
                    <a:pt x="214858" y="647929"/>
                    <a:pt x="215417" y="647929"/>
                  </a:cubicBezTo>
                  <a:cubicBezTo>
                    <a:pt x="215976" y="647929"/>
                    <a:pt x="216535" y="647929"/>
                    <a:pt x="217093" y="647929"/>
                  </a:cubicBezTo>
                  <a:cubicBezTo>
                    <a:pt x="214299" y="644576"/>
                    <a:pt x="212344" y="642341"/>
                    <a:pt x="211226" y="641223"/>
                  </a:cubicBezTo>
                  <a:cubicBezTo>
                    <a:pt x="211226" y="640105"/>
                    <a:pt x="210108" y="639547"/>
                    <a:pt x="207873" y="639547"/>
                  </a:cubicBezTo>
                  <a:cubicBezTo>
                    <a:pt x="207314" y="638429"/>
                    <a:pt x="206756" y="637172"/>
                    <a:pt x="206197" y="635775"/>
                  </a:cubicBezTo>
                  <a:cubicBezTo>
                    <a:pt x="205638" y="634378"/>
                    <a:pt x="204800" y="632841"/>
                    <a:pt x="203682" y="631165"/>
                  </a:cubicBezTo>
                  <a:cubicBezTo>
                    <a:pt x="200888" y="628929"/>
                    <a:pt x="199491" y="626694"/>
                    <a:pt x="199491" y="624459"/>
                  </a:cubicBezTo>
                  <a:cubicBezTo>
                    <a:pt x="199491" y="623900"/>
                    <a:pt x="199491" y="623341"/>
                    <a:pt x="199491" y="622783"/>
                  </a:cubicBezTo>
                  <a:cubicBezTo>
                    <a:pt x="199491" y="621665"/>
                    <a:pt x="199212" y="621106"/>
                    <a:pt x="198653" y="621106"/>
                  </a:cubicBezTo>
                  <a:lnTo>
                    <a:pt x="198653" y="616915"/>
                  </a:lnTo>
                  <a:lnTo>
                    <a:pt x="199491" y="619430"/>
                  </a:lnTo>
                  <a:lnTo>
                    <a:pt x="200329" y="621106"/>
                  </a:lnTo>
                  <a:cubicBezTo>
                    <a:pt x="200329" y="620547"/>
                    <a:pt x="200888" y="620268"/>
                    <a:pt x="202006" y="620268"/>
                  </a:cubicBezTo>
                  <a:cubicBezTo>
                    <a:pt x="204800" y="624180"/>
                    <a:pt x="206197" y="626694"/>
                    <a:pt x="206197" y="627812"/>
                  </a:cubicBezTo>
                  <a:cubicBezTo>
                    <a:pt x="207314" y="629488"/>
                    <a:pt x="208991" y="630326"/>
                    <a:pt x="211226" y="630326"/>
                  </a:cubicBezTo>
                  <a:cubicBezTo>
                    <a:pt x="211785" y="632562"/>
                    <a:pt x="212204" y="633819"/>
                    <a:pt x="212483" y="634098"/>
                  </a:cubicBezTo>
                  <a:cubicBezTo>
                    <a:pt x="212763" y="634378"/>
                    <a:pt x="214299" y="634797"/>
                    <a:pt x="217093" y="635356"/>
                  </a:cubicBezTo>
                  <a:cubicBezTo>
                    <a:pt x="217093" y="634797"/>
                    <a:pt x="216674" y="634378"/>
                    <a:pt x="215836" y="634098"/>
                  </a:cubicBezTo>
                  <a:cubicBezTo>
                    <a:pt x="214998" y="633819"/>
                    <a:pt x="214579" y="633400"/>
                    <a:pt x="214579" y="632841"/>
                  </a:cubicBezTo>
                  <a:lnTo>
                    <a:pt x="222123" y="638708"/>
                  </a:lnTo>
                  <a:cubicBezTo>
                    <a:pt x="222681" y="639267"/>
                    <a:pt x="223101" y="639547"/>
                    <a:pt x="223380" y="639547"/>
                  </a:cubicBezTo>
                  <a:cubicBezTo>
                    <a:pt x="223659" y="639547"/>
                    <a:pt x="223799" y="639547"/>
                    <a:pt x="223799" y="639547"/>
                  </a:cubicBezTo>
                  <a:lnTo>
                    <a:pt x="223799" y="638708"/>
                  </a:lnTo>
                  <a:lnTo>
                    <a:pt x="222123" y="635356"/>
                  </a:lnTo>
                  <a:cubicBezTo>
                    <a:pt x="217093" y="631444"/>
                    <a:pt x="213741" y="628371"/>
                    <a:pt x="212064" y="626135"/>
                  </a:cubicBezTo>
                  <a:cubicBezTo>
                    <a:pt x="211505" y="625018"/>
                    <a:pt x="210667" y="624040"/>
                    <a:pt x="209550" y="623202"/>
                  </a:cubicBezTo>
                  <a:cubicBezTo>
                    <a:pt x="208432" y="622364"/>
                    <a:pt x="207594" y="621665"/>
                    <a:pt x="207035" y="621106"/>
                  </a:cubicBezTo>
                  <a:cubicBezTo>
                    <a:pt x="206476" y="620547"/>
                    <a:pt x="206197" y="619430"/>
                    <a:pt x="206197" y="617753"/>
                  </a:cubicBezTo>
                  <a:lnTo>
                    <a:pt x="206197" y="616077"/>
                  </a:lnTo>
                  <a:cubicBezTo>
                    <a:pt x="200609" y="607136"/>
                    <a:pt x="196418" y="597078"/>
                    <a:pt x="193624" y="585902"/>
                  </a:cubicBezTo>
                  <a:lnTo>
                    <a:pt x="188595" y="589255"/>
                  </a:lnTo>
                  <a:cubicBezTo>
                    <a:pt x="188036" y="590372"/>
                    <a:pt x="187896" y="591490"/>
                    <a:pt x="188176" y="592607"/>
                  </a:cubicBezTo>
                  <a:cubicBezTo>
                    <a:pt x="188455" y="593725"/>
                    <a:pt x="188595" y="594563"/>
                    <a:pt x="188595" y="595122"/>
                  </a:cubicBezTo>
                  <a:lnTo>
                    <a:pt x="186918" y="592607"/>
                  </a:lnTo>
                  <a:cubicBezTo>
                    <a:pt x="185801" y="593725"/>
                    <a:pt x="185242" y="594982"/>
                    <a:pt x="185242" y="596379"/>
                  </a:cubicBezTo>
                  <a:cubicBezTo>
                    <a:pt x="185242" y="597776"/>
                    <a:pt x="185242" y="598754"/>
                    <a:pt x="185242" y="599313"/>
                  </a:cubicBezTo>
                  <a:cubicBezTo>
                    <a:pt x="183565" y="597637"/>
                    <a:pt x="182727" y="596798"/>
                    <a:pt x="182727" y="596798"/>
                  </a:cubicBezTo>
                  <a:cubicBezTo>
                    <a:pt x="182727" y="596798"/>
                    <a:pt x="182587" y="596938"/>
                    <a:pt x="182308" y="597218"/>
                  </a:cubicBezTo>
                  <a:cubicBezTo>
                    <a:pt x="182029" y="597497"/>
                    <a:pt x="181889" y="597637"/>
                    <a:pt x="181889" y="597637"/>
                  </a:cubicBezTo>
                  <a:lnTo>
                    <a:pt x="168478" y="611886"/>
                  </a:lnTo>
                  <a:cubicBezTo>
                    <a:pt x="168478" y="612445"/>
                    <a:pt x="168338" y="612864"/>
                    <a:pt x="168059" y="613143"/>
                  </a:cubicBezTo>
                  <a:cubicBezTo>
                    <a:pt x="167779" y="613423"/>
                    <a:pt x="167360" y="613842"/>
                    <a:pt x="166801" y="614401"/>
                  </a:cubicBezTo>
                  <a:lnTo>
                    <a:pt x="162610" y="619430"/>
                  </a:lnTo>
                  <a:lnTo>
                    <a:pt x="155905" y="627812"/>
                  </a:lnTo>
                  <a:cubicBezTo>
                    <a:pt x="154787" y="628929"/>
                    <a:pt x="154089" y="630187"/>
                    <a:pt x="153809" y="631584"/>
                  </a:cubicBezTo>
                  <a:cubicBezTo>
                    <a:pt x="153530" y="632981"/>
                    <a:pt x="153390" y="633959"/>
                    <a:pt x="153390" y="634517"/>
                  </a:cubicBezTo>
                  <a:lnTo>
                    <a:pt x="153390" y="640385"/>
                  </a:lnTo>
                  <a:lnTo>
                    <a:pt x="154228" y="640385"/>
                  </a:lnTo>
                  <a:lnTo>
                    <a:pt x="156743" y="638708"/>
                  </a:lnTo>
                  <a:cubicBezTo>
                    <a:pt x="156743" y="639267"/>
                    <a:pt x="156603" y="640245"/>
                    <a:pt x="156324" y="641642"/>
                  </a:cubicBezTo>
                  <a:cubicBezTo>
                    <a:pt x="156044" y="643039"/>
                    <a:pt x="155905" y="644296"/>
                    <a:pt x="155905" y="645414"/>
                  </a:cubicBezTo>
                  <a:lnTo>
                    <a:pt x="153390" y="648767"/>
                  </a:lnTo>
                  <a:cubicBezTo>
                    <a:pt x="152273" y="648767"/>
                    <a:pt x="151155" y="649605"/>
                    <a:pt x="150037" y="651281"/>
                  </a:cubicBezTo>
                  <a:cubicBezTo>
                    <a:pt x="150037" y="651840"/>
                    <a:pt x="149199" y="652539"/>
                    <a:pt x="147523" y="653377"/>
                  </a:cubicBezTo>
                  <a:cubicBezTo>
                    <a:pt x="145846" y="654215"/>
                    <a:pt x="144449" y="654634"/>
                    <a:pt x="143332" y="654634"/>
                  </a:cubicBezTo>
                  <a:cubicBezTo>
                    <a:pt x="140538" y="655193"/>
                    <a:pt x="139141" y="656590"/>
                    <a:pt x="139141" y="658825"/>
                  </a:cubicBezTo>
                  <a:lnTo>
                    <a:pt x="139141" y="660502"/>
                  </a:lnTo>
                  <a:cubicBezTo>
                    <a:pt x="138582" y="662178"/>
                    <a:pt x="138023" y="663156"/>
                    <a:pt x="137464" y="663435"/>
                  </a:cubicBezTo>
                  <a:cubicBezTo>
                    <a:pt x="136906" y="663715"/>
                    <a:pt x="135229" y="663854"/>
                    <a:pt x="132435" y="663854"/>
                  </a:cubicBezTo>
                  <a:cubicBezTo>
                    <a:pt x="131876" y="663854"/>
                    <a:pt x="131597" y="663994"/>
                    <a:pt x="131597" y="664273"/>
                  </a:cubicBezTo>
                  <a:cubicBezTo>
                    <a:pt x="131597" y="664553"/>
                    <a:pt x="131318" y="664693"/>
                    <a:pt x="130759" y="664693"/>
                  </a:cubicBezTo>
                  <a:cubicBezTo>
                    <a:pt x="129082" y="664693"/>
                    <a:pt x="128244" y="665810"/>
                    <a:pt x="128244" y="668045"/>
                  </a:cubicBezTo>
                  <a:cubicBezTo>
                    <a:pt x="128244" y="668604"/>
                    <a:pt x="128104" y="669023"/>
                    <a:pt x="127825" y="669303"/>
                  </a:cubicBezTo>
                  <a:cubicBezTo>
                    <a:pt x="127546" y="669582"/>
                    <a:pt x="127406" y="669442"/>
                    <a:pt x="127406" y="668884"/>
                  </a:cubicBezTo>
                  <a:cubicBezTo>
                    <a:pt x="125171" y="668325"/>
                    <a:pt x="124053" y="667487"/>
                    <a:pt x="124053" y="666369"/>
                  </a:cubicBezTo>
                  <a:cubicBezTo>
                    <a:pt x="122936" y="666369"/>
                    <a:pt x="122377" y="667207"/>
                    <a:pt x="122377" y="668884"/>
                  </a:cubicBezTo>
                  <a:cubicBezTo>
                    <a:pt x="121818" y="670001"/>
                    <a:pt x="121120" y="670700"/>
                    <a:pt x="120281" y="670979"/>
                  </a:cubicBezTo>
                  <a:cubicBezTo>
                    <a:pt x="119443" y="671258"/>
                    <a:pt x="118745" y="671119"/>
                    <a:pt x="118186" y="670560"/>
                  </a:cubicBezTo>
                  <a:cubicBezTo>
                    <a:pt x="117627" y="670001"/>
                    <a:pt x="116789" y="669582"/>
                    <a:pt x="115671" y="669303"/>
                  </a:cubicBezTo>
                  <a:cubicBezTo>
                    <a:pt x="114554" y="669023"/>
                    <a:pt x="113715" y="668604"/>
                    <a:pt x="113157" y="668045"/>
                  </a:cubicBezTo>
                  <a:cubicBezTo>
                    <a:pt x="112039" y="668045"/>
                    <a:pt x="110083" y="667487"/>
                    <a:pt x="107289" y="666369"/>
                  </a:cubicBezTo>
                  <a:lnTo>
                    <a:pt x="103936" y="666369"/>
                  </a:lnTo>
                  <a:cubicBezTo>
                    <a:pt x="103378" y="665251"/>
                    <a:pt x="101701" y="664693"/>
                    <a:pt x="98907" y="664693"/>
                  </a:cubicBezTo>
                  <a:cubicBezTo>
                    <a:pt x="96672" y="664134"/>
                    <a:pt x="95275" y="663854"/>
                    <a:pt x="94716" y="663854"/>
                  </a:cubicBezTo>
                  <a:cubicBezTo>
                    <a:pt x="93040" y="663854"/>
                    <a:pt x="91922" y="663575"/>
                    <a:pt x="91363" y="663016"/>
                  </a:cubicBezTo>
                  <a:cubicBezTo>
                    <a:pt x="87452" y="661340"/>
                    <a:pt x="84937" y="660222"/>
                    <a:pt x="83820" y="659663"/>
                  </a:cubicBezTo>
                  <a:cubicBezTo>
                    <a:pt x="83820" y="660222"/>
                    <a:pt x="83540" y="660921"/>
                    <a:pt x="82981" y="661759"/>
                  </a:cubicBezTo>
                  <a:cubicBezTo>
                    <a:pt x="82423" y="662597"/>
                    <a:pt x="82143" y="663296"/>
                    <a:pt x="82143" y="663854"/>
                  </a:cubicBezTo>
                  <a:lnTo>
                    <a:pt x="79629" y="663854"/>
                  </a:lnTo>
                  <a:cubicBezTo>
                    <a:pt x="78511" y="662737"/>
                    <a:pt x="75438" y="661619"/>
                    <a:pt x="70408" y="660502"/>
                  </a:cubicBezTo>
                  <a:cubicBezTo>
                    <a:pt x="68732" y="660502"/>
                    <a:pt x="67475" y="660222"/>
                    <a:pt x="66636" y="659663"/>
                  </a:cubicBezTo>
                  <a:cubicBezTo>
                    <a:pt x="65798" y="659105"/>
                    <a:pt x="65100" y="658546"/>
                    <a:pt x="64541" y="657987"/>
                  </a:cubicBezTo>
                  <a:cubicBezTo>
                    <a:pt x="59512" y="655193"/>
                    <a:pt x="55600" y="653517"/>
                    <a:pt x="52806" y="652958"/>
                  </a:cubicBezTo>
                  <a:cubicBezTo>
                    <a:pt x="52247" y="652958"/>
                    <a:pt x="51828" y="652958"/>
                    <a:pt x="51549" y="652958"/>
                  </a:cubicBezTo>
                  <a:cubicBezTo>
                    <a:pt x="51270" y="652958"/>
                    <a:pt x="51130" y="652958"/>
                    <a:pt x="51130" y="652958"/>
                  </a:cubicBezTo>
                  <a:cubicBezTo>
                    <a:pt x="48895" y="653517"/>
                    <a:pt x="47078" y="653517"/>
                    <a:pt x="45682" y="652958"/>
                  </a:cubicBezTo>
                  <a:cubicBezTo>
                    <a:pt x="44284" y="652399"/>
                    <a:pt x="43307" y="652120"/>
                    <a:pt x="42748" y="652120"/>
                  </a:cubicBezTo>
                  <a:cubicBezTo>
                    <a:pt x="41630" y="651561"/>
                    <a:pt x="40094" y="650443"/>
                    <a:pt x="38138" y="648767"/>
                  </a:cubicBezTo>
                  <a:cubicBezTo>
                    <a:pt x="36182" y="647090"/>
                    <a:pt x="34925" y="645973"/>
                    <a:pt x="34366" y="645414"/>
                  </a:cubicBezTo>
                  <a:lnTo>
                    <a:pt x="36042" y="641223"/>
                  </a:lnTo>
                  <a:cubicBezTo>
                    <a:pt x="33807" y="640105"/>
                    <a:pt x="32410" y="638988"/>
                    <a:pt x="31851" y="637870"/>
                  </a:cubicBezTo>
                  <a:lnTo>
                    <a:pt x="34366" y="635356"/>
                  </a:lnTo>
                  <a:lnTo>
                    <a:pt x="31851" y="632841"/>
                  </a:lnTo>
                  <a:cubicBezTo>
                    <a:pt x="29616" y="631723"/>
                    <a:pt x="28498" y="629488"/>
                    <a:pt x="28498" y="626135"/>
                  </a:cubicBezTo>
                  <a:lnTo>
                    <a:pt x="28498" y="615239"/>
                  </a:lnTo>
                  <a:cubicBezTo>
                    <a:pt x="27940" y="614680"/>
                    <a:pt x="27660" y="612724"/>
                    <a:pt x="27660" y="609371"/>
                  </a:cubicBezTo>
                  <a:lnTo>
                    <a:pt x="27660" y="606019"/>
                  </a:lnTo>
                  <a:cubicBezTo>
                    <a:pt x="27660" y="604901"/>
                    <a:pt x="27800" y="603504"/>
                    <a:pt x="28079" y="601828"/>
                  </a:cubicBezTo>
                  <a:cubicBezTo>
                    <a:pt x="28359" y="600151"/>
                    <a:pt x="28778" y="598754"/>
                    <a:pt x="29337" y="597637"/>
                  </a:cubicBezTo>
                  <a:cubicBezTo>
                    <a:pt x="29895" y="597637"/>
                    <a:pt x="30734" y="596519"/>
                    <a:pt x="31851" y="594284"/>
                  </a:cubicBezTo>
                  <a:lnTo>
                    <a:pt x="35204" y="594284"/>
                  </a:lnTo>
                  <a:cubicBezTo>
                    <a:pt x="34086" y="592607"/>
                    <a:pt x="33528" y="591769"/>
                    <a:pt x="33528" y="591769"/>
                  </a:cubicBezTo>
                  <a:lnTo>
                    <a:pt x="33528" y="590093"/>
                  </a:lnTo>
                  <a:cubicBezTo>
                    <a:pt x="33528" y="589534"/>
                    <a:pt x="33528" y="588416"/>
                    <a:pt x="33528" y="586740"/>
                  </a:cubicBezTo>
                  <a:cubicBezTo>
                    <a:pt x="33528" y="585622"/>
                    <a:pt x="33388" y="584505"/>
                    <a:pt x="33108" y="583387"/>
                  </a:cubicBezTo>
                  <a:cubicBezTo>
                    <a:pt x="32829" y="582270"/>
                    <a:pt x="32410" y="581152"/>
                    <a:pt x="31851" y="580034"/>
                  </a:cubicBezTo>
                  <a:lnTo>
                    <a:pt x="29337" y="580034"/>
                  </a:lnTo>
                  <a:cubicBezTo>
                    <a:pt x="29337" y="580034"/>
                    <a:pt x="29476" y="579895"/>
                    <a:pt x="29756" y="579615"/>
                  </a:cubicBezTo>
                  <a:cubicBezTo>
                    <a:pt x="30035" y="579336"/>
                    <a:pt x="30454" y="579196"/>
                    <a:pt x="31013" y="579196"/>
                  </a:cubicBezTo>
                  <a:cubicBezTo>
                    <a:pt x="32131" y="578637"/>
                    <a:pt x="34366" y="578358"/>
                    <a:pt x="37719" y="578358"/>
                  </a:cubicBezTo>
                  <a:cubicBezTo>
                    <a:pt x="38836" y="579476"/>
                    <a:pt x="39954" y="580314"/>
                    <a:pt x="41071" y="580873"/>
                  </a:cubicBezTo>
                  <a:lnTo>
                    <a:pt x="43586" y="579196"/>
                  </a:lnTo>
                  <a:cubicBezTo>
                    <a:pt x="43586" y="578637"/>
                    <a:pt x="43307" y="578079"/>
                    <a:pt x="42748" y="577520"/>
                  </a:cubicBezTo>
                  <a:lnTo>
                    <a:pt x="46939" y="576682"/>
                  </a:lnTo>
                  <a:cubicBezTo>
                    <a:pt x="48615" y="576682"/>
                    <a:pt x="49453" y="575285"/>
                    <a:pt x="49453" y="572491"/>
                  </a:cubicBezTo>
                  <a:lnTo>
                    <a:pt x="49453" y="571652"/>
                  </a:lnTo>
                  <a:cubicBezTo>
                    <a:pt x="51130" y="568300"/>
                    <a:pt x="53924" y="565506"/>
                    <a:pt x="57835" y="563270"/>
                  </a:cubicBezTo>
                  <a:cubicBezTo>
                    <a:pt x="58953" y="563270"/>
                    <a:pt x="59512" y="562712"/>
                    <a:pt x="59512" y="561594"/>
                  </a:cubicBezTo>
                  <a:lnTo>
                    <a:pt x="64541" y="559918"/>
                  </a:lnTo>
                  <a:lnTo>
                    <a:pt x="67056" y="559918"/>
                  </a:lnTo>
                  <a:cubicBezTo>
                    <a:pt x="68732" y="559918"/>
                    <a:pt x="71526" y="559079"/>
                    <a:pt x="75438" y="557403"/>
                  </a:cubicBezTo>
                  <a:cubicBezTo>
                    <a:pt x="76555" y="555727"/>
                    <a:pt x="78092" y="553631"/>
                    <a:pt x="80048" y="551117"/>
                  </a:cubicBezTo>
                  <a:cubicBezTo>
                    <a:pt x="82004" y="548602"/>
                    <a:pt x="84099" y="546227"/>
                    <a:pt x="86334" y="543992"/>
                  </a:cubicBezTo>
                  <a:cubicBezTo>
                    <a:pt x="90805" y="540639"/>
                    <a:pt x="94996" y="536727"/>
                    <a:pt x="98907" y="532257"/>
                  </a:cubicBezTo>
                  <a:cubicBezTo>
                    <a:pt x="102819" y="527787"/>
                    <a:pt x="105613" y="524713"/>
                    <a:pt x="107289" y="523037"/>
                  </a:cubicBezTo>
                  <a:cubicBezTo>
                    <a:pt x="107289" y="523037"/>
                    <a:pt x="112318" y="517728"/>
                    <a:pt x="122377" y="507111"/>
                  </a:cubicBezTo>
                  <a:cubicBezTo>
                    <a:pt x="123494" y="505435"/>
                    <a:pt x="125450" y="502780"/>
                    <a:pt x="128244" y="499148"/>
                  </a:cubicBezTo>
                  <a:cubicBezTo>
                    <a:pt x="131038" y="495516"/>
                    <a:pt x="134670" y="492582"/>
                    <a:pt x="139141" y="490347"/>
                  </a:cubicBezTo>
                  <a:cubicBezTo>
                    <a:pt x="139700" y="489788"/>
                    <a:pt x="143891" y="484759"/>
                    <a:pt x="151714" y="475259"/>
                  </a:cubicBezTo>
                  <a:cubicBezTo>
                    <a:pt x="152273" y="474701"/>
                    <a:pt x="152831" y="473723"/>
                    <a:pt x="153390" y="472326"/>
                  </a:cubicBezTo>
                  <a:cubicBezTo>
                    <a:pt x="153949" y="470929"/>
                    <a:pt x="155067" y="469392"/>
                    <a:pt x="156743" y="467716"/>
                  </a:cubicBezTo>
                  <a:cubicBezTo>
                    <a:pt x="157302" y="467157"/>
                    <a:pt x="157581" y="466039"/>
                    <a:pt x="157581" y="464363"/>
                  </a:cubicBezTo>
                  <a:lnTo>
                    <a:pt x="150037" y="459334"/>
                  </a:lnTo>
                  <a:cubicBezTo>
                    <a:pt x="148361" y="457657"/>
                    <a:pt x="146126" y="454304"/>
                    <a:pt x="143332" y="449275"/>
                  </a:cubicBezTo>
                  <a:lnTo>
                    <a:pt x="142494" y="447599"/>
                  </a:lnTo>
                  <a:cubicBezTo>
                    <a:pt x="140258" y="448716"/>
                    <a:pt x="139141" y="449275"/>
                    <a:pt x="139141" y="449275"/>
                  </a:cubicBezTo>
                  <a:lnTo>
                    <a:pt x="138303" y="448437"/>
                  </a:lnTo>
                  <a:cubicBezTo>
                    <a:pt x="138303" y="447878"/>
                    <a:pt x="138023" y="447319"/>
                    <a:pt x="137464" y="446760"/>
                  </a:cubicBezTo>
                  <a:cubicBezTo>
                    <a:pt x="136906" y="446202"/>
                    <a:pt x="136626" y="445643"/>
                    <a:pt x="136626" y="445084"/>
                  </a:cubicBezTo>
                  <a:cubicBezTo>
                    <a:pt x="137744" y="445084"/>
                    <a:pt x="138442" y="444944"/>
                    <a:pt x="138722" y="444665"/>
                  </a:cubicBezTo>
                  <a:cubicBezTo>
                    <a:pt x="139001" y="444386"/>
                    <a:pt x="139141" y="444246"/>
                    <a:pt x="139141" y="444246"/>
                  </a:cubicBezTo>
                  <a:cubicBezTo>
                    <a:pt x="139700" y="443687"/>
                    <a:pt x="139979" y="443128"/>
                    <a:pt x="139979" y="442569"/>
                  </a:cubicBezTo>
                  <a:lnTo>
                    <a:pt x="139979" y="441731"/>
                  </a:lnTo>
                  <a:lnTo>
                    <a:pt x="139141" y="429158"/>
                  </a:lnTo>
                  <a:cubicBezTo>
                    <a:pt x="137464" y="427482"/>
                    <a:pt x="135788" y="426364"/>
                    <a:pt x="134112" y="425805"/>
                  </a:cubicBezTo>
                  <a:cubicBezTo>
                    <a:pt x="132435" y="425247"/>
                    <a:pt x="131318" y="424688"/>
                    <a:pt x="130759" y="424129"/>
                  </a:cubicBezTo>
                  <a:cubicBezTo>
                    <a:pt x="130759" y="423011"/>
                    <a:pt x="130479" y="422034"/>
                    <a:pt x="129921" y="421195"/>
                  </a:cubicBezTo>
                  <a:cubicBezTo>
                    <a:pt x="129362" y="420357"/>
                    <a:pt x="128803" y="419659"/>
                    <a:pt x="128244" y="419100"/>
                  </a:cubicBezTo>
                  <a:cubicBezTo>
                    <a:pt x="127685" y="417982"/>
                    <a:pt x="127406" y="416027"/>
                    <a:pt x="127406" y="413233"/>
                  </a:cubicBezTo>
                  <a:cubicBezTo>
                    <a:pt x="127965" y="412115"/>
                    <a:pt x="127965" y="410718"/>
                    <a:pt x="127406" y="409042"/>
                  </a:cubicBezTo>
                  <a:lnTo>
                    <a:pt x="125730" y="409042"/>
                  </a:lnTo>
                  <a:cubicBezTo>
                    <a:pt x="125730" y="409042"/>
                    <a:pt x="125590" y="409181"/>
                    <a:pt x="125310" y="409461"/>
                  </a:cubicBezTo>
                  <a:cubicBezTo>
                    <a:pt x="125031" y="409740"/>
                    <a:pt x="124891" y="409880"/>
                    <a:pt x="124891" y="409880"/>
                  </a:cubicBezTo>
                  <a:cubicBezTo>
                    <a:pt x="121539" y="410997"/>
                    <a:pt x="115671" y="414071"/>
                    <a:pt x="107289" y="419100"/>
                  </a:cubicBezTo>
                  <a:cubicBezTo>
                    <a:pt x="106172" y="419659"/>
                    <a:pt x="104914" y="420776"/>
                    <a:pt x="103517" y="422453"/>
                  </a:cubicBezTo>
                  <a:cubicBezTo>
                    <a:pt x="102120" y="424129"/>
                    <a:pt x="101142" y="425526"/>
                    <a:pt x="100584" y="426644"/>
                  </a:cubicBezTo>
                  <a:cubicBezTo>
                    <a:pt x="97790" y="429438"/>
                    <a:pt x="95554" y="430835"/>
                    <a:pt x="93878" y="430835"/>
                  </a:cubicBezTo>
                  <a:cubicBezTo>
                    <a:pt x="92202" y="430835"/>
                    <a:pt x="90525" y="432232"/>
                    <a:pt x="88849" y="435026"/>
                  </a:cubicBezTo>
                  <a:cubicBezTo>
                    <a:pt x="86055" y="436702"/>
                    <a:pt x="84099" y="437540"/>
                    <a:pt x="82981" y="437540"/>
                  </a:cubicBezTo>
                  <a:lnTo>
                    <a:pt x="81305" y="437540"/>
                  </a:lnTo>
                  <a:cubicBezTo>
                    <a:pt x="79629" y="437540"/>
                    <a:pt x="77952" y="437540"/>
                    <a:pt x="76276" y="437540"/>
                  </a:cubicBezTo>
                  <a:cubicBezTo>
                    <a:pt x="74599" y="437540"/>
                    <a:pt x="72923" y="437261"/>
                    <a:pt x="71247" y="436702"/>
                  </a:cubicBezTo>
                  <a:lnTo>
                    <a:pt x="78790" y="435026"/>
                  </a:lnTo>
                  <a:cubicBezTo>
                    <a:pt x="82143" y="433908"/>
                    <a:pt x="84099" y="433070"/>
                    <a:pt x="84658" y="432511"/>
                  </a:cubicBezTo>
                  <a:cubicBezTo>
                    <a:pt x="84099" y="431952"/>
                    <a:pt x="83680" y="431533"/>
                    <a:pt x="83400" y="431254"/>
                  </a:cubicBezTo>
                  <a:cubicBezTo>
                    <a:pt x="83121" y="430974"/>
                    <a:pt x="82702" y="430835"/>
                    <a:pt x="82143" y="430835"/>
                  </a:cubicBezTo>
                  <a:cubicBezTo>
                    <a:pt x="80467" y="431952"/>
                    <a:pt x="77952" y="432511"/>
                    <a:pt x="74599" y="432511"/>
                  </a:cubicBezTo>
                  <a:cubicBezTo>
                    <a:pt x="71805" y="432511"/>
                    <a:pt x="67894" y="431673"/>
                    <a:pt x="62865" y="429996"/>
                  </a:cubicBezTo>
                  <a:cubicBezTo>
                    <a:pt x="62865" y="429438"/>
                    <a:pt x="62725" y="429158"/>
                    <a:pt x="62446" y="429158"/>
                  </a:cubicBezTo>
                  <a:cubicBezTo>
                    <a:pt x="62166" y="429158"/>
                    <a:pt x="61747" y="429158"/>
                    <a:pt x="61188" y="429158"/>
                  </a:cubicBezTo>
                  <a:cubicBezTo>
                    <a:pt x="60071" y="428041"/>
                    <a:pt x="58674" y="427342"/>
                    <a:pt x="56997" y="427063"/>
                  </a:cubicBezTo>
                  <a:cubicBezTo>
                    <a:pt x="55321" y="426783"/>
                    <a:pt x="53644" y="426923"/>
                    <a:pt x="51968" y="427482"/>
                  </a:cubicBezTo>
                  <a:cubicBezTo>
                    <a:pt x="51968" y="427482"/>
                    <a:pt x="51828" y="427202"/>
                    <a:pt x="51549" y="426644"/>
                  </a:cubicBezTo>
                  <a:cubicBezTo>
                    <a:pt x="51270" y="426085"/>
                    <a:pt x="51130" y="425805"/>
                    <a:pt x="51130" y="425805"/>
                  </a:cubicBezTo>
                  <a:cubicBezTo>
                    <a:pt x="50012" y="425247"/>
                    <a:pt x="48615" y="424967"/>
                    <a:pt x="46939" y="424967"/>
                  </a:cubicBezTo>
                  <a:lnTo>
                    <a:pt x="43586" y="425805"/>
                  </a:lnTo>
                  <a:cubicBezTo>
                    <a:pt x="43027" y="425247"/>
                    <a:pt x="42189" y="424688"/>
                    <a:pt x="41071" y="424129"/>
                  </a:cubicBezTo>
                  <a:cubicBezTo>
                    <a:pt x="39954" y="423570"/>
                    <a:pt x="39395" y="422732"/>
                    <a:pt x="39395" y="421614"/>
                  </a:cubicBezTo>
                  <a:cubicBezTo>
                    <a:pt x="39395" y="420497"/>
                    <a:pt x="38277" y="419938"/>
                    <a:pt x="36042" y="419938"/>
                  </a:cubicBezTo>
                  <a:cubicBezTo>
                    <a:pt x="33248" y="419938"/>
                    <a:pt x="30454" y="417982"/>
                    <a:pt x="27660" y="414071"/>
                  </a:cubicBezTo>
                  <a:cubicBezTo>
                    <a:pt x="27660" y="412953"/>
                    <a:pt x="27381" y="412115"/>
                    <a:pt x="26822" y="411556"/>
                  </a:cubicBezTo>
                  <a:cubicBezTo>
                    <a:pt x="26263" y="410997"/>
                    <a:pt x="25984" y="410159"/>
                    <a:pt x="25984" y="409042"/>
                  </a:cubicBezTo>
                  <a:lnTo>
                    <a:pt x="24307" y="403174"/>
                  </a:lnTo>
                  <a:cubicBezTo>
                    <a:pt x="23749" y="402615"/>
                    <a:pt x="23469" y="401498"/>
                    <a:pt x="23469" y="399821"/>
                  </a:cubicBezTo>
                  <a:cubicBezTo>
                    <a:pt x="21793" y="396468"/>
                    <a:pt x="20955" y="394513"/>
                    <a:pt x="20955" y="393954"/>
                  </a:cubicBezTo>
                  <a:lnTo>
                    <a:pt x="14249" y="387248"/>
                  </a:lnTo>
                  <a:cubicBezTo>
                    <a:pt x="13690" y="385013"/>
                    <a:pt x="13411" y="382778"/>
                    <a:pt x="13411" y="380543"/>
                  </a:cubicBezTo>
                  <a:lnTo>
                    <a:pt x="13411" y="376352"/>
                  </a:lnTo>
                  <a:cubicBezTo>
                    <a:pt x="10058" y="373558"/>
                    <a:pt x="7823" y="371602"/>
                    <a:pt x="6705" y="370484"/>
                  </a:cubicBezTo>
                  <a:cubicBezTo>
                    <a:pt x="6705" y="368808"/>
                    <a:pt x="7264" y="367131"/>
                    <a:pt x="8382" y="365455"/>
                  </a:cubicBezTo>
                  <a:lnTo>
                    <a:pt x="9220" y="365455"/>
                  </a:lnTo>
                  <a:cubicBezTo>
                    <a:pt x="10337" y="365455"/>
                    <a:pt x="11176" y="364896"/>
                    <a:pt x="11734" y="363779"/>
                  </a:cubicBezTo>
                  <a:cubicBezTo>
                    <a:pt x="12293" y="362661"/>
                    <a:pt x="12293" y="361544"/>
                    <a:pt x="11734" y="360426"/>
                  </a:cubicBezTo>
                  <a:cubicBezTo>
                    <a:pt x="11734" y="360426"/>
                    <a:pt x="11595" y="360286"/>
                    <a:pt x="11315" y="360007"/>
                  </a:cubicBezTo>
                  <a:cubicBezTo>
                    <a:pt x="11036" y="359727"/>
                    <a:pt x="10896" y="359588"/>
                    <a:pt x="10896" y="359588"/>
                  </a:cubicBezTo>
                  <a:cubicBezTo>
                    <a:pt x="9779" y="359588"/>
                    <a:pt x="9220" y="360146"/>
                    <a:pt x="9220" y="361264"/>
                  </a:cubicBezTo>
                  <a:lnTo>
                    <a:pt x="8382" y="362102"/>
                  </a:lnTo>
                  <a:cubicBezTo>
                    <a:pt x="6705" y="362102"/>
                    <a:pt x="4749" y="361544"/>
                    <a:pt x="2514" y="360426"/>
                  </a:cubicBezTo>
                  <a:cubicBezTo>
                    <a:pt x="2514" y="358750"/>
                    <a:pt x="2095" y="357492"/>
                    <a:pt x="1257" y="356654"/>
                  </a:cubicBezTo>
                  <a:cubicBezTo>
                    <a:pt x="419" y="355816"/>
                    <a:pt x="0" y="354838"/>
                    <a:pt x="0" y="353720"/>
                  </a:cubicBezTo>
                  <a:lnTo>
                    <a:pt x="0" y="351206"/>
                  </a:lnTo>
                  <a:cubicBezTo>
                    <a:pt x="0" y="350088"/>
                    <a:pt x="419" y="349110"/>
                    <a:pt x="1257" y="348272"/>
                  </a:cubicBezTo>
                  <a:cubicBezTo>
                    <a:pt x="2095" y="347434"/>
                    <a:pt x="2514" y="346456"/>
                    <a:pt x="2514" y="345338"/>
                  </a:cubicBezTo>
                  <a:cubicBezTo>
                    <a:pt x="3632" y="345338"/>
                    <a:pt x="3632" y="344221"/>
                    <a:pt x="2514" y="341985"/>
                  </a:cubicBezTo>
                  <a:cubicBezTo>
                    <a:pt x="2514" y="340868"/>
                    <a:pt x="2794" y="339750"/>
                    <a:pt x="3352" y="338633"/>
                  </a:cubicBezTo>
                  <a:lnTo>
                    <a:pt x="6705" y="336118"/>
                  </a:lnTo>
                  <a:cubicBezTo>
                    <a:pt x="7264" y="335000"/>
                    <a:pt x="7962" y="334162"/>
                    <a:pt x="8801" y="333604"/>
                  </a:cubicBezTo>
                  <a:cubicBezTo>
                    <a:pt x="9639" y="333045"/>
                    <a:pt x="10337" y="332486"/>
                    <a:pt x="10896" y="331927"/>
                  </a:cubicBezTo>
                  <a:cubicBezTo>
                    <a:pt x="15367" y="327457"/>
                    <a:pt x="19837" y="324942"/>
                    <a:pt x="24307" y="324383"/>
                  </a:cubicBezTo>
                  <a:lnTo>
                    <a:pt x="24307" y="321869"/>
                  </a:lnTo>
                  <a:cubicBezTo>
                    <a:pt x="25425" y="320751"/>
                    <a:pt x="25984" y="319913"/>
                    <a:pt x="25984" y="319354"/>
                  </a:cubicBezTo>
                  <a:cubicBezTo>
                    <a:pt x="27101" y="317119"/>
                    <a:pt x="29337" y="315443"/>
                    <a:pt x="32689" y="314325"/>
                  </a:cubicBezTo>
                  <a:cubicBezTo>
                    <a:pt x="32689" y="313766"/>
                    <a:pt x="33248" y="313487"/>
                    <a:pt x="34366" y="313487"/>
                  </a:cubicBezTo>
                  <a:cubicBezTo>
                    <a:pt x="35483" y="313487"/>
                    <a:pt x="36601" y="313487"/>
                    <a:pt x="37719" y="313487"/>
                  </a:cubicBezTo>
                  <a:lnTo>
                    <a:pt x="37719" y="316839"/>
                  </a:lnTo>
                  <a:lnTo>
                    <a:pt x="39395" y="316839"/>
                  </a:lnTo>
                  <a:lnTo>
                    <a:pt x="49453" y="316001"/>
                  </a:lnTo>
                  <a:cubicBezTo>
                    <a:pt x="49453" y="316001"/>
                    <a:pt x="49314" y="316141"/>
                    <a:pt x="49034" y="316420"/>
                  </a:cubicBezTo>
                  <a:cubicBezTo>
                    <a:pt x="48755" y="316700"/>
                    <a:pt x="48615" y="316839"/>
                    <a:pt x="48615" y="316839"/>
                  </a:cubicBezTo>
                  <a:cubicBezTo>
                    <a:pt x="48615" y="318516"/>
                    <a:pt x="49174" y="319354"/>
                    <a:pt x="50292" y="319354"/>
                  </a:cubicBezTo>
                  <a:cubicBezTo>
                    <a:pt x="50292" y="319354"/>
                    <a:pt x="50571" y="319494"/>
                    <a:pt x="51130" y="319773"/>
                  </a:cubicBezTo>
                  <a:cubicBezTo>
                    <a:pt x="51689" y="320053"/>
                    <a:pt x="52247" y="319633"/>
                    <a:pt x="52806" y="318516"/>
                  </a:cubicBezTo>
                  <a:lnTo>
                    <a:pt x="56159" y="318516"/>
                  </a:lnTo>
                  <a:cubicBezTo>
                    <a:pt x="57277" y="318516"/>
                    <a:pt x="60071" y="319075"/>
                    <a:pt x="64541" y="320192"/>
                  </a:cubicBezTo>
                  <a:lnTo>
                    <a:pt x="67056" y="320192"/>
                  </a:lnTo>
                  <a:cubicBezTo>
                    <a:pt x="67056" y="318516"/>
                    <a:pt x="67614" y="317119"/>
                    <a:pt x="68732" y="316001"/>
                  </a:cubicBezTo>
                  <a:lnTo>
                    <a:pt x="68732" y="316839"/>
                  </a:lnTo>
                  <a:cubicBezTo>
                    <a:pt x="69850" y="317957"/>
                    <a:pt x="72085" y="318516"/>
                    <a:pt x="75438" y="318516"/>
                  </a:cubicBezTo>
                  <a:cubicBezTo>
                    <a:pt x="77114" y="317398"/>
                    <a:pt x="79209" y="316560"/>
                    <a:pt x="81724" y="316001"/>
                  </a:cubicBezTo>
                  <a:cubicBezTo>
                    <a:pt x="84239" y="315443"/>
                    <a:pt x="86614" y="314884"/>
                    <a:pt x="88849" y="314325"/>
                  </a:cubicBezTo>
                  <a:cubicBezTo>
                    <a:pt x="92202" y="313766"/>
                    <a:pt x="95135" y="312928"/>
                    <a:pt x="97650" y="311810"/>
                  </a:cubicBezTo>
                  <a:cubicBezTo>
                    <a:pt x="100164" y="310693"/>
                    <a:pt x="103378" y="309575"/>
                    <a:pt x="107289" y="308458"/>
                  </a:cubicBezTo>
                  <a:lnTo>
                    <a:pt x="117348" y="305105"/>
                  </a:lnTo>
                  <a:lnTo>
                    <a:pt x="121539" y="302590"/>
                  </a:lnTo>
                  <a:lnTo>
                    <a:pt x="123634" y="302171"/>
                  </a:lnTo>
                  <a:lnTo>
                    <a:pt x="122377" y="303428"/>
                  </a:lnTo>
                  <a:cubicBezTo>
                    <a:pt x="121259" y="304546"/>
                    <a:pt x="120142" y="305105"/>
                    <a:pt x="119024" y="305105"/>
                  </a:cubicBezTo>
                  <a:cubicBezTo>
                    <a:pt x="119024" y="305663"/>
                    <a:pt x="119583" y="306083"/>
                    <a:pt x="120700" y="306362"/>
                  </a:cubicBezTo>
                  <a:cubicBezTo>
                    <a:pt x="121818" y="306641"/>
                    <a:pt x="122377" y="307061"/>
                    <a:pt x="122377" y="307619"/>
                  </a:cubicBezTo>
                  <a:lnTo>
                    <a:pt x="113157" y="310972"/>
                  </a:lnTo>
                  <a:cubicBezTo>
                    <a:pt x="113715" y="312090"/>
                    <a:pt x="114833" y="312369"/>
                    <a:pt x="116509" y="311810"/>
                  </a:cubicBezTo>
                  <a:cubicBezTo>
                    <a:pt x="119862" y="311252"/>
                    <a:pt x="122796" y="310693"/>
                    <a:pt x="125310" y="310134"/>
                  </a:cubicBezTo>
                  <a:cubicBezTo>
                    <a:pt x="127825" y="309575"/>
                    <a:pt x="129921" y="309016"/>
                    <a:pt x="131597" y="308458"/>
                  </a:cubicBezTo>
                  <a:lnTo>
                    <a:pt x="155905" y="302590"/>
                  </a:lnTo>
                  <a:cubicBezTo>
                    <a:pt x="156464" y="302590"/>
                    <a:pt x="157581" y="302450"/>
                    <a:pt x="159258" y="302171"/>
                  </a:cubicBezTo>
                  <a:cubicBezTo>
                    <a:pt x="160934" y="301892"/>
                    <a:pt x="162052" y="301752"/>
                    <a:pt x="162610" y="301752"/>
                  </a:cubicBezTo>
                  <a:cubicBezTo>
                    <a:pt x="169875" y="300076"/>
                    <a:pt x="176301" y="298958"/>
                    <a:pt x="181889" y="298399"/>
                  </a:cubicBezTo>
                  <a:cubicBezTo>
                    <a:pt x="184683" y="296723"/>
                    <a:pt x="188595" y="295605"/>
                    <a:pt x="193624" y="295046"/>
                  </a:cubicBezTo>
                  <a:cubicBezTo>
                    <a:pt x="195300" y="295046"/>
                    <a:pt x="197535" y="294487"/>
                    <a:pt x="200329" y="293370"/>
                  </a:cubicBezTo>
                  <a:lnTo>
                    <a:pt x="217932" y="290855"/>
                  </a:lnTo>
                  <a:lnTo>
                    <a:pt x="223799" y="290017"/>
                  </a:lnTo>
                  <a:cubicBezTo>
                    <a:pt x="233857" y="288341"/>
                    <a:pt x="240004" y="287502"/>
                    <a:pt x="242239" y="287502"/>
                  </a:cubicBezTo>
                  <a:lnTo>
                    <a:pt x="243078" y="287502"/>
                  </a:lnTo>
                  <a:cubicBezTo>
                    <a:pt x="244195" y="286944"/>
                    <a:pt x="248386" y="286105"/>
                    <a:pt x="255651" y="284988"/>
                  </a:cubicBezTo>
                  <a:lnTo>
                    <a:pt x="267385" y="284988"/>
                  </a:lnTo>
                  <a:cubicBezTo>
                    <a:pt x="270179" y="284988"/>
                    <a:pt x="272135" y="284429"/>
                    <a:pt x="273253" y="283311"/>
                  </a:cubicBezTo>
                  <a:lnTo>
                    <a:pt x="274091" y="283311"/>
                  </a:lnTo>
                  <a:cubicBezTo>
                    <a:pt x="274650" y="283311"/>
                    <a:pt x="275488" y="283311"/>
                    <a:pt x="276606" y="283311"/>
                  </a:cubicBezTo>
                  <a:cubicBezTo>
                    <a:pt x="277723" y="283311"/>
                    <a:pt x="278561" y="283311"/>
                    <a:pt x="279120" y="283311"/>
                  </a:cubicBezTo>
                  <a:cubicBezTo>
                    <a:pt x="279120" y="282753"/>
                    <a:pt x="281076" y="282473"/>
                    <a:pt x="284988" y="282473"/>
                  </a:cubicBezTo>
                  <a:cubicBezTo>
                    <a:pt x="285546" y="282473"/>
                    <a:pt x="286664" y="282613"/>
                    <a:pt x="288340" y="282892"/>
                  </a:cubicBezTo>
                  <a:cubicBezTo>
                    <a:pt x="290017" y="283172"/>
                    <a:pt x="291414" y="282753"/>
                    <a:pt x="292531" y="281635"/>
                  </a:cubicBezTo>
                  <a:cubicBezTo>
                    <a:pt x="292531" y="281076"/>
                    <a:pt x="292811" y="280937"/>
                    <a:pt x="293370" y="281216"/>
                  </a:cubicBezTo>
                  <a:cubicBezTo>
                    <a:pt x="293928" y="281495"/>
                    <a:pt x="294487" y="281635"/>
                    <a:pt x="295046" y="281635"/>
                  </a:cubicBezTo>
                  <a:cubicBezTo>
                    <a:pt x="295605" y="282194"/>
                    <a:pt x="296164" y="282194"/>
                    <a:pt x="296722" y="281635"/>
                  </a:cubicBezTo>
                  <a:cubicBezTo>
                    <a:pt x="297281" y="281076"/>
                    <a:pt x="298399" y="280797"/>
                    <a:pt x="300075" y="280797"/>
                  </a:cubicBezTo>
                  <a:cubicBezTo>
                    <a:pt x="301193" y="281915"/>
                    <a:pt x="302590" y="281915"/>
                    <a:pt x="304266" y="280797"/>
                  </a:cubicBezTo>
                  <a:cubicBezTo>
                    <a:pt x="304266" y="280238"/>
                    <a:pt x="305384" y="279959"/>
                    <a:pt x="307619" y="279959"/>
                  </a:cubicBezTo>
                  <a:cubicBezTo>
                    <a:pt x="307619" y="279959"/>
                    <a:pt x="308038" y="280098"/>
                    <a:pt x="308876" y="280378"/>
                  </a:cubicBezTo>
                  <a:cubicBezTo>
                    <a:pt x="309714" y="280657"/>
                    <a:pt x="310134" y="280238"/>
                    <a:pt x="310134" y="279120"/>
                  </a:cubicBezTo>
                  <a:cubicBezTo>
                    <a:pt x="309016" y="278562"/>
                    <a:pt x="307898" y="277863"/>
                    <a:pt x="306781" y="277025"/>
                  </a:cubicBezTo>
                  <a:cubicBezTo>
                    <a:pt x="305663" y="276187"/>
                    <a:pt x="304546" y="275209"/>
                    <a:pt x="303428" y="274091"/>
                  </a:cubicBezTo>
                  <a:lnTo>
                    <a:pt x="296722" y="269900"/>
                  </a:lnTo>
                  <a:lnTo>
                    <a:pt x="289179" y="264871"/>
                  </a:lnTo>
                  <a:cubicBezTo>
                    <a:pt x="288061" y="264871"/>
                    <a:pt x="287223" y="265011"/>
                    <a:pt x="286664" y="265290"/>
                  </a:cubicBezTo>
                  <a:cubicBezTo>
                    <a:pt x="286105" y="265570"/>
                    <a:pt x="285826" y="265709"/>
                    <a:pt x="285826" y="265709"/>
                  </a:cubicBezTo>
                  <a:cubicBezTo>
                    <a:pt x="285267" y="265709"/>
                    <a:pt x="284429" y="266128"/>
                    <a:pt x="283311" y="266967"/>
                  </a:cubicBezTo>
                  <a:cubicBezTo>
                    <a:pt x="282194" y="267805"/>
                    <a:pt x="280797" y="267665"/>
                    <a:pt x="279120" y="266547"/>
                  </a:cubicBezTo>
                  <a:cubicBezTo>
                    <a:pt x="279120" y="265989"/>
                    <a:pt x="280238" y="265570"/>
                    <a:pt x="282473" y="265290"/>
                  </a:cubicBezTo>
                  <a:cubicBezTo>
                    <a:pt x="284708" y="265011"/>
                    <a:pt x="286105" y="264592"/>
                    <a:pt x="286664" y="264033"/>
                  </a:cubicBezTo>
                  <a:cubicBezTo>
                    <a:pt x="286664" y="263474"/>
                    <a:pt x="286385" y="263195"/>
                    <a:pt x="285826" y="263195"/>
                  </a:cubicBezTo>
                  <a:cubicBezTo>
                    <a:pt x="279679" y="264312"/>
                    <a:pt x="276047" y="264871"/>
                    <a:pt x="274929" y="264871"/>
                  </a:cubicBezTo>
                  <a:cubicBezTo>
                    <a:pt x="277164" y="267106"/>
                    <a:pt x="278282" y="268224"/>
                    <a:pt x="278282" y="268224"/>
                  </a:cubicBezTo>
                  <a:cubicBezTo>
                    <a:pt x="274929" y="269341"/>
                    <a:pt x="273253" y="269900"/>
                    <a:pt x="273253" y="269900"/>
                  </a:cubicBezTo>
                  <a:lnTo>
                    <a:pt x="273253" y="265709"/>
                  </a:lnTo>
                  <a:cubicBezTo>
                    <a:pt x="271018" y="266827"/>
                    <a:pt x="269900" y="267386"/>
                    <a:pt x="269900" y="267386"/>
                  </a:cubicBezTo>
                  <a:lnTo>
                    <a:pt x="269900" y="270738"/>
                  </a:lnTo>
                  <a:lnTo>
                    <a:pt x="267385" y="271577"/>
                  </a:lnTo>
                  <a:cubicBezTo>
                    <a:pt x="267944" y="272135"/>
                    <a:pt x="267665" y="272694"/>
                    <a:pt x="266547" y="273253"/>
                  </a:cubicBezTo>
                  <a:cubicBezTo>
                    <a:pt x="265430" y="273812"/>
                    <a:pt x="264312" y="274091"/>
                    <a:pt x="263194" y="274091"/>
                  </a:cubicBezTo>
                  <a:lnTo>
                    <a:pt x="260680" y="274930"/>
                  </a:lnTo>
                  <a:lnTo>
                    <a:pt x="250621" y="276606"/>
                  </a:lnTo>
                  <a:cubicBezTo>
                    <a:pt x="249504" y="276606"/>
                    <a:pt x="248945" y="277165"/>
                    <a:pt x="248945" y="278282"/>
                  </a:cubicBezTo>
                  <a:lnTo>
                    <a:pt x="249783" y="278282"/>
                  </a:lnTo>
                  <a:cubicBezTo>
                    <a:pt x="251460" y="278282"/>
                    <a:pt x="252857" y="278143"/>
                    <a:pt x="253974" y="277863"/>
                  </a:cubicBezTo>
                  <a:cubicBezTo>
                    <a:pt x="255092" y="277584"/>
                    <a:pt x="256209" y="277444"/>
                    <a:pt x="257327" y="277444"/>
                  </a:cubicBezTo>
                  <a:lnTo>
                    <a:pt x="257327" y="281635"/>
                  </a:lnTo>
                  <a:cubicBezTo>
                    <a:pt x="256209" y="282753"/>
                    <a:pt x="253695" y="283311"/>
                    <a:pt x="249783" y="283311"/>
                  </a:cubicBezTo>
                  <a:cubicBezTo>
                    <a:pt x="249224" y="282753"/>
                    <a:pt x="248945" y="282194"/>
                    <a:pt x="248945" y="281635"/>
                  </a:cubicBezTo>
                  <a:cubicBezTo>
                    <a:pt x="248945" y="281076"/>
                    <a:pt x="248945" y="280797"/>
                    <a:pt x="248945" y="280797"/>
                  </a:cubicBezTo>
                  <a:cubicBezTo>
                    <a:pt x="247269" y="280797"/>
                    <a:pt x="246151" y="281076"/>
                    <a:pt x="245592" y="281635"/>
                  </a:cubicBezTo>
                  <a:cubicBezTo>
                    <a:pt x="243357" y="281635"/>
                    <a:pt x="242239" y="281915"/>
                    <a:pt x="242239" y="282473"/>
                  </a:cubicBezTo>
                  <a:cubicBezTo>
                    <a:pt x="241122" y="283032"/>
                    <a:pt x="240004" y="283591"/>
                    <a:pt x="238887" y="284150"/>
                  </a:cubicBezTo>
                  <a:cubicBezTo>
                    <a:pt x="238887" y="284150"/>
                    <a:pt x="238747" y="284289"/>
                    <a:pt x="238468" y="284569"/>
                  </a:cubicBezTo>
                  <a:cubicBezTo>
                    <a:pt x="238188" y="284848"/>
                    <a:pt x="238048" y="284988"/>
                    <a:pt x="238048" y="284988"/>
                  </a:cubicBezTo>
                  <a:lnTo>
                    <a:pt x="236372" y="284988"/>
                  </a:lnTo>
                  <a:lnTo>
                    <a:pt x="238048" y="283311"/>
                  </a:lnTo>
                  <a:cubicBezTo>
                    <a:pt x="234137" y="283870"/>
                    <a:pt x="230086" y="284708"/>
                    <a:pt x="225894" y="285826"/>
                  </a:cubicBezTo>
                  <a:cubicBezTo>
                    <a:pt x="221704" y="286944"/>
                    <a:pt x="217932" y="287502"/>
                    <a:pt x="214579" y="287502"/>
                  </a:cubicBezTo>
                  <a:cubicBezTo>
                    <a:pt x="214020" y="286385"/>
                    <a:pt x="213042" y="286105"/>
                    <a:pt x="211645" y="286664"/>
                  </a:cubicBezTo>
                  <a:cubicBezTo>
                    <a:pt x="210248" y="287223"/>
                    <a:pt x="208991" y="287502"/>
                    <a:pt x="207873" y="287502"/>
                  </a:cubicBezTo>
                  <a:cubicBezTo>
                    <a:pt x="207873" y="285826"/>
                    <a:pt x="207314" y="284988"/>
                    <a:pt x="206197" y="284988"/>
                  </a:cubicBezTo>
                  <a:lnTo>
                    <a:pt x="203682" y="283311"/>
                  </a:lnTo>
                  <a:cubicBezTo>
                    <a:pt x="196977" y="277165"/>
                    <a:pt x="193624" y="274091"/>
                    <a:pt x="193624" y="274091"/>
                  </a:cubicBezTo>
                  <a:cubicBezTo>
                    <a:pt x="193624" y="273532"/>
                    <a:pt x="192506" y="273253"/>
                    <a:pt x="190271" y="273253"/>
                  </a:cubicBezTo>
                  <a:cubicBezTo>
                    <a:pt x="189712" y="273253"/>
                    <a:pt x="189153" y="273393"/>
                    <a:pt x="188595" y="273672"/>
                  </a:cubicBezTo>
                  <a:cubicBezTo>
                    <a:pt x="188036" y="273952"/>
                    <a:pt x="187477" y="274091"/>
                    <a:pt x="186918" y="274091"/>
                  </a:cubicBezTo>
                  <a:lnTo>
                    <a:pt x="170154" y="283311"/>
                  </a:lnTo>
                  <a:cubicBezTo>
                    <a:pt x="168478" y="283311"/>
                    <a:pt x="166941" y="283591"/>
                    <a:pt x="165544" y="284150"/>
                  </a:cubicBezTo>
                  <a:cubicBezTo>
                    <a:pt x="164147" y="284708"/>
                    <a:pt x="162890" y="285267"/>
                    <a:pt x="161772" y="285826"/>
                  </a:cubicBezTo>
                  <a:lnTo>
                    <a:pt x="161772" y="284150"/>
                  </a:lnTo>
                  <a:cubicBezTo>
                    <a:pt x="159537" y="285267"/>
                    <a:pt x="153949" y="287782"/>
                    <a:pt x="145008" y="291693"/>
                  </a:cubicBezTo>
                  <a:cubicBezTo>
                    <a:pt x="143891" y="292252"/>
                    <a:pt x="141935" y="293230"/>
                    <a:pt x="139141" y="294627"/>
                  </a:cubicBezTo>
                  <a:cubicBezTo>
                    <a:pt x="136347" y="296024"/>
                    <a:pt x="133553" y="297002"/>
                    <a:pt x="130759" y="297561"/>
                  </a:cubicBezTo>
                  <a:cubicBezTo>
                    <a:pt x="131318" y="296443"/>
                    <a:pt x="134391" y="295046"/>
                    <a:pt x="139979" y="293370"/>
                  </a:cubicBezTo>
                  <a:cubicBezTo>
                    <a:pt x="142214" y="292252"/>
                    <a:pt x="144030" y="291274"/>
                    <a:pt x="145427" y="290436"/>
                  </a:cubicBezTo>
                  <a:cubicBezTo>
                    <a:pt x="146824" y="289598"/>
                    <a:pt x="148361" y="288620"/>
                    <a:pt x="150037" y="287502"/>
                  </a:cubicBezTo>
                  <a:cubicBezTo>
                    <a:pt x="150037" y="287502"/>
                    <a:pt x="150037" y="287223"/>
                    <a:pt x="150037" y="286664"/>
                  </a:cubicBezTo>
                  <a:cubicBezTo>
                    <a:pt x="150596" y="286664"/>
                    <a:pt x="151295" y="286664"/>
                    <a:pt x="152133" y="286664"/>
                  </a:cubicBezTo>
                  <a:cubicBezTo>
                    <a:pt x="152971" y="286664"/>
                    <a:pt x="153670" y="286385"/>
                    <a:pt x="154228" y="285826"/>
                  </a:cubicBezTo>
                  <a:lnTo>
                    <a:pt x="150037" y="286664"/>
                  </a:lnTo>
                  <a:cubicBezTo>
                    <a:pt x="150037" y="287223"/>
                    <a:pt x="149758" y="287363"/>
                    <a:pt x="149199" y="287083"/>
                  </a:cubicBezTo>
                  <a:cubicBezTo>
                    <a:pt x="148640" y="286804"/>
                    <a:pt x="148082" y="286944"/>
                    <a:pt x="147523" y="287502"/>
                  </a:cubicBezTo>
                  <a:lnTo>
                    <a:pt x="145008" y="287502"/>
                  </a:lnTo>
                  <a:cubicBezTo>
                    <a:pt x="146126" y="286385"/>
                    <a:pt x="147523" y="285407"/>
                    <a:pt x="149199" y="284569"/>
                  </a:cubicBezTo>
                  <a:cubicBezTo>
                    <a:pt x="150876" y="283731"/>
                    <a:pt x="152273" y="283311"/>
                    <a:pt x="153390" y="283311"/>
                  </a:cubicBezTo>
                  <a:lnTo>
                    <a:pt x="164287" y="277444"/>
                  </a:lnTo>
                  <a:lnTo>
                    <a:pt x="175183" y="272415"/>
                  </a:lnTo>
                  <a:cubicBezTo>
                    <a:pt x="179095" y="271297"/>
                    <a:pt x="182727" y="269062"/>
                    <a:pt x="186080" y="265709"/>
                  </a:cubicBezTo>
                  <a:cubicBezTo>
                    <a:pt x="184404" y="264592"/>
                    <a:pt x="183146" y="263334"/>
                    <a:pt x="182308" y="261937"/>
                  </a:cubicBezTo>
                  <a:cubicBezTo>
                    <a:pt x="181470" y="260540"/>
                    <a:pt x="180492" y="259562"/>
                    <a:pt x="179374" y="259004"/>
                  </a:cubicBezTo>
                  <a:cubicBezTo>
                    <a:pt x="176580" y="257327"/>
                    <a:pt x="174904" y="254813"/>
                    <a:pt x="174345" y="251460"/>
                  </a:cubicBezTo>
                  <a:cubicBezTo>
                    <a:pt x="174345" y="250342"/>
                    <a:pt x="173786" y="249504"/>
                    <a:pt x="172669" y="248945"/>
                  </a:cubicBezTo>
                  <a:cubicBezTo>
                    <a:pt x="171551" y="247269"/>
                    <a:pt x="170992" y="244196"/>
                    <a:pt x="170992" y="239725"/>
                  </a:cubicBezTo>
                  <a:cubicBezTo>
                    <a:pt x="170434" y="238049"/>
                    <a:pt x="170154" y="236093"/>
                    <a:pt x="170154" y="233858"/>
                  </a:cubicBezTo>
                  <a:cubicBezTo>
                    <a:pt x="169037" y="231623"/>
                    <a:pt x="169316" y="229946"/>
                    <a:pt x="170992" y="228828"/>
                  </a:cubicBezTo>
                  <a:cubicBezTo>
                    <a:pt x="172110" y="228828"/>
                    <a:pt x="172948" y="229108"/>
                    <a:pt x="173507" y="229667"/>
                  </a:cubicBezTo>
                  <a:cubicBezTo>
                    <a:pt x="174066" y="230225"/>
                    <a:pt x="174625" y="230505"/>
                    <a:pt x="175183" y="230505"/>
                  </a:cubicBezTo>
                  <a:lnTo>
                    <a:pt x="179374" y="227990"/>
                  </a:lnTo>
                  <a:lnTo>
                    <a:pt x="181889" y="228828"/>
                  </a:lnTo>
                  <a:lnTo>
                    <a:pt x="182727" y="228828"/>
                  </a:lnTo>
                  <a:cubicBezTo>
                    <a:pt x="184962" y="227152"/>
                    <a:pt x="186359" y="226314"/>
                    <a:pt x="186918" y="226314"/>
                  </a:cubicBezTo>
                  <a:cubicBezTo>
                    <a:pt x="190271" y="225755"/>
                    <a:pt x="192506" y="226314"/>
                    <a:pt x="193624" y="227990"/>
                  </a:cubicBezTo>
                  <a:cubicBezTo>
                    <a:pt x="194741" y="227990"/>
                    <a:pt x="195999" y="228409"/>
                    <a:pt x="197396" y="229248"/>
                  </a:cubicBezTo>
                  <a:cubicBezTo>
                    <a:pt x="198793" y="230086"/>
                    <a:pt x="199771" y="231064"/>
                    <a:pt x="200329" y="232181"/>
                  </a:cubicBezTo>
                  <a:lnTo>
                    <a:pt x="203682" y="233019"/>
                  </a:lnTo>
                  <a:lnTo>
                    <a:pt x="211226" y="232181"/>
                  </a:lnTo>
                  <a:lnTo>
                    <a:pt x="233019" y="225476"/>
                  </a:lnTo>
                  <a:cubicBezTo>
                    <a:pt x="242519" y="222123"/>
                    <a:pt x="250901" y="219329"/>
                    <a:pt x="258165" y="217094"/>
                  </a:cubicBezTo>
                  <a:lnTo>
                    <a:pt x="274929" y="212065"/>
                  </a:lnTo>
                  <a:cubicBezTo>
                    <a:pt x="279958" y="209829"/>
                    <a:pt x="285826" y="207873"/>
                    <a:pt x="292531" y="206197"/>
                  </a:cubicBezTo>
                  <a:cubicBezTo>
                    <a:pt x="297002" y="205079"/>
                    <a:pt x="299516" y="203403"/>
                    <a:pt x="300075" y="201168"/>
                  </a:cubicBezTo>
                  <a:lnTo>
                    <a:pt x="300913" y="199492"/>
                  </a:lnTo>
                  <a:cubicBezTo>
                    <a:pt x="304266" y="197256"/>
                    <a:pt x="307340" y="196139"/>
                    <a:pt x="310134" y="196139"/>
                  </a:cubicBezTo>
                  <a:lnTo>
                    <a:pt x="310134" y="195301"/>
                  </a:lnTo>
                  <a:cubicBezTo>
                    <a:pt x="310692" y="194742"/>
                    <a:pt x="311810" y="194183"/>
                    <a:pt x="313486" y="193624"/>
                  </a:cubicBezTo>
                  <a:cubicBezTo>
                    <a:pt x="315163" y="193065"/>
                    <a:pt x="316280" y="192227"/>
                    <a:pt x="316839" y="191109"/>
                  </a:cubicBezTo>
                  <a:cubicBezTo>
                    <a:pt x="317398" y="188315"/>
                    <a:pt x="318795" y="186080"/>
                    <a:pt x="321030" y="184404"/>
                  </a:cubicBezTo>
                  <a:cubicBezTo>
                    <a:pt x="322148" y="181051"/>
                    <a:pt x="323824" y="179933"/>
                    <a:pt x="326059" y="181051"/>
                  </a:cubicBezTo>
                  <a:lnTo>
                    <a:pt x="331927" y="181051"/>
                  </a:lnTo>
                  <a:lnTo>
                    <a:pt x="336118" y="177698"/>
                  </a:lnTo>
                  <a:lnTo>
                    <a:pt x="348691" y="177698"/>
                  </a:lnTo>
                  <a:cubicBezTo>
                    <a:pt x="349808" y="177698"/>
                    <a:pt x="351205" y="176860"/>
                    <a:pt x="352882" y="175184"/>
                  </a:cubicBezTo>
                  <a:cubicBezTo>
                    <a:pt x="352882" y="172390"/>
                    <a:pt x="353999" y="170434"/>
                    <a:pt x="356235" y="169316"/>
                  </a:cubicBezTo>
                  <a:lnTo>
                    <a:pt x="357911" y="166802"/>
                  </a:lnTo>
                  <a:cubicBezTo>
                    <a:pt x="358470" y="167360"/>
                    <a:pt x="359727" y="167640"/>
                    <a:pt x="361683" y="167640"/>
                  </a:cubicBezTo>
                  <a:cubicBezTo>
                    <a:pt x="363639" y="167640"/>
                    <a:pt x="364896" y="168199"/>
                    <a:pt x="365455" y="169316"/>
                  </a:cubicBezTo>
                  <a:cubicBezTo>
                    <a:pt x="366572" y="169316"/>
                    <a:pt x="367131" y="168757"/>
                    <a:pt x="367131" y="167640"/>
                  </a:cubicBezTo>
                  <a:lnTo>
                    <a:pt x="367131" y="163449"/>
                  </a:lnTo>
                  <a:cubicBezTo>
                    <a:pt x="368249" y="155626"/>
                    <a:pt x="368808" y="149758"/>
                    <a:pt x="368808" y="145847"/>
                  </a:cubicBezTo>
                  <a:cubicBezTo>
                    <a:pt x="368808" y="145288"/>
                    <a:pt x="368947" y="144450"/>
                    <a:pt x="369227" y="143332"/>
                  </a:cubicBezTo>
                  <a:cubicBezTo>
                    <a:pt x="369506" y="142214"/>
                    <a:pt x="369366" y="141376"/>
                    <a:pt x="368808" y="140817"/>
                  </a:cubicBezTo>
                  <a:cubicBezTo>
                    <a:pt x="367690" y="140817"/>
                    <a:pt x="367131" y="141097"/>
                    <a:pt x="367131" y="141656"/>
                  </a:cubicBezTo>
                  <a:cubicBezTo>
                    <a:pt x="364337" y="142214"/>
                    <a:pt x="360984" y="143332"/>
                    <a:pt x="357073" y="145009"/>
                  </a:cubicBezTo>
                  <a:cubicBezTo>
                    <a:pt x="353161" y="146685"/>
                    <a:pt x="349808" y="147803"/>
                    <a:pt x="347014" y="148361"/>
                  </a:cubicBezTo>
                  <a:cubicBezTo>
                    <a:pt x="338074" y="152832"/>
                    <a:pt x="330809" y="155905"/>
                    <a:pt x="325221" y="157582"/>
                  </a:cubicBezTo>
                  <a:cubicBezTo>
                    <a:pt x="319074" y="159817"/>
                    <a:pt x="314045" y="162890"/>
                    <a:pt x="310134" y="166802"/>
                  </a:cubicBezTo>
                  <a:lnTo>
                    <a:pt x="300075" y="172669"/>
                  </a:lnTo>
                  <a:cubicBezTo>
                    <a:pt x="299516" y="173228"/>
                    <a:pt x="298818" y="174066"/>
                    <a:pt x="297980" y="175184"/>
                  </a:cubicBezTo>
                  <a:cubicBezTo>
                    <a:pt x="297142" y="176301"/>
                    <a:pt x="296443" y="177140"/>
                    <a:pt x="295884" y="177698"/>
                  </a:cubicBezTo>
                  <a:cubicBezTo>
                    <a:pt x="293090" y="182169"/>
                    <a:pt x="288620" y="186360"/>
                    <a:pt x="282473" y="190271"/>
                  </a:cubicBezTo>
                  <a:cubicBezTo>
                    <a:pt x="280238" y="190830"/>
                    <a:pt x="278142" y="191109"/>
                    <a:pt x="276186" y="191109"/>
                  </a:cubicBezTo>
                  <a:cubicBezTo>
                    <a:pt x="274231" y="191109"/>
                    <a:pt x="272694" y="191389"/>
                    <a:pt x="271576" y="191948"/>
                  </a:cubicBezTo>
                  <a:cubicBezTo>
                    <a:pt x="269341" y="191389"/>
                    <a:pt x="265709" y="191109"/>
                    <a:pt x="260680" y="191109"/>
                  </a:cubicBezTo>
                  <a:lnTo>
                    <a:pt x="253136" y="191948"/>
                  </a:lnTo>
                  <a:lnTo>
                    <a:pt x="246430" y="196139"/>
                  </a:lnTo>
                  <a:cubicBezTo>
                    <a:pt x="244195" y="196697"/>
                    <a:pt x="241681" y="196697"/>
                    <a:pt x="238887" y="196139"/>
                  </a:cubicBezTo>
                  <a:lnTo>
                    <a:pt x="227990" y="191948"/>
                  </a:lnTo>
                  <a:cubicBezTo>
                    <a:pt x="225196" y="191948"/>
                    <a:pt x="223799" y="191668"/>
                    <a:pt x="223799" y="191109"/>
                  </a:cubicBezTo>
                  <a:cubicBezTo>
                    <a:pt x="221564" y="191109"/>
                    <a:pt x="219887" y="191109"/>
                    <a:pt x="218770" y="191109"/>
                  </a:cubicBezTo>
                  <a:cubicBezTo>
                    <a:pt x="214299" y="188874"/>
                    <a:pt x="211505" y="187477"/>
                    <a:pt x="210388" y="186919"/>
                  </a:cubicBezTo>
                  <a:cubicBezTo>
                    <a:pt x="208153" y="185801"/>
                    <a:pt x="206476" y="184963"/>
                    <a:pt x="205359" y="184404"/>
                  </a:cubicBezTo>
                  <a:cubicBezTo>
                    <a:pt x="204241" y="183845"/>
                    <a:pt x="202565" y="183007"/>
                    <a:pt x="200329" y="181889"/>
                  </a:cubicBezTo>
                  <a:cubicBezTo>
                    <a:pt x="199212" y="181330"/>
                    <a:pt x="193344" y="178257"/>
                    <a:pt x="182727" y="172669"/>
                  </a:cubicBezTo>
                  <a:lnTo>
                    <a:pt x="181889" y="168478"/>
                  </a:lnTo>
                  <a:cubicBezTo>
                    <a:pt x="181889" y="166243"/>
                    <a:pt x="181051" y="164287"/>
                    <a:pt x="179374" y="162611"/>
                  </a:cubicBezTo>
                  <a:cubicBezTo>
                    <a:pt x="177139" y="162052"/>
                    <a:pt x="174904" y="161214"/>
                    <a:pt x="172669" y="160096"/>
                  </a:cubicBezTo>
                  <a:cubicBezTo>
                    <a:pt x="167640" y="158420"/>
                    <a:pt x="164007" y="155346"/>
                    <a:pt x="161772" y="150876"/>
                  </a:cubicBezTo>
                  <a:lnTo>
                    <a:pt x="160096" y="148361"/>
                  </a:lnTo>
                  <a:cubicBezTo>
                    <a:pt x="158978" y="146685"/>
                    <a:pt x="158140" y="145567"/>
                    <a:pt x="157581" y="145009"/>
                  </a:cubicBezTo>
                  <a:cubicBezTo>
                    <a:pt x="157581" y="143332"/>
                    <a:pt x="158140" y="142494"/>
                    <a:pt x="159258" y="142494"/>
                  </a:cubicBezTo>
                  <a:lnTo>
                    <a:pt x="154228" y="133274"/>
                  </a:lnTo>
                  <a:lnTo>
                    <a:pt x="147523" y="120701"/>
                  </a:lnTo>
                  <a:cubicBezTo>
                    <a:pt x="146405" y="119024"/>
                    <a:pt x="145846" y="117627"/>
                    <a:pt x="145846" y="116510"/>
                  </a:cubicBezTo>
                  <a:cubicBezTo>
                    <a:pt x="145846" y="113716"/>
                    <a:pt x="146964" y="112039"/>
                    <a:pt x="149199" y="111480"/>
                  </a:cubicBezTo>
                  <a:cubicBezTo>
                    <a:pt x="149758" y="110363"/>
                    <a:pt x="150037" y="108686"/>
                    <a:pt x="150037" y="106451"/>
                  </a:cubicBezTo>
                  <a:lnTo>
                    <a:pt x="150037" y="104775"/>
                  </a:lnTo>
                  <a:lnTo>
                    <a:pt x="151714" y="100584"/>
                  </a:lnTo>
                  <a:cubicBezTo>
                    <a:pt x="152831" y="100025"/>
                    <a:pt x="153390" y="99466"/>
                    <a:pt x="153390" y="98907"/>
                  </a:cubicBezTo>
                  <a:cubicBezTo>
                    <a:pt x="155625" y="97790"/>
                    <a:pt x="157581" y="96952"/>
                    <a:pt x="159258" y="96393"/>
                  </a:cubicBezTo>
                  <a:cubicBezTo>
                    <a:pt x="161493" y="96393"/>
                    <a:pt x="162052" y="95555"/>
                    <a:pt x="160934" y="93878"/>
                  </a:cubicBezTo>
                  <a:lnTo>
                    <a:pt x="157581" y="88849"/>
                  </a:lnTo>
                  <a:cubicBezTo>
                    <a:pt x="157581" y="88290"/>
                    <a:pt x="157302" y="87592"/>
                    <a:pt x="156743" y="86754"/>
                  </a:cubicBezTo>
                  <a:cubicBezTo>
                    <a:pt x="156184" y="85915"/>
                    <a:pt x="156184" y="84938"/>
                    <a:pt x="156743" y="83820"/>
                  </a:cubicBezTo>
                  <a:cubicBezTo>
                    <a:pt x="157302" y="83261"/>
                    <a:pt x="158140" y="83121"/>
                    <a:pt x="159258" y="83401"/>
                  </a:cubicBezTo>
                  <a:cubicBezTo>
                    <a:pt x="160375" y="83680"/>
                    <a:pt x="161213" y="83820"/>
                    <a:pt x="161772" y="83820"/>
                  </a:cubicBezTo>
                  <a:cubicBezTo>
                    <a:pt x="161772" y="83261"/>
                    <a:pt x="161912" y="82702"/>
                    <a:pt x="162191" y="82144"/>
                  </a:cubicBezTo>
                  <a:cubicBezTo>
                    <a:pt x="162471" y="81585"/>
                    <a:pt x="163169" y="81305"/>
                    <a:pt x="164287" y="81305"/>
                  </a:cubicBezTo>
                  <a:cubicBezTo>
                    <a:pt x="165404" y="81864"/>
                    <a:pt x="166801" y="82144"/>
                    <a:pt x="168478" y="82144"/>
                  </a:cubicBezTo>
                  <a:cubicBezTo>
                    <a:pt x="170154" y="82144"/>
                    <a:pt x="171831" y="81864"/>
                    <a:pt x="173507" y="81305"/>
                  </a:cubicBezTo>
                  <a:cubicBezTo>
                    <a:pt x="175183" y="80747"/>
                    <a:pt x="176580" y="80467"/>
                    <a:pt x="177698" y="80467"/>
                  </a:cubicBezTo>
                  <a:cubicBezTo>
                    <a:pt x="178816" y="79908"/>
                    <a:pt x="179933" y="79629"/>
                    <a:pt x="181051" y="79629"/>
                  </a:cubicBezTo>
                  <a:cubicBezTo>
                    <a:pt x="182727" y="80188"/>
                    <a:pt x="184124" y="80327"/>
                    <a:pt x="185242" y="80048"/>
                  </a:cubicBezTo>
                  <a:cubicBezTo>
                    <a:pt x="186359" y="79769"/>
                    <a:pt x="187756" y="79908"/>
                    <a:pt x="189433" y="80467"/>
                  </a:cubicBezTo>
                  <a:cubicBezTo>
                    <a:pt x="192227" y="81026"/>
                    <a:pt x="194462" y="81305"/>
                    <a:pt x="196138" y="81305"/>
                  </a:cubicBezTo>
                  <a:cubicBezTo>
                    <a:pt x="197815" y="81305"/>
                    <a:pt x="201447" y="80747"/>
                    <a:pt x="207035" y="79629"/>
                  </a:cubicBezTo>
                  <a:cubicBezTo>
                    <a:pt x="213182" y="77953"/>
                    <a:pt x="219608" y="75857"/>
                    <a:pt x="226314" y="73342"/>
                  </a:cubicBezTo>
                  <a:cubicBezTo>
                    <a:pt x="233019" y="70828"/>
                    <a:pt x="238328" y="69012"/>
                    <a:pt x="242239" y="67894"/>
                  </a:cubicBezTo>
                  <a:cubicBezTo>
                    <a:pt x="248945" y="65659"/>
                    <a:pt x="259842" y="61468"/>
                    <a:pt x="274929" y="55321"/>
                  </a:cubicBezTo>
                  <a:cubicBezTo>
                    <a:pt x="276606" y="55321"/>
                    <a:pt x="277723" y="55042"/>
                    <a:pt x="278282" y="54483"/>
                  </a:cubicBezTo>
                  <a:lnTo>
                    <a:pt x="278282" y="51130"/>
                  </a:lnTo>
                  <a:lnTo>
                    <a:pt x="286664" y="49454"/>
                  </a:lnTo>
                  <a:lnTo>
                    <a:pt x="295046" y="47777"/>
                  </a:lnTo>
                  <a:lnTo>
                    <a:pt x="315163" y="40234"/>
                  </a:lnTo>
                  <a:lnTo>
                    <a:pt x="314325" y="37719"/>
                  </a:lnTo>
                  <a:lnTo>
                    <a:pt x="318516" y="35204"/>
                  </a:lnTo>
                  <a:cubicBezTo>
                    <a:pt x="320192" y="33528"/>
                    <a:pt x="322148" y="32690"/>
                    <a:pt x="324383" y="32690"/>
                  </a:cubicBezTo>
                  <a:cubicBezTo>
                    <a:pt x="332765" y="31572"/>
                    <a:pt x="338353" y="30175"/>
                    <a:pt x="341147" y="28499"/>
                  </a:cubicBezTo>
                  <a:cubicBezTo>
                    <a:pt x="345059" y="26264"/>
                    <a:pt x="347853" y="24587"/>
                    <a:pt x="349529" y="23470"/>
                  </a:cubicBezTo>
                  <a:cubicBezTo>
                    <a:pt x="352323" y="21793"/>
                    <a:pt x="354838" y="20676"/>
                    <a:pt x="357073" y="20117"/>
                  </a:cubicBezTo>
                  <a:cubicBezTo>
                    <a:pt x="358190" y="18440"/>
                    <a:pt x="359727" y="17183"/>
                    <a:pt x="361683" y="16345"/>
                  </a:cubicBezTo>
                  <a:cubicBezTo>
                    <a:pt x="363639" y="15507"/>
                    <a:pt x="364896" y="15088"/>
                    <a:pt x="365455" y="15088"/>
                  </a:cubicBezTo>
                  <a:cubicBezTo>
                    <a:pt x="365455" y="14529"/>
                    <a:pt x="365594" y="14110"/>
                    <a:pt x="365874" y="13830"/>
                  </a:cubicBezTo>
                  <a:cubicBezTo>
                    <a:pt x="366153" y="13551"/>
                    <a:pt x="366572" y="13411"/>
                    <a:pt x="367131" y="13411"/>
                  </a:cubicBezTo>
                  <a:cubicBezTo>
                    <a:pt x="366572" y="12852"/>
                    <a:pt x="365734" y="12573"/>
                    <a:pt x="364617" y="12573"/>
                  </a:cubicBezTo>
                  <a:cubicBezTo>
                    <a:pt x="361264" y="12573"/>
                    <a:pt x="359587" y="13132"/>
                    <a:pt x="359587" y="14249"/>
                  </a:cubicBezTo>
                  <a:cubicBezTo>
                    <a:pt x="359029" y="14808"/>
                    <a:pt x="358190" y="15507"/>
                    <a:pt x="357073" y="16345"/>
                  </a:cubicBezTo>
                  <a:cubicBezTo>
                    <a:pt x="355955" y="17183"/>
                    <a:pt x="354838" y="17602"/>
                    <a:pt x="353720" y="17602"/>
                  </a:cubicBezTo>
                  <a:cubicBezTo>
                    <a:pt x="353161" y="16484"/>
                    <a:pt x="351764" y="15646"/>
                    <a:pt x="349529" y="15088"/>
                  </a:cubicBezTo>
                  <a:lnTo>
                    <a:pt x="352882" y="14249"/>
                  </a:lnTo>
                  <a:cubicBezTo>
                    <a:pt x="355676" y="13132"/>
                    <a:pt x="359308" y="12293"/>
                    <a:pt x="363778" y="11735"/>
                  </a:cubicBezTo>
                  <a:cubicBezTo>
                    <a:pt x="364337" y="11176"/>
                    <a:pt x="364896" y="10757"/>
                    <a:pt x="365455" y="10477"/>
                  </a:cubicBezTo>
                  <a:cubicBezTo>
                    <a:pt x="366014" y="10198"/>
                    <a:pt x="366572" y="9779"/>
                    <a:pt x="367131" y="9220"/>
                  </a:cubicBezTo>
                  <a:cubicBezTo>
                    <a:pt x="367131" y="8103"/>
                    <a:pt x="366572" y="7264"/>
                    <a:pt x="365455" y="6706"/>
                  </a:cubicBezTo>
                  <a:lnTo>
                    <a:pt x="365455" y="5029"/>
                  </a:lnTo>
                  <a:cubicBezTo>
                    <a:pt x="366572" y="3911"/>
                    <a:pt x="367131" y="3911"/>
                    <a:pt x="367131" y="5029"/>
                  </a:cubicBezTo>
                  <a:cubicBezTo>
                    <a:pt x="367690" y="5029"/>
                    <a:pt x="368528" y="4610"/>
                    <a:pt x="369646" y="3772"/>
                  </a:cubicBezTo>
                  <a:cubicBezTo>
                    <a:pt x="370763" y="2934"/>
                    <a:pt x="372440" y="3073"/>
                    <a:pt x="374675" y="4191"/>
                  </a:cubicBezTo>
                  <a:lnTo>
                    <a:pt x="378866" y="838"/>
                  </a:lnTo>
                  <a:cubicBezTo>
                    <a:pt x="379984" y="279"/>
                    <a:pt x="382498" y="0"/>
                    <a:pt x="386410" y="0"/>
                  </a:cubicBezTo>
                  <a:close/>
                  <a:moveTo>
                    <a:pt x="465201" y="25146"/>
                  </a:moveTo>
                  <a:lnTo>
                    <a:pt x="465201" y="29337"/>
                  </a:lnTo>
                  <a:lnTo>
                    <a:pt x="466877" y="31851"/>
                  </a:lnTo>
                  <a:cubicBezTo>
                    <a:pt x="466877" y="31851"/>
                    <a:pt x="467017" y="31572"/>
                    <a:pt x="467296" y="31013"/>
                  </a:cubicBezTo>
                  <a:cubicBezTo>
                    <a:pt x="467576" y="30455"/>
                    <a:pt x="467436" y="29896"/>
                    <a:pt x="466877" y="29337"/>
                  </a:cubicBezTo>
                  <a:cubicBezTo>
                    <a:pt x="466877" y="27102"/>
                    <a:pt x="466318" y="25705"/>
                    <a:pt x="465201" y="25146"/>
                  </a:cubicBezTo>
                  <a:close/>
                  <a:moveTo>
                    <a:pt x="302590" y="129921"/>
                  </a:moveTo>
                  <a:cubicBezTo>
                    <a:pt x="301472" y="130480"/>
                    <a:pt x="301752" y="130759"/>
                    <a:pt x="303428" y="130759"/>
                  </a:cubicBezTo>
                  <a:cubicBezTo>
                    <a:pt x="303987" y="130200"/>
                    <a:pt x="303987" y="129921"/>
                    <a:pt x="303428" y="129921"/>
                  </a:cubicBezTo>
                  <a:cubicBezTo>
                    <a:pt x="303428" y="129921"/>
                    <a:pt x="303149" y="129921"/>
                    <a:pt x="302590" y="129921"/>
                  </a:cubicBezTo>
                  <a:close/>
                  <a:moveTo>
                    <a:pt x="459333" y="234696"/>
                  </a:moveTo>
                  <a:cubicBezTo>
                    <a:pt x="458216" y="236372"/>
                    <a:pt x="457377" y="240563"/>
                    <a:pt x="456819" y="247269"/>
                  </a:cubicBezTo>
                  <a:lnTo>
                    <a:pt x="457657" y="248107"/>
                  </a:lnTo>
                  <a:cubicBezTo>
                    <a:pt x="457657" y="249784"/>
                    <a:pt x="459054" y="250063"/>
                    <a:pt x="461848" y="248945"/>
                  </a:cubicBezTo>
                  <a:lnTo>
                    <a:pt x="463524" y="249784"/>
                  </a:lnTo>
                  <a:lnTo>
                    <a:pt x="473583" y="257327"/>
                  </a:lnTo>
                  <a:lnTo>
                    <a:pt x="476935" y="259004"/>
                  </a:lnTo>
                  <a:cubicBezTo>
                    <a:pt x="477494" y="259004"/>
                    <a:pt x="477494" y="258724"/>
                    <a:pt x="476935" y="258165"/>
                  </a:cubicBezTo>
                  <a:lnTo>
                    <a:pt x="474421" y="255651"/>
                  </a:lnTo>
                  <a:lnTo>
                    <a:pt x="474421" y="253136"/>
                  </a:lnTo>
                  <a:cubicBezTo>
                    <a:pt x="473862" y="253136"/>
                    <a:pt x="473303" y="252997"/>
                    <a:pt x="472744" y="252717"/>
                  </a:cubicBezTo>
                  <a:cubicBezTo>
                    <a:pt x="472186" y="252438"/>
                    <a:pt x="471906" y="252019"/>
                    <a:pt x="471906" y="251460"/>
                  </a:cubicBezTo>
                  <a:cubicBezTo>
                    <a:pt x="472465" y="251460"/>
                    <a:pt x="473024" y="251460"/>
                    <a:pt x="473583" y="251460"/>
                  </a:cubicBezTo>
                  <a:cubicBezTo>
                    <a:pt x="474141" y="251460"/>
                    <a:pt x="474421" y="251460"/>
                    <a:pt x="474421" y="251460"/>
                  </a:cubicBezTo>
                  <a:cubicBezTo>
                    <a:pt x="477774" y="254813"/>
                    <a:pt x="479450" y="256489"/>
                    <a:pt x="479450" y="256489"/>
                  </a:cubicBezTo>
                  <a:lnTo>
                    <a:pt x="488670" y="262356"/>
                  </a:lnTo>
                  <a:cubicBezTo>
                    <a:pt x="489788" y="262915"/>
                    <a:pt x="491744" y="263195"/>
                    <a:pt x="494538" y="263195"/>
                  </a:cubicBezTo>
                  <a:cubicBezTo>
                    <a:pt x="493420" y="261518"/>
                    <a:pt x="490905" y="260121"/>
                    <a:pt x="486994" y="259004"/>
                  </a:cubicBezTo>
                  <a:cubicBezTo>
                    <a:pt x="485317" y="257327"/>
                    <a:pt x="483641" y="255651"/>
                    <a:pt x="481965" y="253974"/>
                  </a:cubicBezTo>
                  <a:cubicBezTo>
                    <a:pt x="480288" y="252298"/>
                    <a:pt x="478612" y="250901"/>
                    <a:pt x="476935" y="249784"/>
                  </a:cubicBezTo>
                  <a:lnTo>
                    <a:pt x="463524" y="238887"/>
                  </a:lnTo>
                  <a:lnTo>
                    <a:pt x="459333" y="234696"/>
                  </a:lnTo>
                  <a:close/>
                  <a:moveTo>
                    <a:pt x="478612" y="258165"/>
                  </a:moveTo>
                  <a:lnTo>
                    <a:pt x="478612" y="260680"/>
                  </a:lnTo>
                  <a:lnTo>
                    <a:pt x="482803" y="259842"/>
                  </a:lnTo>
                  <a:cubicBezTo>
                    <a:pt x="482244" y="259842"/>
                    <a:pt x="481685" y="259562"/>
                    <a:pt x="481126" y="259004"/>
                  </a:cubicBezTo>
                  <a:cubicBezTo>
                    <a:pt x="480568" y="258445"/>
                    <a:pt x="479729" y="258165"/>
                    <a:pt x="478612" y="258165"/>
                  </a:cubicBezTo>
                  <a:close/>
                  <a:moveTo>
                    <a:pt x="350367" y="242240"/>
                  </a:moveTo>
                  <a:cubicBezTo>
                    <a:pt x="347014" y="242798"/>
                    <a:pt x="342963" y="243916"/>
                    <a:pt x="338213" y="245592"/>
                  </a:cubicBezTo>
                  <a:cubicBezTo>
                    <a:pt x="333464" y="247269"/>
                    <a:pt x="329971" y="248666"/>
                    <a:pt x="327736" y="249784"/>
                  </a:cubicBezTo>
                  <a:lnTo>
                    <a:pt x="326059" y="250622"/>
                  </a:lnTo>
                  <a:lnTo>
                    <a:pt x="336118" y="250622"/>
                  </a:lnTo>
                  <a:lnTo>
                    <a:pt x="326059" y="253136"/>
                  </a:lnTo>
                  <a:cubicBezTo>
                    <a:pt x="324942" y="254254"/>
                    <a:pt x="323824" y="254813"/>
                    <a:pt x="322707" y="254813"/>
                  </a:cubicBezTo>
                  <a:cubicBezTo>
                    <a:pt x="321030" y="254813"/>
                    <a:pt x="319773" y="255232"/>
                    <a:pt x="318935" y="256070"/>
                  </a:cubicBezTo>
                  <a:cubicBezTo>
                    <a:pt x="318096" y="256908"/>
                    <a:pt x="317538" y="257607"/>
                    <a:pt x="317258" y="258165"/>
                  </a:cubicBezTo>
                  <a:cubicBezTo>
                    <a:pt x="316979" y="258724"/>
                    <a:pt x="316839" y="259283"/>
                    <a:pt x="316839" y="259842"/>
                  </a:cubicBezTo>
                  <a:cubicBezTo>
                    <a:pt x="317398" y="259842"/>
                    <a:pt x="317817" y="260121"/>
                    <a:pt x="318096" y="260680"/>
                  </a:cubicBezTo>
                  <a:cubicBezTo>
                    <a:pt x="318376" y="261239"/>
                    <a:pt x="318516" y="261518"/>
                    <a:pt x="318516" y="261518"/>
                  </a:cubicBezTo>
                  <a:lnTo>
                    <a:pt x="331927" y="265709"/>
                  </a:lnTo>
                  <a:cubicBezTo>
                    <a:pt x="334162" y="266268"/>
                    <a:pt x="336956" y="267386"/>
                    <a:pt x="340309" y="269062"/>
                  </a:cubicBezTo>
                  <a:cubicBezTo>
                    <a:pt x="341426" y="269621"/>
                    <a:pt x="343662" y="269900"/>
                    <a:pt x="347014" y="269900"/>
                  </a:cubicBezTo>
                  <a:lnTo>
                    <a:pt x="349529" y="264871"/>
                  </a:lnTo>
                  <a:cubicBezTo>
                    <a:pt x="350088" y="262077"/>
                    <a:pt x="350507" y="259004"/>
                    <a:pt x="350786" y="255651"/>
                  </a:cubicBezTo>
                  <a:cubicBezTo>
                    <a:pt x="351066" y="252298"/>
                    <a:pt x="351764" y="249225"/>
                    <a:pt x="352882" y="246431"/>
                  </a:cubicBezTo>
                  <a:lnTo>
                    <a:pt x="351205" y="246431"/>
                  </a:lnTo>
                  <a:cubicBezTo>
                    <a:pt x="350647" y="246431"/>
                    <a:pt x="349669" y="246710"/>
                    <a:pt x="348272" y="247269"/>
                  </a:cubicBezTo>
                  <a:cubicBezTo>
                    <a:pt x="346875" y="247828"/>
                    <a:pt x="345059" y="247828"/>
                    <a:pt x="342823" y="247269"/>
                  </a:cubicBezTo>
                  <a:cubicBezTo>
                    <a:pt x="343941" y="246710"/>
                    <a:pt x="344919" y="246151"/>
                    <a:pt x="345757" y="245592"/>
                  </a:cubicBezTo>
                  <a:cubicBezTo>
                    <a:pt x="346595" y="245034"/>
                    <a:pt x="347853" y="244754"/>
                    <a:pt x="349529" y="244754"/>
                  </a:cubicBezTo>
                  <a:lnTo>
                    <a:pt x="352882" y="243916"/>
                  </a:lnTo>
                  <a:lnTo>
                    <a:pt x="352882" y="242240"/>
                  </a:lnTo>
                  <a:lnTo>
                    <a:pt x="350367" y="242240"/>
                  </a:lnTo>
                  <a:close/>
                  <a:moveTo>
                    <a:pt x="456819" y="248945"/>
                  </a:moveTo>
                  <a:cubicBezTo>
                    <a:pt x="455142" y="250063"/>
                    <a:pt x="454304" y="251460"/>
                    <a:pt x="454304" y="253136"/>
                  </a:cubicBezTo>
                  <a:lnTo>
                    <a:pt x="463524" y="258165"/>
                  </a:lnTo>
                  <a:cubicBezTo>
                    <a:pt x="464083" y="259283"/>
                    <a:pt x="465759" y="260680"/>
                    <a:pt x="468553" y="262356"/>
                  </a:cubicBezTo>
                  <a:cubicBezTo>
                    <a:pt x="469112" y="263474"/>
                    <a:pt x="470789" y="264033"/>
                    <a:pt x="473583" y="264033"/>
                  </a:cubicBezTo>
                  <a:cubicBezTo>
                    <a:pt x="473583" y="262915"/>
                    <a:pt x="473024" y="262356"/>
                    <a:pt x="471906" y="262356"/>
                  </a:cubicBezTo>
                  <a:cubicBezTo>
                    <a:pt x="471347" y="261239"/>
                    <a:pt x="469112" y="259562"/>
                    <a:pt x="465201" y="257327"/>
                  </a:cubicBezTo>
                  <a:lnTo>
                    <a:pt x="456819" y="248945"/>
                  </a:lnTo>
                  <a:close/>
                  <a:moveTo>
                    <a:pt x="454304" y="259004"/>
                  </a:moveTo>
                  <a:lnTo>
                    <a:pt x="454304" y="264033"/>
                  </a:lnTo>
                  <a:lnTo>
                    <a:pt x="457657" y="264033"/>
                  </a:lnTo>
                  <a:lnTo>
                    <a:pt x="461848" y="263195"/>
                  </a:lnTo>
                  <a:cubicBezTo>
                    <a:pt x="460171" y="260959"/>
                    <a:pt x="457657" y="259562"/>
                    <a:pt x="454304" y="259004"/>
                  </a:cubicBezTo>
                  <a:close/>
                  <a:moveTo>
                    <a:pt x="322707" y="250622"/>
                  </a:moveTo>
                  <a:cubicBezTo>
                    <a:pt x="322707" y="250622"/>
                    <a:pt x="321310" y="251180"/>
                    <a:pt x="318516" y="252298"/>
                  </a:cubicBezTo>
                  <a:cubicBezTo>
                    <a:pt x="320751" y="252857"/>
                    <a:pt x="322427" y="252857"/>
                    <a:pt x="323545" y="252298"/>
                  </a:cubicBezTo>
                  <a:cubicBezTo>
                    <a:pt x="323545" y="252298"/>
                    <a:pt x="323405" y="252019"/>
                    <a:pt x="323126" y="251460"/>
                  </a:cubicBezTo>
                  <a:cubicBezTo>
                    <a:pt x="322846" y="250901"/>
                    <a:pt x="322707" y="250622"/>
                    <a:pt x="322707" y="250622"/>
                  </a:cubicBezTo>
                  <a:close/>
                  <a:moveTo>
                    <a:pt x="292531" y="260680"/>
                  </a:moveTo>
                  <a:cubicBezTo>
                    <a:pt x="292531" y="260680"/>
                    <a:pt x="292392" y="260820"/>
                    <a:pt x="292112" y="261099"/>
                  </a:cubicBezTo>
                  <a:cubicBezTo>
                    <a:pt x="291833" y="261379"/>
                    <a:pt x="291693" y="261518"/>
                    <a:pt x="291693" y="261518"/>
                  </a:cubicBezTo>
                  <a:cubicBezTo>
                    <a:pt x="291693" y="261518"/>
                    <a:pt x="291833" y="261658"/>
                    <a:pt x="292112" y="261937"/>
                  </a:cubicBezTo>
                  <a:cubicBezTo>
                    <a:pt x="292392" y="262217"/>
                    <a:pt x="292531" y="262356"/>
                    <a:pt x="292531" y="262356"/>
                  </a:cubicBezTo>
                  <a:lnTo>
                    <a:pt x="295884" y="262356"/>
                  </a:lnTo>
                  <a:lnTo>
                    <a:pt x="295884" y="260680"/>
                  </a:lnTo>
                  <a:lnTo>
                    <a:pt x="292531" y="260680"/>
                  </a:lnTo>
                  <a:close/>
                  <a:moveTo>
                    <a:pt x="297561" y="262356"/>
                  </a:moveTo>
                  <a:cubicBezTo>
                    <a:pt x="296443" y="262356"/>
                    <a:pt x="295884" y="262915"/>
                    <a:pt x="295884" y="264033"/>
                  </a:cubicBezTo>
                  <a:cubicBezTo>
                    <a:pt x="297002" y="266268"/>
                    <a:pt x="299237" y="266827"/>
                    <a:pt x="302590" y="265709"/>
                  </a:cubicBezTo>
                  <a:cubicBezTo>
                    <a:pt x="300355" y="264033"/>
                    <a:pt x="298678" y="262915"/>
                    <a:pt x="297561" y="262356"/>
                  </a:cubicBezTo>
                  <a:close/>
                  <a:moveTo>
                    <a:pt x="266547" y="269062"/>
                  </a:moveTo>
                  <a:cubicBezTo>
                    <a:pt x="264871" y="267944"/>
                    <a:pt x="262915" y="268224"/>
                    <a:pt x="260680" y="269900"/>
                  </a:cubicBezTo>
                  <a:lnTo>
                    <a:pt x="256489" y="270738"/>
                  </a:lnTo>
                  <a:lnTo>
                    <a:pt x="252298" y="271577"/>
                  </a:lnTo>
                  <a:cubicBezTo>
                    <a:pt x="252298" y="271577"/>
                    <a:pt x="252158" y="271577"/>
                    <a:pt x="251879" y="271577"/>
                  </a:cubicBezTo>
                  <a:cubicBezTo>
                    <a:pt x="251599" y="271577"/>
                    <a:pt x="251180" y="271577"/>
                    <a:pt x="250621" y="271577"/>
                  </a:cubicBezTo>
                  <a:lnTo>
                    <a:pt x="252298" y="272415"/>
                  </a:lnTo>
                  <a:cubicBezTo>
                    <a:pt x="252857" y="272415"/>
                    <a:pt x="253415" y="272275"/>
                    <a:pt x="253974" y="271996"/>
                  </a:cubicBezTo>
                  <a:cubicBezTo>
                    <a:pt x="254533" y="271716"/>
                    <a:pt x="255371" y="271577"/>
                    <a:pt x="256489" y="271577"/>
                  </a:cubicBezTo>
                  <a:lnTo>
                    <a:pt x="259842" y="271577"/>
                  </a:lnTo>
                  <a:cubicBezTo>
                    <a:pt x="260959" y="271577"/>
                    <a:pt x="263194" y="270738"/>
                    <a:pt x="266547" y="269062"/>
                  </a:cubicBezTo>
                  <a:close/>
                  <a:moveTo>
                    <a:pt x="242239" y="273253"/>
                  </a:moveTo>
                  <a:cubicBezTo>
                    <a:pt x="242239" y="273812"/>
                    <a:pt x="241820" y="274091"/>
                    <a:pt x="240982" y="274091"/>
                  </a:cubicBezTo>
                  <a:cubicBezTo>
                    <a:pt x="240144" y="274091"/>
                    <a:pt x="239445" y="274371"/>
                    <a:pt x="238887" y="274930"/>
                  </a:cubicBezTo>
                  <a:lnTo>
                    <a:pt x="236372" y="276606"/>
                  </a:lnTo>
                  <a:cubicBezTo>
                    <a:pt x="236372" y="276047"/>
                    <a:pt x="235953" y="275768"/>
                    <a:pt x="235115" y="275768"/>
                  </a:cubicBezTo>
                  <a:cubicBezTo>
                    <a:pt x="234276" y="275768"/>
                    <a:pt x="233578" y="275488"/>
                    <a:pt x="233019" y="274930"/>
                  </a:cubicBezTo>
                  <a:cubicBezTo>
                    <a:pt x="231343" y="275488"/>
                    <a:pt x="229387" y="276466"/>
                    <a:pt x="227152" y="277863"/>
                  </a:cubicBezTo>
                  <a:cubicBezTo>
                    <a:pt x="224917" y="279260"/>
                    <a:pt x="223240" y="280238"/>
                    <a:pt x="222123" y="280797"/>
                  </a:cubicBezTo>
                  <a:lnTo>
                    <a:pt x="222123" y="282473"/>
                  </a:lnTo>
                  <a:cubicBezTo>
                    <a:pt x="223799" y="282473"/>
                    <a:pt x="225475" y="282194"/>
                    <a:pt x="227152" y="281635"/>
                  </a:cubicBezTo>
                  <a:lnTo>
                    <a:pt x="242239" y="279120"/>
                  </a:lnTo>
                  <a:cubicBezTo>
                    <a:pt x="245033" y="279120"/>
                    <a:pt x="246710" y="278003"/>
                    <a:pt x="247269" y="275768"/>
                  </a:cubicBezTo>
                  <a:cubicBezTo>
                    <a:pt x="246710" y="275768"/>
                    <a:pt x="246011" y="275349"/>
                    <a:pt x="245173" y="274510"/>
                  </a:cubicBezTo>
                  <a:cubicBezTo>
                    <a:pt x="244335" y="273672"/>
                    <a:pt x="243357" y="273253"/>
                    <a:pt x="242239" y="273253"/>
                  </a:cubicBezTo>
                  <a:close/>
                  <a:moveTo>
                    <a:pt x="284568" y="353720"/>
                  </a:moveTo>
                  <a:cubicBezTo>
                    <a:pt x="283730" y="354279"/>
                    <a:pt x="282473" y="354838"/>
                    <a:pt x="280797" y="355397"/>
                  </a:cubicBezTo>
                  <a:lnTo>
                    <a:pt x="285826" y="354559"/>
                  </a:lnTo>
                  <a:cubicBezTo>
                    <a:pt x="285826" y="354559"/>
                    <a:pt x="285966" y="354698"/>
                    <a:pt x="286245" y="354978"/>
                  </a:cubicBezTo>
                  <a:cubicBezTo>
                    <a:pt x="286524" y="355257"/>
                    <a:pt x="286664" y="355117"/>
                    <a:pt x="286664" y="354559"/>
                  </a:cubicBezTo>
                  <a:cubicBezTo>
                    <a:pt x="286105" y="353441"/>
                    <a:pt x="285407" y="353162"/>
                    <a:pt x="284568" y="353720"/>
                  </a:cubicBezTo>
                  <a:close/>
                  <a:moveTo>
                    <a:pt x="452628" y="354559"/>
                  </a:moveTo>
                  <a:lnTo>
                    <a:pt x="424967" y="355397"/>
                  </a:lnTo>
                  <a:lnTo>
                    <a:pt x="420776" y="355397"/>
                  </a:lnTo>
                  <a:cubicBezTo>
                    <a:pt x="420776" y="356514"/>
                    <a:pt x="420497" y="357492"/>
                    <a:pt x="419938" y="358330"/>
                  </a:cubicBezTo>
                  <a:cubicBezTo>
                    <a:pt x="419379" y="359169"/>
                    <a:pt x="419100" y="360146"/>
                    <a:pt x="419100" y="361264"/>
                  </a:cubicBezTo>
                  <a:cubicBezTo>
                    <a:pt x="416864" y="363499"/>
                    <a:pt x="416585" y="366293"/>
                    <a:pt x="418261" y="369646"/>
                  </a:cubicBezTo>
                  <a:cubicBezTo>
                    <a:pt x="419938" y="369646"/>
                    <a:pt x="420776" y="370205"/>
                    <a:pt x="420776" y="371322"/>
                  </a:cubicBezTo>
                  <a:cubicBezTo>
                    <a:pt x="420776" y="371881"/>
                    <a:pt x="420776" y="372580"/>
                    <a:pt x="420776" y="373418"/>
                  </a:cubicBezTo>
                  <a:cubicBezTo>
                    <a:pt x="420776" y="374256"/>
                    <a:pt x="421055" y="374955"/>
                    <a:pt x="421614" y="375513"/>
                  </a:cubicBezTo>
                  <a:cubicBezTo>
                    <a:pt x="422173" y="375513"/>
                    <a:pt x="422313" y="375793"/>
                    <a:pt x="422033" y="376352"/>
                  </a:cubicBezTo>
                  <a:cubicBezTo>
                    <a:pt x="421754" y="376910"/>
                    <a:pt x="421335" y="377190"/>
                    <a:pt x="420776" y="377190"/>
                  </a:cubicBezTo>
                  <a:cubicBezTo>
                    <a:pt x="419658" y="377749"/>
                    <a:pt x="417703" y="378028"/>
                    <a:pt x="414909" y="378028"/>
                  </a:cubicBezTo>
                  <a:lnTo>
                    <a:pt x="414909" y="373837"/>
                  </a:lnTo>
                  <a:cubicBezTo>
                    <a:pt x="413791" y="374396"/>
                    <a:pt x="413232" y="375234"/>
                    <a:pt x="413232" y="376352"/>
                  </a:cubicBezTo>
                  <a:cubicBezTo>
                    <a:pt x="410997" y="376910"/>
                    <a:pt x="409879" y="378307"/>
                    <a:pt x="409879" y="380543"/>
                  </a:cubicBezTo>
                  <a:lnTo>
                    <a:pt x="405688" y="383896"/>
                  </a:lnTo>
                  <a:cubicBezTo>
                    <a:pt x="405130" y="384454"/>
                    <a:pt x="404431" y="384734"/>
                    <a:pt x="403593" y="384734"/>
                  </a:cubicBezTo>
                  <a:cubicBezTo>
                    <a:pt x="402755" y="384734"/>
                    <a:pt x="402336" y="385013"/>
                    <a:pt x="402336" y="385572"/>
                  </a:cubicBezTo>
                  <a:cubicBezTo>
                    <a:pt x="401218" y="385013"/>
                    <a:pt x="400100" y="385292"/>
                    <a:pt x="398983" y="386410"/>
                  </a:cubicBezTo>
                  <a:cubicBezTo>
                    <a:pt x="400100" y="388645"/>
                    <a:pt x="399542" y="391160"/>
                    <a:pt x="397306" y="393954"/>
                  </a:cubicBezTo>
                  <a:cubicBezTo>
                    <a:pt x="397865" y="393954"/>
                    <a:pt x="398284" y="393954"/>
                    <a:pt x="398564" y="393954"/>
                  </a:cubicBezTo>
                  <a:cubicBezTo>
                    <a:pt x="398843" y="393954"/>
                    <a:pt x="398983" y="393954"/>
                    <a:pt x="398983" y="393954"/>
                  </a:cubicBezTo>
                  <a:lnTo>
                    <a:pt x="399821" y="393954"/>
                  </a:lnTo>
                  <a:cubicBezTo>
                    <a:pt x="400380" y="395072"/>
                    <a:pt x="400380" y="396049"/>
                    <a:pt x="399821" y="396888"/>
                  </a:cubicBezTo>
                  <a:cubicBezTo>
                    <a:pt x="399262" y="397726"/>
                    <a:pt x="398983" y="398424"/>
                    <a:pt x="398983" y="398983"/>
                  </a:cubicBezTo>
                  <a:cubicBezTo>
                    <a:pt x="397865" y="398983"/>
                    <a:pt x="395630" y="399821"/>
                    <a:pt x="392277" y="401498"/>
                  </a:cubicBezTo>
                  <a:lnTo>
                    <a:pt x="392277" y="403174"/>
                  </a:lnTo>
                  <a:lnTo>
                    <a:pt x="398983" y="399821"/>
                  </a:lnTo>
                  <a:lnTo>
                    <a:pt x="398983" y="398983"/>
                  </a:lnTo>
                  <a:lnTo>
                    <a:pt x="400659" y="398983"/>
                  </a:lnTo>
                  <a:lnTo>
                    <a:pt x="402336" y="395630"/>
                  </a:lnTo>
                  <a:lnTo>
                    <a:pt x="405688" y="396468"/>
                  </a:lnTo>
                  <a:lnTo>
                    <a:pt x="406527" y="396468"/>
                  </a:lnTo>
                  <a:cubicBezTo>
                    <a:pt x="404291" y="397027"/>
                    <a:pt x="402615" y="398424"/>
                    <a:pt x="401497" y="400659"/>
                  </a:cubicBezTo>
                  <a:lnTo>
                    <a:pt x="400659" y="400659"/>
                  </a:lnTo>
                  <a:cubicBezTo>
                    <a:pt x="400100" y="402895"/>
                    <a:pt x="398703" y="404851"/>
                    <a:pt x="396468" y="406527"/>
                  </a:cubicBezTo>
                  <a:cubicBezTo>
                    <a:pt x="394233" y="408203"/>
                    <a:pt x="392836" y="409321"/>
                    <a:pt x="392277" y="409880"/>
                  </a:cubicBezTo>
                  <a:lnTo>
                    <a:pt x="388924" y="413233"/>
                  </a:lnTo>
                  <a:cubicBezTo>
                    <a:pt x="388366" y="413233"/>
                    <a:pt x="388086" y="413791"/>
                    <a:pt x="388086" y="414909"/>
                  </a:cubicBezTo>
                  <a:cubicBezTo>
                    <a:pt x="389204" y="413791"/>
                    <a:pt x="390042" y="413093"/>
                    <a:pt x="390601" y="412813"/>
                  </a:cubicBezTo>
                  <a:cubicBezTo>
                    <a:pt x="391160" y="412534"/>
                    <a:pt x="391718" y="412394"/>
                    <a:pt x="392277" y="412394"/>
                  </a:cubicBezTo>
                  <a:lnTo>
                    <a:pt x="398983" y="408203"/>
                  </a:lnTo>
                  <a:lnTo>
                    <a:pt x="398983" y="410718"/>
                  </a:lnTo>
                  <a:lnTo>
                    <a:pt x="389763" y="418262"/>
                  </a:lnTo>
                  <a:cubicBezTo>
                    <a:pt x="388645" y="418820"/>
                    <a:pt x="388086" y="419379"/>
                    <a:pt x="388086" y="419938"/>
                  </a:cubicBezTo>
                  <a:lnTo>
                    <a:pt x="388924" y="420776"/>
                  </a:lnTo>
                  <a:cubicBezTo>
                    <a:pt x="389483" y="421335"/>
                    <a:pt x="389902" y="421614"/>
                    <a:pt x="390182" y="421614"/>
                  </a:cubicBezTo>
                  <a:cubicBezTo>
                    <a:pt x="390461" y="421614"/>
                    <a:pt x="390880" y="421335"/>
                    <a:pt x="391439" y="420776"/>
                  </a:cubicBezTo>
                  <a:cubicBezTo>
                    <a:pt x="390880" y="420218"/>
                    <a:pt x="390740" y="419798"/>
                    <a:pt x="391020" y="419519"/>
                  </a:cubicBezTo>
                  <a:cubicBezTo>
                    <a:pt x="391299" y="419240"/>
                    <a:pt x="391718" y="419100"/>
                    <a:pt x="392277" y="419100"/>
                  </a:cubicBezTo>
                  <a:cubicBezTo>
                    <a:pt x="395630" y="417423"/>
                    <a:pt x="397865" y="416306"/>
                    <a:pt x="398983" y="415747"/>
                  </a:cubicBezTo>
                  <a:lnTo>
                    <a:pt x="400659" y="416585"/>
                  </a:lnTo>
                  <a:lnTo>
                    <a:pt x="395630" y="420776"/>
                  </a:lnTo>
                  <a:cubicBezTo>
                    <a:pt x="395071" y="420776"/>
                    <a:pt x="393674" y="421335"/>
                    <a:pt x="391439" y="422453"/>
                  </a:cubicBezTo>
                  <a:cubicBezTo>
                    <a:pt x="391439" y="423011"/>
                    <a:pt x="390880" y="423850"/>
                    <a:pt x="389763" y="424967"/>
                  </a:cubicBezTo>
                  <a:lnTo>
                    <a:pt x="388924" y="427482"/>
                  </a:lnTo>
                  <a:cubicBezTo>
                    <a:pt x="389483" y="428041"/>
                    <a:pt x="389483" y="429158"/>
                    <a:pt x="388924" y="430835"/>
                  </a:cubicBezTo>
                  <a:cubicBezTo>
                    <a:pt x="390601" y="429158"/>
                    <a:pt x="391998" y="428041"/>
                    <a:pt x="393115" y="427482"/>
                  </a:cubicBezTo>
                  <a:lnTo>
                    <a:pt x="395630" y="429158"/>
                  </a:lnTo>
                  <a:lnTo>
                    <a:pt x="396468" y="425805"/>
                  </a:lnTo>
                  <a:cubicBezTo>
                    <a:pt x="396468" y="425805"/>
                    <a:pt x="397586" y="425805"/>
                    <a:pt x="399821" y="425805"/>
                  </a:cubicBezTo>
                  <a:lnTo>
                    <a:pt x="400659" y="425805"/>
                  </a:lnTo>
                  <a:cubicBezTo>
                    <a:pt x="400659" y="424688"/>
                    <a:pt x="401218" y="423850"/>
                    <a:pt x="402336" y="423291"/>
                  </a:cubicBezTo>
                  <a:cubicBezTo>
                    <a:pt x="402894" y="422732"/>
                    <a:pt x="403593" y="422173"/>
                    <a:pt x="404431" y="421614"/>
                  </a:cubicBezTo>
                  <a:cubicBezTo>
                    <a:pt x="405269" y="421056"/>
                    <a:pt x="405688" y="420218"/>
                    <a:pt x="405688" y="419100"/>
                  </a:cubicBezTo>
                  <a:lnTo>
                    <a:pt x="409041" y="415747"/>
                  </a:lnTo>
                  <a:lnTo>
                    <a:pt x="409879" y="415747"/>
                  </a:lnTo>
                  <a:cubicBezTo>
                    <a:pt x="409879" y="417423"/>
                    <a:pt x="409879" y="418262"/>
                    <a:pt x="409879" y="418262"/>
                  </a:cubicBezTo>
                  <a:lnTo>
                    <a:pt x="409041" y="419100"/>
                  </a:lnTo>
                  <a:lnTo>
                    <a:pt x="404012" y="423291"/>
                  </a:lnTo>
                  <a:cubicBezTo>
                    <a:pt x="403453" y="423850"/>
                    <a:pt x="403034" y="424408"/>
                    <a:pt x="402755" y="424967"/>
                  </a:cubicBezTo>
                  <a:cubicBezTo>
                    <a:pt x="402475" y="425526"/>
                    <a:pt x="402056" y="425805"/>
                    <a:pt x="401497" y="425805"/>
                  </a:cubicBezTo>
                  <a:cubicBezTo>
                    <a:pt x="400939" y="426364"/>
                    <a:pt x="400659" y="427202"/>
                    <a:pt x="400659" y="428320"/>
                  </a:cubicBezTo>
                  <a:cubicBezTo>
                    <a:pt x="400659" y="429438"/>
                    <a:pt x="400380" y="430276"/>
                    <a:pt x="399821" y="430835"/>
                  </a:cubicBezTo>
                  <a:cubicBezTo>
                    <a:pt x="399262" y="430835"/>
                    <a:pt x="398564" y="430835"/>
                    <a:pt x="397726" y="430835"/>
                  </a:cubicBezTo>
                  <a:cubicBezTo>
                    <a:pt x="396887" y="430835"/>
                    <a:pt x="396189" y="431114"/>
                    <a:pt x="395630" y="431673"/>
                  </a:cubicBezTo>
                  <a:lnTo>
                    <a:pt x="391439" y="434188"/>
                  </a:lnTo>
                  <a:cubicBezTo>
                    <a:pt x="390880" y="434746"/>
                    <a:pt x="390461" y="435445"/>
                    <a:pt x="390182" y="436283"/>
                  </a:cubicBezTo>
                  <a:cubicBezTo>
                    <a:pt x="389902" y="437121"/>
                    <a:pt x="389483" y="437540"/>
                    <a:pt x="388924" y="437540"/>
                  </a:cubicBezTo>
                  <a:cubicBezTo>
                    <a:pt x="388366" y="438658"/>
                    <a:pt x="388366" y="440055"/>
                    <a:pt x="388924" y="441731"/>
                  </a:cubicBezTo>
                  <a:lnTo>
                    <a:pt x="393954" y="444246"/>
                  </a:lnTo>
                  <a:cubicBezTo>
                    <a:pt x="395630" y="445364"/>
                    <a:pt x="398145" y="446760"/>
                    <a:pt x="401497" y="448437"/>
                  </a:cubicBezTo>
                  <a:cubicBezTo>
                    <a:pt x="401497" y="447878"/>
                    <a:pt x="401637" y="447459"/>
                    <a:pt x="401916" y="447180"/>
                  </a:cubicBezTo>
                  <a:cubicBezTo>
                    <a:pt x="402196" y="446900"/>
                    <a:pt x="402336" y="446481"/>
                    <a:pt x="402336" y="445922"/>
                  </a:cubicBezTo>
                  <a:lnTo>
                    <a:pt x="402336" y="445084"/>
                  </a:lnTo>
                  <a:cubicBezTo>
                    <a:pt x="403453" y="445084"/>
                    <a:pt x="404012" y="444525"/>
                    <a:pt x="404012" y="443408"/>
                  </a:cubicBezTo>
                  <a:cubicBezTo>
                    <a:pt x="406247" y="441731"/>
                    <a:pt x="409321" y="440334"/>
                    <a:pt x="413232" y="439217"/>
                  </a:cubicBezTo>
                  <a:cubicBezTo>
                    <a:pt x="413791" y="439217"/>
                    <a:pt x="414350" y="438658"/>
                    <a:pt x="414909" y="437540"/>
                  </a:cubicBezTo>
                  <a:lnTo>
                    <a:pt x="418261" y="437540"/>
                  </a:lnTo>
                  <a:cubicBezTo>
                    <a:pt x="419938" y="435305"/>
                    <a:pt x="420776" y="434188"/>
                    <a:pt x="420776" y="434188"/>
                  </a:cubicBezTo>
                  <a:cubicBezTo>
                    <a:pt x="430276" y="428041"/>
                    <a:pt x="436422" y="423011"/>
                    <a:pt x="439216" y="419100"/>
                  </a:cubicBezTo>
                  <a:lnTo>
                    <a:pt x="450113" y="406527"/>
                  </a:lnTo>
                  <a:lnTo>
                    <a:pt x="450113" y="405689"/>
                  </a:lnTo>
                  <a:cubicBezTo>
                    <a:pt x="448437" y="405130"/>
                    <a:pt x="447179" y="405130"/>
                    <a:pt x="446341" y="405689"/>
                  </a:cubicBezTo>
                  <a:cubicBezTo>
                    <a:pt x="445503" y="406248"/>
                    <a:pt x="445084" y="407365"/>
                    <a:pt x="445084" y="409042"/>
                  </a:cubicBezTo>
                  <a:cubicBezTo>
                    <a:pt x="445084" y="409042"/>
                    <a:pt x="444525" y="409880"/>
                    <a:pt x="443407" y="411556"/>
                  </a:cubicBezTo>
                  <a:lnTo>
                    <a:pt x="442569" y="409880"/>
                  </a:lnTo>
                  <a:cubicBezTo>
                    <a:pt x="442569" y="408762"/>
                    <a:pt x="442849" y="408203"/>
                    <a:pt x="443407" y="408203"/>
                  </a:cubicBezTo>
                  <a:lnTo>
                    <a:pt x="442569" y="404851"/>
                  </a:lnTo>
                  <a:lnTo>
                    <a:pt x="452628" y="395630"/>
                  </a:lnTo>
                  <a:cubicBezTo>
                    <a:pt x="452069" y="394513"/>
                    <a:pt x="451929" y="393674"/>
                    <a:pt x="452208" y="393116"/>
                  </a:cubicBezTo>
                  <a:cubicBezTo>
                    <a:pt x="452488" y="392557"/>
                    <a:pt x="452628" y="391998"/>
                    <a:pt x="452628" y="391439"/>
                  </a:cubicBezTo>
                  <a:cubicBezTo>
                    <a:pt x="453186" y="390881"/>
                    <a:pt x="453466" y="390042"/>
                    <a:pt x="453466" y="388925"/>
                  </a:cubicBezTo>
                  <a:cubicBezTo>
                    <a:pt x="454025" y="388366"/>
                    <a:pt x="454025" y="387807"/>
                    <a:pt x="453466" y="387248"/>
                  </a:cubicBezTo>
                  <a:cubicBezTo>
                    <a:pt x="452907" y="387807"/>
                    <a:pt x="450672" y="388645"/>
                    <a:pt x="446760" y="389763"/>
                  </a:cubicBezTo>
                  <a:lnTo>
                    <a:pt x="443407" y="393954"/>
                  </a:lnTo>
                  <a:lnTo>
                    <a:pt x="441731" y="395630"/>
                  </a:lnTo>
                  <a:cubicBezTo>
                    <a:pt x="440055" y="396189"/>
                    <a:pt x="439216" y="396189"/>
                    <a:pt x="439216" y="395630"/>
                  </a:cubicBezTo>
                  <a:lnTo>
                    <a:pt x="439216" y="391439"/>
                  </a:lnTo>
                  <a:lnTo>
                    <a:pt x="439216" y="390601"/>
                  </a:lnTo>
                  <a:cubicBezTo>
                    <a:pt x="440334" y="391160"/>
                    <a:pt x="441452" y="391160"/>
                    <a:pt x="442569" y="390601"/>
                  </a:cubicBezTo>
                  <a:cubicBezTo>
                    <a:pt x="443687" y="390042"/>
                    <a:pt x="444525" y="389763"/>
                    <a:pt x="445084" y="389763"/>
                  </a:cubicBezTo>
                  <a:lnTo>
                    <a:pt x="446760" y="386410"/>
                  </a:lnTo>
                  <a:cubicBezTo>
                    <a:pt x="450672" y="384734"/>
                    <a:pt x="452628" y="383896"/>
                    <a:pt x="452628" y="383896"/>
                  </a:cubicBezTo>
                  <a:cubicBezTo>
                    <a:pt x="452069" y="383896"/>
                    <a:pt x="451789" y="383896"/>
                    <a:pt x="451789" y="383896"/>
                  </a:cubicBezTo>
                  <a:cubicBezTo>
                    <a:pt x="450113" y="383896"/>
                    <a:pt x="448437" y="384175"/>
                    <a:pt x="446760" y="384734"/>
                  </a:cubicBezTo>
                  <a:lnTo>
                    <a:pt x="446760" y="383896"/>
                  </a:lnTo>
                  <a:lnTo>
                    <a:pt x="449275" y="382219"/>
                  </a:lnTo>
                  <a:cubicBezTo>
                    <a:pt x="447598" y="382219"/>
                    <a:pt x="446760" y="381660"/>
                    <a:pt x="446760" y="380543"/>
                  </a:cubicBezTo>
                  <a:cubicBezTo>
                    <a:pt x="446760" y="379984"/>
                    <a:pt x="447179" y="379565"/>
                    <a:pt x="448018" y="379285"/>
                  </a:cubicBezTo>
                  <a:cubicBezTo>
                    <a:pt x="448856" y="379006"/>
                    <a:pt x="449554" y="378307"/>
                    <a:pt x="450113" y="377190"/>
                  </a:cubicBezTo>
                  <a:cubicBezTo>
                    <a:pt x="450113" y="376631"/>
                    <a:pt x="450392" y="375933"/>
                    <a:pt x="450951" y="375094"/>
                  </a:cubicBezTo>
                  <a:cubicBezTo>
                    <a:pt x="451510" y="374256"/>
                    <a:pt x="450951" y="373558"/>
                    <a:pt x="449275" y="372999"/>
                  </a:cubicBezTo>
                  <a:cubicBezTo>
                    <a:pt x="448157" y="372440"/>
                    <a:pt x="447319" y="372580"/>
                    <a:pt x="446760" y="373418"/>
                  </a:cubicBezTo>
                  <a:cubicBezTo>
                    <a:pt x="446201" y="374256"/>
                    <a:pt x="445643" y="374675"/>
                    <a:pt x="445084" y="374675"/>
                  </a:cubicBezTo>
                  <a:cubicBezTo>
                    <a:pt x="445643" y="373558"/>
                    <a:pt x="446481" y="372440"/>
                    <a:pt x="447598" y="371322"/>
                  </a:cubicBezTo>
                  <a:cubicBezTo>
                    <a:pt x="448716" y="370205"/>
                    <a:pt x="449554" y="369087"/>
                    <a:pt x="450113" y="367970"/>
                  </a:cubicBezTo>
                  <a:cubicBezTo>
                    <a:pt x="451789" y="366852"/>
                    <a:pt x="452628" y="365455"/>
                    <a:pt x="452628" y="363779"/>
                  </a:cubicBezTo>
                  <a:cubicBezTo>
                    <a:pt x="452628" y="362102"/>
                    <a:pt x="454304" y="360985"/>
                    <a:pt x="457657" y="360426"/>
                  </a:cubicBezTo>
                  <a:lnTo>
                    <a:pt x="457657" y="357911"/>
                  </a:lnTo>
                  <a:lnTo>
                    <a:pt x="461848" y="357911"/>
                  </a:lnTo>
                  <a:lnTo>
                    <a:pt x="461848" y="355397"/>
                  </a:lnTo>
                  <a:lnTo>
                    <a:pt x="452628" y="354559"/>
                  </a:lnTo>
                  <a:close/>
                  <a:moveTo>
                    <a:pt x="410718" y="443408"/>
                  </a:moveTo>
                  <a:cubicBezTo>
                    <a:pt x="410718" y="444525"/>
                    <a:pt x="410438" y="445084"/>
                    <a:pt x="409879" y="445084"/>
                  </a:cubicBezTo>
                  <a:lnTo>
                    <a:pt x="414070" y="445922"/>
                  </a:lnTo>
                  <a:cubicBezTo>
                    <a:pt x="413512" y="445922"/>
                    <a:pt x="413232" y="446481"/>
                    <a:pt x="413232" y="447599"/>
                  </a:cubicBezTo>
                  <a:cubicBezTo>
                    <a:pt x="412673" y="447599"/>
                    <a:pt x="410997" y="448157"/>
                    <a:pt x="408203" y="449275"/>
                  </a:cubicBezTo>
                  <a:lnTo>
                    <a:pt x="409041" y="449275"/>
                  </a:lnTo>
                  <a:cubicBezTo>
                    <a:pt x="409600" y="449275"/>
                    <a:pt x="410159" y="449275"/>
                    <a:pt x="410718" y="449275"/>
                  </a:cubicBezTo>
                  <a:lnTo>
                    <a:pt x="413232" y="447599"/>
                  </a:lnTo>
                  <a:cubicBezTo>
                    <a:pt x="413232" y="446481"/>
                    <a:pt x="413791" y="445922"/>
                    <a:pt x="414909" y="445922"/>
                  </a:cubicBezTo>
                  <a:lnTo>
                    <a:pt x="414070" y="445922"/>
                  </a:lnTo>
                  <a:cubicBezTo>
                    <a:pt x="413512" y="445922"/>
                    <a:pt x="413232" y="445643"/>
                    <a:pt x="413232" y="445084"/>
                  </a:cubicBezTo>
                  <a:lnTo>
                    <a:pt x="413232" y="443408"/>
                  </a:lnTo>
                  <a:lnTo>
                    <a:pt x="410718" y="443408"/>
                  </a:lnTo>
                  <a:close/>
                  <a:moveTo>
                    <a:pt x="406527" y="445922"/>
                  </a:moveTo>
                  <a:lnTo>
                    <a:pt x="403174" y="447599"/>
                  </a:lnTo>
                  <a:lnTo>
                    <a:pt x="403174" y="448437"/>
                  </a:lnTo>
                  <a:lnTo>
                    <a:pt x="406527" y="446760"/>
                  </a:lnTo>
                  <a:lnTo>
                    <a:pt x="406527" y="445922"/>
                  </a:lnTo>
                  <a:close/>
                  <a:moveTo>
                    <a:pt x="416585" y="355397"/>
                  </a:moveTo>
                  <a:cubicBezTo>
                    <a:pt x="417703" y="357073"/>
                    <a:pt x="418541" y="357911"/>
                    <a:pt x="419100" y="357911"/>
                  </a:cubicBezTo>
                  <a:lnTo>
                    <a:pt x="419100" y="355397"/>
                  </a:lnTo>
                  <a:lnTo>
                    <a:pt x="416585" y="355397"/>
                  </a:lnTo>
                  <a:close/>
                  <a:moveTo>
                    <a:pt x="283311" y="357911"/>
                  </a:moveTo>
                  <a:lnTo>
                    <a:pt x="275767" y="359588"/>
                  </a:lnTo>
                  <a:lnTo>
                    <a:pt x="274091" y="360426"/>
                  </a:lnTo>
                  <a:cubicBezTo>
                    <a:pt x="273532" y="359867"/>
                    <a:pt x="272973" y="359727"/>
                    <a:pt x="272415" y="360007"/>
                  </a:cubicBezTo>
                  <a:cubicBezTo>
                    <a:pt x="271856" y="360286"/>
                    <a:pt x="271297" y="360705"/>
                    <a:pt x="270738" y="361264"/>
                  </a:cubicBezTo>
                  <a:cubicBezTo>
                    <a:pt x="270738" y="362382"/>
                    <a:pt x="270459" y="362941"/>
                    <a:pt x="269900" y="362941"/>
                  </a:cubicBezTo>
                  <a:cubicBezTo>
                    <a:pt x="269341" y="362941"/>
                    <a:pt x="268503" y="362661"/>
                    <a:pt x="267385" y="362102"/>
                  </a:cubicBezTo>
                  <a:cubicBezTo>
                    <a:pt x="263474" y="360985"/>
                    <a:pt x="261239" y="361544"/>
                    <a:pt x="260680" y="363779"/>
                  </a:cubicBezTo>
                  <a:lnTo>
                    <a:pt x="258165" y="364617"/>
                  </a:lnTo>
                  <a:cubicBezTo>
                    <a:pt x="258165" y="364617"/>
                    <a:pt x="258165" y="364896"/>
                    <a:pt x="258165" y="365455"/>
                  </a:cubicBezTo>
                  <a:cubicBezTo>
                    <a:pt x="258165" y="366014"/>
                    <a:pt x="258165" y="366293"/>
                    <a:pt x="258165" y="366293"/>
                  </a:cubicBezTo>
                  <a:lnTo>
                    <a:pt x="264033" y="366293"/>
                  </a:lnTo>
                  <a:cubicBezTo>
                    <a:pt x="261239" y="367411"/>
                    <a:pt x="256489" y="367970"/>
                    <a:pt x="249783" y="367970"/>
                  </a:cubicBezTo>
                  <a:cubicBezTo>
                    <a:pt x="250901" y="367411"/>
                    <a:pt x="252018" y="366992"/>
                    <a:pt x="253136" y="366712"/>
                  </a:cubicBezTo>
                  <a:cubicBezTo>
                    <a:pt x="254254" y="366433"/>
                    <a:pt x="255371" y="366293"/>
                    <a:pt x="256489" y="366293"/>
                  </a:cubicBezTo>
                  <a:lnTo>
                    <a:pt x="256489" y="363779"/>
                  </a:lnTo>
                  <a:lnTo>
                    <a:pt x="255651" y="363779"/>
                  </a:lnTo>
                  <a:cubicBezTo>
                    <a:pt x="255092" y="363779"/>
                    <a:pt x="254254" y="364058"/>
                    <a:pt x="253136" y="364617"/>
                  </a:cubicBezTo>
                  <a:cubicBezTo>
                    <a:pt x="252018" y="365176"/>
                    <a:pt x="250901" y="364896"/>
                    <a:pt x="249783" y="363779"/>
                  </a:cubicBezTo>
                  <a:lnTo>
                    <a:pt x="245592" y="364617"/>
                  </a:lnTo>
                  <a:lnTo>
                    <a:pt x="242239" y="367131"/>
                  </a:lnTo>
                  <a:cubicBezTo>
                    <a:pt x="241122" y="366573"/>
                    <a:pt x="239725" y="366433"/>
                    <a:pt x="238048" y="366712"/>
                  </a:cubicBezTo>
                  <a:cubicBezTo>
                    <a:pt x="236372" y="366992"/>
                    <a:pt x="234696" y="367131"/>
                    <a:pt x="233019" y="367131"/>
                  </a:cubicBezTo>
                  <a:cubicBezTo>
                    <a:pt x="231902" y="368249"/>
                    <a:pt x="230644" y="368948"/>
                    <a:pt x="229247" y="369227"/>
                  </a:cubicBezTo>
                  <a:cubicBezTo>
                    <a:pt x="227850" y="369506"/>
                    <a:pt x="226593" y="369646"/>
                    <a:pt x="225475" y="369646"/>
                  </a:cubicBezTo>
                  <a:cubicBezTo>
                    <a:pt x="225475" y="369646"/>
                    <a:pt x="225336" y="369646"/>
                    <a:pt x="225056" y="369646"/>
                  </a:cubicBezTo>
                  <a:cubicBezTo>
                    <a:pt x="224777" y="369646"/>
                    <a:pt x="224637" y="369646"/>
                    <a:pt x="224637" y="369646"/>
                  </a:cubicBezTo>
                  <a:cubicBezTo>
                    <a:pt x="222961" y="370764"/>
                    <a:pt x="220726" y="371322"/>
                    <a:pt x="217932" y="371322"/>
                  </a:cubicBezTo>
                  <a:lnTo>
                    <a:pt x="214579" y="372161"/>
                  </a:lnTo>
                  <a:cubicBezTo>
                    <a:pt x="214579" y="372719"/>
                    <a:pt x="214579" y="373278"/>
                    <a:pt x="214579" y="373837"/>
                  </a:cubicBezTo>
                  <a:cubicBezTo>
                    <a:pt x="214579" y="374396"/>
                    <a:pt x="214579" y="374675"/>
                    <a:pt x="214579" y="374675"/>
                  </a:cubicBezTo>
                  <a:lnTo>
                    <a:pt x="217932" y="374675"/>
                  </a:lnTo>
                  <a:cubicBezTo>
                    <a:pt x="217932" y="375793"/>
                    <a:pt x="217652" y="376352"/>
                    <a:pt x="217093" y="376352"/>
                  </a:cubicBezTo>
                  <a:cubicBezTo>
                    <a:pt x="213741" y="376352"/>
                    <a:pt x="211785" y="376631"/>
                    <a:pt x="211226" y="377190"/>
                  </a:cubicBezTo>
                  <a:cubicBezTo>
                    <a:pt x="207873" y="377190"/>
                    <a:pt x="205917" y="377469"/>
                    <a:pt x="205359" y="378028"/>
                  </a:cubicBezTo>
                  <a:cubicBezTo>
                    <a:pt x="204241" y="378028"/>
                    <a:pt x="203682" y="378307"/>
                    <a:pt x="203682" y="378866"/>
                  </a:cubicBezTo>
                  <a:lnTo>
                    <a:pt x="202006" y="379705"/>
                  </a:lnTo>
                  <a:cubicBezTo>
                    <a:pt x="201447" y="379705"/>
                    <a:pt x="201028" y="379565"/>
                    <a:pt x="200748" y="379285"/>
                  </a:cubicBezTo>
                  <a:cubicBezTo>
                    <a:pt x="200469" y="379006"/>
                    <a:pt x="200329" y="378866"/>
                    <a:pt x="200329" y="378866"/>
                  </a:cubicBezTo>
                  <a:cubicBezTo>
                    <a:pt x="200329" y="378307"/>
                    <a:pt x="200469" y="377888"/>
                    <a:pt x="200748" y="377609"/>
                  </a:cubicBezTo>
                  <a:cubicBezTo>
                    <a:pt x="201028" y="377330"/>
                    <a:pt x="201447" y="377190"/>
                    <a:pt x="202006" y="377190"/>
                  </a:cubicBezTo>
                  <a:lnTo>
                    <a:pt x="207873" y="375513"/>
                  </a:lnTo>
                  <a:cubicBezTo>
                    <a:pt x="208991" y="375513"/>
                    <a:pt x="209829" y="375513"/>
                    <a:pt x="210388" y="375513"/>
                  </a:cubicBezTo>
                  <a:cubicBezTo>
                    <a:pt x="210947" y="375513"/>
                    <a:pt x="211505" y="375513"/>
                    <a:pt x="212064" y="375513"/>
                  </a:cubicBezTo>
                  <a:lnTo>
                    <a:pt x="212064" y="374675"/>
                  </a:lnTo>
                  <a:lnTo>
                    <a:pt x="211226" y="374675"/>
                  </a:lnTo>
                  <a:cubicBezTo>
                    <a:pt x="210108" y="374675"/>
                    <a:pt x="207594" y="374955"/>
                    <a:pt x="203682" y="375513"/>
                  </a:cubicBezTo>
                  <a:cubicBezTo>
                    <a:pt x="202565" y="375513"/>
                    <a:pt x="201168" y="376072"/>
                    <a:pt x="199491" y="377190"/>
                  </a:cubicBezTo>
                  <a:cubicBezTo>
                    <a:pt x="199491" y="377190"/>
                    <a:pt x="199352" y="377330"/>
                    <a:pt x="199072" y="377609"/>
                  </a:cubicBezTo>
                  <a:cubicBezTo>
                    <a:pt x="198793" y="377888"/>
                    <a:pt x="198653" y="378028"/>
                    <a:pt x="198653" y="378028"/>
                  </a:cubicBezTo>
                  <a:cubicBezTo>
                    <a:pt x="196977" y="380263"/>
                    <a:pt x="195300" y="381660"/>
                    <a:pt x="193624" y="382219"/>
                  </a:cubicBezTo>
                  <a:cubicBezTo>
                    <a:pt x="193065" y="382778"/>
                    <a:pt x="191668" y="383476"/>
                    <a:pt x="189433" y="384315"/>
                  </a:cubicBezTo>
                  <a:cubicBezTo>
                    <a:pt x="187198" y="385153"/>
                    <a:pt x="185521" y="385851"/>
                    <a:pt x="184404" y="386410"/>
                  </a:cubicBezTo>
                  <a:cubicBezTo>
                    <a:pt x="182168" y="386969"/>
                    <a:pt x="181051" y="387248"/>
                    <a:pt x="181051" y="387248"/>
                  </a:cubicBezTo>
                  <a:cubicBezTo>
                    <a:pt x="179374" y="386690"/>
                    <a:pt x="177419" y="386690"/>
                    <a:pt x="175183" y="387248"/>
                  </a:cubicBezTo>
                  <a:cubicBezTo>
                    <a:pt x="175183" y="387807"/>
                    <a:pt x="175463" y="388087"/>
                    <a:pt x="176022" y="388087"/>
                  </a:cubicBezTo>
                  <a:cubicBezTo>
                    <a:pt x="176580" y="388087"/>
                    <a:pt x="176301" y="388087"/>
                    <a:pt x="175183" y="388087"/>
                  </a:cubicBezTo>
                  <a:cubicBezTo>
                    <a:pt x="175183" y="388645"/>
                    <a:pt x="174345" y="389204"/>
                    <a:pt x="172669" y="389763"/>
                  </a:cubicBezTo>
                  <a:cubicBezTo>
                    <a:pt x="170992" y="390322"/>
                    <a:pt x="169595" y="390881"/>
                    <a:pt x="168478" y="391439"/>
                  </a:cubicBezTo>
                  <a:cubicBezTo>
                    <a:pt x="165684" y="391998"/>
                    <a:pt x="163449" y="393116"/>
                    <a:pt x="161772" y="394792"/>
                  </a:cubicBezTo>
                  <a:lnTo>
                    <a:pt x="163449" y="393954"/>
                  </a:lnTo>
                  <a:cubicBezTo>
                    <a:pt x="169595" y="391719"/>
                    <a:pt x="174904" y="390042"/>
                    <a:pt x="179374" y="388925"/>
                  </a:cubicBezTo>
                  <a:cubicBezTo>
                    <a:pt x="183845" y="387807"/>
                    <a:pt x="187477" y="386690"/>
                    <a:pt x="190271" y="385572"/>
                  </a:cubicBezTo>
                  <a:cubicBezTo>
                    <a:pt x="191389" y="385572"/>
                    <a:pt x="192366" y="385292"/>
                    <a:pt x="193205" y="384734"/>
                  </a:cubicBezTo>
                  <a:cubicBezTo>
                    <a:pt x="194043" y="384175"/>
                    <a:pt x="195300" y="383896"/>
                    <a:pt x="196977" y="383896"/>
                  </a:cubicBezTo>
                  <a:cubicBezTo>
                    <a:pt x="206476" y="381102"/>
                    <a:pt x="215417" y="378866"/>
                    <a:pt x="223799" y="377190"/>
                  </a:cubicBezTo>
                  <a:cubicBezTo>
                    <a:pt x="232181" y="373837"/>
                    <a:pt x="241681" y="371322"/>
                    <a:pt x="252298" y="369646"/>
                  </a:cubicBezTo>
                  <a:cubicBezTo>
                    <a:pt x="255651" y="369646"/>
                    <a:pt x="259283" y="369367"/>
                    <a:pt x="263194" y="368808"/>
                  </a:cubicBezTo>
                  <a:cubicBezTo>
                    <a:pt x="267106" y="368249"/>
                    <a:pt x="271018" y="367411"/>
                    <a:pt x="274929" y="366293"/>
                  </a:cubicBezTo>
                  <a:cubicBezTo>
                    <a:pt x="277164" y="366293"/>
                    <a:pt x="281076" y="365735"/>
                    <a:pt x="286664" y="364617"/>
                  </a:cubicBezTo>
                  <a:lnTo>
                    <a:pt x="286664" y="360426"/>
                  </a:lnTo>
                  <a:lnTo>
                    <a:pt x="283311" y="360426"/>
                  </a:lnTo>
                  <a:lnTo>
                    <a:pt x="283311" y="359588"/>
                  </a:lnTo>
                  <a:cubicBezTo>
                    <a:pt x="284988" y="359588"/>
                    <a:pt x="286105" y="359308"/>
                    <a:pt x="286664" y="358750"/>
                  </a:cubicBezTo>
                  <a:lnTo>
                    <a:pt x="288340" y="357911"/>
                  </a:lnTo>
                  <a:lnTo>
                    <a:pt x="283311" y="357911"/>
                  </a:lnTo>
                  <a:close/>
                  <a:moveTo>
                    <a:pt x="286664" y="366293"/>
                  </a:moveTo>
                  <a:lnTo>
                    <a:pt x="282473" y="367131"/>
                  </a:lnTo>
                  <a:lnTo>
                    <a:pt x="279120" y="367131"/>
                  </a:lnTo>
                  <a:cubicBezTo>
                    <a:pt x="272415" y="367131"/>
                    <a:pt x="261797" y="369087"/>
                    <a:pt x="247269" y="372999"/>
                  </a:cubicBezTo>
                  <a:lnTo>
                    <a:pt x="223799" y="378028"/>
                  </a:lnTo>
                  <a:cubicBezTo>
                    <a:pt x="214858" y="380263"/>
                    <a:pt x="208153" y="381940"/>
                    <a:pt x="203682" y="383057"/>
                  </a:cubicBezTo>
                  <a:cubicBezTo>
                    <a:pt x="189712" y="387528"/>
                    <a:pt x="178816" y="391160"/>
                    <a:pt x="170992" y="393954"/>
                  </a:cubicBezTo>
                  <a:lnTo>
                    <a:pt x="159258" y="397307"/>
                  </a:lnTo>
                  <a:cubicBezTo>
                    <a:pt x="156464" y="398424"/>
                    <a:pt x="151714" y="400101"/>
                    <a:pt x="145008" y="402336"/>
                  </a:cubicBezTo>
                  <a:lnTo>
                    <a:pt x="145008" y="403174"/>
                  </a:lnTo>
                  <a:lnTo>
                    <a:pt x="149199" y="404012"/>
                  </a:lnTo>
                  <a:lnTo>
                    <a:pt x="149199" y="406527"/>
                  </a:lnTo>
                  <a:cubicBezTo>
                    <a:pt x="148640" y="407086"/>
                    <a:pt x="148501" y="407505"/>
                    <a:pt x="148780" y="407784"/>
                  </a:cubicBezTo>
                  <a:cubicBezTo>
                    <a:pt x="149060" y="408064"/>
                    <a:pt x="149479" y="408203"/>
                    <a:pt x="150037" y="408203"/>
                  </a:cubicBezTo>
                  <a:lnTo>
                    <a:pt x="150037" y="406527"/>
                  </a:lnTo>
                  <a:cubicBezTo>
                    <a:pt x="151155" y="405968"/>
                    <a:pt x="153111" y="406248"/>
                    <a:pt x="155905" y="407365"/>
                  </a:cubicBezTo>
                  <a:lnTo>
                    <a:pt x="155905" y="409880"/>
                  </a:lnTo>
                  <a:lnTo>
                    <a:pt x="153390" y="409880"/>
                  </a:lnTo>
                  <a:lnTo>
                    <a:pt x="153390" y="412394"/>
                  </a:lnTo>
                  <a:lnTo>
                    <a:pt x="155905" y="412394"/>
                  </a:lnTo>
                  <a:lnTo>
                    <a:pt x="160096" y="412394"/>
                  </a:lnTo>
                  <a:lnTo>
                    <a:pt x="161772" y="413233"/>
                  </a:lnTo>
                  <a:cubicBezTo>
                    <a:pt x="161772" y="413791"/>
                    <a:pt x="161074" y="414210"/>
                    <a:pt x="159677" y="414490"/>
                  </a:cubicBezTo>
                  <a:cubicBezTo>
                    <a:pt x="158280" y="414769"/>
                    <a:pt x="157581" y="415188"/>
                    <a:pt x="157581" y="415747"/>
                  </a:cubicBezTo>
                  <a:cubicBezTo>
                    <a:pt x="160934" y="416865"/>
                    <a:pt x="162890" y="416865"/>
                    <a:pt x="163449" y="415747"/>
                  </a:cubicBezTo>
                  <a:lnTo>
                    <a:pt x="165125" y="414909"/>
                  </a:lnTo>
                  <a:cubicBezTo>
                    <a:pt x="165125" y="414350"/>
                    <a:pt x="165404" y="413931"/>
                    <a:pt x="165963" y="413652"/>
                  </a:cubicBezTo>
                  <a:cubicBezTo>
                    <a:pt x="166522" y="413372"/>
                    <a:pt x="166801" y="412953"/>
                    <a:pt x="166801" y="412394"/>
                  </a:cubicBezTo>
                  <a:cubicBezTo>
                    <a:pt x="169037" y="412394"/>
                    <a:pt x="170434" y="412394"/>
                    <a:pt x="170992" y="412394"/>
                  </a:cubicBezTo>
                  <a:cubicBezTo>
                    <a:pt x="173786" y="410718"/>
                    <a:pt x="177139" y="409880"/>
                    <a:pt x="181051" y="409880"/>
                  </a:cubicBezTo>
                  <a:cubicBezTo>
                    <a:pt x="182727" y="410438"/>
                    <a:pt x="184404" y="409880"/>
                    <a:pt x="186080" y="408203"/>
                  </a:cubicBezTo>
                  <a:lnTo>
                    <a:pt x="190271" y="406527"/>
                  </a:lnTo>
                  <a:cubicBezTo>
                    <a:pt x="192506" y="405409"/>
                    <a:pt x="193624" y="403453"/>
                    <a:pt x="193624" y="400659"/>
                  </a:cubicBezTo>
                  <a:lnTo>
                    <a:pt x="193624" y="398145"/>
                  </a:lnTo>
                  <a:lnTo>
                    <a:pt x="196977" y="398145"/>
                  </a:lnTo>
                  <a:lnTo>
                    <a:pt x="199491" y="397307"/>
                  </a:lnTo>
                  <a:cubicBezTo>
                    <a:pt x="199491" y="397307"/>
                    <a:pt x="199631" y="397307"/>
                    <a:pt x="199910" y="397307"/>
                  </a:cubicBezTo>
                  <a:cubicBezTo>
                    <a:pt x="200190" y="397307"/>
                    <a:pt x="200329" y="397307"/>
                    <a:pt x="200329" y="397307"/>
                  </a:cubicBezTo>
                  <a:cubicBezTo>
                    <a:pt x="200888" y="397865"/>
                    <a:pt x="201168" y="398424"/>
                    <a:pt x="201168" y="398983"/>
                  </a:cubicBezTo>
                  <a:cubicBezTo>
                    <a:pt x="201168" y="399542"/>
                    <a:pt x="201447" y="400101"/>
                    <a:pt x="202006" y="400659"/>
                  </a:cubicBezTo>
                  <a:cubicBezTo>
                    <a:pt x="204241" y="400659"/>
                    <a:pt x="206197" y="400101"/>
                    <a:pt x="207873" y="398983"/>
                  </a:cubicBezTo>
                  <a:cubicBezTo>
                    <a:pt x="209550" y="398983"/>
                    <a:pt x="211086" y="398704"/>
                    <a:pt x="212483" y="398145"/>
                  </a:cubicBezTo>
                  <a:cubicBezTo>
                    <a:pt x="213880" y="397586"/>
                    <a:pt x="215417" y="397027"/>
                    <a:pt x="217093" y="396468"/>
                  </a:cubicBezTo>
                  <a:cubicBezTo>
                    <a:pt x="218770" y="397027"/>
                    <a:pt x="220726" y="397865"/>
                    <a:pt x="222961" y="398983"/>
                  </a:cubicBezTo>
                  <a:cubicBezTo>
                    <a:pt x="225196" y="400101"/>
                    <a:pt x="227431" y="400659"/>
                    <a:pt x="229666" y="400659"/>
                  </a:cubicBezTo>
                  <a:cubicBezTo>
                    <a:pt x="230225" y="401218"/>
                    <a:pt x="230784" y="401498"/>
                    <a:pt x="231343" y="401498"/>
                  </a:cubicBezTo>
                  <a:cubicBezTo>
                    <a:pt x="231902" y="401498"/>
                    <a:pt x="232460" y="401777"/>
                    <a:pt x="233019" y="402336"/>
                  </a:cubicBezTo>
                  <a:cubicBezTo>
                    <a:pt x="235254" y="403453"/>
                    <a:pt x="237210" y="404012"/>
                    <a:pt x="238887" y="404012"/>
                  </a:cubicBezTo>
                  <a:lnTo>
                    <a:pt x="248945" y="404851"/>
                  </a:lnTo>
                  <a:cubicBezTo>
                    <a:pt x="250621" y="404851"/>
                    <a:pt x="252438" y="404990"/>
                    <a:pt x="254393" y="405270"/>
                  </a:cubicBezTo>
                  <a:cubicBezTo>
                    <a:pt x="256349" y="405549"/>
                    <a:pt x="258445" y="405409"/>
                    <a:pt x="260680" y="404851"/>
                  </a:cubicBezTo>
                  <a:cubicBezTo>
                    <a:pt x="263474" y="404851"/>
                    <a:pt x="265709" y="405409"/>
                    <a:pt x="267385" y="406527"/>
                  </a:cubicBezTo>
                  <a:lnTo>
                    <a:pt x="267385" y="409042"/>
                  </a:lnTo>
                  <a:cubicBezTo>
                    <a:pt x="267385" y="410159"/>
                    <a:pt x="267665" y="410997"/>
                    <a:pt x="268224" y="411556"/>
                  </a:cubicBezTo>
                  <a:cubicBezTo>
                    <a:pt x="268782" y="411556"/>
                    <a:pt x="269202" y="411416"/>
                    <a:pt x="269481" y="411137"/>
                  </a:cubicBezTo>
                  <a:cubicBezTo>
                    <a:pt x="269760" y="410858"/>
                    <a:pt x="270179" y="410718"/>
                    <a:pt x="270738" y="410718"/>
                  </a:cubicBezTo>
                  <a:cubicBezTo>
                    <a:pt x="272415" y="407924"/>
                    <a:pt x="273532" y="407924"/>
                    <a:pt x="274091" y="410718"/>
                  </a:cubicBezTo>
                  <a:lnTo>
                    <a:pt x="274929" y="412394"/>
                  </a:lnTo>
                  <a:lnTo>
                    <a:pt x="278282" y="412394"/>
                  </a:lnTo>
                  <a:cubicBezTo>
                    <a:pt x="278841" y="412953"/>
                    <a:pt x="279120" y="413512"/>
                    <a:pt x="279120" y="414071"/>
                  </a:cubicBezTo>
                  <a:lnTo>
                    <a:pt x="279120" y="417423"/>
                  </a:lnTo>
                  <a:cubicBezTo>
                    <a:pt x="279120" y="417982"/>
                    <a:pt x="278980" y="418401"/>
                    <a:pt x="278701" y="418681"/>
                  </a:cubicBezTo>
                  <a:cubicBezTo>
                    <a:pt x="278422" y="418960"/>
                    <a:pt x="278561" y="419379"/>
                    <a:pt x="279120" y="419938"/>
                  </a:cubicBezTo>
                  <a:cubicBezTo>
                    <a:pt x="280238" y="419938"/>
                    <a:pt x="281076" y="419659"/>
                    <a:pt x="281635" y="419100"/>
                  </a:cubicBezTo>
                  <a:cubicBezTo>
                    <a:pt x="282194" y="418541"/>
                    <a:pt x="282752" y="417982"/>
                    <a:pt x="283311" y="417423"/>
                  </a:cubicBezTo>
                  <a:lnTo>
                    <a:pt x="283311" y="418262"/>
                  </a:lnTo>
                  <a:lnTo>
                    <a:pt x="284988" y="418262"/>
                  </a:lnTo>
                  <a:cubicBezTo>
                    <a:pt x="284988" y="417703"/>
                    <a:pt x="284429" y="417423"/>
                    <a:pt x="283311" y="417423"/>
                  </a:cubicBezTo>
                  <a:cubicBezTo>
                    <a:pt x="284988" y="415747"/>
                    <a:pt x="285826" y="414350"/>
                    <a:pt x="285826" y="413233"/>
                  </a:cubicBezTo>
                  <a:lnTo>
                    <a:pt x="285826" y="394792"/>
                  </a:lnTo>
                  <a:lnTo>
                    <a:pt x="285826" y="391439"/>
                  </a:lnTo>
                  <a:lnTo>
                    <a:pt x="286664" y="369646"/>
                  </a:lnTo>
                  <a:lnTo>
                    <a:pt x="286664" y="366293"/>
                  </a:lnTo>
                  <a:close/>
                  <a:moveTo>
                    <a:pt x="392277" y="393954"/>
                  </a:moveTo>
                  <a:cubicBezTo>
                    <a:pt x="391160" y="395072"/>
                    <a:pt x="390880" y="395910"/>
                    <a:pt x="391439" y="396468"/>
                  </a:cubicBezTo>
                  <a:cubicBezTo>
                    <a:pt x="391998" y="396468"/>
                    <a:pt x="392557" y="396189"/>
                    <a:pt x="393115" y="395630"/>
                  </a:cubicBezTo>
                  <a:cubicBezTo>
                    <a:pt x="393674" y="395072"/>
                    <a:pt x="393954" y="394513"/>
                    <a:pt x="393954" y="393954"/>
                  </a:cubicBezTo>
                  <a:lnTo>
                    <a:pt x="392277" y="393954"/>
                  </a:lnTo>
                  <a:close/>
                  <a:moveTo>
                    <a:pt x="391439" y="448437"/>
                  </a:moveTo>
                  <a:lnTo>
                    <a:pt x="397306" y="450951"/>
                  </a:lnTo>
                  <a:lnTo>
                    <a:pt x="398983" y="450113"/>
                  </a:lnTo>
                  <a:cubicBezTo>
                    <a:pt x="396189" y="448996"/>
                    <a:pt x="393674" y="448437"/>
                    <a:pt x="391439" y="448437"/>
                  </a:cubicBezTo>
                  <a:close/>
                  <a:moveTo>
                    <a:pt x="282473" y="475259"/>
                  </a:moveTo>
                  <a:lnTo>
                    <a:pt x="279120" y="476097"/>
                  </a:lnTo>
                  <a:lnTo>
                    <a:pt x="278282" y="476936"/>
                  </a:lnTo>
                  <a:lnTo>
                    <a:pt x="277444" y="478612"/>
                  </a:lnTo>
                  <a:lnTo>
                    <a:pt x="279120" y="476936"/>
                  </a:lnTo>
                  <a:cubicBezTo>
                    <a:pt x="281355" y="476377"/>
                    <a:pt x="282473" y="475818"/>
                    <a:pt x="282473" y="475259"/>
                  </a:cubicBezTo>
                  <a:close/>
                  <a:moveTo>
                    <a:pt x="285826" y="480288"/>
                  </a:moveTo>
                  <a:lnTo>
                    <a:pt x="282473" y="481127"/>
                  </a:lnTo>
                  <a:cubicBezTo>
                    <a:pt x="279120" y="483362"/>
                    <a:pt x="276466" y="485248"/>
                    <a:pt x="274510" y="486785"/>
                  </a:cubicBezTo>
                  <a:lnTo>
                    <a:pt x="273253" y="487972"/>
                  </a:lnTo>
                  <a:lnTo>
                    <a:pt x="274929" y="486575"/>
                  </a:lnTo>
                  <a:cubicBezTo>
                    <a:pt x="276047" y="486296"/>
                    <a:pt x="277164" y="485877"/>
                    <a:pt x="278282" y="485318"/>
                  </a:cubicBezTo>
                  <a:cubicBezTo>
                    <a:pt x="280517" y="485318"/>
                    <a:pt x="282194" y="485038"/>
                    <a:pt x="283311" y="484480"/>
                  </a:cubicBezTo>
                  <a:lnTo>
                    <a:pt x="283311" y="485318"/>
                  </a:lnTo>
                  <a:cubicBezTo>
                    <a:pt x="283311" y="484759"/>
                    <a:pt x="283870" y="484480"/>
                    <a:pt x="284988" y="484480"/>
                  </a:cubicBezTo>
                  <a:cubicBezTo>
                    <a:pt x="285546" y="483362"/>
                    <a:pt x="285826" y="481965"/>
                    <a:pt x="285826" y="480288"/>
                  </a:cubicBezTo>
                  <a:close/>
                  <a:moveTo>
                    <a:pt x="283311" y="486156"/>
                  </a:moveTo>
                  <a:cubicBezTo>
                    <a:pt x="283311" y="486715"/>
                    <a:pt x="283172" y="487553"/>
                    <a:pt x="282892" y="488671"/>
                  </a:cubicBezTo>
                  <a:cubicBezTo>
                    <a:pt x="282613" y="489788"/>
                    <a:pt x="282752" y="491185"/>
                    <a:pt x="283311" y="492862"/>
                  </a:cubicBezTo>
                  <a:lnTo>
                    <a:pt x="282473" y="492862"/>
                  </a:lnTo>
                  <a:cubicBezTo>
                    <a:pt x="282473" y="492862"/>
                    <a:pt x="282054" y="493141"/>
                    <a:pt x="281216" y="493700"/>
                  </a:cubicBezTo>
                  <a:cubicBezTo>
                    <a:pt x="280378" y="494259"/>
                    <a:pt x="280517" y="494538"/>
                    <a:pt x="281635" y="494538"/>
                  </a:cubicBezTo>
                  <a:lnTo>
                    <a:pt x="285826" y="494538"/>
                  </a:lnTo>
                  <a:lnTo>
                    <a:pt x="285826" y="486156"/>
                  </a:lnTo>
                  <a:lnTo>
                    <a:pt x="283311" y="486156"/>
                  </a:lnTo>
                  <a:close/>
                  <a:moveTo>
                    <a:pt x="272247" y="488922"/>
                  </a:moveTo>
                  <a:lnTo>
                    <a:pt x="270738" y="490347"/>
                  </a:lnTo>
                  <a:cubicBezTo>
                    <a:pt x="270179" y="490347"/>
                    <a:pt x="269760" y="490487"/>
                    <a:pt x="269481" y="490766"/>
                  </a:cubicBezTo>
                  <a:cubicBezTo>
                    <a:pt x="269202" y="491046"/>
                    <a:pt x="268782" y="491465"/>
                    <a:pt x="268224" y="492023"/>
                  </a:cubicBezTo>
                  <a:cubicBezTo>
                    <a:pt x="265988" y="492582"/>
                    <a:pt x="263753" y="493700"/>
                    <a:pt x="261518" y="495376"/>
                  </a:cubicBezTo>
                  <a:cubicBezTo>
                    <a:pt x="259283" y="497053"/>
                    <a:pt x="257606" y="498170"/>
                    <a:pt x="256489" y="498729"/>
                  </a:cubicBezTo>
                  <a:cubicBezTo>
                    <a:pt x="255930" y="499288"/>
                    <a:pt x="255092" y="499847"/>
                    <a:pt x="253974" y="500405"/>
                  </a:cubicBezTo>
                  <a:cubicBezTo>
                    <a:pt x="254533" y="500405"/>
                    <a:pt x="255092" y="500266"/>
                    <a:pt x="255651" y="499986"/>
                  </a:cubicBezTo>
                  <a:cubicBezTo>
                    <a:pt x="256209" y="499707"/>
                    <a:pt x="256489" y="499567"/>
                    <a:pt x="256489" y="499567"/>
                  </a:cubicBezTo>
                  <a:cubicBezTo>
                    <a:pt x="258724" y="498450"/>
                    <a:pt x="262356" y="497053"/>
                    <a:pt x="267385" y="495376"/>
                  </a:cubicBezTo>
                  <a:lnTo>
                    <a:pt x="261518" y="498729"/>
                  </a:lnTo>
                  <a:cubicBezTo>
                    <a:pt x="262636" y="498170"/>
                    <a:pt x="263753" y="497611"/>
                    <a:pt x="264871" y="497053"/>
                  </a:cubicBezTo>
                  <a:cubicBezTo>
                    <a:pt x="265988" y="496494"/>
                    <a:pt x="266827" y="495935"/>
                    <a:pt x="267385" y="495376"/>
                  </a:cubicBezTo>
                  <a:cubicBezTo>
                    <a:pt x="267385" y="494259"/>
                    <a:pt x="267944" y="493420"/>
                    <a:pt x="269062" y="492862"/>
                  </a:cubicBezTo>
                  <a:cubicBezTo>
                    <a:pt x="270179" y="492303"/>
                    <a:pt x="271018" y="491744"/>
                    <a:pt x="271576" y="491185"/>
                  </a:cubicBezTo>
                  <a:lnTo>
                    <a:pt x="270738" y="491185"/>
                  </a:lnTo>
                  <a:lnTo>
                    <a:pt x="272247" y="488922"/>
                  </a:lnTo>
                  <a:close/>
                  <a:moveTo>
                    <a:pt x="279120" y="491185"/>
                  </a:moveTo>
                  <a:cubicBezTo>
                    <a:pt x="278561" y="491185"/>
                    <a:pt x="278282" y="491465"/>
                    <a:pt x="278282" y="492023"/>
                  </a:cubicBezTo>
                  <a:cubicBezTo>
                    <a:pt x="278282" y="493141"/>
                    <a:pt x="277723" y="494119"/>
                    <a:pt x="276606" y="494957"/>
                  </a:cubicBezTo>
                  <a:cubicBezTo>
                    <a:pt x="275488" y="495795"/>
                    <a:pt x="274650" y="496494"/>
                    <a:pt x="274091" y="497053"/>
                  </a:cubicBezTo>
                  <a:lnTo>
                    <a:pt x="274929" y="497891"/>
                  </a:lnTo>
                  <a:cubicBezTo>
                    <a:pt x="275488" y="497891"/>
                    <a:pt x="275907" y="497751"/>
                    <a:pt x="276186" y="497472"/>
                  </a:cubicBezTo>
                  <a:cubicBezTo>
                    <a:pt x="276466" y="497192"/>
                    <a:pt x="276885" y="497053"/>
                    <a:pt x="277444" y="497053"/>
                  </a:cubicBezTo>
                  <a:cubicBezTo>
                    <a:pt x="278003" y="497053"/>
                    <a:pt x="278282" y="496773"/>
                    <a:pt x="278282" y="496214"/>
                  </a:cubicBezTo>
                  <a:lnTo>
                    <a:pt x="279120" y="496214"/>
                  </a:lnTo>
                  <a:lnTo>
                    <a:pt x="279120" y="493700"/>
                  </a:lnTo>
                  <a:cubicBezTo>
                    <a:pt x="280797" y="493700"/>
                    <a:pt x="281635" y="493420"/>
                    <a:pt x="281635" y="492862"/>
                  </a:cubicBezTo>
                  <a:lnTo>
                    <a:pt x="279120" y="492862"/>
                  </a:lnTo>
                  <a:lnTo>
                    <a:pt x="279120" y="491185"/>
                  </a:lnTo>
                  <a:close/>
                  <a:moveTo>
                    <a:pt x="277444" y="498729"/>
                  </a:moveTo>
                  <a:lnTo>
                    <a:pt x="272415" y="501244"/>
                  </a:lnTo>
                  <a:cubicBezTo>
                    <a:pt x="272415" y="501244"/>
                    <a:pt x="271856" y="500964"/>
                    <a:pt x="270738" y="500405"/>
                  </a:cubicBezTo>
                  <a:lnTo>
                    <a:pt x="269900" y="502082"/>
                  </a:lnTo>
                  <a:cubicBezTo>
                    <a:pt x="269900" y="502641"/>
                    <a:pt x="269900" y="503199"/>
                    <a:pt x="269900" y="503758"/>
                  </a:cubicBezTo>
                  <a:cubicBezTo>
                    <a:pt x="269900" y="504317"/>
                    <a:pt x="269900" y="504596"/>
                    <a:pt x="269900" y="504596"/>
                  </a:cubicBezTo>
                  <a:cubicBezTo>
                    <a:pt x="268782" y="505155"/>
                    <a:pt x="267944" y="505155"/>
                    <a:pt x="267385" y="504596"/>
                  </a:cubicBezTo>
                  <a:lnTo>
                    <a:pt x="264033" y="505435"/>
                  </a:lnTo>
                  <a:cubicBezTo>
                    <a:pt x="264033" y="505435"/>
                    <a:pt x="263893" y="505574"/>
                    <a:pt x="263614" y="505854"/>
                  </a:cubicBezTo>
                  <a:cubicBezTo>
                    <a:pt x="263334" y="506133"/>
                    <a:pt x="263194" y="506273"/>
                    <a:pt x="263194" y="506273"/>
                  </a:cubicBezTo>
                  <a:lnTo>
                    <a:pt x="263194" y="507111"/>
                  </a:lnTo>
                  <a:cubicBezTo>
                    <a:pt x="263194" y="507670"/>
                    <a:pt x="262636" y="507949"/>
                    <a:pt x="261518" y="507949"/>
                  </a:cubicBezTo>
                  <a:cubicBezTo>
                    <a:pt x="261518" y="509067"/>
                    <a:pt x="261239" y="509626"/>
                    <a:pt x="260680" y="509626"/>
                  </a:cubicBezTo>
                  <a:cubicBezTo>
                    <a:pt x="260680" y="510184"/>
                    <a:pt x="259981" y="510743"/>
                    <a:pt x="258584" y="511302"/>
                  </a:cubicBezTo>
                  <a:cubicBezTo>
                    <a:pt x="257187" y="511861"/>
                    <a:pt x="256209" y="512699"/>
                    <a:pt x="255651" y="513817"/>
                  </a:cubicBezTo>
                  <a:cubicBezTo>
                    <a:pt x="255092" y="514375"/>
                    <a:pt x="254533" y="515074"/>
                    <a:pt x="253974" y="515912"/>
                  </a:cubicBezTo>
                  <a:cubicBezTo>
                    <a:pt x="253415" y="516750"/>
                    <a:pt x="253136" y="517169"/>
                    <a:pt x="253136" y="517169"/>
                  </a:cubicBezTo>
                  <a:lnTo>
                    <a:pt x="256489" y="517169"/>
                  </a:lnTo>
                  <a:cubicBezTo>
                    <a:pt x="254812" y="517169"/>
                    <a:pt x="253415" y="517728"/>
                    <a:pt x="252298" y="518846"/>
                  </a:cubicBezTo>
                  <a:cubicBezTo>
                    <a:pt x="252298" y="518287"/>
                    <a:pt x="251739" y="517728"/>
                    <a:pt x="250621" y="517169"/>
                  </a:cubicBezTo>
                  <a:lnTo>
                    <a:pt x="248945" y="518846"/>
                  </a:lnTo>
                  <a:cubicBezTo>
                    <a:pt x="248386" y="521640"/>
                    <a:pt x="247269" y="523037"/>
                    <a:pt x="245592" y="523037"/>
                  </a:cubicBezTo>
                  <a:cubicBezTo>
                    <a:pt x="245033" y="523037"/>
                    <a:pt x="244335" y="523456"/>
                    <a:pt x="243497" y="524294"/>
                  </a:cubicBezTo>
                  <a:cubicBezTo>
                    <a:pt x="242658" y="525132"/>
                    <a:pt x="242239" y="525831"/>
                    <a:pt x="242239" y="526390"/>
                  </a:cubicBezTo>
                  <a:cubicBezTo>
                    <a:pt x="242798" y="527507"/>
                    <a:pt x="242938" y="528345"/>
                    <a:pt x="242658" y="528904"/>
                  </a:cubicBezTo>
                  <a:cubicBezTo>
                    <a:pt x="242379" y="529463"/>
                    <a:pt x="242239" y="530022"/>
                    <a:pt x="242239" y="530581"/>
                  </a:cubicBezTo>
                  <a:cubicBezTo>
                    <a:pt x="242239" y="530022"/>
                    <a:pt x="242658" y="529882"/>
                    <a:pt x="243497" y="530162"/>
                  </a:cubicBezTo>
                  <a:cubicBezTo>
                    <a:pt x="244335" y="530441"/>
                    <a:pt x="245033" y="531419"/>
                    <a:pt x="245592" y="533095"/>
                  </a:cubicBezTo>
                  <a:lnTo>
                    <a:pt x="242239" y="534772"/>
                  </a:lnTo>
                  <a:lnTo>
                    <a:pt x="242239" y="532257"/>
                  </a:lnTo>
                  <a:cubicBezTo>
                    <a:pt x="242239" y="533375"/>
                    <a:pt x="241122" y="534492"/>
                    <a:pt x="238887" y="535610"/>
                  </a:cubicBezTo>
                  <a:lnTo>
                    <a:pt x="238048" y="537286"/>
                  </a:lnTo>
                  <a:lnTo>
                    <a:pt x="238048" y="535610"/>
                  </a:lnTo>
                  <a:cubicBezTo>
                    <a:pt x="236372" y="536169"/>
                    <a:pt x="235674" y="536867"/>
                    <a:pt x="235953" y="537705"/>
                  </a:cubicBezTo>
                  <a:cubicBezTo>
                    <a:pt x="236232" y="538543"/>
                    <a:pt x="236372" y="538963"/>
                    <a:pt x="236372" y="538963"/>
                  </a:cubicBezTo>
                  <a:cubicBezTo>
                    <a:pt x="236372" y="538963"/>
                    <a:pt x="235813" y="539382"/>
                    <a:pt x="234696" y="540220"/>
                  </a:cubicBezTo>
                  <a:cubicBezTo>
                    <a:pt x="233578" y="541058"/>
                    <a:pt x="233019" y="541757"/>
                    <a:pt x="233019" y="542315"/>
                  </a:cubicBezTo>
                  <a:cubicBezTo>
                    <a:pt x="231902" y="541757"/>
                    <a:pt x="231343" y="541337"/>
                    <a:pt x="231343" y="541058"/>
                  </a:cubicBezTo>
                  <a:cubicBezTo>
                    <a:pt x="231343" y="540779"/>
                    <a:pt x="231063" y="540360"/>
                    <a:pt x="230505" y="539801"/>
                  </a:cubicBezTo>
                  <a:cubicBezTo>
                    <a:pt x="229946" y="540918"/>
                    <a:pt x="228828" y="541896"/>
                    <a:pt x="227152" y="542735"/>
                  </a:cubicBezTo>
                  <a:cubicBezTo>
                    <a:pt x="225475" y="543573"/>
                    <a:pt x="224358" y="544551"/>
                    <a:pt x="223799" y="545668"/>
                  </a:cubicBezTo>
                  <a:lnTo>
                    <a:pt x="223799" y="547345"/>
                  </a:lnTo>
                  <a:cubicBezTo>
                    <a:pt x="222123" y="548462"/>
                    <a:pt x="221284" y="549859"/>
                    <a:pt x="221284" y="551536"/>
                  </a:cubicBezTo>
                  <a:lnTo>
                    <a:pt x="221284" y="553212"/>
                  </a:lnTo>
                  <a:cubicBezTo>
                    <a:pt x="221284" y="554888"/>
                    <a:pt x="221704" y="556844"/>
                    <a:pt x="222542" y="559079"/>
                  </a:cubicBezTo>
                  <a:cubicBezTo>
                    <a:pt x="223380" y="561315"/>
                    <a:pt x="224078" y="562991"/>
                    <a:pt x="224637" y="564109"/>
                  </a:cubicBezTo>
                  <a:lnTo>
                    <a:pt x="227152" y="571652"/>
                  </a:lnTo>
                  <a:cubicBezTo>
                    <a:pt x="230505" y="576682"/>
                    <a:pt x="236651" y="583108"/>
                    <a:pt x="245592" y="590931"/>
                  </a:cubicBezTo>
                  <a:cubicBezTo>
                    <a:pt x="251180" y="595960"/>
                    <a:pt x="257048" y="600431"/>
                    <a:pt x="263194" y="604342"/>
                  </a:cubicBezTo>
                  <a:cubicBezTo>
                    <a:pt x="265430" y="605460"/>
                    <a:pt x="272694" y="608533"/>
                    <a:pt x="284988" y="613562"/>
                  </a:cubicBezTo>
                  <a:cubicBezTo>
                    <a:pt x="284988" y="614121"/>
                    <a:pt x="285546" y="614401"/>
                    <a:pt x="286664" y="614401"/>
                  </a:cubicBezTo>
                  <a:lnTo>
                    <a:pt x="286664" y="603504"/>
                  </a:lnTo>
                  <a:cubicBezTo>
                    <a:pt x="286105" y="601828"/>
                    <a:pt x="286105" y="600151"/>
                    <a:pt x="286664" y="598475"/>
                  </a:cubicBezTo>
                  <a:lnTo>
                    <a:pt x="286664" y="585902"/>
                  </a:lnTo>
                  <a:lnTo>
                    <a:pt x="285826" y="561594"/>
                  </a:lnTo>
                  <a:lnTo>
                    <a:pt x="285826" y="533095"/>
                  </a:lnTo>
                  <a:lnTo>
                    <a:pt x="285826" y="526390"/>
                  </a:lnTo>
                  <a:cubicBezTo>
                    <a:pt x="285826" y="524154"/>
                    <a:pt x="285826" y="521919"/>
                    <a:pt x="285826" y="519684"/>
                  </a:cubicBezTo>
                  <a:cubicBezTo>
                    <a:pt x="285826" y="519125"/>
                    <a:pt x="285826" y="518287"/>
                    <a:pt x="285826" y="517169"/>
                  </a:cubicBezTo>
                  <a:cubicBezTo>
                    <a:pt x="285826" y="516052"/>
                    <a:pt x="286105" y="514934"/>
                    <a:pt x="286664" y="513817"/>
                  </a:cubicBezTo>
                  <a:cubicBezTo>
                    <a:pt x="286664" y="511581"/>
                    <a:pt x="286385" y="507390"/>
                    <a:pt x="285826" y="501244"/>
                  </a:cubicBezTo>
                  <a:lnTo>
                    <a:pt x="285826" y="498729"/>
                  </a:lnTo>
                  <a:lnTo>
                    <a:pt x="284988" y="498729"/>
                  </a:lnTo>
                  <a:cubicBezTo>
                    <a:pt x="282752" y="497053"/>
                    <a:pt x="281635" y="497053"/>
                    <a:pt x="281635" y="498729"/>
                  </a:cubicBezTo>
                  <a:cubicBezTo>
                    <a:pt x="279958" y="498729"/>
                    <a:pt x="278841" y="498729"/>
                    <a:pt x="278282" y="498729"/>
                  </a:cubicBezTo>
                  <a:cubicBezTo>
                    <a:pt x="278282" y="498729"/>
                    <a:pt x="278142" y="498869"/>
                    <a:pt x="277863" y="499148"/>
                  </a:cubicBezTo>
                  <a:cubicBezTo>
                    <a:pt x="277584" y="499428"/>
                    <a:pt x="277444" y="499567"/>
                    <a:pt x="277444" y="499567"/>
                  </a:cubicBezTo>
                  <a:lnTo>
                    <a:pt x="277444" y="498729"/>
                  </a:lnTo>
                  <a:close/>
                  <a:moveTo>
                    <a:pt x="190271" y="492862"/>
                  </a:moveTo>
                  <a:cubicBezTo>
                    <a:pt x="189153" y="492862"/>
                    <a:pt x="187477" y="493700"/>
                    <a:pt x="185242" y="495376"/>
                  </a:cubicBezTo>
                  <a:lnTo>
                    <a:pt x="177698" y="501244"/>
                  </a:lnTo>
                  <a:lnTo>
                    <a:pt x="175183" y="501244"/>
                  </a:lnTo>
                  <a:lnTo>
                    <a:pt x="175183" y="498729"/>
                  </a:lnTo>
                  <a:cubicBezTo>
                    <a:pt x="174066" y="500405"/>
                    <a:pt x="172669" y="501244"/>
                    <a:pt x="170992" y="501244"/>
                  </a:cubicBezTo>
                  <a:cubicBezTo>
                    <a:pt x="170992" y="501244"/>
                    <a:pt x="170713" y="501663"/>
                    <a:pt x="170154" y="502501"/>
                  </a:cubicBezTo>
                  <a:cubicBezTo>
                    <a:pt x="169595" y="503339"/>
                    <a:pt x="167919" y="503479"/>
                    <a:pt x="165125" y="502920"/>
                  </a:cubicBezTo>
                  <a:cubicBezTo>
                    <a:pt x="166243" y="502361"/>
                    <a:pt x="167360" y="501802"/>
                    <a:pt x="168478" y="501244"/>
                  </a:cubicBezTo>
                  <a:cubicBezTo>
                    <a:pt x="169595" y="500685"/>
                    <a:pt x="170154" y="500126"/>
                    <a:pt x="170154" y="499567"/>
                  </a:cubicBezTo>
                  <a:cubicBezTo>
                    <a:pt x="167919" y="499567"/>
                    <a:pt x="166801" y="499847"/>
                    <a:pt x="166801" y="500405"/>
                  </a:cubicBezTo>
                  <a:lnTo>
                    <a:pt x="157581" y="506273"/>
                  </a:lnTo>
                  <a:cubicBezTo>
                    <a:pt x="157022" y="506832"/>
                    <a:pt x="153111" y="510184"/>
                    <a:pt x="145846" y="516331"/>
                  </a:cubicBezTo>
                  <a:lnTo>
                    <a:pt x="136626" y="522199"/>
                  </a:lnTo>
                  <a:lnTo>
                    <a:pt x="130759" y="526390"/>
                  </a:lnTo>
                  <a:cubicBezTo>
                    <a:pt x="130200" y="526390"/>
                    <a:pt x="129082" y="527228"/>
                    <a:pt x="127406" y="528904"/>
                  </a:cubicBezTo>
                  <a:cubicBezTo>
                    <a:pt x="124053" y="531139"/>
                    <a:pt x="122097" y="532536"/>
                    <a:pt x="121539" y="533095"/>
                  </a:cubicBezTo>
                  <a:cubicBezTo>
                    <a:pt x="120421" y="534213"/>
                    <a:pt x="119164" y="535330"/>
                    <a:pt x="117767" y="536448"/>
                  </a:cubicBezTo>
                  <a:cubicBezTo>
                    <a:pt x="116370" y="537566"/>
                    <a:pt x="114833" y="538404"/>
                    <a:pt x="113157" y="538963"/>
                  </a:cubicBezTo>
                  <a:lnTo>
                    <a:pt x="108966" y="542315"/>
                  </a:lnTo>
                  <a:cubicBezTo>
                    <a:pt x="107848" y="542874"/>
                    <a:pt x="106870" y="543712"/>
                    <a:pt x="106032" y="544830"/>
                  </a:cubicBezTo>
                  <a:cubicBezTo>
                    <a:pt x="105194" y="545948"/>
                    <a:pt x="103936" y="547065"/>
                    <a:pt x="102260" y="548183"/>
                  </a:cubicBezTo>
                  <a:cubicBezTo>
                    <a:pt x="101701" y="547624"/>
                    <a:pt x="101981" y="546926"/>
                    <a:pt x="103098" y="546087"/>
                  </a:cubicBezTo>
                  <a:cubicBezTo>
                    <a:pt x="104216" y="545249"/>
                    <a:pt x="104216" y="544551"/>
                    <a:pt x="103098" y="543992"/>
                  </a:cubicBezTo>
                  <a:cubicBezTo>
                    <a:pt x="102539" y="544551"/>
                    <a:pt x="100304" y="546227"/>
                    <a:pt x="96393" y="549021"/>
                  </a:cubicBezTo>
                  <a:lnTo>
                    <a:pt x="96393" y="550697"/>
                  </a:lnTo>
                  <a:lnTo>
                    <a:pt x="100584" y="554050"/>
                  </a:lnTo>
                  <a:lnTo>
                    <a:pt x="107289" y="548183"/>
                  </a:lnTo>
                  <a:lnTo>
                    <a:pt x="125730" y="538124"/>
                  </a:lnTo>
                  <a:cubicBezTo>
                    <a:pt x="126847" y="537566"/>
                    <a:pt x="127965" y="536448"/>
                    <a:pt x="129082" y="534772"/>
                  </a:cubicBezTo>
                  <a:cubicBezTo>
                    <a:pt x="130759" y="533095"/>
                    <a:pt x="131597" y="532257"/>
                    <a:pt x="131597" y="532257"/>
                  </a:cubicBezTo>
                  <a:cubicBezTo>
                    <a:pt x="136067" y="531139"/>
                    <a:pt x="139979" y="529742"/>
                    <a:pt x="143332" y="528066"/>
                  </a:cubicBezTo>
                  <a:cubicBezTo>
                    <a:pt x="147802" y="525272"/>
                    <a:pt x="150596" y="523596"/>
                    <a:pt x="151714" y="523037"/>
                  </a:cubicBezTo>
                  <a:cubicBezTo>
                    <a:pt x="162890" y="518566"/>
                    <a:pt x="170713" y="514096"/>
                    <a:pt x="175183" y="509626"/>
                  </a:cubicBezTo>
                  <a:cubicBezTo>
                    <a:pt x="175183" y="508508"/>
                    <a:pt x="176022" y="507670"/>
                    <a:pt x="177698" y="507111"/>
                  </a:cubicBezTo>
                  <a:cubicBezTo>
                    <a:pt x="178816" y="507111"/>
                    <a:pt x="178816" y="506832"/>
                    <a:pt x="177698" y="506273"/>
                  </a:cubicBezTo>
                  <a:cubicBezTo>
                    <a:pt x="177139" y="506273"/>
                    <a:pt x="176580" y="506412"/>
                    <a:pt x="176022" y="506692"/>
                  </a:cubicBezTo>
                  <a:cubicBezTo>
                    <a:pt x="175463" y="506971"/>
                    <a:pt x="175183" y="507390"/>
                    <a:pt x="175183" y="507949"/>
                  </a:cubicBezTo>
                  <a:cubicBezTo>
                    <a:pt x="174625" y="508508"/>
                    <a:pt x="173228" y="508787"/>
                    <a:pt x="170992" y="508787"/>
                  </a:cubicBezTo>
                  <a:lnTo>
                    <a:pt x="175183" y="506273"/>
                  </a:lnTo>
                  <a:lnTo>
                    <a:pt x="179374" y="504596"/>
                  </a:lnTo>
                  <a:cubicBezTo>
                    <a:pt x="180492" y="504038"/>
                    <a:pt x="182448" y="502641"/>
                    <a:pt x="185242" y="500405"/>
                  </a:cubicBezTo>
                  <a:cubicBezTo>
                    <a:pt x="186359" y="500964"/>
                    <a:pt x="186918" y="501244"/>
                    <a:pt x="186918" y="501244"/>
                  </a:cubicBezTo>
                  <a:cubicBezTo>
                    <a:pt x="190271" y="500126"/>
                    <a:pt x="192506" y="499288"/>
                    <a:pt x="193624" y="498729"/>
                  </a:cubicBezTo>
                  <a:cubicBezTo>
                    <a:pt x="193624" y="498729"/>
                    <a:pt x="193624" y="498589"/>
                    <a:pt x="193624" y="498310"/>
                  </a:cubicBezTo>
                  <a:cubicBezTo>
                    <a:pt x="193624" y="498031"/>
                    <a:pt x="193624" y="497891"/>
                    <a:pt x="193624" y="497891"/>
                  </a:cubicBezTo>
                  <a:lnTo>
                    <a:pt x="193624" y="496214"/>
                  </a:lnTo>
                  <a:cubicBezTo>
                    <a:pt x="193624" y="495656"/>
                    <a:pt x="193903" y="495237"/>
                    <a:pt x="194462" y="494957"/>
                  </a:cubicBezTo>
                  <a:cubicBezTo>
                    <a:pt x="195021" y="494678"/>
                    <a:pt x="195300" y="494259"/>
                    <a:pt x="195300" y="493700"/>
                  </a:cubicBezTo>
                  <a:cubicBezTo>
                    <a:pt x="194741" y="493700"/>
                    <a:pt x="193065" y="494818"/>
                    <a:pt x="190271" y="497053"/>
                  </a:cubicBezTo>
                  <a:cubicBezTo>
                    <a:pt x="190271" y="496494"/>
                    <a:pt x="190550" y="496214"/>
                    <a:pt x="191109" y="496214"/>
                  </a:cubicBezTo>
                  <a:cubicBezTo>
                    <a:pt x="191668" y="496214"/>
                    <a:pt x="191947" y="495935"/>
                    <a:pt x="191947" y="495376"/>
                  </a:cubicBezTo>
                  <a:cubicBezTo>
                    <a:pt x="191947" y="494818"/>
                    <a:pt x="192087" y="494398"/>
                    <a:pt x="192366" y="494119"/>
                  </a:cubicBezTo>
                  <a:cubicBezTo>
                    <a:pt x="192646" y="493840"/>
                    <a:pt x="192786" y="493420"/>
                    <a:pt x="192786" y="492862"/>
                  </a:cubicBezTo>
                  <a:lnTo>
                    <a:pt x="190271" y="492862"/>
                  </a:lnTo>
                  <a:close/>
                  <a:moveTo>
                    <a:pt x="248945" y="501244"/>
                  </a:moveTo>
                  <a:cubicBezTo>
                    <a:pt x="248945" y="501244"/>
                    <a:pt x="248945" y="501383"/>
                    <a:pt x="248945" y="501663"/>
                  </a:cubicBezTo>
                  <a:cubicBezTo>
                    <a:pt x="248945" y="501942"/>
                    <a:pt x="248945" y="502082"/>
                    <a:pt x="248945" y="502082"/>
                  </a:cubicBezTo>
                  <a:cubicBezTo>
                    <a:pt x="248386" y="502082"/>
                    <a:pt x="247967" y="502221"/>
                    <a:pt x="247688" y="502501"/>
                  </a:cubicBezTo>
                  <a:cubicBezTo>
                    <a:pt x="247408" y="502780"/>
                    <a:pt x="247269" y="502920"/>
                    <a:pt x="247269" y="502920"/>
                  </a:cubicBezTo>
                  <a:cubicBezTo>
                    <a:pt x="246151" y="505155"/>
                    <a:pt x="244475" y="506273"/>
                    <a:pt x="242239" y="506273"/>
                  </a:cubicBezTo>
                  <a:cubicBezTo>
                    <a:pt x="242239" y="506273"/>
                    <a:pt x="242100" y="506552"/>
                    <a:pt x="241820" y="507111"/>
                  </a:cubicBezTo>
                  <a:cubicBezTo>
                    <a:pt x="241541" y="507670"/>
                    <a:pt x="241122" y="507949"/>
                    <a:pt x="240563" y="507949"/>
                  </a:cubicBezTo>
                  <a:lnTo>
                    <a:pt x="246430" y="505435"/>
                  </a:lnTo>
                  <a:cubicBezTo>
                    <a:pt x="246989" y="505435"/>
                    <a:pt x="247269" y="504596"/>
                    <a:pt x="247269" y="502920"/>
                  </a:cubicBezTo>
                  <a:cubicBezTo>
                    <a:pt x="247269" y="503479"/>
                    <a:pt x="247688" y="503898"/>
                    <a:pt x="248526" y="504177"/>
                  </a:cubicBezTo>
                  <a:cubicBezTo>
                    <a:pt x="249364" y="504457"/>
                    <a:pt x="250063" y="504596"/>
                    <a:pt x="250621" y="504596"/>
                  </a:cubicBezTo>
                  <a:cubicBezTo>
                    <a:pt x="251739" y="504596"/>
                    <a:pt x="252298" y="503758"/>
                    <a:pt x="252298" y="502082"/>
                  </a:cubicBezTo>
                  <a:lnTo>
                    <a:pt x="248945" y="501244"/>
                  </a:lnTo>
                  <a:close/>
                  <a:moveTo>
                    <a:pt x="248526" y="505854"/>
                  </a:moveTo>
                  <a:cubicBezTo>
                    <a:pt x="248247" y="506133"/>
                    <a:pt x="247827" y="506273"/>
                    <a:pt x="247269" y="506273"/>
                  </a:cubicBezTo>
                  <a:lnTo>
                    <a:pt x="246430" y="508787"/>
                  </a:lnTo>
                  <a:cubicBezTo>
                    <a:pt x="246989" y="508787"/>
                    <a:pt x="247408" y="508648"/>
                    <a:pt x="247688" y="508368"/>
                  </a:cubicBezTo>
                  <a:cubicBezTo>
                    <a:pt x="247967" y="508089"/>
                    <a:pt x="248666" y="507670"/>
                    <a:pt x="249783" y="507111"/>
                  </a:cubicBezTo>
                  <a:cubicBezTo>
                    <a:pt x="249783" y="506552"/>
                    <a:pt x="249504" y="506273"/>
                    <a:pt x="248945" y="506273"/>
                  </a:cubicBezTo>
                  <a:cubicBezTo>
                    <a:pt x="248945" y="505714"/>
                    <a:pt x="248805" y="505574"/>
                    <a:pt x="248526" y="505854"/>
                  </a:cubicBezTo>
                  <a:close/>
                  <a:moveTo>
                    <a:pt x="252298" y="511302"/>
                  </a:moveTo>
                  <a:lnTo>
                    <a:pt x="248945" y="513817"/>
                  </a:lnTo>
                  <a:cubicBezTo>
                    <a:pt x="247269" y="516052"/>
                    <a:pt x="245033" y="517169"/>
                    <a:pt x="242239" y="517169"/>
                  </a:cubicBezTo>
                  <a:cubicBezTo>
                    <a:pt x="242239" y="517169"/>
                    <a:pt x="241122" y="518008"/>
                    <a:pt x="238887" y="519684"/>
                  </a:cubicBezTo>
                  <a:lnTo>
                    <a:pt x="238048" y="519684"/>
                  </a:lnTo>
                  <a:lnTo>
                    <a:pt x="238048" y="520522"/>
                  </a:lnTo>
                  <a:cubicBezTo>
                    <a:pt x="237490" y="520522"/>
                    <a:pt x="237070" y="520522"/>
                    <a:pt x="236791" y="520522"/>
                  </a:cubicBezTo>
                  <a:cubicBezTo>
                    <a:pt x="236512" y="520522"/>
                    <a:pt x="236372" y="520802"/>
                    <a:pt x="236372" y="521360"/>
                  </a:cubicBezTo>
                  <a:lnTo>
                    <a:pt x="228828" y="527228"/>
                  </a:lnTo>
                  <a:cubicBezTo>
                    <a:pt x="230505" y="527787"/>
                    <a:pt x="231902" y="527507"/>
                    <a:pt x="233019" y="526390"/>
                  </a:cubicBezTo>
                  <a:cubicBezTo>
                    <a:pt x="233019" y="526390"/>
                    <a:pt x="234137" y="525831"/>
                    <a:pt x="236372" y="524713"/>
                  </a:cubicBezTo>
                  <a:cubicBezTo>
                    <a:pt x="237490" y="524713"/>
                    <a:pt x="238328" y="524434"/>
                    <a:pt x="238887" y="523875"/>
                  </a:cubicBezTo>
                  <a:cubicBezTo>
                    <a:pt x="240004" y="523316"/>
                    <a:pt x="241122" y="523037"/>
                    <a:pt x="242239" y="523037"/>
                  </a:cubicBezTo>
                  <a:cubicBezTo>
                    <a:pt x="243357" y="521360"/>
                    <a:pt x="244475" y="520522"/>
                    <a:pt x="245592" y="520522"/>
                  </a:cubicBezTo>
                  <a:lnTo>
                    <a:pt x="249783" y="516331"/>
                  </a:lnTo>
                  <a:lnTo>
                    <a:pt x="249783" y="514655"/>
                  </a:lnTo>
                  <a:lnTo>
                    <a:pt x="252298" y="511302"/>
                  </a:lnTo>
                  <a:close/>
                  <a:moveTo>
                    <a:pt x="238887" y="527228"/>
                  </a:moveTo>
                  <a:lnTo>
                    <a:pt x="236372" y="530581"/>
                  </a:lnTo>
                  <a:cubicBezTo>
                    <a:pt x="236372" y="532816"/>
                    <a:pt x="235813" y="534213"/>
                    <a:pt x="234696" y="534772"/>
                  </a:cubicBezTo>
                  <a:cubicBezTo>
                    <a:pt x="234137" y="534772"/>
                    <a:pt x="233718" y="534911"/>
                    <a:pt x="233438" y="535191"/>
                  </a:cubicBezTo>
                  <a:cubicBezTo>
                    <a:pt x="233159" y="535470"/>
                    <a:pt x="233019" y="535610"/>
                    <a:pt x="233019" y="535610"/>
                  </a:cubicBezTo>
                  <a:cubicBezTo>
                    <a:pt x="229666" y="537845"/>
                    <a:pt x="227711" y="539242"/>
                    <a:pt x="227152" y="539801"/>
                  </a:cubicBezTo>
                  <a:cubicBezTo>
                    <a:pt x="224917" y="540360"/>
                    <a:pt x="223799" y="541198"/>
                    <a:pt x="223799" y="542315"/>
                  </a:cubicBezTo>
                  <a:cubicBezTo>
                    <a:pt x="221564" y="542874"/>
                    <a:pt x="220446" y="544271"/>
                    <a:pt x="220446" y="546506"/>
                  </a:cubicBezTo>
                  <a:lnTo>
                    <a:pt x="221284" y="546506"/>
                  </a:lnTo>
                  <a:lnTo>
                    <a:pt x="238887" y="533095"/>
                  </a:lnTo>
                  <a:cubicBezTo>
                    <a:pt x="240004" y="533095"/>
                    <a:pt x="240563" y="532257"/>
                    <a:pt x="240563" y="530581"/>
                  </a:cubicBezTo>
                  <a:cubicBezTo>
                    <a:pt x="240563" y="530581"/>
                    <a:pt x="240423" y="530441"/>
                    <a:pt x="240144" y="530162"/>
                  </a:cubicBezTo>
                  <a:cubicBezTo>
                    <a:pt x="239864" y="529882"/>
                    <a:pt x="239725" y="529742"/>
                    <a:pt x="239725" y="529742"/>
                  </a:cubicBezTo>
                  <a:lnTo>
                    <a:pt x="240563" y="527228"/>
                  </a:lnTo>
                  <a:lnTo>
                    <a:pt x="238887" y="527228"/>
                  </a:lnTo>
                  <a:close/>
                  <a:moveTo>
                    <a:pt x="205359" y="560756"/>
                  </a:moveTo>
                  <a:cubicBezTo>
                    <a:pt x="203682" y="562432"/>
                    <a:pt x="203682" y="563829"/>
                    <a:pt x="205359" y="564947"/>
                  </a:cubicBezTo>
                  <a:lnTo>
                    <a:pt x="207035" y="572491"/>
                  </a:lnTo>
                  <a:cubicBezTo>
                    <a:pt x="207035" y="573049"/>
                    <a:pt x="207594" y="574167"/>
                    <a:pt x="208711" y="575843"/>
                  </a:cubicBezTo>
                  <a:cubicBezTo>
                    <a:pt x="209829" y="577520"/>
                    <a:pt x="210667" y="578917"/>
                    <a:pt x="211226" y="580034"/>
                  </a:cubicBezTo>
                  <a:cubicBezTo>
                    <a:pt x="211785" y="580593"/>
                    <a:pt x="212344" y="581431"/>
                    <a:pt x="212902" y="582549"/>
                  </a:cubicBezTo>
                  <a:cubicBezTo>
                    <a:pt x="213461" y="583667"/>
                    <a:pt x="214020" y="584505"/>
                    <a:pt x="214579" y="585064"/>
                  </a:cubicBezTo>
                  <a:cubicBezTo>
                    <a:pt x="216814" y="588975"/>
                    <a:pt x="219887" y="592328"/>
                    <a:pt x="223799" y="595122"/>
                  </a:cubicBezTo>
                  <a:lnTo>
                    <a:pt x="222123" y="592607"/>
                  </a:lnTo>
                  <a:lnTo>
                    <a:pt x="217932" y="585064"/>
                  </a:lnTo>
                  <a:cubicBezTo>
                    <a:pt x="216814" y="582828"/>
                    <a:pt x="215557" y="580314"/>
                    <a:pt x="214160" y="577520"/>
                  </a:cubicBezTo>
                  <a:cubicBezTo>
                    <a:pt x="212763" y="574726"/>
                    <a:pt x="211505" y="572491"/>
                    <a:pt x="210388" y="570814"/>
                  </a:cubicBezTo>
                  <a:cubicBezTo>
                    <a:pt x="208153" y="568579"/>
                    <a:pt x="207035" y="566623"/>
                    <a:pt x="207035" y="564947"/>
                  </a:cubicBezTo>
                  <a:cubicBezTo>
                    <a:pt x="207035" y="564388"/>
                    <a:pt x="206476" y="562991"/>
                    <a:pt x="205359" y="560756"/>
                  </a:cubicBezTo>
                  <a:close/>
                  <a:moveTo>
                    <a:pt x="199491" y="564947"/>
                  </a:moveTo>
                  <a:cubicBezTo>
                    <a:pt x="198374" y="565506"/>
                    <a:pt x="196418" y="566344"/>
                    <a:pt x="193624" y="567461"/>
                  </a:cubicBezTo>
                  <a:lnTo>
                    <a:pt x="193624" y="569138"/>
                  </a:lnTo>
                  <a:cubicBezTo>
                    <a:pt x="193624" y="570256"/>
                    <a:pt x="194183" y="570814"/>
                    <a:pt x="195300" y="570814"/>
                  </a:cubicBezTo>
                  <a:cubicBezTo>
                    <a:pt x="196418" y="569138"/>
                    <a:pt x="197815" y="568300"/>
                    <a:pt x="199491" y="568300"/>
                  </a:cubicBezTo>
                  <a:cubicBezTo>
                    <a:pt x="200050" y="567182"/>
                    <a:pt x="200050" y="566064"/>
                    <a:pt x="199491" y="564947"/>
                  </a:cubicBezTo>
                  <a:close/>
                  <a:moveTo>
                    <a:pt x="202006" y="573329"/>
                  </a:moveTo>
                  <a:cubicBezTo>
                    <a:pt x="199771" y="576123"/>
                    <a:pt x="198653" y="577520"/>
                    <a:pt x="198653" y="577520"/>
                  </a:cubicBezTo>
                  <a:cubicBezTo>
                    <a:pt x="198653" y="581990"/>
                    <a:pt x="200888" y="587578"/>
                    <a:pt x="205359" y="594284"/>
                  </a:cubicBezTo>
                  <a:cubicBezTo>
                    <a:pt x="205359" y="594843"/>
                    <a:pt x="205638" y="595401"/>
                    <a:pt x="206197" y="595960"/>
                  </a:cubicBezTo>
                  <a:cubicBezTo>
                    <a:pt x="206756" y="596519"/>
                    <a:pt x="207873" y="596798"/>
                    <a:pt x="209550" y="596798"/>
                  </a:cubicBezTo>
                  <a:cubicBezTo>
                    <a:pt x="210667" y="597357"/>
                    <a:pt x="211226" y="598195"/>
                    <a:pt x="211226" y="599313"/>
                  </a:cubicBezTo>
                  <a:lnTo>
                    <a:pt x="211226" y="600989"/>
                  </a:lnTo>
                  <a:lnTo>
                    <a:pt x="217932" y="607695"/>
                  </a:lnTo>
                  <a:cubicBezTo>
                    <a:pt x="217932" y="608813"/>
                    <a:pt x="218211" y="609371"/>
                    <a:pt x="218770" y="609371"/>
                  </a:cubicBezTo>
                  <a:cubicBezTo>
                    <a:pt x="218770" y="607695"/>
                    <a:pt x="218490" y="606298"/>
                    <a:pt x="217932" y="605180"/>
                  </a:cubicBezTo>
                  <a:cubicBezTo>
                    <a:pt x="216255" y="604063"/>
                    <a:pt x="214858" y="602526"/>
                    <a:pt x="213741" y="600570"/>
                  </a:cubicBezTo>
                  <a:cubicBezTo>
                    <a:pt x="212623" y="598615"/>
                    <a:pt x="211785" y="597357"/>
                    <a:pt x="211226" y="596798"/>
                  </a:cubicBezTo>
                  <a:cubicBezTo>
                    <a:pt x="208991" y="594563"/>
                    <a:pt x="206756" y="590372"/>
                    <a:pt x="204520" y="584225"/>
                  </a:cubicBezTo>
                  <a:lnTo>
                    <a:pt x="204520" y="582549"/>
                  </a:lnTo>
                  <a:lnTo>
                    <a:pt x="203682" y="578358"/>
                  </a:lnTo>
                  <a:cubicBezTo>
                    <a:pt x="203682" y="576123"/>
                    <a:pt x="203123" y="574446"/>
                    <a:pt x="202006" y="573329"/>
                  </a:cubicBezTo>
                  <a:close/>
                  <a:moveTo>
                    <a:pt x="207873" y="580034"/>
                  </a:moveTo>
                  <a:cubicBezTo>
                    <a:pt x="207873" y="580034"/>
                    <a:pt x="207734" y="580174"/>
                    <a:pt x="207454" y="580454"/>
                  </a:cubicBezTo>
                  <a:cubicBezTo>
                    <a:pt x="207175" y="580733"/>
                    <a:pt x="207035" y="580873"/>
                    <a:pt x="207035" y="580873"/>
                  </a:cubicBezTo>
                  <a:cubicBezTo>
                    <a:pt x="208711" y="583108"/>
                    <a:pt x="209969" y="585343"/>
                    <a:pt x="210807" y="587578"/>
                  </a:cubicBezTo>
                  <a:cubicBezTo>
                    <a:pt x="211645" y="589813"/>
                    <a:pt x="212623" y="591210"/>
                    <a:pt x="213741" y="591769"/>
                  </a:cubicBezTo>
                  <a:cubicBezTo>
                    <a:pt x="214020" y="593725"/>
                    <a:pt x="214998" y="595681"/>
                    <a:pt x="216674" y="597637"/>
                  </a:cubicBezTo>
                  <a:lnTo>
                    <a:pt x="223721" y="603440"/>
                  </a:lnTo>
                  <a:lnTo>
                    <a:pt x="222542" y="601199"/>
                  </a:lnTo>
                  <a:cubicBezTo>
                    <a:pt x="221424" y="599662"/>
                    <a:pt x="219887" y="597916"/>
                    <a:pt x="217932" y="595960"/>
                  </a:cubicBezTo>
                  <a:cubicBezTo>
                    <a:pt x="217932" y="595960"/>
                    <a:pt x="217932" y="595681"/>
                    <a:pt x="217932" y="595122"/>
                  </a:cubicBezTo>
                  <a:cubicBezTo>
                    <a:pt x="217932" y="594563"/>
                    <a:pt x="217652" y="594004"/>
                    <a:pt x="217093" y="593446"/>
                  </a:cubicBezTo>
                  <a:lnTo>
                    <a:pt x="210388" y="580873"/>
                  </a:lnTo>
                  <a:cubicBezTo>
                    <a:pt x="210388" y="580314"/>
                    <a:pt x="210108" y="580034"/>
                    <a:pt x="209550" y="580034"/>
                  </a:cubicBezTo>
                  <a:cubicBezTo>
                    <a:pt x="208991" y="580034"/>
                    <a:pt x="208432" y="580034"/>
                    <a:pt x="207873" y="580034"/>
                  </a:cubicBezTo>
                  <a:close/>
                  <a:moveTo>
                    <a:pt x="224637" y="605180"/>
                  </a:moveTo>
                  <a:lnTo>
                    <a:pt x="227152" y="610210"/>
                  </a:lnTo>
                  <a:cubicBezTo>
                    <a:pt x="228828" y="610210"/>
                    <a:pt x="229666" y="610210"/>
                    <a:pt x="229666" y="610210"/>
                  </a:cubicBezTo>
                  <a:cubicBezTo>
                    <a:pt x="228549" y="609651"/>
                    <a:pt x="227571" y="608952"/>
                    <a:pt x="226733" y="608114"/>
                  </a:cubicBezTo>
                  <a:cubicBezTo>
                    <a:pt x="225894" y="607276"/>
                    <a:pt x="225196" y="606298"/>
                    <a:pt x="224637" y="605180"/>
                  </a:cubicBezTo>
                  <a:close/>
                  <a:moveTo>
                    <a:pt x="195300" y="582549"/>
                  </a:moveTo>
                  <a:cubicBezTo>
                    <a:pt x="195300" y="583667"/>
                    <a:pt x="195719" y="584784"/>
                    <a:pt x="196558" y="585902"/>
                  </a:cubicBezTo>
                  <a:cubicBezTo>
                    <a:pt x="197396" y="587019"/>
                    <a:pt x="197535" y="588137"/>
                    <a:pt x="196977" y="589255"/>
                  </a:cubicBezTo>
                  <a:cubicBezTo>
                    <a:pt x="198094" y="589813"/>
                    <a:pt x="198653" y="590652"/>
                    <a:pt x="198653" y="591769"/>
                  </a:cubicBezTo>
                  <a:cubicBezTo>
                    <a:pt x="199212" y="592328"/>
                    <a:pt x="199491" y="593725"/>
                    <a:pt x="199491" y="595960"/>
                  </a:cubicBezTo>
                  <a:lnTo>
                    <a:pt x="202006" y="596798"/>
                  </a:lnTo>
                  <a:lnTo>
                    <a:pt x="202006" y="599313"/>
                  </a:lnTo>
                  <a:cubicBezTo>
                    <a:pt x="208153" y="609371"/>
                    <a:pt x="213461" y="616636"/>
                    <a:pt x="217932" y="621106"/>
                  </a:cubicBezTo>
                  <a:lnTo>
                    <a:pt x="220446" y="622783"/>
                  </a:lnTo>
                  <a:cubicBezTo>
                    <a:pt x="221005" y="621665"/>
                    <a:pt x="221145" y="620757"/>
                    <a:pt x="220865" y="620058"/>
                  </a:cubicBezTo>
                  <a:cubicBezTo>
                    <a:pt x="220586" y="619360"/>
                    <a:pt x="219887" y="618871"/>
                    <a:pt x="218770" y="618592"/>
                  </a:cubicBezTo>
                  <a:lnTo>
                    <a:pt x="217932" y="617753"/>
                  </a:lnTo>
                  <a:cubicBezTo>
                    <a:pt x="216255" y="617195"/>
                    <a:pt x="214858" y="616356"/>
                    <a:pt x="213741" y="615239"/>
                  </a:cubicBezTo>
                  <a:cubicBezTo>
                    <a:pt x="213741" y="614680"/>
                    <a:pt x="213461" y="613702"/>
                    <a:pt x="212902" y="612305"/>
                  </a:cubicBezTo>
                  <a:cubicBezTo>
                    <a:pt x="212344" y="610908"/>
                    <a:pt x="211785" y="609930"/>
                    <a:pt x="211226" y="609371"/>
                  </a:cubicBezTo>
                  <a:cubicBezTo>
                    <a:pt x="211226" y="609371"/>
                    <a:pt x="211086" y="609371"/>
                    <a:pt x="210807" y="609371"/>
                  </a:cubicBezTo>
                  <a:cubicBezTo>
                    <a:pt x="210528" y="609371"/>
                    <a:pt x="210388" y="609371"/>
                    <a:pt x="210388" y="609371"/>
                  </a:cubicBezTo>
                  <a:lnTo>
                    <a:pt x="204520" y="597637"/>
                  </a:lnTo>
                  <a:lnTo>
                    <a:pt x="196138" y="583387"/>
                  </a:lnTo>
                  <a:lnTo>
                    <a:pt x="195300" y="582549"/>
                  </a:lnTo>
                  <a:close/>
                  <a:moveTo>
                    <a:pt x="117348" y="662178"/>
                  </a:moveTo>
                  <a:lnTo>
                    <a:pt x="117348" y="664693"/>
                  </a:lnTo>
                  <a:cubicBezTo>
                    <a:pt x="117906" y="664693"/>
                    <a:pt x="118465" y="664693"/>
                    <a:pt x="119024" y="664693"/>
                  </a:cubicBezTo>
                  <a:cubicBezTo>
                    <a:pt x="120142" y="664134"/>
                    <a:pt x="120142" y="663575"/>
                    <a:pt x="119024" y="663016"/>
                  </a:cubicBezTo>
                  <a:cubicBezTo>
                    <a:pt x="119024" y="662457"/>
                    <a:pt x="118465" y="662178"/>
                    <a:pt x="117348" y="662178"/>
                  </a:cubicBezTo>
                  <a:close/>
                  <a:moveTo>
                    <a:pt x="227152" y="647090"/>
                  </a:moveTo>
                  <a:lnTo>
                    <a:pt x="227990" y="648767"/>
                  </a:lnTo>
                  <a:cubicBezTo>
                    <a:pt x="229108" y="649885"/>
                    <a:pt x="229666" y="650443"/>
                    <a:pt x="229666" y="650443"/>
                  </a:cubicBezTo>
                  <a:cubicBezTo>
                    <a:pt x="229666" y="649326"/>
                    <a:pt x="228828" y="648208"/>
                    <a:pt x="227152" y="647090"/>
                  </a:cubicBezTo>
                  <a:close/>
                  <a:moveTo>
                    <a:pt x="217932" y="649605"/>
                  </a:moveTo>
                  <a:cubicBezTo>
                    <a:pt x="217932" y="649605"/>
                    <a:pt x="217932" y="649745"/>
                    <a:pt x="217932" y="650024"/>
                  </a:cubicBezTo>
                  <a:cubicBezTo>
                    <a:pt x="217932" y="650304"/>
                    <a:pt x="217932" y="650443"/>
                    <a:pt x="217932" y="650443"/>
                  </a:cubicBezTo>
                  <a:cubicBezTo>
                    <a:pt x="218490" y="651561"/>
                    <a:pt x="219608" y="652120"/>
                    <a:pt x="221284" y="652120"/>
                  </a:cubicBezTo>
                  <a:cubicBezTo>
                    <a:pt x="221284" y="651561"/>
                    <a:pt x="220446" y="650723"/>
                    <a:pt x="218770" y="649605"/>
                  </a:cubicBezTo>
                  <a:lnTo>
                    <a:pt x="217932" y="649605"/>
                  </a:lnTo>
                  <a:close/>
                  <a:moveTo>
                    <a:pt x="261518" y="684809"/>
                  </a:moveTo>
                  <a:cubicBezTo>
                    <a:pt x="261518" y="686486"/>
                    <a:pt x="261937" y="687603"/>
                    <a:pt x="262775" y="688162"/>
                  </a:cubicBezTo>
                  <a:cubicBezTo>
                    <a:pt x="263614" y="688721"/>
                    <a:pt x="265150" y="689000"/>
                    <a:pt x="267385" y="689000"/>
                  </a:cubicBezTo>
                  <a:cubicBezTo>
                    <a:pt x="267385" y="687883"/>
                    <a:pt x="267106" y="687324"/>
                    <a:pt x="266547" y="687324"/>
                  </a:cubicBezTo>
                  <a:cubicBezTo>
                    <a:pt x="264871" y="685648"/>
                    <a:pt x="263194" y="684809"/>
                    <a:pt x="261518" y="684809"/>
                  </a:cubicBezTo>
                  <a:close/>
                  <a:moveTo>
                    <a:pt x="269900" y="688162"/>
                  </a:moveTo>
                  <a:cubicBezTo>
                    <a:pt x="271018" y="689280"/>
                    <a:pt x="271576" y="690677"/>
                    <a:pt x="271576" y="692353"/>
                  </a:cubicBezTo>
                  <a:cubicBezTo>
                    <a:pt x="272694" y="692912"/>
                    <a:pt x="273672" y="693471"/>
                    <a:pt x="274510" y="694030"/>
                  </a:cubicBezTo>
                  <a:cubicBezTo>
                    <a:pt x="275348" y="694588"/>
                    <a:pt x="276606" y="695147"/>
                    <a:pt x="278282" y="695706"/>
                  </a:cubicBezTo>
                  <a:cubicBezTo>
                    <a:pt x="278841" y="696265"/>
                    <a:pt x="280238" y="696265"/>
                    <a:pt x="282473" y="695706"/>
                  </a:cubicBezTo>
                  <a:cubicBezTo>
                    <a:pt x="276885" y="691236"/>
                    <a:pt x="272694" y="688721"/>
                    <a:pt x="269900" y="688162"/>
                  </a:cubicBezTo>
                  <a:close/>
                  <a:moveTo>
                    <a:pt x="314325" y="707441"/>
                  </a:moveTo>
                  <a:cubicBezTo>
                    <a:pt x="312648" y="710235"/>
                    <a:pt x="314045" y="711352"/>
                    <a:pt x="318516" y="710794"/>
                  </a:cubicBezTo>
                  <a:cubicBezTo>
                    <a:pt x="317957" y="710794"/>
                    <a:pt x="317398" y="710235"/>
                    <a:pt x="316839" y="709117"/>
                  </a:cubicBezTo>
                  <a:cubicBezTo>
                    <a:pt x="316280" y="708000"/>
                    <a:pt x="315442" y="707441"/>
                    <a:pt x="314325" y="707441"/>
                  </a:cubicBezTo>
                  <a:close/>
                  <a:moveTo>
                    <a:pt x="426643" y="730072"/>
                  </a:moveTo>
                  <a:lnTo>
                    <a:pt x="424967" y="732587"/>
                  </a:lnTo>
                  <a:lnTo>
                    <a:pt x="424129" y="732587"/>
                  </a:lnTo>
                  <a:cubicBezTo>
                    <a:pt x="424129" y="733146"/>
                    <a:pt x="423291" y="733704"/>
                    <a:pt x="421614" y="734263"/>
                  </a:cubicBezTo>
                  <a:cubicBezTo>
                    <a:pt x="423849" y="734822"/>
                    <a:pt x="424967" y="735940"/>
                    <a:pt x="424967" y="737616"/>
                  </a:cubicBezTo>
                  <a:cubicBezTo>
                    <a:pt x="426085" y="737616"/>
                    <a:pt x="427202" y="737197"/>
                    <a:pt x="428320" y="736359"/>
                  </a:cubicBezTo>
                  <a:cubicBezTo>
                    <a:pt x="429437" y="735521"/>
                    <a:pt x="430276" y="734822"/>
                    <a:pt x="430834" y="734263"/>
                  </a:cubicBezTo>
                  <a:cubicBezTo>
                    <a:pt x="431952" y="733146"/>
                    <a:pt x="431952" y="732028"/>
                    <a:pt x="430834" y="730910"/>
                  </a:cubicBezTo>
                  <a:cubicBezTo>
                    <a:pt x="430834" y="729234"/>
                    <a:pt x="429437" y="728955"/>
                    <a:pt x="426643" y="730072"/>
                  </a:cubicBezTo>
                  <a:close/>
                  <a:moveTo>
                    <a:pt x="397306" y="747674"/>
                  </a:moveTo>
                  <a:lnTo>
                    <a:pt x="397306" y="748513"/>
                  </a:lnTo>
                  <a:cubicBezTo>
                    <a:pt x="397306" y="749071"/>
                    <a:pt x="397446" y="749490"/>
                    <a:pt x="397726" y="749770"/>
                  </a:cubicBezTo>
                  <a:cubicBezTo>
                    <a:pt x="398005" y="750049"/>
                    <a:pt x="398424" y="750189"/>
                    <a:pt x="398983" y="750189"/>
                  </a:cubicBezTo>
                  <a:lnTo>
                    <a:pt x="398983" y="747674"/>
                  </a:lnTo>
                  <a:lnTo>
                    <a:pt x="397306" y="747674"/>
                  </a:lnTo>
                  <a:close/>
                  <a:moveTo>
                    <a:pt x="618591" y="571652"/>
                  </a:moveTo>
                  <a:lnTo>
                    <a:pt x="615238" y="576682"/>
                  </a:lnTo>
                  <a:cubicBezTo>
                    <a:pt x="614121" y="577799"/>
                    <a:pt x="613003" y="578637"/>
                    <a:pt x="611886" y="579196"/>
                  </a:cubicBezTo>
                  <a:cubicBezTo>
                    <a:pt x="610768" y="579755"/>
                    <a:pt x="610209" y="579476"/>
                    <a:pt x="610209" y="578358"/>
                  </a:cubicBezTo>
                  <a:cubicBezTo>
                    <a:pt x="609092" y="577240"/>
                    <a:pt x="607415" y="576961"/>
                    <a:pt x="605180" y="577520"/>
                  </a:cubicBezTo>
                  <a:cubicBezTo>
                    <a:pt x="602945" y="578079"/>
                    <a:pt x="601548" y="578358"/>
                    <a:pt x="600989" y="578358"/>
                  </a:cubicBezTo>
                  <a:lnTo>
                    <a:pt x="603504" y="578358"/>
                  </a:lnTo>
                  <a:lnTo>
                    <a:pt x="613562" y="580034"/>
                  </a:lnTo>
                  <a:lnTo>
                    <a:pt x="621944" y="577520"/>
                  </a:lnTo>
                  <a:cubicBezTo>
                    <a:pt x="623062" y="578079"/>
                    <a:pt x="623062" y="577520"/>
                    <a:pt x="621944" y="575843"/>
                  </a:cubicBezTo>
                  <a:lnTo>
                    <a:pt x="621944" y="573329"/>
                  </a:lnTo>
                  <a:lnTo>
                    <a:pt x="618591" y="571652"/>
                  </a:lnTo>
                  <a:close/>
                  <a:moveTo>
                    <a:pt x="611047" y="573329"/>
                  </a:moveTo>
                  <a:lnTo>
                    <a:pt x="610209" y="575843"/>
                  </a:lnTo>
                  <a:cubicBezTo>
                    <a:pt x="610768" y="576961"/>
                    <a:pt x="611886" y="577520"/>
                    <a:pt x="613562" y="577520"/>
                  </a:cubicBezTo>
                  <a:cubicBezTo>
                    <a:pt x="613003" y="576961"/>
                    <a:pt x="612444" y="576402"/>
                    <a:pt x="611886" y="575843"/>
                  </a:cubicBezTo>
                  <a:cubicBezTo>
                    <a:pt x="611327" y="575285"/>
                    <a:pt x="611047" y="574446"/>
                    <a:pt x="611047" y="573329"/>
                  </a:cubicBezTo>
                  <a:close/>
                  <a:moveTo>
                    <a:pt x="611047" y="585902"/>
                  </a:moveTo>
                  <a:lnTo>
                    <a:pt x="610209" y="588416"/>
                  </a:lnTo>
                  <a:lnTo>
                    <a:pt x="607695" y="588416"/>
                  </a:lnTo>
                  <a:cubicBezTo>
                    <a:pt x="607695" y="588975"/>
                    <a:pt x="608114" y="589534"/>
                    <a:pt x="608952" y="590093"/>
                  </a:cubicBezTo>
                  <a:cubicBezTo>
                    <a:pt x="609790" y="590652"/>
                    <a:pt x="610489" y="590931"/>
                    <a:pt x="611047" y="590931"/>
                  </a:cubicBezTo>
                  <a:lnTo>
                    <a:pt x="611047" y="585902"/>
                  </a:lnTo>
                  <a:close/>
                  <a:moveTo>
                    <a:pt x="597636" y="591350"/>
                  </a:moveTo>
                  <a:cubicBezTo>
                    <a:pt x="597077" y="591071"/>
                    <a:pt x="596519" y="591210"/>
                    <a:pt x="595960" y="591769"/>
                  </a:cubicBezTo>
                  <a:lnTo>
                    <a:pt x="595122" y="593446"/>
                  </a:lnTo>
                  <a:cubicBezTo>
                    <a:pt x="595680" y="595122"/>
                    <a:pt x="596519" y="595960"/>
                    <a:pt x="597636" y="595960"/>
                  </a:cubicBezTo>
                  <a:lnTo>
                    <a:pt x="618591" y="599313"/>
                  </a:lnTo>
                  <a:lnTo>
                    <a:pt x="622782" y="599313"/>
                  </a:lnTo>
                  <a:cubicBezTo>
                    <a:pt x="624459" y="599313"/>
                    <a:pt x="627811" y="600431"/>
                    <a:pt x="632841" y="602666"/>
                  </a:cubicBezTo>
                  <a:cubicBezTo>
                    <a:pt x="635635" y="602666"/>
                    <a:pt x="640384" y="603085"/>
                    <a:pt x="647090" y="603923"/>
                  </a:cubicBezTo>
                  <a:cubicBezTo>
                    <a:pt x="653796" y="604761"/>
                    <a:pt x="658545" y="604901"/>
                    <a:pt x="661339" y="604342"/>
                  </a:cubicBezTo>
                  <a:lnTo>
                    <a:pt x="680618" y="609371"/>
                  </a:lnTo>
                  <a:cubicBezTo>
                    <a:pt x="681177" y="609371"/>
                    <a:pt x="681875" y="609371"/>
                    <a:pt x="682714" y="609371"/>
                  </a:cubicBezTo>
                  <a:lnTo>
                    <a:pt x="683133" y="609371"/>
                  </a:lnTo>
                  <a:cubicBezTo>
                    <a:pt x="676427" y="604342"/>
                    <a:pt x="671118" y="602107"/>
                    <a:pt x="667207" y="602666"/>
                  </a:cubicBezTo>
                  <a:lnTo>
                    <a:pt x="653796" y="601828"/>
                  </a:lnTo>
                  <a:cubicBezTo>
                    <a:pt x="652678" y="601269"/>
                    <a:pt x="650443" y="600850"/>
                    <a:pt x="647090" y="600570"/>
                  </a:cubicBezTo>
                  <a:cubicBezTo>
                    <a:pt x="643737" y="600291"/>
                    <a:pt x="640943" y="599593"/>
                    <a:pt x="638708" y="598475"/>
                  </a:cubicBezTo>
                  <a:lnTo>
                    <a:pt x="636193" y="598475"/>
                  </a:lnTo>
                  <a:cubicBezTo>
                    <a:pt x="636193" y="598475"/>
                    <a:pt x="632561" y="597637"/>
                    <a:pt x="625297" y="595960"/>
                  </a:cubicBezTo>
                  <a:cubicBezTo>
                    <a:pt x="624179" y="595401"/>
                    <a:pt x="622363" y="595122"/>
                    <a:pt x="619849" y="595122"/>
                  </a:cubicBezTo>
                  <a:cubicBezTo>
                    <a:pt x="617334" y="595122"/>
                    <a:pt x="614959" y="594843"/>
                    <a:pt x="612724" y="594284"/>
                  </a:cubicBezTo>
                  <a:cubicBezTo>
                    <a:pt x="612165" y="594843"/>
                    <a:pt x="611327" y="595122"/>
                    <a:pt x="610209" y="595122"/>
                  </a:cubicBezTo>
                  <a:cubicBezTo>
                    <a:pt x="609092" y="595122"/>
                    <a:pt x="605459" y="594563"/>
                    <a:pt x="599313" y="593446"/>
                  </a:cubicBezTo>
                  <a:cubicBezTo>
                    <a:pt x="598754" y="592328"/>
                    <a:pt x="598195" y="591629"/>
                    <a:pt x="597636" y="591350"/>
                  </a:cubicBezTo>
                  <a:close/>
                  <a:moveTo>
                    <a:pt x="710793" y="603504"/>
                  </a:moveTo>
                  <a:lnTo>
                    <a:pt x="716661" y="604342"/>
                  </a:lnTo>
                  <a:cubicBezTo>
                    <a:pt x="720013" y="605460"/>
                    <a:pt x="724344" y="607136"/>
                    <a:pt x="729653" y="609371"/>
                  </a:cubicBezTo>
                  <a:cubicBezTo>
                    <a:pt x="734961" y="611607"/>
                    <a:pt x="739292" y="612724"/>
                    <a:pt x="742645" y="612724"/>
                  </a:cubicBezTo>
                  <a:lnTo>
                    <a:pt x="742645" y="615239"/>
                  </a:lnTo>
                  <a:lnTo>
                    <a:pt x="751027" y="615239"/>
                  </a:lnTo>
                  <a:cubicBezTo>
                    <a:pt x="752144" y="615239"/>
                    <a:pt x="752703" y="614680"/>
                    <a:pt x="752703" y="613562"/>
                  </a:cubicBezTo>
                  <a:cubicBezTo>
                    <a:pt x="752703" y="612445"/>
                    <a:pt x="751586" y="611327"/>
                    <a:pt x="749350" y="610210"/>
                  </a:cubicBezTo>
                  <a:lnTo>
                    <a:pt x="742645" y="609371"/>
                  </a:lnTo>
                  <a:cubicBezTo>
                    <a:pt x="740410" y="610489"/>
                    <a:pt x="739292" y="610489"/>
                    <a:pt x="739292" y="609371"/>
                  </a:cubicBezTo>
                  <a:cubicBezTo>
                    <a:pt x="738733" y="604901"/>
                    <a:pt x="737616" y="604063"/>
                    <a:pt x="735939" y="606857"/>
                  </a:cubicBezTo>
                  <a:cubicBezTo>
                    <a:pt x="728675" y="606857"/>
                    <a:pt x="724204" y="605739"/>
                    <a:pt x="722528" y="603504"/>
                  </a:cubicBezTo>
                  <a:cubicBezTo>
                    <a:pt x="722528" y="602945"/>
                    <a:pt x="718616" y="602945"/>
                    <a:pt x="710793" y="603504"/>
                  </a:cubicBezTo>
                  <a:close/>
                  <a:moveTo>
                    <a:pt x="599313" y="604342"/>
                  </a:moveTo>
                  <a:cubicBezTo>
                    <a:pt x="599871" y="605460"/>
                    <a:pt x="601688" y="606298"/>
                    <a:pt x="604761" y="606857"/>
                  </a:cubicBezTo>
                  <a:cubicBezTo>
                    <a:pt x="607834" y="607416"/>
                    <a:pt x="609930" y="608533"/>
                    <a:pt x="611047" y="610210"/>
                  </a:cubicBezTo>
                  <a:cubicBezTo>
                    <a:pt x="609930" y="607974"/>
                    <a:pt x="608673" y="606577"/>
                    <a:pt x="607276" y="606019"/>
                  </a:cubicBezTo>
                  <a:cubicBezTo>
                    <a:pt x="605878" y="605460"/>
                    <a:pt x="604482" y="605041"/>
                    <a:pt x="603084" y="604761"/>
                  </a:cubicBezTo>
                  <a:cubicBezTo>
                    <a:pt x="601688" y="604482"/>
                    <a:pt x="600430" y="604342"/>
                    <a:pt x="599313" y="604342"/>
                  </a:cubicBezTo>
                  <a:close/>
                  <a:moveTo>
                    <a:pt x="582549" y="609371"/>
                  </a:moveTo>
                  <a:cubicBezTo>
                    <a:pt x="580872" y="609371"/>
                    <a:pt x="581152" y="609511"/>
                    <a:pt x="583387" y="609791"/>
                  </a:cubicBezTo>
                  <a:cubicBezTo>
                    <a:pt x="585622" y="610070"/>
                    <a:pt x="587578" y="610210"/>
                    <a:pt x="589254" y="610210"/>
                  </a:cubicBezTo>
                  <a:cubicBezTo>
                    <a:pt x="593166" y="612445"/>
                    <a:pt x="597217" y="614261"/>
                    <a:pt x="601408" y="615658"/>
                  </a:cubicBezTo>
                  <a:cubicBezTo>
                    <a:pt x="605599" y="617055"/>
                    <a:pt x="609650" y="618871"/>
                    <a:pt x="613562" y="621106"/>
                  </a:cubicBezTo>
                  <a:lnTo>
                    <a:pt x="617753" y="621106"/>
                  </a:lnTo>
                  <a:cubicBezTo>
                    <a:pt x="626694" y="621106"/>
                    <a:pt x="632282" y="621665"/>
                    <a:pt x="634517" y="622783"/>
                  </a:cubicBezTo>
                  <a:cubicBezTo>
                    <a:pt x="643458" y="626135"/>
                    <a:pt x="651281" y="627812"/>
                    <a:pt x="657987" y="627812"/>
                  </a:cubicBezTo>
                  <a:lnTo>
                    <a:pt x="674751" y="632841"/>
                  </a:lnTo>
                  <a:lnTo>
                    <a:pt x="699897" y="635356"/>
                  </a:lnTo>
                  <a:cubicBezTo>
                    <a:pt x="706602" y="636473"/>
                    <a:pt x="709955" y="637032"/>
                    <a:pt x="709955" y="637032"/>
                  </a:cubicBezTo>
                  <a:lnTo>
                    <a:pt x="711631" y="637870"/>
                  </a:lnTo>
                  <a:cubicBezTo>
                    <a:pt x="714425" y="640105"/>
                    <a:pt x="717359" y="641363"/>
                    <a:pt x="720433" y="641642"/>
                  </a:cubicBezTo>
                  <a:cubicBezTo>
                    <a:pt x="723506" y="641922"/>
                    <a:pt x="725881" y="642341"/>
                    <a:pt x="727557" y="642899"/>
                  </a:cubicBezTo>
                  <a:cubicBezTo>
                    <a:pt x="728116" y="642899"/>
                    <a:pt x="729234" y="642899"/>
                    <a:pt x="730910" y="642899"/>
                  </a:cubicBezTo>
                  <a:cubicBezTo>
                    <a:pt x="732586" y="642899"/>
                    <a:pt x="733425" y="642341"/>
                    <a:pt x="733425" y="641223"/>
                  </a:cubicBezTo>
                  <a:lnTo>
                    <a:pt x="742645" y="643738"/>
                  </a:lnTo>
                  <a:cubicBezTo>
                    <a:pt x="742645" y="643179"/>
                    <a:pt x="741946" y="642341"/>
                    <a:pt x="740549" y="641223"/>
                  </a:cubicBezTo>
                  <a:cubicBezTo>
                    <a:pt x="739152" y="640105"/>
                    <a:pt x="737895" y="639547"/>
                    <a:pt x="736777" y="639547"/>
                  </a:cubicBezTo>
                  <a:cubicBezTo>
                    <a:pt x="736219" y="639547"/>
                    <a:pt x="735380" y="639547"/>
                    <a:pt x="734263" y="639547"/>
                  </a:cubicBezTo>
                  <a:cubicBezTo>
                    <a:pt x="732028" y="639547"/>
                    <a:pt x="729932" y="639267"/>
                    <a:pt x="727976" y="638708"/>
                  </a:cubicBezTo>
                  <a:cubicBezTo>
                    <a:pt x="726020" y="638150"/>
                    <a:pt x="724204" y="637591"/>
                    <a:pt x="722528" y="637032"/>
                  </a:cubicBezTo>
                  <a:cubicBezTo>
                    <a:pt x="722528" y="635356"/>
                    <a:pt x="720572" y="634517"/>
                    <a:pt x="716661" y="634517"/>
                  </a:cubicBezTo>
                  <a:lnTo>
                    <a:pt x="714146" y="633679"/>
                  </a:lnTo>
                  <a:cubicBezTo>
                    <a:pt x="709117" y="632003"/>
                    <a:pt x="704088" y="631165"/>
                    <a:pt x="699058" y="631165"/>
                  </a:cubicBezTo>
                  <a:lnTo>
                    <a:pt x="678942" y="627812"/>
                  </a:lnTo>
                  <a:cubicBezTo>
                    <a:pt x="674471" y="626135"/>
                    <a:pt x="670560" y="625297"/>
                    <a:pt x="667207" y="625297"/>
                  </a:cubicBezTo>
                  <a:cubicBezTo>
                    <a:pt x="664413" y="625297"/>
                    <a:pt x="662178" y="626135"/>
                    <a:pt x="660501" y="627812"/>
                  </a:cubicBezTo>
                  <a:lnTo>
                    <a:pt x="645414" y="621944"/>
                  </a:lnTo>
                  <a:cubicBezTo>
                    <a:pt x="645414" y="621386"/>
                    <a:pt x="645833" y="621106"/>
                    <a:pt x="646671" y="621106"/>
                  </a:cubicBezTo>
                  <a:cubicBezTo>
                    <a:pt x="647509" y="621106"/>
                    <a:pt x="648208" y="620827"/>
                    <a:pt x="648766" y="620268"/>
                  </a:cubicBezTo>
                  <a:lnTo>
                    <a:pt x="643737" y="616915"/>
                  </a:lnTo>
                  <a:cubicBezTo>
                    <a:pt x="640943" y="618033"/>
                    <a:pt x="639267" y="617753"/>
                    <a:pt x="638708" y="616077"/>
                  </a:cubicBezTo>
                  <a:lnTo>
                    <a:pt x="632002" y="616077"/>
                  </a:lnTo>
                  <a:lnTo>
                    <a:pt x="612724" y="614401"/>
                  </a:lnTo>
                  <a:lnTo>
                    <a:pt x="602665" y="611886"/>
                  </a:lnTo>
                  <a:cubicBezTo>
                    <a:pt x="597636" y="611327"/>
                    <a:pt x="592886" y="610489"/>
                    <a:pt x="588416" y="609371"/>
                  </a:cubicBezTo>
                  <a:lnTo>
                    <a:pt x="582549" y="609371"/>
                  </a:lnTo>
                  <a:close/>
                  <a:moveTo>
                    <a:pt x="632841" y="611048"/>
                  </a:moveTo>
                  <a:cubicBezTo>
                    <a:pt x="635076" y="612724"/>
                    <a:pt x="637590" y="613562"/>
                    <a:pt x="640384" y="613562"/>
                  </a:cubicBezTo>
                  <a:cubicBezTo>
                    <a:pt x="642620" y="611886"/>
                    <a:pt x="644296" y="611886"/>
                    <a:pt x="645414" y="613562"/>
                  </a:cubicBezTo>
                  <a:lnTo>
                    <a:pt x="650443" y="613562"/>
                  </a:lnTo>
                  <a:lnTo>
                    <a:pt x="650443" y="615239"/>
                  </a:lnTo>
                  <a:lnTo>
                    <a:pt x="668045" y="615239"/>
                  </a:lnTo>
                  <a:cubicBezTo>
                    <a:pt x="666927" y="614680"/>
                    <a:pt x="664553" y="613981"/>
                    <a:pt x="660920" y="613143"/>
                  </a:cubicBezTo>
                  <a:cubicBezTo>
                    <a:pt x="657288" y="612305"/>
                    <a:pt x="653796" y="611886"/>
                    <a:pt x="650443" y="611886"/>
                  </a:cubicBezTo>
                  <a:lnTo>
                    <a:pt x="632841" y="611048"/>
                  </a:lnTo>
                  <a:close/>
                  <a:moveTo>
                    <a:pt x="673493" y="615239"/>
                  </a:moveTo>
                  <a:cubicBezTo>
                    <a:pt x="672096" y="615239"/>
                    <a:pt x="671118" y="615518"/>
                    <a:pt x="670560" y="616077"/>
                  </a:cubicBezTo>
                  <a:lnTo>
                    <a:pt x="671398" y="616915"/>
                  </a:lnTo>
                  <a:lnTo>
                    <a:pt x="676427" y="616915"/>
                  </a:lnTo>
                  <a:cubicBezTo>
                    <a:pt x="675868" y="615798"/>
                    <a:pt x="674890" y="615239"/>
                    <a:pt x="673493" y="615239"/>
                  </a:cubicBezTo>
                  <a:close/>
                  <a:moveTo>
                    <a:pt x="710793" y="616077"/>
                  </a:moveTo>
                  <a:cubicBezTo>
                    <a:pt x="713587" y="617753"/>
                    <a:pt x="718058" y="618592"/>
                    <a:pt x="724204" y="618592"/>
                  </a:cubicBezTo>
                  <a:cubicBezTo>
                    <a:pt x="723087" y="618033"/>
                    <a:pt x="720991" y="617474"/>
                    <a:pt x="717918" y="616915"/>
                  </a:cubicBezTo>
                  <a:cubicBezTo>
                    <a:pt x="714844" y="616356"/>
                    <a:pt x="712470" y="616077"/>
                    <a:pt x="710793" y="616077"/>
                  </a:cubicBezTo>
                  <a:close/>
                  <a:moveTo>
                    <a:pt x="678942" y="616915"/>
                  </a:moveTo>
                  <a:cubicBezTo>
                    <a:pt x="681177" y="619709"/>
                    <a:pt x="683133" y="621386"/>
                    <a:pt x="684809" y="621944"/>
                  </a:cubicBezTo>
                  <a:cubicBezTo>
                    <a:pt x="686485" y="622503"/>
                    <a:pt x="690676" y="623341"/>
                    <a:pt x="697382" y="624459"/>
                  </a:cubicBezTo>
                  <a:lnTo>
                    <a:pt x="697382" y="622783"/>
                  </a:lnTo>
                  <a:lnTo>
                    <a:pt x="678942" y="616915"/>
                  </a:lnTo>
                  <a:close/>
                  <a:moveTo>
                    <a:pt x="703249" y="621106"/>
                  </a:moveTo>
                  <a:lnTo>
                    <a:pt x="703249" y="623621"/>
                  </a:lnTo>
                  <a:cubicBezTo>
                    <a:pt x="704367" y="624739"/>
                    <a:pt x="705764" y="625716"/>
                    <a:pt x="707440" y="626555"/>
                  </a:cubicBezTo>
                  <a:cubicBezTo>
                    <a:pt x="709117" y="627393"/>
                    <a:pt x="711073" y="628371"/>
                    <a:pt x="713308" y="629488"/>
                  </a:cubicBezTo>
                  <a:cubicBezTo>
                    <a:pt x="714425" y="628371"/>
                    <a:pt x="716102" y="627812"/>
                    <a:pt x="718337" y="627812"/>
                  </a:cubicBezTo>
                  <a:cubicBezTo>
                    <a:pt x="720572" y="627812"/>
                    <a:pt x="721410" y="628371"/>
                    <a:pt x="720852" y="629488"/>
                  </a:cubicBezTo>
                  <a:lnTo>
                    <a:pt x="716661" y="631165"/>
                  </a:lnTo>
                  <a:cubicBezTo>
                    <a:pt x="719455" y="632282"/>
                    <a:pt x="724065" y="633260"/>
                    <a:pt x="730491" y="634098"/>
                  </a:cubicBezTo>
                  <a:cubicBezTo>
                    <a:pt x="736917" y="634937"/>
                    <a:pt x="742365" y="636194"/>
                    <a:pt x="746836" y="637870"/>
                  </a:cubicBezTo>
                  <a:cubicBezTo>
                    <a:pt x="744042" y="636753"/>
                    <a:pt x="741248" y="635216"/>
                    <a:pt x="738454" y="633260"/>
                  </a:cubicBezTo>
                  <a:cubicBezTo>
                    <a:pt x="735660" y="631304"/>
                    <a:pt x="733704" y="630606"/>
                    <a:pt x="732586" y="631165"/>
                  </a:cubicBezTo>
                  <a:cubicBezTo>
                    <a:pt x="732586" y="632282"/>
                    <a:pt x="731888" y="632562"/>
                    <a:pt x="730491" y="632003"/>
                  </a:cubicBezTo>
                  <a:cubicBezTo>
                    <a:pt x="729094" y="631444"/>
                    <a:pt x="728395" y="630606"/>
                    <a:pt x="728395" y="629488"/>
                  </a:cubicBezTo>
                  <a:cubicBezTo>
                    <a:pt x="716102" y="623900"/>
                    <a:pt x="707720" y="621106"/>
                    <a:pt x="703249" y="621106"/>
                  </a:cubicBezTo>
                  <a:close/>
                  <a:moveTo>
                    <a:pt x="622782" y="626135"/>
                  </a:moveTo>
                  <a:lnTo>
                    <a:pt x="612724" y="627812"/>
                  </a:lnTo>
                  <a:cubicBezTo>
                    <a:pt x="617194" y="627812"/>
                    <a:pt x="621665" y="628510"/>
                    <a:pt x="626135" y="629907"/>
                  </a:cubicBezTo>
                  <a:cubicBezTo>
                    <a:pt x="630605" y="631304"/>
                    <a:pt x="633958" y="632003"/>
                    <a:pt x="636193" y="632003"/>
                  </a:cubicBezTo>
                  <a:lnTo>
                    <a:pt x="639546" y="632003"/>
                  </a:lnTo>
                  <a:lnTo>
                    <a:pt x="654634" y="636194"/>
                  </a:lnTo>
                  <a:lnTo>
                    <a:pt x="657148" y="635356"/>
                  </a:lnTo>
                  <a:lnTo>
                    <a:pt x="651281" y="633679"/>
                  </a:lnTo>
                  <a:lnTo>
                    <a:pt x="652957" y="633679"/>
                  </a:lnTo>
                  <a:lnTo>
                    <a:pt x="666369" y="635356"/>
                  </a:lnTo>
                  <a:cubicBezTo>
                    <a:pt x="670839" y="635914"/>
                    <a:pt x="674052" y="636753"/>
                    <a:pt x="676008" y="637870"/>
                  </a:cubicBezTo>
                  <a:cubicBezTo>
                    <a:pt x="677964" y="638988"/>
                    <a:pt x="680339" y="639547"/>
                    <a:pt x="683133" y="639547"/>
                  </a:cubicBezTo>
                  <a:lnTo>
                    <a:pt x="680618" y="642899"/>
                  </a:lnTo>
                  <a:cubicBezTo>
                    <a:pt x="681177" y="643458"/>
                    <a:pt x="682015" y="643039"/>
                    <a:pt x="683133" y="641642"/>
                  </a:cubicBezTo>
                  <a:cubicBezTo>
                    <a:pt x="684250" y="640245"/>
                    <a:pt x="684809" y="639547"/>
                    <a:pt x="684809" y="639547"/>
                  </a:cubicBezTo>
                  <a:cubicBezTo>
                    <a:pt x="684809" y="637870"/>
                    <a:pt x="683691" y="637032"/>
                    <a:pt x="681456" y="637032"/>
                  </a:cubicBezTo>
                  <a:lnTo>
                    <a:pt x="654634" y="632841"/>
                  </a:lnTo>
                  <a:cubicBezTo>
                    <a:pt x="654075" y="632841"/>
                    <a:pt x="653237" y="632422"/>
                    <a:pt x="652119" y="631584"/>
                  </a:cubicBezTo>
                  <a:cubicBezTo>
                    <a:pt x="651002" y="630746"/>
                    <a:pt x="649884" y="630885"/>
                    <a:pt x="648766" y="632003"/>
                  </a:cubicBezTo>
                  <a:cubicBezTo>
                    <a:pt x="648766" y="632562"/>
                    <a:pt x="647649" y="632701"/>
                    <a:pt x="645414" y="632422"/>
                  </a:cubicBezTo>
                  <a:cubicBezTo>
                    <a:pt x="643178" y="632142"/>
                    <a:pt x="641223" y="632003"/>
                    <a:pt x="639546" y="632003"/>
                  </a:cubicBezTo>
                  <a:cubicBezTo>
                    <a:pt x="641223" y="632003"/>
                    <a:pt x="642061" y="631444"/>
                    <a:pt x="642061" y="630326"/>
                  </a:cubicBezTo>
                  <a:cubicBezTo>
                    <a:pt x="642061" y="629209"/>
                    <a:pt x="640105" y="628371"/>
                    <a:pt x="636193" y="627812"/>
                  </a:cubicBezTo>
                  <a:cubicBezTo>
                    <a:pt x="636193" y="627812"/>
                    <a:pt x="635635" y="627672"/>
                    <a:pt x="634517" y="627393"/>
                  </a:cubicBezTo>
                  <a:cubicBezTo>
                    <a:pt x="633399" y="627113"/>
                    <a:pt x="632282" y="626974"/>
                    <a:pt x="631164" y="626974"/>
                  </a:cubicBezTo>
                  <a:cubicBezTo>
                    <a:pt x="629488" y="627532"/>
                    <a:pt x="626694" y="627253"/>
                    <a:pt x="622782" y="626135"/>
                  </a:cubicBezTo>
                  <a:close/>
                  <a:moveTo>
                    <a:pt x="661339" y="649605"/>
                  </a:moveTo>
                  <a:cubicBezTo>
                    <a:pt x="662457" y="652399"/>
                    <a:pt x="665251" y="653796"/>
                    <a:pt x="669721" y="653796"/>
                  </a:cubicBezTo>
                  <a:cubicBezTo>
                    <a:pt x="670839" y="653796"/>
                    <a:pt x="672795" y="653237"/>
                    <a:pt x="675589" y="652120"/>
                  </a:cubicBezTo>
                  <a:lnTo>
                    <a:pt x="661339" y="649605"/>
                  </a:lnTo>
                  <a:close/>
                  <a:moveTo>
                    <a:pt x="678942" y="649605"/>
                  </a:moveTo>
                  <a:cubicBezTo>
                    <a:pt x="678942" y="651281"/>
                    <a:pt x="679081" y="652259"/>
                    <a:pt x="679361" y="652539"/>
                  </a:cubicBezTo>
                  <a:cubicBezTo>
                    <a:pt x="679640" y="652818"/>
                    <a:pt x="680618" y="652678"/>
                    <a:pt x="682294" y="652120"/>
                  </a:cubicBezTo>
                  <a:cubicBezTo>
                    <a:pt x="681736" y="651561"/>
                    <a:pt x="681177" y="651002"/>
                    <a:pt x="680618" y="650443"/>
                  </a:cubicBezTo>
                  <a:cubicBezTo>
                    <a:pt x="680059" y="649885"/>
                    <a:pt x="679500" y="649605"/>
                    <a:pt x="678942" y="649605"/>
                  </a:cubicBezTo>
                  <a:close/>
                  <a:moveTo>
                    <a:pt x="703249" y="655472"/>
                  </a:moveTo>
                  <a:cubicBezTo>
                    <a:pt x="704926" y="655472"/>
                    <a:pt x="706742" y="655892"/>
                    <a:pt x="708698" y="656730"/>
                  </a:cubicBezTo>
                  <a:cubicBezTo>
                    <a:pt x="710653" y="657568"/>
                    <a:pt x="712749" y="657987"/>
                    <a:pt x="714984" y="657987"/>
                  </a:cubicBezTo>
                  <a:cubicBezTo>
                    <a:pt x="713867" y="657428"/>
                    <a:pt x="712050" y="656590"/>
                    <a:pt x="709536" y="655472"/>
                  </a:cubicBezTo>
                  <a:cubicBezTo>
                    <a:pt x="707021" y="654355"/>
                    <a:pt x="704926" y="654355"/>
                    <a:pt x="703249" y="655472"/>
                  </a:cubicBezTo>
                  <a:close/>
                  <a:moveTo>
                    <a:pt x="634098" y="575843"/>
                  </a:moveTo>
                  <a:cubicBezTo>
                    <a:pt x="632701" y="576402"/>
                    <a:pt x="631723" y="576682"/>
                    <a:pt x="631164" y="576682"/>
                  </a:cubicBezTo>
                  <a:cubicBezTo>
                    <a:pt x="631723" y="577799"/>
                    <a:pt x="633399" y="578079"/>
                    <a:pt x="636193" y="577520"/>
                  </a:cubicBezTo>
                  <a:cubicBezTo>
                    <a:pt x="636193" y="575843"/>
                    <a:pt x="635495" y="575285"/>
                    <a:pt x="634098" y="575843"/>
                  </a:cubicBezTo>
                  <a:close/>
                  <a:moveTo>
                    <a:pt x="608533" y="253136"/>
                  </a:moveTo>
                  <a:cubicBezTo>
                    <a:pt x="608533" y="254254"/>
                    <a:pt x="608253" y="255092"/>
                    <a:pt x="607695" y="255651"/>
                  </a:cubicBezTo>
                  <a:cubicBezTo>
                    <a:pt x="609930" y="255651"/>
                    <a:pt x="611047" y="255371"/>
                    <a:pt x="611047" y="254813"/>
                  </a:cubicBezTo>
                  <a:cubicBezTo>
                    <a:pt x="611047" y="254813"/>
                    <a:pt x="611047" y="254673"/>
                    <a:pt x="611047" y="254394"/>
                  </a:cubicBezTo>
                  <a:cubicBezTo>
                    <a:pt x="611047" y="254114"/>
                    <a:pt x="611047" y="253974"/>
                    <a:pt x="611047" y="253974"/>
                  </a:cubicBezTo>
                  <a:cubicBezTo>
                    <a:pt x="610489" y="253974"/>
                    <a:pt x="610070" y="253835"/>
                    <a:pt x="609790" y="253555"/>
                  </a:cubicBezTo>
                  <a:cubicBezTo>
                    <a:pt x="609511" y="253276"/>
                    <a:pt x="609092" y="253136"/>
                    <a:pt x="608533" y="253136"/>
                  </a:cubicBezTo>
                  <a:close/>
                  <a:moveTo>
                    <a:pt x="495376" y="243078"/>
                  </a:moveTo>
                  <a:cubicBezTo>
                    <a:pt x="495376" y="243078"/>
                    <a:pt x="497052" y="244475"/>
                    <a:pt x="500405" y="247269"/>
                  </a:cubicBezTo>
                  <a:lnTo>
                    <a:pt x="499567" y="244754"/>
                  </a:lnTo>
                  <a:lnTo>
                    <a:pt x="495376" y="243078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pic>
        <p:nvPicPr>
          <p:cNvPr id="303" name="图片 302">
            <a:extLst>
              <a:ext uri="{FF2B5EF4-FFF2-40B4-BE49-F238E27FC236}">
                <a16:creationId xmlns:a16="http://schemas.microsoft.com/office/drawing/2014/main" id="{251F4828-98C1-316F-63BF-8A9B4ECE80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8894" y="2445444"/>
            <a:ext cx="5493106" cy="4412556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43830F-EAD3-E8A6-5456-9FB6B5EE5B6E}"/>
              </a:ext>
            </a:extLst>
          </p:cNvPr>
          <p:cNvSpPr/>
          <p:nvPr/>
        </p:nvSpPr>
        <p:spPr>
          <a:xfrm>
            <a:off x="8929111" y="496244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F4D389-F980-F8BF-DFC5-A7F20A50DFD3}"/>
              </a:ext>
            </a:extLst>
          </p:cNvPr>
          <p:cNvSpPr/>
          <p:nvPr/>
        </p:nvSpPr>
        <p:spPr>
          <a:xfrm>
            <a:off x="10706284" y="3370023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318" name="图片 317">
            <a:extLst>
              <a:ext uri="{FF2B5EF4-FFF2-40B4-BE49-F238E27FC236}">
                <a16:creationId xmlns:a16="http://schemas.microsoft.com/office/drawing/2014/main" id="{B09A976B-F3C3-CCA1-DCF1-6561712585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1318" y="139700"/>
            <a:ext cx="2681849" cy="1571655"/>
          </a:xfrm>
          <a:custGeom>
            <a:avLst/>
            <a:gdLst>
              <a:gd name="connsiteX0" fmla="*/ 3525167 w 3525167"/>
              <a:gd name="connsiteY0" fmla="*/ 0 h 2065868"/>
              <a:gd name="connsiteX1" fmla="*/ 0 w 3525167"/>
              <a:gd name="connsiteY1" fmla="*/ 0 h 2065868"/>
              <a:gd name="connsiteX2" fmla="*/ 0 w 3525167"/>
              <a:gd name="connsiteY2" fmla="*/ 2065868 h 2065868"/>
              <a:gd name="connsiteX3" fmla="*/ 3525167 w 3525167"/>
              <a:gd name="connsiteY3" fmla="*/ 2065868 h 2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167" h="2065868">
                <a:moveTo>
                  <a:pt x="3525167" y="0"/>
                </a:moveTo>
                <a:lnTo>
                  <a:pt x="0" y="0"/>
                </a:lnTo>
                <a:lnTo>
                  <a:pt x="0" y="2065868"/>
                </a:lnTo>
                <a:lnTo>
                  <a:pt x="3525167" y="2065868"/>
                </a:lnTo>
                <a:close/>
              </a:path>
            </a:pathLst>
          </a:custGeom>
          <a:effectLst>
            <a:reflection blurRad="6350" stA="14000" endPos="35000" dir="5400000" sy="-100000" algn="bl" rotWithShape="0"/>
          </a:effectLst>
        </p:spPr>
      </p:pic>
      <p:sp>
        <p:nvSpPr>
          <p:cNvPr id="1322" name="任意多边形: 形状 1321">
            <a:extLst>
              <a:ext uri="{FF2B5EF4-FFF2-40B4-BE49-F238E27FC236}">
                <a16:creationId xmlns:a16="http://schemas.microsoft.com/office/drawing/2014/main" id="{F54CBB4D-66AB-3D78-3CD0-3018C6C7B85A}"/>
              </a:ext>
            </a:extLst>
          </p:cNvPr>
          <p:cNvSpPr>
            <a:spLocks/>
          </p:cNvSpPr>
          <p:nvPr/>
        </p:nvSpPr>
        <p:spPr>
          <a:xfrm rot="5400000">
            <a:off x="6270493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3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23" name="文本框 1322">
            <a:extLst>
              <a:ext uri="{FF2B5EF4-FFF2-40B4-BE49-F238E27FC236}">
                <a16:creationId xmlns:a16="http://schemas.microsoft.com/office/drawing/2014/main" id="{92448294-9073-F4F6-9BEA-D9518DE0C64D}"/>
              </a:ext>
            </a:extLst>
          </p:cNvPr>
          <p:cNvSpPr txBox="1"/>
          <p:nvPr/>
        </p:nvSpPr>
        <p:spPr>
          <a:xfrm>
            <a:off x="8019273" y="2784687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28" name="任意多边形: 形状 1327">
            <a:extLst>
              <a:ext uri="{FF2B5EF4-FFF2-40B4-BE49-F238E27FC236}">
                <a16:creationId xmlns:a16="http://schemas.microsoft.com/office/drawing/2014/main" id="{D1303410-74A4-E6F7-D108-B5540B48CAB5}"/>
              </a:ext>
            </a:extLst>
          </p:cNvPr>
          <p:cNvSpPr>
            <a:spLocks/>
          </p:cNvSpPr>
          <p:nvPr/>
        </p:nvSpPr>
        <p:spPr>
          <a:xfrm rot="5400000">
            <a:off x="4537836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3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29" name="文本框 1328">
            <a:extLst>
              <a:ext uri="{FF2B5EF4-FFF2-40B4-BE49-F238E27FC236}">
                <a16:creationId xmlns:a16="http://schemas.microsoft.com/office/drawing/2014/main" id="{C75B2955-214E-53E8-BADB-BFF930870BD0}"/>
              </a:ext>
            </a:extLst>
          </p:cNvPr>
          <p:cNvSpPr txBox="1"/>
          <p:nvPr/>
        </p:nvSpPr>
        <p:spPr>
          <a:xfrm>
            <a:off x="6286616" y="2784687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31" name="任意多边形: 形状 1330">
            <a:extLst>
              <a:ext uri="{FF2B5EF4-FFF2-40B4-BE49-F238E27FC236}">
                <a16:creationId xmlns:a16="http://schemas.microsoft.com/office/drawing/2014/main" id="{9E796F2F-8DF9-7FC3-DF7A-260761B8B656}"/>
              </a:ext>
            </a:extLst>
          </p:cNvPr>
          <p:cNvSpPr>
            <a:spLocks/>
          </p:cNvSpPr>
          <p:nvPr/>
        </p:nvSpPr>
        <p:spPr>
          <a:xfrm rot="5400000">
            <a:off x="2805179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3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32" name="文本框 1331">
            <a:extLst>
              <a:ext uri="{FF2B5EF4-FFF2-40B4-BE49-F238E27FC236}">
                <a16:creationId xmlns:a16="http://schemas.microsoft.com/office/drawing/2014/main" id="{DCDC1FE2-3ADC-6181-92F5-E37309BA1C46}"/>
              </a:ext>
            </a:extLst>
          </p:cNvPr>
          <p:cNvSpPr txBox="1"/>
          <p:nvPr/>
        </p:nvSpPr>
        <p:spPr>
          <a:xfrm>
            <a:off x="4553959" y="2784687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34" name="任意多边形: 形状 1333">
            <a:extLst>
              <a:ext uri="{FF2B5EF4-FFF2-40B4-BE49-F238E27FC236}">
                <a16:creationId xmlns:a16="http://schemas.microsoft.com/office/drawing/2014/main" id="{599BB1C2-BFA5-8F6B-1C74-8B663FE0C584}"/>
              </a:ext>
            </a:extLst>
          </p:cNvPr>
          <p:cNvSpPr>
            <a:spLocks/>
          </p:cNvSpPr>
          <p:nvPr/>
        </p:nvSpPr>
        <p:spPr>
          <a:xfrm rot="5400000">
            <a:off x="1072522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3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35" name="文本框 1334">
            <a:extLst>
              <a:ext uri="{FF2B5EF4-FFF2-40B4-BE49-F238E27FC236}">
                <a16:creationId xmlns:a16="http://schemas.microsoft.com/office/drawing/2014/main" id="{29A1C481-198A-0A47-4E8A-C5068D4EB773}"/>
              </a:ext>
            </a:extLst>
          </p:cNvPr>
          <p:cNvSpPr txBox="1"/>
          <p:nvPr/>
        </p:nvSpPr>
        <p:spPr>
          <a:xfrm>
            <a:off x="2821302" y="2784687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37" name="文本框 1336">
            <a:extLst>
              <a:ext uri="{FF2B5EF4-FFF2-40B4-BE49-F238E27FC236}">
                <a16:creationId xmlns:a16="http://schemas.microsoft.com/office/drawing/2014/main" id="{3E975623-7F46-9828-14D7-1BC971DBEFEE}"/>
              </a:ext>
            </a:extLst>
          </p:cNvPr>
          <p:cNvSpPr txBox="1"/>
          <p:nvPr/>
        </p:nvSpPr>
        <p:spPr>
          <a:xfrm>
            <a:off x="6152285" y="141495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叁</a:t>
            </a:r>
          </a:p>
        </p:txBody>
      </p:sp>
      <p:sp>
        <p:nvSpPr>
          <p:cNvPr id="1338" name="文本框 1337">
            <a:extLst>
              <a:ext uri="{FF2B5EF4-FFF2-40B4-BE49-F238E27FC236}">
                <a16:creationId xmlns:a16="http://schemas.microsoft.com/office/drawing/2014/main" id="{A26BD211-72BC-08DC-98B2-1742337CBB8C}"/>
              </a:ext>
            </a:extLst>
          </p:cNvPr>
          <p:cNvSpPr txBox="1"/>
          <p:nvPr/>
        </p:nvSpPr>
        <p:spPr>
          <a:xfrm>
            <a:off x="7891898" y="141495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肆</a:t>
            </a:r>
          </a:p>
        </p:txBody>
      </p:sp>
      <p:sp>
        <p:nvSpPr>
          <p:cNvPr id="1339" name="文本框 1338">
            <a:extLst>
              <a:ext uri="{FF2B5EF4-FFF2-40B4-BE49-F238E27FC236}">
                <a16:creationId xmlns:a16="http://schemas.microsoft.com/office/drawing/2014/main" id="{2445BF43-6460-D78E-C7C0-B91B2049C1AF}"/>
              </a:ext>
            </a:extLst>
          </p:cNvPr>
          <p:cNvSpPr txBox="1"/>
          <p:nvPr/>
        </p:nvSpPr>
        <p:spPr>
          <a:xfrm>
            <a:off x="4430848" y="141495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贰</a:t>
            </a:r>
          </a:p>
        </p:txBody>
      </p:sp>
      <p:sp>
        <p:nvSpPr>
          <p:cNvPr id="1340" name="文本框 1339">
            <a:extLst>
              <a:ext uri="{FF2B5EF4-FFF2-40B4-BE49-F238E27FC236}">
                <a16:creationId xmlns:a16="http://schemas.microsoft.com/office/drawing/2014/main" id="{250A05CB-2430-B483-E72E-FF27CDEAC85C}"/>
              </a:ext>
            </a:extLst>
          </p:cNvPr>
          <p:cNvSpPr txBox="1"/>
          <p:nvPr/>
        </p:nvSpPr>
        <p:spPr>
          <a:xfrm>
            <a:off x="2709411" y="141495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壹</a:t>
            </a:r>
          </a:p>
        </p:txBody>
      </p:sp>
      <p:sp>
        <p:nvSpPr>
          <p:cNvPr id="1341" name="任意多边形: 形状 1340">
            <a:extLst>
              <a:ext uri="{FF2B5EF4-FFF2-40B4-BE49-F238E27FC236}">
                <a16:creationId xmlns:a16="http://schemas.microsoft.com/office/drawing/2014/main" id="{0A4701D5-CDB1-A7B2-F292-C8F066C6B6A2}"/>
              </a:ext>
            </a:extLst>
          </p:cNvPr>
          <p:cNvSpPr/>
          <p:nvPr/>
        </p:nvSpPr>
        <p:spPr>
          <a:xfrm>
            <a:off x="2709112" y="2394206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1342" name="任意多边形: 形状 1341">
            <a:extLst>
              <a:ext uri="{FF2B5EF4-FFF2-40B4-BE49-F238E27FC236}">
                <a16:creationId xmlns:a16="http://schemas.microsoft.com/office/drawing/2014/main" id="{A1E7B941-C6FF-8F9A-5A7F-774F0C78F757}"/>
              </a:ext>
            </a:extLst>
          </p:cNvPr>
          <p:cNvSpPr/>
          <p:nvPr/>
        </p:nvSpPr>
        <p:spPr>
          <a:xfrm>
            <a:off x="4431542" y="2394206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1343" name="任意多边形: 形状 1342">
            <a:extLst>
              <a:ext uri="{FF2B5EF4-FFF2-40B4-BE49-F238E27FC236}">
                <a16:creationId xmlns:a16="http://schemas.microsoft.com/office/drawing/2014/main" id="{C0343A71-9543-FA3C-B02A-2DA092A8E85B}"/>
              </a:ext>
            </a:extLst>
          </p:cNvPr>
          <p:cNvSpPr/>
          <p:nvPr/>
        </p:nvSpPr>
        <p:spPr>
          <a:xfrm>
            <a:off x="6169479" y="2394206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1344" name="任意多边形: 形状 1343">
            <a:extLst>
              <a:ext uri="{FF2B5EF4-FFF2-40B4-BE49-F238E27FC236}">
                <a16:creationId xmlns:a16="http://schemas.microsoft.com/office/drawing/2014/main" id="{D67EA1F3-7B8C-247D-CC49-E3AE2A96A368}"/>
              </a:ext>
            </a:extLst>
          </p:cNvPr>
          <p:cNvSpPr/>
          <p:nvPr/>
        </p:nvSpPr>
        <p:spPr>
          <a:xfrm>
            <a:off x="7896751" y="2394206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72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肆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2" name="图片 1" descr="D:\51PPT模板网\51pptmoban.com\图片001.jpg">
            <a:extLst>
              <a:ext uri="{FF2B5EF4-FFF2-40B4-BE49-F238E27FC236}">
                <a16:creationId xmlns:a16="http://schemas.microsoft.com/office/drawing/2014/main" id="{2BF29B49-8AC8-9129-78D5-ECDC9DB1519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997" y="1021677"/>
            <a:ext cx="5021260" cy="49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F051A721-5E54-29E6-AC06-2D9BACED996B}"/>
              </a:ext>
            </a:extLst>
          </p:cNvPr>
          <p:cNvSpPr/>
          <p:nvPr/>
        </p:nvSpPr>
        <p:spPr>
          <a:xfrm>
            <a:off x="1248910" y="1486067"/>
            <a:ext cx="4118089" cy="4118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BA26762-C136-520E-4817-280F7086283E}"/>
              </a:ext>
            </a:extLst>
          </p:cNvPr>
          <p:cNvGrpSpPr/>
          <p:nvPr/>
        </p:nvGrpSpPr>
        <p:grpSpPr>
          <a:xfrm>
            <a:off x="6096000" y="1369955"/>
            <a:ext cx="4295775" cy="1852073"/>
            <a:chOff x="931135" y="1951608"/>
            <a:chExt cx="4295775" cy="1852073"/>
          </a:xfrm>
        </p:grpSpPr>
        <p:sp>
          <p:nvSpPr>
            <p:cNvPr id="12" name="Text Box 9">
              <a:extLst>
                <a:ext uri="{FF2B5EF4-FFF2-40B4-BE49-F238E27FC236}">
                  <a16:creationId xmlns:a16="http://schemas.microsoft.com/office/drawing/2014/main" id="{FA96B332-F0B3-CF8A-A60C-8714982FB3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AC2A95B-E549-8CDA-ECE1-B611C1369964}"/>
                </a:ext>
              </a:extLst>
            </p:cNvPr>
            <p:cNvSpPr txBox="1"/>
            <p:nvPr/>
          </p:nvSpPr>
          <p:spPr>
            <a:xfrm>
              <a:off x="1014366" y="2364826"/>
              <a:ext cx="4212544" cy="14388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6292F5B-8D81-40A6-AF85-2920B3C871DF}"/>
              </a:ext>
            </a:extLst>
          </p:cNvPr>
          <p:cNvSpPr/>
          <p:nvPr/>
        </p:nvSpPr>
        <p:spPr>
          <a:xfrm>
            <a:off x="6179231" y="3393473"/>
            <a:ext cx="4543425" cy="109720"/>
          </a:xfrm>
          <a:custGeom>
            <a:avLst/>
            <a:gdLst>
              <a:gd name="connsiteX0" fmla="*/ 2516669 w 3440958"/>
              <a:gd name="connsiteY0" fmla="*/ 24296 h 64272"/>
              <a:gd name="connsiteX1" fmla="*/ 2516677 w 3440958"/>
              <a:gd name="connsiteY1" fmla="*/ 24296 h 64272"/>
              <a:gd name="connsiteX2" fmla="*/ 2533725 w 3440958"/>
              <a:gd name="connsiteY2" fmla="*/ 23268 h 64272"/>
              <a:gd name="connsiteX3" fmla="*/ 2550781 w 3440958"/>
              <a:gd name="connsiteY3" fmla="*/ 22203 h 64272"/>
              <a:gd name="connsiteX4" fmla="*/ 2550781 w 3440958"/>
              <a:gd name="connsiteY4" fmla="*/ 23249 h 64272"/>
              <a:gd name="connsiteX5" fmla="*/ 2550781 w 3440958"/>
              <a:gd name="connsiteY5" fmla="*/ 23249 h 64272"/>
              <a:gd name="connsiteX6" fmla="*/ 2550781 w 3440958"/>
              <a:gd name="connsiteY6" fmla="*/ 22202 h 64272"/>
              <a:gd name="connsiteX7" fmla="*/ 2516669 w 3440958"/>
              <a:gd name="connsiteY7" fmla="*/ 24296 h 64272"/>
              <a:gd name="connsiteX8" fmla="*/ 2508351 w 3440958"/>
              <a:gd name="connsiteY8" fmla="*/ 26341 h 64272"/>
              <a:gd name="connsiteX9" fmla="*/ 2517086 w 3440958"/>
              <a:gd name="connsiteY9" fmla="*/ 26341 h 64272"/>
              <a:gd name="connsiteX10" fmla="*/ 2517086 w 3440958"/>
              <a:gd name="connsiteY10" fmla="*/ 29431 h 64272"/>
              <a:gd name="connsiteX11" fmla="*/ 2517086 w 3440958"/>
              <a:gd name="connsiteY11" fmla="*/ 29431 h 64272"/>
              <a:gd name="connsiteX12" fmla="*/ 2517086 w 3440958"/>
              <a:gd name="connsiteY12" fmla="*/ 26340 h 64272"/>
              <a:gd name="connsiteX13" fmla="*/ 2508351 w 3440958"/>
              <a:gd name="connsiteY13" fmla="*/ 26340 h 64272"/>
              <a:gd name="connsiteX14" fmla="*/ 2465507 w 3440958"/>
              <a:gd name="connsiteY14" fmla="*/ 26341 h 64272"/>
              <a:gd name="connsiteX15" fmla="*/ 2474241 w 3440958"/>
              <a:gd name="connsiteY15" fmla="*/ 29431 h 64272"/>
              <a:gd name="connsiteX16" fmla="*/ 2474242 w 3440958"/>
              <a:gd name="connsiteY16" fmla="*/ 29431 h 64272"/>
              <a:gd name="connsiteX17" fmla="*/ 2465507 w 3440958"/>
              <a:gd name="connsiteY17" fmla="*/ 26340 h 64272"/>
              <a:gd name="connsiteX18" fmla="*/ 2415172 w 3440958"/>
              <a:gd name="connsiteY18" fmla="*/ 13077 h 64272"/>
              <a:gd name="connsiteX19" fmla="*/ 2432227 w 3440958"/>
              <a:gd name="connsiteY19" fmla="*/ 14124 h 64272"/>
              <a:gd name="connsiteX20" fmla="*/ 2429089 w 3440958"/>
              <a:gd name="connsiteY20" fmla="*/ 14467 h 64272"/>
              <a:gd name="connsiteX21" fmla="*/ 2380233 w 3440958"/>
              <a:gd name="connsiteY21" fmla="*/ 25344 h 64272"/>
              <a:gd name="connsiteX22" fmla="*/ 2388966 w 3440958"/>
              <a:gd name="connsiteY22" fmla="*/ 28434 h 64272"/>
              <a:gd name="connsiteX23" fmla="*/ 2388968 w 3440958"/>
              <a:gd name="connsiteY23" fmla="*/ 28434 h 64272"/>
              <a:gd name="connsiteX24" fmla="*/ 2380233 w 3440958"/>
              <a:gd name="connsiteY24" fmla="*/ 25343 h 64272"/>
              <a:gd name="connsiteX25" fmla="*/ 2338511 w 3440958"/>
              <a:gd name="connsiteY25" fmla="*/ 28103 h 64272"/>
              <a:gd name="connsiteX26" fmla="*/ 2338512 w 3440958"/>
              <a:gd name="connsiteY26" fmla="*/ 28103 h 64272"/>
              <a:gd name="connsiteX27" fmla="*/ 2345705 w 3440958"/>
              <a:gd name="connsiteY27" fmla="*/ 24297 h 64272"/>
              <a:gd name="connsiteX28" fmla="*/ 2354440 w 3440958"/>
              <a:gd name="connsiteY28" fmla="*/ 28434 h 64272"/>
              <a:gd name="connsiteX29" fmla="*/ 2354442 w 3440958"/>
              <a:gd name="connsiteY29" fmla="*/ 28434 h 64272"/>
              <a:gd name="connsiteX30" fmla="*/ 2345705 w 3440958"/>
              <a:gd name="connsiteY30" fmla="*/ 24296 h 64272"/>
              <a:gd name="connsiteX31" fmla="*/ 2338511 w 3440958"/>
              <a:gd name="connsiteY31" fmla="*/ 28103 h 64272"/>
              <a:gd name="connsiteX32" fmla="*/ 2269168 w 3440958"/>
              <a:gd name="connsiteY32" fmla="*/ 23298 h 64272"/>
              <a:gd name="connsiteX33" fmla="*/ 2284090 w 3440958"/>
              <a:gd name="connsiteY33" fmla="*/ 25979 h 64272"/>
              <a:gd name="connsiteX34" fmla="*/ 2286221 w 3440958"/>
              <a:gd name="connsiteY34" fmla="*/ 29481 h 64272"/>
              <a:gd name="connsiteX35" fmla="*/ 2286222 w 3440958"/>
              <a:gd name="connsiteY35" fmla="*/ 29481 h 64272"/>
              <a:gd name="connsiteX36" fmla="*/ 2269168 w 3440958"/>
              <a:gd name="connsiteY36" fmla="*/ 23298 h 64272"/>
              <a:gd name="connsiteX37" fmla="*/ 2149369 w 3440958"/>
              <a:gd name="connsiteY37" fmla="*/ 40850 h 64272"/>
              <a:gd name="connsiteX38" fmla="*/ 2166422 w 3440958"/>
              <a:gd name="connsiteY38" fmla="*/ 40850 h 64272"/>
              <a:gd name="connsiteX39" fmla="*/ 2166422 w 3440958"/>
              <a:gd name="connsiteY39" fmla="*/ 42893 h 64272"/>
              <a:gd name="connsiteX40" fmla="*/ 2166423 w 3440958"/>
              <a:gd name="connsiteY40" fmla="*/ 42893 h 64272"/>
              <a:gd name="connsiteX41" fmla="*/ 2166423 w 3440958"/>
              <a:gd name="connsiteY41" fmla="*/ 40849 h 64272"/>
              <a:gd name="connsiteX42" fmla="*/ 2149369 w 3440958"/>
              <a:gd name="connsiteY42" fmla="*/ 40849 h 64272"/>
              <a:gd name="connsiteX43" fmla="*/ 2106523 w 3440958"/>
              <a:gd name="connsiteY43" fmla="*/ 26340 h 64272"/>
              <a:gd name="connsiteX44" fmla="*/ 2123578 w 3440958"/>
              <a:gd name="connsiteY44" fmla="*/ 24296 h 64272"/>
              <a:gd name="connsiteX45" fmla="*/ 2123577 w 3440958"/>
              <a:gd name="connsiteY45" fmla="*/ 24296 h 64272"/>
              <a:gd name="connsiteX46" fmla="*/ 2106524 w 3440958"/>
              <a:gd name="connsiteY46" fmla="*/ 26340 h 64272"/>
              <a:gd name="connsiteX47" fmla="*/ 2046622 w 3440958"/>
              <a:gd name="connsiteY47" fmla="*/ 22202 h 64272"/>
              <a:gd name="connsiteX48" fmla="*/ 2055356 w 3440958"/>
              <a:gd name="connsiteY48" fmla="*/ 26340 h 64272"/>
              <a:gd name="connsiteX49" fmla="*/ 2055358 w 3440958"/>
              <a:gd name="connsiteY49" fmla="*/ 26340 h 64272"/>
              <a:gd name="connsiteX50" fmla="*/ 2046623 w 3440958"/>
              <a:gd name="connsiteY50" fmla="*/ 22202 h 64272"/>
              <a:gd name="connsiteX51" fmla="*/ 1987140 w 3440958"/>
              <a:gd name="connsiteY51" fmla="*/ 22202 h 64272"/>
              <a:gd name="connsiteX52" fmla="*/ 1987146 w 3440958"/>
              <a:gd name="connsiteY52" fmla="*/ 22203 h 64272"/>
              <a:gd name="connsiteX53" fmla="*/ 1995875 w 3440958"/>
              <a:gd name="connsiteY53" fmla="*/ 22203 h 64272"/>
              <a:gd name="connsiteX54" fmla="*/ 2004604 w 3440958"/>
              <a:gd name="connsiteY54" fmla="*/ 25292 h 64272"/>
              <a:gd name="connsiteX55" fmla="*/ 2004610 w 3440958"/>
              <a:gd name="connsiteY55" fmla="*/ 25293 h 64272"/>
              <a:gd name="connsiteX56" fmla="*/ 1995875 w 3440958"/>
              <a:gd name="connsiteY56" fmla="*/ 22202 h 64272"/>
              <a:gd name="connsiteX57" fmla="*/ 1987140 w 3440958"/>
              <a:gd name="connsiteY57" fmla="*/ 22202 h 64272"/>
              <a:gd name="connsiteX58" fmla="*/ 1858605 w 3440958"/>
              <a:gd name="connsiteY58" fmla="*/ 20158 h 64272"/>
              <a:gd name="connsiteX59" fmla="*/ 1893125 w 3440958"/>
              <a:gd name="connsiteY59" fmla="*/ 22203 h 64272"/>
              <a:gd name="connsiteX60" fmla="*/ 1893131 w 3440958"/>
              <a:gd name="connsiteY60" fmla="*/ 22202 h 64272"/>
              <a:gd name="connsiteX61" fmla="*/ 1858605 w 3440958"/>
              <a:gd name="connsiteY61" fmla="*/ 20157 h 64272"/>
              <a:gd name="connsiteX62" fmla="*/ 1773331 w 3440958"/>
              <a:gd name="connsiteY62" fmla="*/ 22251 h 64272"/>
              <a:gd name="connsiteX63" fmla="*/ 1773338 w 3440958"/>
              <a:gd name="connsiteY63" fmla="*/ 22251 h 64272"/>
              <a:gd name="connsiteX64" fmla="*/ 1790384 w 3440958"/>
              <a:gd name="connsiteY64" fmla="*/ 20208 h 64272"/>
              <a:gd name="connsiteX65" fmla="*/ 1790384 w 3440958"/>
              <a:gd name="connsiteY65" fmla="*/ 21204 h 64272"/>
              <a:gd name="connsiteX66" fmla="*/ 1790385 w 3440958"/>
              <a:gd name="connsiteY66" fmla="*/ 21204 h 64272"/>
              <a:gd name="connsiteX67" fmla="*/ 1790385 w 3440958"/>
              <a:gd name="connsiteY67" fmla="*/ 20207 h 64272"/>
              <a:gd name="connsiteX68" fmla="*/ 1773331 w 3440958"/>
              <a:gd name="connsiteY68" fmla="*/ 22251 h 64272"/>
              <a:gd name="connsiteX69" fmla="*/ 1747541 w 3440958"/>
              <a:gd name="connsiteY69" fmla="*/ 20158 h 64272"/>
              <a:gd name="connsiteX70" fmla="*/ 1764593 w 3440958"/>
              <a:gd name="connsiteY70" fmla="*/ 21205 h 64272"/>
              <a:gd name="connsiteX71" fmla="*/ 1764595 w 3440958"/>
              <a:gd name="connsiteY71" fmla="*/ 21204 h 64272"/>
              <a:gd name="connsiteX72" fmla="*/ 1747541 w 3440958"/>
              <a:gd name="connsiteY72" fmla="*/ 20157 h 64272"/>
              <a:gd name="connsiteX73" fmla="*/ 1747541 w 3440958"/>
              <a:gd name="connsiteY73" fmla="*/ 24296 h 64272"/>
              <a:gd name="connsiteX74" fmla="*/ 1747545 w 3440958"/>
              <a:gd name="connsiteY74" fmla="*/ 24296 h 64272"/>
              <a:gd name="connsiteX75" fmla="*/ 1756276 w 3440958"/>
              <a:gd name="connsiteY75" fmla="*/ 22252 h 64272"/>
              <a:gd name="connsiteX76" fmla="*/ 1756273 w 3440958"/>
              <a:gd name="connsiteY76" fmla="*/ 22252 h 64272"/>
              <a:gd name="connsiteX77" fmla="*/ 1653944 w 3440958"/>
              <a:gd name="connsiteY77" fmla="*/ 23249 h 64272"/>
              <a:gd name="connsiteX78" fmla="*/ 1653945 w 3440958"/>
              <a:gd name="connsiteY78" fmla="*/ 23249 h 64272"/>
              <a:gd name="connsiteX79" fmla="*/ 1653945 w 3440958"/>
              <a:gd name="connsiteY79" fmla="*/ 20158 h 64272"/>
              <a:gd name="connsiteX80" fmla="*/ 1653944 w 3440958"/>
              <a:gd name="connsiteY80" fmla="*/ 20158 h 64272"/>
              <a:gd name="connsiteX81" fmla="*/ 1636892 w 3440958"/>
              <a:gd name="connsiteY81" fmla="*/ 19110 h 64272"/>
              <a:gd name="connsiteX82" fmla="*/ 1636892 w 3440958"/>
              <a:gd name="connsiteY82" fmla="*/ 19111 h 64272"/>
              <a:gd name="connsiteX83" fmla="*/ 1679733 w 3440958"/>
              <a:gd name="connsiteY83" fmla="*/ 20158 h 64272"/>
              <a:gd name="connsiteX84" fmla="*/ 1679737 w 3440958"/>
              <a:gd name="connsiteY84" fmla="*/ 20157 h 64272"/>
              <a:gd name="connsiteX85" fmla="*/ 1636892 w 3440958"/>
              <a:gd name="connsiteY85" fmla="*/ 19110 h 64272"/>
              <a:gd name="connsiteX86" fmla="*/ 1414763 w 3440958"/>
              <a:gd name="connsiteY86" fmla="*/ 62538 h 64272"/>
              <a:gd name="connsiteX87" fmla="*/ 1414779 w 3440958"/>
              <a:gd name="connsiteY87" fmla="*/ 62538 h 64272"/>
              <a:gd name="connsiteX88" fmla="*/ 1431819 w 3440958"/>
              <a:gd name="connsiteY88" fmla="*/ 61492 h 64272"/>
              <a:gd name="connsiteX89" fmla="*/ 1431819 w 3440958"/>
              <a:gd name="connsiteY89" fmla="*/ 61491 h 64272"/>
              <a:gd name="connsiteX90" fmla="*/ 1414763 w 3440958"/>
              <a:gd name="connsiteY90" fmla="*/ 62538 h 64272"/>
              <a:gd name="connsiteX91" fmla="*/ 1312017 w 3440958"/>
              <a:gd name="connsiteY91" fmla="*/ 21204 h 64272"/>
              <a:gd name="connsiteX92" fmla="*/ 1312020 w 3440958"/>
              <a:gd name="connsiteY92" fmla="*/ 21204 h 64272"/>
              <a:gd name="connsiteX93" fmla="*/ 1329073 w 3440958"/>
              <a:gd name="connsiteY93" fmla="*/ 16020 h 64272"/>
              <a:gd name="connsiteX94" fmla="*/ 1329073 w 3440958"/>
              <a:gd name="connsiteY94" fmla="*/ 16019 h 64272"/>
              <a:gd name="connsiteX95" fmla="*/ 1312017 w 3440958"/>
              <a:gd name="connsiteY95" fmla="*/ 21204 h 64272"/>
              <a:gd name="connsiteX96" fmla="*/ 1047460 w 3440958"/>
              <a:gd name="connsiteY96" fmla="*/ 19110 h 64272"/>
              <a:gd name="connsiteX97" fmla="*/ 1047463 w 3440958"/>
              <a:gd name="connsiteY97" fmla="*/ 19110 h 64272"/>
              <a:gd name="connsiteX98" fmla="*/ 1068883 w 3440958"/>
              <a:gd name="connsiteY98" fmla="*/ 17559 h 64272"/>
              <a:gd name="connsiteX99" fmla="*/ 1090303 w 3440958"/>
              <a:gd name="connsiteY99" fmla="*/ 19110 h 64272"/>
              <a:gd name="connsiteX100" fmla="*/ 1090307 w 3440958"/>
              <a:gd name="connsiteY100" fmla="*/ 19110 h 64272"/>
              <a:gd name="connsiteX101" fmla="*/ 1047460 w 3440958"/>
              <a:gd name="connsiteY101" fmla="*/ 19110 h 64272"/>
              <a:gd name="connsiteX102" fmla="*/ 987561 w 3440958"/>
              <a:gd name="connsiteY102" fmla="*/ 18064 h 64272"/>
              <a:gd name="connsiteX103" fmla="*/ 1030366 w 3440958"/>
              <a:gd name="connsiteY103" fmla="*/ 19110 h 64272"/>
              <a:gd name="connsiteX104" fmla="*/ 1030407 w 3440958"/>
              <a:gd name="connsiteY104" fmla="*/ 19110 h 64272"/>
              <a:gd name="connsiteX105" fmla="*/ 987561 w 3440958"/>
              <a:gd name="connsiteY105" fmla="*/ 18063 h 64272"/>
              <a:gd name="connsiteX106" fmla="*/ 944717 w 3440958"/>
              <a:gd name="connsiteY106" fmla="*/ 20157 h 64272"/>
              <a:gd name="connsiteX107" fmla="*/ 978826 w 3440958"/>
              <a:gd name="connsiteY107" fmla="*/ 18113 h 64272"/>
              <a:gd name="connsiteX108" fmla="*/ 978825 w 3440958"/>
              <a:gd name="connsiteY108" fmla="*/ 18113 h 64272"/>
              <a:gd name="connsiteX109" fmla="*/ 842387 w 3440958"/>
              <a:gd name="connsiteY109" fmla="*/ 18113 h 64272"/>
              <a:gd name="connsiteX110" fmla="*/ 842413 w 3440958"/>
              <a:gd name="connsiteY110" fmla="*/ 18114 h 64272"/>
              <a:gd name="connsiteX111" fmla="*/ 927631 w 3440958"/>
              <a:gd name="connsiteY111" fmla="*/ 18114 h 64272"/>
              <a:gd name="connsiteX112" fmla="*/ 927661 w 3440958"/>
              <a:gd name="connsiteY112" fmla="*/ 18113 h 64272"/>
              <a:gd name="connsiteX113" fmla="*/ 842387 w 3440958"/>
              <a:gd name="connsiteY113" fmla="*/ 18113 h 64272"/>
              <a:gd name="connsiteX114" fmla="*/ 654367 w 3440958"/>
              <a:gd name="connsiteY114" fmla="*/ 19110 h 64272"/>
              <a:gd name="connsiteX115" fmla="*/ 654370 w 3440958"/>
              <a:gd name="connsiteY115" fmla="*/ 19110 h 64272"/>
              <a:gd name="connsiteX116" fmla="*/ 705970 w 3440958"/>
              <a:gd name="connsiteY116" fmla="*/ 18318 h 64272"/>
              <a:gd name="connsiteX117" fmla="*/ 722588 w 3440958"/>
              <a:gd name="connsiteY117" fmla="*/ 18063 h 64272"/>
              <a:gd name="connsiteX118" fmla="*/ 705532 w 3440958"/>
              <a:gd name="connsiteY118" fmla="*/ 17016 h 64272"/>
              <a:gd name="connsiteX119" fmla="*/ 722587 w 3440958"/>
              <a:gd name="connsiteY119" fmla="*/ 18063 h 64272"/>
              <a:gd name="connsiteX120" fmla="*/ 705970 w 3440958"/>
              <a:gd name="connsiteY120" fmla="*/ 18318 h 64272"/>
              <a:gd name="connsiteX121" fmla="*/ 586149 w 3440958"/>
              <a:gd name="connsiteY121" fmla="*/ 18114 h 64272"/>
              <a:gd name="connsiteX122" fmla="*/ 603205 w 3440958"/>
              <a:gd name="connsiteY122" fmla="*/ 18114 h 64272"/>
              <a:gd name="connsiteX123" fmla="*/ 603205 w 3440958"/>
              <a:gd name="connsiteY123" fmla="*/ 20157 h 64272"/>
              <a:gd name="connsiteX124" fmla="*/ 603205 w 3440958"/>
              <a:gd name="connsiteY124" fmla="*/ 20157 h 64272"/>
              <a:gd name="connsiteX125" fmla="*/ 603205 w 3440958"/>
              <a:gd name="connsiteY125" fmla="*/ 18113 h 64272"/>
              <a:gd name="connsiteX126" fmla="*/ 586149 w 3440958"/>
              <a:gd name="connsiteY126" fmla="*/ 18113 h 64272"/>
              <a:gd name="connsiteX127" fmla="*/ 509194 w 3440958"/>
              <a:gd name="connsiteY127" fmla="*/ 19111 h 64272"/>
              <a:gd name="connsiteX128" fmla="*/ 534971 w 3440958"/>
              <a:gd name="connsiteY128" fmla="*/ 20157 h 64272"/>
              <a:gd name="connsiteX129" fmla="*/ 534984 w 3440958"/>
              <a:gd name="connsiteY129" fmla="*/ 20157 h 64272"/>
              <a:gd name="connsiteX130" fmla="*/ 509194 w 3440958"/>
              <a:gd name="connsiteY130" fmla="*/ 19110 h 64272"/>
              <a:gd name="connsiteX131" fmla="*/ 406450 w 3440958"/>
              <a:gd name="connsiteY131" fmla="*/ 20158 h 64272"/>
              <a:gd name="connsiteX132" fmla="*/ 415183 w 3440958"/>
              <a:gd name="connsiteY132" fmla="*/ 20158 h 64272"/>
              <a:gd name="connsiteX133" fmla="*/ 415185 w 3440958"/>
              <a:gd name="connsiteY133" fmla="*/ 20157 h 64272"/>
              <a:gd name="connsiteX134" fmla="*/ 406450 w 3440958"/>
              <a:gd name="connsiteY134" fmla="*/ 20157 h 64272"/>
              <a:gd name="connsiteX135" fmla="*/ 0 w 3440958"/>
              <a:gd name="connsiteY135" fmla="*/ 61174 h 64272"/>
              <a:gd name="connsiteX136" fmla="*/ 0 w 3440958"/>
              <a:gd name="connsiteY136" fmla="*/ 11616 h 64272"/>
              <a:gd name="connsiteX137" fmla="*/ 389135 w 3440958"/>
              <a:gd name="connsiteY137" fmla="*/ 3174 h 64272"/>
              <a:gd name="connsiteX138" fmla="*/ 1038309 w 3440958"/>
              <a:gd name="connsiteY138" fmla="*/ 712 h 64272"/>
              <a:gd name="connsiteX139" fmla="*/ 1047044 w 3440958"/>
              <a:gd name="connsiteY139" fmla="*/ 2756 h 64272"/>
              <a:gd name="connsiteX140" fmla="*/ 1141055 w 3440958"/>
              <a:gd name="connsiteY140" fmla="*/ 712 h 64272"/>
              <a:gd name="connsiteX141" fmla="*/ 1149790 w 3440958"/>
              <a:gd name="connsiteY141" fmla="*/ 2756 h 64272"/>
              <a:gd name="connsiteX142" fmla="*/ 1235064 w 3440958"/>
              <a:gd name="connsiteY142" fmla="*/ 1709 h 64272"/>
              <a:gd name="connsiteX143" fmla="*/ 1218008 w 3440958"/>
              <a:gd name="connsiteY143" fmla="*/ 2756 h 64272"/>
              <a:gd name="connsiteX144" fmla="*/ 1235064 w 3440958"/>
              <a:gd name="connsiteY144" fmla="*/ 2756 h 64272"/>
              <a:gd name="connsiteX145" fmla="*/ 1243799 w 3440958"/>
              <a:gd name="connsiteY145" fmla="*/ 712 h 64272"/>
              <a:gd name="connsiteX146" fmla="*/ 1542881 w 3440958"/>
              <a:gd name="connsiteY146" fmla="*/ 2756 h 64272"/>
              <a:gd name="connsiteX147" fmla="*/ 1551616 w 3440958"/>
              <a:gd name="connsiteY147" fmla="*/ 3803 h 64272"/>
              <a:gd name="connsiteX148" fmla="*/ 1560353 w 3440958"/>
              <a:gd name="connsiteY148" fmla="*/ 1759 h 64272"/>
              <a:gd name="connsiteX149" fmla="*/ 1697207 w 3440958"/>
              <a:gd name="connsiteY149" fmla="*/ 2806 h 64272"/>
              <a:gd name="connsiteX150" fmla="*/ 1697207 w 3440958"/>
              <a:gd name="connsiteY150" fmla="*/ 3853 h 64272"/>
              <a:gd name="connsiteX151" fmla="*/ 1714262 w 3440958"/>
              <a:gd name="connsiteY151" fmla="*/ 4900 h 64272"/>
              <a:gd name="connsiteX152" fmla="*/ 1714262 w 3440958"/>
              <a:gd name="connsiteY152" fmla="*/ 2856 h 64272"/>
              <a:gd name="connsiteX153" fmla="*/ 1791218 w 3440958"/>
              <a:gd name="connsiteY153" fmla="*/ 2856 h 64272"/>
              <a:gd name="connsiteX154" fmla="*/ 1808271 w 3440958"/>
              <a:gd name="connsiteY154" fmla="*/ 6994 h 64272"/>
              <a:gd name="connsiteX155" fmla="*/ 1825327 w 3440958"/>
              <a:gd name="connsiteY155" fmla="*/ 4950 h 64272"/>
              <a:gd name="connsiteX156" fmla="*/ 1808271 w 3440958"/>
              <a:gd name="connsiteY156" fmla="*/ 2906 h 64272"/>
              <a:gd name="connsiteX157" fmla="*/ 1825327 w 3440958"/>
              <a:gd name="connsiteY157" fmla="*/ 2906 h 64272"/>
              <a:gd name="connsiteX158" fmla="*/ 1834062 w 3440958"/>
              <a:gd name="connsiteY158" fmla="*/ 5997 h 64272"/>
              <a:gd name="connsiteX159" fmla="*/ 1851117 w 3440958"/>
              <a:gd name="connsiteY159" fmla="*/ 4950 h 64272"/>
              <a:gd name="connsiteX160" fmla="*/ 1842382 w 3440958"/>
              <a:gd name="connsiteY160" fmla="*/ 3903 h 64272"/>
              <a:gd name="connsiteX161" fmla="*/ 1868173 w 3440958"/>
              <a:gd name="connsiteY161" fmla="*/ 3903 h 64272"/>
              <a:gd name="connsiteX162" fmla="*/ 1868173 w 3440958"/>
              <a:gd name="connsiteY162" fmla="*/ 5947 h 64272"/>
              <a:gd name="connsiteX163" fmla="*/ 2047456 w 3440958"/>
              <a:gd name="connsiteY163" fmla="*/ 9039 h 64272"/>
              <a:gd name="connsiteX164" fmla="*/ 2038721 w 3440958"/>
              <a:gd name="connsiteY164" fmla="*/ 5947 h 64272"/>
              <a:gd name="connsiteX165" fmla="*/ 2064509 w 3440958"/>
              <a:gd name="connsiteY165" fmla="*/ 6994 h 64272"/>
              <a:gd name="connsiteX166" fmla="*/ 2073244 w 3440958"/>
              <a:gd name="connsiteY166" fmla="*/ 6994 h 64272"/>
              <a:gd name="connsiteX167" fmla="*/ 2090300 w 3440958"/>
              <a:gd name="connsiteY167" fmla="*/ 9039 h 64272"/>
              <a:gd name="connsiteX168" fmla="*/ 2107353 w 3440958"/>
              <a:gd name="connsiteY168" fmla="*/ 9039 h 64272"/>
              <a:gd name="connsiteX169" fmla="*/ 2105326 w 3440958"/>
              <a:gd name="connsiteY169" fmla="*/ 8123 h 64272"/>
              <a:gd name="connsiteX170" fmla="*/ 2116089 w 3440958"/>
              <a:gd name="connsiteY170" fmla="*/ 7992 h 64272"/>
              <a:gd name="connsiteX171" fmla="*/ 2107358 w 3440958"/>
              <a:gd name="connsiteY171" fmla="*/ 9039 h 64272"/>
              <a:gd name="connsiteX172" fmla="*/ 2141464 w 3440958"/>
              <a:gd name="connsiteY172" fmla="*/ 10453 h 64272"/>
              <a:gd name="connsiteX173" fmla="*/ 2175574 w 3440958"/>
              <a:gd name="connsiteY173" fmla="*/ 11083 h 64272"/>
              <a:gd name="connsiteX174" fmla="*/ 2252529 w 3440958"/>
              <a:gd name="connsiteY174" fmla="*/ 13127 h 64272"/>
              <a:gd name="connsiteX175" fmla="*/ 2261264 w 3440958"/>
              <a:gd name="connsiteY175" fmla="*/ 12080 h 64272"/>
              <a:gd name="connsiteX176" fmla="*/ 2278320 w 3440958"/>
              <a:gd name="connsiteY176" fmla="*/ 14124 h 64272"/>
              <a:gd name="connsiteX177" fmla="*/ 2287055 w 3440958"/>
              <a:gd name="connsiteY177" fmla="*/ 9986 h 64272"/>
              <a:gd name="connsiteX178" fmla="*/ 2364010 w 3440958"/>
              <a:gd name="connsiteY178" fmla="*/ 14124 h 64272"/>
              <a:gd name="connsiteX179" fmla="*/ 2406854 w 3440958"/>
              <a:gd name="connsiteY179" fmla="*/ 13077 h 64272"/>
              <a:gd name="connsiteX180" fmla="*/ 2398119 w 3440958"/>
              <a:gd name="connsiteY180" fmla="*/ 14124 h 64272"/>
              <a:gd name="connsiteX181" fmla="*/ 2415173 w 3440958"/>
              <a:gd name="connsiteY181" fmla="*/ 15171 h 64272"/>
              <a:gd name="connsiteX182" fmla="*/ 2420425 w 3440958"/>
              <a:gd name="connsiteY182" fmla="*/ 15414 h 64272"/>
              <a:gd name="connsiteX183" fmla="*/ 2429090 w 3440958"/>
              <a:gd name="connsiteY183" fmla="*/ 14467 h 64272"/>
              <a:gd name="connsiteX184" fmla="*/ 2440756 w 3440958"/>
              <a:gd name="connsiteY184" fmla="*/ 15632 h 64272"/>
              <a:gd name="connsiteX185" fmla="*/ 2466337 w 3440958"/>
              <a:gd name="connsiteY185" fmla="*/ 15121 h 64272"/>
              <a:gd name="connsiteX186" fmla="*/ 2645620 w 3440958"/>
              <a:gd name="connsiteY186" fmla="*/ 20307 h 64272"/>
              <a:gd name="connsiteX187" fmla="*/ 2645620 w 3440958"/>
              <a:gd name="connsiteY187" fmla="*/ 22351 h 64272"/>
              <a:gd name="connsiteX188" fmla="*/ 2619832 w 3440958"/>
              <a:gd name="connsiteY188" fmla="*/ 23398 h 64272"/>
              <a:gd name="connsiteX189" fmla="*/ 2645620 w 3440958"/>
              <a:gd name="connsiteY189" fmla="*/ 29581 h 64272"/>
              <a:gd name="connsiteX190" fmla="*/ 2628567 w 3440958"/>
              <a:gd name="connsiteY190" fmla="*/ 25442 h 64272"/>
              <a:gd name="connsiteX191" fmla="*/ 2619832 w 3440958"/>
              <a:gd name="connsiteY191" fmla="*/ 27487 h 64272"/>
              <a:gd name="connsiteX192" fmla="*/ 2594041 w 3440958"/>
              <a:gd name="connsiteY192" fmla="*/ 29531 h 64272"/>
              <a:gd name="connsiteX193" fmla="*/ 2576986 w 3440958"/>
              <a:gd name="connsiteY193" fmla="*/ 26439 h 64272"/>
              <a:gd name="connsiteX194" fmla="*/ 2568251 w 3440958"/>
              <a:gd name="connsiteY194" fmla="*/ 33669 h 64272"/>
              <a:gd name="connsiteX195" fmla="*/ 2611095 w 3440958"/>
              <a:gd name="connsiteY195" fmla="*/ 32622 h 64272"/>
              <a:gd name="connsiteX196" fmla="*/ 2653941 w 3440958"/>
              <a:gd name="connsiteY196" fmla="*/ 31575 h 64272"/>
              <a:gd name="connsiteX197" fmla="*/ 2679729 w 3440958"/>
              <a:gd name="connsiteY197" fmla="*/ 34666 h 64272"/>
              <a:gd name="connsiteX198" fmla="*/ 2688466 w 3440958"/>
              <a:gd name="connsiteY198" fmla="*/ 32622 h 64272"/>
              <a:gd name="connsiteX199" fmla="*/ 2731310 w 3440958"/>
              <a:gd name="connsiteY199" fmla="*/ 34666 h 64272"/>
              <a:gd name="connsiteX200" fmla="*/ 2799531 w 3440958"/>
              <a:gd name="connsiteY200" fmla="*/ 33619 h 64272"/>
              <a:gd name="connsiteX201" fmla="*/ 2799531 w 3440958"/>
              <a:gd name="connsiteY201" fmla="*/ 39802 h 64272"/>
              <a:gd name="connsiteX202" fmla="*/ 2739631 w 3440958"/>
              <a:gd name="connsiteY202" fmla="*/ 43940 h 64272"/>
              <a:gd name="connsiteX203" fmla="*/ 2730894 w 3440958"/>
              <a:gd name="connsiteY203" fmla="*/ 41896 h 64272"/>
              <a:gd name="connsiteX204" fmla="*/ 2713840 w 3440958"/>
              <a:gd name="connsiteY204" fmla="*/ 43940 h 64272"/>
              <a:gd name="connsiteX205" fmla="*/ 2705106 w 3440958"/>
              <a:gd name="connsiteY205" fmla="*/ 40849 h 64272"/>
              <a:gd name="connsiteX206" fmla="*/ 2662259 w 3440958"/>
              <a:gd name="connsiteY206" fmla="*/ 42893 h 64272"/>
              <a:gd name="connsiteX207" fmla="*/ 2594041 w 3440958"/>
              <a:gd name="connsiteY207" fmla="*/ 45984 h 64272"/>
              <a:gd name="connsiteX208" fmla="*/ 2568251 w 3440958"/>
              <a:gd name="connsiteY208" fmla="*/ 41846 h 64272"/>
              <a:gd name="connsiteX209" fmla="*/ 2568251 w 3440958"/>
              <a:gd name="connsiteY209" fmla="*/ 44937 h 64272"/>
              <a:gd name="connsiteX210" fmla="*/ 2559516 w 3440958"/>
              <a:gd name="connsiteY210" fmla="*/ 42893 h 64272"/>
              <a:gd name="connsiteX211" fmla="*/ 2533725 w 3440958"/>
              <a:gd name="connsiteY211" fmla="*/ 45984 h 64272"/>
              <a:gd name="connsiteX212" fmla="*/ 2499616 w 3440958"/>
              <a:gd name="connsiteY212" fmla="*/ 45984 h 64272"/>
              <a:gd name="connsiteX213" fmla="*/ 2627734 w 3440958"/>
              <a:gd name="connsiteY213" fmla="*/ 48029 h 64272"/>
              <a:gd name="connsiteX214" fmla="*/ 2636469 w 3440958"/>
              <a:gd name="connsiteY214" fmla="*/ 45984 h 64272"/>
              <a:gd name="connsiteX215" fmla="*/ 2696369 w 3440958"/>
              <a:gd name="connsiteY215" fmla="*/ 49076 h 64272"/>
              <a:gd name="connsiteX216" fmla="*/ 2781643 w 3440958"/>
              <a:gd name="connsiteY216" fmla="*/ 48029 h 64272"/>
              <a:gd name="connsiteX217" fmla="*/ 2977983 w 3440958"/>
              <a:gd name="connsiteY217" fmla="*/ 50073 h 64272"/>
              <a:gd name="connsiteX218" fmla="*/ 2986718 w 3440958"/>
              <a:gd name="connsiteY218" fmla="*/ 48029 h 64272"/>
              <a:gd name="connsiteX219" fmla="*/ 3080727 w 3440958"/>
              <a:gd name="connsiteY219" fmla="*/ 48029 h 64272"/>
              <a:gd name="connsiteX220" fmla="*/ 3080727 w 3440958"/>
              <a:gd name="connsiteY220" fmla="*/ 49076 h 64272"/>
              <a:gd name="connsiteX221" fmla="*/ 3440958 w 3440958"/>
              <a:gd name="connsiteY221" fmla="*/ 47331 h 64272"/>
              <a:gd name="connsiteX222" fmla="*/ 2885635 w 3440958"/>
              <a:gd name="connsiteY222" fmla="*/ 56654 h 64272"/>
              <a:gd name="connsiteX223" fmla="*/ 2859847 w 3440958"/>
              <a:gd name="connsiteY223" fmla="*/ 58699 h 64272"/>
              <a:gd name="connsiteX224" fmla="*/ 2851112 w 3440958"/>
              <a:gd name="connsiteY224" fmla="*/ 56654 h 64272"/>
              <a:gd name="connsiteX225" fmla="*/ 2791210 w 3440958"/>
              <a:gd name="connsiteY225" fmla="*/ 60793 h 64272"/>
              <a:gd name="connsiteX226" fmla="*/ 2705936 w 3440958"/>
              <a:gd name="connsiteY226" fmla="*/ 59746 h 64272"/>
              <a:gd name="connsiteX227" fmla="*/ 2517918 w 3440958"/>
              <a:gd name="connsiteY227" fmla="*/ 63884 h 64272"/>
              <a:gd name="connsiteX228" fmla="*/ 2398119 w 3440958"/>
              <a:gd name="connsiteY228" fmla="*/ 62837 h 64272"/>
              <a:gd name="connsiteX229" fmla="*/ 2064926 w 3440958"/>
              <a:gd name="connsiteY229" fmla="*/ 62837 h 64272"/>
              <a:gd name="connsiteX230" fmla="*/ 2022082 w 3440958"/>
              <a:gd name="connsiteY230" fmla="*/ 61790 h 64272"/>
              <a:gd name="connsiteX231" fmla="*/ 1928071 w 3440958"/>
              <a:gd name="connsiteY231" fmla="*/ 63834 h 64272"/>
              <a:gd name="connsiteX232" fmla="*/ 1885227 w 3440958"/>
              <a:gd name="connsiteY232" fmla="*/ 63834 h 64272"/>
              <a:gd name="connsiteX233" fmla="*/ 1765427 w 3440958"/>
              <a:gd name="connsiteY233" fmla="*/ 61790 h 64272"/>
              <a:gd name="connsiteX234" fmla="*/ 1756692 w 3440958"/>
              <a:gd name="connsiteY234" fmla="*/ 62837 h 64272"/>
              <a:gd name="connsiteX235" fmla="*/ 1679737 w 3440958"/>
              <a:gd name="connsiteY235" fmla="*/ 61790 h 64272"/>
              <a:gd name="connsiteX236" fmla="*/ 1653945 w 3440958"/>
              <a:gd name="connsiteY236" fmla="*/ 63834 h 64272"/>
              <a:gd name="connsiteX237" fmla="*/ 1653945 w 3440958"/>
              <a:gd name="connsiteY237" fmla="*/ 60743 h 64272"/>
              <a:gd name="connsiteX238" fmla="*/ 1628155 w 3440958"/>
              <a:gd name="connsiteY238" fmla="*/ 62787 h 64272"/>
              <a:gd name="connsiteX239" fmla="*/ 1619836 w 3440958"/>
              <a:gd name="connsiteY239" fmla="*/ 62787 h 64272"/>
              <a:gd name="connsiteX240" fmla="*/ 1619836 w 3440958"/>
              <a:gd name="connsiteY240" fmla="*/ 61740 h 64272"/>
              <a:gd name="connsiteX241" fmla="*/ 1602781 w 3440958"/>
              <a:gd name="connsiteY241" fmla="*/ 62787 h 64272"/>
              <a:gd name="connsiteX242" fmla="*/ 1602781 w 3440958"/>
              <a:gd name="connsiteY242" fmla="*/ 61740 h 64272"/>
              <a:gd name="connsiteX243" fmla="*/ 1517507 w 3440958"/>
              <a:gd name="connsiteY243" fmla="*/ 63784 h 64272"/>
              <a:gd name="connsiteX244" fmla="*/ 1474663 w 3440958"/>
              <a:gd name="connsiteY244" fmla="*/ 62737 h 64272"/>
              <a:gd name="connsiteX245" fmla="*/ 1472517 w 3440958"/>
              <a:gd name="connsiteY245" fmla="*/ 62737 h 64272"/>
              <a:gd name="connsiteX246" fmla="*/ 1457607 w 3440958"/>
              <a:gd name="connsiteY246" fmla="*/ 62737 h 64272"/>
              <a:gd name="connsiteX247" fmla="*/ 1440553 w 3440958"/>
              <a:gd name="connsiteY247" fmla="*/ 61690 h 64272"/>
              <a:gd name="connsiteX248" fmla="*/ 1397707 w 3440958"/>
              <a:gd name="connsiteY248" fmla="*/ 62737 h 64272"/>
              <a:gd name="connsiteX249" fmla="*/ 1388972 w 3440958"/>
              <a:gd name="connsiteY249" fmla="*/ 60693 h 64272"/>
              <a:gd name="connsiteX250" fmla="*/ 1337808 w 3440958"/>
              <a:gd name="connsiteY250" fmla="*/ 61740 h 64272"/>
              <a:gd name="connsiteX251" fmla="*/ 1337808 w 3440958"/>
              <a:gd name="connsiteY251" fmla="*/ 62787 h 64272"/>
              <a:gd name="connsiteX252" fmla="*/ 1303698 w 3440958"/>
              <a:gd name="connsiteY252" fmla="*/ 62787 h 64272"/>
              <a:gd name="connsiteX253" fmla="*/ 1303698 w 3440958"/>
              <a:gd name="connsiteY253" fmla="*/ 61740 h 64272"/>
              <a:gd name="connsiteX254" fmla="*/ 1286643 w 3440958"/>
              <a:gd name="connsiteY254" fmla="*/ 62787 h 64272"/>
              <a:gd name="connsiteX255" fmla="*/ 1277908 w 3440958"/>
              <a:gd name="connsiteY255" fmla="*/ 62787 h 64272"/>
              <a:gd name="connsiteX256" fmla="*/ 1269173 w 3440958"/>
              <a:gd name="connsiteY256" fmla="*/ 60743 h 64272"/>
              <a:gd name="connsiteX257" fmla="*/ 1218008 w 3440958"/>
              <a:gd name="connsiteY257" fmla="*/ 62787 h 64272"/>
              <a:gd name="connsiteX258" fmla="*/ 1218008 w 3440958"/>
              <a:gd name="connsiteY258" fmla="*/ 61740 h 64272"/>
              <a:gd name="connsiteX259" fmla="*/ 1200955 w 3440958"/>
              <a:gd name="connsiteY259" fmla="*/ 62787 h 64272"/>
              <a:gd name="connsiteX260" fmla="*/ 1200955 w 3440958"/>
              <a:gd name="connsiteY260" fmla="*/ 61740 h 64272"/>
              <a:gd name="connsiteX261" fmla="*/ 1183899 w 3440958"/>
              <a:gd name="connsiteY261" fmla="*/ 60693 h 64272"/>
              <a:gd name="connsiteX262" fmla="*/ 1141055 w 3440958"/>
              <a:gd name="connsiteY262" fmla="*/ 62737 h 64272"/>
              <a:gd name="connsiteX263" fmla="*/ 346550 w 3440958"/>
              <a:gd name="connsiteY263" fmla="*/ 59646 h 64272"/>
              <a:gd name="connsiteX264" fmla="*/ 13358 w 3440958"/>
              <a:gd name="connsiteY264" fmla="*/ 61204 h 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440958" h="64272">
                <a:moveTo>
                  <a:pt x="2516669" y="24296"/>
                </a:moveTo>
                <a:lnTo>
                  <a:pt x="2516677" y="24296"/>
                </a:lnTo>
                <a:lnTo>
                  <a:pt x="2533725" y="23268"/>
                </a:lnTo>
                <a:cubicBezTo>
                  <a:pt x="2537989" y="22489"/>
                  <a:pt x="2542253" y="21704"/>
                  <a:pt x="2550781" y="22203"/>
                </a:cubicBezTo>
                <a:lnTo>
                  <a:pt x="2550781" y="23249"/>
                </a:lnTo>
                <a:lnTo>
                  <a:pt x="2550781" y="23249"/>
                </a:lnTo>
                <a:cubicBezTo>
                  <a:pt x="2550781" y="23249"/>
                  <a:pt x="2550781" y="23249"/>
                  <a:pt x="2550781" y="22202"/>
                </a:cubicBezTo>
                <a:cubicBezTo>
                  <a:pt x="2533725" y="21204"/>
                  <a:pt x="2533725" y="25343"/>
                  <a:pt x="2516669" y="24296"/>
                </a:cubicBezTo>
                <a:close/>
                <a:moveTo>
                  <a:pt x="2508351" y="26341"/>
                </a:moveTo>
                <a:lnTo>
                  <a:pt x="2517086" y="26341"/>
                </a:lnTo>
                <a:lnTo>
                  <a:pt x="2517086" y="29431"/>
                </a:lnTo>
                <a:lnTo>
                  <a:pt x="2517086" y="29431"/>
                </a:lnTo>
                <a:cubicBezTo>
                  <a:pt x="2517086" y="29431"/>
                  <a:pt x="2517086" y="29431"/>
                  <a:pt x="2517086" y="26340"/>
                </a:cubicBezTo>
                <a:cubicBezTo>
                  <a:pt x="2517086" y="26340"/>
                  <a:pt x="2517086" y="26340"/>
                  <a:pt x="2508351" y="26340"/>
                </a:cubicBezTo>
                <a:close/>
                <a:moveTo>
                  <a:pt x="2465507" y="26341"/>
                </a:moveTo>
                <a:lnTo>
                  <a:pt x="2474241" y="29431"/>
                </a:lnTo>
                <a:lnTo>
                  <a:pt x="2474242" y="29431"/>
                </a:lnTo>
                <a:cubicBezTo>
                  <a:pt x="2474242" y="29431"/>
                  <a:pt x="2474242" y="29431"/>
                  <a:pt x="2465507" y="26340"/>
                </a:cubicBezTo>
                <a:close/>
                <a:moveTo>
                  <a:pt x="2415172" y="13077"/>
                </a:moveTo>
                <a:cubicBezTo>
                  <a:pt x="2432227" y="14124"/>
                  <a:pt x="2432227" y="14124"/>
                  <a:pt x="2432227" y="14124"/>
                </a:cubicBezTo>
                <a:lnTo>
                  <a:pt x="2429089" y="14467"/>
                </a:lnTo>
                <a:close/>
                <a:moveTo>
                  <a:pt x="2380233" y="25344"/>
                </a:moveTo>
                <a:lnTo>
                  <a:pt x="2388966" y="28434"/>
                </a:lnTo>
                <a:lnTo>
                  <a:pt x="2388968" y="28434"/>
                </a:lnTo>
                <a:cubicBezTo>
                  <a:pt x="2388968" y="28434"/>
                  <a:pt x="2388968" y="28434"/>
                  <a:pt x="2380233" y="25343"/>
                </a:cubicBezTo>
                <a:close/>
                <a:moveTo>
                  <a:pt x="2338511" y="28103"/>
                </a:moveTo>
                <a:lnTo>
                  <a:pt x="2338512" y="28103"/>
                </a:lnTo>
                <a:lnTo>
                  <a:pt x="2345705" y="24297"/>
                </a:lnTo>
                <a:lnTo>
                  <a:pt x="2354440" y="28434"/>
                </a:lnTo>
                <a:lnTo>
                  <a:pt x="2354442" y="28434"/>
                </a:lnTo>
                <a:cubicBezTo>
                  <a:pt x="2362761" y="26340"/>
                  <a:pt x="2354442" y="25343"/>
                  <a:pt x="2345705" y="24296"/>
                </a:cubicBezTo>
                <a:cubicBezTo>
                  <a:pt x="2345705" y="25866"/>
                  <a:pt x="2336112" y="26848"/>
                  <a:pt x="2338511" y="28103"/>
                </a:cubicBezTo>
                <a:close/>
                <a:moveTo>
                  <a:pt x="2269168" y="23298"/>
                </a:moveTo>
                <a:lnTo>
                  <a:pt x="2284090" y="25979"/>
                </a:lnTo>
                <a:lnTo>
                  <a:pt x="2286221" y="29481"/>
                </a:lnTo>
                <a:lnTo>
                  <a:pt x="2286222" y="29481"/>
                </a:lnTo>
                <a:cubicBezTo>
                  <a:pt x="2303278" y="25343"/>
                  <a:pt x="2269168" y="26340"/>
                  <a:pt x="2269168" y="23298"/>
                </a:cubicBezTo>
                <a:close/>
                <a:moveTo>
                  <a:pt x="2149369" y="40850"/>
                </a:moveTo>
                <a:lnTo>
                  <a:pt x="2166422" y="40850"/>
                </a:lnTo>
                <a:lnTo>
                  <a:pt x="2166422" y="42893"/>
                </a:lnTo>
                <a:lnTo>
                  <a:pt x="2166423" y="42893"/>
                </a:lnTo>
                <a:lnTo>
                  <a:pt x="2166423" y="40849"/>
                </a:lnTo>
                <a:cubicBezTo>
                  <a:pt x="2166423" y="40849"/>
                  <a:pt x="2166423" y="40849"/>
                  <a:pt x="2149369" y="40849"/>
                </a:cubicBezTo>
                <a:close/>
                <a:moveTo>
                  <a:pt x="2106523" y="26340"/>
                </a:moveTo>
                <a:cubicBezTo>
                  <a:pt x="2106523" y="26340"/>
                  <a:pt x="2106523" y="26340"/>
                  <a:pt x="2123578" y="24296"/>
                </a:cubicBezTo>
                <a:lnTo>
                  <a:pt x="2123577" y="24296"/>
                </a:lnTo>
                <a:lnTo>
                  <a:pt x="2106524" y="26340"/>
                </a:lnTo>
                <a:close/>
                <a:moveTo>
                  <a:pt x="2046622" y="22202"/>
                </a:moveTo>
                <a:lnTo>
                  <a:pt x="2055356" y="26340"/>
                </a:lnTo>
                <a:lnTo>
                  <a:pt x="2055358" y="26340"/>
                </a:lnTo>
                <a:cubicBezTo>
                  <a:pt x="2055358" y="25343"/>
                  <a:pt x="2055358" y="23249"/>
                  <a:pt x="2046623" y="22202"/>
                </a:cubicBezTo>
                <a:close/>
                <a:moveTo>
                  <a:pt x="1987140" y="22202"/>
                </a:moveTo>
                <a:lnTo>
                  <a:pt x="1987146" y="22203"/>
                </a:lnTo>
                <a:lnTo>
                  <a:pt x="1995875" y="22203"/>
                </a:lnTo>
                <a:lnTo>
                  <a:pt x="2004604" y="25292"/>
                </a:lnTo>
                <a:lnTo>
                  <a:pt x="2004610" y="25293"/>
                </a:lnTo>
                <a:cubicBezTo>
                  <a:pt x="2004610" y="25293"/>
                  <a:pt x="2004610" y="25293"/>
                  <a:pt x="1995875" y="22202"/>
                </a:cubicBezTo>
                <a:cubicBezTo>
                  <a:pt x="1995875" y="22202"/>
                  <a:pt x="1995875" y="22202"/>
                  <a:pt x="1987140" y="22202"/>
                </a:cubicBezTo>
                <a:close/>
                <a:moveTo>
                  <a:pt x="1858605" y="20158"/>
                </a:moveTo>
                <a:lnTo>
                  <a:pt x="1893125" y="22203"/>
                </a:lnTo>
                <a:lnTo>
                  <a:pt x="1893131" y="22202"/>
                </a:lnTo>
                <a:cubicBezTo>
                  <a:pt x="1884394" y="22202"/>
                  <a:pt x="1867340" y="20157"/>
                  <a:pt x="1858605" y="20157"/>
                </a:cubicBezTo>
                <a:close/>
                <a:moveTo>
                  <a:pt x="1773331" y="22251"/>
                </a:moveTo>
                <a:lnTo>
                  <a:pt x="1773338" y="22251"/>
                </a:lnTo>
                <a:lnTo>
                  <a:pt x="1790384" y="20208"/>
                </a:lnTo>
                <a:lnTo>
                  <a:pt x="1790384" y="21204"/>
                </a:lnTo>
                <a:lnTo>
                  <a:pt x="1790385" y="21204"/>
                </a:lnTo>
                <a:cubicBezTo>
                  <a:pt x="1799120" y="20157"/>
                  <a:pt x="1790385" y="20207"/>
                  <a:pt x="1790385" y="20207"/>
                </a:cubicBezTo>
                <a:cubicBezTo>
                  <a:pt x="1790385" y="20207"/>
                  <a:pt x="1790385" y="20207"/>
                  <a:pt x="1773331" y="22251"/>
                </a:cubicBezTo>
                <a:close/>
                <a:moveTo>
                  <a:pt x="1747541" y="20158"/>
                </a:moveTo>
                <a:lnTo>
                  <a:pt x="1764593" y="21205"/>
                </a:lnTo>
                <a:lnTo>
                  <a:pt x="1764595" y="21204"/>
                </a:lnTo>
                <a:cubicBezTo>
                  <a:pt x="1764595" y="21204"/>
                  <a:pt x="1764595" y="21204"/>
                  <a:pt x="1747541" y="20157"/>
                </a:cubicBezTo>
                <a:close/>
                <a:moveTo>
                  <a:pt x="1747541" y="24296"/>
                </a:moveTo>
                <a:lnTo>
                  <a:pt x="1747545" y="24296"/>
                </a:lnTo>
                <a:lnTo>
                  <a:pt x="1756276" y="22252"/>
                </a:lnTo>
                <a:lnTo>
                  <a:pt x="1756273" y="22252"/>
                </a:lnTo>
                <a:close/>
                <a:moveTo>
                  <a:pt x="1653944" y="23249"/>
                </a:moveTo>
                <a:lnTo>
                  <a:pt x="1653945" y="23249"/>
                </a:lnTo>
                <a:lnTo>
                  <a:pt x="1653945" y="20158"/>
                </a:lnTo>
                <a:lnTo>
                  <a:pt x="1653944" y="20158"/>
                </a:lnTo>
                <a:close/>
                <a:moveTo>
                  <a:pt x="1636892" y="19110"/>
                </a:moveTo>
                <a:lnTo>
                  <a:pt x="1636892" y="19111"/>
                </a:lnTo>
                <a:lnTo>
                  <a:pt x="1679733" y="20158"/>
                </a:lnTo>
                <a:lnTo>
                  <a:pt x="1679737" y="20157"/>
                </a:lnTo>
                <a:cubicBezTo>
                  <a:pt x="1679737" y="20157"/>
                  <a:pt x="1679737" y="20157"/>
                  <a:pt x="1636892" y="19110"/>
                </a:cubicBezTo>
                <a:close/>
                <a:moveTo>
                  <a:pt x="1414763" y="62538"/>
                </a:moveTo>
                <a:lnTo>
                  <a:pt x="1414779" y="62538"/>
                </a:lnTo>
                <a:lnTo>
                  <a:pt x="1431819" y="61492"/>
                </a:lnTo>
                <a:lnTo>
                  <a:pt x="1431819" y="61491"/>
                </a:lnTo>
                <a:cubicBezTo>
                  <a:pt x="1431819" y="61491"/>
                  <a:pt x="1431819" y="61491"/>
                  <a:pt x="1414763" y="62538"/>
                </a:cubicBezTo>
                <a:close/>
                <a:moveTo>
                  <a:pt x="1312017" y="21204"/>
                </a:moveTo>
                <a:lnTo>
                  <a:pt x="1312020" y="21204"/>
                </a:lnTo>
                <a:lnTo>
                  <a:pt x="1329073" y="16020"/>
                </a:lnTo>
                <a:lnTo>
                  <a:pt x="1329073" y="16019"/>
                </a:lnTo>
                <a:cubicBezTo>
                  <a:pt x="1329073" y="19160"/>
                  <a:pt x="1312017" y="19160"/>
                  <a:pt x="1312017" y="21204"/>
                </a:cubicBezTo>
                <a:close/>
                <a:moveTo>
                  <a:pt x="1047460" y="19110"/>
                </a:moveTo>
                <a:lnTo>
                  <a:pt x="1047463" y="19110"/>
                </a:lnTo>
                <a:lnTo>
                  <a:pt x="1068883" y="17559"/>
                </a:lnTo>
                <a:lnTo>
                  <a:pt x="1090303" y="19110"/>
                </a:lnTo>
                <a:lnTo>
                  <a:pt x="1090307" y="19110"/>
                </a:lnTo>
                <a:cubicBezTo>
                  <a:pt x="1073251" y="14972"/>
                  <a:pt x="1064516" y="19110"/>
                  <a:pt x="1047460" y="19110"/>
                </a:cubicBezTo>
                <a:close/>
                <a:moveTo>
                  <a:pt x="987561" y="18064"/>
                </a:moveTo>
                <a:lnTo>
                  <a:pt x="1030366" y="19110"/>
                </a:lnTo>
                <a:lnTo>
                  <a:pt x="1030407" y="19110"/>
                </a:lnTo>
                <a:cubicBezTo>
                  <a:pt x="1030407" y="19110"/>
                  <a:pt x="1030407" y="19110"/>
                  <a:pt x="987561" y="18063"/>
                </a:cubicBezTo>
                <a:close/>
                <a:moveTo>
                  <a:pt x="944717" y="20157"/>
                </a:moveTo>
                <a:cubicBezTo>
                  <a:pt x="953452" y="20157"/>
                  <a:pt x="961770" y="18113"/>
                  <a:pt x="978826" y="18113"/>
                </a:cubicBezTo>
                <a:lnTo>
                  <a:pt x="978825" y="18113"/>
                </a:lnTo>
                <a:close/>
                <a:moveTo>
                  <a:pt x="842387" y="18113"/>
                </a:moveTo>
                <a:lnTo>
                  <a:pt x="842413" y="18114"/>
                </a:lnTo>
                <a:lnTo>
                  <a:pt x="927631" y="18114"/>
                </a:lnTo>
                <a:lnTo>
                  <a:pt x="927661" y="18113"/>
                </a:lnTo>
                <a:cubicBezTo>
                  <a:pt x="893552" y="18113"/>
                  <a:pt x="868178" y="18113"/>
                  <a:pt x="842387" y="18113"/>
                </a:cubicBezTo>
                <a:close/>
                <a:moveTo>
                  <a:pt x="654367" y="19110"/>
                </a:moveTo>
                <a:lnTo>
                  <a:pt x="654370" y="19110"/>
                </a:lnTo>
                <a:lnTo>
                  <a:pt x="705970" y="18318"/>
                </a:lnTo>
                <a:lnTo>
                  <a:pt x="722588" y="18063"/>
                </a:lnTo>
                <a:cubicBezTo>
                  <a:pt x="722588" y="18063"/>
                  <a:pt x="722588" y="18063"/>
                  <a:pt x="705532" y="17016"/>
                </a:cubicBezTo>
                <a:lnTo>
                  <a:pt x="722587" y="18063"/>
                </a:lnTo>
                <a:lnTo>
                  <a:pt x="705970" y="18318"/>
                </a:lnTo>
                <a:close/>
                <a:moveTo>
                  <a:pt x="586149" y="18114"/>
                </a:moveTo>
                <a:lnTo>
                  <a:pt x="603205" y="18114"/>
                </a:lnTo>
                <a:lnTo>
                  <a:pt x="603205" y="20157"/>
                </a:lnTo>
                <a:lnTo>
                  <a:pt x="603205" y="20157"/>
                </a:lnTo>
                <a:lnTo>
                  <a:pt x="603205" y="18113"/>
                </a:lnTo>
                <a:cubicBezTo>
                  <a:pt x="603205" y="18113"/>
                  <a:pt x="603205" y="18113"/>
                  <a:pt x="586149" y="18113"/>
                </a:cubicBezTo>
                <a:close/>
                <a:moveTo>
                  <a:pt x="509194" y="19111"/>
                </a:moveTo>
                <a:lnTo>
                  <a:pt x="534971" y="20157"/>
                </a:lnTo>
                <a:lnTo>
                  <a:pt x="534984" y="20157"/>
                </a:lnTo>
                <a:cubicBezTo>
                  <a:pt x="534984" y="20157"/>
                  <a:pt x="534984" y="20157"/>
                  <a:pt x="509194" y="19110"/>
                </a:cubicBezTo>
                <a:close/>
                <a:moveTo>
                  <a:pt x="406450" y="20158"/>
                </a:moveTo>
                <a:lnTo>
                  <a:pt x="415183" y="20158"/>
                </a:lnTo>
                <a:lnTo>
                  <a:pt x="415185" y="20157"/>
                </a:lnTo>
                <a:cubicBezTo>
                  <a:pt x="415185" y="20157"/>
                  <a:pt x="415185" y="20157"/>
                  <a:pt x="406450" y="20157"/>
                </a:cubicBezTo>
                <a:close/>
                <a:moveTo>
                  <a:pt x="0" y="61174"/>
                </a:moveTo>
                <a:lnTo>
                  <a:pt x="0" y="11616"/>
                </a:lnTo>
                <a:lnTo>
                  <a:pt x="389135" y="3174"/>
                </a:lnTo>
                <a:cubicBezTo>
                  <a:pt x="604868" y="201"/>
                  <a:pt x="820549" y="-834"/>
                  <a:pt x="1038309" y="712"/>
                </a:cubicBezTo>
                <a:cubicBezTo>
                  <a:pt x="1038309" y="1709"/>
                  <a:pt x="1047044" y="1709"/>
                  <a:pt x="1047044" y="2756"/>
                </a:cubicBezTo>
                <a:cubicBezTo>
                  <a:pt x="1055781" y="-1333"/>
                  <a:pt x="1106944" y="1759"/>
                  <a:pt x="1141055" y="712"/>
                </a:cubicBezTo>
                <a:cubicBezTo>
                  <a:pt x="1141055" y="1709"/>
                  <a:pt x="1141055" y="2756"/>
                  <a:pt x="1149790" y="2756"/>
                </a:cubicBezTo>
                <a:cubicBezTo>
                  <a:pt x="1158109" y="-1383"/>
                  <a:pt x="1218008" y="662"/>
                  <a:pt x="1235064" y="1709"/>
                </a:cubicBezTo>
                <a:cubicBezTo>
                  <a:pt x="1226743" y="1709"/>
                  <a:pt x="1218008" y="1709"/>
                  <a:pt x="1218008" y="2756"/>
                </a:cubicBezTo>
                <a:cubicBezTo>
                  <a:pt x="1218008" y="3803"/>
                  <a:pt x="1226329" y="2756"/>
                  <a:pt x="1235064" y="2756"/>
                </a:cubicBezTo>
                <a:cubicBezTo>
                  <a:pt x="1243799" y="2756"/>
                  <a:pt x="1243799" y="1759"/>
                  <a:pt x="1243799" y="712"/>
                </a:cubicBezTo>
                <a:cubicBezTo>
                  <a:pt x="1243799" y="712"/>
                  <a:pt x="1243799" y="712"/>
                  <a:pt x="1542881" y="2756"/>
                </a:cubicBezTo>
                <a:cubicBezTo>
                  <a:pt x="1542881" y="4850"/>
                  <a:pt x="1551616" y="3803"/>
                  <a:pt x="1551616" y="3803"/>
                </a:cubicBezTo>
                <a:cubicBezTo>
                  <a:pt x="1551616" y="3803"/>
                  <a:pt x="1551616" y="3803"/>
                  <a:pt x="1560353" y="1759"/>
                </a:cubicBezTo>
                <a:cubicBezTo>
                  <a:pt x="1560353" y="1759"/>
                  <a:pt x="1560353" y="1759"/>
                  <a:pt x="1697207" y="2806"/>
                </a:cubicBezTo>
                <a:lnTo>
                  <a:pt x="1697207" y="3853"/>
                </a:lnTo>
                <a:cubicBezTo>
                  <a:pt x="1697207" y="5947"/>
                  <a:pt x="1705527" y="4900"/>
                  <a:pt x="1714262" y="4900"/>
                </a:cubicBezTo>
                <a:cubicBezTo>
                  <a:pt x="1714262" y="4900"/>
                  <a:pt x="1714262" y="3903"/>
                  <a:pt x="1714262" y="2856"/>
                </a:cubicBezTo>
                <a:cubicBezTo>
                  <a:pt x="1714262" y="2856"/>
                  <a:pt x="1714262" y="2856"/>
                  <a:pt x="1791218" y="2856"/>
                </a:cubicBezTo>
                <a:cubicBezTo>
                  <a:pt x="1791218" y="4950"/>
                  <a:pt x="1799536" y="5947"/>
                  <a:pt x="1808271" y="6994"/>
                </a:cubicBezTo>
                <a:cubicBezTo>
                  <a:pt x="1808271" y="6994"/>
                  <a:pt x="1816592" y="5997"/>
                  <a:pt x="1825327" y="4950"/>
                </a:cubicBezTo>
                <a:cubicBezTo>
                  <a:pt x="1825327" y="4950"/>
                  <a:pt x="1825327" y="4950"/>
                  <a:pt x="1808271" y="2906"/>
                </a:cubicBezTo>
                <a:cubicBezTo>
                  <a:pt x="1808271" y="2906"/>
                  <a:pt x="1808271" y="2906"/>
                  <a:pt x="1825327" y="2906"/>
                </a:cubicBezTo>
                <a:cubicBezTo>
                  <a:pt x="1825327" y="4950"/>
                  <a:pt x="1834062" y="4950"/>
                  <a:pt x="1834062" y="5997"/>
                </a:cubicBezTo>
                <a:cubicBezTo>
                  <a:pt x="1842382" y="5997"/>
                  <a:pt x="1851117" y="6994"/>
                  <a:pt x="1851117" y="4950"/>
                </a:cubicBezTo>
                <a:cubicBezTo>
                  <a:pt x="1851117" y="3903"/>
                  <a:pt x="1842382" y="4950"/>
                  <a:pt x="1842382" y="3903"/>
                </a:cubicBezTo>
                <a:cubicBezTo>
                  <a:pt x="1842382" y="3903"/>
                  <a:pt x="1842382" y="3903"/>
                  <a:pt x="1868173" y="3903"/>
                </a:cubicBezTo>
                <a:cubicBezTo>
                  <a:pt x="1868173" y="3903"/>
                  <a:pt x="1868173" y="3903"/>
                  <a:pt x="1868173" y="5947"/>
                </a:cubicBezTo>
                <a:cubicBezTo>
                  <a:pt x="1927656" y="7992"/>
                  <a:pt x="1979235" y="9039"/>
                  <a:pt x="2047456" y="9039"/>
                </a:cubicBezTo>
                <a:cubicBezTo>
                  <a:pt x="2047456" y="9039"/>
                  <a:pt x="2047456" y="9039"/>
                  <a:pt x="2038721" y="5947"/>
                </a:cubicBezTo>
                <a:cubicBezTo>
                  <a:pt x="2047456" y="4950"/>
                  <a:pt x="2055774" y="13177"/>
                  <a:pt x="2064509" y="6994"/>
                </a:cubicBezTo>
                <a:cubicBezTo>
                  <a:pt x="2064509" y="6994"/>
                  <a:pt x="2064509" y="6994"/>
                  <a:pt x="2073244" y="6994"/>
                </a:cubicBezTo>
                <a:cubicBezTo>
                  <a:pt x="2073244" y="9039"/>
                  <a:pt x="2081565" y="10086"/>
                  <a:pt x="2090300" y="9039"/>
                </a:cubicBezTo>
                <a:lnTo>
                  <a:pt x="2107353" y="9039"/>
                </a:lnTo>
                <a:lnTo>
                  <a:pt x="2105326" y="8123"/>
                </a:lnTo>
                <a:cubicBezTo>
                  <a:pt x="2107458" y="7992"/>
                  <a:pt x="2111721" y="7992"/>
                  <a:pt x="2116089" y="7992"/>
                </a:cubicBezTo>
                <a:lnTo>
                  <a:pt x="2107358" y="9039"/>
                </a:lnTo>
                <a:lnTo>
                  <a:pt x="2141464" y="10453"/>
                </a:lnTo>
                <a:cubicBezTo>
                  <a:pt x="2154256" y="10323"/>
                  <a:pt x="2167047" y="10061"/>
                  <a:pt x="2175574" y="11083"/>
                </a:cubicBezTo>
                <a:cubicBezTo>
                  <a:pt x="2201364" y="13127"/>
                  <a:pt x="2226739" y="11083"/>
                  <a:pt x="2252529" y="13127"/>
                </a:cubicBezTo>
                <a:cubicBezTo>
                  <a:pt x="2252529" y="13127"/>
                  <a:pt x="2252529" y="13127"/>
                  <a:pt x="2261264" y="12080"/>
                </a:cubicBezTo>
                <a:cubicBezTo>
                  <a:pt x="2261264" y="13077"/>
                  <a:pt x="2269585" y="15171"/>
                  <a:pt x="2278320" y="14124"/>
                </a:cubicBezTo>
                <a:cubicBezTo>
                  <a:pt x="2278320" y="14124"/>
                  <a:pt x="2278320" y="14124"/>
                  <a:pt x="2287055" y="9986"/>
                </a:cubicBezTo>
                <a:cubicBezTo>
                  <a:pt x="2312845" y="9986"/>
                  <a:pt x="2329899" y="17216"/>
                  <a:pt x="2364010" y="14124"/>
                </a:cubicBezTo>
                <a:cubicBezTo>
                  <a:pt x="2398119" y="17216"/>
                  <a:pt x="2372745" y="8939"/>
                  <a:pt x="2406854" y="13077"/>
                </a:cubicBezTo>
                <a:cubicBezTo>
                  <a:pt x="2398119" y="13077"/>
                  <a:pt x="2398119" y="13077"/>
                  <a:pt x="2398119" y="14124"/>
                </a:cubicBezTo>
                <a:cubicBezTo>
                  <a:pt x="2389382" y="16218"/>
                  <a:pt x="2406438" y="15171"/>
                  <a:pt x="2415173" y="15171"/>
                </a:cubicBezTo>
                <a:cubicBezTo>
                  <a:pt x="2415173" y="15171"/>
                  <a:pt x="2417253" y="15420"/>
                  <a:pt x="2420425" y="15414"/>
                </a:cubicBezTo>
                <a:lnTo>
                  <a:pt x="2429090" y="14467"/>
                </a:lnTo>
                <a:lnTo>
                  <a:pt x="2440756" y="15632"/>
                </a:lnTo>
                <a:cubicBezTo>
                  <a:pt x="2449283" y="16405"/>
                  <a:pt x="2457810" y="16667"/>
                  <a:pt x="2466337" y="15121"/>
                </a:cubicBezTo>
                <a:cubicBezTo>
                  <a:pt x="2517502" y="21354"/>
                  <a:pt x="2594457" y="15121"/>
                  <a:pt x="2645620" y="20307"/>
                </a:cubicBezTo>
                <a:cubicBezTo>
                  <a:pt x="2645620" y="20307"/>
                  <a:pt x="2645620" y="20307"/>
                  <a:pt x="2645620" y="22351"/>
                </a:cubicBezTo>
                <a:cubicBezTo>
                  <a:pt x="2636885" y="20307"/>
                  <a:pt x="2628567" y="22351"/>
                  <a:pt x="2619832" y="23398"/>
                </a:cubicBezTo>
                <a:cubicBezTo>
                  <a:pt x="2645620" y="21304"/>
                  <a:pt x="2654357" y="29581"/>
                  <a:pt x="2645620" y="29581"/>
                </a:cubicBezTo>
                <a:cubicBezTo>
                  <a:pt x="2645620" y="29581"/>
                  <a:pt x="2645620" y="29581"/>
                  <a:pt x="2628567" y="25442"/>
                </a:cubicBezTo>
                <a:cubicBezTo>
                  <a:pt x="2628567" y="25442"/>
                  <a:pt x="2628567" y="25442"/>
                  <a:pt x="2619832" y="27487"/>
                </a:cubicBezTo>
                <a:cubicBezTo>
                  <a:pt x="2611095" y="24345"/>
                  <a:pt x="2602776" y="30578"/>
                  <a:pt x="2594041" y="29531"/>
                </a:cubicBezTo>
                <a:cubicBezTo>
                  <a:pt x="2594041" y="29531"/>
                  <a:pt x="2594041" y="29531"/>
                  <a:pt x="2576986" y="26439"/>
                </a:cubicBezTo>
                <a:cubicBezTo>
                  <a:pt x="2568251" y="28484"/>
                  <a:pt x="2551195" y="31625"/>
                  <a:pt x="2568251" y="33669"/>
                </a:cubicBezTo>
                <a:cubicBezTo>
                  <a:pt x="2594041" y="33669"/>
                  <a:pt x="2585306" y="30578"/>
                  <a:pt x="2611095" y="32622"/>
                </a:cubicBezTo>
                <a:cubicBezTo>
                  <a:pt x="2628150" y="27437"/>
                  <a:pt x="2636885" y="34666"/>
                  <a:pt x="2653941" y="31575"/>
                </a:cubicBezTo>
                <a:cubicBezTo>
                  <a:pt x="2662676" y="32622"/>
                  <a:pt x="2670996" y="34666"/>
                  <a:pt x="2679729" y="34666"/>
                </a:cubicBezTo>
                <a:cubicBezTo>
                  <a:pt x="2679729" y="34666"/>
                  <a:pt x="2679729" y="34666"/>
                  <a:pt x="2688466" y="32622"/>
                </a:cubicBezTo>
                <a:cubicBezTo>
                  <a:pt x="2705522" y="36711"/>
                  <a:pt x="2714257" y="29481"/>
                  <a:pt x="2731310" y="34666"/>
                </a:cubicBezTo>
                <a:cubicBezTo>
                  <a:pt x="2756685" y="29481"/>
                  <a:pt x="2773740" y="36711"/>
                  <a:pt x="2799531" y="33619"/>
                </a:cubicBezTo>
                <a:cubicBezTo>
                  <a:pt x="2816584" y="34617"/>
                  <a:pt x="2799531" y="37758"/>
                  <a:pt x="2799531" y="39802"/>
                </a:cubicBezTo>
                <a:cubicBezTo>
                  <a:pt x="2782475" y="41896"/>
                  <a:pt x="2756685" y="36711"/>
                  <a:pt x="2739631" y="43940"/>
                </a:cubicBezTo>
                <a:cubicBezTo>
                  <a:pt x="2739631" y="43940"/>
                  <a:pt x="2739631" y="43940"/>
                  <a:pt x="2730894" y="41896"/>
                </a:cubicBezTo>
                <a:cubicBezTo>
                  <a:pt x="2730894" y="43940"/>
                  <a:pt x="2722575" y="43940"/>
                  <a:pt x="2713840" y="43940"/>
                </a:cubicBezTo>
                <a:cubicBezTo>
                  <a:pt x="2713840" y="42893"/>
                  <a:pt x="2713840" y="41896"/>
                  <a:pt x="2705106" y="40849"/>
                </a:cubicBezTo>
                <a:cubicBezTo>
                  <a:pt x="2688050" y="41846"/>
                  <a:pt x="2679315" y="45984"/>
                  <a:pt x="2662259" y="42893"/>
                </a:cubicBezTo>
                <a:cubicBezTo>
                  <a:pt x="2628150" y="48029"/>
                  <a:pt x="2602776" y="34617"/>
                  <a:pt x="2594041" y="45984"/>
                </a:cubicBezTo>
                <a:cubicBezTo>
                  <a:pt x="2576986" y="45984"/>
                  <a:pt x="2585306" y="39802"/>
                  <a:pt x="2568251" y="41846"/>
                </a:cubicBezTo>
                <a:cubicBezTo>
                  <a:pt x="2568251" y="41846"/>
                  <a:pt x="2568251" y="41846"/>
                  <a:pt x="2568251" y="44937"/>
                </a:cubicBezTo>
                <a:cubicBezTo>
                  <a:pt x="2568251" y="43940"/>
                  <a:pt x="2559516" y="43940"/>
                  <a:pt x="2559516" y="42893"/>
                </a:cubicBezTo>
                <a:cubicBezTo>
                  <a:pt x="2550781" y="43940"/>
                  <a:pt x="2542460" y="47031"/>
                  <a:pt x="2533725" y="45984"/>
                </a:cubicBezTo>
                <a:cubicBezTo>
                  <a:pt x="2525406" y="41846"/>
                  <a:pt x="2516669" y="44937"/>
                  <a:pt x="2499616" y="45984"/>
                </a:cubicBezTo>
                <a:cubicBezTo>
                  <a:pt x="2542460" y="50073"/>
                  <a:pt x="2584890" y="44937"/>
                  <a:pt x="2627734" y="48029"/>
                </a:cubicBezTo>
                <a:cubicBezTo>
                  <a:pt x="2627734" y="48029"/>
                  <a:pt x="2627734" y="48029"/>
                  <a:pt x="2636469" y="45984"/>
                </a:cubicBezTo>
                <a:cubicBezTo>
                  <a:pt x="2645206" y="51120"/>
                  <a:pt x="2679315" y="47031"/>
                  <a:pt x="2696369" y="49076"/>
                </a:cubicBezTo>
                <a:cubicBezTo>
                  <a:pt x="2713424" y="48029"/>
                  <a:pt x="2764589" y="46982"/>
                  <a:pt x="2781643" y="48029"/>
                </a:cubicBezTo>
                <a:cubicBezTo>
                  <a:pt x="2841128" y="50073"/>
                  <a:pt x="2918081" y="48029"/>
                  <a:pt x="2977983" y="50073"/>
                </a:cubicBezTo>
                <a:cubicBezTo>
                  <a:pt x="2977983" y="50073"/>
                  <a:pt x="2977983" y="50073"/>
                  <a:pt x="2986718" y="48029"/>
                </a:cubicBezTo>
                <a:cubicBezTo>
                  <a:pt x="3029562" y="46982"/>
                  <a:pt x="3046618" y="51120"/>
                  <a:pt x="3080727" y="48029"/>
                </a:cubicBezTo>
                <a:cubicBezTo>
                  <a:pt x="3080727" y="48029"/>
                  <a:pt x="3080727" y="48029"/>
                  <a:pt x="3080727" y="49076"/>
                </a:cubicBezTo>
                <a:cubicBezTo>
                  <a:pt x="3191791" y="48078"/>
                  <a:pt x="3319909" y="47031"/>
                  <a:pt x="3440958" y="47331"/>
                </a:cubicBezTo>
                <a:cubicBezTo>
                  <a:pt x="3261675" y="52516"/>
                  <a:pt x="3056599" y="52516"/>
                  <a:pt x="2885635" y="56654"/>
                </a:cubicBezTo>
                <a:cubicBezTo>
                  <a:pt x="2876900" y="58699"/>
                  <a:pt x="2868582" y="58699"/>
                  <a:pt x="2859847" y="58699"/>
                </a:cubicBezTo>
                <a:cubicBezTo>
                  <a:pt x="2859847" y="58699"/>
                  <a:pt x="2859847" y="58699"/>
                  <a:pt x="2851112" y="56654"/>
                </a:cubicBezTo>
                <a:cubicBezTo>
                  <a:pt x="2834056" y="59746"/>
                  <a:pt x="2817001" y="59746"/>
                  <a:pt x="2791210" y="60793"/>
                </a:cubicBezTo>
                <a:cubicBezTo>
                  <a:pt x="2765838" y="61790"/>
                  <a:pt x="2722992" y="61790"/>
                  <a:pt x="2705936" y="59746"/>
                </a:cubicBezTo>
                <a:cubicBezTo>
                  <a:pt x="2646037" y="62837"/>
                  <a:pt x="2577818" y="60793"/>
                  <a:pt x="2517918" y="63884"/>
                </a:cubicBezTo>
                <a:cubicBezTo>
                  <a:pt x="2483393" y="62837"/>
                  <a:pt x="2440963" y="63884"/>
                  <a:pt x="2398119" y="62837"/>
                </a:cubicBezTo>
                <a:cubicBezTo>
                  <a:pt x="2398119" y="62837"/>
                  <a:pt x="2398119" y="62837"/>
                  <a:pt x="2064926" y="62837"/>
                </a:cubicBezTo>
                <a:cubicBezTo>
                  <a:pt x="2047872" y="66975"/>
                  <a:pt x="2039135" y="60743"/>
                  <a:pt x="2022082" y="61790"/>
                </a:cubicBezTo>
                <a:cubicBezTo>
                  <a:pt x="1979235" y="61790"/>
                  <a:pt x="1962182" y="59696"/>
                  <a:pt x="1928071" y="63834"/>
                </a:cubicBezTo>
                <a:cubicBezTo>
                  <a:pt x="1911017" y="64881"/>
                  <a:pt x="1902282" y="59696"/>
                  <a:pt x="1885227" y="63834"/>
                </a:cubicBezTo>
                <a:cubicBezTo>
                  <a:pt x="1867757" y="59746"/>
                  <a:pt x="1816592" y="61790"/>
                  <a:pt x="1765427" y="61790"/>
                </a:cubicBezTo>
                <a:cubicBezTo>
                  <a:pt x="1765427" y="61790"/>
                  <a:pt x="1765427" y="61790"/>
                  <a:pt x="1756692" y="62837"/>
                </a:cubicBezTo>
                <a:cubicBezTo>
                  <a:pt x="1765011" y="59746"/>
                  <a:pt x="1696792" y="59746"/>
                  <a:pt x="1679737" y="61790"/>
                </a:cubicBezTo>
                <a:cubicBezTo>
                  <a:pt x="1671002" y="63834"/>
                  <a:pt x="1662682" y="63834"/>
                  <a:pt x="1653945" y="63834"/>
                </a:cubicBezTo>
                <a:cubicBezTo>
                  <a:pt x="1653945" y="63834"/>
                  <a:pt x="1662682" y="61790"/>
                  <a:pt x="1653945" y="60743"/>
                </a:cubicBezTo>
                <a:cubicBezTo>
                  <a:pt x="1645210" y="60743"/>
                  <a:pt x="1636892" y="60743"/>
                  <a:pt x="1628155" y="62787"/>
                </a:cubicBezTo>
                <a:lnTo>
                  <a:pt x="1619836" y="62787"/>
                </a:lnTo>
                <a:cubicBezTo>
                  <a:pt x="1628571" y="62787"/>
                  <a:pt x="1619836" y="61740"/>
                  <a:pt x="1619836" y="61740"/>
                </a:cubicBezTo>
                <a:cubicBezTo>
                  <a:pt x="1611518" y="62787"/>
                  <a:pt x="1611518" y="63834"/>
                  <a:pt x="1602781" y="62787"/>
                </a:cubicBezTo>
                <a:cubicBezTo>
                  <a:pt x="1602781" y="62787"/>
                  <a:pt x="1602781" y="62787"/>
                  <a:pt x="1602781" y="61740"/>
                </a:cubicBezTo>
                <a:cubicBezTo>
                  <a:pt x="1577407" y="62737"/>
                  <a:pt x="1534562" y="59646"/>
                  <a:pt x="1517507" y="63784"/>
                </a:cubicBezTo>
                <a:cubicBezTo>
                  <a:pt x="1500453" y="65828"/>
                  <a:pt x="1500453" y="56555"/>
                  <a:pt x="1474663" y="62737"/>
                </a:cubicBezTo>
                <a:lnTo>
                  <a:pt x="1472517" y="62737"/>
                </a:lnTo>
                <a:cubicBezTo>
                  <a:pt x="1468891" y="62737"/>
                  <a:pt x="1464055" y="62737"/>
                  <a:pt x="1457607" y="62737"/>
                </a:cubicBezTo>
                <a:cubicBezTo>
                  <a:pt x="1457607" y="60643"/>
                  <a:pt x="1449288" y="61690"/>
                  <a:pt x="1440553" y="61690"/>
                </a:cubicBezTo>
                <a:cubicBezTo>
                  <a:pt x="1440553" y="65828"/>
                  <a:pt x="1414763" y="63784"/>
                  <a:pt x="1397707" y="62737"/>
                </a:cubicBezTo>
                <a:cubicBezTo>
                  <a:pt x="1397707" y="61740"/>
                  <a:pt x="1388972" y="61740"/>
                  <a:pt x="1388972" y="60693"/>
                </a:cubicBezTo>
                <a:cubicBezTo>
                  <a:pt x="1388972" y="60693"/>
                  <a:pt x="1388972" y="60693"/>
                  <a:pt x="1337808" y="61740"/>
                </a:cubicBezTo>
                <a:cubicBezTo>
                  <a:pt x="1337808" y="61740"/>
                  <a:pt x="1337808" y="61740"/>
                  <a:pt x="1337808" y="62787"/>
                </a:cubicBezTo>
                <a:cubicBezTo>
                  <a:pt x="1337808" y="62787"/>
                  <a:pt x="1337808" y="62787"/>
                  <a:pt x="1303698" y="62787"/>
                </a:cubicBezTo>
                <a:lnTo>
                  <a:pt x="1303698" y="61740"/>
                </a:lnTo>
                <a:cubicBezTo>
                  <a:pt x="1295380" y="61740"/>
                  <a:pt x="1303698" y="63834"/>
                  <a:pt x="1286643" y="62787"/>
                </a:cubicBezTo>
                <a:cubicBezTo>
                  <a:pt x="1286643" y="62787"/>
                  <a:pt x="1286643" y="62787"/>
                  <a:pt x="1277908" y="62787"/>
                </a:cubicBezTo>
                <a:cubicBezTo>
                  <a:pt x="1277908" y="61790"/>
                  <a:pt x="1269173" y="61790"/>
                  <a:pt x="1269173" y="60743"/>
                </a:cubicBezTo>
                <a:cubicBezTo>
                  <a:pt x="1260854" y="64831"/>
                  <a:pt x="1235064" y="62787"/>
                  <a:pt x="1218008" y="62787"/>
                </a:cubicBezTo>
                <a:lnTo>
                  <a:pt x="1218008" y="61740"/>
                </a:lnTo>
                <a:cubicBezTo>
                  <a:pt x="1218008" y="63834"/>
                  <a:pt x="1192218" y="62787"/>
                  <a:pt x="1200955" y="62787"/>
                </a:cubicBezTo>
                <a:cubicBezTo>
                  <a:pt x="1200955" y="62787"/>
                  <a:pt x="1200955" y="62787"/>
                  <a:pt x="1200955" y="61740"/>
                </a:cubicBezTo>
                <a:cubicBezTo>
                  <a:pt x="1200955" y="59646"/>
                  <a:pt x="1192634" y="60693"/>
                  <a:pt x="1183899" y="60693"/>
                </a:cubicBezTo>
                <a:cubicBezTo>
                  <a:pt x="1166844" y="60693"/>
                  <a:pt x="1149790" y="58599"/>
                  <a:pt x="1141055" y="62737"/>
                </a:cubicBezTo>
                <a:cubicBezTo>
                  <a:pt x="1141055" y="62737"/>
                  <a:pt x="1141055" y="62737"/>
                  <a:pt x="346550" y="59646"/>
                </a:cubicBezTo>
                <a:cubicBezTo>
                  <a:pt x="244014" y="59122"/>
                  <a:pt x="128686" y="60680"/>
                  <a:pt x="13358" y="61204"/>
                </a:cubicBez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C60E55B-737D-C175-21A7-5CCC833E7FBC}"/>
              </a:ext>
            </a:extLst>
          </p:cNvPr>
          <p:cNvGrpSpPr/>
          <p:nvPr/>
        </p:nvGrpSpPr>
        <p:grpSpPr>
          <a:xfrm>
            <a:off x="6096000" y="3662153"/>
            <a:ext cx="4295775" cy="1852073"/>
            <a:chOff x="931135" y="1951608"/>
            <a:chExt cx="4295775" cy="1852073"/>
          </a:xfrm>
        </p:grpSpPr>
        <p:sp>
          <p:nvSpPr>
            <p:cNvPr id="16" name="Text Box 9">
              <a:extLst>
                <a:ext uri="{FF2B5EF4-FFF2-40B4-BE49-F238E27FC236}">
                  <a16:creationId xmlns:a16="http://schemas.microsoft.com/office/drawing/2014/main" id="{F3641C87-D57A-3126-4EA9-031673FDDA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C04B8A7-7FDE-AA6F-A303-D4E1C3DA90EB}"/>
                </a:ext>
              </a:extLst>
            </p:cNvPr>
            <p:cNvSpPr txBox="1"/>
            <p:nvPr/>
          </p:nvSpPr>
          <p:spPr>
            <a:xfrm>
              <a:off x="1014366" y="2364826"/>
              <a:ext cx="4212544" cy="14388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pic>
        <p:nvPicPr>
          <p:cNvPr id="10" name="图片 9" descr="D:\51PPT模板网\51pptmoban.com\图片001.jpg">
            <a:extLst>
              <a:ext uri="{FF2B5EF4-FFF2-40B4-BE49-F238E27FC236}">
                <a16:creationId xmlns:a16="http://schemas.microsoft.com/office/drawing/2014/main" id="{CE60FBB9-85F5-813C-45DE-B60E5B7EB928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96" y="308426"/>
            <a:ext cx="609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6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肆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6" name="Picture 2" descr="D:\51PPT模板网\51pptmoban.com\图片001.jpg">
            <a:extLst>
              <a:ext uri="{FF2B5EF4-FFF2-40B4-BE49-F238E27FC236}">
                <a16:creationId xmlns:a16="http://schemas.microsoft.com/office/drawing/2014/main" id="{2A136FB8-6BD9-50C1-D8B2-2C9F240BA6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4910" y="3099996"/>
            <a:ext cx="9736072" cy="78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A226D8C4-F8C0-67CD-AAA8-46511A222BE1}"/>
              </a:ext>
            </a:extLst>
          </p:cNvPr>
          <p:cNvGrpSpPr/>
          <p:nvPr/>
        </p:nvGrpSpPr>
        <p:grpSpPr>
          <a:xfrm>
            <a:off x="1036326" y="2867682"/>
            <a:ext cx="1499763" cy="1433336"/>
            <a:chOff x="1931018" y="2448581"/>
            <a:chExt cx="2444715" cy="2336435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A8F9EDC-8461-D64D-809C-71D8114DA075}"/>
                </a:ext>
              </a:extLst>
            </p:cNvPr>
            <p:cNvSpPr/>
            <p:nvPr/>
          </p:nvSpPr>
          <p:spPr>
            <a:xfrm>
              <a:off x="2220028" y="2658776"/>
              <a:ext cx="1780472" cy="1780472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2E48FED9-1A45-C7B0-F42D-CE3F26B520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018" y="2448581"/>
              <a:ext cx="2444715" cy="2336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734C5F4-9376-91CA-3430-82DC17BE473A}"/>
              </a:ext>
            </a:extLst>
          </p:cNvPr>
          <p:cNvSpPr txBox="1"/>
          <p:nvPr/>
        </p:nvSpPr>
        <p:spPr>
          <a:xfrm>
            <a:off x="1458849" y="3244027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n-ea"/>
              </a:rPr>
              <a:t>01</a:t>
            </a:r>
            <a:endParaRPr lang="zh-CN" altLang="en-US" sz="3200" dirty="0">
              <a:latin typeface="+mn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BAB8E00-8E77-91F9-6D9D-8ACC8F291C02}"/>
              </a:ext>
            </a:extLst>
          </p:cNvPr>
          <p:cNvGrpSpPr/>
          <p:nvPr/>
        </p:nvGrpSpPr>
        <p:grpSpPr>
          <a:xfrm>
            <a:off x="3208026" y="2867682"/>
            <a:ext cx="1499763" cy="1433336"/>
            <a:chOff x="1931018" y="2448581"/>
            <a:chExt cx="2444715" cy="233643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6EA0CFC-1BCE-3A88-08EB-1325E8471059}"/>
                </a:ext>
              </a:extLst>
            </p:cNvPr>
            <p:cNvSpPr/>
            <p:nvPr/>
          </p:nvSpPr>
          <p:spPr>
            <a:xfrm>
              <a:off x="2220028" y="2658776"/>
              <a:ext cx="1780472" cy="1780472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15" name="Picture 2" descr="D:\51PPT模板网\51pptmoban.com\图片001.jpg">
              <a:extLst>
                <a:ext uri="{FF2B5EF4-FFF2-40B4-BE49-F238E27FC236}">
                  <a16:creationId xmlns:a16="http://schemas.microsoft.com/office/drawing/2014/main" id="{7B336C60-96F6-C6AB-ED76-1DB0BE4F9E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018" y="2448581"/>
              <a:ext cx="2444715" cy="2336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D859F3E-FB16-8570-3685-EA12DE7435A2}"/>
              </a:ext>
            </a:extLst>
          </p:cNvPr>
          <p:cNvSpPr txBox="1"/>
          <p:nvPr/>
        </p:nvSpPr>
        <p:spPr>
          <a:xfrm>
            <a:off x="3630549" y="3244027"/>
            <a:ext cx="673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n-ea"/>
              </a:rPr>
              <a:t>02</a:t>
            </a:r>
            <a:endParaRPr lang="zh-CN" altLang="en-US" sz="3200" dirty="0"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ACD7902-63A2-13A9-2CB7-356F9D3F1906}"/>
              </a:ext>
            </a:extLst>
          </p:cNvPr>
          <p:cNvGrpSpPr/>
          <p:nvPr/>
        </p:nvGrpSpPr>
        <p:grpSpPr>
          <a:xfrm>
            <a:off x="5379726" y="2867682"/>
            <a:ext cx="1499763" cy="1433336"/>
            <a:chOff x="1931018" y="2448581"/>
            <a:chExt cx="2444715" cy="2336435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141CA97-2823-33F6-459D-3FC2516F0EB8}"/>
                </a:ext>
              </a:extLst>
            </p:cNvPr>
            <p:cNvSpPr/>
            <p:nvPr/>
          </p:nvSpPr>
          <p:spPr>
            <a:xfrm>
              <a:off x="2220028" y="2658776"/>
              <a:ext cx="1780472" cy="1780472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8F4E1113-1E7A-D03A-E580-2987CBA09B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018" y="2448581"/>
              <a:ext cx="2444715" cy="2336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A98CC3CC-5EB6-C230-5817-77AB40C88D18}"/>
              </a:ext>
            </a:extLst>
          </p:cNvPr>
          <p:cNvSpPr txBox="1"/>
          <p:nvPr/>
        </p:nvSpPr>
        <p:spPr>
          <a:xfrm>
            <a:off x="5802249" y="3244027"/>
            <a:ext cx="667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n-ea"/>
              </a:rPr>
              <a:t>03</a:t>
            </a:r>
            <a:endParaRPr lang="zh-CN" altLang="en-US" sz="3200" dirty="0">
              <a:latin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DB166F7-119B-BF3B-9228-62F531D62F3A}"/>
              </a:ext>
            </a:extLst>
          </p:cNvPr>
          <p:cNvGrpSpPr/>
          <p:nvPr/>
        </p:nvGrpSpPr>
        <p:grpSpPr>
          <a:xfrm>
            <a:off x="7551426" y="2867682"/>
            <a:ext cx="1499763" cy="1433336"/>
            <a:chOff x="1931018" y="2448581"/>
            <a:chExt cx="2444715" cy="2336435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9ADD74E-F747-FD95-920D-16F4BC17E419}"/>
                </a:ext>
              </a:extLst>
            </p:cNvPr>
            <p:cNvSpPr/>
            <p:nvPr/>
          </p:nvSpPr>
          <p:spPr>
            <a:xfrm>
              <a:off x="2220028" y="2658776"/>
              <a:ext cx="1780472" cy="1780472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pic>
          <p:nvPicPr>
            <p:cNvPr id="23" name="Picture 2" descr="D:\51PPT模板网\51pptmoban.com\图片001.jpg">
              <a:extLst>
                <a:ext uri="{FF2B5EF4-FFF2-40B4-BE49-F238E27FC236}">
                  <a16:creationId xmlns:a16="http://schemas.microsoft.com/office/drawing/2014/main" id="{619A1AF1-BBFA-063B-728B-4A5321853A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018" y="2448581"/>
              <a:ext cx="2444715" cy="2336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598BC9CA-EF4E-2B22-5A47-2675A17F7D36}"/>
              </a:ext>
            </a:extLst>
          </p:cNvPr>
          <p:cNvSpPr txBox="1"/>
          <p:nvPr/>
        </p:nvSpPr>
        <p:spPr>
          <a:xfrm>
            <a:off x="7973949" y="3244027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n-ea"/>
              </a:rPr>
              <a:t>04</a:t>
            </a:r>
            <a:endParaRPr lang="zh-CN" altLang="en-US" sz="3200" dirty="0">
              <a:latin typeface="+mn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BB27A2B-DEC1-A5B2-7939-3A2D439DCA25}"/>
              </a:ext>
            </a:extLst>
          </p:cNvPr>
          <p:cNvGrpSpPr/>
          <p:nvPr/>
        </p:nvGrpSpPr>
        <p:grpSpPr>
          <a:xfrm>
            <a:off x="5169510" y="4375355"/>
            <a:ext cx="1920194" cy="1256915"/>
            <a:chOff x="1014366" y="1951608"/>
            <a:chExt cx="1920194" cy="1256915"/>
          </a:xfrm>
        </p:grpSpPr>
        <p:sp>
          <p:nvSpPr>
            <p:cNvPr id="29" name="Text Box 9">
              <a:extLst>
                <a:ext uri="{FF2B5EF4-FFF2-40B4-BE49-F238E27FC236}">
                  <a16:creationId xmlns:a16="http://schemas.microsoft.com/office/drawing/2014/main" id="{50A70B9A-3B89-FF9E-7443-5D5B68D92F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5099EF8-7BF0-5BDD-5B37-5330D438123B}"/>
                </a:ext>
              </a:extLst>
            </p:cNvPr>
            <p:cNvSpPr txBox="1"/>
            <p:nvPr/>
          </p:nvSpPr>
          <p:spPr>
            <a:xfrm>
              <a:off x="1014366" y="2377526"/>
              <a:ext cx="192019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4BD929B-EA17-34A7-E5FC-0383867E8766}"/>
              </a:ext>
            </a:extLst>
          </p:cNvPr>
          <p:cNvGrpSpPr/>
          <p:nvPr/>
        </p:nvGrpSpPr>
        <p:grpSpPr>
          <a:xfrm>
            <a:off x="799662" y="4375355"/>
            <a:ext cx="1920194" cy="1256915"/>
            <a:chOff x="1014366" y="1951608"/>
            <a:chExt cx="1920194" cy="1256915"/>
          </a:xfrm>
        </p:grpSpPr>
        <p:sp>
          <p:nvSpPr>
            <p:cNvPr id="32" name="Text Box 9">
              <a:extLst>
                <a:ext uri="{FF2B5EF4-FFF2-40B4-BE49-F238E27FC236}">
                  <a16:creationId xmlns:a16="http://schemas.microsoft.com/office/drawing/2014/main" id="{23DB931D-D6AC-BD01-934D-32246B2571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DBA9132-F5C4-A4E5-6D54-6C39CE2A5B1F}"/>
                </a:ext>
              </a:extLst>
            </p:cNvPr>
            <p:cNvSpPr txBox="1"/>
            <p:nvPr/>
          </p:nvSpPr>
          <p:spPr>
            <a:xfrm>
              <a:off x="1014366" y="2377526"/>
              <a:ext cx="192019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A561BC9-A94F-1841-1403-4321148A1E4D}"/>
              </a:ext>
            </a:extLst>
          </p:cNvPr>
          <p:cNvGrpSpPr/>
          <p:nvPr/>
        </p:nvGrpSpPr>
        <p:grpSpPr>
          <a:xfrm>
            <a:off x="3007243" y="1397917"/>
            <a:ext cx="1920194" cy="1256915"/>
            <a:chOff x="1014366" y="1951608"/>
            <a:chExt cx="1920194" cy="1256915"/>
          </a:xfrm>
        </p:grpSpPr>
        <p:sp>
          <p:nvSpPr>
            <p:cNvPr id="35" name="Text Box 9">
              <a:extLst>
                <a:ext uri="{FF2B5EF4-FFF2-40B4-BE49-F238E27FC236}">
                  <a16:creationId xmlns:a16="http://schemas.microsoft.com/office/drawing/2014/main" id="{FC58123B-0F08-33E9-E0D1-0D72C757C3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6818924-9A5F-BC97-A754-0040454F19E6}"/>
                </a:ext>
              </a:extLst>
            </p:cNvPr>
            <p:cNvSpPr txBox="1"/>
            <p:nvPr/>
          </p:nvSpPr>
          <p:spPr>
            <a:xfrm>
              <a:off x="1014366" y="2377526"/>
              <a:ext cx="192019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C4E312B-0CCE-E6DA-987E-C3FFD96FA770}"/>
              </a:ext>
            </a:extLst>
          </p:cNvPr>
          <p:cNvGrpSpPr/>
          <p:nvPr/>
        </p:nvGrpSpPr>
        <p:grpSpPr>
          <a:xfrm>
            <a:off x="7314762" y="1397917"/>
            <a:ext cx="1920194" cy="1256915"/>
            <a:chOff x="1014366" y="1951608"/>
            <a:chExt cx="1920194" cy="1256915"/>
          </a:xfrm>
        </p:grpSpPr>
        <p:sp>
          <p:nvSpPr>
            <p:cNvPr id="38" name="Text Box 9">
              <a:extLst>
                <a:ext uri="{FF2B5EF4-FFF2-40B4-BE49-F238E27FC236}">
                  <a16:creationId xmlns:a16="http://schemas.microsoft.com/office/drawing/2014/main" id="{688CED9E-466F-2DBF-B0F9-4C61AE055F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581" y="1951608"/>
              <a:ext cx="1499763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BC2B7B0-A5E4-BD94-A1EF-89154EB90F92}"/>
                </a:ext>
              </a:extLst>
            </p:cNvPr>
            <p:cNvSpPr txBox="1"/>
            <p:nvPr/>
          </p:nvSpPr>
          <p:spPr>
            <a:xfrm>
              <a:off x="1014366" y="2377526"/>
              <a:ext cx="192019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259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肆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2" name="Picture 6" descr="D:\51PPT模板网\51pptmoban.com\图片001.jpg">
            <a:extLst>
              <a:ext uri="{FF2B5EF4-FFF2-40B4-BE49-F238E27FC236}">
                <a16:creationId xmlns:a16="http://schemas.microsoft.com/office/drawing/2014/main" id="{052D3FC5-DD68-6FF4-1C20-CC0067DB7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526" y="2912421"/>
            <a:ext cx="10043864" cy="149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6B2D5D53-87F7-3934-9B9C-B3659B30B2FD}"/>
              </a:ext>
            </a:extLst>
          </p:cNvPr>
          <p:cNvGrpSpPr/>
          <p:nvPr/>
        </p:nvGrpSpPr>
        <p:grpSpPr>
          <a:xfrm>
            <a:off x="1177769" y="1495424"/>
            <a:ext cx="659670" cy="2734618"/>
            <a:chOff x="1177769" y="1495424"/>
            <a:chExt cx="659670" cy="27346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B5F26E2-4AF5-F6F9-93D6-2CED308ABCF2}"/>
                </a:ext>
              </a:extLst>
            </p:cNvPr>
            <p:cNvSpPr/>
            <p:nvPr/>
          </p:nvSpPr>
          <p:spPr>
            <a:xfrm rot="16200000">
              <a:off x="344165" y="2634613"/>
              <a:ext cx="2326879" cy="48501"/>
            </a:xfrm>
            <a:custGeom>
              <a:avLst/>
              <a:gdLst>
                <a:gd name="connsiteX0" fmla="*/ 2516669 w 3440958"/>
                <a:gd name="connsiteY0" fmla="*/ 24296 h 64272"/>
                <a:gd name="connsiteX1" fmla="*/ 2516677 w 3440958"/>
                <a:gd name="connsiteY1" fmla="*/ 24296 h 64272"/>
                <a:gd name="connsiteX2" fmla="*/ 2533725 w 3440958"/>
                <a:gd name="connsiteY2" fmla="*/ 23268 h 64272"/>
                <a:gd name="connsiteX3" fmla="*/ 2550781 w 3440958"/>
                <a:gd name="connsiteY3" fmla="*/ 22203 h 64272"/>
                <a:gd name="connsiteX4" fmla="*/ 2550781 w 3440958"/>
                <a:gd name="connsiteY4" fmla="*/ 23249 h 64272"/>
                <a:gd name="connsiteX5" fmla="*/ 2550781 w 3440958"/>
                <a:gd name="connsiteY5" fmla="*/ 23249 h 64272"/>
                <a:gd name="connsiteX6" fmla="*/ 2550781 w 3440958"/>
                <a:gd name="connsiteY6" fmla="*/ 22202 h 64272"/>
                <a:gd name="connsiteX7" fmla="*/ 2516669 w 3440958"/>
                <a:gd name="connsiteY7" fmla="*/ 24296 h 64272"/>
                <a:gd name="connsiteX8" fmla="*/ 2508351 w 3440958"/>
                <a:gd name="connsiteY8" fmla="*/ 26341 h 64272"/>
                <a:gd name="connsiteX9" fmla="*/ 2517086 w 3440958"/>
                <a:gd name="connsiteY9" fmla="*/ 26341 h 64272"/>
                <a:gd name="connsiteX10" fmla="*/ 2517086 w 3440958"/>
                <a:gd name="connsiteY10" fmla="*/ 29431 h 64272"/>
                <a:gd name="connsiteX11" fmla="*/ 2517086 w 3440958"/>
                <a:gd name="connsiteY11" fmla="*/ 29431 h 64272"/>
                <a:gd name="connsiteX12" fmla="*/ 2517086 w 3440958"/>
                <a:gd name="connsiteY12" fmla="*/ 26340 h 64272"/>
                <a:gd name="connsiteX13" fmla="*/ 2508351 w 3440958"/>
                <a:gd name="connsiteY13" fmla="*/ 26340 h 64272"/>
                <a:gd name="connsiteX14" fmla="*/ 2465507 w 3440958"/>
                <a:gd name="connsiteY14" fmla="*/ 26341 h 64272"/>
                <a:gd name="connsiteX15" fmla="*/ 2474241 w 3440958"/>
                <a:gd name="connsiteY15" fmla="*/ 29431 h 64272"/>
                <a:gd name="connsiteX16" fmla="*/ 2474242 w 3440958"/>
                <a:gd name="connsiteY16" fmla="*/ 29431 h 64272"/>
                <a:gd name="connsiteX17" fmla="*/ 2465507 w 3440958"/>
                <a:gd name="connsiteY17" fmla="*/ 26340 h 64272"/>
                <a:gd name="connsiteX18" fmla="*/ 2415172 w 3440958"/>
                <a:gd name="connsiteY18" fmla="*/ 13077 h 64272"/>
                <a:gd name="connsiteX19" fmla="*/ 2432227 w 3440958"/>
                <a:gd name="connsiteY19" fmla="*/ 14124 h 64272"/>
                <a:gd name="connsiteX20" fmla="*/ 2429089 w 3440958"/>
                <a:gd name="connsiteY20" fmla="*/ 14467 h 64272"/>
                <a:gd name="connsiteX21" fmla="*/ 2380233 w 3440958"/>
                <a:gd name="connsiteY21" fmla="*/ 25344 h 64272"/>
                <a:gd name="connsiteX22" fmla="*/ 2388966 w 3440958"/>
                <a:gd name="connsiteY22" fmla="*/ 28434 h 64272"/>
                <a:gd name="connsiteX23" fmla="*/ 2388968 w 3440958"/>
                <a:gd name="connsiteY23" fmla="*/ 28434 h 64272"/>
                <a:gd name="connsiteX24" fmla="*/ 2380233 w 3440958"/>
                <a:gd name="connsiteY24" fmla="*/ 25343 h 64272"/>
                <a:gd name="connsiteX25" fmla="*/ 2338511 w 3440958"/>
                <a:gd name="connsiteY25" fmla="*/ 28103 h 64272"/>
                <a:gd name="connsiteX26" fmla="*/ 2338512 w 3440958"/>
                <a:gd name="connsiteY26" fmla="*/ 28103 h 64272"/>
                <a:gd name="connsiteX27" fmla="*/ 2345705 w 3440958"/>
                <a:gd name="connsiteY27" fmla="*/ 24297 h 64272"/>
                <a:gd name="connsiteX28" fmla="*/ 2354440 w 3440958"/>
                <a:gd name="connsiteY28" fmla="*/ 28434 h 64272"/>
                <a:gd name="connsiteX29" fmla="*/ 2354442 w 3440958"/>
                <a:gd name="connsiteY29" fmla="*/ 28434 h 64272"/>
                <a:gd name="connsiteX30" fmla="*/ 2345705 w 3440958"/>
                <a:gd name="connsiteY30" fmla="*/ 24296 h 64272"/>
                <a:gd name="connsiteX31" fmla="*/ 2338511 w 3440958"/>
                <a:gd name="connsiteY31" fmla="*/ 28103 h 64272"/>
                <a:gd name="connsiteX32" fmla="*/ 2269168 w 3440958"/>
                <a:gd name="connsiteY32" fmla="*/ 23298 h 64272"/>
                <a:gd name="connsiteX33" fmla="*/ 2284090 w 3440958"/>
                <a:gd name="connsiteY33" fmla="*/ 25979 h 64272"/>
                <a:gd name="connsiteX34" fmla="*/ 2286221 w 3440958"/>
                <a:gd name="connsiteY34" fmla="*/ 29481 h 64272"/>
                <a:gd name="connsiteX35" fmla="*/ 2286222 w 3440958"/>
                <a:gd name="connsiteY35" fmla="*/ 29481 h 64272"/>
                <a:gd name="connsiteX36" fmla="*/ 2269168 w 3440958"/>
                <a:gd name="connsiteY36" fmla="*/ 23298 h 64272"/>
                <a:gd name="connsiteX37" fmla="*/ 2149369 w 3440958"/>
                <a:gd name="connsiteY37" fmla="*/ 40850 h 64272"/>
                <a:gd name="connsiteX38" fmla="*/ 2166422 w 3440958"/>
                <a:gd name="connsiteY38" fmla="*/ 40850 h 64272"/>
                <a:gd name="connsiteX39" fmla="*/ 2166422 w 3440958"/>
                <a:gd name="connsiteY39" fmla="*/ 42893 h 64272"/>
                <a:gd name="connsiteX40" fmla="*/ 2166423 w 3440958"/>
                <a:gd name="connsiteY40" fmla="*/ 42893 h 64272"/>
                <a:gd name="connsiteX41" fmla="*/ 2166423 w 3440958"/>
                <a:gd name="connsiteY41" fmla="*/ 40849 h 64272"/>
                <a:gd name="connsiteX42" fmla="*/ 2149369 w 3440958"/>
                <a:gd name="connsiteY42" fmla="*/ 40849 h 64272"/>
                <a:gd name="connsiteX43" fmla="*/ 2106523 w 3440958"/>
                <a:gd name="connsiteY43" fmla="*/ 26340 h 64272"/>
                <a:gd name="connsiteX44" fmla="*/ 2123578 w 3440958"/>
                <a:gd name="connsiteY44" fmla="*/ 24296 h 64272"/>
                <a:gd name="connsiteX45" fmla="*/ 2123577 w 3440958"/>
                <a:gd name="connsiteY45" fmla="*/ 24296 h 64272"/>
                <a:gd name="connsiteX46" fmla="*/ 2106524 w 3440958"/>
                <a:gd name="connsiteY46" fmla="*/ 26340 h 64272"/>
                <a:gd name="connsiteX47" fmla="*/ 2046622 w 3440958"/>
                <a:gd name="connsiteY47" fmla="*/ 22202 h 64272"/>
                <a:gd name="connsiteX48" fmla="*/ 2055356 w 3440958"/>
                <a:gd name="connsiteY48" fmla="*/ 26340 h 64272"/>
                <a:gd name="connsiteX49" fmla="*/ 2055358 w 3440958"/>
                <a:gd name="connsiteY49" fmla="*/ 26340 h 64272"/>
                <a:gd name="connsiteX50" fmla="*/ 2046623 w 3440958"/>
                <a:gd name="connsiteY50" fmla="*/ 22202 h 64272"/>
                <a:gd name="connsiteX51" fmla="*/ 1987140 w 3440958"/>
                <a:gd name="connsiteY51" fmla="*/ 22202 h 64272"/>
                <a:gd name="connsiteX52" fmla="*/ 1987146 w 3440958"/>
                <a:gd name="connsiteY52" fmla="*/ 22203 h 64272"/>
                <a:gd name="connsiteX53" fmla="*/ 1995875 w 3440958"/>
                <a:gd name="connsiteY53" fmla="*/ 22203 h 64272"/>
                <a:gd name="connsiteX54" fmla="*/ 2004604 w 3440958"/>
                <a:gd name="connsiteY54" fmla="*/ 25292 h 64272"/>
                <a:gd name="connsiteX55" fmla="*/ 2004610 w 3440958"/>
                <a:gd name="connsiteY55" fmla="*/ 25293 h 64272"/>
                <a:gd name="connsiteX56" fmla="*/ 1995875 w 3440958"/>
                <a:gd name="connsiteY56" fmla="*/ 22202 h 64272"/>
                <a:gd name="connsiteX57" fmla="*/ 1987140 w 3440958"/>
                <a:gd name="connsiteY57" fmla="*/ 22202 h 64272"/>
                <a:gd name="connsiteX58" fmla="*/ 1858605 w 3440958"/>
                <a:gd name="connsiteY58" fmla="*/ 20158 h 64272"/>
                <a:gd name="connsiteX59" fmla="*/ 1893125 w 3440958"/>
                <a:gd name="connsiteY59" fmla="*/ 22203 h 64272"/>
                <a:gd name="connsiteX60" fmla="*/ 1893131 w 3440958"/>
                <a:gd name="connsiteY60" fmla="*/ 22202 h 64272"/>
                <a:gd name="connsiteX61" fmla="*/ 1858605 w 3440958"/>
                <a:gd name="connsiteY61" fmla="*/ 20157 h 64272"/>
                <a:gd name="connsiteX62" fmla="*/ 1773331 w 3440958"/>
                <a:gd name="connsiteY62" fmla="*/ 22251 h 64272"/>
                <a:gd name="connsiteX63" fmla="*/ 1773338 w 3440958"/>
                <a:gd name="connsiteY63" fmla="*/ 22251 h 64272"/>
                <a:gd name="connsiteX64" fmla="*/ 1790384 w 3440958"/>
                <a:gd name="connsiteY64" fmla="*/ 20208 h 64272"/>
                <a:gd name="connsiteX65" fmla="*/ 1790384 w 3440958"/>
                <a:gd name="connsiteY65" fmla="*/ 21204 h 64272"/>
                <a:gd name="connsiteX66" fmla="*/ 1790385 w 3440958"/>
                <a:gd name="connsiteY66" fmla="*/ 21204 h 64272"/>
                <a:gd name="connsiteX67" fmla="*/ 1790385 w 3440958"/>
                <a:gd name="connsiteY67" fmla="*/ 20207 h 64272"/>
                <a:gd name="connsiteX68" fmla="*/ 1773331 w 3440958"/>
                <a:gd name="connsiteY68" fmla="*/ 22251 h 64272"/>
                <a:gd name="connsiteX69" fmla="*/ 1747541 w 3440958"/>
                <a:gd name="connsiteY69" fmla="*/ 20158 h 64272"/>
                <a:gd name="connsiteX70" fmla="*/ 1764593 w 3440958"/>
                <a:gd name="connsiteY70" fmla="*/ 21205 h 64272"/>
                <a:gd name="connsiteX71" fmla="*/ 1764595 w 3440958"/>
                <a:gd name="connsiteY71" fmla="*/ 21204 h 64272"/>
                <a:gd name="connsiteX72" fmla="*/ 1747541 w 3440958"/>
                <a:gd name="connsiteY72" fmla="*/ 20157 h 64272"/>
                <a:gd name="connsiteX73" fmla="*/ 1747541 w 3440958"/>
                <a:gd name="connsiteY73" fmla="*/ 24296 h 64272"/>
                <a:gd name="connsiteX74" fmla="*/ 1747545 w 3440958"/>
                <a:gd name="connsiteY74" fmla="*/ 24296 h 64272"/>
                <a:gd name="connsiteX75" fmla="*/ 1756276 w 3440958"/>
                <a:gd name="connsiteY75" fmla="*/ 22252 h 64272"/>
                <a:gd name="connsiteX76" fmla="*/ 1756273 w 3440958"/>
                <a:gd name="connsiteY76" fmla="*/ 22252 h 64272"/>
                <a:gd name="connsiteX77" fmla="*/ 1653944 w 3440958"/>
                <a:gd name="connsiteY77" fmla="*/ 23249 h 64272"/>
                <a:gd name="connsiteX78" fmla="*/ 1653945 w 3440958"/>
                <a:gd name="connsiteY78" fmla="*/ 23249 h 64272"/>
                <a:gd name="connsiteX79" fmla="*/ 1653945 w 3440958"/>
                <a:gd name="connsiteY79" fmla="*/ 20158 h 64272"/>
                <a:gd name="connsiteX80" fmla="*/ 1653944 w 3440958"/>
                <a:gd name="connsiteY80" fmla="*/ 20158 h 64272"/>
                <a:gd name="connsiteX81" fmla="*/ 1636892 w 3440958"/>
                <a:gd name="connsiteY81" fmla="*/ 19110 h 64272"/>
                <a:gd name="connsiteX82" fmla="*/ 1636892 w 3440958"/>
                <a:gd name="connsiteY82" fmla="*/ 19111 h 64272"/>
                <a:gd name="connsiteX83" fmla="*/ 1679733 w 3440958"/>
                <a:gd name="connsiteY83" fmla="*/ 20158 h 64272"/>
                <a:gd name="connsiteX84" fmla="*/ 1679737 w 3440958"/>
                <a:gd name="connsiteY84" fmla="*/ 20157 h 64272"/>
                <a:gd name="connsiteX85" fmla="*/ 1636892 w 3440958"/>
                <a:gd name="connsiteY85" fmla="*/ 19110 h 64272"/>
                <a:gd name="connsiteX86" fmla="*/ 1414763 w 3440958"/>
                <a:gd name="connsiteY86" fmla="*/ 62538 h 64272"/>
                <a:gd name="connsiteX87" fmla="*/ 1414779 w 3440958"/>
                <a:gd name="connsiteY87" fmla="*/ 62538 h 64272"/>
                <a:gd name="connsiteX88" fmla="*/ 1431819 w 3440958"/>
                <a:gd name="connsiteY88" fmla="*/ 61492 h 64272"/>
                <a:gd name="connsiteX89" fmla="*/ 1431819 w 3440958"/>
                <a:gd name="connsiteY89" fmla="*/ 61491 h 64272"/>
                <a:gd name="connsiteX90" fmla="*/ 1414763 w 3440958"/>
                <a:gd name="connsiteY90" fmla="*/ 62538 h 64272"/>
                <a:gd name="connsiteX91" fmla="*/ 1312017 w 3440958"/>
                <a:gd name="connsiteY91" fmla="*/ 21204 h 64272"/>
                <a:gd name="connsiteX92" fmla="*/ 1312020 w 3440958"/>
                <a:gd name="connsiteY92" fmla="*/ 21204 h 64272"/>
                <a:gd name="connsiteX93" fmla="*/ 1329073 w 3440958"/>
                <a:gd name="connsiteY93" fmla="*/ 16020 h 64272"/>
                <a:gd name="connsiteX94" fmla="*/ 1329073 w 3440958"/>
                <a:gd name="connsiteY94" fmla="*/ 16019 h 64272"/>
                <a:gd name="connsiteX95" fmla="*/ 1312017 w 3440958"/>
                <a:gd name="connsiteY95" fmla="*/ 21204 h 64272"/>
                <a:gd name="connsiteX96" fmla="*/ 1047460 w 3440958"/>
                <a:gd name="connsiteY96" fmla="*/ 19110 h 64272"/>
                <a:gd name="connsiteX97" fmla="*/ 1047463 w 3440958"/>
                <a:gd name="connsiteY97" fmla="*/ 19110 h 64272"/>
                <a:gd name="connsiteX98" fmla="*/ 1068883 w 3440958"/>
                <a:gd name="connsiteY98" fmla="*/ 17559 h 64272"/>
                <a:gd name="connsiteX99" fmla="*/ 1090303 w 3440958"/>
                <a:gd name="connsiteY99" fmla="*/ 19110 h 64272"/>
                <a:gd name="connsiteX100" fmla="*/ 1090307 w 3440958"/>
                <a:gd name="connsiteY100" fmla="*/ 19110 h 64272"/>
                <a:gd name="connsiteX101" fmla="*/ 1047460 w 3440958"/>
                <a:gd name="connsiteY101" fmla="*/ 19110 h 64272"/>
                <a:gd name="connsiteX102" fmla="*/ 987561 w 3440958"/>
                <a:gd name="connsiteY102" fmla="*/ 18064 h 64272"/>
                <a:gd name="connsiteX103" fmla="*/ 1030366 w 3440958"/>
                <a:gd name="connsiteY103" fmla="*/ 19110 h 64272"/>
                <a:gd name="connsiteX104" fmla="*/ 1030407 w 3440958"/>
                <a:gd name="connsiteY104" fmla="*/ 19110 h 64272"/>
                <a:gd name="connsiteX105" fmla="*/ 987561 w 3440958"/>
                <a:gd name="connsiteY105" fmla="*/ 18063 h 64272"/>
                <a:gd name="connsiteX106" fmla="*/ 944717 w 3440958"/>
                <a:gd name="connsiteY106" fmla="*/ 20157 h 64272"/>
                <a:gd name="connsiteX107" fmla="*/ 978826 w 3440958"/>
                <a:gd name="connsiteY107" fmla="*/ 18113 h 64272"/>
                <a:gd name="connsiteX108" fmla="*/ 978825 w 3440958"/>
                <a:gd name="connsiteY108" fmla="*/ 18113 h 64272"/>
                <a:gd name="connsiteX109" fmla="*/ 842387 w 3440958"/>
                <a:gd name="connsiteY109" fmla="*/ 18113 h 64272"/>
                <a:gd name="connsiteX110" fmla="*/ 842413 w 3440958"/>
                <a:gd name="connsiteY110" fmla="*/ 18114 h 64272"/>
                <a:gd name="connsiteX111" fmla="*/ 927631 w 3440958"/>
                <a:gd name="connsiteY111" fmla="*/ 18114 h 64272"/>
                <a:gd name="connsiteX112" fmla="*/ 927661 w 3440958"/>
                <a:gd name="connsiteY112" fmla="*/ 18113 h 64272"/>
                <a:gd name="connsiteX113" fmla="*/ 842387 w 3440958"/>
                <a:gd name="connsiteY113" fmla="*/ 18113 h 64272"/>
                <a:gd name="connsiteX114" fmla="*/ 654367 w 3440958"/>
                <a:gd name="connsiteY114" fmla="*/ 19110 h 64272"/>
                <a:gd name="connsiteX115" fmla="*/ 654370 w 3440958"/>
                <a:gd name="connsiteY115" fmla="*/ 19110 h 64272"/>
                <a:gd name="connsiteX116" fmla="*/ 705970 w 3440958"/>
                <a:gd name="connsiteY116" fmla="*/ 18318 h 64272"/>
                <a:gd name="connsiteX117" fmla="*/ 722588 w 3440958"/>
                <a:gd name="connsiteY117" fmla="*/ 18063 h 64272"/>
                <a:gd name="connsiteX118" fmla="*/ 705532 w 3440958"/>
                <a:gd name="connsiteY118" fmla="*/ 17016 h 64272"/>
                <a:gd name="connsiteX119" fmla="*/ 722587 w 3440958"/>
                <a:gd name="connsiteY119" fmla="*/ 18063 h 64272"/>
                <a:gd name="connsiteX120" fmla="*/ 705970 w 3440958"/>
                <a:gd name="connsiteY120" fmla="*/ 18318 h 64272"/>
                <a:gd name="connsiteX121" fmla="*/ 586149 w 3440958"/>
                <a:gd name="connsiteY121" fmla="*/ 18114 h 64272"/>
                <a:gd name="connsiteX122" fmla="*/ 603205 w 3440958"/>
                <a:gd name="connsiteY122" fmla="*/ 18114 h 64272"/>
                <a:gd name="connsiteX123" fmla="*/ 603205 w 3440958"/>
                <a:gd name="connsiteY123" fmla="*/ 20157 h 64272"/>
                <a:gd name="connsiteX124" fmla="*/ 603205 w 3440958"/>
                <a:gd name="connsiteY124" fmla="*/ 20157 h 64272"/>
                <a:gd name="connsiteX125" fmla="*/ 603205 w 3440958"/>
                <a:gd name="connsiteY125" fmla="*/ 18113 h 64272"/>
                <a:gd name="connsiteX126" fmla="*/ 586149 w 3440958"/>
                <a:gd name="connsiteY126" fmla="*/ 18113 h 64272"/>
                <a:gd name="connsiteX127" fmla="*/ 509194 w 3440958"/>
                <a:gd name="connsiteY127" fmla="*/ 19111 h 64272"/>
                <a:gd name="connsiteX128" fmla="*/ 534971 w 3440958"/>
                <a:gd name="connsiteY128" fmla="*/ 20157 h 64272"/>
                <a:gd name="connsiteX129" fmla="*/ 534984 w 3440958"/>
                <a:gd name="connsiteY129" fmla="*/ 20157 h 64272"/>
                <a:gd name="connsiteX130" fmla="*/ 509194 w 3440958"/>
                <a:gd name="connsiteY130" fmla="*/ 19110 h 64272"/>
                <a:gd name="connsiteX131" fmla="*/ 406450 w 3440958"/>
                <a:gd name="connsiteY131" fmla="*/ 20158 h 64272"/>
                <a:gd name="connsiteX132" fmla="*/ 415183 w 3440958"/>
                <a:gd name="connsiteY132" fmla="*/ 20158 h 64272"/>
                <a:gd name="connsiteX133" fmla="*/ 415185 w 3440958"/>
                <a:gd name="connsiteY133" fmla="*/ 20157 h 64272"/>
                <a:gd name="connsiteX134" fmla="*/ 406450 w 3440958"/>
                <a:gd name="connsiteY134" fmla="*/ 20157 h 64272"/>
                <a:gd name="connsiteX135" fmla="*/ 0 w 3440958"/>
                <a:gd name="connsiteY135" fmla="*/ 61174 h 64272"/>
                <a:gd name="connsiteX136" fmla="*/ 0 w 3440958"/>
                <a:gd name="connsiteY136" fmla="*/ 11616 h 64272"/>
                <a:gd name="connsiteX137" fmla="*/ 389135 w 3440958"/>
                <a:gd name="connsiteY137" fmla="*/ 3174 h 64272"/>
                <a:gd name="connsiteX138" fmla="*/ 1038309 w 3440958"/>
                <a:gd name="connsiteY138" fmla="*/ 712 h 64272"/>
                <a:gd name="connsiteX139" fmla="*/ 1047044 w 3440958"/>
                <a:gd name="connsiteY139" fmla="*/ 2756 h 64272"/>
                <a:gd name="connsiteX140" fmla="*/ 1141055 w 3440958"/>
                <a:gd name="connsiteY140" fmla="*/ 712 h 64272"/>
                <a:gd name="connsiteX141" fmla="*/ 1149790 w 3440958"/>
                <a:gd name="connsiteY141" fmla="*/ 2756 h 64272"/>
                <a:gd name="connsiteX142" fmla="*/ 1235064 w 3440958"/>
                <a:gd name="connsiteY142" fmla="*/ 1709 h 64272"/>
                <a:gd name="connsiteX143" fmla="*/ 1218008 w 3440958"/>
                <a:gd name="connsiteY143" fmla="*/ 2756 h 64272"/>
                <a:gd name="connsiteX144" fmla="*/ 1235064 w 3440958"/>
                <a:gd name="connsiteY144" fmla="*/ 2756 h 64272"/>
                <a:gd name="connsiteX145" fmla="*/ 1243799 w 3440958"/>
                <a:gd name="connsiteY145" fmla="*/ 712 h 64272"/>
                <a:gd name="connsiteX146" fmla="*/ 1542881 w 3440958"/>
                <a:gd name="connsiteY146" fmla="*/ 2756 h 64272"/>
                <a:gd name="connsiteX147" fmla="*/ 1551616 w 3440958"/>
                <a:gd name="connsiteY147" fmla="*/ 3803 h 64272"/>
                <a:gd name="connsiteX148" fmla="*/ 1560353 w 3440958"/>
                <a:gd name="connsiteY148" fmla="*/ 1759 h 64272"/>
                <a:gd name="connsiteX149" fmla="*/ 1697207 w 3440958"/>
                <a:gd name="connsiteY149" fmla="*/ 2806 h 64272"/>
                <a:gd name="connsiteX150" fmla="*/ 1697207 w 3440958"/>
                <a:gd name="connsiteY150" fmla="*/ 3853 h 64272"/>
                <a:gd name="connsiteX151" fmla="*/ 1714262 w 3440958"/>
                <a:gd name="connsiteY151" fmla="*/ 4900 h 64272"/>
                <a:gd name="connsiteX152" fmla="*/ 1714262 w 3440958"/>
                <a:gd name="connsiteY152" fmla="*/ 2856 h 64272"/>
                <a:gd name="connsiteX153" fmla="*/ 1791218 w 3440958"/>
                <a:gd name="connsiteY153" fmla="*/ 2856 h 64272"/>
                <a:gd name="connsiteX154" fmla="*/ 1808271 w 3440958"/>
                <a:gd name="connsiteY154" fmla="*/ 6994 h 64272"/>
                <a:gd name="connsiteX155" fmla="*/ 1825327 w 3440958"/>
                <a:gd name="connsiteY155" fmla="*/ 4950 h 64272"/>
                <a:gd name="connsiteX156" fmla="*/ 1808271 w 3440958"/>
                <a:gd name="connsiteY156" fmla="*/ 2906 h 64272"/>
                <a:gd name="connsiteX157" fmla="*/ 1825327 w 3440958"/>
                <a:gd name="connsiteY157" fmla="*/ 2906 h 64272"/>
                <a:gd name="connsiteX158" fmla="*/ 1834062 w 3440958"/>
                <a:gd name="connsiteY158" fmla="*/ 5997 h 64272"/>
                <a:gd name="connsiteX159" fmla="*/ 1851117 w 3440958"/>
                <a:gd name="connsiteY159" fmla="*/ 4950 h 64272"/>
                <a:gd name="connsiteX160" fmla="*/ 1842382 w 3440958"/>
                <a:gd name="connsiteY160" fmla="*/ 3903 h 64272"/>
                <a:gd name="connsiteX161" fmla="*/ 1868173 w 3440958"/>
                <a:gd name="connsiteY161" fmla="*/ 3903 h 64272"/>
                <a:gd name="connsiteX162" fmla="*/ 1868173 w 3440958"/>
                <a:gd name="connsiteY162" fmla="*/ 5947 h 64272"/>
                <a:gd name="connsiteX163" fmla="*/ 2047456 w 3440958"/>
                <a:gd name="connsiteY163" fmla="*/ 9039 h 64272"/>
                <a:gd name="connsiteX164" fmla="*/ 2038721 w 3440958"/>
                <a:gd name="connsiteY164" fmla="*/ 5947 h 64272"/>
                <a:gd name="connsiteX165" fmla="*/ 2064509 w 3440958"/>
                <a:gd name="connsiteY165" fmla="*/ 6994 h 64272"/>
                <a:gd name="connsiteX166" fmla="*/ 2073244 w 3440958"/>
                <a:gd name="connsiteY166" fmla="*/ 6994 h 64272"/>
                <a:gd name="connsiteX167" fmla="*/ 2090300 w 3440958"/>
                <a:gd name="connsiteY167" fmla="*/ 9039 h 64272"/>
                <a:gd name="connsiteX168" fmla="*/ 2107353 w 3440958"/>
                <a:gd name="connsiteY168" fmla="*/ 9039 h 64272"/>
                <a:gd name="connsiteX169" fmla="*/ 2105326 w 3440958"/>
                <a:gd name="connsiteY169" fmla="*/ 8123 h 64272"/>
                <a:gd name="connsiteX170" fmla="*/ 2116089 w 3440958"/>
                <a:gd name="connsiteY170" fmla="*/ 7992 h 64272"/>
                <a:gd name="connsiteX171" fmla="*/ 2107358 w 3440958"/>
                <a:gd name="connsiteY171" fmla="*/ 9039 h 64272"/>
                <a:gd name="connsiteX172" fmla="*/ 2141464 w 3440958"/>
                <a:gd name="connsiteY172" fmla="*/ 10453 h 64272"/>
                <a:gd name="connsiteX173" fmla="*/ 2175574 w 3440958"/>
                <a:gd name="connsiteY173" fmla="*/ 11083 h 64272"/>
                <a:gd name="connsiteX174" fmla="*/ 2252529 w 3440958"/>
                <a:gd name="connsiteY174" fmla="*/ 13127 h 64272"/>
                <a:gd name="connsiteX175" fmla="*/ 2261264 w 3440958"/>
                <a:gd name="connsiteY175" fmla="*/ 12080 h 64272"/>
                <a:gd name="connsiteX176" fmla="*/ 2278320 w 3440958"/>
                <a:gd name="connsiteY176" fmla="*/ 14124 h 64272"/>
                <a:gd name="connsiteX177" fmla="*/ 2287055 w 3440958"/>
                <a:gd name="connsiteY177" fmla="*/ 9986 h 64272"/>
                <a:gd name="connsiteX178" fmla="*/ 2364010 w 3440958"/>
                <a:gd name="connsiteY178" fmla="*/ 14124 h 64272"/>
                <a:gd name="connsiteX179" fmla="*/ 2406854 w 3440958"/>
                <a:gd name="connsiteY179" fmla="*/ 13077 h 64272"/>
                <a:gd name="connsiteX180" fmla="*/ 2398119 w 3440958"/>
                <a:gd name="connsiteY180" fmla="*/ 14124 h 64272"/>
                <a:gd name="connsiteX181" fmla="*/ 2415173 w 3440958"/>
                <a:gd name="connsiteY181" fmla="*/ 15171 h 64272"/>
                <a:gd name="connsiteX182" fmla="*/ 2420425 w 3440958"/>
                <a:gd name="connsiteY182" fmla="*/ 15414 h 64272"/>
                <a:gd name="connsiteX183" fmla="*/ 2429090 w 3440958"/>
                <a:gd name="connsiteY183" fmla="*/ 14467 h 64272"/>
                <a:gd name="connsiteX184" fmla="*/ 2440756 w 3440958"/>
                <a:gd name="connsiteY184" fmla="*/ 15632 h 64272"/>
                <a:gd name="connsiteX185" fmla="*/ 2466337 w 3440958"/>
                <a:gd name="connsiteY185" fmla="*/ 15121 h 64272"/>
                <a:gd name="connsiteX186" fmla="*/ 2645620 w 3440958"/>
                <a:gd name="connsiteY186" fmla="*/ 20307 h 64272"/>
                <a:gd name="connsiteX187" fmla="*/ 2645620 w 3440958"/>
                <a:gd name="connsiteY187" fmla="*/ 22351 h 64272"/>
                <a:gd name="connsiteX188" fmla="*/ 2619832 w 3440958"/>
                <a:gd name="connsiteY188" fmla="*/ 23398 h 64272"/>
                <a:gd name="connsiteX189" fmla="*/ 2645620 w 3440958"/>
                <a:gd name="connsiteY189" fmla="*/ 29581 h 64272"/>
                <a:gd name="connsiteX190" fmla="*/ 2628567 w 3440958"/>
                <a:gd name="connsiteY190" fmla="*/ 25442 h 64272"/>
                <a:gd name="connsiteX191" fmla="*/ 2619832 w 3440958"/>
                <a:gd name="connsiteY191" fmla="*/ 27487 h 64272"/>
                <a:gd name="connsiteX192" fmla="*/ 2594041 w 3440958"/>
                <a:gd name="connsiteY192" fmla="*/ 29531 h 64272"/>
                <a:gd name="connsiteX193" fmla="*/ 2576986 w 3440958"/>
                <a:gd name="connsiteY193" fmla="*/ 26439 h 64272"/>
                <a:gd name="connsiteX194" fmla="*/ 2568251 w 3440958"/>
                <a:gd name="connsiteY194" fmla="*/ 33669 h 64272"/>
                <a:gd name="connsiteX195" fmla="*/ 2611095 w 3440958"/>
                <a:gd name="connsiteY195" fmla="*/ 32622 h 64272"/>
                <a:gd name="connsiteX196" fmla="*/ 2653941 w 3440958"/>
                <a:gd name="connsiteY196" fmla="*/ 31575 h 64272"/>
                <a:gd name="connsiteX197" fmla="*/ 2679729 w 3440958"/>
                <a:gd name="connsiteY197" fmla="*/ 34666 h 64272"/>
                <a:gd name="connsiteX198" fmla="*/ 2688466 w 3440958"/>
                <a:gd name="connsiteY198" fmla="*/ 32622 h 64272"/>
                <a:gd name="connsiteX199" fmla="*/ 2731310 w 3440958"/>
                <a:gd name="connsiteY199" fmla="*/ 34666 h 64272"/>
                <a:gd name="connsiteX200" fmla="*/ 2799531 w 3440958"/>
                <a:gd name="connsiteY200" fmla="*/ 33619 h 64272"/>
                <a:gd name="connsiteX201" fmla="*/ 2799531 w 3440958"/>
                <a:gd name="connsiteY201" fmla="*/ 39802 h 64272"/>
                <a:gd name="connsiteX202" fmla="*/ 2739631 w 3440958"/>
                <a:gd name="connsiteY202" fmla="*/ 43940 h 64272"/>
                <a:gd name="connsiteX203" fmla="*/ 2730894 w 3440958"/>
                <a:gd name="connsiteY203" fmla="*/ 41896 h 64272"/>
                <a:gd name="connsiteX204" fmla="*/ 2713840 w 3440958"/>
                <a:gd name="connsiteY204" fmla="*/ 43940 h 64272"/>
                <a:gd name="connsiteX205" fmla="*/ 2705106 w 3440958"/>
                <a:gd name="connsiteY205" fmla="*/ 40849 h 64272"/>
                <a:gd name="connsiteX206" fmla="*/ 2662259 w 3440958"/>
                <a:gd name="connsiteY206" fmla="*/ 42893 h 64272"/>
                <a:gd name="connsiteX207" fmla="*/ 2594041 w 3440958"/>
                <a:gd name="connsiteY207" fmla="*/ 45984 h 64272"/>
                <a:gd name="connsiteX208" fmla="*/ 2568251 w 3440958"/>
                <a:gd name="connsiteY208" fmla="*/ 41846 h 64272"/>
                <a:gd name="connsiteX209" fmla="*/ 2568251 w 3440958"/>
                <a:gd name="connsiteY209" fmla="*/ 44937 h 64272"/>
                <a:gd name="connsiteX210" fmla="*/ 2559516 w 3440958"/>
                <a:gd name="connsiteY210" fmla="*/ 42893 h 64272"/>
                <a:gd name="connsiteX211" fmla="*/ 2533725 w 3440958"/>
                <a:gd name="connsiteY211" fmla="*/ 45984 h 64272"/>
                <a:gd name="connsiteX212" fmla="*/ 2499616 w 3440958"/>
                <a:gd name="connsiteY212" fmla="*/ 45984 h 64272"/>
                <a:gd name="connsiteX213" fmla="*/ 2627734 w 3440958"/>
                <a:gd name="connsiteY213" fmla="*/ 48029 h 64272"/>
                <a:gd name="connsiteX214" fmla="*/ 2636469 w 3440958"/>
                <a:gd name="connsiteY214" fmla="*/ 45984 h 64272"/>
                <a:gd name="connsiteX215" fmla="*/ 2696369 w 3440958"/>
                <a:gd name="connsiteY215" fmla="*/ 49076 h 64272"/>
                <a:gd name="connsiteX216" fmla="*/ 2781643 w 3440958"/>
                <a:gd name="connsiteY216" fmla="*/ 48029 h 64272"/>
                <a:gd name="connsiteX217" fmla="*/ 2977983 w 3440958"/>
                <a:gd name="connsiteY217" fmla="*/ 50073 h 64272"/>
                <a:gd name="connsiteX218" fmla="*/ 2986718 w 3440958"/>
                <a:gd name="connsiteY218" fmla="*/ 48029 h 64272"/>
                <a:gd name="connsiteX219" fmla="*/ 3080727 w 3440958"/>
                <a:gd name="connsiteY219" fmla="*/ 48029 h 64272"/>
                <a:gd name="connsiteX220" fmla="*/ 3080727 w 3440958"/>
                <a:gd name="connsiteY220" fmla="*/ 49076 h 64272"/>
                <a:gd name="connsiteX221" fmla="*/ 3440958 w 3440958"/>
                <a:gd name="connsiteY221" fmla="*/ 47331 h 64272"/>
                <a:gd name="connsiteX222" fmla="*/ 2885635 w 3440958"/>
                <a:gd name="connsiteY222" fmla="*/ 56654 h 64272"/>
                <a:gd name="connsiteX223" fmla="*/ 2859847 w 3440958"/>
                <a:gd name="connsiteY223" fmla="*/ 58699 h 64272"/>
                <a:gd name="connsiteX224" fmla="*/ 2851112 w 3440958"/>
                <a:gd name="connsiteY224" fmla="*/ 56654 h 64272"/>
                <a:gd name="connsiteX225" fmla="*/ 2791210 w 3440958"/>
                <a:gd name="connsiteY225" fmla="*/ 60793 h 64272"/>
                <a:gd name="connsiteX226" fmla="*/ 2705936 w 3440958"/>
                <a:gd name="connsiteY226" fmla="*/ 59746 h 64272"/>
                <a:gd name="connsiteX227" fmla="*/ 2517918 w 3440958"/>
                <a:gd name="connsiteY227" fmla="*/ 63884 h 64272"/>
                <a:gd name="connsiteX228" fmla="*/ 2398119 w 3440958"/>
                <a:gd name="connsiteY228" fmla="*/ 62837 h 64272"/>
                <a:gd name="connsiteX229" fmla="*/ 2064926 w 3440958"/>
                <a:gd name="connsiteY229" fmla="*/ 62837 h 64272"/>
                <a:gd name="connsiteX230" fmla="*/ 2022082 w 3440958"/>
                <a:gd name="connsiteY230" fmla="*/ 61790 h 64272"/>
                <a:gd name="connsiteX231" fmla="*/ 1928071 w 3440958"/>
                <a:gd name="connsiteY231" fmla="*/ 63834 h 64272"/>
                <a:gd name="connsiteX232" fmla="*/ 1885227 w 3440958"/>
                <a:gd name="connsiteY232" fmla="*/ 63834 h 64272"/>
                <a:gd name="connsiteX233" fmla="*/ 1765427 w 3440958"/>
                <a:gd name="connsiteY233" fmla="*/ 61790 h 64272"/>
                <a:gd name="connsiteX234" fmla="*/ 1756692 w 3440958"/>
                <a:gd name="connsiteY234" fmla="*/ 62837 h 64272"/>
                <a:gd name="connsiteX235" fmla="*/ 1679737 w 3440958"/>
                <a:gd name="connsiteY235" fmla="*/ 61790 h 64272"/>
                <a:gd name="connsiteX236" fmla="*/ 1653945 w 3440958"/>
                <a:gd name="connsiteY236" fmla="*/ 63834 h 64272"/>
                <a:gd name="connsiteX237" fmla="*/ 1653945 w 3440958"/>
                <a:gd name="connsiteY237" fmla="*/ 60743 h 64272"/>
                <a:gd name="connsiteX238" fmla="*/ 1628155 w 3440958"/>
                <a:gd name="connsiteY238" fmla="*/ 62787 h 64272"/>
                <a:gd name="connsiteX239" fmla="*/ 1619836 w 3440958"/>
                <a:gd name="connsiteY239" fmla="*/ 62787 h 64272"/>
                <a:gd name="connsiteX240" fmla="*/ 1619836 w 3440958"/>
                <a:gd name="connsiteY240" fmla="*/ 61740 h 64272"/>
                <a:gd name="connsiteX241" fmla="*/ 1602781 w 3440958"/>
                <a:gd name="connsiteY241" fmla="*/ 62787 h 64272"/>
                <a:gd name="connsiteX242" fmla="*/ 1602781 w 3440958"/>
                <a:gd name="connsiteY242" fmla="*/ 61740 h 64272"/>
                <a:gd name="connsiteX243" fmla="*/ 1517507 w 3440958"/>
                <a:gd name="connsiteY243" fmla="*/ 63784 h 64272"/>
                <a:gd name="connsiteX244" fmla="*/ 1474663 w 3440958"/>
                <a:gd name="connsiteY244" fmla="*/ 62737 h 64272"/>
                <a:gd name="connsiteX245" fmla="*/ 1472517 w 3440958"/>
                <a:gd name="connsiteY245" fmla="*/ 62737 h 64272"/>
                <a:gd name="connsiteX246" fmla="*/ 1457607 w 3440958"/>
                <a:gd name="connsiteY246" fmla="*/ 62737 h 64272"/>
                <a:gd name="connsiteX247" fmla="*/ 1440553 w 3440958"/>
                <a:gd name="connsiteY247" fmla="*/ 61690 h 64272"/>
                <a:gd name="connsiteX248" fmla="*/ 1397707 w 3440958"/>
                <a:gd name="connsiteY248" fmla="*/ 62737 h 64272"/>
                <a:gd name="connsiteX249" fmla="*/ 1388972 w 3440958"/>
                <a:gd name="connsiteY249" fmla="*/ 60693 h 64272"/>
                <a:gd name="connsiteX250" fmla="*/ 1337808 w 3440958"/>
                <a:gd name="connsiteY250" fmla="*/ 61740 h 64272"/>
                <a:gd name="connsiteX251" fmla="*/ 1337808 w 3440958"/>
                <a:gd name="connsiteY251" fmla="*/ 62787 h 64272"/>
                <a:gd name="connsiteX252" fmla="*/ 1303698 w 3440958"/>
                <a:gd name="connsiteY252" fmla="*/ 62787 h 64272"/>
                <a:gd name="connsiteX253" fmla="*/ 1303698 w 3440958"/>
                <a:gd name="connsiteY253" fmla="*/ 61740 h 64272"/>
                <a:gd name="connsiteX254" fmla="*/ 1286643 w 3440958"/>
                <a:gd name="connsiteY254" fmla="*/ 62787 h 64272"/>
                <a:gd name="connsiteX255" fmla="*/ 1277908 w 3440958"/>
                <a:gd name="connsiteY255" fmla="*/ 62787 h 64272"/>
                <a:gd name="connsiteX256" fmla="*/ 1269173 w 3440958"/>
                <a:gd name="connsiteY256" fmla="*/ 60743 h 64272"/>
                <a:gd name="connsiteX257" fmla="*/ 1218008 w 3440958"/>
                <a:gd name="connsiteY257" fmla="*/ 62787 h 64272"/>
                <a:gd name="connsiteX258" fmla="*/ 1218008 w 3440958"/>
                <a:gd name="connsiteY258" fmla="*/ 61740 h 64272"/>
                <a:gd name="connsiteX259" fmla="*/ 1200955 w 3440958"/>
                <a:gd name="connsiteY259" fmla="*/ 62787 h 64272"/>
                <a:gd name="connsiteX260" fmla="*/ 1200955 w 3440958"/>
                <a:gd name="connsiteY260" fmla="*/ 61740 h 64272"/>
                <a:gd name="connsiteX261" fmla="*/ 1183899 w 3440958"/>
                <a:gd name="connsiteY261" fmla="*/ 60693 h 64272"/>
                <a:gd name="connsiteX262" fmla="*/ 1141055 w 3440958"/>
                <a:gd name="connsiteY262" fmla="*/ 62737 h 64272"/>
                <a:gd name="connsiteX263" fmla="*/ 346550 w 3440958"/>
                <a:gd name="connsiteY263" fmla="*/ 59646 h 64272"/>
                <a:gd name="connsiteX264" fmla="*/ 13358 w 3440958"/>
                <a:gd name="connsiteY264" fmla="*/ 61204 h 6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440958" h="64272">
                  <a:moveTo>
                    <a:pt x="2516669" y="24296"/>
                  </a:moveTo>
                  <a:lnTo>
                    <a:pt x="2516677" y="24296"/>
                  </a:lnTo>
                  <a:lnTo>
                    <a:pt x="2533725" y="23268"/>
                  </a:lnTo>
                  <a:cubicBezTo>
                    <a:pt x="2537989" y="22489"/>
                    <a:pt x="2542253" y="21704"/>
                    <a:pt x="2550781" y="22203"/>
                  </a:cubicBezTo>
                  <a:lnTo>
                    <a:pt x="2550781" y="23249"/>
                  </a:lnTo>
                  <a:lnTo>
                    <a:pt x="2550781" y="23249"/>
                  </a:lnTo>
                  <a:cubicBezTo>
                    <a:pt x="2550781" y="23249"/>
                    <a:pt x="2550781" y="23249"/>
                    <a:pt x="2550781" y="22202"/>
                  </a:cubicBezTo>
                  <a:cubicBezTo>
                    <a:pt x="2533725" y="21204"/>
                    <a:pt x="2533725" y="25343"/>
                    <a:pt x="2516669" y="24296"/>
                  </a:cubicBezTo>
                  <a:close/>
                  <a:moveTo>
                    <a:pt x="2508351" y="26341"/>
                  </a:moveTo>
                  <a:lnTo>
                    <a:pt x="2517086" y="26341"/>
                  </a:lnTo>
                  <a:lnTo>
                    <a:pt x="2517086" y="29431"/>
                  </a:lnTo>
                  <a:lnTo>
                    <a:pt x="2517086" y="29431"/>
                  </a:lnTo>
                  <a:cubicBezTo>
                    <a:pt x="2517086" y="29431"/>
                    <a:pt x="2517086" y="29431"/>
                    <a:pt x="2517086" y="26340"/>
                  </a:cubicBezTo>
                  <a:cubicBezTo>
                    <a:pt x="2517086" y="26340"/>
                    <a:pt x="2517086" y="26340"/>
                    <a:pt x="2508351" y="26340"/>
                  </a:cubicBezTo>
                  <a:close/>
                  <a:moveTo>
                    <a:pt x="2465507" y="26341"/>
                  </a:moveTo>
                  <a:lnTo>
                    <a:pt x="2474241" y="29431"/>
                  </a:lnTo>
                  <a:lnTo>
                    <a:pt x="2474242" y="29431"/>
                  </a:lnTo>
                  <a:cubicBezTo>
                    <a:pt x="2474242" y="29431"/>
                    <a:pt x="2474242" y="29431"/>
                    <a:pt x="2465507" y="26340"/>
                  </a:cubicBezTo>
                  <a:close/>
                  <a:moveTo>
                    <a:pt x="2415172" y="13077"/>
                  </a:moveTo>
                  <a:cubicBezTo>
                    <a:pt x="2432227" y="14124"/>
                    <a:pt x="2432227" y="14124"/>
                    <a:pt x="2432227" y="14124"/>
                  </a:cubicBezTo>
                  <a:lnTo>
                    <a:pt x="2429089" y="14467"/>
                  </a:lnTo>
                  <a:close/>
                  <a:moveTo>
                    <a:pt x="2380233" y="25344"/>
                  </a:moveTo>
                  <a:lnTo>
                    <a:pt x="2388966" y="28434"/>
                  </a:lnTo>
                  <a:lnTo>
                    <a:pt x="2388968" y="28434"/>
                  </a:lnTo>
                  <a:cubicBezTo>
                    <a:pt x="2388968" y="28434"/>
                    <a:pt x="2388968" y="28434"/>
                    <a:pt x="2380233" y="25343"/>
                  </a:cubicBezTo>
                  <a:close/>
                  <a:moveTo>
                    <a:pt x="2338511" y="28103"/>
                  </a:moveTo>
                  <a:lnTo>
                    <a:pt x="2338512" y="28103"/>
                  </a:lnTo>
                  <a:lnTo>
                    <a:pt x="2345705" y="24297"/>
                  </a:lnTo>
                  <a:lnTo>
                    <a:pt x="2354440" y="28434"/>
                  </a:lnTo>
                  <a:lnTo>
                    <a:pt x="2354442" y="28434"/>
                  </a:lnTo>
                  <a:cubicBezTo>
                    <a:pt x="2362761" y="26340"/>
                    <a:pt x="2354442" y="25343"/>
                    <a:pt x="2345705" y="24296"/>
                  </a:cubicBezTo>
                  <a:cubicBezTo>
                    <a:pt x="2345705" y="25866"/>
                    <a:pt x="2336112" y="26848"/>
                    <a:pt x="2338511" y="28103"/>
                  </a:cubicBezTo>
                  <a:close/>
                  <a:moveTo>
                    <a:pt x="2269168" y="23298"/>
                  </a:moveTo>
                  <a:lnTo>
                    <a:pt x="2284090" y="25979"/>
                  </a:lnTo>
                  <a:lnTo>
                    <a:pt x="2286221" y="29481"/>
                  </a:lnTo>
                  <a:lnTo>
                    <a:pt x="2286222" y="29481"/>
                  </a:lnTo>
                  <a:cubicBezTo>
                    <a:pt x="2303278" y="25343"/>
                    <a:pt x="2269168" y="26340"/>
                    <a:pt x="2269168" y="23298"/>
                  </a:cubicBezTo>
                  <a:close/>
                  <a:moveTo>
                    <a:pt x="2149369" y="40850"/>
                  </a:moveTo>
                  <a:lnTo>
                    <a:pt x="2166422" y="40850"/>
                  </a:lnTo>
                  <a:lnTo>
                    <a:pt x="2166422" y="42893"/>
                  </a:lnTo>
                  <a:lnTo>
                    <a:pt x="2166423" y="42893"/>
                  </a:lnTo>
                  <a:lnTo>
                    <a:pt x="2166423" y="40849"/>
                  </a:lnTo>
                  <a:cubicBezTo>
                    <a:pt x="2166423" y="40849"/>
                    <a:pt x="2166423" y="40849"/>
                    <a:pt x="2149369" y="40849"/>
                  </a:cubicBezTo>
                  <a:close/>
                  <a:moveTo>
                    <a:pt x="2106523" y="26340"/>
                  </a:moveTo>
                  <a:cubicBezTo>
                    <a:pt x="2106523" y="26340"/>
                    <a:pt x="2106523" y="26340"/>
                    <a:pt x="2123578" y="24296"/>
                  </a:cubicBezTo>
                  <a:lnTo>
                    <a:pt x="2123577" y="24296"/>
                  </a:lnTo>
                  <a:lnTo>
                    <a:pt x="2106524" y="26340"/>
                  </a:lnTo>
                  <a:close/>
                  <a:moveTo>
                    <a:pt x="2046622" y="22202"/>
                  </a:moveTo>
                  <a:lnTo>
                    <a:pt x="2055356" y="26340"/>
                  </a:lnTo>
                  <a:lnTo>
                    <a:pt x="2055358" y="26340"/>
                  </a:lnTo>
                  <a:cubicBezTo>
                    <a:pt x="2055358" y="25343"/>
                    <a:pt x="2055358" y="23249"/>
                    <a:pt x="2046623" y="22202"/>
                  </a:cubicBezTo>
                  <a:close/>
                  <a:moveTo>
                    <a:pt x="1987140" y="22202"/>
                  </a:moveTo>
                  <a:lnTo>
                    <a:pt x="1987146" y="22203"/>
                  </a:lnTo>
                  <a:lnTo>
                    <a:pt x="1995875" y="22203"/>
                  </a:lnTo>
                  <a:lnTo>
                    <a:pt x="2004604" y="25292"/>
                  </a:lnTo>
                  <a:lnTo>
                    <a:pt x="2004610" y="25293"/>
                  </a:lnTo>
                  <a:cubicBezTo>
                    <a:pt x="2004610" y="25293"/>
                    <a:pt x="2004610" y="25293"/>
                    <a:pt x="1995875" y="22202"/>
                  </a:cubicBezTo>
                  <a:cubicBezTo>
                    <a:pt x="1995875" y="22202"/>
                    <a:pt x="1995875" y="22202"/>
                    <a:pt x="1987140" y="22202"/>
                  </a:cubicBezTo>
                  <a:close/>
                  <a:moveTo>
                    <a:pt x="1858605" y="20158"/>
                  </a:moveTo>
                  <a:lnTo>
                    <a:pt x="1893125" y="22203"/>
                  </a:lnTo>
                  <a:lnTo>
                    <a:pt x="1893131" y="22202"/>
                  </a:lnTo>
                  <a:cubicBezTo>
                    <a:pt x="1884394" y="22202"/>
                    <a:pt x="1867340" y="20157"/>
                    <a:pt x="1858605" y="20157"/>
                  </a:cubicBezTo>
                  <a:close/>
                  <a:moveTo>
                    <a:pt x="1773331" y="22251"/>
                  </a:moveTo>
                  <a:lnTo>
                    <a:pt x="1773338" y="22251"/>
                  </a:lnTo>
                  <a:lnTo>
                    <a:pt x="1790384" y="20208"/>
                  </a:lnTo>
                  <a:lnTo>
                    <a:pt x="1790384" y="21204"/>
                  </a:lnTo>
                  <a:lnTo>
                    <a:pt x="1790385" y="21204"/>
                  </a:lnTo>
                  <a:cubicBezTo>
                    <a:pt x="1799120" y="20157"/>
                    <a:pt x="1790385" y="20207"/>
                    <a:pt x="1790385" y="20207"/>
                  </a:cubicBezTo>
                  <a:cubicBezTo>
                    <a:pt x="1790385" y="20207"/>
                    <a:pt x="1790385" y="20207"/>
                    <a:pt x="1773331" y="22251"/>
                  </a:cubicBezTo>
                  <a:close/>
                  <a:moveTo>
                    <a:pt x="1747541" y="20158"/>
                  </a:moveTo>
                  <a:lnTo>
                    <a:pt x="1764593" y="21205"/>
                  </a:lnTo>
                  <a:lnTo>
                    <a:pt x="1764595" y="21204"/>
                  </a:lnTo>
                  <a:cubicBezTo>
                    <a:pt x="1764595" y="21204"/>
                    <a:pt x="1764595" y="21204"/>
                    <a:pt x="1747541" y="20157"/>
                  </a:cubicBezTo>
                  <a:close/>
                  <a:moveTo>
                    <a:pt x="1747541" y="24296"/>
                  </a:moveTo>
                  <a:lnTo>
                    <a:pt x="1747545" y="24296"/>
                  </a:lnTo>
                  <a:lnTo>
                    <a:pt x="1756276" y="22252"/>
                  </a:lnTo>
                  <a:lnTo>
                    <a:pt x="1756273" y="22252"/>
                  </a:lnTo>
                  <a:close/>
                  <a:moveTo>
                    <a:pt x="1653944" y="23249"/>
                  </a:moveTo>
                  <a:lnTo>
                    <a:pt x="1653945" y="23249"/>
                  </a:lnTo>
                  <a:lnTo>
                    <a:pt x="1653945" y="20158"/>
                  </a:lnTo>
                  <a:lnTo>
                    <a:pt x="1653944" y="20158"/>
                  </a:lnTo>
                  <a:close/>
                  <a:moveTo>
                    <a:pt x="1636892" y="19110"/>
                  </a:moveTo>
                  <a:lnTo>
                    <a:pt x="1636892" y="19111"/>
                  </a:lnTo>
                  <a:lnTo>
                    <a:pt x="1679733" y="20158"/>
                  </a:lnTo>
                  <a:lnTo>
                    <a:pt x="1679737" y="20157"/>
                  </a:lnTo>
                  <a:cubicBezTo>
                    <a:pt x="1679737" y="20157"/>
                    <a:pt x="1679737" y="20157"/>
                    <a:pt x="1636892" y="19110"/>
                  </a:cubicBezTo>
                  <a:close/>
                  <a:moveTo>
                    <a:pt x="1414763" y="62538"/>
                  </a:moveTo>
                  <a:lnTo>
                    <a:pt x="1414779" y="62538"/>
                  </a:lnTo>
                  <a:lnTo>
                    <a:pt x="1431819" y="61492"/>
                  </a:lnTo>
                  <a:lnTo>
                    <a:pt x="1431819" y="61491"/>
                  </a:lnTo>
                  <a:cubicBezTo>
                    <a:pt x="1431819" y="61491"/>
                    <a:pt x="1431819" y="61491"/>
                    <a:pt x="1414763" y="62538"/>
                  </a:cubicBezTo>
                  <a:close/>
                  <a:moveTo>
                    <a:pt x="1312017" y="21204"/>
                  </a:moveTo>
                  <a:lnTo>
                    <a:pt x="1312020" y="21204"/>
                  </a:lnTo>
                  <a:lnTo>
                    <a:pt x="1329073" y="16020"/>
                  </a:lnTo>
                  <a:lnTo>
                    <a:pt x="1329073" y="16019"/>
                  </a:lnTo>
                  <a:cubicBezTo>
                    <a:pt x="1329073" y="19160"/>
                    <a:pt x="1312017" y="19160"/>
                    <a:pt x="1312017" y="21204"/>
                  </a:cubicBezTo>
                  <a:close/>
                  <a:moveTo>
                    <a:pt x="1047460" y="19110"/>
                  </a:moveTo>
                  <a:lnTo>
                    <a:pt x="1047463" y="19110"/>
                  </a:lnTo>
                  <a:lnTo>
                    <a:pt x="1068883" y="17559"/>
                  </a:lnTo>
                  <a:lnTo>
                    <a:pt x="1090303" y="19110"/>
                  </a:lnTo>
                  <a:lnTo>
                    <a:pt x="1090307" y="19110"/>
                  </a:lnTo>
                  <a:cubicBezTo>
                    <a:pt x="1073251" y="14972"/>
                    <a:pt x="1064516" y="19110"/>
                    <a:pt x="1047460" y="19110"/>
                  </a:cubicBezTo>
                  <a:close/>
                  <a:moveTo>
                    <a:pt x="987561" y="18064"/>
                  </a:moveTo>
                  <a:lnTo>
                    <a:pt x="1030366" y="19110"/>
                  </a:lnTo>
                  <a:lnTo>
                    <a:pt x="1030407" y="19110"/>
                  </a:lnTo>
                  <a:cubicBezTo>
                    <a:pt x="1030407" y="19110"/>
                    <a:pt x="1030407" y="19110"/>
                    <a:pt x="987561" y="18063"/>
                  </a:cubicBezTo>
                  <a:close/>
                  <a:moveTo>
                    <a:pt x="944717" y="20157"/>
                  </a:moveTo>
                  <a:cubicBezTo>
                    <a:pt x="953452" y="20157"/>
                    <a:pt x="961770" y="18113"/>
                    <a:pt x="978826" y="18113"/>
                  </a:cubicBezTo>
                  <a:lnTo>
                    <a:pt x="978825" y="18113"/>
                  </a:lnTo>
                  <a:close/>
                  <a:moveTo>
                    <a:pt x="842387" y="18113"/>
                  </a:moveTo>
                  <a:lnTo>
                    <a:pt x="842413" y="18114"/>
                  </a:lnTo>
                  <a:lnTo>
                    <a:pt x="927631" y="18114"/>
                  </a:lnTo>
                  <a:lnTo>
                    <a:pt x="927661" y="18113"/>
                  </a:lnTo>
                  <a:cubicBezTo>
                    <a:pt x="893552" y="18113"/>
                    <a:pt x="868178" y="18113"/>
                    <a:pt x="842387" y="18113"/>
                  </a:cubicBezTo>
                  <a:close/>
                  <a:moveTo>
                    <a:pt x="654367" y="19110"/>
                  </a:moveTo>
                  <a:lnTo>
                    <a:pt x="654370" y="19110"/>
                  </a:lnTo>
                  <a:lnTo>
                    <a:pt x="705970" y="18318"/>
                  </a:lnTo>
                  <a:lnTo>
                    <a:pt x="722588" y="18063"/>
                  </a:lnTo>
                  <a:cubicBezTo>
                    <a:pt x="722588" y="18063"/>
                    <a:pt x="722588" y="18063"/>
                    <a:pt x="705532" y="17016"/>
                  </a:cubicBezTo>
                  <a:lnTo>
                    <a:pt x="722587" y="18063"/>
                  </a:lnTo>
                  <a:lnTo>
                    <a:pt x="705970" y="18318"/>
                  </a:lnTo>
                  <a:close/>
                  <a:moveTo>
                    <a:pt x="586149" y="18114"/>
                  </a:moveTo>
                  <a:lnTo>
                    <a:pt x="603205" y="18114"/>
                  </a:lnTo>
                  <a:lnTo>
                    <a:pt x="603205" y="20157"/>
                  </a:lnTo>
                  <a:lnTo>
                    <a:pt x="603205" y="20157"/>
                  </a:lnTo>
                  <a:lnTo>
                    <a:pt x="603205" y="18113"/>
                  </a:lnTo>
                  <a:cubicBezTo>
                    <a:pt x="603205" y="18113"/>
                    <a:pt x="603205" y="18113"/>
                    <a:pt x="586149" y="18113"/>
                  </a:cubicBezTo>
                  <a:close/>
                  <a:moveTo>
                    <a:pt x="509194" y="19111"/>
                  </a:moveTo>
                  <a:lnTo>
                    <a:pt x="534971" y="20157"/>
                  </a:lnTo>
                  <a:lnTo>
                    <a:pt x="534984" y="20157"/>
                  </a:lnTo>
                  <a:cubicBezTo>
                    <a:pt x="534984" y="20157"/>
                    <a:pt x="534984" y="20157"/>
                    <a:pt x="509194" y="19110"/>
                  </a:cubicBezTo>
                  <a:close/>
                  <a:moveTo>
                    <a:pt x="406450" y="20158"/>
                  </a:moveTo>
                  <a:lnTo>
                    <a:pt x="415183" y="20158"/>
                  </a:lnTo>
                  <a:lnTo>
                    <a:pt x="415185" y="20157"/>
                  </a:lnTo>
                  <a:cubicBezTo>
                    <a:pt x="415185" y="20157"/>
                    <a:pt x="415185" y="20157"/>
                    <a:pt x="406450" y="20157"/>
                  </a:cubicBezTo>
                  <a:close/>
                  <a:moveTo>
                    <a:pt x="0" y="61174"/>
                  </a:moveTo>
                  <a:lnTo>
                    <a:pt x="0" y="11616"/>
                  </a:lnTo>
                  <a:lnTo>
                    <a:pt x="389135" y="3174"/>
                  </a:lnTo>
                  <a:cubicBezTo>
                    <a:pt x="604868" y="201"/>
                    <a:pt x="820549" y="-834"/>
                    <a:pt x="1038309" y="712"/>
                  </a:cubicBezTo>
                  <a:cubicBezTo>
                    <a:pt x="1038309" y="1709"/>
                    <a:pt x="1047044" y="1709"/>
                    <a:pt x="1047044" y="2756"/>
                  </a:cubicBezTo>
                  <a:cubicBezTo>
                    <a:pt x="1055781" y="-1333"/>
                    <a:pt x="1106944" y="1759"/>
                    <a:pt x="1141055" y="712"/>
                  </a:cubicBezTo>
                  <a:cubicBezTo>
                    <a:pt x="1141055" y="1709"/>
                    <a:pt x="1141055" y="2756"/>
                    <a:pt x="1149790" y="2756"/>
                  </a:cubicBezTo>
                  <a:cubicBezTo>
                    <a:pt x="1158109" y="-1383"/>
                    <a:pt x="1218008" y="662"/>
                    <a:pt x="1235064" y="1709"/>
                  </a:cubicBezTo>
                  <a:cubicBezTo>
                    <a:pt x="1226743" y="1709"/>
                    <a:pt x="1218008" y="1709"/>
                    <a:pt x="1218008" y="2756"/>
                  </a:cubicBezTo>
                  <a:cubicBezTo>
                    <a:pt x="1218008" y="3803"/>
                    <a:pt x="1226329" y="2756"/>
                    <a:pt x="1235064" y="2756"/>
                  </a:cubicBezTo>
                  <a:cubicBezTo>
                    <a:pt x="1243799" y="2756"/>
                    <a:pt x="1243799" y="1759"/>
                    <a:pt x="1243799" y="712"/>
                  </a:cubicBezTo>
                  <a:cubicBezTo>
                    <a:pt x="1243799" y="712"/>
                    <a:pt x="1243799" y="712"/>
                    <a:pt x="1542881" y="2756"/>
                  </a:cubicBezTo>
                  <a:cubicBezTo>
                    <a:pt x="1542881" y="4850"/>
                    <a:pt x="1551616" y="3803"/>
                    <a:pt x="1551616" y="3803"/>
                  </a:cubicBezTo>
                  <a:cubicBezTo>
                    <a:pt x="1551616" y="3803"/>
                    <a:pt x="1551616" y="3803"/>
                    <a:pt x="1560353" y="1759"/>
                  </a:cubicBezTo>
                  <a:cubicBezTo>
                    <a:pt x="1560353" y="1759"/>
                    <a:pt x="1560353" y="1759"/>
                    <a:pt x="1697207" y="2806"/>
                  </a:cubicBezTo>
                  <a:lnTo>
                    <a:pt x="1697207" y="3853"/>
                  </a:lnTo>
                  <a:cubicBezTo>
                    <a:pt x="1697207" y="5947"/>
                    <a:pt x="1705527" y="4900"/>
                    <a:pt x="1714262" y="4900"/>
                  </a:cubicBezTo>
                  <a:cubicBezTo>
                    <a:pt x="1714262" y="4900"/>
                    <a:pt x="1714262" y="3903"/>
                    <a:pt x="1714262" y="2856"/>
                  </a:cubicBezTo>
                  <a:cubicBezTo>
                    <a:pt x="1714262" y="2856"/>
                    <a:pt x="1714262" y="2856"/>
                    <a:pt x="1791218" y="2856"/>
                  </a:cubicBezTo>
                  <a:cubicBezTo>
                    <a:pt x="1791218" y="4950"/>
                    <a:pt x="1799536" y="5947"/>
                    <a:pt x="1808271" y="6994"/>
                  </a:cubicBezTo>
                  <a:cubicBezTo>
                    <a:pt x="1808271" y="6994"/>
                    <a:pt x="1816592" y="5997"/>
                    <a:pt x="1825327" y="4950"/>
                  </a:cubicBezTo>
                  <a:cubicBezTo>
                    <a:pt x="1825327" y="4950"/>
                    <a:pt x="1825327" y="4950"/>
                    <a:pt x="1808271" y="2906"/>
                  </a:cubicBezTo>
                  <a:cubicBezTo>
                    <a:pt x="1808271" y="2906"/>
                    <a:pt x="1808271" y="2906"/>
                    <a:pt x="1825327" y="2906"/>
                  </a:cubicBezTo>
                  <a:cubicBezTo>
                    <a:pt x="1825327" y="4950"/>
                    <a:pt x="1834062" y="4950"/>
                    <a:pt x="1834062" y="5997"/>
                  </a:cubicBezTo>
                  <a:cubicBezTo>
                    <a:pt x="1842382" y="5997"/>
                    <a:pt x="1851117" y="6994"/>
                    <a:pt x="1851117" y="4950"/>
                  </a:cubicBezTo>
                  <a:cubicBezTo>
                    <a:pt x="1851117" y="3903"/>
                    <a:pt x="1842382" y="4950"/>
                    <a:pt x="1842382" y="3903"/>
                  </a:cubicBezTo>
                  <a:cubicBezTo>
                    <a:pt x="1842382" y="3903"/>
                    <a:pt x="1842382" y="3903"/>
                    <a:pt x="1868173" y="3903"/>
                  </a:cubicBezTo>
                  <a:cubicBezTo>
                    <a:pt x="1868173" y="3903"/>
                    <a:pt x="1868173" y="3903"/>
                    <a:pt x="1868173" y="5947"/>
                  </a:cubicBezTo>
                  <a:cubicBezTo>
                    <a:pt x="1927656" y="7992"/>
                    <a:pt x="1979235" y="9039"/>
                    <a:pt x="2047456" y="9039"/>
                  </a:cubicBezTo>
                  <a:cubicBezTo>
                    <a:pt x="2047456" y="9039"/>
                    <a:pt x="2047456" y="9039"/>
                    <a:pt x="2038721" y="5947"/>
                  </a:cubicBezTo>
                  <a:cubicBezTo>
                    <a:pt x="2047456" y="4950"/>
                    <a:pt x="2055774" y="13177"/>
                    <a:pt x="2064509" y="6994"/>
                  </a:cubicBezTo>
                  <a:cubicBezTo>
                    <a:pt x="2064509" y="6994"/>
                    <a:pt x="2064509" y="6994"/>
                    <a:pt x="2073244" y="6994"/>
                  </a:cubicBezTo>
                  <a:cubicBezTo>
                    <a:pt x="2073244" y="9039"/>
                    <a:pt x="2081565" y="10086"/>
                    <a:pt x="2090300" y="9039"/>
                  </a:cubicBezTo>
                  <a:lnTo>
                    <a:pt x="2107353" y="9039"/>
                  </a:lnTo>
                  <a:lnTo>
                    <a:pt x="2105326" y="8123"/>
                  </a:lnTo>
                  <a:cubicBezTo>
                    <a:pt x="2107458" y="7992"/>
                    <a:pt x="2111721" y="7992"/>
                    <a:pt x="2116089" y="7992"/>
                  </a:cubicBezTo>
                  <a:lnTo>
                    <a:pt x="2107358" y="9039"/>
                  </a:lnTo>
                  <a:lnTo>
                    <a:pt x="2141464" y="10453"/>
                  </a:lnTo>
                  <a:cubicBezTo>
                    <a:pt x="2154256" y="10323"/>
                    <a:pt x="2167047" y="10061"/>
                    <a:pt x="2175574" y="11083"/>
                  </a:cubicBezTo>
                  <a:cubicBezTo>
                    <a:pt x="2201364" y="13127"/>
                    <a:pt x="2226739" y="11083"/>
                    <a:pt x="2252529" y="13127"/>
                  </a:cubicBezTo>
                  <a:cubicBezTo>
                    <a:pt x="2252529" y="13127"/>
                    <a:pt x="2252529" y="13127"/>
                    <a:pt x="2261264" y="12080"/>
                  </a:cubicBezTo>
                  <a:cubicBezTo>
                    <a:pt x="2261264" y="13077"/>
                    <a:pt x="2269585" y="15171"/>
                    <a:pt x="2278320" y="14124"/>
                  </a:cubicBezTo>
                  <a:cubicBezTo>
                    <a:pt x="2278320" y="14124"/>
                    <a:pt x="2278320" y="14124"/>
                    <a:pt x="2287055" y="9986"/>
                  </a:cubicBezTo>
                  <a:cubicBezTo>
                    <a:pt x="2312845" y="9986"/>
                    <a:pt x="2329899" y="17216"/>
                    <a:pt x="2364010" y="14124"/>
                  </a:cubicBezTo>
                  <a:cubicBezTo>
                    <a:pt x="2398119" y="17216"/>
                    <a:pt x="2372745" y="8939"/>
                    <a:pt x="2406854" y="13077"/>
                  </a:cubicBezTo>
                  <a:cubicBezTo>
                    <a:pt x="2398119" y="13077"/>
                    <a:pt x="2398119" y="13077"/>
                    <a:pt x="2398119" y="14124"/>
                  </a:cubicBezTo>
                  <a:cubicBezTo>
                    <a:pt x="2389382" y="16218"/>
                    <a:pt x="2406438" y="15171"/>
                    <a:pt x="2415173" y="15171"/>
                  </a:cubicBezTo>
                  <a:cubicBezTo>
                    <a:pt x="2415173" y="15171"/>
                    <a:pt x="2417253" y="15420"/>
                    <a:pt x="2420425" y="15414"/>
                  </a:cubicBezTo>
                  <a:lnTo>
                    <a:pt x="2429090" y="14467"/>
                  </a:lnTo>
                  <a:lnTo>
                    <a:pt x="2440756" y="15632"/>
                  </a:lnTo>
                  <a:cubicBezTo>
                    <a:pt x="2449283" y="16405"/>
                    <a:pt x="2457810" y="16667"/>
                    <a:pt x="2466337" y="15121"/>
                  </a:cubicBezTo>
                  <a:cubicBezTo>
                    <a:pt x="2517502" y="21354"/>
                    <a:pt x="2594457" y="15121"/>
                    <a:pt x="2645620" y="20307"/>
                  </a:cubicBezTo>
                  <a:cubicBezTo>
                    <a:pt x="2645620" y="20307"/>
                    <a:pt x="2645620" y="20307"/>
                    <a:pt x="2645620" y="22351"/>
                  </a:cubicBezTo>
                  <a:cubicBezTo>
                    <a:pt x="2636885" y="20307"/>
                    <a:pt x="2628567" y="22351"/>
                    <a:pt x="2619832" y="23398"/>
                  </a:cubicBezTo>
                  <a:cubicBezTo>
                    <a:pt x="2645620" y="21304"/>
                    <a:pt x="2654357" y="29581"/>
                    <a:pt x="2645620" y="29581"/>
                  </a:cubicBezTo>
                  <a:cubicBezTo>
                    <a:pt x="2645620" y="29581"/>
                    <a:pt x="2645620" y="29581"/>
                    <a:pt x="2628567" y="25442"/>
                  </a:cubicBezTo>
                  <a:cubicBezTo>
                    <a:pt x="2628567" y="25442"/>
                    <a:pt x="2628567" y="25442"/>
                    <a:pt x="2619832" y="27487"/>
                  </a:cubicBezTo>
                  <a:cubicBezTo>
                    <a:pt x="2611095" y="24345"/>
                    <a:pt x="2602776" y="30578"/>
                    <a:pt x="2594041" y="29531"/>
                  </a:cubicBezTo>
                  <a:cubicBezTo>
                    <a:pt x="2594041" y="29531"/>
                    <a:pt x="2594041" y="29531"/>
                    <a:pt x="2576986" y="26439"/>
                  </a:cubicBezTo>
                  <a:cubicBezTo>
                    <a:pt x="2568251" y="28484"/>
                    <a:pt x="2551195" y="31625"/>
                    <a:pt x="2568251" y="33669"/>
                  </a:cubicBezTo>
                  <a:cubicBezTo>
                    <a:pt x="2594041" y="33669"/>
                    <a:pt x="2585306" y="30578"/>
                    <a:pt x="2611095" y="32622"/>
                  </a:cubicBezTo>
                  <a:cubicBezTo>
                    <a:pt x="2628150" y="27437"/>
                    <a:pt x="2636885" y="34666"/>
                    <a:pt x="2653941" y="31575"/>
                  </a:cubicBezTo>
                  <a:cubicBezTo>
                    <a:pt x="2662676" y="32622"/>
                    <a:pt x="2670996" y="34666"/>
                    <a:pt x="2679729" y="34666"/>
                  </a:cubicBezTo>
                  <a:cubicBezTo>
                    <a:pt x="2679729" y="34666"/>
                    <a:pt x="2679729" y="34666"/>
                    <a:pt x="2688466" y="32622"/>
                  </a:cubicBezTo>
                  <a:cubicBezTo>
                    <a:pt x="2705522" y="36711"/>
                    <a:pt x="2714257" y="29481"/>
                    <a:pt x="2731310" y="34666"/>
                  </a:cubicBezTo>
                  <a:cubicBezTo>
                    <a:pt x="2756685" y="29481"/>
                    <a:pt x="2773740" y="36711"/>
                    <a:pt x="2799531" y="33619"/>
                  </a:cubicBezTo>
                  <a:cubicBezTo>
                    <a:pt x="2816584" y="34617"/>
                    <a:pt x="2799531" y="37758"/>
                    <a:pt x="2799531" y="39802"/>
                  </a:cubicBezTo>
                  <a:cubicBezTo>
                    <a:pt x="2782475" y="41896"/>
                    <a:pt x="2756685" y="36711"/>
                    <a:pt x="2739631" y="43940"/>
                  </a:cubicBezTo>
                  <a:cubicBezTo>
                    <a:pt x="2739631" y="43940"/>
                    <a:pt x="2739631" y="43940"/>
                    <a:pt x="2730894" y="41896"/>
                  </a:cubicBezTo>
                  <a:cubicBezTo>
                    <a:pt x="2730894" y="43940"/>
                    <a:pt x="2722575" y="43940"/>
                    <a:pt x="2713840" y="43940"/>
                  </a:cubicBezTo>
                  <a:cubicBezTo>
                    <a:pt x="2713840" y="42893"/>
                    <a:pt x="2713840" y="41896"/>
                    <a:pt x="2705106" y="40849"/>
                  </a:cubicBezTo>
                  <a:cubicBezTo>
                    <a:pt x="2688050" y="41846"/>
                    <a:pt x="2679315" y="45984"/>
                    <a:pt x="2662259" y="42893"/>
                  </a:cubicBezTo>
                  <a:cubicBezTo>
                    <a:pt x="2628150" y="48029"/>
                    <a:pt x="2602776" y="34617"/>
                    <a:pt x="2594041" y="45984"/>
                  </a:cubicBezTo>
                  <a:cubicBezTo>
                    <a:pt x="2576986" y="45984"/>
                    <a:pt x="2585306" y="39802"/>
                    <a:pt x="2568251" y="41846"/>
                  </a:cubicBezTo>
                  <a:cubicBezTo>
                    <a:pt x="2568251" y="41846"/>
                    <a:pt x="2568251" y="41846"/>
                    <a:pt x="2568251" y="44937"/>
                  </a:cubicBezTo>
                  <a:cubicBezTo>
                    <a:pt x="2568251" y="43940"/>
                    <a:pt x="2559516" y="43940"/>
                    <a:pt x="2559516" y="42893"/>
                  </a:cubicBezTo>
                  <a:cubicBezTo>
                    <a:pt x="2550781" y="43940"/>
                    <a:pt x="2542460" y="47031"/>
                    <a:pt x="2533725" y="45984"/>
                  </a:cubicBezTo>
                  <a:cubicBezTo>
                    <a:pt x="2525406" y="41846"/>
                    <a:pt x="2516669" y="44937"/>
                    <a:pt x="2499616" y="45984"/>
                  </a:cubicBezTo>
                  <a:cubicBezTo>
                    <a:pt x="2542460" y="50073"/>
                    <a:pt x="2584890" y="44937"/>
                    <a:pt x="2627734" y="48029"/>
                  </a:cubicBezTo>
                  <a:cubicBezTo>
                    <a:pt x="2627734" y="48029"/>
                    <a:pt x="2627734" y="48029"/>
                    <a:pt x="2636469" y="45984"/>
                  </a:cubicBezTo>
                  <a:cubicBezTo>
                    <a:pt x="2645206" y="51120"/>
                    <a:pt x="2679315" y="47031"/>
                    <a:pt x="2696369" y="49076"/>
                  </a:cubicBezTo>
                  <a:cubicBezTo>
                    <a:pt x="2713424" y="48029"/>
                    <a:pt x="2764589" y="46982"/>
                    <a:pt x="2781643" y="48029"/>
                  </a:cubicBezTo>
                  <a:cubicBezTo>
                    <a:pt x="2841128" y="50073"/>
                    <a:pt x="2918081" y="48029"/>
                    <a:pt x="2977983" y="50073"/>
                  </a:cubicBezTo>
                  <a:cubicBezTo>
                    <a:pt x="2977983" y="50073"/>
                    <a:pt x="2977983" y="50073"/>
                    <a:pt x="2986718" y="48029"/>
                  </a:cubicBezTo>
                  <a:cubicBezTo>
                    <a:pt x="3029562" y="46982"/>
                    <a:pt x="3046618" y="51120"/>
                    <a:pt x="3080727" y="48029"/>
                  </a:cubicBezTo>
                  <a:cubicBezTo>
                    <a:pt x="3080727" y="48029"/>
                    <a:pt x="3080727" y="48029"/>
                    <a:pt x="3080727" y="49076"/>
                  </a:cubicBezTo>
                  <a:cubicBezTo>
                    <a:pt x="3191791" y="48078"/>
                    <a:pt x="3319909" y="47031"/>
                    <a:pt x="3440958" y="47331"/>
                  </a:cubicBezTo>
                  <a:cubicBezTo>
                    <a:pt x="3261675" y="52516"/>
                    <a:pt x="3056599" y="52516"/>
                    <a:pt x="2885635" y="56654"/>
                  </a:cubicBezTo>
                  <a:cubicBezTo>
                    <a:pt x="2876900" y="58699"/>
                    <a:pt x="2868582" y="58699"/>
                    <a:pt x="2859847" y="58699"/>
                  </a:cubicBezTo>
                  <a:cubicBezTo>
                    <a:pt x="2859847" y="58699"/>
                    <a:pt x="2859847" y="58699"/>
                    <a:pt x="2851112" y="56654"/>
                  </a:cubicBezTo>
                  <a:cubicBezTo>
                    <a:pt x="2834056" y="59746"/>
                    <a:pt x="2817001" y="59746"/>
                    <a:pt x="2791210" y="60793"/>
                  </a:cubicBezTo>
                  <a:cubicBezTo>
                    <a:pt x="2765838" y="61790"/>
                    <a:pt x="2722992" y="61790"/>
                    <a:pt x="2705936" y="59746"/>
                  </a:cubicBezTo>
                  <a:cubicBezTo>
                    <a:pt x="2646037" y="62837"/>
                    <a:pt x="2577818" y="60793"/>
                    <a:pt x="2517918" y="63884"/>
                  </a:cubicBezTo>
                  <a:cubicBezTo>
                    <a:pt x="2483393" y="62837"/>
                    <a:pt x="2440963" y="63884"/>
                    <a:pt x="2398119" y="62837"/>
                  </a:cubicBezTo>
                  <a:cubicBezTo>
                    <a:pt x="2398119" y="62837"/>
                    <a:pt x="2398119" y="62837"/>
                    <a:pt x="2064926" y="62837"/>
                  </a:cubicBezTo>
                  <a:cubicBezTo>
                    <a:pt x="2047872" y="66975"/>
                    <a:pt x="2039135" y="60743"/>
                    <a:pt x="2022082" y="61790"/>
                  </a:cubicBezTo>
                  <a:cubicBezTo>
                    <a:pt x="1979235" y="61790"/>
                    <a:pt x="1962182" y="59696"/>
                    <a:pt x="1928071" y="63834"/>
                  </a:cubicBezTo>
                  <a:cubicBezTo>
                    <a:pt x="1911017" y="64881"/>
                    <a:pt x="1902282" y="59696"/>
                    <a:pt x="1885227" y="63834"/>
                  </a:cubicBezTo>
                  <a:cubicBezTo>
                    <a:pt x="1867757" y="59746"/>
                    <a:pt x="1816592" y="61790"/>
                    <a:pt x="1765427" y="61790"/>
                  </a:cubicBezTo>
                  <a:cubicBezTo>
                    <a:pt x="1765427" y="61790"/>
                    <a:pt x="1765427" y="61790"/>
                    <a:pt x="1756692" y="62837"/>
                  </a:cubicBezTo>
                  <a:cubicBezTo>
                    <a:pt x="1765011" y="59746"/>
                    <a:pt x="1696792" y="59746"/>
                    <a:pt x="1679737" y="61790"/>
                  </a:cubicBezTo>
                  <a:cubicBezTo>
                    <a:pt x="1671002" y="63834"/>
                    <a:pt x="1662682" y="63834"/>
                    <a:pt x="1653945" y="63834"/>
                  </a:cubicBezTo>
                  <a:cubicBezTo>
                    <a:pt x="1653945" y="63834"/>
                    <a:pt x="1662682" y="61790"/>
                    <a:pt x="1653945" y="60743"/>
                  </a:cubicBezTo>
                  <a:cubicBezTo>
                    <a:pt x="1645210" y="60743"/>
                    <a:pt x="1636892" y="60743"/>
                    <a:pt x="1628155" y="62787"/>
                  </a:cubicBezTo>
                  <a:lnTo>
                    <a:pt x="1619836" y="62787"/>
                  </a:lnTo>
                  <a:cubicBezTo>
                    <a:pt x="1628571" y="62787"/>
                    <a:pt x="1619836" y="61740"/>
                    <a:pt x="1619836" y="61740"/>
                  </a:cubicBezTo>
                  <a:cubicBezTo>
                    <a:pt x="1611518" y="62787"/>
                    <a:pt x="1611518" y="63834"/>
                    <a:pt x="1602781" y="62787"/>
                  </a:cubicBezTo>
                  <a:cubicBezTo>
                    <a:pt x="1602781" y="62787"/>
                    <a:pt x="1602781" y="62787"/>
                    <a:pt x="1602781" y="61740"/>
                  </a:cubicBezTo>
                  <a:cubicBezTo>
                    <a:pt x="1577407" y="62737"/>
                    <a:pt x="1534562" y="59646"/>
                    <a:pt x="1517507" y="63784"/>
                  </a:cubicBezTo>
                  <a:cubicBezTo>
                    <a:pt x="1500453" y="65828"/>
                    <a:pt x="1500453" y="56555"/>
                    <a:pt x="1474663" y="62737"/>
                  </a:cubicBezTo>
                  <a:lnTo>
                    <a:pt x="1472517" y="62737"/>
                  </a:lnTo>
                  <a:cubicBezTo>
                    <a:pt x="1468891" y="62737"/>
                    <a:pt x="1464055" y="62737"/>
                    <a:pt x="1457607" y="62737"/>
                  </a:cubicBezTo>
                  <a:cubicBezTo>
                    <a:pt x="1457607" y="60643"/>
                    <a:pt x="1449288" y="61690"/>
                    <a:pt x="1440553" y="61690"/>
                  </a:cubicBezTo>
                  <a:cubicBezTo>
                    <a:pt x="1440553" y="65828"/>
                    <a:pt x="1414763" y="63784"/>
                    <a:pt x="1397707" y="62737"/>
                  </a:cubicBezTo>
                  <a:cubicBezTo>
                    <a:pt x="1397707" y="61740"/>
                    <a:pt x="1388972" y="61740"/>
                    <a:pt x="1388972" y="60693"/>
                  </a:cubicBezTo>
                  <a:cubicBezTo>
                    <a:pt x="1388972" y="60693"/>
                    <a:pt x="1388972" y="60693"/>
                    <a:pt x="1337808" y="61740"/>
                  </a:cubicBezTo>
                  <a:cubicBezTo>
                    <a:pt x="1337808" y="61740"/>
                    <a:pt x="1337808" y="61740"/>
                    <a:pt x="1337808" y="62787"/>
                  </a:cubicBezTo>
                  <a:cubicBezTo>
                    <a:pt x="1337808" y="62787"/>
                    <a:pt x="1337808" y="62787"/>
                    <a:pt x="1303698" y="62787"/>
                  </a:cubicBezTo>
                  <a:lnTo>
                    <a:pt x="1303698" y="61740"/>
                  </a:lnTo>
                  <a:cubicBezTo>
                    <a:pt x="1295380" y="61740"/>
                    <a:pt x="1303698" y="63834"/>
                    <a:pt x="1286643" y="62787"/>
                  </a:cubicBezTo>
                  <a:cubicBezTo>
                    <a:pt x="1286643" y="62787"/>
                    <a:pt x="1286643" y="62787"/>
                    <a:pt x="1277908" y="62787"/>
                  </a:cubicBezTo>
                  <a:cubicBezTo>
                    <a:pt x="1277908" y="61790"/>
                    <a:pt x="1269173" y="61790"/>
                    <a:pt x="1269173" y="60743"/>
                  </a:cubicBezTo>
                  <a:cubicBezTo>
                    <a:pt x="1260854" y="64831"/>
                    <a:pt x="1235064" y="62787"/>
                    <a:pt x="1218008" y="62787"/>
                  </a:cubicBezTo>
                  <a:lnTo>
                    <a:pt x="1218008" y="61740"/>
                  </a:lnTo>
                  <a:cubicBezTo>
                    <a:pt x="1218008" y="63834"/>
                    <a:pt x="1192218" y="62787"/>
                    <a:pt x="1200955" y="62787"/>
                  </a:cubicBezTo>
                  <a:cubicBezTo>
                    <a:pt x="1200955" y="62787"/>
                    <a:pt x="1200955" y="62787"/>
                    <a:pt x="1200955" y="61740"/>
                  </a:cubicBezTo>
                  <a:cubicBezTo>
                    <a:pt x="1200955" y="59646"/>
                    <a:pt x="1192634" y="60693"/>
                    <a:pt x="1183899" y="60693"/>
                  </a:cubicBezTo>
                  <a:cubicBezTo>
                    <a:pt x="1166844" y="60693"/>
                    <a:pt x="1149790" y="58599"/>
                    <a:pt x="1141055" y="62737"/>
                  </a:cubicBezTo>
                  <a:cubicBezTo>
                    <a:pt x="1141055" y="62737"/>
                    <a:pt x="1141055" y="62737"/>
                    <a:pt x="346550" y="59646"/>
                  </a:cubicBezTo>
                  <a:cubicBezTo>
                    <a:pt x="244014" y="59122"/>
                    <a:pt x="128686" y="60680"/>
                    <a:pt x="13358" y="61204"/>
                  </a:cubicBez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13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8980DFD1-0586-490D-E1FD-66487BC187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7769" y="3601227"/>
              <a:ext cx="659670" cy="628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C81F7C9-7899-3B9B-A315-26AA047C338B}"/>
              </a:ext>
            </a:extLst>
          </p:cNvPr>
          <p:cNvGrpSpPr/>
          <p:nvPr/>
        </p:nvGrpSpPr>
        <p:grpSpPr>
          <a:xfrm>
            <a:off x="1578349" y="1666952"/>
            <a:ext cx="3887021" cy="874883"/>
            <a:chOff x="931135" y="1951608"/>
            <a:chExt cx="3887021" cy="874883"/>
          </a:xfrm>
        </p:grpSpPr>
        <p:sp>
          <p:nvSpPr>
            <p:cNvPr id="11" name="Text Box 9">
              <a:extLst>
                <a:ext uri="{FF2B5EF4-FFF2-40B4-BE49-F238E27FC236}">
                  <a16:creationId xmlns:a16="http://schemas.microsoft.com/office/drawing/2014/main" id="{8B593011-AC3B-ECCE-BE2B-4EB9BE6A14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DD2F138-6714-3D73-F200-A43AA887D130}"/>
                </a:ext>
              </a:extLst>
            </p:cNvPr>
            <p:cNvSpPr txBox="1"/>
            <p:nvPr/>
          </p:nvSpPr>
          <p:spPr>
            <a:xfrm>
              <a:off x="1014366" y="2364826"/>
              <a:ext cx="3803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1151B77-3E0D-10BA-60B7-74FF34E11D58}"/>
              </a:ext>
            </a:extLst>
          </p:cNvPr>
          <p:cNvGrpSpPr/>
          <p:nvPr/>
        </p:nvGrpSpPr>
        <p:grpSpPr>
          <a:xfrm>
            <a:off x="5560628" y="1106607"/>
            <a:ext cx="659670" cy="2824046"/>
            <a:chOff x="1177769" y="1405996"/>
            <a:chExt cx="659670" cy="282404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511F630-562F-12B8-CD8E-9BC698B8F6BE}"/>
                </a:ext>
              </a:extLst>
            </p:cNvPr>
            <p:cNvSpPr/>
            <p:nvPr/>
          </p:nvSpPr>
          <p:spPr>
            <a:xfrm rot="16200000">
              <a:off x="299453" y="2589899"/>
              <a:ext cx="2416307" cy="48501"/>
            </a:xfrm>
            <a:custGeom>
              <a:avLst/>
              <a:gdLst>
                <a:gd name="connsiteX0" fmla="*/ 2516669 w 3440958"/>
                <a:gd name="connsiteY0" fmla="*/ 24296 h 64272"/>
                <a:gd name="connsiteX1" fmla="*/ 2516677 w 3440958"/>
                <a:gd name="connsiteY1" fmla="*/ 24296 h 64272"/>
                <a:gd name="connsiteX2" fmla="*/ 2533725 w 3440958"/>
                <a:gd name="connsiteY2" fmla="*/ 23268 h 64272"/>
                <a:gd name="connsiteX3" fmla="*/ 2550781 w 3440958"/>
                <a:gd name="connsiteY3" fmla="*/ 22203 h 64272"/>
                <a:gd name="connsiteX4" fmla="*/ 2550781 w 3440958"/>
                <a:gd name="connsiteY4" fmla="*/ 23249 h 64272"/>
                <a:gd name="connsiteX5" fmla="*/ 2550781 w 3440958"/>
                <a:gd name="connsiteY5" fmla="*/ 23249 h 64272"/>
                <a:gd name="connsiteX6" fmla="*/ 2550781 w 3440958"/>
                <a:gd name="connsiteY6" fmla="*/ 22202 h 64272"/>
                <a:gd name="connsiteX7" fmla="*/ 2516669 w 3440958"/>
                <a:gd name="connsiteY7" fmla="*/ 24296 h 64272"/>
                <a:gd name="connsiteX8" fmla="*/ 2508351 w 3440958"/>
                <a:gd name="connsiteY8" fmla="*/ 26341 h 64272"/>
                <a:gd name="connsiteX9" fmla="*/ 2517086 w 3440958"/>
                <a:gd name="connsiteY9" fmla="*/ 26341 h 64272"/>
                <a:gd name="connsiteX10" fmla="*/ 2517086 w 3440958"/>
                <a:gd name="connsiteY10" fmla="*/ 29431 h 64272"/>
                <a:gd name="connsiteX11" fmla="*/ 2517086 w 3440958"/>
                <a:gd name="connsiteY11" fmla="*/ 29431 h 64272"/>
                <a:gd name="connsiteX12" fmla="*/ 2517086 w 3440958"/>
                <a:gd name="connsiteY12" fmla="*/ 26340 h 64272"/>
                <a:gd name="connsiteX13" fmla="*/ 2508351 w 3440958"/>
                <a:gd name="connsiteY13" fmla="*/ 26340 h 64272"/>
                <a:gd name="connsiteX14" fmla="*/ 2465507 w 3440958"/>
                <a:gd name="connsiteY14" fmla="*/ 26341 h 64272"/>
                <a:gd name="connsiteX15" fmla="*/ 2474241 w 3440958"/>
                <a:gd name="connsiteY15" fmla="*/ 29431 h 64272"/>
                <a:gd name="connsiteX16" fmla="*/ 2474242 w 3440958"/>
                <a:gd name="connsiteY16" fmla="*/ 29431 h 64272"/>
                <a:gd name="connsiteX17" fmla="*/ 2465507 w 3440958"/>
                <a:gd name="connsiteY17" fmla="*/ 26340 h 64272"/>
                <a:gd name="connsiteX18" fmla="*/ 2415172 w 3440958"/>
                <a:gd name="connsiteY18" fmla="*/ 13077 h 64272"/>
                <a:gd name="connsiteX19" fmla="*/ 2432227 w 3440958"/>
                <a:gd name="connsiteY19" fmla="*/ 14124 h 64272"/>
                <a:gd name="connsiteX20" fmla="*/ 2429089 w 3440958"/>
                <a:gd name="connsiteY20" fmla="*/ 14467 h 64272"/>
                <a:gd name="connsiteX21" fmla="*/ 2380233 w 3440958"/>
                <a:gd name="connsiteY21" fmla="*/ 25344 h 64272"/>
                <a:gd name="connsiteX22" fmla="*/ 2388966 w 3440958"/>
                <a:gd name="connsiteY22" fmla="*/ 28434 h 64272"/>
                <a:gd name="connsiteX23" fmla="*/ 2388968 w 3440958"/>
                <a:gd name="connsiteY23" fmla="*/ 28434 h 64272"/>
                <a:gd name="connsiteX24" fmla="*/ 2380233 w 3440958"/>
                <a:gd name="connsiteY24" fmla="*/ 25343 h 64272"/>
                <a:gd name="connsiteX25" fmla="*/ 2338511 w 3440958"/>
                <a:gd name="connsiteY25" fmla="*/ 28103 h 64272"/>
                <a:gd name="connsiteX26" fmla="*/ 2338512 w 3440958"/>
                <a:gd name="connsiteY26" fmla="*/ 28103 h 64272"/>
                <a:gd name="connsiteX27" fmla="*/ 2345705 w 3440958"/>
                <a:gd name="connsiteY27" fmla="*/ 24297 h 64272"/>
                <a:gd name="connsiteX28" fmla="*/ 2354440 w 3440958"/>
                <a:gd name="connsiteY28" fmla="*/ 28434 h 64272"/>
                <a:gd name="connsiteX29" fmla="*/ 2354442 w 3440958"/>
                <a:gd name="connsiteY29" fmla="*/ 28434 h 64272"/>
                <a:gd name="connsiteX30" fmla="*/ 2345705 w 3440958"/>
                <a:gd name="connsiteY30" fmla="*/ 24296 h 64272"/>
                <a:gd name="connsiteX31" fmla="*/ 2338511 w 3440958"/>
                <a:gd name="connsiteY31" fmla="*/ 28103 h 64272"/>
                <a:gd name="connsiteX32" fmla="*/ 2269168 w 3440958"/>
                <a:gd name="connsiteY32" fmla="*/ 23298 h 64272"/>
                <a:gd name="connsiteX33" fmla="*/ 2284090 w 3440958"/>
                <a:gd name="connsiteY33" fmla="*/ 25979 h 64272"/>
                <a:gd name="connsiteX34" fmla="*/ 2286221 w 3440958"/>
                <a:gd name="connsiteY34" fmla="*/ 29481 h 64272"/>
                <a:gd name="connsiteX35" fmla="*/ 2286222 w 3440958"/>
                <a:gd name="connsiteY35" fmla="*/ 29481 h 64272"/>
                <a:gd name="connsiteX36" fmla="*/ 2269168 w 3440958"/>
                <a:gd name="connsiteY36" fmla="*/ 23298 h 64272"/>
                <a:gd name="connsiteX37" fmla="*/ 2149369 w 3440958"/>
                <a:gd name="connsiteY37" fmla="*/ 40850 h 64272"/>
                <a:gd name="connsiteX38" fmla="*/ 2166422 w 3440958"/>
                <a:gd name="connsiteY38" fmla="*/ 40850 h 64272"/>
                <a:gd name="connsiteX39" fmla="*/ 2166422 w 3440958"/>
                <a:gd name="connsiteY39" fmla="*/ 42893 h 64272"/>
                <a:gd name="connsiteX40" fmla="*/ 2166423 w 3440958"/>
                <a:gd name="connsiteY40" fmla="*/ 42893 h 64272"/>
                <a:gd name="connsiteX41" fmla="*/ 2166423 w 3440958"/>
                <a:gd name="connsiteY41" fmla="*/ 40849 h 64272"/>
                <a:gd name="connsiteX42" fmla="*/ 2149369 w 3440958"/>
                <a:gd name="connsiteY42" fmla="*/ 40849 h 64272"/>
                <a:gd name="connsiteX43" fmla="*/ 2106523 w 3440958"/>
                <a:gd name="connsiteY43" fmla="*/ 26340 h 64272"/>
                <a:gd name="connsiteX44" fmla="*/ 2123578 w 3440958"/>
                <a:gd name="connsiteY44" fmla="*/ 24296 h 64272"/>
                <a:gd name="connsiteX45" fmla="*/ 2123577 w 3440958"/>
                <a:gd name="connsiteY45" fmla="*/ 24296 h 64272"/>
                <a:gd name="connsiteX46" fmla="*/ 2106524 w 3440958"/>
                <a:gd name="connsiteY46" fmla="*/ 26340 h 64272"/>
                <a:gd name="connsiteX47" fmla="*/ 2046622 w 3440958"/>
                <a:gd name="connsiteY47" fmla="*/ 22202 h 64272"/>
                <a:gd name="connsiteX48" fmla="*/ 2055356 w 3440958"/>
                <a:gd name="connsiteY48" fmla="*/ 26340 h 64272"/>
                <a:gd name="connsiteX49" fmla="*/ 2055358 w 3440958"/>
                <a:gd name="connsiteY49" fmla="*/ 26340 h 64272"/>
                <a:gd name="connsiteX50" fmla="*/ 2046623 w 3440958"/>
                <a:gd name="connsiteY50" fmla="*/ 22202 h 64272"/>
                <a:gd name="connsiteX51" fmla="*/ 1987140 w 3440958"/>
                <a:gd name="connsiteY51" fmla="*/ 22202 h 64272"/>
                <a:gd name="connsiteX52" fmla="*/ 1987146 w 3440958"/>
                <a:gd name="connsiteY52" fmla="*/ 22203 h 64272"/>
                <a:gd name="connsiteX53" fmla="*/ 1995875 w 3440958"/>
                <a:gd name="connsiteY53" fmla="*/ 22203 h 64272"/>
                <a:gd name="connsiteX54" fmla="*/ 2004604 w 3440958"/>
                <a:gd name="connsiteY54" fmla="*/ 25292 h 64272"/>
                <a:gd name="connsiteX55" fmla="*/ 2004610 w 3440958"/>
                <a:gd name="connsiteY55" fmla="*/ 25293 h 64272"/>
                <a:gd name="connsiteX56" fmla="*/ 1995875 w 3440958"/>
                <a:gd name="connsiteY56" fmla="*/ 22202 h 64272"/>
                <a:gd name="connsiteX57" fmla="*/ 1987140 w 3440958"/>
                <a:gd name="connsiteY57" fmla="*/ 22202 h 64272"/>
                <a:gd name="connsiteX58" fmla="*/ 1858605 w 3440958"/>
                <a:gd name="connsiteY58" fmla="*/ 20158 h 64272"/>
                <a:gd name="connsiteX59" fmla="*/ 1893125 w 3440958"/>
                <a:gd name="connsiteY59" fmla="*/ 22203 h 64272"/>
                <a:gd name="connsiteX60" fmla="*/ 1893131 w 3440958"/>
                <a:gd name="connsiteY60" fmla="*/ 22202 h 64272"/>
                <a:gd name="connsiteX61" fmla="*/ 1858605 w 3440958"/>
                <a:gd name="connsiteY61" fmla="*/ 20157 h 64272"/>
                <a:gd name="connsiteX62" fmla="*/ 1773331 w 3440958"/>
                <a:gd name="connsiteY62" fmla="*/ 22251 h 64272"/>
                <a:gd name="connsiteX63" fmla="*/ 1773338 w 3440958"/>
                <a:gd name="connsiteY63" fmla="*/ 22251 h 64272"/>
                <a:gd name="connsiteX64" fmla="*/ 1790384 w 3440958"/>
                <a:gd name="connsiteY64" fmla="*/ 20208 h 64272"/>
                <a:gd name="connsiteX65" fmla="*/ 1790384 w 3440958"/>
                <a:gd name="connsiteY65" fmla="*/ 21204 h 64272"/>
                <a:gd name="connsiteX66" fmla="*/ 1790385 w 3440958"/>
                <a:gd name="connsiteY66" fmla="*/ 21204 h 64272"/>
                <a:gd name="connsiteX67" fmla="*/ 1790385 w 3440958"/>
                <a:gd name="connsiteY67" fmla="*/ 20207 h 64272"/>
                <a:gd name="connsiteX68" fmla="*/ 1773331 w 3440958"/>
                <a:gd name="connsiteY68" fmla="*/ 22251 h 64272"/>
                <a:gd name="connsiteX69" fmla="*/ 1747541 w 3440958"/>
                <a:gd name="connsiteY69" fmla="*/ 20158 h 64272"/>
                <a:gd name="connsiteX70" fmla="*/ 1764593 w 3440958"/>
                <a:gd name="connsiteY70" fmla="*/ 21205 h 64272"/>
                <a:gd name="connsiteX71" fmla="*/ 1764595 w 3440958"/>
                <a:gd name="connsiteY71" fmla="*/ 21204 h 64272"/>
                <a:gd name="connsiteX72" fmla="*/ 1747541 w 3440958"/>
                <a:gd name="connsiteY72" fmla="*/ 20157 h 64272"/>
                <a:gd name="connsiteX73" fmla="*/ 1747541 w 3440958"/>
                <a:gd name="connsiteY73" fmla="*/ 24296 h 64272"/>
                <a:gd name="connsiteX74" fmla="*/ 1747545 w 3440958"/>
                <a:gd name="connsiteY74" fmla="*/ 24296 h 64272"/>
                <a:gd name="connsiteX75" fmla="*/ 1756276 w 3440958"/>
                <a:gd name="connsiteY75" fmla="*/ 22252 h 64272"/>
                <a:gd name="connsiteX76" fmla="*/ 1756273 w 3440958"/>
                <a:gd name="connsiteY76" fmla="*/ 22252 h 64272"/>
                <a:gd name="connsiteX77" fmla="*/ 1653944 w 3440958"/>
                <a:gd name="connsiteY77" fmla="*/ 23249 h 64272"/>
                <a:gd name="connsiteX78" fmla="*/ 1653945 w 3440958"/>
                <a:gd name="connsiteY78" fmla="*/ 23249 h 64272"/>
                <a:gd name="connsiteX79" fmla="*/ 1653945 w 3440958"/>
                <a:gd name="connsiteY79" fmla="*/ 20158 h 64272"/>
                <a:gd name="connsiteX80" fmla="*/ 1653944 w 3440958"/>
                <a:gd name="connsiteY80" fmla="*/ 20158 h 64272"/>
                <a:gd name="connsiteX81" fmla="*/ 1636892 w 3440958"/>
                <a:gd name="connsiteY81" fmla="*/ 19110 h 64272"/>
                <a:gd name="connsiteX82" fmla="*/ 1636892 w 3440958"/>
                <a:gd name="connsiteY82" fmla="*/ 19111 h 64272"/>
                <a:gd name="connsiteX83" fmla="*/ 1679733 w 3440958"/>
                <a:gd name="connsiteY83" fmla="*/ 20158 h 64272"/>
                <a:gd name="connsiteX84" fmla="*/ 1679737 w 3440958"/>
                <a:gd name="connsiteY84" fmla="*/ 20157 h 64272"/>
                <a:gd name="connsiteX85" fmla="*/ 1636892 w 3440958"/>
                <a:gd name="connsiteY85" fmla="*/ 19110 h 64272"/>
                <a:gd name="connsiteX86" fmla="*/ 1414763 w 3440958"/>
                <a:gd name="connsiteY86" fmla="*/ 62538 h 64272"/>
                <a:gd name="connsiteX87" fmla="*/ 1414779 w 3440958"/>
                <a:gd name="connsiteY87" fmla="*/ 62538 h 64272"/>
                <a:gd name="connsiteX88" fmla="*/ 1431819 w 3440958"/>
                <a:gd name="connsiteY88" fmla="*/ 61492 h 64272"/>
                <a:gd name="connsiteX89" fmla="*/ 1431819 w 3440958"/>
                <a:gd name="connsiteY89" fmla="*/ 61491 h 64272"/>
                <a:gd name="connsiteX90" fmla="*/ 1414763 w 3440958"/>
                <a:gd name="connsiteY90" fmla="*/ 62538 h 64272"/>
                <a:gd name="connsiteX91" fmla="*/ 1312017 w 3440958"/>
                <a:gd name="connsiteY91" fmla="*/ 21204 h 64272"/>
                <a:gd name="connsiteX92" fmla="*/ 1312020 w 3440958"/>
                <a:gd name="connsiteY92" fmla="*/ 21204 h 64272"/>
                <a:gd name="connsiteX93" fmla="*/ 1329073 w 3440958"/>
                <a:gd name="connsiteY93" fmla="*/ 16020 h 64272"/>
                <a:gd name="connsiteX94" fmla="*/ 1329073 w 3440958"/>
                <a:gd name="connsiteY94" fmla="*/ 16019 h 64272"/>
                <a:gd name="connsiteX95" fmla="*/ 1312017 w 3440958"/>
                <a:gd name="connsiteY95" fmla="*/ 21204 h 64272"/>
                <a:gd name="connsiteX96" fmla="*/ 1047460 w 3440958"/>
                <a:gd name="connsiteY96" fmla="*/ 19110 h 64272"/>
                <a:gd name="connsiteX97" fmla="*/ 1047463 w 3440958"/>
                <a:gd name="connsiteY97" fmla="*/ 19110 h 64272"/>
                <a:gd name="connsiteX98" fmla="*/ 1068883 w 3440958"/>
                <a:gd name="connsiteY98" fmla="*/ 17559 h 64272"/>
                <a:gd name="connsiteX99" fmla="*/ 1090303 w 3440958"/>
                <a:gd name="connsiteY99" fmla="*/ 19110 h 64272"/>
                <a:gd name="connsiteX100" fmla="*/ 1090307 w 3440958"/>
                <a:gd name="connsiteY100" fmla="*/ 19110 h 64272"/>
                <a:gd name="connsiteX101" fmla="*/ 1047460 w 3440958"/>
                <a:gd name="connsiteY101" fmla="*/ 19110 h 64272"/>
                <a:gd name="connsiteX102" fmla="*/ 987561 w 3440958"/>
                <a:gd name="connsiteY102" fmla="*/ 18064 h 64272"/>
                <a:gd name="connsiteX103" fmla="*/ 1030366 w 3440958"/>
                <a:gd name="connsiteY103" fmla="*/ 19110 h 64272"/>
                <a:gd name="connsiteX104" fmla="*/ 1030407 w 3440958"/>
                <a:gd name="connsiteY104" fmla="*/ 19110 h 64272"/>
                <a:gd name="connsiteX105" fmla="*/ 987561 w 3440958"/>
                <a:gd name="connsiteY105" fmla="*/ 18063 h 64272"/>
                <a:gd name="connsiteX106" fmla="*/ 944717 w 3440958"/>
                <a:gd name="connsiteY106" fmla="*/ 20157 h 64272"/>
                <a:gd name="connsiteX107" fmla="*/ 978826 w 3440958"/>
                <a:gd name="connsiteY107" fmla="*/ 18113 h 64272"/>
                <a:gd name="connsiteX108" fmla="*/ 978825 w 3440958"/>
                <a:gd name="connsiteY108" fmla="*/ 18113 h 64272"/>
                <a:gd name="connsiteX109" fmla="*/ 842387 w 3440958"/>
                <a:gd name="connsiteY109" fmla="*/ 18113 h 64272"/>
                <a:gd name="connsiteX110" fmla="*/ 842413 w 3440958"/>
                <a:gd name="connsiteY110" fmla="*/ 18114 h 64272"/>
                <a:gd name="connsiteX111" fmla="*/ 927631 w 3440958"/>
                <a:gd name="connsiteY111" fmla="*/ 18114 h 64272"/>
                <a:gd name="connsiteX112" fmla="*/ 927661 w 3440958"/>
                <a:gd name="connsiteY112" fmla="*/ 18113 h 64272"/>
                <a:gd name="connsiteX113" fmla="*/ 842387 w 3440958"/>
                <a:gd name="connsiteY113" fmla="*/ 18113 h 64272"/>
                <a:gd name="connsiteX114" fmla="*/ 654367 w 3440958"/>
                <a:gd name="connsiteY114" fmla="*/ 19110 h 64272"/>
                <a:gd name="connsiteX115" fmla="*/ 654370 w 3440958"/>
                <a:gd name="connsiteY115" fmla="*/ 19110 h 64272"/>
                <a:gd name="connsiteX116" fmla="*/ 705970 w 3440958"/>
                <a:gd name="connsiteY116" fmla="*/ 18318 h 64272"/>
                <a:gd name="connsiteX117" fmla="*/ 722588 w 3440958"/>
                <a:gd name="connsiteY117" fmla="*/ 18063 h 64272"/>
                <a:gd name="connsiteX118" fmla="*/ 705532 w 3440958"/>
                <a:gd name="connsiteY118" fmla="*/ 17016 h 64272"/>
                <a:gd name="connsiteX119" fmla="*/ 722587 w 3440958"/>
                <a:gd name="connsiteY119" fmla="*/ 18063 h 64272"/>
                <a:gd name="connsiteX120" fmla="*/ 705970 w 3440958"/>
                <a:gd name="connsiteY120" fmla="*/ 18318 h 64272"/>
                <a:gd name="connsiteX121" fmla="*/ 586149 w 3440958"/>
                <a:gd name="connsiteY121" fmla="*/ 18114 h 64272"/>
                <a:gd name="connsiteX122" fmla="*/ 603205 w 3440958"/>
                <a:gd name="connsiteY122" fmla="*/ 18114 h 64272"/>
                <a:gd name="connsiteX123" fmla="*/ 603205 w 3440958"/>
                <a:gd name="connsiteY123" fmla="*/ 20157 h 64272"/>
                <a:gd name="connsiteX124" fmla="*/ 603205 w 3440958"/>
                <a:gd name="connsiteY124" fmla="*/ 20157 h 64272"/>
                <a:gd name="connsiteX125" fmla="*/ 603205 w 3440958"/>
                <a:gd name="connsiteY125" fmla="*/ 18113 h 64272"/>
                <a:gd name="connsiteX126" fmla="*/ 586149 w 3440958"/>
                <a:gd name="connsiteY126" fmla="*/ 18113 h 64272"/>
                <a:gd name="connsiteX127" fmla="*/ 509194 w 3440958"/>
                <a:gd name="connsiteY127" fmla="*/ 19111 h 64272"/>
                <a:gd name="connsiteX128" fmla="*/ 534971 w 3440958"/>
                <a:gd name="connsiteY128" fmla="*/ 20157 h 64272"/>
                <a:gd name="connsiteX129" fmla="*/ 534984 w 3440958"/>
                <a:gd name="connsiteY129" fmla="*/ 20157 h 64272"/>
                <a:gd name="connsiteX130" fmla="*/ 509194 w 3440958"/>
                <a:gd name="connsiteY130" fmla="*/ 19110 h 64272"/>
                <a:gd name="connsiteX131" fmla="*/ 406450 w 3440958"/>
                <a:gd name="connsiteY131" fmla="*/ 20158 h 64272"/>
                <a:gd name="connsiteX132" fmla="*/ 415183 w 3440958"/>
                <a:gd name="connsiteY132" fmla="*/ 20158 h 64272"/>
                <a:gd name="connsiteX133" fmla="*/ 415185 w 3440958"/>
                <a:gd name="connsiteY133" fmla="*/ 20157 h 64272"/>
                <a:gd name="connsiteX134" fmla="*/ 406450 w 3440958"/>
                <a:gd name="connsiteY134" fmla="*/ 20157 h 64272"/>
                <a:gd name="connsiteX135" fmla="*/ 0 w 3440958"/>
                <a:gd name="connsiteY135" fmla="*/ 61174 h 64272"/>
                <a:gd name="connsiteX136" fmla="*/ 0 w 3440958"/>
                <a:gd name="connsiteY136" fmla="*/ 11616 h 64272"/>
                <a:gd name="connsiteX137" fmla="*/ 389135 w 3440958"/>
                <a:gd name="connsiteY137" fmla="*/ 3174 h 64272"/>
                <a:gd name="connsiteX138" fmla="*/ 1038309 w 3440958"/>
                <a:gd name="connsiteY138" fmla="*/ 712 h 64272"/>
                <a:gd name="connsiteX139" fmla="*/ 1047044 w 3440958"/>
                <a:gd name="connsiteY139" fmla="*/ 2756 h 64272"/>
                <a:gd name="connsiteX140" fmla="*/ 1141055 w 3440958"/>
                <a:gd name="connsiteY140" fmla="*/ 712 h 64272"/>
                <a:gd name="connsiteX141" fmla="*/ 1149790 w 3440958"/>
                <a:gd name="connsiteY141" fmla="*/ 2756 h 64272"/>
                <a:gd name="connsiteX142" fmla="*/ 1235064 w 3440958"/>
                <a:gd name="connsiteY142" fmla="*/ 1709 h 64272"/>
                <a:gd name="connsiteX143" fmla="*/ 1218008 w 3440958"/>
                <a:gd name="connsiteY143" fmla="*/ 2756 h 64272"/>
                <a:gd name="connsiteX144" fmla="*/ 1235064 w 3440958"/>
                <a:gd name="connsiteY144" fmla="*/ 2756 h 64272"/>
                <a:gd name="connsiteX145" fmla="*/ 1243799 w 3440958"/>
                <a:gd name="connsiteY145" fmla="*/ 712 h 64272"/>
                <a:gd name="connsiteX146" fmla="*/ 1542881 w 3440958"/>
                <a:gd name="connsiteY146" fmla="*/ 2756 h 64272"/>
                <a:gd name="connsiteX147" fmla="*/ 1551616 w 3440958"/>
                <a:gd name="connsiteY147" fmla="*/ 3803 h 64272"/>
                <a:gd name="connsiteX148" fmla="*/ 1560353 w 3440958"/>
                <a:gd name="connsiteY148" fmla="*/ 1759 h 64272"/>
                <a:gd name="connsiteX149" fmla="*/ 1697207 w 3440958"/>
                <a:gd name="connsiteY149" fmla="*/ 2806 h 64272"/>
                <a:gd name="connsiteX150" fmla="*/ 1697207 w 3440958"/>
                <a:gd name="connsiteY150" fmla="*/ 3853 h 64272"/>
                <a:gd name="connsiteX151" fmla="*/ 1714262 w 3440958"/>
                <a:gd name="connsiteY151" fmla="*/ 4900 h 64272"/>
                <a:gd name="connsiteX152" fmla="*/ 1714262 w 3440958"/>
                <a:gd name="connsiteY152" fmla="*/ 2856 h 64272"/>
                <a:gd name="connsiteX153" fmla="*/ 1791218 w 3440958"/>
                <a:gd name="connsiteY153" fmla="*/ 2856 h 64272"/>
                <a:gd name="connsiteX154" fmla="*/ 1808271 w 3440958"/>
                <a:gd name="connsiteY154" fmla="*/ 6994 h 64272"/>
                <a:gd name="connsiteX155" fmla="*/ 1825327 w 3440958"/>
                <a:gd name="connsiteY155" fmla="*/ 4950 h 64272"/>
                <a:gd name="connsiteX156" fmla="*/ 1808271 w 3440958"/>
                <a:gd name="connsiteY156" fmla="*/ 2906 h 64272"/>
                <a:gd name="connsiteX157" fmla="*/ 1825327 w 3440958"/>
                <a:gd name="connsiteY157" fmla="*/ 2906 h 64272"/>
                <a:gd name="connsiteX158" fmla="*/ 1834062 w 3440958"/>
                <a:gd name="connsiteY158" fmla="*/ 5997 h 64272"/>
                <a:gd name="connsiteX159" fmla="*/ 1851117 w 3440958"/>
                <a:gd name="connsiteY159" fmla="*/ 4950 h 64272"/>
                <a:gd name="connsiteX160" fmla="*/ 1842382 w 3440958"/>
                <a:gd name="connsiteY160" fmla="*/ 3903 h 64272"/>
                <a:gd name="connsiteX161" fmla="*/ 1868173 w 3440958"/>
                <a:gd name="connsiteY161" fmla="*/ 3903 h 64272"/>
                <a:gd name="connsiteX162" fmla="*/ 1868173 w 3440958"/>
                <a:gd name="connsiteY162" fmla="*/ 5947 h 64272"/>
                <a:gd name="connsiteX163" fmla="*/ 2047456 w 3440958"/>
                <a:gd name="connsiteY163" fmla="*/ 9039 h 64272"/>
                <a:gd name="connsiteX164" fmla="*/ 2038721 w 3440958"/>
                <a:gd name="connsiteY164" fmla="*/ 5947 h 64272"/>
                <a:gd name="connsiteX165" fmla="*/ 2064509 w 3440958"/>
                <a:gd name="connsiteY165" fmla="*/ 6994 h 64272"/>
                <a:gd name="connsiteX166" fmla="*/ 2073244 w 3440958"/>
                <a:gd name="connsiteY166" fmla="*/ 6994 h 64272"/>
                <a:gd name="connsiteX167" fmla="*/ 2090300 w 3440958"/>
                <a:gd name="connsiteY167" fmla="*/ 9039 h 64272"/>
                <a:gd name="connsiteX168" fmla="*/ 2107353 w 3440958"/>
                <a:gd name="connsiteY168" fmla="*/ 9039 h 64272"/>
                <a:gd name="connsiteX169" fmla="*/ 2105326 w 3440958"/>
                <a:gd name="connsiteY169" fmla="*/ 8123 h 64272"/>
                <a:gd name="connsiteX170" fmla="*/ 2116089 w 3440958"/>
                <a:gd name="connsiteY170" fmla="*/ 7992 h 64272"/>
                <a:gd name="connsiteX171" fmla="*/ 2107358 w 3440958"/>
                <a:gd name="connsiteY171" fmla="*/ 9039 h 64272"/>
                <a:gd name="connsiteX172" fmla="*/ 2141464 w 3440958"/>
                <a:gd name="connsiteY172" fmla="*/ 10453 h 64272"/>
                <a:gd name="connsiteX173" fmla="*/ 2175574 w 3440958"/>
                <a:gd name="connsiteY173" fmla="*/ 11083 h 64272"/>
                <a:gd name="connsiteX174" fmla="*/ 2252529 w 3440958"/>
                <a:gd name="connsiteY174" fmla="*/ 13127 h 64272"/>
                <a:gd name="connsiteX175" fmla="*/ 2261264 w 3440958"/>
                <a:gd name="connsiteY175" fmla="*/ 12080 h 64272"/>
                <a:gd name="connsiteX176" fmla="*/ 2278320 w 3440958"/>
                <a:gd name="connsiteY176" fmla="*/ 14124 h 64272"/>
                <a:gd name="connsiteX177" fmla="*/ 2287055 w 3440958"/>
                <a:gd name="connsiteY177" fmla="*/ 9986 h 64272"/>
                <a:gd name="connsiteX178" fmla="*/ 2364010 w 3440958"/>
                <a:gd name="connsiteY178" fmla="*/ 14124 h 64272"/>
                <a:gd name="connsiteX179" fmla="*/ 2406854 w 3440958"/>
                <a:gd name="connsiteY179" fmla="*/ 13077 h 64272"/>
                <a:gd name="connsiteX180" fmla="*/ 2398119 w 3440958"/>
                <a:gd name="connsiteY180" fmla="*/ 14124 h 64272"/>
                <a:gd name="connsiteX181" fmla="*/ 2415173 w 3440958"/>
                <a:gd name="connsiteY181" fmla="*/ 15171 h 64272"/>
                <a:gd name="connsiteX182" fmla="*/ 2420425 w 3440958"/>
                <a:gd name="connsiteY182" fmla="*/ 15414 h 64272"/>
                <a:gd name="connsiteX183" fmla="*/ 2429090 w 3440958"/>
                <a:gd name="connsiteY183" fmla="*/ 14467 h 64272"/>
                <a:gd name="connsiteX184" fmla="*/ 2440756 w 3440958"/>
                <a:gd name="connsiteY184" fmla="*/ 15632 h 64272"/>
                <a:gd name="connsiteX185" fmla="*/ 2466337 w 3440958"/>
                <a:gd name="connsiteY185" fmla="*/ 15121 h 64272"/>
                <a:gd name="connsiteX186" fmla="*/ 2645620 w 3440958"/>
                <a:gd name="connsiteY186" fmla="*/ 20307 h 64272"/>
                <a:gd name="connsiteX187" fmla="*/ 2645620 w 3440958"/>
                <a:gd name="connsiteY187" fmla="*/ 22351 h 64272"/>
                <a:gd name="connsiteX188" fmla="*/ 2619832 w 3440958"/>
                <a:gd name="connsiteY188" fmla="*/ 23398 h 64272"/>
                <a:gd name="connsiteX189" fmla="*/ 2645620 w 3440958"/>
                <a:gd name="connsiteY189" fmla="*/ 29581 h 64272"/>
                <a:gd name="connsiteX190" fmla="*/ 2628567 w 3440958"/>
                <a:gd name="connsiteY190" fmla="*/ 25442 h 64272"/>
                <a:gd name="connsiteX191" fmla="*/ 2619832 w 3440958"/>
                <a:gd name="connsiteY191" fmla="*/ 27487 h 64272"/>
                <a:gd name="connsiteX192" fmla="*/ 2594041 w 3440958"/>
                <a:gd name="connsiteY192" fmla="*/ 29531 h 64272"/>
                <a:gd name="connsiteX193" fmla="*/ 2576986 w 3440958"/>
                <a:gd name="connsiteY193" fmla="*/ 26439 h 64272"/>
                <a:gd name="connsiteX194" fmla="*/ 2568251 w 3440958"/>
                <a:gd name="connsiteY194" fmla="*/ 33669 h 64272"/>
                <a:gd name="connsiteX195" fmla="*/ 2611095 w 3440958"/>
                <a:gd name="connsiteY195" fmla="*/ 32622 h 64272"/>
                <a:gd name="connsiteX196" fmla="*/ 2653941 w 3440958"/>
                <a:gd name="connsiteY196" fmla="*/ 31575 h 64272"/>
                <a:gd name="connsiteX197" fmla="*/ 2679729 w 3440958"/>
                <a:gd name="connsiteY197" fmla="*/ 34666 h 64272"/>
                <a:gd name="connsiteX198" fmla="*/ 2688466 w 3440958"/>
                <a:gd name="connsiteY198" fmla="*/ 32622 h 64272"/>
                <a:gd name="connsiteX199" fmla="*/ 2731310 w 3440958"/>
                <a:gd name="connsiteY199" fmla="*/ 34666 h 64272"/>
                <a:gd name="connsiteX200" fmla="*/ 2799531 w 3440958"/>
                <a:gd name="connsiteY200" fmla="*/ 33619 h 64272"/>
                <a:gd name="connsiteX201" fmla="*/ 2799531 w 3440958"/>
                <a:gd name="connsiteY201" fmla="*/ 39802 h 64272"/>
                <a:gd name="connsiteX202" fmla="*/ 2739631 w 3440958"/>
                <a:gd name="connsiteY202" fmla="*/ 43940 h 64272"/>
                <a:gd name="connsiteX203" fmla="*/ 2730894 w 3440958"/>
                <a:gd name="connsiteY203" fmla="*/ 41896 h 64272"/>
                <a:gd name="connsiteX204" fmla="*/ 2713840 w 3440958"/>
                <a:gd name="connsiteY204" fmla="*/ 43940 h 64272"/>
                <a:gd name="connsiteX205" fmla="*/ 2705106 w 3440958"/>
                <a:gd name="connsiteY205" fmla="*/ 40849 h 64272"/>
                <a:gd name="connsiteX206" fmla="*/ 2662259 w 3440958"/>
                <a:gd name="connsiteY206" fmla="*/ 42893 h 64272"/>
                <a:gd name="connsiteX207" fmla="*/ 2594041 w 3440958"/>
                <a:gd name="connsiteY207" fmla="*/ 45984 h 64272"/>
                <a:gd name="connsiteX208" fmla="*/ 2568251 w 3440958"/>
                <a:gd name="connsiteY208" fmla="*/ 41846 h 64272"/>
                <a:gd name="connsiteX209" fmla="*/ 2568251 w 3440958"/>
                <a:gd name="connsiteY209" fmla="*/ 44937 h 64272"/>
                <a:gd name="connsiteX210" fmla="*/ 2559516 w 3440958"/>
                <a:gd name="connsiteY210" fmla="*/ 42893 h 64272"/>
                <a:gd name="connsiteX211" fmla="*/ 2533725 w 3440958"/>
                <a:gd name="connsiteY211" fmla="*/ 45984 h 64272"/>
                <a:gd name="connsiteX212" fmla="*/ 2499616 w 3440958"/>
                <a:gd name="connsiteY212" fmla="*/ 45984 h 64272"/>
                <a:gd name="connsiteX213" fmla="*/ 2627734 w 3440958"/>
                <a:gd name="connsiteY213" fmla="*/ 48029 h 64272"/>
                <a:gd name="connsiteX214" fmla="*/ 2636469 w 3440958"/>
                <a:gd name="connsiteY214" fmla="*/ 45984 h 64272"/>
                <a:gd name="connsiteX215" fmla="*/ 2696369 w 3440958"/>
                <a:gd name="connsiteY215" fmla="*/ 49076 h 64272"/>
                <a:gd name="connsiteX216" fmla="*/ 2781643 w 3440958"/>
                <a:gd name="connsiteY216" fmla="*/ 48029 h 64272"/>
                <a:gd name="connsiteX217" fmla="*/ 2977983 w 3440958"/>
                <a:gd name="connsiteY217" fmla="*/ 50073 h 64272"/>
                <a:gd name="connsiteX218" fmla="*/ 2986718 w 3440958"/>
                <a:gd name="connsiteY218" fmla="*/ 48029 h 64272"/>
                <a:gd name="connsiteX219" fmla="*/ 3080727 w 3440958"/>
                <a:gd name="connsiteY219" fmla="*/ 48029 h 64272"/>
                <a:gd name="connsiteX220" fmla="*/ 3080727 w 3440958"/>
                <a:gd name="connsiteY220" fmla="*/ 49076 h 64272"/>
                <a:gd name="connsiteX221" fmla="*/ 3440958 w 3440958"/>
                <a:gd name="connsiteY221" fmla="*/ 47331 h 64272"/>
                <a:gd name="connsiteX222" fmla="*/ 2885635 w 3440958"/>
                <a:gd name="connsiteY222" fmla="*/ 56654 h 64272"/>
                <a:gd name="connsiteX223" fmla="*/ 2859847 w 3440958"/>
                <a:gd name="connsiteY223" fmla="*/ 58699 h 64272"/>
                <a:gd name="connsiteX224" fmla="*/ 2851112 w 3440958"/>
                <a:gd name="connsiteY224" fmla="*/ 56654 h 64272"/>
                <a:gd name="connsiteX225" fmla="*/ 2791210 w 3440958"/>
                <a:gd name="connsiteY225" fmla="*/ 60793 h 64272"/>
                <a:gd name="connsiteX226" fmla="*/ 2705936 w 3440958"/>
                <a:gd name="connsiteY226" fmla="*/ 59746 h 64272"/>
                <a:gd name="connsiteX227" fmla="*/ 2517918 w 3440958"/>
                <a:gd name="connsiteY227" fmla="*/ 63884 h 64272"/>
                <a:gd name="connsiteX228" fmla="*/ 2398119 w 3440958"/>
                <a:gd name="connsiteY228" fmla="*/ 62837 h 64272"/>
                <a:gd name="connsiteX229" fmla="*/ 2064926 w 3440958"/>
                <a:gd name="connsiteY229" fmla="*/ 62837 h 64272"/>
                <a:gd name="connsiteX230" fmla="*/ 2022082 w 3440958"/>
                <a:gd name="connsiteY230" fmla="*/ 61790 h 64272"/>
                <a:gd name="connsiteX231" fmla="*/ 1928071 w 3440958"/>
                <a:gd name="connsiteY231" fmla="*/ 63834 h 64272"/>
                <a:gd name="connsiteX232" fmla="*/ 1885227 w 3440958"/>
                <a:gd name="connsiteY232" fmla="*/ 63834 h 64272"/>
                <a:gd name="connsiteX233" fmla="*/ 1765427 w 3440958"/>
                <a:gd name="connsiteY233" fmla="*/ 61790 h 64272"/>
                <a:gd name="connsiteX234" fmla="*/ 1756692 w 3440958"/>
                <a:gd name="connsiteY234" fmla="*/ 62837 h 64272"/>
                <a:gd name="connsiteX235" fmla="*/ 1679737 w 3440958"/>
                <a:gd name="connsiteY235" fmla="*/ 61790 h 64272"/>
                <a:gd name="connsiteX236" fmla="*/ 1653945 w 3440958"/>
                <a:gd name="connsiteY236" fmla="*/ 63834 h 64272"/>
                <a:gd name="connsiteX237" fmla="*/ 1653945 w 3440958"/>
                <a:gd name="connsiteY237" fmla="*/ 60743 h 64272"/>
                <a:gd name="connsiteX238" fmla="*/ 1628155 w 3440958"/>
                <a:gd name="connsiteY238" fmla="*/ 62787 h 64272"/>
                <a:gd name="connsiteX239" fmla="*/ 1619836 w 3440958"/>
                <a:gd name="connsiteY239" fmla="*/ 62787 h 64272"/>
                <a:gd name="connsiteX240" fmla="*/ 1619836 w 3440958"/>
                <a:gd name="connsiteY240" fmla="*/ 61740 h 64272"/>
                <a:gd name="connsiteX241" fmla="*/ 1602781 w 3440958"/>
                <a:gd name="connsiteY241" fmla="*/ 62787 h 64272"/>
                <a:gd name="connsiteX242" fmla="*/ 1602781 w 3440958"/>
                <a:gd name="connsiteY242" fmla="*/ 61740 h 64272"/>
                <a:gd name="connsiteX243" fmla="*/ 1517507 w 3440958"/>
                <a:gd name="connsiteY243" fmla="*/ 63784 h 64272"/>
                <a:gd name="connsiteX244" fmla="*/ 1474663 w 3440958"/>
                <a:gd name="connsiteY244" fmla="*/ 62737 h 64272"/>
                <a:gd name="connsiteX245" fmla="*/ 1472517 w 3440958"/>
                <a:gd name="connsiteY245" fmla="*/ 62737 h 64272"/>
                <a:gd name="connsiteX246" fmla="*/ 1457607 w 3440958"/>
                <a:gd name="connsiteY246" fmla="*/ 62737 h 64272"/>
                <a:gd name="connsiteX247" fmla="*/ 1440553 w 3440958"/>
                <a:gd name="connsiteY247" fmla="*/ 61690 h 64272"/>
                <a:gd name="connsiteX248" fmla="*/ 1397707 w 3440958"/>
                <a:gd name="connsiteY248" fmla="*/ 62737 h 64272"/>
                <a:gd name="connsiteX249" fmla="*/ 1388972 w 3440958"/>
                <a:gd name="connsiteY249" fmla="*/ 60693 h 64272"/>
                <a:gd name="connsiteX250" fmla="*/ 1337808 w 3440958"/>
                <a:gd name="connsiteY250" fmla="*/ 61740 h 64272"/>
                <a:gd name="connsiteX251" fmla="*/ 1337808 w 3440958"/>
                <a:gd name="connsiteY251" fmla="*/ 62787 h 64272"/>
                <a:gd name="connsiteX252" fmla="*/ 1303698 w 3440958"/>
                <a:gd name="connsiteY252" fmla="*/ 62787 h 64272"/>
                <a:gd name="connsiteX253" fmla="*/ 1303698 w 3440958"/>
                <a:gd name="connsiteY253" fmla="*/ 61740 h 64272"/>
                <a:gd name="connsiteX254" fmla="*/ 1286643 w 3440958"/>
                <a:gd name="connsiteY254" fmla="*/ 62787 h 64272"/>
                <a:gd name="connsiteX255" fmla="*/ 1277908 w 3440958"/>
                <a:gd name="connsiteY255" fmla="*/ 62787 h 64272"/>
                <a:gd name="connsiteX256" fmla="*/ 1269173 w 3440958"/>
                <a:gd name="connsiteY256" fmla="*/ 60743 h 64272"/>
                <a:gd name="connsiteX257" fmla="*/ 1218008 w 3440958"/>
                <a:gd name="connsiteY257" fmla="*/ 62787 h 64272"/>
                <a:gd name="connsiteX258" fmla="*/ 1218008 w 3440958"/>
                <a:gd name="connsiteY258" fmla="*/ 61740 h 64272"/>
                <a:gd name="connsiteX259" fmla="*/ 1200955 w 3440958"/>
                <a:gd name="connsiteY259" fmla="*/ 62787 h 64272"/>
                <a:gd name="connsiteX260" fmla="*/ 1200955 w 3440958"/>
                <a:gd name="connsiteY260" fmla="*/ 61740 h 64272"/>
                <a:gd name="connsiteX261" fmla="*/ 1183899 w 3440958"/>
                <a:gd name="connsiteY261" fmla="*/ 60693 h 64272"/>
                <a:gd name="connsiteX262" fmla="*/ 1141055 w 3440958"/>
                <a:gd name="connsiteY262" fmla="*/ 62737 h 64272"/>
                <a:gd name="connsiteX263" fmla="*/ 346550 w 3440958"/>
                <a:gd name="connsiteY263" fmla="*/ 59646 h 64272"/>
                <a:gd name="connsiteX264" fmla="*/ 13358 w 3440958"/>
                <a:gd name="connsiteY264" fmla="*/ 61204 h 6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440958" h="64272">
                  <a:moveTo>
                    <a:pt x="2516669" y="24296"/>
                  </a:moveTo>
                  <a:lnTo>
                    <a:pt x="2516677" y="24296"/>
                  </a:lnTo>
                  <a:lnTo>
                    <a:pt x="2533725" y="23268"/>
                  </a:lnTo>
                  <a:cubicBezTo>
                    <a:pt x="2537989" y="22489"/>
                    <a:pt x="2542253" y="21704"/>
                    <a:pt x="2550781" y="22203"/>
                  </a:cubicBezTo>
                  <a:lnTo>
                    <a:pt x="2550781" y="23249"/>
                  </a:lnTo>
                  <a:lnTo>
                    <a:pt x="2550781" y="23249"/>
                  </a:lnTo>
                  <a:cubicBezTo>
                    <a:pt x="2550781" y="23249"/>
                    <a:pt x="2550781" y="23249"/>
                    <a:pt x="2550781" y="22202"/>
                  </a:cubicBezTo>
                  <a:cubicBezTo>
                    <a:pt x="2533725" y="21204"/>
                    <a:pt x="2533725" y="25343"/>
                    <a:pt x="2516669" y="24296"/>
                  </a:cubicBezTo>
                  <a:close/>
                  <a:moveTo>
                    <a:pt x="2508351" y="26341"/>
                  </a:moveTo>
                  <a:lnTo>
                    <a:pt x="2517086" y="26341"/>
                  </a:lnTo>
                  <a:lnTo>
                    <a:pt x="2517086" y="29431"/>
                  </a:lnTo>
                  <a:lnTo>
                    <a:pt x="2517086" y="29431"/>
                  </a:lnTo>
                  <a:cubicBezTo>
                    <a:pt x="2517086" y="29431"/>
                    <a:pt x="2517086" y="29431"/>
                    <a:pt x="2517086" y="26340"/>
                  </a:cubicBezTo>
                  <a:cubicBezTo>
                    <a:pt x="2517086" y="26340"/>
                    <a:pt x="2517086" y="26340"/>
                    <a:pt x="2508351" y="26340"/>
                  </a:cubicBezTo>
                  <a:close/>
                  <a:moveTo>
                    <a:pt x="2465507" y="26341"/>
                  </a:moveTo>
                  <a:lnTo>
                    <a:pt x="2474241" y="29431"/>
                  </a:lnTo>
                  <a:lnTo>
                    <a:pt x="2474242" y="29431"/>
                  </a:lnTo>
                  <a:cubicBezTo>
                    <a:pt x="2474242" y="29431"/>
                    <a:pt x="2474242" y="29431"/>
                    <a:pt x="2465507" y="26340"/>
                  </a:cubicBezTo>
                  <a:close/>
                  <a:moveTo>
                    <a:pt x="2415172" y="13077"/>
                  </a:moveTo>
                  <a:cubicBezTo>
                    <a:pt x="2432227" y="14124"/>
                    <a:pt x="2432227" y="14124"/>
                    <a:pt x="2432227" y="14124"/>
                  </a:cubicBezTo>
                  <a:lnTo>
                    <a:pt x="2429089" y="14467"/>
                  </a:lnTo>
                  <a:close/>
                  <a:moveTo>
                    <a:pt x="2380233" y="25344"/>
                  </a:moveTo>
                  <a:lnTo>
                    <a:pt x="2388966" y="28434"/>
                  </a:lnTo>
                  <a:lnTo>
                    <a:pt x="2388968" y="28434"/>
                  </a:lnTo>
                  <a:cubicBezTo>
                    <a:pt x="2388968" y="28434"/>
                    <a:pt x="2388968" y="28434"/>
                    <a:pt x="2380233" y="25343"/>
                  </a:cubicBezTo>
                  <a:close/>
                  <a:moveTo>
                    <a:pt x="2338511" y="28103"/>
                  </a:moveTo>
                  <a:lnTo>
                    <a:pt x="2338512" y="28103"/>
                  </a:lnTo>
                  <a:lnTo>
                    <a:pt x="2345705" y="24297"/>
                  </a:lnTo>
                  <a:lnTo>
                    <a:pt x="2354440" y="28434"/>
                  </a:lnTo>
                  <a:lnTo>
                    <a:pt x="2354442" y="28434"/>
                  </a:lnTo>
                  <a:cubicBezTo>
                    <a:pt x="2362761" y="26340"/>
                    <a:pt x="2354442" y="25343"/>
                    <a:pt x="2345705" y="24296"/>
                  </a:cubicBezTo>
                  <a:cubicBezTo>
                    <a:pt x="2345705" y="25866"/>
                    <a:pt x="2336112" y="26848"/>
                    <a:pt x="2338511" y="28103"/>
                  </a:cubicBezTo>
                  <a:close/>
                  <a:moveTo>
                    <a:pt x="2269168" y="23298"/>
                  </a:moveTo>
                  <a:lnTo>
                    <a:pt x="2284090" y="25979"/>
                  </a:lnTo>
                  <a:lnTo>
                    <a:pt x="2286221" y="29481"/>
                  </a:lnTo>
                  <a:lnTo>
                    <a:pt x="2286222" y="29481"/>
                  </a:lnTo>
                  <a:cubicBezTo>
                    <a:pt x="2303278" y="25343"/>
                    <a:pt x="2269168" y="26340"/>
                    <a:pt x="2269168" y="23298"/>
                  </a:cubicBezTo>
                  <a:close/>
                  <a:moveTo>
                    <a:pt x="2149369" y="40850"/>
                  </a:moveTo>
                  <a:lnTo>
                    <a:pt x="2166422" y="40850"/>
                  </a:lnTo>
                  <a:lnTo>
                    <a:pt x="2166422" y="42893"/>
                  </a:lnTo>
                  <a:lnTo>
                    <a:pt x="2166423" y="42893"/>
                  </a:lnTo>
                  <a:lnTo>
                    <a:pt x="2166423" y="40849"/>
                  </a:lnTo>
                  <a:cubicBezTo>
                    <a:pt x="2166423" y="40849"/>
                    <a:pt x="2166423" y="40849"/>
                    <a:pt x="2149369" y="40849"/>
                  </a:cubicBezTo>
                  <a:close/>
                  <a:moveTo>
                    <a:pt x="2106523" y="26340"/>
                  </a:moveTo>
                  <a:cubicBezTo>
                    <a:pt x="2106523" y="26340"/>
                    <a:pt x="2106523" y="26340"/>
                    <a:pt x="2123578" y="24296"/>
                  </a:cubicBezTo>
                  <a:lnTo>
                    <a:pt x="2123577" y="24296"/>
                  </a:lnTo>
                  <a:lnTo>
                    <a:pt x="2106524" y="26340"/>
                  </a:lnTo>
                  <a:close/>
                  <a:moveTo>
                    <a:pt x="2046622" y="22202"/>
                  </a:moveTo>
                  <a:lnTo>
                    <a:pt x="2055356" y="26340"/>
                  </a:lnTo>
                  <a:lnTo>
                    <a:pt x="2055358" y="26340"/>
                  </a:lnTo>
                  <a:cubicBezTo>
                    <a:pt x="2055358" y="25343"/>
                    <a:pt x="2055358" y="23249"/>
                    <a:pt x="2046623" y="22202"/>
                  </a:cubicBezTo>
                  <a:close/>
                  <a:moveTo>
                    <a:pt x="1987140" y="22202"/>
                  </a:moveTo>
                  <a:lnTo>
                    <a:pt x="1987146" y="22203"/>
                  </a:lnTo>
                  <a:lnTo>
                    <a:pt x="1995875" y="22203"/>
                  </a:lnTo>
                  <a:lnTo>
                    <a:pt x="2004604" y="25292"/>
                  </a:lnTo>
                  <a:lnTo>
                    <a:pt x="2004610" y="25293"/>
                  </a:lnTo>
                  <a:cubicBezTo>
                    <a:pt x="2004610" y="25293"/>
                    <a:pt x="2004610" y="25293"/>
                    <a:pt x="1995875" y="22202"/>
                  </a:cubicBezTo>
                  <a:cubicBezTo>
                    <a:pt x="1995875" y="22202"/>
                    <a:pt x="1995875" y="22202"/>
                    <a:pt x="1987140" y="22202"/>
                  </a:cubicBezTo>
                  <a:close/>
                  <a:moveTo>
                    <a:pt x="1858605" y="20158"/>
                  </a:moveTo>
                  <a:lnTo>
                    <a:pt x="1893125" y="22203"/>
                  </a:lnTo>
                  <a:lnTo>
                    <a:pt x="1893131" y="22202"/>
                  </a:lnTo>
                  <a:cubicBezTo>
                    <a:pt x="1884394" y="22202"/>
                    <a:pt x="1867340" y="20157"/>
                    <a:pt x="1858605" y="20157"/>
                  </a:cubicBezTo>
                  <a:close/>
                  <a:moveTo>
                    <a:pt x="1773331" y="22251"/>
                  </a:moveTo>
                  <a:lnTo>
                    <a:pt x="1773338" y="22251"/>
                  </a:lnTo>
                  <a:lnTo>
                    <a:pt x="1790384" y="20208"/>
                  </a:lnTo>
                  <a:lnTo>
                    <a:pt x="1790384" y="21204"/>
                  </a:lnTo>
                  <a:lnTo>
                    <a:pt x="1790385" y="21204"/>
                  </a:lnTo>
                  <a:cubicBezTo>
                    <a:pt x="1799120" y="20157"/>
                    <a:pt x="1790385" y="20207"/>
                    <a:pt x="1790385" y="20207"/>
                  </a:cubicBezTo>
                  <a:cubicBezTo>
                    <a:pt x="1790385" y="20207"/>
                    <a:pt x="1790385" y="20207"/>
                    <a:pt x="1773331" y="22251"/>
                  </a:cubicBezTo>
                  <a:close/>
                  <a:moveTo>
                    <a:pt x="1747541" y="20158"/>
                  </a:moveTo>
                  <a:lnTo>
                    <a:pt x="1764593" y="21205"/>
                  </a:lnTo>
                  <a:lnTo>
                    <a:pt x="1764595" y="21204"/>
                  </a:lnTo>
                  <a:cubicBezTo>
                    <a:pt x="1764595" y="21204"/>
                    <a:pt x="1764595" y="21204"/>
                    <a:pt x="1747541" y="20157"/>
                  </a:cubicBezTo>
                  <a:close/>
                  <a:moveTo>
                    <a:pt x="1747541" y="24296"/>
                  </a:moveTo>
                  <a:lnTo>
                    <a:pt x="1747545" y="24296"/>
                  </a:lnTo>
                  <a:lnTo>
                    <a:pt x="1756276" y="22252"/>
                  </a:lnTo>
                  <a:lnTo>
                    <a:pt x="1756273" y="22252"/>
                  </a:lnTo>
                  <a:close/>
                  <a:moveTo>
                    <a:pt x="1653944" y="23249"/>
                  </a:moveTo>
                  <a:lnTo>
                    <a:pt x="1653945" y="23249"/>
                  </a:lnTo>
                  <a:lnTo>
                    <a:pt x="1653945" y="20158"/>
                  </a:lnTo>
                  <a:lnTo>
                    <a:pt x="1653944" y="20158"/>
                  </a:lnTo>
                  <a:close/>
                  <a:moveTo>
                    <a:pt x="1636892" y="19110"/>
                  </a:moveTo>
                  <a:lnTo>
                    <a:pt x="1636892" y="19111"/>
                  </a:lnTo>
                  <a:lnTo>
                    <a:pt x="1679733" y="20158"/>
                  </a:lnTo>
                  <a:lnTo>
                    <a:pt x="1679737" y="20157"/>
                  </a:lnTo>
                  <a:cubicBezTo>
                    <a:pt x="1679737" y="20157"/>
                    <a:pt x="1679737" y="20157"/>
                    <a:pt x="1636892" y="19110"/>
                  </a:cubicBezTo>
                  <a:close/>
                  <a:moveTo>
                    <a:pt x="1414763" y="62538"/>
                  </a:moveTo>
                  <a:lnTo>
                    <a:pt x="1414779" y="62538"/>
                  </a:lnTo>
                  <a:lnTo>
                    <a:pt x="1431819" y="61492"/>
                  </a:lnTo>
                  <a:lnTo>
                    <a:pt x="1431819" y="61491"/>
                  </a:lnTo>
                  <a:cubicBezTo>
                    <a:pt x="1431819" y="61491"/>
                    <a:pt x="1431819" y="61491"/>
                    <a:pt x="1414763" y="62538"/>
                  </a:cubicBezTo>
                  <a:close/>
                  <a:moveTo>
                    <a:pt x="1312017" y="21204"/>
                  </a:moveTo>
                  <a:lnTo>
                    <a:pt x="1312020" y="21204"/>
                  </a:lnTo>
                  <a:lnTo>
                    <a:pt x="1329073" y="16020"/>
                  </a:lnTo>
                  <a:lnTo>
                    <a:pt x="1329073" y="16019"/>
                  </a:lnTo>
                  <a:cubicBezTo>
                    <a:pt x="1329073" y="19160"/>
                    <a:pt x="1312017" y="19160"/>
                    <a:pt x="1312017" y="21204"/>
                  </a:cubicBezTo>
                  <a:close/>
                  <a:moveTo>
                    <a:pt x="1047460" y="19110"/>
                  </a:moveTo>
                  <a:lnTo>
                    <a:pt x="1047463" y="19110"/>
                  </a:lnTo>
                  <a:lnTo>
                    <a:pt x="1068883" y="17559"/>
                  </a:lnTo>
                  <a:lnTo>
                    <a:pt x="1090303" y="19110"/>
                  </a:lnTo>
                  <a:lnTo>
                    <a:pt x="1090307" y="19110"/>
                  </a:lnTo>
                  <a:cubicBezTo>
                    <a:pt x="1073251" y="14972"/>
                    <a:pt x="1064516" y="19110"/>
                    <a:pt x="1047460" y="19110"/>
                  </a:cubicBezTo>
                  <a:close/>
                  <a:moveTo>
                    <a:pt x="987561" y="18064"/>
                  </a:moveTo>
                  <a:lnTo>
                    <a:pt x="1030366" y="19110"/>
                  </a:lnTo>
                  <a:lnTo>
                    <a:pt x="1030407" y="19110"/>
                  </a:lnTo>
                  <a:cubicBezTo>
                    <a:pt x="1030407" y="19110"/>
                    <a:pt x="1030407" y="19110"/>
                    <a:pt x="987561" y="18063"/>
                  </a:cubicBezTo>
                  <a:close/>
                  <a:moveTo>
                    <a:pt x="944717" y="20157"/>
                  </a:moveTo>
                  <a:cubicBezTo>
                    <a:pt x="953452" y="20157"/>
                    <a:pt x="961770" y="18113"/>
                    <a:pt x="978826" y="18113"/>
                  </a:cubicBezTo>
                  <a:lnTo>
                    <a:pt x="978825" y="18113"/>
                  </a:lnTo>
                  <a:close/>
                  <a:moveTo>
                    <a:pt x="842387" y="18113"/>
                  </a:moveTo>
                  <a:lnTo>
                    <a:pt x="842413" y="18114"/>
                  </a:lnTo>
                  <a:lnTo>
                    <a:pt x="927631" y="18114"/>
                  </a:lnTo>
                  <a:lnTo>
                    <a:pt x="927661" y="18113"/>
                  </a:lnTo>
                  <a:cubicBezTo>
                    <a:pt x="893552" y="18113"/>
                    <a:pt x="868178" y="18113"/>
                    <a:pt x="842387" y="18113"/>
                  </a:cubicBezTo>
                  <a:close/>
                  <a:moveTo>
                    <a:pt x="654367" y="19110"/>
                  </a:moveTo>
                  <a:lnTo>
                    <a:pt x="654370" y="19110"/>
                  </a:lnTo>
                  <a:lnTo>
                    <a:pt x="705970" y="18318"/>
                  </a:lnTo>
                  <a:lnTo>
                    <a:pt x="722588" y="18063"/>
                  </a:lnTo>
                  <a:cubicBezTo>
                    <a:pt x="722588" y="18063"/>
                    <a:pt x="722588" y="18063"/>
                    <a:pt x="705532" y="17016"/>
                  </a:cubicBezTo>
                  <a:lnTo>
                    <a:pt x="722587" y="18063"/>
                  </a:lnTo>
                  <a:lnTo>
                    <a:pt x="705970" y="18318"/>
                  </a:lnTo>
                  <a:close/>
                  <a:moveTo>
                    <a:pt x="586149" y="18114"/>
                  </a:moveTo>
                  <a:lnTo>
                    <a:pt x="603205" y="18114"/>
                  </a:lnTo>
                  <a:lnTo>
                    <a:pt x="603205" y="20157"/>
                  </a:lnTo>
                  <a:lnTo>
                    <a:pt x="603205" y="20157"/>
                  </a:lnTo>
                  <a:lnTo>
                    <a:pt x="603205" y="18113"/>
                  </a:lnTo>
                  <a:cubicBezTo>
                    <a:pt x="603205" y="18113"/>
                    <a:pt x="603205" y="18113"/>
                    <a:pt x="586149" y="18113"/>
                  </a:cubicBezTo>
                  <a:close/>
                  <a:moveTo>
                    <a:pt x="509194" y="19111"/>
                  </a:moveTo>
                  <a:lnTo>
                    <a:pt x="534971" y="20157"/>
                  </a:lnTo>
                  <a:lnTo>
                    <a:pt x="534984" y="20157"/>
                  </a:lnTo>
                  <a:cubicBezTo>
                    <a:pt x="534984" y="20157"/>
                    <a:pt x="534984" y="20157"/>
                    <a:pt x="509194" y="19110"/>
                  </a:cubicBezTo>
                  <a:close/>
                  <a:moveTo>
                    <a:pt x="406450" y="20158"/>
                  </a:moveTo>
                  <a:lnTo>
                    <a:pt x="415183" y="20158"/>
                  </a:lnTo>
                  <a:lnTo>
                    <a:pt x="415185" y="20157"/>
                  </a:lnTo>
                  <a:cubicBezTo>
                    <a:pt x="415185" y="20157"/>
                    <a:pt x="415185" y="20157"/>
                    <a:pt x="406450" y="20157"/>
                  </a:cubicBezTo>
                  <a:close/>
                  <a:moveTo>
                    <a:pt x="0" y="61174"/>
                  </a:moveTo>
                  <a:lnTo>
                    <a:pt x="0" y="11616"/>
                  </a:lnTo>
                  <a:lnTo>
                    <a:pt x="389135" y="3174"/>
                  </a:lnTo>
                  <a:cubicBezTo>
                    <a:pt x="604868" y="201"/>
                    <a:pt x="820549" y="-834"/>
                    <a:pt x="1038309" y="712"/>
                  </a:cubicBezTo>
                  <a:cubicBezTo>
                    <a:pt x="1038309" y="1709"/>
                    <a:pt x="1047044" y="1709"/>
                    <a:pt x="1047044" y="2756"/>
                  </a:cubicBezTo>
                  <a:cubicBezTo>
                    <a:pt x="1055781" y="-1333"/>
                    <a:pt x="1106944" y="1759"/>
                    <a:pt x="1141055" y="712"/>
                  </a:cubicBezTo>
                  <a:cubicBezTo>
                    <a:pt x="1141055" y="1709"/>
                    <a:pt x="1141055" y="2756"/>
                    <a:pt x="1149790" y="2756"/>
                  </a:cubicBezTo>
                  <a:cubicBezTo>
                    <a:pt x="1158109" y="-1383"/>
                    <a:pt x="1218008" y="662"/>
                    <a:pt x="1235064" y="1709"/>
                  </a:cubicBezTo>
                  <a:cubicBezTo>
                    <a:pt x="1226743" y="1709"/>
                    <a:pt x="1218008" y="1709"/>
                    <a:pt x="1218008" y="2756"/>
                  </a:cubicBezTo>
                  <a:cubicBezTo>
                    <a:pt x="1218008" y="3803"/>
                    <a:pt x="1226329" y="2756"/>
                    <a:pt x="1235064" y="2756"/>
                  </a:cubicBezTo>
                  <a:cubicBezTo>
                    <a:pt x="1243799" y="2756"/>
                    <a:pt x="1243799" y="1759"/>
                    <a:pt x="1243799" y="712"/>
                  </a:cubicBezTo>
                  <a:cubicBezTo>
                    <a:pt x="1243799" y="712"/>
                    <a:pt x="1243799" y="712"/>
                    <a:pt x="1542881" y="2756"/>
                  </a:cubicBezTo>
                  <a:cubicBezTo>
                    <a:pt x="1542881" y="4850"/>
                    <a:pt x="1551616" y="3803"/>
                    <a:pt x="1551616" y="3803"/>
                  </a:cubicBezTo>
                  <a:cubicBezTo>
                    <a:pt x="1551616" y="3803"/>
                    <a:pt x="1551616" y="3803"/>
                    <a:pt x="1560353" y="1759"/>
                  </a:cubicBezTo>
                  <a:cubicBezTo>
                    <a:pt x="1560353" y="1759"/>
                    <a:pt x="1560353" y="1759"/>
                    <a:pt x="1697207" y="2806"/>
                  </a:cubicBezTo>
                  <a:lnTo>
                    <a:pt x="1697207" y="3853"/>
                  </a:lnTo>
                  <a:cubicBezTo>
                    <a:pt x="1697207" y="5947"/>
                    <a:pt x="1705527" y="4900"/>
                    <a:pt x="1714262" y="4900"/>
                  </a:cubicBezTo>
                  <a:cubicBezTo>
                    <a:pt x="1714262" y="4900"/>
                    <a:pt x="1714262" y="3903"/>
                    <a:pt x="1714262" y="2856"/>
                  </a:cubicBezTo>
                  <a:cubicBezTo>
                    <a:pt x="1714262" y="2856"/>
                    <a:pt x="1714262" y="2856"/>
                    <a:pt x="1791218" y="2856"/>
                  </a:cubicBezTo>
                  <a:cubicBezTo>
                    <a:pt x="1791218" y="4950"/>
                    <a:pt x="1799536" y="5947"/>
                    <a:pt x="1808271" y="6994"/>
                  </a:cubicBezTo>
                  <a:cubicBezTo>
                    <a:pt x="1808271" y="6994"/>
                    <a:pt x="1816592" y="5997"/>
                    <a:pt x="1825327" y="4950"/>
                  </a:cubicBezTo>
                  <a:cubicBezTo>
                    <a:pt x="1825327" y="4950"/>
                    <a:pt x="1825327" y="4950"/>
                    <a:pt x="1808271" y="2906"/>
                  </a:cubicBezTo>
                  <a:cubicBezTo>
                    <a:pt x="1808271" y="2906"/>
                    <a:pt x="1808271" y="2906"/>
                    <a:pt x="1825327" y="2906"/>
                  </a:cubicBezTo>
                  <a:cubicBezTo>
                    <a:pt x="1825327" y="4950"/>
                    <a:pt x="1834062" y="4950"/>
                    <a:pt x="1834062" y="5997"/>
                  </a:cubicBezTo>
                  <a:cubicBezTo>
                    <a:pt x="1842382" y="5997"/>
                    <a:pt x="1851117" y="6994"/>
                    <a:pt x="1851117" y="4950"/>
                  </a:cubicBezTo>
                  <a:cubicBezTo>
                    <a:pt x="1851117" y="3903"/>
                    <a:pt x="1842382" y="4950"/>
                    <a:pt x="1842382" y="3903"/>
                  </a:cubicBezTo>
                  <a:cubicBezTo>
                    <a:pt x="1842382" y="3903"/>
                    <a:pt x="1842382" y="3903"/>
                    <a:pt x="1868173" y="3903"/>
                  </a:cubicBezTo>
                  <a:cubicBezTo>
                    <a:pt x="1868173" y="3903"/>
                    <a:pt x="1868173" y="3903"/>
                    <a:pt x="1868173" y="5947"/>
                  </a:cubicBezTo>
                  <a:cubicBezTo>
                    <a:pt x="1927656" y="7992"/>
                    <a:pt x="1979235" y="9039"/>
                    <a:pt x="2047456" y="9039"/>
                  </a:cubicBezTo>
                  <a:cubicBezTo>
                    <a:pt x="2047456" y="9039"/>
                    <a:pt x="2047456" y="9039"/>
                    <a:pt x="2038721" y="5947"/>
                  </a:cubicBezTo>
                  <a:cubicBezTo>
                    <a:pt x="2047456" y="4950"/>
                    <a:pt x="2055774" y="13177"/>
                    <a:pt x="2064509" y="6994"/>
                  </a:cubicBezTo>
                  <a:cubicBezTo>
                    <a:pt x="2064509" y="6994"/>
                    <a:pt x="2064509" y="6994"/>
                    <a:pt x="2073244" y="6994"/>
                  </a:cubicBezTo>
                  <a:cubicBezTo>
                    <a:pt x="2073244" y="9039"/>
                    <a:pt x="2081565" y="10086"/>
                    <a:pt x="2090300" y="9039"/>
                  </a:cubicBezTo>
                  <a:lnTo>
                    <a:pt x="2107353" y="9039"/>
                  </a:lnTo>
                  <a:lnTo>
                    <a:pt x="2105326" y="8123"/>
                  </a:lnTo>
                  <a:cubicBezTo>
                    <a:pt x="2107458" y="7992"/>
                    <a:pt x="2111721" y="7992"/>
                    <a:pt x="2116089" y="7992"/>
                  </a:cubicBezTo>
                  <a:lnTo>
                    <a:pt x="2107358" y="9039"/>
                  </a:lnTo>
                  <a:lnTo>
                    <a:pt x="2141464" y="10453"/>
                  </a:lnTo>
                  <a:cubicBezTo>
                    <a:pt x="2154256" y="10323"/>
                    <a:pt x="2167047" y="10061"/>
                    <a:pt x="2175574" y="11083"/>
                  </a:cubicBezTo>
                  <a:cubicBezTo>
                    <a:pt x="2201364" y="13127"/>
                    <a:pt x="2226739" y="11083"/>
                    <a:pt x="2252529" y="13127"/>
                  </a:cubicBezTo>
                  <a:cubicBezTo>
                    <a:pt x="2252529" y="13127"/>
                    <a:pt x="2252529" y="13127"/>
                    <a:pt x="2261264" y="12080"/>
                  </a:cubicBezTo>
                  <a:cubicBezTo>
                    <a:pt x="2261264" y="13077"/>
                    <a:pt x="2269585" y="15171"/>
                    <a:pt x="2278320" y="14124"/>
                  </a:cubicBezTo>
                  <a:cubicBezTo>
                    <a:pt x="2278320" y="14124"/>
                    <a:pt x="2278320" y="14124"/>
                    <a:pt x="2287055" y="9986"/>
                  </a:cubicBezTo>
                  <a:cubicBezTo>
                    <a:pt x="2312845" y="9986"/>
                    <a:pt x="2329899" y="17216"/>
                    <a:pt x="2364010" y="14124"/>
                  </a:cubicBezTo>
                  <a:cubicBezTo>
                    <a:pt x="2398119" y="17216"/>
                    <a:pt x="2372745" y="8939"/>
                    <a:pt x="2406854" y="13077"/>
                  </a:cubicBezTo>
                  <a:cubicBezTo>
                    <a:pt x="2398119" y="13077"/>
                    <a:pt x="2398119" y="13077"/>
                    <a:pt x="2398119" y="14124"/>
                  </a:cubicBezTo>
                  <a:cubicBezTo>
                    <a:pt x="2389382" y="16218"/>
                    <a:pt x="2406438" y="15171"/>
                    <a:pt x="2415173" y="15171"/>
                  </a:cubicBezTo>
                  <a:cubicBezTo>
                    <a:pt x="2415173" y="15171"/>
                    <a:pt x="2417253" y="15420"/>
                    <a:pt x="2420425" y="15414"/>
                  </a:cubicBezTo>
                  <a:lnTo>
                    <a:pt x="2429090" y="14467"/>
                  </a:lnTo>
                  <a:lnTo>
                    <a:pt x="2440756" y="15632"/>
                  </a:lnTo>
                  <a:cubicBezTo>
                    <a:pt x="2449283" y="16405"/>
                    <a:pt x="2457810" y="16667"/>
                    <a:pt x="2466337" y="15121"/>
                  </a:cubicBezTo>
                  <a:cubicBezTo>
                    <a:pt x="2517502" y="21354"/>
                    <a:pt x="2594457" y="15121"/>
                    <a:pt x="2645620" y="20307"/>
                  </a:cubicBezTo>
                  <a:cubicBezTo>
                    <a:pt x="2645620" y="20307"/>
                    <a:pt x="2645620" y="20307"/>
                    <a:pt x="2645620" y="22351"/>
                  </a:cubicBezTo>
                  <a:cubicBezTo>
                    <a:pt x="2636885" y="20307"/>
                    <a:pt x="2628567" y="22351"/>
                    <a:pt x="2619832" y="23398"/>
                  </a:cubicBezTo>
                  <a:cubicBezTo>
                    <a:pt x="2645620" y="21304"/>
                    <a:pt x="2654357" y="29581"/>
                    <a:pt x="2645620" y="29581"/>
                  </a:cubicBezTo>
                  <a:cubicBezTo>
                    <a:pt x="2645620" y="29581"/>
                    <a:pt x="2645620" y="29581"/>
                    <a:pt x="2628567" y="25442"/>
                  </a:cubicBezTo>
                  <a:cubicBezTo>
                    <a:pt x="2628567" y="25442"/>
                    <a:pt x="2628567" y="25442"/>
                    <a:pt x="2619832" y="27487"/>
                  </a:cubicBezTo>
                  <a:cubicBezTo>
                    <a:pt x="2611095" y="24345"/>
                    <a:pt x="2602776" y="30578"/>
                    <a:pt x="2594041" y="29531"/>
                  </a:cubicBezTo>
                  <a:cubicBezTo>
                    <a:pt x="2594041" y="29531"/>
                    <a:pt x="2594041" y="29531"/>
                    <a:pt x="2576986" y="26439"/>
                  </a:cubicBezTo>
                  <a:cubicBezTo>
                    <a:pt x="2568251" y="28484"/>
                    <a:pt x="2551195" y="31625"/>
                    <a:pt x="2568251" y="33669"/>
                  </a:cubicBezTo>
                  <a:cubicBezTo>
                    <a:pt x="2594041" y="33669"/>
                    <a:pt x="2585306" y="30578"/>
                    <a:pt x="2611095" y="32622"/>
                  </a:cubicBezTo>
                  <a:cubicBezTo>
                    <a:pt x="2628150" y="27437"/>
                    <a:pt x="2636885" y="34666"/>
                    <a:pt x="2653941" y="31575"/>
                  </a:cubicBezTo>
                  <a:cubicBezTo>
                    <a:pt x="2662676" y="32622"/>
                    <a:pt x="2670996" y="34666"/>
                    <a:pt x="2679729" y="34666"/>
                  </a:cubicBezTo>
                  <a:cubicBezTo>
                    <a:pt x="2679729" y="34666"/>
                    <a:pt x="2679729" y="34666"/>
                    <a:pt x="2688466" y="32622"/>
                  </a:cubicBezTo>
                  <a:cubicBezTo>
                    <a:pt x="2705522" y="36711"/>
                    <a:pt x="2714257" y="29481"/>
                    <a:pt x="2731310" y="34666"/>
                  </a:cubicBezTo>
                  <a:cubicBezTo>
                    <a:pt x="2756685" y="29481"/>
                    <a:pt x="2773740" y="36711"/>
                    <a:pt x="2799531" y="33619"/>
                  </a:cubicBezTo>
                  <a:cubicBezTo>
                    <a:pt x="2816584" y="34617"/>
                    <a:pt x="2799531" y="37758"/>
                    <a:pt x="2799531" y="39802"/>
                  </a:cubicBezTo>
                  <a:cubicBezTo>
                    <a:pt x="2782475" y="41896"/>
                    <a:pt x="2756685" y="36711"/>
                    <a:pt x="2739631" y="43940"/>
                  </a:cubicBezTo>
                  <a:cubicBezTo>
                    <a:pt x="2739631" y="43940"/>
                    <a:pt x="2739631" y="43940"/>
                    <a:pt x="2730894" y="41896"/>
                  </a:cubicBezTo>
                  <a:cubicBezTo>
                    <a:pt x="2730894" y="43940"/>
                    <a:pt x="2722575" y="43940"/>
                    <a:pt x="2713840" y="43940"/>
                  </a:cubicBezTo>
                  <a:cubicBezTo>
                    <a:pt x="2713840" y="42893"/>
                    <a:pt x="2713840" y="41896"/>
                    <a:pt x="2705106" y="40849"/>
                  </a:cubicBezTo>
                  <a:cubicBezTo>
                    <a:pt x="2688050" y="41846"/>
                    <a:pt x="2679315" y="45984"/>
                    <a:pt x="2662259" y="42893"/>
                  </a:cubicBezTo>
                  <a:cubicBezTo>
                    <a:pt x="2628150" y="48029"/>
                    <a:pt x="2602776" y="34617"/>
                    <a:pt x="2594041" y="45984"/>
                  </a:cubicBezTo>
                  <a:cubicBezTo>
                    <a:pt x="2576986" y="45984"/>
                    <a:pt x="2585306" y="39802"/>
                    <a:pt x="2568251" y="41846"/>
                  </a:cubicBezTo>
                  <a:cubicBezTo>
                    <a:pt x="2568251" y="41846"/>
                    <a:pt x="2568251" y="41846"/>
                    <a:pt x="2568251" y="44937"/>
                  </a:cubicBezTo>
                  <a:cubicBezTo>
                    <a:pt x="2568251" y="43940"/>
                    <a:pt x="2559516" y="43940"/>
                    <a:pt x="2559516" y="42893"/>
                  </a:cubicBezTo>
                  <a:cubicBezTo>
                    <a:pt x="2550781" y="43940"/>
                    <a:pt x="2542460" y="47031"/>
                    <a:pt x="2533725" y="45984"/>
                  </a:cubicBezTo>
                  <a:cubicBezTo>
                    <a:pt x="2525406" y="41846"/>
                    <a:pt x="2516669" y="44937"/>
                    <a:pt x="2499616" y="45984"/>
                  </a:cubicBezTo>
                  <a:cubicBezTo>
                    <a:pt x="2542460" y="50073"/>
                    <a:pt x="2584890" y="44937"/>
                    <a:pt x="2627734" y="48029"/>
                  </a:cubicBezTo>
                  <a:cubicBezTo>
                    <a:pt x="2627734" y="48029"/>
                    <a:pt x="2627734" y="48029"/>
                    <a:pt x="2636469" y="45984"/>
                  </a:cubicBezTo>
                  <a:cubicBezTo>
                    <a:pt x="2645206" y="51120"/>
                    <a:pt x="2679315" y="47031"/>
                    <a:pt x="2696369" y="49076"/>
                  </a:cubicBezTo>
                  <a:cubicBezTo>
                    <a:pt x="2713424" y="48029"/>
                    <a:pt x="2764589" y="46982"/>
                    <a:pt x="2781643" y="48029"/>
                  </a:cubicBezTo>
                  <a:cubicBezTo>
                    <a:pt x="2841128" y="50073"/>
                    <a:pt x="2918081" y="48029"/>
                    <a:pt x="2977983" y="50073"/>
                  </a:cubicBezTo>
                  <a:cubicBezTo>
                    <a:pt x="2977983" y="50073"/>
                    <a:pt x="2977983" y="50073"/>
                    <a:pt x="2986718" y="48029"/>
                  </a:cubicBezTo>
                  <a:cubicBezTo>
                    <a:pt x="3029562" y="46982"/>
                    <a:pt x="3046618" y="51120"/>
                    <a:pt x="3080727" y="48029"/>
                  </a:cubicBezTo>
                  <a:cubicBezTo>
                    <a:pt x="3080727" y="48029"/>
                    <a:pt x="3080727" y="48029"/>
                    <a:pt x="3080727" y="49076"/>
                  </a:cubicBezTo>
                  <a:cubicBezTo>
                    <a:pt x="3191791" y="48078"/>
                    <a:pt x="3319909" y="47031"/>
                    <a:pt x="3440958" y="47331"/>
                  </a:cubicBezTo>
                  <a:cubicBezTo>
                    <a:pt x="3261675" y="52516"/>
                    <a:pt x="3056599" y="52516"/>
                    <a:pt x="2885635" y="56654"/>
                  </a:cubicBezTo>
                  <a:cubicBezTo>
                    <a:pt x="2876900" y="58699"/>
                    <a:pt x="2868582" y="58699"/>
                    <a:pt x="2859847" y="58699"/>
                  </a:cubicBezTo>
                  <a:cubicBezTo>
                    <a:pt x="2859847" y="58699"/>
                    <a:pt x="2859847" y="58699"/>
                    <a:pt x="2851112" y="56654"/>
                  </a:cubicBezTo>
                  <a:cubicBezTo>
                    <a:pt x="2834056" y="59746"/>
                    <a:pt x="2817001" y="59746"/>
                    <a:pt x="2791210" y="60793"/>
                  </a:cubicBezTo>
                  <a:cubicBezTo>
                    <a:pt x="2765838" y="61790"/>
                    <a:pt x="2722992" y="61790"/>
                    <a:pt x="2705936" y="59746"/>
                  </a:cubicBezTo>
                  <a:cubicBezTo>
                    <a:pt x="2646037" y="62837"/>
                    <a:pt x="2577818" y="60793"/>
                    <a:pt x="2517918" y="63884"/>
                  </a:cubicBezTo>
                  <a:cubicBezTo>
                    <a:pt x="2483393" y="62837"/>
                    <a:pt x="2440963" y="63884"/>
                    <a:pt x="2398119" y="62837"/>
                  </a:cubicBezTo>
                  <a:cubicBezTo>
                    <a:pt x="2398119" y="62837"/>
                    <a:pt x="2398119" y="62837"/>
                    <a:pt x="2064926" y="62837"/>
                  </a:cubicBezTo>
                  <a:cubicBezTo>
                    <a:pt x="2047872" y="66975"/>
                    <a:pt x="2039135" y="60743"/>
                    <a:pt x="2022082" y="61790"/>
                  </a:cubicBezTo>
                  <a:cubicBezTo>
                    <a:pt x="1979235" y="61790"/>
                    <a:pt x="1962182" y="59696"/>
                    <a:pt x="1928071" y="63834"/>
                  </a:cubicBezTo>
                  <a:cubicBezTo>
                    <a:pt x="1911017" y="64881"/>
                    <a:pt x="1902282" y="59696"/>
                    <a:pt x="1885227" y="63834"/>
                  </a:cubicBezTo>
                  <a:cubicBezTo>
                    <a:pt x="1867757" y="59746"/>
                    <a:pt x="1816592" y="61790"/>
                    <a:pt x="1765427" y="61790"/>
                  </a:cubicBezTo>
                  <a:cubicBezTo>
                    <a:pt x="1765427" y="61790"/>
                    <a:pt x="1765427" y="61790"/>
                    <a:pt x="1756692" y="62837"/>
                  </a:cubicBezTo>
                  <a:cubicBezTo>
                    <a:pt x="1765011" y="59746"/>
                    <a:pt x="1696792" y="59746"/>
                    <a:pt x="1679737" y="61790"/>
                  </a:cubicBezTo>
                  <a:cubicBezTo>
                    <a:pt x="1671002" y="63834"/>
                    <a:pt x="1662682" y="63834"/>
                    <a:pt x="1653945" y="63834"/>
                  </a:cubicBezTo>
                  <a:cubicBezTo>
                    <a:pt x="1653945" y="63834"/>
                    <a:pt x="1662682" y="61790"/>
                    <a:pt x="1653945" y="60743"/>
                  </a:cubicBezTo>
                  <a:cubicBezTo>
                    <a:pt x="1645210" y="60743"/>
                    <a:pt x="1636892" y="60743"/>
                    <a:pt x="1628155" y="62787"/>
                  </a:cubicBezTo>
                  <a:lnTo>
                    <a:pt x="1619836" y="62787"/>
                  </a:lnTo>
                  <a:cubicBezTo>
                    <a:pt x="1628571" y="62787"/>
                    <a:pt x="1619836" y="61740"/>
                    <a:pt x="1619836" y="61740"/>
                  </a:cubicBezTo>
                  <a:cubicBezTo>
                    <a:pt x="1611518" y="62787"/>
                    <a:pt x="1611518" y="63834"/>
                    <a:pt x="1602781" y="62787"/>
                  </a:cubicBezTo>
                  <a:cubicBezTo>
                    <a:pt x="1602781" y="62787"/>
                    <a:pt x="1602781" y="62787"/>
                    <a:pt x="1602781" y="61740"/>
                  </a:cubicBezTo>
                  <a:cubicBezTo>
                    <a:pt x="1577407" y="62737"/>
                    <a:pt x="1534562" y="59646"/>
                    <a:pt x="1517507" y="63784"/>
                  </a:cubicBezTo>
                  <a:cubicBezTo>
                    <a:pt x="1500453" y="65828"/>
                    <a:pt x="1500453" y="56555"/>
                    <a:pt x="1474663" y="62737"/>
                  </a:cubicBezTo>
                  <a:lnTo>
                    <a:pt x="1472517" y="62737"/>
                  </a:lnTo>
                  <a:cubicBezTo>
                    <a:pt x="1468891" y="62737"/>
                    <a:pt x="1464055" y="62737"/>
                    <a:pt x="1457607" y="62737"/>
                  </a:cubicBezTo>
                  <a:cubicBezTo>
                    <a:pt x="1457607" y="60643"/>
                    <a:pt x="1449288" y="61690"/>
                    <a:pt x="1440553" y="61690"/>
                  </a:cubicBezTo>
                  <a:cubicBezTo>
                    <a:pt x="1440553" y="65828"/>
                    <a:pt x="1414763" y="63784"/>
                    <a:pt x="1397707" y="62737"/>
                  </a:cubicBezTo>
                  <a:cubicBezTo>
                    <a:pt x="1397707" y="61740"/>
                    <a:pt x="1388972" y="61740"/>
                    <a:pt x="1388972" y="60693"/>
                  </a:cubicBezTo>
                  <a:cubicBezTo>
                    <a:pt x="1388972" y="60693"/>
                    <a:pt x="1388972" y="60693"/>
                    <a:pt x="1337808" y="61740"/>
                  </a:cubicBezTo>
                  <a:cubicBezTo>
                    <a:pt x="1337808" y="61740"/>
                    <a:pt x="1337808" y="61740"/>
                    <a:pt x="1337808" y="62787"/>
                  </a:cubicBezTo>
                  <a:cubicBezTo>
                    <a:pt x="1337808" y="62787"/>
                    <a:pt x="1337808" y="62787"/>
                    <a:pt x="1303698" y="62787"/>
                  </a:cubicBezTo>
                  <a:lnTo>
                    <a:pt x="1303698" y="61740"/>
                  </a:lnTo>
                  <a:cubicBezTo>
                    <a:pt x="1295380" y="61740"/>
                    <a:pt x="1303698" y="63834"/>
                    <a:pt x="1286643" y="62787"/>
                  </a:cubicBezTo>
                  <a:cubicBezTo>
                    <a:pt x="1286643" y="62787"/>
                    <a:pt x="1286643" y="62787"/>
                    <a:pt x="1277908" y="62787"/>
                  </a:cubicBezTo>
                  <a:cubicBezTo>
                    <a:pt x="1277908" y="61790"/>
                    <a:pt x="1269173" y="61790"/>
                    <a:pt x="1269173" y="60743"/>
                  </a:cubicBezTo>
                  <a:cubicBezTo>
                    <a:pt x="1260854" y="64831"/>
                    <a:pt x="1235064" y="62787"/>
                    <a:pt x="1218008" y="62787"/>
                  </a:cubicBezTo>
                  <a:lnTo>
                    <a:pt x="1218008" y="61740"/>
                  </a:lnTo>
                  <a:cubicBezTo>
                    <a:pt x="1218008" y="63834"/>
                    <a:pt x="1192218" y="62787"/>
                    <a:pt x="1200955" y="62787"/>
                  </a:cubicBezTo>
                  <a:cubicBezTo>
                    <a:pt x="1200955" y="62787"/>
                    <a:pt x="1200955" y="62787"/>
                    <a:pt x="1200955" y="61740"/>
                  </a:cubicBezTo>
                  <a:cubicBezTo>
                    <a:pt x="1200955" y="59646"/>
                    <a:pt x="1192634" y="60693"/>
                    <a:pt x="1183899" y="60693"/>
                  </a:cubicBezTo>
                  <a:cubicBezTo>
                    <a:pt x="1166844" y="60693"/>
                    <a:pt x="1149790" y="58599"/>
                    <a:pt x="1141055" y="62737"/>
                  </a:cubicBezTo>
                  <a:cubicBezTo>
                    <a:pt x="1141055" y="62737"/>
                    <a:pt x="1141055" y="62737"/>
                    <a:pt x="346550" y="59646"/>
                  </a:cubicBezTo>
                  <a:cubicBezTo>
                    <a:pt x="244014" y="59122"/>
                    <a:pt x="128686" y="60680"/>
                    <a:pt x="13358" y="61204"/>
                  </a:cubicBezTo>
                  <a:close/>
                </a:path>
              </a:pathLst>
            </a:custGeom>
            <a:blipFill dpi="0" rotWithShape="0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13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B1CD2C76-1622-77E9-8AC1-5ADE619787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7769" y="3601227"/>
              <a:ext cx="659670" cy="628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A17536F-CC7C-BA63-9626-A7417740C0C4}"/>
              </a:ext>
            </a:extLst>
          </p:cNvPr>
          <p:cNvGrpSpPr/>
          <p:nvPr/>
        </p:nvGrpSpPr>
        <p:grpSpPr>
          <a:xfrm rot="10800000">
            <a:off x="3362250" y="3429000"/>
            <a:ext cx="659670" cy="2510604"/>
            <a:chOff x="1177769" y="1719438"/>
            <a:chExt cx="659670" cy="2510604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A9DE8A5-260F-0E11-B2E9-0AA93D1E1F8B}"/>
                </a:ext>
              </a:extLst>
            </p:cNvPr>
            <p:cNvSpPr/>
            <p:nvPr/>
          </p:nvSpPr>
          <p:spPr>
            <a:xfrm rot="16200000">
              <a:off x="456171" y="2746618"/>
              <a:ext cx="2102866" cy="48505"/>
            </a:xfrm>
            <a:custGeom>
              <a:avLst/>
              <a:gdLst>
                <a:gd name="connsiteX0" fmla="*/ 2516669 w 3440958"/>
                <a:gd name="connsiteY0" fmla="*/ 24296 h 64272"/>
                <a:gd name="connsiteX1" fmla="*/ 2516677 w 3440958"/>
                <a:gd name="connsiteY1" fmla="*/ 24296 h 64272"/>
                <a:gd name="connsiteX2" fmla="*/ 2533725 w 3440958"/>
                <a:gd name="connsiteY2" fmla="*/ 23268 h 64272"/>
                <a:gd name="connsiteX3" fmla="*/ 2550781 w 3440958"/>
                <a:gd name="connsiteY3" fmla="*/ 22203 h 64272"/>
                <a:gd name="connsiteX4" fmla="*/ 2550781 w 3440958"/>
                <a:gd name="connsiteY4" fmla="*/ 23249 h 64272"/>
                <a:gd name="connsiteX5" fmla="*/ 2550781 w 3440958"/>
                <a:gd name="connsiteY5" fmla="*/ 23249 h 64272"/>
                <a:gd name="connsiteX6" fmla="*/ 2550781 w 3440958"/>
                <a:gd name="connsiteY6" fmla="*/ 22202 h 64272"/>
                <a:gd name="connsiteX7" fmla="*/ 2516669 w 3440958"/>
                <a:gd name="connsiteY7" fmla="*/ 24296 h 64272"/>
                <a:gd name="connsiteX8" fmla="*/ 2508351 w 3440958"/>
                <a:gd name="connsiteY8" fmla="*/ 26341 h 64272"/>
                <a:gd name="connsiteX9" fmla="*/ 2517086 w 3440958"/>
                <a:gd name="connsiteY9" fmla="*/ 26341 h 64272"/>
                <a:gd name="connsiteX10" fmla="*/ 2517086 w 3440958"/>
                <a:gd name="connsiteY10" fmla="*/ 29431 h 64272"/>
                <a:gd name="connsiteX11" fmla="*/ 2517086 w 3440958"/>
                <a:gd name="connsiteY11" fmla="*/ 29431 h 64272"/>
                <a:gd name="connsiteX12" fmla="*/ 2517086 w 3440958"/>
                <a:gd name="connsiteY12" fmla="*/ 26340 h 64272"/>
                <a:gd name="connsiteX13" fmla="*/ 2508351 w 3440958"/>
                <a:gd name="connsiteY13" fmla="*/ 26340 h 64272"/>
                <a:gd name="connsiteX14" fmla="*/ 2465507 w 3440958"/>
                <a:gd name="connsiteY14" fmla="*/ 26341 h 64272"/>
                <a:gd name="connsiteX15" fmla="*/ 2474241 w 3440958"/>
                <a:gd name="connsiteY15" fmla="*/ 29431 h 64272"/>
                <a:gd name="connsiteX16" fmla="*/ 2474242 w 3440958"/>
                <a:gd name="connsiteY16" fmla="*/ 29431 h 64272"/>
                <a:gd name="connsiteX17" fmla="*/ 2465507 w 3440958"/>
                <a:gd name="connsiteY17" fmla="*/ 26340 h 64272"/>
                <a:gd name="connsiteX18" fmla="*/ 2415172 w 3440958"/>
                <a:gd name="connsiteY18" fmla="*/ 13077 h 64272"/>
                <a:gd name="connsiteX19" fmla="*/ 2432227 w 3440958"/>
                <a:gd name="connsiteY19" fmla="*/ 14124 h 64272"/>
                <a:gd name="connsiteX20" fmla="*/ 2429089 w 3440958"/>
                <a:gd name="connsiteY20" fmla="*/ 14467 h 64272"/>
                <a:gd name="connsiteX21" fmla="*/ 2380233 w 3440958"/>
                <a:gd name="connsiteY21" fmla="*/ 25344 h 64272"/>
                <a:gd name="connsiteX22" fmla="*/ 2388966 w 3440958"/>
                <a:gd name="connsiteY22" fmla="*/ 28434 h 64272"/>
                <a:gd name="connsiteX23" fmla="*/ 2388968 w 3440958"/>
                <a:gd name="connsiteY23" fmla="*/ 28434 h 64272"/>
                <a:gd name="connsiteX24" fmla="*/ 2380233 w 3440958"/>
                <a:gd name="connsiteY24" fmla="*/ 25343 h 64272"/>
                <a:gd name="connsiteX25" fmla="*/ 2338511 w 3440958"/>
                <a:gd name="connsiteY25" fmla="*/ 28103 h 64272"/>
                <a:gd name="connsiteX26" fmla="*/ 2338512 w 3440958"/>
                <a:gd name="connsiteY26" fmla="*/ 28103 h 64272"/>
                <a:gd name="connsiteX27" fmla="*/ 2345705 w 3440958"/>
                <a:gd name="connsiteY27" fmla="*/ 24297 h 64272"/>
                <a:gd name="connsiteX28" fmla="*/ 2354440 w 3440958"/>
                <a:gd name="connsiteY28" fmla="*/ 28434 h 64272"/>
                <a:gd name="connsiteX29" fmla="*/ 2354442 w 3440958"/>
                <a:gd name="connsiteY29" fmla="*/ 28434 h 64272"/>
                <a:gd name="connsiteX30" fmla="*/ 2345705 w 3440958"/>
                <a:gd name="connsiteY30" fmla="*/ 24296 h 64272"/>
                <a:gd name="connsiteX31" fmla="*/ 2338511 w 3440958"/>
                <a:gd name="connsiteY31" fmla="*/ 28103 h 64272"/>
                <a:gd name="connsiteX32" fmla="*/ 2269168 w 3440958"/>
                <a:gd name="connsiteY32" fmla="*/ 23298 h 64272"/>
                <a:gd name="connsiteX33" fmla="*/ 2284090 w 3440958"/>
                <a:gd name="connsiteY33" fmla="*/ 25979 h 64272"/>
                <a:gd name="connsiteX34" fmla="*/ 2286221 w 3440958"/>
                <a:gd name="connsiteY34" fmla="*/ 29481 h 64272"/>
                <a:gd name="connsiteX35" fmla="*/ 2286222 w 3440958"/>
                <a:gd name="connsiteY35" fmla="*/ 29481 h 64272"/>
                <a:gd name="connsiteX36" fmla="*/ 2269168 w 3440958"/>
                <a:gd name="connsiteY36" fmla="*/ 23298 h 64272"/>
                <a:gd name="connsiteX37" fmla="*/ 2149369 w 3440958"/>
                <a:gd name="connsiteY37" fmla="*/ 40850 h 64272"/>
                <a:gd name="connsiteX38" fmla="*/ 2166422 w 3440958"/>
                <a:gd name="connsiteY38" fmla="*/ 40850 h 64272"/>
                <a:gd name="connsiteX39" fmla="*/ 2166422 w 3440958"/>
                <a:gd name="connsiteY39" fmla="*/ 42893 h 64272"/>
                <a:gd name="connsiteX40" fmla="*/ 2166423 w 3440958"/>
                <a:gd name="connsiteY40" fmla="*/ 42893 h 64272"/>
                <a:gd name="connsiteX41" fmla="*/ 2166423 w 3440958"/>
                <a:gd name="connsiteY41" fmla="*/ 40849 h 64272"/>
                <a:gd name="connsiteX42" fmla="*/ 2149369 w 3440958"/>
                <a:gd name="connsiteY42" fmla="*/ 40849 h 64272"/>
                <a:gd name="connsiteX43" fmla="*/ 2106523 w 3440958"/>
                <a:gd name="connsiteY43" fmla="*/ 26340 h 64272"/>
                <a:gd name="connsiteX44" fmla="*/ 2123578 w 3440958"/>
                <a:gd name="connsiteY44" fmla="*/ 24296 h 64272"/>
                <a:gd name="connsiteX45" fmla="*/ 2123577 w 3440958"/>
                <a:gd name="connsiteY45" fmla="*/ 24296 h 64272"/>
                <a:gd name="connsiteX46" fmla="*/ 2106524 w 3440958"/>
                <a:gd name="connsiteY46" fmla="*/ 26340 h 64272"/>
                <a:gd name="connsiteX47" fmla="*/ 2046622 w 3440958"/>
                <a:gd name="connsiteY47" fmla="*/ 22202 h 64272"/>
                <a:gd name="connsiteX48" fmla="*/ 2055356 w 3440958"/>
                <a:gd name="connsiteY48" fmla="*/ 26340 h 64272"/>
                <a:gd name="connsiteX49" fmla="*/ 2055358 w 3440958"/>
                <a:gd name="connsiteY49" fmla="*/ 26340 h 64272"/>
                <a:gd name="connsiteX50" fmla="*/ 2046623 w 3440958"/>
                <a:gd name="connsiteY50" fmla="*/ 22202 h 64272"/>
                <a:gd name="connsiteX51" fmla="*/ 1987140 w 3440958"/>
                <a:gd name="connsiteY51" fmla="*/ 22202 h 64272"/>
                <a:gd name="connsiteX52" fmla="*/ 1987146 w 3440958"/>
                <a:gd name="connsiteY52" fmla="*/ 22203 h 64272"/>
                <a:gd name="connsiteX53" fmla="*/ 1995875 w 3440958"/>
                <a:gd name="connsiteY53" fmla="*/ 22203 h 64272"/>
                <a:gd name="connsiteX54" fmla="*/ 2004604 w 3440958"/>
                <a:gd name="connsiteY54" fmla="*/ 25292 h 64272"/>
                <a:gd name="connsiteX55" fmla="*/ 2004610 w 3440958"/>
                <a:gd name="connsiteY55" fmla="*/ 25293 h 64272"/>
                <a:gd name="connsiteX56" fmla="*/ 1995875 w 3440958"/>
                <a:gd name="connsiteY56" fmla="*/ 22202 h 64272"/>
                <a:gd name="connsiteX57" fmla="*/ 1987140 w 3440958"/>
                <a:gd name="connsiteY57" fmla="*/ 22202 h 64272"/>
                <a:gd name="connsiteX58" fmla="*/ 1858605 w 3440958"/>
                <a:gd name="connsiteY58" fmla="*/ 20158 h 64272"/>
                <a:gd name="connsiteX59" fmla="*/ 1893125 w 3440958"/>
                <a:gd name="connsiteY59" fmla="*/ 22203 h 64272"/>
                <a:gd name="connsiteX60" fmla="*/ 1893131 w 3440958"/>
                <a:gd name="connsiteY60" fmla="*/ 22202 h 64272"/>
                <a:gd name="connsiteX61" fmla="*/ 1858605 w 3440958"/>
                <a:gd name="connsiteY61" fmla="*/ 20157 h 64272"/>
                <a:gd name="connsiteX62" fmla="*/ 1773331 w 3440958"/>
                <a:gd name="connsiteY62" fmla="*/ 22251 h 64272"/>
                <a:gd name="connsiteX63" fmla="*/ 1773338 w 3440958"/>
                <a:gd name="connsiteY63" fmla="*/ 22251 h 64272"/>
                <a:gd name="connsiteX64" fmla="*/ 1790384 w 3440958"/>
                <a:gd name="connsiteY64" fmla="*/ 20208 h 64272"/>
                <a:gd name="connsiteX65" fmla="*/ 1790384 w 3440958"/>
                <a:gd name="connsiteY65" fmla="*/ 21204 h 64272"/>
                <a:gd name="connsiteX66" fmla="*/ 1790385 w 3440958"/>
                <a:gd name="connsiteY66" fmla="*/ 21204 h 64272"/>
                <a:gd name="connsiteX67" fmla="*/ 1790385 w 3440958"/>
                <a:gd name="connsiteY67" fmla="*/ 20207 h 64272"/>
                <a:gd name="connsiteX68" fmla="*/ 1773331 w 3440958"/>
                <a:gd name="connsiteY68" fmla="*/ 22251 h 64272"/>
                <a:gd name="connsiteX69" fmla="*/ 1747541 w 3440958"/>
                <a:gd name="connsiteY69" fmla="*/ 20158 h 64272"/>
                <a:gd name="connsiteX70" fmla="*/ 1764593 w 3440958"/>
                <a:gd name="connsiteY70" fmla="*/ 21205 h 64272"/>
                <a:gd name="connsiteX71" fmla="*/ 1764595 w 3440958"/>
                <a:gd name="connsiteY71" fmla="*/ 21204 h 64272"/>
                <a:gd name="connsiteX72" fmla="*/ 1747541 w 3440958"/>
                <a:gd name="connsiteY72" fmla="*/ 20157 h 64272"/>
                <a:gd name="connsiteX73" fmla="*/ 1747541 w 3440958"/>
                <a:gd name="connsiteY73" fmla="*/ 24296 h 64272"/>
                <a:gd name="connsiteX74" fmla="*/ 1747545 w 3440958"/>
                <a:gd name="connsiteY74" fmla="*/ 24296 h 64272"/>
                <a:gd name="connsiteX75" fmla="*/ 1756276 w 3440958"/>
                <a:gd name="connsiteY75" fmla="*/ 22252 h 64272"/>
                <a:gd name="connsiteX76" fmla="*/ 1756273 w 3440958"/>
                <a:gd name="connsiteY76" fmla="*/ 22252 h 64272"/>
                <a:gd name="connsiteX77" fmla="*/ 1653944 w 3440958"/>
                <a:gd name="connsiteY77" fmla="*/ 23249 h 64272"/>
                <a:gd name="connsiteX78" fmla="*/ 1653945 w 3440958"/>
                <a:gd name="connsiteY78" fmla="*/ 23249 h 64272"/>
                <a:gd name="connsiteX79" fmla="*/ 1653945 w 3440958"/>
                <a:gd name="connsiteY79" fmla="*/ 20158 h 64272"/>
                <a:gd name="connsiteX80" fmla="*/ 1653944 w 3440958"/>
                <a:gd name="connsiteY80" fmla="*/ 20158 h 64272"/>
                <a:gd name="connsiteX81" fmla="*/ 1636892 w 3440958"/>
                <a:gd name="connsiteY81" fmla="*/ 19110 h 64272"/>
                <a:gd name="connsiteX82" fmla="*/ 1636892 w 3440958"/>
                <a:gd name="connsiteY82" fmla="*/ 19111 h 64272"/>
                <a:gd name="connsiteX83" fmla="*/ 1679733 w 3440958"/>
                <a:gd name="connsiteY83" fmla="*/ 20158 h 64272"/>
                <a:gd name="connsiteX84" fmla="*/ 1679737 w 3440958"/>
                <a:gd name="connsiteY84" fmla="*/ 20157 h 64272"/>
                <a:gd name="connsiteX85" fmla="*/ 1636892 w 3440958"/>
                <a:gd name="connsiteY85" fmla="*/ 19110 h 64272"/>
                <a:gd name="connsiteX86" fmla="*/ 1414763 w 3440958"/>
                <a:gd name="connsiteY86" fmla="*/ 62538 h 64272"/>
                <a:gd name="connsiteX87" fmla="*/ 1414779 w 3440958"/>
                <a:gd name="connsiteY87" fmla="*/ 62538 h 64272"/>
                <a:gd name="connsiteX88" fmla="*/ 1431819 w 3440958"/>
                <a:gd name="connsiteY88" fmla="*/ 61492 h 64272"/>
                <a:gd name="connsiteX89" fmla="*/ 1431819 w 3440958"/>
                <a:gd name="connsiteY89" fmla="*/ 61491 h 64272"/>
                <a:gd name="connsiteX90" fmla="*/ 1414763 w 3440958"/>
                <a:gd name="connsiteY90" fmla="*/ 62538 h 64272"/>
                <a:gd name="connsiteX91" fmla="*/ 1312017 w 3440958"/>
                <a:gd name="connsiteY91" fmla="*/ 21204 h 64272"/>
                <a:gd name="connsiteX92" fmla="*/ 1312020 w 3440958"/>
                <a:gd name="connsiteY92" fmla="*/ 21204 h 64272"/>
                <a:gd name="connsiteX93" fmla="*/ 1329073 w 3440958"/>
                <a:gd name="connsiteY93" fmla="*/ 16020 h 64272"/>
                <a:gd name="connsiteX94" fmla="*/ 1329073 w 3440958"/>
                <a:gd name="connsiteY94" fmla="*/ 16019 h 64272"/>
                <a:gd name="connsiteX95" fmla="*/ 1312017 w 3440958"/>
                <a:gd name="connsiteY95" fmla="*/ 21204 h 64272"/>
                <a:gd name="connsiteX96" fmla="*/ 1047460 w 3440958"/>
                <a:gd name="connsiteY96" fmla="*/ 19110 h 64272"/>
                <a:gd name="connsiteX97" fmla="*/ 1047463 w 3440958"/>
                <a:gd name="connsiteY97" fmla="*/ 19110 h 64272"/>
                <a:gd name="connsiteX98" fmla="*/ 1068883 w 3440958"/>
                <a:gd name="connsiteY98" fmla="*/ 17559 h 64272"/>
                <a:gd name="connsiteX99" fmla="*/ 1090303 w 3440958"/>
                <a:gd name="connsiteY99" fmla="*/ 19110 h 64272"/>
                <a:gd name="connsiteX100" fmla="*/ 1090307 w 3440958"/>
                <a:gd name="connsiteY100" fmla="*/ 19110 h 64272"/>
                <a:gd name="connsiteX101" fmla="*/ 1047460 w 3440958"/>
                <a:gd name="connsiteY101" fmla="*/ 19110 h 64272"/>
                <a:gd name="connsiteX102" fmla="*/ 987561 w 3440958"/>
                <a:gd name="connsiteY102" fmla="*/ 18064 h 64272"/>
                <a:gd name="connsiteX103" fmla="*/ 1030366 w 3440958"/>
                <a:gd name="connsiteY103" fmla="*/ 19110 h 64272"/>
                <a:gd name="connsiteX104" fmla="*/ 1030407 w 3440958"/>
                <a:gd name="connsiteY104" fmla="*/ 19110 h 64272"/>
                <a:gd name="connsiteX105" fmla="*/ 987561 w 3440958"/>
                <a:gd name="connsiteY105" fmla="*/ 18063 h 64272"/>
                <a:gd name="connsiteX106" fmla="*/ 944717 w 3440958"/>
                <a:gd name="connsiteY106" fmla="*/ 20157 h 64272"/>
                <a:gd name="connsiteX107" fmla="*/ 978826 w 3440958"/>
                <a:gd name="connsiteY107" fmla="*/ 18113 h 64272"/>
                <a:gd name="connsiteX108" fmla="*/ 978825 w 3440958"/>
                <a:gd name="connsiteY108" fmla="*/ 18113 h 64272"/>
                <a:gd name="connsiteX109" fmla="*/ 842387 w 3440958"/>
                <a:gd name="connsiteY109" fmla="*/ 18113 h 64272"/>
                <a:gd name="connsiteX110" fmla="*/ 842413 w 3440958"/>
                <a:gd name="connsiteY110" fmla="*/ 18114 h 64272"/>
                <a:gd name="connsiteX111" fmla="*/ 927631 w 3440958"/>
                <a:gd name="connsiteY111" fmla="*/ 18114 h 64272"/>
                <a:gd name="connsiteX112" fmla="*/ 927661 w 3440958"/>
                <a:gd name="connsiteY112" fmla="*/ 18113 h 64272"/>
                <a:gd name="connsiteX113" fmla="*/ 842387 w 3440958"/>
                <a:gd name="connsiteY113" fmla="*/ 18113 h 64272"/>
                <a:gd name="connsiteX114" fmla="*/ 654367 w 3440958"/>
                <a:gd name="connsiteY114" fmla="*/ 19110 h 64272"/>
                <a:gd name="connsiteX115" fmla="*/ 654370 w 3440958"/>
                <a:gd name="connsiteY115" fmla="*/ 19110 h 64272"/>
                <a:gd name="connsiteX116" fmla="*/ 705970 w 3440958"/>
                <a:gd name="connsiteY116" fmla="*/ 18318 h 64272"/>
                <a:gd name="connsiteX117" fmla="*/ 722588 w 3440958"/>
                <a:gd name="connsiteY117" fmla="*/ 18063 h 64272"/>
                <a:gd name="connsiteX118" fmla="*/ 705532 w 3440958"/>
                <a:gd name="connsiteY118" fmla="*/ 17016 h 64272"/>
                <a:gd name="connsiteX119" fmla="*/ 722587 w 3440958"/>
                <a:gd name="connsiteY119" fmla="*/ 18063 h 64272"/>
                <a:gd name="connsiteX120" fmla="*/ 705970 w 3440958"/>
                <a:gd name="connsiteY120" fmla="*/ 18318 h 64272"/>
                <a:gd name="connsiteX121" fmla="*/ 586149 w 3440958"/>
                <a:gd name="connsiteY121" fmla="*/ 18114 h 64272"/>
                <a:gd name="connsiteX122" fmla="*/ 603205 w 3440958"/>
                <a:gd name="connsiteY122" fmla="*/ 18114 h 64272"/>
                <a:gd name="connsiteX123" fmla="*/ 603205 w 3440958"/>
                <a:gd name="connsiteY123" fmla="*/ 20157 h 64272"/>
                <a:gd name="connsiteX124" fmla="*/ 603205 w 3440958"/>
                <a:gd name="connsiteY124" fmla="*/ 20157 h 64272"/>
                <a:gd name="connsiteX125" fmla="*/ 603205 w 3440958"/>
                <a:gd name="connsiteY125" fmla="*/ 18113 h 64272"/>
                <a:gd name="connsiteX126" fmla="*/ 586149 w 3440958"/>
                <a:gd name="connsiteY126" fmla="*/ 18113 h 64272"/>
                <a:gd name="connsiteX127" fmla="*/ 509194 w 3440958"/>
                <a:gd name="connsiteY127" fmla="*/ 19111 h 64272"/>
                <a:gd name="connsiteX128" fmla="*/ 534971 w 3440958"/>
                <a:gd name="connsiteY128" fmla="*/ 20157 h 64272"/>
                <a:gd name="connsiteX129" fmla="*/ 534984 w 3440958"/>
                <a:gd name="connsiteY129" fmla="*/ 20157 h 64272"/>
                <a:gd name="connsiteX130" fmla="*/ 509194 w 3440958"/>
                <a:gd name="connsiteY130" fmla="*/ 19110 h 64272"/>
                <a:gd name="connsiteX131" fmla="*/ 406450 w 3440958"/>
                <a:gd name="connsiteY131" fmla="*/ 20158 h 64272"/>
                <a:gd name="connsiteX132" fmla="*/ 415183 w 3440958"/>
                <a:gd name="connsiteY132" fmla="*/ 20158 h 64272"/>
                <a:gd name="connsiteX133" fmla="*/ 415185 w 3440958"/>
                <a:gd name="connsiteY133" fmla="*/ 20157 h 64272"/>
                <a:gd name="connsiteX134" fmla="*/ 406450 w 3440958"/>
                <a:gd name="connsiteY134" fmla="*/ 20157 h 64272"/>
                <a:gd name="connsiteX135" fmla="*/ 0 w 3440958"/>
                <a:gd name="connsiteY135" fmla="*/ 61174 h 64272"/>
                <a:gd name="connsiteX136" fmla="*/ 0 w 3440958"/>
                <a:gd name="connsiteY136" fmla="*/ 11616 h 64272"/>
                <a:gd name="connsiteX137" fmla="*/ 389135 w 3440958"/>
                <a:gd name="connsiteY137" fmla="*/ 3174 h 64272"/>
                <a:gd name="connsiteX138" fmla="*/ 1038309 w 3440958"/>
                <a:gd name="connsiteY138" fmla="*/ 712 h 64272"/>
                <a:gd name="connsiteX139" fmla="*/ 1047044 w 3440958"/>
                <a:gd name="connsiteY139" fmla="*/ 2756 h 64272"/>
                <a:gd name="connsiteX140" fmla="*/ 1141055 w 3440958"/>
                <a:gd name="connsiteY140" fmla="*/ 712 h 64272"/>
                <a:gd name="connsiteX141" fmla="*/ 1149790 w 3440958"/>
                <a:gd name="connsiteY141" fmla="*/ 2756 h 64272"/>
                <a:gd name="connsiteX142" fmla="*/ 1235064 w 3440958"/>
                <a:gd name="connsiteY142" fmla="*/ 1709 h 64272"/>
                <a:gd name="connsiteX143" fmla="*/ 1218008 w 3440958"/>
                <a:gd name="connsiteY143" fmla="*/ 2756 h 64272"/>
                <a:gd name="connsiteX144" fmla="*/ 1235064 w 3440958"/>
                <a:gd name="connsiteY144" fmla="*/ 2756 h 64272"/>
                <a:gd name="connsiteX145" fmla="*/ 1243799 w 3440958"/>
                <a:gd name="connsiteY145" fmla="*/ 712 h 64272"/>
                <a:gd name="connsiteX146" fmla="*/ 1542881 w 3440958"/>
                <a:gd name="connsiteY146" fmla="*/ 2756 h 64272"/>
                <a:gd name="connsiteX147" fmla="*/ 1551616 w 3440958"/>
                <a:gd name="connsiteY147" fmla="*/ 3803 h 64272"/>
                <a:gd name="connsiteX148" fmla="*/ 1560353 w 3440958"/>
                <a:gd name="connsiteY148" fmla="*/ 1759 h 64272"/>
                <a:gd name="connsiteX149" fmla="*/ 1697207 w 3440958"/>
                <a:gd name="connsiteY149" fmla="*/ 2806 h 64272"/>
                <a:gd name="connsiteX150" fmla="*/ 1697207 w 3440958"/>
                <a:gd name="connsiteY150" fmla="*/ 3853 h 64272"/>
                <a:gd name="connsiteX151" fmla="*/ 1714262 w 3440958"/>
                <a:gd name="connsiteY151" fmla="*/ 4900 h 64272"/>
                <a:gd name="connsiteX152" fmla="*/ 1714262 w 3440958"/>
                <a:gd name="connsiteY152" fmla="*/ 2856 h 64272"/>
                <a:gd name="connsiteX153" fmla="*/ 1791218 w 3440958"/>
                <a:gd name="connsiteY153" fmla="*/ 2856 h 64272"/>
                <a:gd name="connsiteX154" fmla="*/ 1808271 w 3440958"/>
                <a:gd name="connsiteY154" fmla="*/ 6994 h 64272"/>
                <a:gd name="connsiteX155" fmla="*/ 1825327 w 3440958"/>
                <a:gd name="connsiteY155" fmla="*/ 4950 h 64272"/>
                <a:gd name="connsiteX156" fmla="*/ 1808271 w 3440958"/>
                <a:gd name="connsiteY156" fmla="*/ 2906 h 64272"/>
                <a:gd name="connsiteX157" fmla="*/ 1825327 w 3440958"/>
                <a:gd name="connsiteY157" fmla="*/ 2906 h 64272"/>
                <a:gd name="connsiteX158" fmla="*/ 1834062 w 3440958"/>
                <a:gd name="connsiteY158" fmla="*/ 5997 h 64272"/>
                <a:gd name="connsiteX159" fmla="*/ 1851117 w 3440958"/>
                <a:gd name="connsiteY159" fmla="*/ 4950 h 64272"/>
                <a:gd name="connsiteX160" fmla="*/ 1842382 w 3440958"/>
                <a:gd name="connsiteY160" fmla="*/ 3903 h 64272"/>
                <a:gd name="connsiteX161" fmla="*/ 1868173 w 3440958"/>
                <a:gd name="connsiteY161" fmla="*/ 3903 h 64272"/>
                <a:gd name="connsiteX162" fmla="*/ 1868173 w 3440958"/>
                <a:gd name="connsiteY162" fmla="*/ 5947 h 64272"/>
                <a:gd name="connsiteX163" fmla="*/ 2047456 w 3440958"/>
                <a:gd name="connsiteY163" fmla="*/ 9039 h 64272"/>
                <a:gd name="connsiteX164" fmla="*/ 2038721 w 3440958"/>
                <a:gd name="connsiteY164" fmla="*/ 5947 h 64272"/>
                <a:gd name="connsiteX165" fmla="*/ 2064509 w 3440958"/>
                <a:gd name="connsiteY165" fmla="*/ 6994 h 64272"/>
                <a:gd name="connsiteX166" fmla="*/ 2073244 w 3440958"/>
                <a:gd name="connsiteY166" fmla="*/ 6994 h 64272"/>
                <a:gd name="connsiteX167" fmla="*/ 2090300 w 3440958"/>
                <a:gd name="connsiteY167" fmla="*/ 9039 h 64272"/>
                <a:gd name="connsiteX168" fmla="*/ 2107353 w 3440958"/>
                <a:gd name="connsiteY168" fmla="*/ 9039 h 64272"/>
                <a:gd name="connsiteX169" fmla="*/ 2105326 w 3440958"/>
                <a:gd name="connsiteY169" fmla="*/ 8123 h 64272"/>
                <a:gd name="connsiteX170" fmla="*/ 2116089 w 3440958"/>
                <a:gd name="connsiteY170" fmla="*/ 7992 h 64272"/>
                <a:gd name="connsiteX171" fmla="*/ 2107358 w 3440958"/>
                <a:gd name="connsiteY171" fmla="*/ 9039 h 64272"/>
                <a:gd name="connsiteX172" fmla="*/ 2141464 w 3440958"/>
                <a:gd name="connsiteY172" fmla="*/ 10453 h 64272"/>
                <a:gd name="connsiteX173" fmla="*/ 2175574 w 3440958"/>
                <a:gd name="connsiteY173" fmla="*/ 11083 h 64272"/>
                <a:gd name="connsiteX174" fmla="*/ 2252529 w 3440958"/>
                <a:gd name="connsiteY174" fmla="*/ 13127 h 64272"/>
                <a:gd name="connsiteX175" fmla="*/ 2261264 w 3440958"/>
                <a:gd name="connsiteY175" fmla="*/ 12080 h 64272"/>
                <a:gd name="connsiteX176" fmla="*/ 2278320 w 3440958"/>
                <a:gd name="connsiteY176" fmla="*/ 14124 h 64272"/>
                <a:gd name="connsiteX177" fmla="*/ 2287055 w 3440958"/>
                <a:gd name="connsiteY177" fmla="*/ 9986 h 64272"/>
                <a:gd name="connsiteX178" fmla="*/ 2364010 w 3440958"/>
                <a:gd name="connsiteY178" fmla="*/ 14124 h 64272"/>
                <a:gd name="connsiteX179" fmla="*/ 2406854 w 3440958"/>
                <a:gd name="connsiteY179" fmla="*/ 13077 h 64272"/>
                <a:gd name="connsiteX180" fmla="*/ 2398119 w 3440958"/>
                <a:gd name="connsiteY180" fmla="*/ 14124 h 64272"/>
                <a:gd name="connsiteX181" fmla="*/ 2415173 w 3440958"/>
                <a:gd name="connsiteY181" fmla="*/ 15171 h 64272"/>
                <a:gd name="connsiteX182" fmla="*/ 2420425 w 3440958"/>
                <a:gd name="connsiteY182" fmla="*/ 15414 h 64272"/>
                <a:gd name="connsiteX183" fmla="*/ 2429090 w 3440958"/>
                <a:gd name="connsiteY183" fmla="*/ 14467 h 64272"/>
                <a:gd name="connsiteX184" fmla="*/ 2440756 w 3440958"/>
                <a:gd name="connsiteY184" fmla="*/ 15632 h 64272"/>
                <a:gd name="connsiteX185" fmla="*/ 2466337 w 3440958"/>
                <a:gd name="connsiteY185" fmla="*/ 15121 h 64272"/>
                <a:gd name="connsiteX186" fmla="*/ 2645620 w 3440958"/>
                <a:gd name="connsiteY186" fmla="*/ 20307 h 64272"/>
                <a:gd name="connsiteX187" fmla="*/ 2645620 w 3440958"/>
                <a:gd name="connsiteY187" fmla="*/ 22351 h 64272"/>
                <a:gd name="connsiteX188" fmla="*/ 2619832 w 3440958"/>
                <a:gd name="connsiteY188" fmla="*/ 23398 h 64272"/>
                <a:gd name="connsiteX189" fmla="*/ 2645620 w 3440958"/>
                <a:gd name="connsiteY189" fmla="*/ 29581 h 64272"/>
                <a:gd name="connsiteX190" fmla="*/ 2628567 w 3440958"/>
                <a:gd name="connsiteY190" fmla="*/ 25442 h 64272"/>
                <a:gd name="connsiteX191" fmla="*/ 2619832 w 3440958"/>
                <a:gd name="connsiteY191" fmla="*/ 27487 h 64272"/>
                <a:gd name="connsiteX192" fmla="*/ 2594041 w 3440958"/>
                <a:gd name="connsiteY192" fmla="*/ 29531 h 64272"/>
                <a:gd name="connsiteX193" fmla="*/ 2576986 w 3440958"/>
                <a:gd name="connsiteY193" fmla="*/ 26439 h 64272"/>
                <a:gd name="connsiteX194" fmla="*/ 2568251 w 3440958"/>
                <a:gd name="connsiteY194" fmla="*/ 33669 h 64272"/>
                <a:gd name="connsiteX195" fmla="*/ 2611095 w 3440958"/>
                <a:gd name="connsiteY195" fmla="*/ 32622 h 64272"/>
                <a:gd name="connsiteX196" fmla="*/ 2653941 w 3440958"/>
                <a:gd name="connsiteY196" fmla="*/ 31575 h 64272"/>
                <a:gd name="connsiteX197" fmla="*/ 2679729 w 3440958"/>
                <a:gd name="connsiteY197" fmla="*/ 34666 h 64272"/>
                <a:gd name="connsiteX198" fmla="*/ 2688466 w 3440958"/>
                <a:gd name="connsiteY198" fmla="*/ 32622 h 64272"/>
                <a:gd name="connsiteX199" fmla="*/ 2731310 w 3440958"/>
                <a:gd name="connsiteY199" fmla="*/ 34666 h 64272"/>
                <a:gd name="connsiteX200" fmla="*/ 2799531 w 3440958"/>
                <a:gd name="connsiteY200" fmla="*/ 33619 h 64272"/>
                <a:gd name="connsiteX201" fmla="*/ 2799531 w 3440958"/>
                <a:gd name="connsiteY201" fmla="*/ 39802 h 64272"/>
                <a:gd name="connsiteX202" fmla="*/ 2739631 w 3440958"/>
                <a:gd name="connsiteY202" fmla="*/ 43940 h 64272"/>
                <a:gd name="connsiteX203" fmla="*/ 2730894 w 3440958"/>
                <a:gd name="connsiteY203" fmla="*/ 41896 h 64272"/>
                <a:gd name="connsiteX204" fmla="*/ 2713840 w 3440958"/>
                <a:gd name="connsiteY204" fmla="*/ 43940 h 64272"/>
                <a:gd name="connsiteX205" fmla="*/ 2705106 w 3440958"/>
                <a:gd name="connsiteY205" fmla="*/ 40849 h 64272"/>
                <a:gd name="connsiteX206" fmla="*/ 2662259 w 3440958"/>
                <a:gd name="connsiteY206" fmla="*/ 42893 h 64272"/>
                <a:gd name="connsiteX207" fmla="*/ 2594041 w 3440958"/>
                <a:gd name="connsiteY207" fmla="*/ 45984 h 64272"/>
                <a:gd name="connsiteX208" fmla="*/ 2568251 w 3440958"/>
                <a:gd name="connsiteY208" fmla="*/ 41846 h 64272"/>
                <a:gd name="connsiteX209" fmla="*/ 2568251 w 3440958"/>
                <a:gd name="connsiteY209" fmla="*/ 44937 h 64272"/>
                <a:gd name="connsiteX210" fmla="*/ 2559516 w 3440958"/>
                <a:gd name="connsiteY210" fmla="*/ 42893 h 64272"/>
                <a:gd name="connsiteX211" fmla="*/ 2533725 w 3440958"/>
                <a:gd name="connsiteY211" fmla="*/ 45984 h 64272"/>
                <a:gd name="connsiteX212" fmla="*/ 2499616 w 3440958"/>
                <a:gd name="connsiteY212" fmla="*/ 45984 h 64272"/>
                <a:gd name="connsiteX213" fmla="*/ 2627734 w 3440958"/>
                <a:gd name="connsiteY213" fmla="*/ 48029 h 64272"/>
                <a:gd name="connsiteX214" fmla="*/ 2636469 w 3440958"/>
                <a:gd name="connsiteY214" fmla="*/ 45984 h 64272"/>
                <a:gd name="connsiteX215" fmla="*/ 2696369 w 3440958"/>
                <a:gd name="connsiteY215" fmla="*/ 49076 h 64272"/>
                <a:gd name="connsiteX216" fmla="*/ 2781643 w 3440958"/>
                <a:gd name="connsiteY216" fmla="*/ 48029 h 64272"/>
                <a:gd name="connsiteX217" fmla="*/ 2977983 w 3440958"/>
                <a:gd name="connsiteY217" fmla="*/ 50073 h 64272"/>
                <a:gd name="connsiteX218" fmla="*/ 2986718 w 3440958"/>
                <a:gd name="connsiteY218" fmla="*/ 48029 h 64272"/>
                <a:gd name="connsiteX219" fmla="*/ 3080727 w 3440958"/>
                <a:gd name="connsiteY219" fmla="*/ 48029 h 64272"/>
                <a:gd name="connsiteX220" fmla="*/ 3080727 w 3440958"/>
                <a:gd name="connsiteY220" fmla="*/ 49076 h 64272"/>
                <a:gd name="connsiteX221" fmla="*/ 3440958 w 3440958"/>
                <a:gd name="connsiteY221" fmla="*/ 47331 h 64272"/>
                <a:gd name="connsiteX222" fmla="*/ 2885635 w 3440958"/>
                <a:gd name="connsiteY222" fmla="*/ 56654 h 64272"/>
                <a:gd name="connsiteX223" fmla="*/ 2859847 w 3440958"/>
                <a:gd name="connsiteY223" fmla="*/ 58699 h 64272"/>
                <a:gd name="connsiteX224" fmla="*/ 2851112 w 3440958"/>
                <a:gd name="connsiteY224" fmla="*/ 56654 h 64272"/>
                <a:gd name="connsiteX225" fmla="*/ 2791210 w 3440958"/>
                <a:gd name="connsiteY225" fmla="*/ 60793 h 64272"/>
                <a:gd name="connsiteX226" fmla="*/ 2705936 w 3440958"/>
                <a:gd name="connsiteY226" fmla="*/ 59746 h 64272"/>
                <a:gd name="connsiteX227" fmla="*/ 2517918 w 3440958"/>
                <a:gd name="connsiteY227" fmla="*/ 63884 h 64272"/>
                <a:gd name="connsiteX228" fmla="*/ 2398119 w 3440958"/>
                <a:gd name="connsiteY228" fmla="*/ 62837 h 64272"/>
                <a:gd name="connsiteX229" fmla="*/ 2064926 w 3440958"/>
                <a:gd name="connsiteY229" fmla="*/ 62837 h 64272"/>
                <a:gd name="connsiteX230" fmla="*/ 2022082 w 3440958"/>
                <a:gd name="connsiteY230" fmla="*/ 61790 h 64272"/>
                <a:gd name="connsiteX231" fmla="*/ 1928071 w 3440958"/>
                <a:gd name="connsiteY231" fmla="*/ 63834 h 64272"/>
                <a:gd name="connsiteX232" fmla="*/ 1885227 w 3440958"/>
                <a:gd name="connsiteY232" fmla="*/ 63834 h 64272"/>
                <a:gd name="connsiteX233" fmla="*/ 1765427 w 3440958"/>
                <a:gd name="connsiteY233" fmla="*/ 61790 h 64272"/>
                <a:gd name="connsiteX234" fmla="*/ 1756692 w 3440958"/>
                <a:gd name="connsiteY234" fmla="*/ 62837 h 64272"/>
                <a:gd name="connsiteX235" fmla="*/ 1679737 w 3440958"/>
                <a:gd name="connsiteY235" fmla="*/ 61790 h 64272"/>
                <a:gd name="connsiteX236" fmla="*/ 1653945 w 3440958"/>
                <a:gd name="connsiteY236" fmla="*/ 63834 h 64272"/>
                <a:gd name="connsiteX237" fmla="*/ 1653945 w 3440958"/>
                <a:gd name="connsiteY237" fmla="*/ 60743 h 64272"/>
                <a:gd name="connsiteX238" fmla="*/ 1628155 w 3440958"/>
                <a:gd name="connsiteY238" fmla="*/ 62787 h 64272"/>
                <a:gd name="connsiteX239" fmla="*/ 1619836 w 3440958"/>
                <a:gd name="connsiteY239" fmla="*/ 62787 h 64272"/>
                <a:gd name="connsiteX240" fmla="*/ 1619836 w 3440958"/>
                <a:gd name="connsiteY240" fmla="*/ 61740 h 64272"/>
                <a:gd name="connsiteX241" fmla="*/ 1602781 w 3440958"/>
                <a:gd name="connsiteY241" fmla="*/ 62787 h 64272"/>
                <a:gd name="connsiteX242" fmla="*/ 1602781 w 3440958"/>
                <a:gd name="connsiteY242" fmla="*/ 61740 h 64272"/>
                <a:gd name="connsiteX243" fmla="*/ 1517507 w 3440958"/>
                <a:gd name="connsiteY243" fmla="*/ 63784 h 64272"/>
                <a:gd name="connsiteX244" fmla="*/ 1474663 w 3440958"/>
                <a:gd name="connsiteY244" fmla="*/ 62737 h 64272"/>
                <a:gd name="connsiteX245" fmla="*/ 1472517 w 3440958"/>
                <a:gd name="connsiteY245" fmla="*/ 62737 h 64272"/>
                <a:gd name="connsiteX246" fmla="*/ 1457607 w 3440958"/>
                <a:gd name="connsiteY246" fmla="*/ 62737 h 64272"/>
                <a:gd name="connsiteX247" fmla="*/ 1440553 w 3440958"/>
                <a:gd name="connsiteY247" fmla="*/ 61690 h 64272"/>
                <a:gd name="connsiteX248" fmla="*/ 1397707 w 3440958"/>
                <a:gd name="connsiteY248" fmla="*/ 62737 h 64272"/>
                <a:gd name="connsiteX249" fmla="*/ 1388972 w 3440958"/>
                <a:gd name="connsiteY249" fmla="*/ 60693 h 64272"/>
                <a:gd name="connsiteX250" fmla="*/ 1337808 w 3440958"/>
                <a:gd name="connsiteY250" fmla="*/ 61740 h 64272"/>
                <a:gd name="connsiteX251" fmla="*/ 1337808 w 3440958"/>
                <a:gd name="connsiteY251" fmla="*/ 62787 h 64272"/>
                <a:gd name="connsiteX252" fmla="*/ 1303698 w 3440958"/>
                <a:gd name="connsiteY252" fmla="*/ 62787 h 64272"/>
                <a:gd name="connsiteX253" fmla="*/ 1303698 w 3440958"/>
                <a:gd name="connsiteY253" fmla="*/ 61740 h 64272"/>
                <a:gd name="connsiteX254" fmla="*/ 1286643 w 3440958"/>
                <a:gd name="connsiteY254" fmla="*/ 62787 h 64272"/>
                <a:gd name="connsiteX255" fmla="*/ 1277908 w 3440958"/>
                <a:gd name="connsiteY255" fmla="*/ 62787 h 64272"/>
                <a:gd name="connsiteX256" fmla="*/ 1269173 w 3440958"/>
                <a:gd name="connsiteY256" fmla="*/ 60743 h 64272"/>
                <a:gd name="connsiteX257" fmla="*/ 1218008 w 3440958"/>
                <a:gd name="connsiteY257" fmla="*/ 62787 h 64272"/>
                <a:gd name="connsiteX258" fmla="*/ 1218008 w 3440958"/>
                <a:gd name="connsiteY258" fmla="*/ 61740 h 64272"/>
                <a:gd name="connsiteX259" fmla="*/ 1200955 w 3440958"/>
                <a:gd name="connsiteY259" fmla="*/ 62787 h 64272"/>
                <a:gd name="connsiteX260" fmla="*/ 1200955 w 3440958"/>
                <a:gd name="connsiteY260" fmla="*/ 61740 h 64272"/>
                <a:gd name="connsiteX261" fmla="*/ 1183899 w 3440958"/>
                <a:gd name="connsiteY261" fmla="*/ 60693 h 64272"/>
                <a:gd name="connsiteX262" fmla="*/ 1141055 w 3440958"/>
                <a:gd name="connsiteY262" fmla="*/ 62737 h 64272"/>
                <a:gd name="connsiteX263" fmla="*/ 346550 w 3440958"/>
                <a:gd name="connsiteY263" fmla="*/ 59646 h 64272"/>
                <a:gd name="connsiteX264" fmla="*/ 13358 w 3440958"/>
                <a:gd name="connsiteY264" fmla="*/ 61204 h 6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440958" h="64272">
                  <a:moveTo>
                    <a:pt x="2516669" y="24296"/>
                  </a:moveTo>
                  <a:lnTo>
                    <a:pt x="2516677" y="24296"/>
                  </a:lnTo>
                  <a:lnTo>
                    <a:pt x="2533725" y="23268"/>
                  </a:lnTo>
                  <a:cubicBezTo>
                    <a:pt x="2537989" y="22489"/>
                    <a:pt x="2542253" y="21704"/>
                    <a:pt x="2550781" y="22203"/>
                  </a:cubicBezTo>
                  <a:lnTo>
                    <a:pt x="2550781" y="23249"/>
                  </a:lnTo>
                  <a:lnTo>
                    <a:pt x="2550781" y="23249"/>
                  </a:lnTo>
                  <a:cubicBezTo>
                    <a:pt x="2550781" y="23249"/>
                    <a:pt x="2550781" y="23249"/>
                    <a:pt x="2550781" y="22202"/>
                  </a:cubicBezTo>
                  <a:cubicBezTo>
                    <a:pt x="2533725" y="21204"/>
                    <a:pt x="2533725" y="25343"/>
                    <a:pt x="2516669" y="24296"/>
                  </a:cubicBezTo>
                  <a:close/>
                  <a:moveTo>
                    <a:pt x="2508351" y="26341"/>
                  </a:moveTo>
                  <a:lnTo>
                    <a:pt x="2517086" y="26341"/>
                  </a:lnTo>
                  <a:lnTo>
                    <a:pt x="2517086" y="29431"/>
                  </a:lnTo>
                  <a:lnTo>
                    <a:pt x="2517086" y="29431"/>
                  </a:lnTo>
                  <a:cubicBezTo>
                    <a:pt x="2517086" y="29431"/>
                    <a:pt x="2517086" y="29431"/>
                    <a:pt x="2517086" y="26340"/>
                  </a:cubicBezTo>
                  <a:cubicBezTo>
                    <a:pt x="2517086" y="26340"/>
                    <a:pt x="2517086" y="26340"/>
                    <a:pt x="2508351" y="26340"/>
                  </a:cubicBezTo>
                  <a:close/>
                  <a:moveTo>
                    <a:pt x="2465507" y="26341"/>
                  </a:moveTo>
                  <a:lnTo>
                    <a:pt x="2474241" y="29431"/>
                  </a:lnTo>
                  <a:lnTo>
                    <a:pt x="2474242" y="29431"/>
                  </a:lnTo>
                  <a:cubicBezTo>
                    <a:pt x="2474242" y="29431"/>
                    <a:pt x="2474242" y="29431"/>
                    <a:pt x="2465507" y="26340"/>
                  </a:cubicBezTo>
                  <a:close/>
                  <a:moveTo>
                    <a:pt x="2415172" y="13077"/>
                  </a:moveTo>
                  <a:cubicBezTo>
                    <a:pt x="2432227" y="14124"/>
                    <a:pt x="2432227" y="14124"/>
                    <a:pt x="2432227" y="14124"/>
                  </a:cubicBezTo>
                  <a:lnTo>
                    <a:pt x="2429089" y="14467"/>
                  </a:lnTo>
                  <a:close/>
                  <a:moveTo>
                    <a:pt x="2380233" y="25344"/>
                  </a:moveTo>
                  <a:lnTo>
                    <a:pt x="2388966" y="28434"/>
                  </a:lnTo>
                  <a:lnTo>
                    <a:pt x="2388968" y="28434"/>
                  </a:lnTo>
                  <a:cubicBezTo>
                    <a:pt x="2388968" y="28434"/>
                    <a:pt x="2388968" y="28434"/>
                    <a:pt x="2380233" y="25343"/>
                  </a:cubicBezTo>
                  <a:close/>
                  <a:moveTo>
                    <a:pt x="2338511" y="28103"/>
                  </a:moveTo>
                  <a:lnTo>
                    <a:pt x="2338512" y="28103"/>
                  </a:lnTo>
                  <a:lnTo>
                    <a:pt x="2345705" y="24297"/>
                  </a:lnTo>
                  <a:lnTo>
                    <a:pt x="2354440" y="28434"/>
                  </a:lnTo>
                  <a:lnTo>
                    <a:pt x="2354442" y="28434"/>
                  </a:lnTo>
                  <a:cubicBezTo>
                    <a:pt x="2362761" y="26340"/>
                    <a:pt x="2354442" y="25343"/>
                    <a:pt x="2345705" y="24296"/>
                  </a:cubicBezTo>
                  <a:cubicBezTo>
                    <a:pt x="2345705" y="25866"/>
                    <a:pt x="2336112" y="26848"/>
                    <a:pt x="2338511" y="28103"/>
                  </a:cubicBezTo>
                  <a:close/>
                  <a:moveTo>
                    <a:pt x="2269168" y="23298"/>
                  </a:moveTo>
                  <a:lnTo>
                    <a:pt x="2284090" y="25979"/>
                  </a:lnTo>
                  <a:lnTo>
                    <a:pt x="2286221" y="29481"/>
                  </a:lnTo>
                  <a:lnTo>
                    <a:pt x="2286222" y="29481"/>
                  </a:lnTo>
                  <a:cubicBezTo>
                    <a:pt x="2303278" y="25343"/>
                    <a:pt x="2269168" y="26340"/>
                    <a:pt x="2269168" y="23298"/>
                  </a:cubicBezTo>
                  <a:close/>
                  <a:moveTo>
                    <a:pt x="2149369" y="40850"/>
                  </a:moveTo>
                  <a:lnTo>
                    <a:pt x="2166422" y="40850"/>
                  </a:lnTo>
                  <a:lnTo>
                    <a:pt x="2166422" y="42893"/>
                  </a:lnTo>
                  <a:lnTo>
                    <a:pt x="2166423" y="42893"/>
                  </a:lnTo>
                  <a:lnTo>
                    <a:pt x="2166423" y="40849"/>
                  </a:lnTo>
                  <a:cubicBezTo>
                    <a:pt x="2166423" y="40849"/>
                    <a:pt x="2166423" y="40849"/>
                    <a:pt x="2149369" y="40849"/>
                  </a:cubicBezTo>
                  <a:close/>
                  <a:moveTo>
                    <a:pt x="2106523" y="26340"/>
                  </a:moveTo>
                  <a:cubicBezTo>
                    <a:pt x="2106523" y="26340"/>
                    <a:pt x="2106523" y="26340"/>
                    <a:pt x="2123578" y="24296"/>
                  </a:cubicBezTo>
                  <a:lnTo>
                    <a:pt x="2123577" y="24296"/>
                  </a:lnTo>
                  <a:lnTo>
                    <a:pt x="2106524" y="26340"/>
                  </a:lnTo>
                  <a:close/>
                  <a:moveTo>
                    <a:pt x="2046622" y="22202"/>
                  </a:moveTo>
                  <a:lnTo>
                    <a:pt x="2055356" y="26340"/>
                  </a:lnTo>
                  <a:lnTo>
                    <a:pt x="2055358" y="26340"/>
                  </a:lnTo>
                  <a:cubicBezTo>
                    <a:pt x="2055358" y="25343"/>
                    <a:pt x="2055358" y="23249"/>
                    <a:pt x="2046623" y="22202"/>
                  </a:cubicBezTo>
                  <a:close/>
                  <a:moveTo>
                    <a:pt x="1987140" y="22202"/>
                  </a:moveTo>
                  <a:lnTo>
                    <a:pt x="1987146" y="22203"/>
                  </a:lnTo>
                  <a:lnTo>
                    <a:pt x="1995875" y="22203"/>
                  </a:lnTo>
                  <a:lnTo>
                    <a:pt x="2004604" y="25292"/>
                  </a:lnTo>
                  <a:lnTo>
                    <a:pt x="2004610" y="25293"/>
                  </a:lnTo>
                  <a:cubicBezTo>
                    <a:pt x="2004610" y="25293"/>
                    <a:pt x="2004610" y="25293"/>
                    <a:pt x="1995875" y="22202"/>
                  </a:cubicBezTo>
                  <a:cubicBezTo>
                    <a:pt x="1995875" y="22202"/>
                    <a:pt x="1995875" y="22202"/>
                    <a:pt x="1987140" y="22202"/>
                  </a:cubicBezTo>
                  <a:close/>
                  <a:moveTo>
                    <a:pt x="1858605" y="20158"/>
                  </a:moveTo>
                  <a:lnTo>
                    <a:pt x="1893125" y="22203"/>
                  </a:lnTo>
                  <a:lnTo>
                    <a:pt x="1893131" y="22202"/>
                  </a:lnTo>
                  <a:cubicBezTo>
                    <a:pt x="1884394" y="22202"/>
                    <a:pt x="1867340" y="20157"/>
                    <a:pt x="1858605" y="20157"/>
                  </a:cubicBezTo>
                  <a:close/>
                  <a:moveTo>
                    <a:pt x="1773331" y="22251"/>
                  </a:moveTo>
                  <a:lnTo>
                    <a:pt x="1773338" y="22251"/>
                  </a:lnTo>
                  <a:lnTo>
                    <a:pt x="1790384" y="20208"/>
                  </a:lnTo>
                  <a:lnTo>
                    <a:pt x="1790384" y="21204"/>
                  </a:lnTo>
                  <a:lnTo>
                    <a:pt x="1790385" y="21204"/>
                  </a:lnTo>
                  <a:cubicBezTo>
                    <a:pt x="1799120" y="20157"/>
                    <a:pt x="1790385" y="20207"/>
                    <a:pt x="1790385" y="20207"/>
                  </a:cubicBezTo>
                  <a:cubicBezTo>
                    <a:pt x="1790385" y="20207"/>
                    <a:pt x="1790385" y="20207"/>
                    <a:pt x="1773331" y="22251"/>
                  </a:cubicBezTo>
                  <a:close/>
                  <a:moveTo>
                    <a:pt x="1747541" y="20158"/>
                  </a:moveTo>
                  <a:lnTo>
                    <a:pt x="1764593" y="21205"/>
                  </a:lnTo>
                  <a:lnTo>
                    <a:pt x="1764595" y="21204"/>
                  </a:lnTo>
                  <a:cubicBezTo>
                    <a:pt x="1764595" y="21204"/>
                    <a:pt x="1764595" y="21204"/>
                    <a:pt x="1747541" y="20157"/>
                  </a:cubicBezTo>
                  <a:close/>
                  <a:moveTo>
                    <a:pt x="1747541" y="24296"/>
                  </a:moveTo>
                  <a:lnTo>
                    <a:pt x="1747545" y="24296"/>
                  </a:lnTo>
                  <a:lnTo>
                    <a:pt x="1756276" y="22252"/>
                  </a:lnTo>
                  <a:lnTo>
                    <a:pt x="1756273" y="22252"/>
                  </a:lnTo>
                  <a:close/>
                  <a:moveTo>
                    <a:pt x="1653944" y="23249"/>
                  </a:moveTo>
                  <a:lnTo>
                    <a:pt x="1653945" y="23249"/>
                  </a:lnTo>
                  <a:lnTo>
                    <a:pt x="1653945" y="20158"/>
                  </a:lnTo>
                  <a:lnTo>
                    <a:pt x="1653944" y="20158"/>
                  </a:lnTo>
                  <a:close/>
                  <a:moveTo>
                    <a:pt x="1636892" y="19110"/>
                  </a:moveTo>
                  <a:lnTo>
                    <a:pt x="1636892" y="19111"/>
                  </a:lnTo>
                  <a:lnTo>
                    <a:pt x="1679733" y="20158"/>
                  </a:lnTo>
                  <a:lnTo>
                    <a:pt x="1679737" y="20157"/>
                  </a:lnTo>
                  <a:cubicBezTo>
                    <a:pt x="1679737" y="20157"/>
                    <a:pt x="1679737" y="20157"/>
                    <a:pt x="1636892" y="19110"/>
                  </a:cubicBezTo>
                  <a:close/>
                  <a:moveTo>
                    <a:pt x="1414763" y="62538"/>
                  </a:moveTo>
                  <a:lnTo>
                    <a:pt x="1414779" y="62538"/>
                  </a:lnTo>
                  <a:lnTo>
                    <a:pt x="1431819" y="61492"/>
                  </a:lnTo>
                  <a:lnTo>
                    <a:pt x="1431819" y="61491"/>
                  </a:lnTo>
                  <a:cubicBezTo>
                    <a:pt x="1431819" y="61491"/>
                    <a:pt x="1431819" y="61491"/>
                    <a:pt x="1414763" y="62538"/>
                  </a:cubicBezTo>
                  <a:close/>
                  <a:moveTo>
                    <a:pt x="1312017" y="21204"/>
                  </a:moveTo>
                  <a:lnTo>
                    <a:pt x="1312020" y="21204"/>
                  </a:lnTo>
                  <a:lnTo>
                    <a:pt x="1329073" y="16020"/>
                  </a:lnTo>
                  <a:lnTo>
                    <a:pt x="1329073" y="16019"/>
                  </a:lnTo>
                  <a:cubicBezTo>
                    <a:pt x="1329073" y="19160"/>
                    <a:pt x="1312017" y="19160"/>
                    <a:pt x="1312017" y="21204"/>
                  </a:cubicBezTo>
                  <a:close/>
                  <a:moveTo>
                    <a:pt x="1047460" y="19110"/>
                  </a:moveTo>
                  <a:lnTo>
                    <a:pt x="1047463" y="19110"/>
                  </a:lnTo>
                  <a:lnTo>
                    <a:pt x="1068883" y="17559"/>
                  </a:lnTo>
                  <a:lnTo>
                    <a:pt x="1090303" y="19110"/>
                  </a:lnTo>
                  <a:lnTo>
                    <a:pt x="1090307" y="19110"/>
                  </a:lnTo>
                  <a:cubicBezTo>
                    <a:pt x="1073251" y="14972"/>
                    <a:pt x="1064516" y="19110"/>
                    <a:pt x="1047460" y="19110"/>
                  </a:cubicBezTo>
                  <a:close/>
                  <a:moveTo>
                    <a:pt x="987561" y="18064"/>
                  </a:moveTo>
                  <a:lnTo>
                    <a:pt x="1030366" y="19110"/>
                  </a:lnTo>
                  <a:lnTo>
                    <a:pt x="1030407" y="19110"/>
                  </a:lnTo>
                  <a:cubicBezTo>
                    <a:pt x="1030407" y="19110"/>
                    <a:pt x="1030407" y="19110"/>
                    <a:pt x="987561" y="18063"/>
                  </a:cubicBezTo>
                  <a:close/>
                  <a:moveTo>
                    <a:pt x="944717" y="20157"/>
                  </a:moveTo>
                  <a:cubicBezTo>
                    <a:pt x="953452" y="20157"/>
                    <a:pt x="961770" y="18113"/>
                    <a:pt x="978826" y="18113"/>
                  </a:cubicBezTo>
                  <a:lnTo>
                    <a:pt x="978825" y="18113"/>
                  </a:lnTo>
                  <a:close/>
                  <a:moveTo>
                    <a:pt x="842387" y="18113"/>
                  </a:moveTo>
                  <a:lnTo>
                    <a:pt x="842413" y="18114"/>
                  </a:lnTo>
                  <a:lnTo>
                    <a:pt x="927631" y="18114"/>
                  </a:lnTo>
                  <a:lnTo>
                    <a:pt x="927661" y="18113"/>
                  </a:lnTo>
                  <a:cubicBezTo>
                    <a:pt x="893552" y="18113"/>
                    <a:pt x="868178" y="18113"/>
                    <a:pt x="842387" y="18113"/>
                  </a:cubicBezTo>
                  <a:close/>
                  <a:moveTo>
                    <a:pt x="654367" y="19110"/>
                  </a:moveTo>
                  <a:lnTo>
                    <a:pt x="654370" y="19110"/>
                  </a:lnTo>
                  <a:lnTo>
                    <a:pt x="705970" y="18318"/>
                  </a:lnTo>
                  <a:lnTo>
                    <a:pt x="722588" y="18063"/>
                  </a:lnTo>
                  <a:cubicBezTo>
                    <a:pt x="722588" y="18063"/>
                    <a:pt x="722588" y="18063"/>
                    <a:pt x="705532" y="17016"/>
                  </a:cubicBezTo>
                  <a:lnTo>
                    <a:pt x="722587" y="18063"/>
                  </a:lnTo>
                  <a:lnTo>
                    <a:pt x="705970" y="18318"/>
                  </a:lnTo>
                  <a:close/>
                  <a:moveTo>
                    <a:pt x="586149" y="18114"/>
                  </a:moveTo>
                  <a:lnTo>
                    <a:pt x="603205" y="18114"/>
                  </a:lnTo>
                  <a:lnTo>
                    <a:pt x="603205" y="20157"/>
                  </a:lnTo>
                  <a:lnTo>
                    <a:pt x="603205" y="20157"/>
                  </a:lnTo>
                  <a:lnTo>
                    <a:pt x="603205" y="18113"/>
                  </a:lnTo>
                  <a:cubicBezTo>
                    <a:pt x="603205" y="18113"/>
                    <a:pt x="603205" y="18113"/>
                    <a:pt x="586149" y="18113"/>
                  </a:cubicBezTo>
                  <a:close/>
                  <a:moveTo>
                    <a:pt x="509194" y="19111"/>
                  </a:moveTo>
                  <a:lnTo>
                    <a:pt x="534971" y="20157"/>
                  </a:lnTo>
                  <a:lnTo>
                    <a:pt x="534984" y="20157"/>
                  </a:lnTo>
                  <a:cubicBezTo>
                    <a:pt x="534984" y="20157"/>
                    <a:pt x="534984" y="20157"/>
                    <a:pt x="509194" y="19110"/>
                  </a:cubicBezTo>
                  <a:close/>
                  <a:moveTo>
                    <a:pt x="406450" y="20158"/>
                  </a:moveTo>
                  <a:lnTo>
                    <a:pt x="415183" y="20158"/>
                  </a:lnTo>
                  <a:lnTo>
                    <a:pt x="415185" y="20157"/>
                  </a:lnTo>
                  <a:cubicBezTo>
                    <a:pt x="415185" y="20157"/>
                    <a:pt x="415185" y="20157"/>
                    <a:pt x="406450" y="20157"/>
                  </a:cubicBezTo>
                  <a:close/>
                  <a:moveTo>
                    <a:pt x="0" y="61174"/>
                  </a:moveTo>
                  <a:lnTo>
                    <a:pt x="0" y="11616"/>
                  </a:lnTo>
                  <a:lnTo>
                    <a:pt x="389135" y="3174"/>
                  </a:lnTo>
                  <a:cubicBezTo>
                    <a:pt x="604868" y="201"/>
                    <a:pt x="820549" y="-834"/>
                    <a:pt x="1038309" y="712"/>
                  </a:cubicBezTo>
                  <a:cubicBezTo>
                    <a:pt x="1038309" y="1709"/>
                    <a:pt x="1047044" y="1709"/>
                    <a:pt x="1047044" y="2756"/>
                  </a:cubicBezTo>
                  <a:cubicBezTo>
                    <a:pt x="1055781" y="-1333"/>
                    <a:pt x="1106944" y="1759"/>
                    <a:pt x="1141055" y="712"/>
                  </a:cubicBezTo>
                  <a:cubicBezTo>
                    <a:pt x="1141055" y="1709"/>
                    <a:pt x="1141055" y="2756"/>
                    <a:pt x="1149790" y="2756"/>
                  </a:cubicBezTo>
                  <a:cubicBezTo>
                    <a:pt x="1158109" y="-1383"/>
                    <a:pt x="1218008" y="662"/>
                    <a:pt x="1235064" y="1709"/>
                  </a:cubicBezTo>
                  <a:cubicBezTo>
                    <a:pt x="1226743" y="1709"/>
                    <a:pt x="1218008" y="1709"/>
                    <a:pt x="1218008" y="2756"/>
                  </a:cubicBezTo>
                  <a:cubicBezTo>
                    <a:pt x="1218008" y="3803"/>
                    <a:pt x="1226329" y="2756"/>
                    <a:pt x="1235064" y="2756"/>
                  </a:cubicBezTo>
                  <a:cubicBezTo>
                    <a:pt x="1243799" y="2756"/>
                    <a:pt x="1243799" y="1759"/>
                    <a:pt x="1243799" y="712"/>
                  </a:cubicBezTo>
                  <a:cubicBezTo>
                    <a:pt x="1243799" y="712"/>
                    <a:pt x="1243799" y="712"/>
                    <a:pt x="1542881" y="2756"/>
                  </a:cubicBezTo>
                  <a:cubicBezTo>
                    <a:pt x="1542881" y="4850"/>
                    <a:pt x="1551616" y="3803"/>
                    <a:pt x="1551616" y="3803"/>
                  </a:cubicBezTo>
                  <a:cubicBezTo>
                    <a:pt x="1551616" y="3803"/>
                    <a:pt x="1551616" y="3803"/>
                    <a:pt x="1560353" y="1759"/>
                  </a:cubicBezTo>
                  <a:cubicBezTo>
                    <a:pt x="1560353" y="1759"/>
                    <a:pt x="1560353" y="1759"/>
                    <a:pt x="1697207" y="2806"/>
                  </a:cubicBezTo>
                  <a:lnTo>
                    <a:pt x="1697207" y="3853"/>
                  </a:lnTo>
                  <a:cubicBezTo>
                    <a:pt x="1697207" y="5947"/>
                    <a:pt x="1705527" y="4900"/>
                    <a:pt x="1714262" y="4900"/>
                  </a:cubicBezTo>
                  <a:cubicBezTo>
                    <a:pt x="1714262" y="4900"/>
                    <a:pt x="1714262" y="3903"/>
                    <a:pt x="1714262" y="2856"/>
                  </a:cubicBezTo>
                  <a:cubicBezTo>
                    <a:pt x="1714262" y="2856"/>
                    <a:pt x="1714262" y="2856"/>
                    <a:pt x="1791218" y="2856"/>
                  </a:cubicBezTo>
                  <a:cubicBezTo>
                    <a:pt x="1791218" y="4950"/>
                    <a:pt x="1799536" y="5947"/>
                    <a:pt x="1808271" y="6994"/>
                  </a:cubicBezTo>
                  <a:cubicBezTo>
                    <a:pt x="1808271" y="6994"/>
                    <a:pt x="1816592" y="5997"/>
                    <a:pt x="1825327" y="4950"/>
                  </a:cubicBezTo>
                  <a:cubicBezTo>
                    <a:pt x="1825327" y="4950"/>
                    <a:pt x="1825327" y="4950"/>
                    <a:pt x="1808271" y="2906"/>
                  </a:cubicBezTo>
                  <a:cubicBezTo>
                    <a:pt x="1808271" y="2906"/>
                    <a:pt x="1808271" y="2906"/>
                    <a:pt x="1825327" y="2906"/>
                  </a:cubicBezTo>
                  <a:cubicBezTo>
                    <a:pt x="1825327" y="4950"/>
                    <a:pt x="1834062" y="4950"/>
                    <a:pt x="1834062" y="5997"/>
                  </a:cubicBezTo>
                  <a:cubicBezTo>
                    <a:pt x="1842382" y="5997"/>
                    <a:pt x="1851117" y="6994"/>
                    <a:pt x="1851117" y="4950"/>
                  </a:cubicBezTo>
                  <a:cubicBezTo>
                    <a:pt x="1851117" y="3903"/>
                    <a:pt x="1842382" y="4950"/>
                    <a:pt x="1842382" y="3903"/>
                  </a:cubicBezTo>
                  <a:cubicBezTo>
                    <a:pt x="1842382" y="3903"/>
                    <a:pt x="1842382" y="3903"/>
                    <a:pt x="1868173" y="3903"/>
                  </a:cubicBezTo>
                  <a:cubicBezTo>
                    <a:pt x="1868173" y="3903"/>
                    <a:pt x="1868173" y="3903"/>
                    <a:pt x="1868173" y="5947"/>
                  </a:cubicBezTo>
                  <a:cubicBezTo>
                    <a:pt x="1927656" y="7992"/>
                    <a:pt x="1979235" y="9039"/>
                    <a:pt x="2047456" y="9039"/>
                  </a:cubicBezTo>
                  <a:cubicBezTo>
                    <a:pt x="2047456" y="9039"/>
                    <a:pt x="2047456" y="9039"/>
                    <a:pt x="2038721" y="5947"/>
                  </a:cubicBezTo>
                  <a:cubicBezTo>
                    <a:pt x="2047456" y="4950"/>
                    <a:pt x="2055774" y="13177"/>
                    <a:pt x="2064509" y="6994"/>
                  </a:cubicBezTo>
                  <a:cubicBezTo>
                    <a:pt x="2064509" y="6994"/>
                    <a:pt x="2064509" y="6994"/>
                    <a:pt x="2073244" y="6994"/>
                  </a:cubicBezTo>
                  <a:cubicBezTo>
                    <a:pt x="2073244" y="9039"/>
                    <a:pt x="2081565" y="10086"/>
                    <a:pt x="2090300" y="9039"/>
                  </a:cubicBezTo>
                  <a:lnTo>
                    <a:pt x="2107353" y="9039"/>
                  </a:lnTo>
                  <a:lnTo>
                    <a:pt x="2105326" y="8123"/>
                  </a:lnTo>
                  <a:cubicBezTo>
                    <a:pt x="2107458" y="7992"/>
                    <a:pt x="2111721" y="7992"/>
                    <a:pt x="2116089" y="7992"/>
                  </a:cubicBezTo>
                  <a:lnTo>
                    <a:pt x="2107358" y="9039"/>
                  </a:lnTo>
                  <a:lnTo>
                    <a:pt x="2141464" y="10453"/>
                  </a:lnTo>
                  <a:cubicBezTo>
                    <a:pt x="2154256" y="10323"/>
                    <a:pt x="2167047" y="10061"/>
                    <a:pt x="2175574" y="11083"/>
                  </a:cubicBezTo>
                  <a:cubicBezTo>
                    <a:pt x="2201364" y="13127"/>
                    <a:pt x="2226739" y="11083"/>
                    <a:pt x="2252529" y="13127"/>
                  </a:cubicBezTo>
                  <a:cubicBezTo>
                    <a:pt x="2252529" y="13127"/>
                    <a:pt x="2252529" y="13127"/>
                    <a:pt x="2261264" y="12080"/>
                  </a:cubicBezTo>
                  <a:cubicBezTo>
                    <a:pt x="2261264" y="13077"/>
                    <a:pt x="2269585" y="15171"/>
                    <a:pt x="2278320" y="14124"/>
                  </a:cubicBezTo>
                  <a:cubicBezTo>
                    <a:pt x="2278320" y="14124"/>
                    <a:pt x="2278320" y="14124"/>
                    <a:pt x="2287055" y="9986"/>
                  </a:cubicBezTo>
                  <a:cubicBezTo>
                    <a:pt x="2312845" y="9986"/>
                    <a:pt x="2329899" y="17216"/>
                    <a:pt x="2364010" y="14124"/>
                  </a:cubicBezTo>
                  <a:cubicBezTo>
                    <a:pt x="2398119" y="17216"/>
                    <a:pt x="2372745" y="8939"/>
                    <a:pt x="2406854" y="13077"/>
                  </a:cubicBezTo>
                  <a:cubicBezTo>
                    <a:pt x="2398119" y="13077"/>
                    <a:pt x="2398119" y="13077"/>
                    <a:pt x="2398119" y="14124"/>
                  </a:cubicBezTo>
                  <a:cubicBezTo>
                    <a:pt x="2389382" y="16218"/>
                    <a:pt x="2406438" y="15171"/>
                    <a:pt x="2415173" y="15171"/>
                  </a:cubicBezTo>
                  <a:cubicBezTo>
                    <a:pt x="2415173" y="15171"/>
                    <a:pt x="2417253" y="15420"/>
                    <a:pt x="2420425" y="15414"/>
                  </a:cubicBezTo>
                  <a:lnTo>
                    <a:pt x="2429090" y="14467"/>
                  </a:lnTo>
                  <a:lnTo>
                    <a:pt x="2440756" y="15632"/>
                  </a:lnTo>
                  <a:cubicBezTo>
                    <a:pt x="2449283" y="16405"/>
                    <a:pt x="2457810" y="16667"/>
                    <a:pt x="2466337" y="15121"/>
                  </a:cubicBezTo>
                  <a:cubicBezTo>
                    <a:pt x="2517502" y="21354"/>
                    <a:pt x="2594457" y="15121"/>
                    <a:pt x="2645620" y="20307"/>
                  </a:cubicBezTo>
                  <a:cubicBezTo>
                    <a:pt x="2645620" y="20307"/>
                    <a:pt x="2645620" y="20307"/>
                    <a:pt x="2645620" y="22351"/>
                  </a:cubicBezTo>
                  <a:cubicBezTo>
                    <a:pt x="2636885" y="20307"/>
                    <a:pt x="2628567" y="22351"/>
                    <a:pt x="2619832" y="23398"/>
                  </a:cubicBezTo>
                  <a:cubicBezTo>
                    <a:pt x="2645620" y="21304"/>
                    <a:pt x="2654357" y="29581"/>
                    <a:pt x="2645620" y="29581"/>
                  </a:cubicBezTo>
                  <a:cubicBezTo>
                    <a:pt x="2645620" y="29581"/>
                    <a:pt x="2645620" y="29581"/>
                    <a:pt x="2628567" y="25442"/>
                  </a:cubicBezTo>
                  <a:cubicBezTo>
                    <a:pt x="2628567" y="25442"/>
                    <a:pt x="2628567" y="25442"/>
                    <a:pt x="2619832" y="27487"/>
                  </a:cubicBezTo>
                  <a:cubicBezTo>
                    <a:pt x="2611095" y="24345"/>
                    <a:pt x="2602776" y="30578"/>
                    <a:pt x="2594041" y="29531"/>
                  </a:cubicBezTo>
                  <a:cubicBezTo>
                    <a:pt x="2594041" y="29531"/>
                    <a:pt x="2594041" y="29531"/>
                    <a:pt x="2576986" y="26439"/>
                  </a:cubicBezTo>
                  <a:cubicBezTo>
                    <a:pt x="2568251" y="28484"/>
                    <a:pt x="2551195" y="31625"/>
                    <a:pt x="2568251" y="33669"/>
                  </a:cubicBezTo>
                  <a:cubicBezTo>
                    <a:pt x="2594041" y="33669"/>
                    <a:pt x="2585306" y="30578"/>
                    <a:pt x="2611095" y="32622"/>
                  </a:cubicBezTo>
                  <a:cubicBezTo>
                    <a:pt x="2628150" y="27437"/>
                    <a:pt x="2636885" y="34666"/>
                    <a:pt x="2653941" y="31575"/>
                  </a:cubicBezTo>
                  <a:cubicBezTo>
                    <a:pt x="2662676" y="32622"/>
                    <a:pt x="2670996" y="34666"/>
                    <a:pt x="2679729" y="34666"/>
                  </a:cubicBezTo>
                  <a:cubicBezTo>
                    <a:pt x="2679729" y="34666"/>
                    <a:pt x="2679729" y="34666"/>
                    <a:pt x="2688466" y="32622"/>
                  </a:cubicBezTo>
                  <a:cubicBezTo>
                    <a:pt x="2705522" y="36711"/>
                    <a:pt x="2714257" y="29481"/>
                    <a:pt x="2731310" y="34666"/>
                  </a:cubicBezTo>
                  <a:cubicBezTo>
                    <a:pt x="2756685" y="29481"/>
                    <a:pt x="2773740" y="36711"/>
                    <a:pt x="2799531" y="33619"/>
                  </a:cubicBezTo>
                  <a:cubicBezTo>
                    <a:pt x="2816584" y="34617"/>
                    <a:pt x="2799531" y="37758"/>
                    <a:pt x="2799531" y="39802"/>
                  </a:cubicBezTo>
                  <a:cubicBezTo>
                    <a:pt x="2782475" y="41896"/>
                    <a:pt x="2756685" y="36711"/>
                    <a:pt x="2739631" y="43940"/>
                  </a:cubicBezTo>
                  <a:cubicBezTo>
                    <a:pt x="2739631" y="43940"/>
                    <a:pt x="2739631" y="43940"/>
                    <a:pt x="2730894" y="41896"/>
                  </a:cubicBezTo>
                  <a:cubicBezTo>
                    <a:pt x="2730894" y="43940"/>
                    <a:pt x="2722575" y="43940"/>
                    <a:pt x="2713840" y="43940"/>
                  </a:cubicBezTo>
                  <a:cubicBezTo>
                    <a:pt x="2713840" y="42893"/>
                    <a:pt x="2713840" y="41896"/>
                    <a:pt x="2705106" y="40849"/>
                  </a:cubicBezTo>
                  <a:cubicBezTo>
                    <a:pt x="2688050" y="41846"/>
                    <a:pt x="2679315" y="45984"/>
                    <a:pt x="2662259" y="42893"/>
                  </a:cubicBezTo>
                  <a:cubicBezTo>
                    <a:pt x="2628150" y="48029"/>
                    <a:pt x="2602776" y="34617"/>
                    <a:pt x="2594041" y="45984"/>
                  </a:cubicBezTo>
                  <a:cubicBezTo>
                    <a:pt x="2576986" y="45984"/>
                    <a:pt x="2585306" y="39802"/>
                    <a:pt x="2568251" y="41846"/>
                  </a:cubicBezTo>
                  <a:cubicBezTo>
                    <a:pt x="2568251" y="41846"/>
                    <a:pt x="2568251" y="41846"/>
                    <a:pt x="2568251" y="44937"/>
                  </a:cubicBezTo>
                  <a:cubicBezTo>
                    <a:pt x="2568251" y="43940"/>
                    <a:pt x="2559516" y="43940"/>
                    <a:pt x="2559516" y="42893"/>
                  </a:cubicBezTo>
                  <a:cubicBezTo>
                    <a:pt x="2550781" y="43940"/>
                    <a:pt x="2542460" y="47031"/>
                    <a:pt x="2533725" y="45984"/>
                  </a:cubicBezTo>
                  <a:cubicBezTo>
                    <a:pt x="2525406" y="41846"/>
                    <a:pt x="2516669" y="44937"/>
                    <a:pt x="2499616" y="45984"/>
                  </a:cubicBezTo>
                  <a:cubicBezTo>
                    <a:pt x="2542460" y="50073"/>
                    <a:pt x="2584890" y="44937"/>
                    <a:pt x="2627734" y="48029"/>
                  </a:cubicBezTo>
                  <a:cubicBezTo>
                    <a:pt x="2627734" y="48029"/>
                    <a:pt x="2627734" y="48029"/>
                    <a:pt x="2636469" y="45984"/>
                  </a:cubicBezTo>
                  <a:cubicBezTo>
                    <a:pt x="2645206" y="51120"/>
                    <a:pt x="2679315" y="47031"/>
                    <a:pt x="2696369" y="49076"/>
                  </a:cubicBezTo>
                  <a:cubicBezTo>
                    <a:pt x="2713424" y="48029"/>
                    <a:pt x="2764589" y="46982"/>
                    <a:pt x="2781643" y="48029"/>
                  </a:cubicBezTo>
                  <a:cubicBezTo>
                    <a:pt x="2841128" y="50073"/>
                    <a:pt x="2918081" y="48029"/>
                    <a:pt x="2977983" y="50073"/>
                  </a:cubicBezTo>
                  <a:cubicBezTo>
                    <a:pt x="2977983" y="50073"/>
                    <a:pt x="2977983" y="50073"/>
                    <a:pt x="2986718" y="48029"/>
                  </a:cubicBezTo>
                  <a:cubicBezTo>
                    <a:pt x="3029562" y="46982"/>
                    <a:pt x="3046618" y="51120"/>
                    <a:pt x="3080727" y="48029"/>
                  </a:cubicBezTo>
                  <a:cubicBezTo>
                    <a:pt x="3080727" y="48029"/>
                    <a:pt x="3080727" y="48029"/>
                    <a:pt x="3080727" y="49076"/>
                  </a:cubicBezTo>
                  <a:cubicBezTo>
                    <a:pt x="3191791" y="48078"/>
                    <a:pt x="3319909" y="47031"/>
                    <a:pt x="3440958" y="47331"/>
                  </a:cubicBezTo>
                  <a:cubicBezTo>
                    <a:pt x="3261675" y="52516"/>
                    <a:pt x="3056599" y="52516"/>
                    <a:pt x="2885635" y="56654"/>
                  </a:cubicBezTo>
                  <a:cubicBezTo>
                    <a:pt x="2876900" y="58699"/>
                    <a:pt x="2868582" y="58699"/>
                    <a:pt x="2859847" y="58699"/>
                  </a:cubicBezTo>
                  <a:cubicBezTo>
                    <a:pt x="2859847" y="58699"/>
                    <a:pt x="2859847" y="58699"/>
                    <a:pt x="2851112" y="56654"/>
                  </a:cubicBezTo>
                  <a:cubicBezTo>
                    <a:pt x="2834056" y="59746"/>
                    <a:pt x="2817001" y="59746"/>
                    <a:pt x="2791210" y="60793"/>
                  </a:cubicBezTo>
                  <a:cubicBezTo>
                    <a:pt x="2765838" y="61790"/>
                    <a:pt x="2722992" y="61790"/>
                    <a:pt x="2705936" y="59746"/>
                  </a:cubicBezTo>
                  <a:cubicBezTo>
                    <a:pt x="2646037" y="62837"/>
                    <a:pt x="2577818" y="60793"/>
                    <a:pt x="2517918" y="63884"/>
                  </a:cubicBezTo>
                  <a:cubicBezTo>
                    <a:pt x="2483393" y="62837"/>
                    <a:pt x="2440963" y="63884"/>
                    <a:pt x="2398119" y="62837"/>
                  </a:cubicBezTo>
                  <a:cubicBezTo>
                    <a:pt x="2398119" y="62837"/>
                    <a:pt x="2398119" y="62837"/>
                    <a:pt x="2064926" y="62837"/>
                  </a:cubicBezTo>
                  <a:cubicBezTo>
                    <a:pt x="2047872" y="66975"/>
                    <a:pt x="2039135" y="60743"/>
                    <a:pt x="2022082" y="61790"/>
                  </a:cubicBezTo>
                  <a:cubicBezTo>
                    <a:pt x="1979235" y="61790"/>
                    <a:pt x="1962182" y="59696"/>
                    <a:pt x="1928071" y="63834"/>
                  </a:cubicBezTo>
                  <a:cubicBezTo>
                    <a:pt x="1911017" y="64881"/>
                    <a:pt x="1902282" y="59696"/>
                    <a:pt x="1885227" y="63834"/>
                  </a:cubicBezTo>
                  <a:cubicBezTo>
                    <a:pt x="1867757" y="59746"/>
                    <a:pt x="1816592" y="61790"/>
                    <a:pt x="1765427" y="61790"/>
                  </a:cubicBezTo>
                  <a:cubicBezTo>
                    <a:pt x="1765427" y="61790"/>
                    <a:pt x="1765427" y="61790"/>
                    <a:pt x="1756692" y="62837"/>
                  </a:cubicBezTo>
                  <a:cubicBezTo>
                    <a:pt x="1765011" y="59746"/>
                    <a:pt x="1696792" y="59746"/>
                    <a:pt x="1679737" y="61790"/>
                  </a:cubicBezTo>
                  <a:cubicBezTo>
                    <a:pt x="1671002" y="63834"/>
                    <a:pt x="1662682" y="63834"/>
                    <a:pt x="1653945" y="63834"/>
                  </a:cubicBezTo>
                  <a:cubicBezTo>
                    <a:pt x="1653945" y="63834"/>
                    <a:pt x="1662682" y="61790"/>
                    <a:pt x="1653945" y="60743"/>
                  </a:cubicBezTo>
                  <a:cubicBezTo>
                    <a:pt x="1645210" y="60743"/>
                    <a:pt x="1636892" y="60743"/>
                    <a:pt x="1628155" y="62787"/>
                  </a:cubicBezTo>
                  <a:lnTo>
                    <a:pt x="1619836" y="62787"/>
                  </a:lnTo>
                  <a:cubicBezTo>
                    <a:pt x="1628571" y="62787"/>
                    <a:pt x="1619836" y="61740"/>
                    <a:pt x="1619836" y="61740"/>
                  </a:cubicBezTo>
                  <a:cubicBezTo>
                    <a:pt x="1611518" y="62787"/>
                    <a:pt x="1611518" y="63834"/>
                    <a:pt x="1602781" y="62787"/>
                  </a:cubicBezTo>
                  <a:cubicBezTo>
                    <a:pt x="1602781" y="62787"/>
                    <a:pt x="1602781" y="62787"/>
                    <a:pt x="1602781" y="61740"/>
                  </a:cubicBezTo>
                  <a:cubicBezTo>
                    <a:pt x="1577407" y="62737"/>
                    <a:pt x="1534562" y="59646"/>
                    <a:pt x="1517507" y="63784"/>
                  </a:cubicBezTo>
                  <a:cubicBezTo>
                    <a:pt x="1500453" y="65828"/>
                    <a:pt x="1500453" y="56555"/>
                    <a:pt x="1474663" y="62737"/>
                  </a:cubicBezTo>
                  <a:lnTo>
                    <a:pt x="1472517" y="62737"/>
                  </a:lnTo>
                  <a:cubicBezTo>
                    <a:pt x="1468891" y="62737"/>
                    <a:pt x="1464055" y="62737"/>
                    <a:pt x="1457607" y="62737"/>
                  </a:cubicBezTo>
                  <a:cubicBezTo>
                    <a:pt x="1457607" y="60643"/>
                    <a:pt x="1449288" y="61690"/>
                    <a:pt x="1440553" y="61690"/>
                  </a:cubicBezTo>
                  <a:cubicBezTo>
                    <a:pt x="1440553" y="65828"/>
                    <a:pt x="1414763" y="63784"/>
                    <a:pt x="1397707" y="62737"/>
                  </a:cubicBezTo>
                  <a:cubicBezTo>
                    <a:pt x="1397707" y="61740"/>
                    <a:pt x="1388972" y="61740"/>
                    <a:pt x="1388972" y="60693"/>
                  </a:cubicBezTo>
                  <a:cubicBezTo>
                    <a:pt x="1388972" y="60693"/>
                    <a:pt x="1388972" y="60693"/>
                    <a:pt x="1337808" y="61740"/>
                  </a:cubicBezTo>
                  <a:cubicBezTo>
                    <a:pt x="1337808" y="61740"/>
                    <a:pt x="1337808" y="61740"/>
                    <a:pt x="1337808" y="62787"/>
                  </a:cubicBezTo>
                  <a:cubicBezTo>
                    <a:pt x="1337808" y="62787"/>
                    <a:pt x="1337808" y="62787"/>
                    <a:pt x="1303698" y="62787"/>
                  </a:cubicBezTo>
                  <a:lnTo>
                    <a:pt x="1303698" y="61740"/>
                  </a:lnTo>
                  <a:cubicBezTo>
                    <a:pt x="1295380" y="61740"/>
                    <a:pt x="1303698" y="63834"/>
                    <a:pt x="1286643" y="62787"/>
                  </a:cubicBezTo>
                  <a:cubicBezTo>
                    <a:pt x="1286643" y="62787"/>
                    <a:pt x="1286643" y="62787"/>
                    <a:pt x="1277908" y="62787"/>
                  </a:cubicBezTo>
                  <a:cubicBezTo>
                    <a:pt x="1277908" y="61790"/>
                    <a:pt x="1269173" y="61790"/>
                    <a:pt x="1269173" y="60743"/>
                  </a:cubicBezTo>
                  <a:cubicBezTo>
                    <a:pt x="1260854" y="64831"/>
                    <a:pt x="1235064" y="62787"/>
                    <a:pt x="1218008" y="62787"/>
                  </a:cubicBezTo>
                  <a:lnTo>
                    <a:pt x="1218008" y="61740"/>
                  </a:lnTo>
                  <a:cubicBezTo>
                    <a:pt x="1218008" y="63834"/>
                    <a:pt x="1192218" y="62787"/>
                    <a:pt x="1200955" y="62787"/>
                  </a:cubicBezTo>
                  <a:cubicBezTo>
                    <a:pt x="1200955" y="62787"/>
                    <a:pt x="1200955" y="62787"/>
                    <a:pt x="1200955" y="61740"/>
                  </a:cubicBezTo>
                  <a:cubicBezTo>
                    <a:pt x="1200955" y="59646"/>
                    <a:pt x="1192634" y="60693"/>
                    <a:pt x="1183899" y="60693"/>
                  </a:cubicBezTo>
                  <a:cubicBezTo>
                    <a:pt x="1166844" y="60693"/>
                    <a:pt x="1149790" y="58599"/>
                    <a:pt x="1141055" y="62737"/>
                  </a:cubicBezTo>
                  <a:cubicBezTo>
                    <a:pt x="1141055" y="62737"/>
                    <a:pt x="1141055" y="62737"/>
                    <a:pt x="346550" y="59646"/>
                  </a:cubicBezTo>
                  <a:cubicBezTo>
                    <a:pt x="244014" y="59122"/>
                    <a:pt x="128686" y="60680"/>
                    <a:pt x="13358" y="61204"/>
                  </a:cubicBezTo>
                  <a:close/>
                </a:path>
              </a:pathLst>
            </a:custGeom>
            <a:blipFill dpi="0" rotWithShape="0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13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pic>
          <p:nvPicPr>
            <p:cNvPr id="19" name="Picture 4" descr="D:\51PPT模板网\51pptmoban.com\图片001.jpg">
              <a:extLst>
                <a:ext uri="{FF2B5EF4-FFF2-40B4-BE49-F238E27FC236}">
                  <a16:creationId xmlns:a16="http://schemas.microsoft.com/office/drawing/2014/main" id="{5A236DA4-EDC7-D573-EC2F-160CB07F6C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7769" y="3601227"/>
              <a:ext cx="659670" cy="628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3263C17-C859-60F1-F98B-EA9344F96ECD}"/>
              </a:ext>
            </a:extLst>
          </p:cNvPr>
          <p:cNvGrpSpPr/>
          <p:nvPr/>
        </p:nvGrpSpPr>
        <p:grpSpPr>
          <a:xfrm rot="10800000">
            <a:off x="8370075" y="2912421"/>
            <a:ext cx="659670" cy="2439814"/>
            <a:chOff x="1177769" y="1790228"/>
            <a:chExt cx="659670" cy="243981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C437422-B6E1-5557-AFFB-8C8872ABD945}"/>
                </a:ext>
              </a:extLst>
            </p:cNvPr>
            <p:cNvSpPr/>
            <p:nvPr/>
          </p:nvSpPr>
          <p:spPr>
            <a:xfrm rot="16200000">
              <a:off x="492959" y="2783406"/>
              <a:ext cx="2032076" cy="45719"/>
            </a:xfrm>
            <a:custGeom>
              <a:avLst/>
              <a:gdLst>
                <a:gd name="connsiteX0" fmla="*/ 2516669 w 3440958"/>
                <a:gd name="connsiteY0" fmla="*/ 24296 h 64272"/>
                <a:gd name="connsiteX1" fmla="*/ 2516677 w 3440958"/>
                <a:gd name="connsiteY1" fmla="*/ 24296 h 64272"/>
                <a:gd name="connsiteX2" fmla="*/ 2533725 w 3440958"/>
                <a:gd name="connsiteY2" fmla="*/ 23268 h 64272"/>
                <a:gd name="connsiteX3" fmla="*/ 2550781 w 3440958"/>
                <a:gd name="connsiteY3" fmla="*/ 22203 h 64272"/>
                <a:gd name="connsiteX4" fmla="*/ 2550781 w 3440958"/>
                <a:gd name="connsiteY4" fmla="*/ 23249 h 64272"/>
                <a:gd name="connsiteX5" fmla="*/ 2550781 w 3440958"/>
                <a:gd name="connsiteY5" fmla="*/ 23249 h 64272"/>
                <a:gd name="connsiteX6" fmla="*/ 2550781 w 3440958"/>
                <a:gd name="connsiteY6" fmla="*/ 22202 h 64272"/>
                <a:gd name="connsiteX7" fmla="*/ 2516669 w 3440958"/>
                <a:gd name="connsiteY7" fmla="*/ 24296 h 64272"/>
                <a:gd name="connsiteX8" fmla="*/ 2508351 w 3440958"/>
                <a:gd name="connsiteY8" fmla="*/ 26341 h 64272"/>
                <a:gd name="connsiteX9" fmla="*/ 2517086 w 3440958"/>
                <a:gd name="connsiteY9" fmla="*/ 26341 h 64272"/>
                <a:gd name="connsiteX10" fmla="*/ 2517086 w 3440958"/>
                <a:gd name="connsiteY10" fmla="*/ 29431 h 64272"/>
                <a:gd name="connsiteX11" fmla="*/ 2517086 w 3440958"/>
                <a:gd name="connsiteY11" fmla="*/ 29431 h 64272"/>
                <a:gd name="connsiteX12" fmla="*/ 2517086 w 3440958"/>
                <a:gd name="connsiteY12" fmla="*/ 26340 h 64272"/>
                <a:gd name="connsiteX13" fmla="*/ 2508351 w 3440958"/>
                <a:gd name="connsiteY13" fmla="*/ 26340 h 64272"/>
                <a:gd name="connsiteX14" fmla="*/ 2465507 w 3440958"/>
                <a:gd name="connsiteY14" fmla="*/ 26341 h 64272"/>
                <a:gd name="connsiteX15" fmla="*/ 2474241 w 3440958"/>
                <a:gd name="connsiteY15" fmla="*/ 29431 h 64272"/>
                <a:gd name="connsiteX16" fmla="*/ 2474242 w 3440958"/>
                <a:gd name="connsiteY16" fmla="*/ 29431 h 64272"/>
                <a:gd name="connsiteX17" fmla="*/ 2465507 w 3440958"/>
                <a:gd name="connsiteY17" fmla="*/ 26340 h 64272"/>
                <a:gd name="connsiteX18" fmla="*/ 2415172 w 3440958"/>
                <a:gd name="connsiteY18" fmla="*/ 13077 h 64272"/>
                <a:gd name="connsiteX19" fmla="*/ 2432227 w 3440958"/>
                <a:gd name="connsiteY19" fmla="*/ 14124 h 64272"/>
                <a:gd name="connsiteX20" fmla="*/ 2429089 w 3440958"/>
                <a:gd name="connsiteY20" fmla="*/ 14467 h 64272"/>
                <a:gd name="connsiteX21" fmla="*/ 2380233 w 3440958"/>
                <a:gd name="connsiteY21" fmla="*/ 25344 h 64272"/>
                <a:gd name="connsiteX22" fmla="*/ 2388966 w 3440958"/>
                <a:gd name="connsiteY22" fmla="*/ 28434 h 64272"/>
                <a:gd name="connsiteX23" fmla="*/ 2388968 w 3440958"/>
                <a:gd name="connsiteY23" fmla="*/ 28434 h 64272"/>
                <a:gd name="connsiteX24" fmla="*/ 2380233 w 3440958"/>
                <a:gd name="connsiteY24" fmla="*/ 25343 h 64272"/>
                <a:gd name="connsiteX25" fmla="*/ 2338511 w 3440958"/>
                <a:gd name="connsiteY25" fmla="*/ 28103 h 64272"/>
                <a:gd name="connsiteX26" fmla="*/ 2338512 w 3440958"/>
                <a:gd name="connsiteY26" fmla="*/ 28103 h 64272"/>
                <a:gd name="connsiteX27" fmla="*/ 2345705 w 3440958"/>
                <a:gd name="connsiteY27" fmla="*/ 24297 h 64272"/>
                <a:gd name="connsiteX28" fmla="*/ 2354440 w 3440958"/>
                <a:gd name="connsiteY28" fmla="*/ 28434 h 64272"/>
                <a:gd name="connsiteX29" fmla="*/ 2354442 w 3440958"/>
                <a:gd name="connsiteY29" fmla="*/ 28434 h 64272"/>
                <a:gd name="connsiteX30" fmla="*/ 2345705 w 3440958"/>
                <a:gd name="connsiteY30" fmla="*/ 24296 h 64272"/>
                <a:gd name="connsiteX31" fmla="*/ 2338511 w 3440958"/>
                <a:gd name="connsiteY31" fmla="*/ 28103 h 64272"/>
                <a:gd name="connsiteX32" fmla="*/ 2269168 w 3440958"/>
                <a:gd name="connsiteY32" fmla="*/ 23298 h 64272"/>
                <a:gd name="connsiteX33" fmla="*/ 2284090 w 3440958"/>
                <a:gd name="connsiteY33" fmla="*/ 25979 h 64272"/>
                <a:gd name="connsiteX34" fmla="*/ 2286221 w 3440958"/>
                <a:gd name="connsiteY34" fmla="*/ 29481 h 64272"/>
                <a:gd name="connsiteX35" fmla="*/ 2286222 w 3440958"/>
                <a:gd name="connsiteY35" fmla="*/ 29481 h 64272"/>
                <a:gd name="connsiteX36" fmla="*/ 2269168 w 3440958"/>
                <a:gd name="connsiteY36" fmla="*/ 23298 h 64272"/>
                <a:gd name="connsiteX37" fmla="*/ 2149369 w 3440958"/>
                <a:gd name="connsiteY37" fmla="*/ 40850 h 64272"/>
                <a:gd name="connsiteX38" fmla="*/ 2166422 w 3440958"/>
                <a:gd name="connsiteY38" fmla="*/ 40850 h 64272"/>
                <a:gd name="connsiteX39" fmla="*/ 2166422 w 3440958"/>
                <a:gd name="connsiteY39" fmla="*/ 42893 h 64272"/>
                <a:gd name="connsiteX40" fmla="*/ 2166423 w 3440958"/>
                <a:gd name="connsiteY40" fmla="*/ 42893 h 64272"/>
                <a:gd name="connsiteX41" fmla="*/ 2166423 w 3440958"/>
                <a:gd name="connsiteY41" fmla="*/ 40849 h 64272"/>
                <a:gd name="connsiteX42" fmla="*/ 2149369 w 3440958"/>
                <a:gd name="connsiteY42" fmla="*/ 40849 h 64272"/>
                <a:gd name="connsiteX43" fmla="*/ 2106523 w 3440958"/>
                <a:gd name="connsiteY43" fmla="*/ 26340 h 64272"/>
                <a:gd name="connsiteX44" fmla="*/ 2123578 w 3440958"/>
                <a:gd name="connsiteY44" fmla="*/ 24296 h 64272"/>
                <a:gd name="connsiteX45" fmla="*/ 2123577 w 3440958"/>
                <a:gd name="connsiteY45" fmla="*/ 24296 h 64272"/>
                <a:gd name="connsiteX46" fmla="*/ 2106524 w 3440958"/>
                <a:gd name="connsiteY46" fmla="*/ 26340 h 64272"/>
                <a:gd name="connsiteX47" fmla="*/ 2046622 w 3440958"/>
                <a:gd name="connsiteY47" fmla="*/ 22202 h 64272"/>
                <a:gd name="connsiteX48" fmla="*/ 2055356 w 3440958"/>
                <a:gd name="connsiteY48" fmla="*/ 26340 h 64272"/>
                <a:gd name="connsiteX49" fmla="*/ 2055358 w 3440958"/>
                <a:gd name="connsiteY49" fmla="*/ 26340 h 64272"/>
                <a:gd name="connsiteX50" fmla="*/ 2046623 w 3440958"/>
                <a:gd name="connsiteY50" fmla="*/ 22202 h 64272"/>
                <a:gd name="connsiteX51" fmla="*/ 1987140 w 3440958"/>
                <a:gd name="connsiteY51" fmla="*/ 22202 h 64272"/>
                <a:gd name="connsiteX52" fmla="*/ 1987146 w 3440958"/>
                <a:gd name="connsiteY52" fmla="*/ 22203 h 64272"/>
                <a:gd name="connsiteX53" fmla="*/ 1995875 w 3440958"/>
                <a:gd name="connsiteY53" fmla="*/ 22203 h 64272"/>
                <a:gd name="connsiteX54" fmla="*/ 2004604 w 3440958"/>
                <a:gd name="connsiteY54" fmla="*/ 25292 h 64272"/>
                <a:gd name="connsiteX55" fmla="*/ 2004610 w 3440958"/>
                <a:gd name="connsiteY55" fmla="*/ 25293 h 64272"/>
                <a:gd name="connsiteX56" fmla="*/ 1995875 w 3440958"/>
                <a:gd name="connsiteY56" fmla="*/ 22202 h 64272"/>
                <a:gd name="connsiteX57" fmla="*/ 1987140 w 3440958"/>
                <a:gd name="connsiteY57" fmla="*/ 22202 h 64272"/>
                <a:gd name="connsiteX58" fmla="*/ 1858605 w 3440958"/>
                <a:gd name="connsiteY58" fmla="*/ 20158 h 64272"/>
                <a:gd name="connsiteX59" fmla="*/ 1893125 w 3440958"/>
                <a:gd name="connsiteY59" fmla="*/ 22203 h 64272"/>
                <a:gd name="connsiteX60" fmla="*/ 1893131 w 3440958"/>
                <a:gd name="connsiteY60" fmla="*/ 22202 h 64272"/>
                <a:gd name="connsiteX61" fmla="*/ 1858605 w 3440958"/>
                <a:gd name="connsiteY61" fmla="*/ 20157 h 64272"/>
                <a:gd name="connsiteX62" fmla="*/ 1773331 w 3440958"/>
                <a:gd name="connsiteY62" fmla="*/ 22251 h 64272"/>
                <a:gd name="connsiteX63" fmla="*/ 1773338 w 3440958"/>
                <a:gd name="connsiteY63" fmla="*/ 22251 h 64272"/>
                <a:gd name="connsiteX64" fmla="*/ 1790384 w 3440958"/>
                <a:gd name="connsiteY64" fmla="*/ 20208 h 64272"/>
                <a:gd name="connsiteX65" fmla="*/ 1790384 w 3440958"/>
                <a:gd name="connsiteY65" fmla="*/ 21204 h 64272"/>
                <a:gd name="connsiteX66" fmla="*/ 1790385 w 3440958"/>
                <a:gd name="connsiteY66" fmla="*/ 21204 h 64272"/>
                <a:gd name="connsiteX67" fmla="*/ 1790385 w 3440958"/>
                <a:gd name="connsiteY67" fmla="*/ 20207 h 64272"/>
                <a:gd name="connsiteX68" fmla="*/ 1773331 w 3440958"/>
                <a:gd name="connsiteY68" fmla="*/ 22251 h 64272"/>
                <a:gd name="connsiteX69" fmla="*/ 1747541 w 3440958"/>
                <a:gd name="connsiteY69" fmla="*/ 20158 h 64272"/>
                <a:gd name="connsiteX70" fmla="*/ 1764593 w 3440958"/>
                <a:gd name="connsiteY70" fmla="*/ 21205 h 64272"/>
                <a:gd name="connsiteX71" fmla="*/ 1764595 w 3440958"/>
                <a:gd name="connsiteY71" fmla="*/ 21204 h 64272"/>
                <a:gd name="connsiteX72" fmla="*/ 1747541 w 3440958"/>
                <a:gd name="connsiteY72" fmla="*/ 20157 h 64272"/>
                <a:gd name="connsiteX73" fmla="*/ 1747541 w 3440958"/>
                <a:gd name="connsiteY73" fmla="*/ 24296 h 64272"/>
                <a:gd name="connsiteX74" fmla="*/ 1747545 w 3440958"/>
                <a:gd name="connsiteY74" fmla="*/ 24296 h 64272"/>
                <a:gd name="connsiteX75" fmla="*/ 1756276 w 3440958"/>
                <a:gd name="connsiteY75" fmla="*/ 22252 h 64272"/>
                <a:gd name="connsiteX76" fmla="*/ 1756273 w 3440958"/>
                <a:gd name="connsiteY76" fmla="*/ 22252 h 64272"/>
                <a:gd name="connsiteX77" fmla="*/ 1653944 w 3440958"/>
                <a:gd name="connsiteY77" fmla="*/ 23249 h 64272"/>
                <a:gd name="connsiteX78" fmla="*/ 1653945 w 3440958"/>
                <a:gd name="connsiteY78" fmla="*/ 23249 h 64272"/>
                <a:gd name="connsiteX79" fmla="*/ 1653945 w 3440958"/>
                <a:gd name="connsiteY79" fmla="*/ 20158 h 64272"/>
                <a:gd name="connsiteX80" fmla="*/ 1653944 w 3440958"/>
                <a:gd name="connsiteY80" fmla="*/ 20158 h 64272"/>
                <a:gd name="connsiteX81" fmla="*/ 1636892 w 3440958"/>
                <a:gd name="connsiteY81" fmla="*/ 19110 h 64272"/>
                <a:gd name="connsiteX82" fmla="*/ 1636892 w 3440958"/>
                <a:gd name="connsiteY82" fmla="*/ 19111 h 64272"/>
                <a:gd name="connsiteX83" fmla="*/ 1679733 w 3440958"/>
                <a:gd name="connsiteY83" fmla="*/ 20158 h 64272"/>
                <a:gd name="connsiteX84" fmla="*/ 1679737 w 3440958"/>
                <a:gd name="connsiteY84" fmla="*/ 20157 h 64272"/>
                <a:gd name="connsiteX85" fmla="*/ 1636892 w 3440958"/>
                <a:gd name="connsiteY85" fmla="*/ 19110 h 64272"/>
                <a:gd name="connsiteX86" fmla="*/ 1414763 w 3440958"/>
                <a:gd name="connsiteY86" fmla="*/ 62538 h 64272"/>
                <a:gd name="connsiteX87" fmla="*/ 1414779 w 3440958"/>
                <a:gd name="connsiteY87" fmla="*/ 62538 h 64272"/>
                <a:gd name="connsiteX88" fmla="*/ 1431819 w 3440958"/>
                <a:gd name="connsiteY88" fmla="*/ 61492 h 64272"/>
                <a:gd name="connsiteX89" fmla="*/ 1431819 w 3440958"/>
                <a:gd name="connsiteY89" fmla="*/ 61491 h 64272"/>
                <a:gd name="connsiteX90" fmla="*/ 1414763 w 3440958"/>
                <a:gd name="connsiteY90" fmla="*/ 62538 h 64272"/>
                <a:gd name="connsiteX91" fmla="*/ 1312017 w 3440958"/>
                <a:gd name="connsiteY91" fmla="*/ 21204 h 64272"/>
                <a:gd name="connsiteX92" fmla="*/ 1312020 w 3440958"/>
                <a:gd name="connsiteY92" fmla="*/ 21204 h 64272"/>
                <a:gd name="connsiteX93" fmla="*/ 1329073 w 3440958"/>
                <a:gd name="connsiteY93" fmla="*/ 16020 h 64272"/>
                <a:gd name="connsiteX94" fmla="*/ 1329073 w 3440958"/>
                <a:gd name="connsiteY94" fmla="*/ 16019 h 64272"/>
                <a:gd name="connsiteX95" fmla="*/ 1312017 w 3440958"/>
                <a:gd name="connsiteY95" fmla="*/ 21204 h 64272"/>
                <a:gd name="connsiteX96" fmla="*/ 1047460 w 3440958"/>
                <a:gd name="connsiteY96" fmla="*/ 19110 h 64272"/>
                <a:gd name="connsiteX97" fmla="*/ 1047463 w 3440958"/>
                <a:gd name="connsiteY97" fmla="*/ 19110 h 64272"/>
                <a:gd name="connsiteX98" fmla="*/ 1068883 w 3440958"/>
                <a:gd name="connsiteY98" fmla="*/ 17559 h 64272"/>
                <a:gd name="connsiteX99" fmla="*/ 1090303 w 3440958"/>
                <a:gd name="connsiteY99" fmla="*/ 19110 h 64272"/>
                <a:gd name="connsiteX100" fmla="*/ 1090307 w 3440958"/>
                <a:gd name="connsiteY100" fmla="*/ 19110 h 64272"/>
                <a:gd name="connsiteX101" fmla="*/ 1047460 w 3440958"/>
                <a:gd name="connsiteY101" fmla="*/ 19110 h 64272"/>
                <a:gd name="connsiteX102" fmla="*/ 987561 w 3440958"/>
                <a:gd name="connsiteY102" fmla="*/ 18064 h 64272"/>
                <a:gd name="connsiteX103" fmla="*/ 1030366 w 3440958"/>
                <a:gd name="connsiteY103" fmla="*/ 19110 h 64272"/>
                <a:gd name="connsiteX104" fmla="*/ 1030407 w 3440958"/>
                <a:gd name="connsiteY104" fmla="*/ 19110 h 64272"/>
                <a:gd name="connsiteX105" fmla="*/ 987561 w 3440958"/>
                <a:gd name="connsiteY105" fmla="*/ 18063 h 64272"/>
                <a:gd name="connsiteX106" fmla="*/ 944717 w 3440958"/>
                <a:gd name="connsiteY106" fmla="*/ 20157 h 64272"/>
                <a:gd name="connsiteX107" fmla="*/ 978826 w 3440958"/>
                <a:gd name="connsiteY107" fmla="*/ 18113 h 64272"/>
                <a:gd name="connsiteX108" fmla="*/ 978825 w 3440958"/>
                <a:gd name="connsiteY108" fmla="*/ 18113 h 64272"/>
                <a:gd name="connsiteX109" fmla="*/ 842387 w 3440958"/>
                <a:gd name="connsiteY109" fmla="*/ 18113 h 64272"/>
                <a:gd name="connsiteX110" fmla="*/ 842413 w 3440958"/>
                <a:gd name="connsiteY110" fmla="*/ 18114 h 64272"/>
                <a:gd name="connsiteX111" fmla="*/ 927631 w 3440958"/>
                <a:gd name="connsiteY111" fmla="*/ 18114 h 64272"/>
                <a:gd name="connsiteX112" fmla="*/ 927661 w 3440958"/>
                <a:gd name="connsiteY112" fmla="*/ 18113 h 64272"/>
                <a:gd name="connsiteX113" fmla="*/ 842387 w 3440958"/>
                <a:gd name="connsiteY113" fmla="*/ 18113 h 64272"/>
                <a:gd name="connsiteX114" fmla="*/ 654367 w 3440958"/>
                <a:gd name="connsiteY114" fmla="*/ 19110 h 64272"/>
                <a:gd name="connsiteX115" fmla="*/ 654370 w 3440958"/>
                <a:gd name="connsiteY115" fmla="*/ 19110 h 64272"/>
                <a:gd name="connsiteX116" fmla="*/ 705970 w 3440958"/>
                <a:gd name="connsiteY116" fmla="*/ 18318 h 64272"/>
                <a:gd name="connsiteX117" fmla="*/ 722588 w 3440958"/>
                <a:gd name="connsiteY117" fmla="*/ 18063 h 64272"/>
                <a:gd name="connsiteX118" fmla="*/ 705532 w 3440958"/>
                <a:gd name="connsiteY118" fmla="*/ 17016 h 64272"/>
                <a:gd name="connsiteX119" fmla="*/ 722587 w 3440958"/>
                <a:gd name="connsiteY119" fmla="*/ 18063 h 64272"/>
                <a:gd name="connsiteX120" fmla="*/ 705970 w 3440958"/>
                <a:gd name="connsiteY120" fmla="*/ 18318 h 64272"/>
                <a:gd name="connsiteX121" fmla="*/ 586149 w 3440958"/>
                <a:gd name="connsiteY121" fmla="*/ 18114 h 64272"/>
                <a:gd name="connsiteX122" fmla="*/ 603205 w 3440958"/>
                <a:gd name="connsiteY122" fmla="*/ 18114 h 64272"/>
                <a:gd name="connsiteX123" fmla="*/ 603205 w 3440958"/>
                <a:gd name="connsiteY123" fmla="*/ 20157 h 64272"/>
                <a:gd name="connsiteX124" fmla="*/ 603205 w 3440958"/>
                <a:gd name="connsiteY124" fmla="*/ 20157 h 64272"/>
                <a:gd name="connsiteX125" fmla="*/ 603205 w 3440958"/>
                <a:gd name="connsiteY125" fmla="*/ 18113 h 64272"/>
                <a:gd name="connsiteX126" fmla="*/ 586149 w 3440958"/>
                <a:gd name="connsiteY126" fmla="*/ 18113 h 64272"/>
                <a:gd name="connsiteX127" fmla="*/ 509194 w 3440958"/>
                <a:gd name="connsiteY127" fmla="*/ 19111 h 64272"/>
                <a:gd name="connsiteX128" fmla="*/ 534971 w 3440958"/>
                <a:gd name="connsiteY128" fmla="*/ 20157 h 64272"/>
                <a:gd name="connsiteX129" fmla="*/ 534984 w 3440958"/>
                <a:gd name="connsiteY129" fmla="*/ 20157 h 64272"/>
                <a:gd name="connsiteX130" fmla="*/ 509194 w 3440958"/>
                <a:gd name="connsiteY130" fmla="*/ 19110 h 64272"/>
                <a:gd name="connsiteX131" fmla="*/ 406450 w 3440958"/>
                <a:gd name="connsiteY131" fmla="*/ 20158 h 64272"/>
                <a:gd name="connsiteX132" fmla="*/ 415183 w 3440958"/>
                <a:gd name="connsiteY132" fmla="*/ 20158 h 64272"/>
                <a:gd name="connsiteX133" fmla="*/ 415185 w 3440958"/>
                <a:gd name="connsiteY133" fmla="*/ 20157 h 64272"/>
                <a:gd name="connsiteX134" fmla="*/ 406450 w 3440958"/>
                <a:gd name="connsiteY134" fmla="*/ 20157 h 64272"/>
                <a:gd name="connsiteX135" fmla="*/ 0 w 3440958"/>
                <a:gd name="connsiteY135" fmla="*/ 61174 h 64272"/>
                <a:gd name="connsiteX136" fmla="*/ 0 w 3440958"/>
                <a:gd name="connsiteY136" fmla="*/ 11616 h 64272"/>
                <a:gd name="connsiteX137" fmla="*/ 389135 w 3440958"/>
                <a:gd name="connsiteY137" fmla="*/ 3174 h 64272"/>
                <a:gd name="connsiteX138" fmla="*/ 1038309 w 3440958"/>
                <a:gd name="connsiteY138" fmla="*/ 712 h 64272"/>
                <a:gd name="connsiteX139" fmla="*/ 1047044 w 3440958"/>
                <a:gd name="connsiteY139" fmla="*/ 2756 h 64272"/>
                <a:gd name="connsiteX140" fmla="*/ 1141055 w 3440958"/>
                <a:gd name="connsiteY140" fmla="*/ 712 h 64272"/>
                <a:gd name="connsiteX141" fmla="*/ 1149790 w 3440958"/>
                <a:gd name="connsiteY141" fmla="*/ 2756 h 64272"/>
                <a:gd name="connsiteX142" fmla="*/ 1235064 w 3440958"/>
                <a:gd name="connsiteY142" fmla="*/ 1709 h 64272"/>
                <a:gd name="connsiteX143" fmla="*/ 1218008 w 3440958"/>
                <a:gd name="connsiteY143" fmla="*/ 2756 h 64272"/>
                <a:gd name="connsiteX144" fmla="*/ 1235064 w 3440958"/>
                <a:gd name="connsiteY144" fmla="*/ 2756 h 64272"/>
                <a:gd name="connsiteX145" fmla="*/ 1243799 w 3440958"/>
                <a:gd name="connsiteY145" fmla="*/ 712 h 64272"/>
                <a:gd name="connsiteX146" fmla="*/ 1542881 w 3440958"/>
                <a:gd name="connsiteY146" fmla="*/ 2756 h 64272"/>
                <a:gd name="connsiteX147" fmla="*/ 1551616 w 3440958"/>
                <a:gd name="connsiteY147" fmla="*/ 3803 h 64272"/>
                <a:gd name="connsiteX148" fmla="*/ 1560353 w 3440958"/>
                <a:gd name="connsiteY148" fmla="*/ 1759 h 64272"/>
                <a:gd name="connsiteX149" fmla="*/ 1697207 w 3440958"/>
                <a:gd name="connsiteY149" fmla="*/ 2806 h 64272"/>
                <a:gd name="connsiteX150" fmla="*/ 1697207 w 3440958"/>
                <a:gd name="connsiteY150" fmla="*/ 3853 h 64272"/>
                <a:gd name="connsiteX151" fmla="*/ 1714262 w 3440958"/>
                <a:gd name="connsiteY151" fmla="*/ 4900 h 64272"/>
                <a:gd name="connsiteX152" fmla="*/ 1714262 w 3440958"/>
                <a:gd name="connsiteY152" fmla="*/ 2856 h 64272"/>
                <a:gd name="connsiteX153" fmla="*/ 1791218 w 3440958"/>
                <a:gd name="connsiteY153" fmla="*/ 2856 h 64272"/>
                <a:gd name="connsiteX154" fmla="*/ 1808271 w 3440958"/>
                <a:gd name="connsiteY154" fmla="*/ 6994 h 64272"/>
                <a:gd name="connsiteX155" fmla="*/ 1825327 w 3440958"/>
                <a:gd name="connsiteY155" fmla="*/ 4950 h 64272"/>
                <a:gd name="connsiteX156" fmla="*/ 1808271 w 3440958"/>
                <a:gd name="connsiteY156" fmla="*/ 2906 h 64272"/>
                <a:gd name="connsiteX157" fmla="*/ 1825327 w 3440958"/>
                <a:gd name="connsiteY157" fmla="*/ 2906 h 64272"/>
                <a:gd name="connsiteX158" fmla="*/ 1834062 w 3440958"/>
                <a:gd name="connsiteY158" fmla="*/ 5997 h 64272"/>
                <a:gd name="connsiteX159" fmla="*/ 1851117 w 3440958"/>
                <a:gd name="connsiteY159" fmla="*/ 4950 h 64272"/>
                <a:gd name="connsiteX160" fmla="*/ 1842382 w 3440958"/>
                <a:gd name="connsiteY160" fmla="*/ 3903 h 64272"/>
                <a:gd name="connsiteX161" fmla="*/ 1868173 w 3440958"/>
                <a:gd name="connsiteY161" fmla="*/ 3903 h 64272"/>
                <a:gd name="connsiteX162" fmla="*/ 1868173 w 3440958"/>
                <a:gd name="connsiteY162" fmla="*/ 5947 h 64272"/>
                <a:gd name="connsiteX163" fmla="*/ 2047456 w 3440958"/>
                <a:gd name="connsiteY163" fmla="*/ 9039 h 64272"/>
                <a:gd name="connsiteX164" fmla="*/ 2038721 w 3440958"/>
                <a:gd name="connsiteY164" fmla="*/ 5947 h 64272"/>
                <a:gd name="connsiteX165" fmla="*/ 2064509 w 3440958"/>
                <a:gd name="connsiteY165" fmla="*/ 6994 h 64272"/>
                <a:gd name="connsiteX166" fmla="*/ 2073244 w 3440958"/>
                <a:gd name="connsiteY166" fmla="*/ 6994 h 64272"/>
                <a:gd name="connsiteX167" fmla="*/ 2090300 w 3440958"/>
                <a:gd name="connsiteY167" fmla="*/ 9039 h 64272"/>
                <a:gd name="connsiteX168" fmla="*/ 2107353 w 3440958"/>
                <a:gd name="connsiteY168" fmla="*/ 9039 h 64272"/>
                <a:gd name="connsiteX169" fmla="*/ 2105326 w 3440958"/>
                <a:gd name="connsiteY169" fmla="*/ 8123 h 64272"/>
                <a:gd name="connsiteX170" fmla="*/ 2116089 w 3440958"/>
                <a:gd name="connsiteY170" fmla="*/ 7992 h 64272"/>
                <a:gd name="connsiteX171" fmla="*/ 2107358 w 3440958"/>
                <a:gd name="connsiteY171" fmla="*/ 9039 h 64272"/>
                <a:gd name="connsiteX172" fmla="*/ 2141464 w 3440958"/>
                <a:gd name="connsiteY172" fmla="*/ 10453 h 64272"/>
                <a:gd name="connsiteX173" fmla="*/ 2175574 w 3440958"/>
                <a:gd name="connsiteY173" fmla="*/ 11083 h 64272"/>
                <a:gd name="connsiteX174" fmla="*/ 2252529 w 3440958"/>
                <a:gd name="connsiteY174" fmla="*/ 13127 h 64272"/>
                <a:gd name="connsiteX175" fmla="*/ 2261264 w 3440958"/>
                <a:gd name="connsiteY175" fmla="*/ 12080 h 64272"/>
                <a:gd name="connsiteX176" fmla="*/ 2278320 w 3440958"/>
                <a:gd name="connsiteY176" fmla="*/ 14124 h 64272"/>
                <a:gd name="connsiteX177" fmla="*/ 2287055 w 3440958"/>
                <a:gd name="connsiteY177" fmla="*/ 9986 h 64272"/>
                <a:gd name="connsiteX178" fmla="*/ 2364010 w 3440958"/>
                <a:gd name="connsiteY178" fmla="*/ 14124 h 64272"/>
                <a:gd name="connsiteX179" fmla="*/ 2406854 w 3440958"/>
                <a:gd name="connsiteY179" fmla="*/ 13077 h 64272"/>
                <a:gd name="connsiteX180" fmla="*/ 2398119 w 3440958"/>
                <a:gd name="connsiteY180" fmla="*/ 14124 h 64272"/>
                <a:gd name="connsiteX181" fmla="*/ 2415173 w 3440958"/>
                <a:gd name="connsiteY181" fmla="*/ 15171 h 64272"/>
                <a:gd name="connsiteX182" fmla="*/ 2420425 w 3440958"/>
                <a:gd name="connsiteY182" fmla="*/ 15414 h 64272"/>
                <a:gd name="connsiteX183" fmla="*/ 2429090 w 3440958"/>
                <a:gd name="connsiteY183" fmla="*/ 14467 h 64272"/>
                <a:gd name="connsiteX184" fmla="*/ 2440756 w 3440958"/>
                <a:gd name="connsiteY184" fmla="*/ 15632 h 64272"/>
                <a:gd name="connsiteX185" fmla="*/ 2466337 w 3440958"/>
                <a:gd name="connsiteY185" fmla="*/ 15121 h 64272"/>
                <a:gd name="connsiteX186" fmla="*/ 2645620 w 3440958"/>
                <a:gd name="connsiteY186" fmla="*/ 20307 h 64272"/>
                <a:gd name="connsiteX187" fmla="*/ 2645620 w 3440958"/>
                <a:gd name="connsiteY187" fmla="*/ 22351 h 64272"/>
                <a:gd name="connsiteX188" fmla="*/ 2619832 w 3440958"/>
                <a:gd name="connsiteY188" fmla="*/ 23398 h 64272"/>
                <a:gd name="connsiteX189" fmla="*/ 2645620 w 3440958"/>
                <a:gd name="connsiteY189" fmla="*/ 29581 h 64272"/>
                <a:gd name="connsiteX190" fmla="*/ 2628567 w 3440958"/>
                <a:gd name="connsiteY190" fmla="*/ 25442 h 64272"/>
                <a:gd name="connsiteX191" fmla="*/ 2619832 w 3440958"/>
                <a:gd name="connsiteY191" fmla="*/ 27487 h 64272"/>
                <a:gd name="connsiteX192" fmla="*/ 2594041 w 3440958"/>
                <a:gd name="connsiteY192" fmla="*/ 29531 h 64272"/>
                <a:gd name="connsiteX193" fmla="*/ 2576986 w 3440958"/>
                <a:gd name="connsiteY193" fmla="*/ 26439 h 64272"/>
                <a:gd name="connsiteX194" fmla="*/ 2568251 w 3440958"/>
                <a:gd name="connsiteY194" fmla="*/ 33669 h 64272"/>
                <a:gd name="connsiteX195" fmla="*/ 2611095 w 3440958"/>
                <a:gd name="connsiteY195" fmla="*/ 32622 h 64272"/>
                <a:gd name="connsiteX196" fmla="*/ 2653941 w 3440958"/>
                <a:gd name="connsiteY196" fmla="*/ 31575 h 64272"/>
                <a:gd name="connsiteX197" fmla="*/ 2679729 w 3440958"/>
                <a:gd name="connsiteY197" fmla="*/ 34666 h 64272"/>
                <a:gd name="connsiteX198" fmla="*/ 2688466 w 3440958"/>
                <a:gd name="connsiteY198" fmla="*/ 32622 h 64272"/>
                <a:gd name="connsiteX199" fmla="*/ 2731310 w 3440958"/>
                <a:gd name="connsiteY199" fmla="*/ 34666 h 64272"/>
                <a:gd name="connsiteX200" fmla="*/ 2799531 w 3440958"/>
                <a:gd name="connsiteY200" fmla="*/ 33619 h 64272"/>
                <a:gd name="connsiteX201" fmla="*/ 2799531 w 3440958"/>
                <a:gd name="connsiteY201" fmla="*/ 39802 h 64272"/>
                <a:gd name="connsiteX202" fmla="*/ 2739631 w 3440958"/>
                <a:gd name="connsiteY202" fmla="*/ 43940 h 64272"/>
                <a:gd name="connsiteX203" fmla="*/ 2730894 w 3440958"/>
                <a:gd name="connsiteY203" fmla="*/ 41896 h 64272"/>
                <a:gd name="connsiteX204" fmla="*/ 2713840 w 3440958"/>
                <a:gd name="connsiteY204" fmla="*/ 43940 h 64272"/>
                <a:gd name="connsiteX205" fmla="*/ 2705106 w 3440958"/>
                <a:gd name="connsiteY205" fmla="*/ 40849 h 64272"/>
                <a:gd name="connsiteX206" fmla="*/ 2662259 w 3440958"/>
                <a:gd name="connsiteY206" fmla="*/ 42893 h 64272"/>
                <a:gd name="connsiteX207" fmla="*/ 2594041 w 3440958"/>
                <a:gd name="connsiteY207" fmla="*/ 45984 h 64272"/>
                <a:gd name="connsiteX208" fmla="*/ 2568251 w 3440958"/>
                <a:gd name="connsiteY208" fmla="*/ 41846 h 64272"/>
                <a:gd name="connsiteX209" fmla="*/ 2568251 w 3440958"/>
                <a:gd name="connsiteY209" fmla="*/ 44937 h 64272"/>
                <a:gd name="connsiteX210" fmla="*/ 2559516 w 3440958"/>
                <a:gd name="connsiteY210" fmla="*/ 42893 h 64272"/>
                <a:gd name="connsiteX211" fmla="*/ 2533725 w 3440958"/>
                <a:gd name="connsiteY211" fmla="*/ 45984 h 64272"/>
                <a:gd name="connsiteX212" fmla="*/ 2499616 w 3440958"/>
                <a:gd name="connsiteY212" fmla="*/ 45984 h 64272"/>
                <a:gd name="connsiteX213" fmla="*/ 2627734 w 3440958"/>
                <a:gd name="connsiteY213" fmla="*/ 48029 h 64272"/>
                <a:gd name="connsiteX214" fmla="*/ 2636469 w 3440958"/>
                <a:gd name="connsiteY214" fmla="*/ 45984 h 64272"/>
                <a:gd name="connsiteX215" fmla="*/ 2696369 w 3440958"/>
                <a:gd name="connsiteY215" fmla="*/ 49076 h 64272"/>
                <a:gd name="connsiteX216" fmla="*/ 2781643 w 3440958"/>
                <a:gd name="connsiteY216" fmla="*/ 48029 h 64272"/>
                <a:gd name="connsiteX217" fmla="*/ 2977983 w 3440958"/>
                <a:gd name="connsiteY217" fmla="*/ 50073 h 64272"/>
                <a:gd name="connsiteX218" fmla="*/ 2986718 w 3440958"/>
                <a:gd name="connsiteY218" fmla="*/ 48029 h 64272"/>
                <a:gd name="connsiteX219" fmla="*/ 3080727 w 3440958"/>
                <a:gd name="connsiteY219" fmla="*/ 48029 h 64272"/>
                <a:gd name="connsiteX220" fmla="*/ 3080727 w 3440958"/>
                <a:gd name="connsiteY220" fmla="*/ 49076 h 64272"/>
                <a:gd name="connsiteX221" fmla="*/ 3440958 w 3440958"/>
                <a:gd name="connsiteY221" fmla="*/ 47331 h 64272"/>
                <a:gd name="connsiteX222" fmla="*/ 2885635 w 3440958"/>
                <a:gd name="connsiteY222" fmla="*/ 56654 h 64272"/>
                <a:gd name="connsiteX223" fmla="*/ 2859847 w 3440958"/>
                <a:gd name="connsiteY223" fmla="*/ 58699 h 64272"/>
                <a:gd name="connsiteX224" fmla="*/ 2851112 w 3440958"/>
                <a:gd name="connsiteY224" fmla="*/ 56654 h 64272"/>
                <a:gd name="connsiteX225" fmla="*/ 2791210 w 3440958"/>
                <a:gd name="connsiteY225" fmla="*/ 60793 h 64272"/>
                <a:gd name="connsiteX226" fmla="*/ 2705936 w 3440958"/>
                <a:gd name="connsiteY226" fmla="*/ 59746 h 64272"/>
                <a:gd name="connsiteX227" fmla="*/ 2517918 w 3440958"/>
                <a:gd name="connsiteY227" fmla="*/ 63884 h 64272"/>
                <a:gd name="connsiteX228" fmla="*/ 2398119 w 3440958"/>
                <a:gd name="connsiteY228" fmla="*/ 62837 h 64272"/>
                <a:gd name="connsiteX229" fmla="*/ 2064926 w 3440958"/>
                <a:gd name="connsiteY229" fmla="*/ 62837 h 64272"/>
                <a:gd name="connsiteX230" fmla="*/ 2022082 w 3440958"/>
                <a:gd name="connsiteY230" fmla="*/ 61790 h 64272"/>
                <a:gd name="connsiteX231" fmla="*/ 1928071 w 3440958"/>
                <a:gd name="connsiteY231" fmla="*/ 63834 h 64272"/>
                <a:gd name="connsiteX232" fmla="*/ 1885227 w 3440958"/>
                <a:gd name="connsiteY232" fmla="*/ 63834 h 64272"/>
                <a:gd name="connsiteX233" fmla="*/ 1765427 w 3440958"/>
                <a:gd name="connsiteY233" fmla="*/ 61790 h 64272"/>
                <a:gd name="connsiteX234" fmla="*/ 1756692 w 3440958"/>
                <a:gd name="connsiteY234" fmla="*/ 62837 h 64272"/>
                <a:gd name="connsiteX235" fmla="*/ 1679737 w 3440958"/>
                <a:gd name="connsiteY235" fmla="*/ 61790 h 64272"/>
                <a:gd name="connsiteX236" fmla="*/ 1653945 w 3440958"/>
                <a:gd name="connsiteY236" fmla="*/ 63834 h 64272"/>
                <a:gd name="connsiteX237" fmla="*/ 1653945 w 3440958"/>
                <a:gd name="connsiteY237" fmla="*/ 60743 h 64272"/>
                <a:gd name="connsiteX238" fmla="*/ 1628155 w 3440958"/>
                <a:gd name="connsiteY238" fmla="*/ 62787 h 64272"/>
                <a:gd name="connsiteX239" fmla="*/ 1619836 w 3440958"/>
                <a:gd name="connsiteY239" fmla="*/ 62787 h 64272"/>
                <a:gd name="connsiteX240" fmla="*/ 1619836 w 3440958"/>
                <a:gd name="connsiteY240" fmla="*/ 61740 h 64272"/>
                <a:gd name="connsiteX241" fmla="*/ 1602781 w 3440958"/>
                <a:gd name="connsiteY241" fmla="*/ 62787 h 64272"/>
                <a:gd name="connsiteX242" fmla="*/ 1602781 w 3440958"/>
                <a:gd name="connsiteY242" fmla="*/ 61740 h 64272"/>
                <a:gd name="connsiteX243" fmla="*/ 1517507 w 3440958"/>
                <a:gd name="connsiteY243" fmla="*/ 63784 h 64272"/>
                <a:gd name="connsiteX244" fmla="*/ 1474663 w 3440958"/>
                <a:gd name="connsiteY244" fmla="*/ 62737 h 64272"/>
                <a:gd name="connsiteX245" fmla="*/ 1472517 w 3440958"/>
                <a:gd name="connsiteY245" fmla="*/ 62737 h 64272"/>
                <a:gd name="connsiteX246" fmla="*/ 1457607 w 3440958"/>
                <a:gd name="connsiteY246" fmla="*/ 62737 h 64272"/>
                <a:gd name="connsiteX247" fmla="*/ 1440553 w 3440958"/>
                <a:gd name="connsiteY247" fmla="*/ 61690 h 64272"/>
                <a:gd name="connsiteX248" fmla="*/ 1397707 w 3440958"/>
                <a:gd name="connsiteY248" fmla="*/ 62737 h 64272"/>
                <a:gd name="connsiteX249" fmla="*/ 1388972 w 3440958"/>
                <a:gd name="connsiteY249" fmla="*/ 60693 h 64272"/>
                <a:gd name="connsiteX250" fmla="*/ 1337808 w 3440958"/>
                <a:gd name="connsiteY250" fmla="*/ 61740 h 64272"/>
                <a:gd name="connsiteX251" fmla="*/ 1337808 w 3440958"/>
                <a:gd name="connsiteY251" fmla="*/ 62787 h 64272"/>
                <a:gd name="connsiteX252" fmla="*/ 1303698 w 3440958"/>
                <a:gd name="connsiteY252" fmla="*/ 62787 h 64272"/>
                <a:gd name="connsiteX253" fmla="*/ 1303698 w 3440958"/>
                <a:gd name="connsiteY253" fmla="*/ 61740 h 64272"/>
                <a:gd name="connsiteX254" fmla="*/ 1286643 w 3440958"/>
                <a:gd name="connsiteY254" fmla="*/ 62787 h 64272"/>
                <a:gd name="connsiteX255" fmla="*/ 1277908 w 3440958"/>
                <a:gd name="connsiteY255" fmla="*/ 62787 h 64272"/>
                <a:gd name="connsiteX256" fmla="*/ 1269173 w 3440958"/>
                <a:gd name="connsiteY256" fmla="*/ 60743 h 64272"/>
                <a:gd name="connsiteX257" fmla="*/ 1218008 w 3440958"/>
                <a:gd name="connsiteY257" fmla="*/ 62787 h 64272"/>
                <a:gd name="connsiteX258" fmla="*/ 1218008 w 3440958"/>
                <a:gd name="connsiteY258" fmla="*/ 61740 h 64272"/>
                <a:gd name="connsiteX259" fmla="*/ 1200955 w 3440958"/>
                <a:gd name="connsiteY259" fmla="*/ 62787 h 64272"/>
                <a:gd name="connsiteX260" fmla="*/ 1200955 w 3440958"/>
                <a:gd name="connsiteY260" fmla="*/ 61740 h 64272"/>
                <a:gd name="connsiteX261" fmla="*/ 1183899 w 3440958"/>
                <a:gd name="connsiteY261" fmla="*/ 60693 h 64272"/>
                <a:gd name="connsiteX262" fmla="*/ 1141055 w 3440958"/>
                <a:gd name="connsiteY262" fmla="*/ 62737 h 64272"/>
                <a:gd name="connsiteX263" fmla="*/ 346550 w 3440958"/>
                <a:gd name="connsiteY263" fmla="*/ 59646 h 64272"/>
                <a:gd name="connsiteX264" fmla="*/ 13358 w 3440958"/>
                <a:gd name="connsiteY264" fmla="*/ 61204 h 6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440958" h="64272">
                  <a:moveTo>
                    <a:pt x="2516669" y="24296"/>
                  </a:moveTo>
                  <a:lnTo>
                    <a:pt x="2516677" y="24296"/>
                  </a:lnTo>
                  <a:lnTo>
                    <a:pt x="2533725" y="23268"/>
                  </a:lnTo>
                  <a:cubicBezTo>
                    <a:pt x="2537989" y="22489"/>
                    <a:pt x="2542253" y="21704"/>
                    <a:pt x="2550781" y="22203"/>
                  </a:cubicBezTo>
                  <a:lnTo>
                    <a:pt x="2550781" y="23249"/>
                  </a:lnTo>
                  <a:lnTo>
                    <a:pt x="2550781" y="23249"/>
                  </a:lnTo>
                  <a:cubicBezTo>
                    <a:pt x="2550781" y="23249"/>
                    <a:pt x="2550781" y="23249"/>
                    <a:pt x="2550781" y="22202"/>
                  </a:cubicBezTo>
                  <a:cubicBezTo>
                    <a:pt x="2533725" y="21204"/>
                    <a:pt x="2533725" y="25343"/>
                    <a:pt x="2516669" y="24296"/>
                  </a:cubicBezTo>
                  <a:close/>
                  <a:moveTo>
                    <a:pt x="2508351" y="26341"/>
                  </a:moveTo>
                  <a:lnTo>
                    <a:pt x="2517086" y="26341"/>
                  </a:lnTo>
                  <a:lnTo>
                    <a:pt x="2517086" y="29431"/>
                  </a:lnTo>
                  <a:lnTo>
                    <a:pt x="2517086" y="29431"/>
                  </a:lnTo>
                  <a:cubicBezTo>
                    <a:pt x="2517086" y="29431"/>
                    <a:pt x="2517086" y="29431"/>
                    <a:pt x="2517086" y="26340"/>
                  </a:cubicBezTo>
                  <a:cubicBezTo>
                    <a:pt x="2517086" y="26340"/>
                    <a:pt x="2517086" y="26340"/>
                    <a:pt x="2508351" y="26340"/>
                  </a:cubicBezTo>
                  <a:close/>
                  <a:moveTo>
                    <a:pt x="2465507" y="26341"/>
                  </a:moveTo>
                  <a:lnTo>
                    <a:pt x="2474241" y="29431"/>
                  </a:lnTo>
                  <a:lnTo>
                    <a:pt x="2474242" y="29431"/>
                  </a:lnTo>
                  <a:cubicBezTo>
                    <a:pt x="2474242" y="29431"/>
                    <a:pt x="2474242" y="29431"/>
                    <a:pt x="2465507" y="26340"/>
                  </a:cubicBezTo>
                  <a:close/>
                  <a:moveTo>
                    <a:pt x="2415172" y="13077"/>
                  </a:moveTo>
                  <a:cubicBezTo>
                    <a:pt x="2432227" y="14124"/>
                    <a:pt x="2432227" y="14124"/>
                    <a:pt x="2432227" y="14124"/>
                  </a:cubicBezTo>
                  <a:lnTo>
                    <a:pt x="2429089" y="14467"/>
                  </a:lnTo>
                  <a:close/>
                  <a:moveTo>
                    <a:pt x="2380233" y="25344"/>
                  </a:moveTo>
                  <a:lnTo>
                    <a:pt x="2388966" y="28434"/>
                  </a:lnTo>
                  <a:lnTo>
                    <a:pt x="2388968" y="28434"/>
                  </a:lnTo>
                  <a:cubicBezTo>
                    <a:pt x="2388968" y="28434"/>
                    <a:pt x="2388968" y="28434"/>
                    <a:pt x="2380233" y="25343"/>
                  </a:cubicBezTo>
                  <a:close/>
                  <a:moveTo>
                    <a:pt x="2338511" y="28103"/>
                  </a:moveTo>
                  <a:lnTo>
                    <a:pt x="2338512" y="28103"/>
                  </a:lnTo>
                  <a:lnTo>
                    <a:pt x="2345705" y="24297"/>
                  </a:lnTo>
                  <a:lnTo>
                    <a:pt x="2354440" y="28434"/>
                  </a:lnTo>
                  <a:lnTo>
                    <a:pt x="2354442" y="28434"/>
                  </a:lnTo>
                  <a:cubicBezTo>
                    <a:pt x="2362761" y="26340"/>
                    <a:pt x="2354442" y="25343"/>
                    <a:pt x="2345705" y="24296"/>
                  </a:cubicBezTo>
                  <a:cubicBezTo>
                    <a:pt x="2345705" y="25866"/>
                    <a:pt x="2336112" y="26848"/>
                    <a:pt x="2338511" y="28103"/>
                  </a:cubicBezTo>
                  <a:close/>
                  <a:moveTo>
                    <a:pt x="2269168" y="23298"/>
                  </a:moveTo>
                  <a:lnTo>
                    <a:pt x="2284090" y="25979"/>
                  </a:lnTo>
                  <a:lnTo>
                    <a:pt x="2286221" y="29481"/>
                  </a:lnTo>
                  <a:lnTo>
                    <a:pt x="2286222" y="29481"/>
                  </a:lnTo>
                  <a:cubicBezTo>
                    <a:pt x="2303278" y="25343"/>
                    <a:pt x="2269168" y="26340"/>
                    <a:pt x="2269168" y="23298"/>
                  </a:cubicBezTo>
                  <a:close/>
                  <a:moveTo>
                    <a:pt x="2149369" y="40850"/>
                  </a:moveTo>
                  <a:lnTo>
                    <a:pt x="2166422" y="40850"/>
                  </a:lnTo>
                  <a:lnTo>
                    <a:pt x="2166422" y="42893"/>
                  </a:lnTo>
                  <a:lnTo>
                    <a:pt x="2166423" y="42893"/>
                  </a:lnTo>
                  <a:lnTo>
                    <a:pt x="2166423" y="40849"/>
                  </a:lnTo>
                  <a:cubicBezTo>
                    <a:pt x="2166423" y="40849"/>
                    <a:pt x="2166423" y="40849"/>
                    <a:pt x="2149369" y="40849"/>
                  </a:cubicBezTo>
                  <a:close/>
                  <a:moveTo>
                    <a:pt x="2106523" y="26340"/>
                  </a:moveTo>
                  <a:cubicBezTo>
                    <a:pt x="2106523" y="26340"/>
                    <a:pt x="2106523" y="26340"/>
                    <a:pt x="2123578" y="24296"/>
                  </a:cubicBezTo>
                  <a:lnTo>
                    <a:pt x="2123577" y="24296"/>
                  </a:lnTo>
                  <a:lnTo>
                    <a:pt x="2106524" y="26340"/>
                  </a:lnTo>
                  <a:close/>
                  <a:moveTo>
                    <a:pt x="2046622" y="22202"/>
                  </a:moveTo>
                  <a:lnTo>
                    <a:pt x="2055356" y="26340"/>
                  </a:lnTo>
                  <a:lnTo>
                    <a:pt x="2055358" y="26340"/>
                  </a:lnTo>
                  <a:cubicBezTo>
                    <a:pt x="2055358" y="25343"/>
                    <a:pt x="2055358" y="23249"/>
                    <a:pt x="2046623" y="22202"/>
                  </a:cubicBezTo>
                  <a:close/>
                  <a:moveTo>
                    <a:pt x="1987140" y="22202"/>
                  </a:moveTo>
                  <a:lnTo>
                    <a:pt x="1987146" y="22203"/>
                  </a:lnTo>
                  <a:lnTo>
                    <a:pt x="1995875" y="22203"/>
                  </a:lnTo>
                  <a:lnTo>
                    <a:pt x="2004604" y="25292"/>
                  </a:lnTo>
                  <a:lnTo>
                    <a:pt x="2004610" y="25293"/>
                  </a:lnTo>
                  <a:cubicBezTo>
                    <a:pt x="2004610" y="25293"/>
                    <a:pt x="2004610" y="25293"/>
                    <a:pt x="1995875" y="22202"/>
                  </a:cubicBezTo>
                  <a:cubicBezTo>
                    <a:pt x="1995875" y="22202"/>
                    <a:pt x="1995875" y="22202"/>
                    <a:pt x="1987140" y="22202"/>
                  </a:cubicBezTo>
                  <a:close/>
                  <a:moveTo>
                    <a:pt x="1858605" y="20158"/>
                  </a:moveTo>
                  <a:lnTo>
                    <a:pt x="1893125" y="22203"/>
                  </a:lnTo>
                  <a:lnTo>
                    <a:pt x="1893131" y="22202"/>
                  </a:lnTo>
                  <a:cubicBezTo>
                    <a:pt x="1884394" y="22202"/>
                    <a:pt x="1867340" y="20157"/>
                    <a:pt x="1858605" y="20157"/>
                  </a:cubicBezTo>
                  <a:close/>
                  <a:moveTo>
                    <a:pt x="1773331" y="22251"/>
                  </a:moveTo>
                  <a:lnTo>
                    <a:pt x="1773338" y="22251"/>
                  </a:lnTo>
                  <a:lnTo>
                    <a:pt x="1790384" y="20208"/>
                  </a:lnTo>
                  <a:lnTo>
                    <a:pt x="1790384" y="21204"/>
                  </a:lnTo>
                  <a:lnTo>
                    <a:pt x="1790385" y="21204"/>
                  </a:lnTo>
                  <a:cubicBezTo>
                    <a:pt x="1799120" y="20157"/>
                    <a:pt x="1790385" y="20207"/>
                    <a:pt x="1790385" y="20207"/>
                  </a:cubicBezTo>
                  <a:cubicBezTo>
                    <a:pt x="1790385" y="20207"/>
                    <a:pt x="1790385" y="20207"/>
                    <a:pt x="1773331" y="22251"/>
                  </a:cubicBezTo>
                  <a:close/>
                  <a:moveTo>
                    <a:pt x="1747541" y="20158"/>
                  </a:moveTo>
                  <a:lnTo>
                    <a:pt x="1764593" y="21205"/>
                  </a:lnTo>
                  <a:lnTo>
                    <a:pt x="1764595" y="21204"/>
                  </a:lnTo>
                  <a:cubicBezTo>
                    <a:pt x="1764595" y="21204"/>
                    <a:pt x="1764595" y="21204"/>
                    <a:pt x="1747541" y="20157"/>
                  </a:cubicBezTo>
                  <a:close/>
                  <a:moveTo>
                    <a:pt x="1747541" y="24296"/>
                  </a:moveTo>
                  <a:lnTo>
                    <a:pt x="1747545" y="24296"/>
                  </a:lnTo>
                  <a:lnTo>
                    <a:pt x="1756276" y="22252"/>
                  </a:lnTo>
                  <a:lnTo>
                    <a:pt x="1756273" y="22252"/>
                  </a:lnTo>
                  <a:close/>
                  <a:moveTo>
                    <a:pt x="1653944" y="23249"/>
                  </a:moveTo>
                  <a:lnTo>
                    <a:pt x="1653945" y="23249"/>
                  </a:lnTo>
                  <a:lnTo>
                    <a:pt x="1653945" y="20158"/>
                  </a:lnTo>
                  <a:lnTo>
                    <a:pt x="1653944" y="20158"/>
                  </a:lnTo>
                  <a:close/>
                  <a:moveTo>
                    <a:pt x="1636892" y="19110"/>
                  </a:moveTo>
                  <a:lnTo>
                    <a:pt x="1636892" y="19111"/>
                  </a:lnTo>
                  <a:lnTo>
                    <a:pt x="1679733" y="20158"/>
                  </a:lnTo>
                  <a:lnTo>
                    <a:pt x="1679737" y="20157"/>
                  </a:lnTo>
                  <a:cubicBezTo>
                    <a:pt x="1679737" y="20157"/>
                    <a:pt x="1679737" y="20157"/>
                    <a:pt x="1636892" y="19110"/>
                  </a:cubicBezTo>
                  <a:close/>
                  <a:moveTo>
                    <a:pt x="1414763" y="62538"/>
                  </a:moveTo>
                  <a:lnTo>
                    <a:pt x="1414779" y="62538"/>
                  </a:lnTo>
                  <a:lnTo>
                    <a:pt x="1431819" y="61492"/>
                  </a:lnTo>
                  <a:lnTo>
                    <a:pt x="1431819" y="61491"/>
                  </a:lnTo>
                  <a:cubicBezTo>
                    <a:pt x="1431819" y="61491"/>
                    <a:pt x="1431819" y="61491"/>
                    <a:pt x="1414763" y="62538"/>
                  </a:cubicBezTo>
                  <a:close/>
                  <a:moveTo>
                    <a:pt x="1312017" y="21204"/>
                  </a:moveTo>
                  <a:lnTo>
                    <a:pt x="1312020" y="21204"/>
                  </a:lnTo>
                  <a:lnTo>
                    <a:pt x="1329073" y="16020"/>
                  </a:lnTo>
                  <a:lnTo>
                    <a:pt x="1329073" y="16019"/>
                  </a:lnTo>
                  <a:cubicBezTo>
                    <a:pt x="1329073" y="19160"/>
                    <a:pt x="1312017" y="19160"/>
                    <a:pt x="1312017" y="21204"/>
                  </a:cubicBezTo>
                  <a:close/>
                  <a:moveTo>
                    <a:pt x="1047460" y="19110"/>
                  </a:moveTo>
                  <a:lnTo>
                    <a:pt x="1047463" y="19110"/>
                  </a:lnTo>
                  <a:lnTo>
                    <a:pt x="1068883" y="17559"/>
                  </a:lnTo>
                  <a:lnTo>
                    <a:pt x="1090303" y="19110"/>
                  </a:lnTo>
                  <a:lnTo>
                    <a:pt x="1090307" y="19110"/>
                  </a:lnTo>
                  <a:cubicBezTo>
                    <a:pt x="1073251" y="14972"/>
                    <a:pt x="1064516" y="19110"/>
                    <a:pt x="1047460" y="19110"/>
                  </a:cubicBezTo>
                  <a:close/>
                  <a:moveTo>
                    <a:pt x="987561" y="18064"/>
                  </a:moveTo>
                  <a:lnTo>
                    <a:pt x="1030366" y="19110"/>
                  </a:lnTo>
                  <a:lnTo>
                    <a:pt x="1030407" y="19110"/>
                  </a:lnTo>
                  <a:cubicBezTo>
                    <a:pt x="1030407" y="19110"/>
                    <a:pt x="1030407" y="19110"/>
                    <a:pt x="987561" y="18063"/>
                  </a:cubicBezTo>
                  <a:close/>
                  <a:moveTo>
                    <a:pt x="944717" y="20157"/>
                  </a:moveTo>
                  <a:cubicBezTo>
                    <a:pt x="953452" y="20157"/>
                    <a:pt x="961770" y="18113"/>
                    <a:pt x="978826" y="18113"/>
                  </a:cubicBezTo>
                  <a:lnTo>
                    <a:pt x="978825" y="18113"/>
                  </a:lnTo>
                  <a:close/>
                  <a:moveTo>
                    <a:pt x="842387" y="18113"/>
                  </a:moveTo>
                  <a:lnTo>
                    <a:pt x="842413" y="18114"/>
                  </a:lnTo>
                  <a:lnTo>
                    <a:pt x="927631" y="18114"/>
                  </a:lnTo>
                  <a:lnTo>
                    <a:pt x="927661" y="18113"/>
                  </a:lnTo>
                  <a:cubicBezTo>
                    <a:pt x="893552" y="18113"/>
                    <a:pt x="868178" y="18113"/>
                    <a:pt x="842387" y="18113"/>
                  </a:cubicBezTo>
                  <a:close/>
                  <a:moveTo>
                    <a:pt x="654367" y="19110"/>
                  </a:moveTo>
                  <a:lnTo>
                    <a:pt x="654370" y="19110"/>
                  </a:lnTo>
                  <a:lnTo>
                    <a:pt x="705970" y="18318"/>
                  </a:lnTo>
                  <a:lnTo>
                    <a:pt x="722588" y="18063"/>
                  </a:lnTo>
                  <a:cubicBezTo>
                    <a:pt x="722588" y="18063"/>
                    <a:pt x="722588" y="18063"/>
                    <a:pt x="705532" y="17016"/>
                  </a:cubicBezTo>
                  <a:lnTo>
                    <a:pt x="722587" y="18063"/>
                  </a:lnTo>
                  <a:lnTo>
                    <a:pt x="705970" y="18318"/>
                  </a:lnTo>
                  <a:close/>
                  <a:moveTo>
                    <a:pt x="586149" y="18114"/>
                  </a:moveTo>
                  <a:lnTo>
                    <a:pt x="603205" y="18114"/>
                  </a:lnTo>
                  <a:lnTo>
                    <a:pt x="603205" y="20157"/>
                  </a:lnTo>
                  <a:lnTo>
                    <a:pt x="603205" y="20157"/>
                  </a:lnTo>
                  <a:lnTo>
                    <a:pt x="603205" y="18113"/>
                  </a:lnTo>
                  <a:cubicBezTo>
                    <a:pt x="603205" y="18113"/>
                    <a:pt x="603205" y="18113"/>
                    <a:pt x="586149" y="18113"/>
                  </a:cubicBezTo>
                  <a:close/>
                  <a:moveTo>
                    <a:pt x="509194" y="19111"/>
                  </a:moveTo>
                  <a:lnTo>
                    <a:pt x="534971" y="20157"/>
                  </a:lnTo>
                  <a:lnTo>
                    <a:pt x="534984" y="20157"/>
                  </a:lnTo>
                  <a:cubicBezTo>
                    <a:pt x="534984" y="20157"/>
                    <a:pt x="534984" y="20157"/>
                    <a:pt x="509194" y="19110"/>
                  </a:cubicBezTo>
                  <a:close/>
                  <a:moveTo>
                    <a:pt x="406450" y="20158"/>
                  </a:moveTo>
                  <a:lnTo>
                    <a:pt x="415183" y="20158"/>
                  </a:lnTo>
                  <a:lnTo>
                    <a:pt x="415185" y="20157"/>
                  </a:lnTo>
                  <a:cubicBezTo>
                    <a:pt x="415185" y="20157"/>
                    <a:pt x="415185" y="20157"/>
                    <a:pt x="406450" y="20157"/>
                  </a:cubicBezTo>
                  <a:close/>
                  <a:moveTo>
                    <a:pt x="0" y="61174"/>
                  </a:moveTo>
                  <a:lnTo>
                    <a:pt x="0" y="11616"/>
                  </a:lnTo>
                  <a:lnTo>
                    <a:pt x="389135" y="3174"/>
                  </a:lnTo>
                  <a:cubicBezTo>
                    <a:pt x="604868" y="201"/>
                    <a:pt x="820549" y="-834"/>
                    <a:pt x="1038309" y="712"/>
                  </a:cubicBezTo>
                  <a:cubicBezTo>
                    <a:pt x="1038309" y="1709"/>
                    <a:pt x="1047044" y="1709"/>
                    <a:pt x="1047044" y="2756"/>
                  </a:cubicBezTo>
                  <a:cubicBezTo>
                    <a:pt x="1055781" y="-1333"/>
                    <a:pt x="1106944" y="1759"/>
                    <a:pt x="1141055" y="712"/>
                  </a:cubicBezTo>
                  <a:cubicBezTo>
                    <a:pt x="1141055" y="1709"/>
                    <a:pt x="1141055" y="2756"/>
                    <a:pt x="1149790" y="2756"/>
                  </a:cubicBezTo>
                  <a:cubicBezTo>
                    <a:pt x="1158109" y="-1383"/>
                    <a:pt x="1218008" y="662"/>
                    <a:pt x="1235064" y="1709"/>
                  </a:cubicBezTo>
                  <a:cubicBezTo>
                    <a:pt x="1226743" y="1709"/>
                    <a:pt x="1218008" y="1709"/>
                    <a:pt x="1218008" y="2756"/>
                  </a:cubicBezTo>
                  <a:cubicBezTo>
                    <a:pt x="1218008" y="3803"/>
                    <a:pt x="1226329" y="2756"/>
                    <a:pt x="1235064" y="2756"/>
                  </a:cubicBezTo>
                  <a:cubicBezTo>
                    <a:pt x="1243799" y="2756"/>
                    <a:pt x="1243799" y="1759"/>
                    <a:pt x="1243799" y="712"/>
                  </a:cubicBezTo>
                  <a:cubicBezTo>
                    <a:pt x="1243799" y="712"/>
                    <a:pt x="1243799" y="712"/>
                    <a:pt x="1542881" y="2756"/>
                  </a:cubicBezTo>
                  <a:cubicBezTo>
                    <a:pt x="1542881" y="4850"/>
                    <a:pt x="1551616" y="3803"/>
                    <a:pt x="1551616" y="3803"/>
                  </a:cubicBezTo>
                  <a:cubicBezTo>
                    <a:pt x="1551616" y="3803"/>
                    <a:pt x="1551616" y="3803"/>
                    <a:pt x="1560353" y="1759"/>
                  </a:cubicBezTo>
                  <a:cubicBezTo>
                    <a:pt x="1560353" y="1759"/>
                    <a:pt x="1560353" y="1759"/>
                    <a:pt x="1697207" y="2806"/>
                  </a:cubicBezTo>
                  <a:lnTo>
                    <a:pt x="1697207" y="3853"/>
                  </a:lnTo>
                  <a:cubicBezTo>
                    <a:pt x="1697207" y="5947"/>
                    <a:pt x="1705527" y="4900"/>
                    <a:pt x="1714262" y="4900"/>
                  </a:cubicBezTo>
                  <a:cubicBezTo>
                    <a:pt x="1714262" y="4900"/>
                    <a:pt x="1714262" y="3903"/>
                    <a:pt x="1714262" y="2856"/>
                  </a:cubicBezTo>
                  <a:cubicBezTo>
                    <a:pt x="1714262" y="2856"/>
                    <a:pt x="1714262" y="2856"/>
                    <a:pt x="1791218" y="2856"/>
                  </a:cubicBezTo>
                  <a:cubicBezTo>
                    <a:pt x="1791218" y="4950"/>
                    <a:pt x="1799536" y="5947"/>
                    <a:pt x="1808271" y="6994"/>
                  </a:cubicBezTo>
                  <a:cubicBezTo>
                    <a:pt x="1808271" y="6994"/>
                    <a:pt x="1816592" y="5997"/>
                    <a:pt x="1825327" y="4950"/>
                  </a:cubicBezTo>
                  <a:cubicBezTo>
                    <a:pt x="1825327" y="4950"/>
                    <a:pt x="1825327" y="4950"/>
                    <a:pt x="1808271" y="2906"/>
                  </a:cubicBezTo>
                  <a:cubicBezTo>
                    <a:pt x="1808271" y="2906"/>
                    <a:pt x="1808271" y="2906"/>
                    <a:pt x="1825327" y="2906"/>
                  </a:cubicBezTo>
                  <a:cubicBezTo>
                    <a:pt x="1825327" y="4950"/>
                    <a:pt x="1834062" y="4950"/>
                    <a:pt x="1834062" y="5997"/>
                  </a:cubicBezTo>
                  <a:cubicBezTo>
                    <a:pt x="1842382" y="5997"/>
                    <a:pt x="1851117" y="6994"/>
                    <a:pt x="1851117" y="4950"/>
                  </a:cubicBezTo>
                  <a:cubicBezTo>
                    <a:pt x="1851117" y="3903"/>
                    <a:pt x="1842382" y="4950"/>
                    <a:pt x="1842382" y="3903"/>
                  </a:cubicBezTo>
                  <a:cubicBezTo>
                    <a:pt x="1842382" y="3903"/>
                    <a:pt x="1842382" y="3903"/>
                    <a:pt x="1868173" y="3903"/>
                  </a:cubicBezTo>
                  <a:cubicBezTo>
                    <a:pt x="1868173" y="3903"/>
                    <a:pt x="1868173" y="3903"/>
                    <a:pt x="1868173" y="5947"/>
                  </a:cubicBezTo>
                  <a:cubicBezTo>
                    <a:pt x="1927656" y="7992"/>
                    <a:pt x="1979235" y="9039"/>
                    <a:pt x="2047456" y="9039"/>
                  </a:cubicBezTo>
                  <a:cubicBezTo>
                    <a:pt x="2047456" y="9039"/>
                    <a:pt x="2047456" y="9039"/>
                    <a:pt x="2038721" y="5947"/>
                  </a:cubicBezTo>
                  <a:cubicBezTo>
                    <a:pt x="2047456" y="4950"/>
                    <a:pt x="2055774" y="13177"/>
                    <a:pt x="2064509" y="6994"/>
                  </a:cubicBezTo>
                  <a:cubicBezTo>
                    <a:pt x="2064509" y="6994"/>
                    <a:pt x="2064509" y="6994"/>
                    <a:pt x="2073244" y="6994"/>
                  </a:cubicBezTo>
                  <a:cubicBezTo>
                    <a:pt x="2073244" y="9039"/>
                    <a:pt x="2081565" y="10086"/>
                    <a:pt x="2090300" y="9039"/>
                  </a:cubicBezTo>
                  <a:lnTo>
                    <a:pt x="2107353" y="9039"/>
                  </a:lnTo>
                  <a:lnTo>
                    <a:pt x="2105326" y="8123"/>
                  </a:lnTo>
                  <a:cubicBezTo>
                    <a:pt x="2107458" y="7992"/>
                    <a:pt x="2111721" y="7992"/>
                    <a:pt x="2116089" y="7992"/>
                  </a:cubicBezTo>
                  <a:lnTo>
                    <a:pt x="2107358" y="9039"/>
                  </a:lnTo>
                  <a:lnTo>
                    <a:pt x="2141464" y="10453"/>
                  </a:lnTo>
                  <a:cubicBezTo>
                    <a:pt x="2154256" y="10323"/>
                    <a:pt x="2167047" y="10061"/>
                    <a:pt x="2175574" y="11083"/>
                  </a:cubicBezTo>
                  <a:cubicBezTo>
                    <a:pt x="2201364" y="13127"/>
                    <a:pt x="2226739" y="11083"/>
                    <a:pt x="2252529" y="13127"/>
                  </a:cubicBezTo>
                  <a:cubicBezTo>
                    <a:pt x="2252529" y="13127"/>
                    <a:pt x="2252529" y="13127"/>
                    <a:pt x="2261264" y="12080"/>
                  </a:cubicBezTo>
                  <a:cubicBezTo>
                    <a:pt x="2261264" y="13077"/>
                    <a:pt x="2269585" y="15171"/>
                    <a:pt x="2278320" y="14124"/>
                  </a:cubicBezTo>
                  <a:cubicBezTo>
                    <a:pt x="2278320" y="14124"/>
                    <a:pt x="2278320" y="14124"/>
                    <a:pt x="2287055" y="9986"/>
                  </a:cubicBezTo>
                  <a:cubicBezTo>
                    <a:pt x="2312845" y="9986"/>
                    <a:pt x="2329899" y="17216"/>
                    <a:pt x="2364010" y="14124"/>
                  </a:cubicBezTo>
                  <a:cubicBezTo>
                    <a:pt x="2398119" y="17216"/>
                    <a:pt x="2372745" y="8939"/>
                    <a:pt x="2406854" y="13077"/>
                  </a:cubicBezTo>
                  <a:cubicBezTo>
                    <a:pt x="2398119" y="13077"/>
                    <a:pt x="2398119" y="13077"/>
                    <a:pt x="2398119" y="14124"/>
                  </a:cubicBezTo>
                  <a:cubicBezTo>
                    <a:pt x="2389382" y="16218"/>
                    <a:pt x="2406438" y="15171"/>
                    <a:pt x="2415173" y="15171"/>
                  </a:cubicBezTo>
                  <a:cubicBezTo>
                    <a:pt x="2415173" y="15171"/>
                    <a:pt x="2417253" y="15420"/>
                    <a:pt x="2420425" y="15414"/>
                  </a:cubicBezTo>
                  <a:lnTo>
                    <a:pt x="2429090" y="14467"/>
                  </a:lnTo>
                  <a:lnTo>
                    <a:pt x="2440756" y="15632"/>
                  </a:lnTo>
                  <a:cubicBezTo>
                    <a:pt x="2449283" y="16405"/>
                    <a:pt x="2457810" y="16667"/>
                    <a:pt x="2466337" y="15121"/>
                  </a:cubicBezTo>
                  <a:cubicBezTo>
                    <a:pt x="2517502" y="21354"/>
                    <a:pt x="2594457" y="15121"/>
                    <a:pt x="2645620" y="20307"/>
                  </a:cubicBezTo>
                  <a:cubicBezTo>
                    <a:pt x="2645620" y="20307"/>
                    <a:pt x="2645620" y="20307"/>
                    <a:pt x="2645620" y="22351"/>
                  </a:cubicBezTo>
                  <a:cubicBezTo>
                    <a:pt x="2636885" y="20307"/>
                    <a:pt x="2628567" y="22351"/>
                    <a:pt x="2619832" y="23398"/>
                  </a:cubicBezTo>
                  <a:cubicBezTo>
                    <a:pt x="2645620" y="21304"/>
                    <a:pt x="2654357" y="29581"/>
                    <a:pt x="2645620" y="29581"/>
                  </a:cubicBezTo>
                  <a:cubicBezTo>
                    <a:pt x="2645620" y="29581"/>
                    <a:pt x="2645620" y="29581"/>
                    <a:pt x="2628567" y="25442"/>
                  </a:cubicBezTo>
                  <a:cubicBezTo>
                    <a:pt x="2628567" y="25442"/>
                    <a:pt x="2628567" y="25442"/>
                    <a:pt x="2619832" y="27487"/>
                  </a:cubicBezTo>
                  <a:cubicBezTo>
                    <a:pt x="2611095" y="24345"/>
                    <a:pt x="2602776" y="30578"/>
                    <a:pt x="2594041" y="29531"/>
                  </a:cubicBezTo>
                  <a:cubicBezTo>
                    <a:pt x="2594041" y="29531"/>
                    <a:pt x="2594041" y="29531"/>
                    <a:pt x="2576986" y="26439"/>
                  </a:cubicBezTo>
                  <a:cubicBezTo>
                    <a:pt x="2568251" y="28484"/>
                    <a:pt x="2551195" y="31625"/>
                    <a:pt x="2568251" y="33669"/>
                  </a:cubicBezTo>
                  <a:cubicBezTo>
                    <a:pt x="2594041" y="33669"/>
                    <a:pt x="2585306" y="30578"/>
                    <a:pt x="2611095" y="32622"/>
                  </a:cubicBezTo>
                  <a:cubicBezTo>
                    <a:pt x="2628150" y="27437"/>
                    <a:pt x="2636885" y="34666"/>
                    <a:pt x="2653941" y="31575"/>
                  </a:cubicBezTo>
                  <a:cubicBezTo>
                    <a:pt x="2662676" y="32622"/>
                    <a:pt x="2670996" y="34666"/>
                    <a:pt x="2679729" y="34666"/>
                  </a:cubicBezTo>
                  <a:cubicBezTo>
                    <a:pt x="2679729" y="34666"/>
                    <a:pt x="2679729" y="34666"/>
                    <a:pt x="2688466" y="32622"/>
                  </a:cubicBezTo>
                  <a:cubicBezTo>
                    <a:pt x="2705522" y="36711"/>
                    <a:pt x="2714257" y="29481"/>
                    <a:pt x="2731310" y="34666"/>
                  </a:cubicBezTo>
                  <a:cubicBezTo>
                    <a:pt x="2756685" y="29481"/>
                    <a:pt x="2773740" y="36711"/>
                    <a:pt x="2799531" y="33619"/>
                  </a:cubicBezTo>
                  <a:cubicBezTo>
                    <a:pt x="2816584" y="34617"/>
                    <a:pt x="2799531" y="37758"/>
                    <a:pt x="2799531" y="39802"/>
                  </a:cubicBezTo>
                  <a:cubicBezTo>
                    <a:pt x="2782475" y="41896"/>
                    <a:pt x="2756685" y="36711"/>
                    <a:pt x="2739631" y="43940"/>
                  </a:cubicBezTo>
                  <a:cubicBezTo>
                    <a:pt x="2739631" y="43940"/>
                    <a:pt x="2739631" y="43940"/>
                    <a:pt x="2730894" y="41896"/>
                  </a:cubicBezTo>
                  <a:cubicBezTo>
                    <a:pt x="2730894" y="43940"/>
                    <a:pt x="2722575" y="43940"/>
                    <a:pt x="2713840" y="43940"/>
                  </a:cubicBezTo>
                  <a:cubicBezTo>
                    <a:pt x="2713840" y="42893"/>
                    <a:pt x="2713840" y="41896"/>
                    <a:pt x="2705106" y="40849"/>
                  </a:cubicBezTo>
                  <a:cubicBezTo>
                    <a:pt x="2688050" y="41846"/>
                    <a:pt x="2679315" y="45984"/>
                    <a:pt x="2662259" y="42893"/>
                  </a:cubicBezTo>
                  <a:cubicBezTo>
                    <a:pt x="2628150" y="48029"/>
                    <a:pt x="2602776" y="34617"/>
                    <a:pt x="2594041" y="45984"/>
                  </a:cubicBezTo>
                  <a:cubicBezTo>
                    <a:pt x="2576986" y="45984"/>
                    <a:pt x="2585306" y="39802"/>
                    <a:pt x="2568251" y="41846"/>
                  </a:cubicBezTo>
                  <a:cubicBezTo>
                    <a:pt x="2568251" y="41846"/>
                    <a:pt x="2568251" y="41846"/>
                    <a:pt x="2568251" y="44937"/>
                  </a:cubicBezTo>
                  <a:cubicBezTo>
                    <a:pt x="2568251" y="43940"/>
                    <a:pt x="2559516" y="43940"/>
                    <a:pt x="2559516" y="42893"/>
                  </a:cubicBezTo>
                  <a:cubicBezTo>
                    <a:pt x="2550781" y="43940"/>
                    <a:pt x="2542460" y="47031"/>
                    <a:pt x="2533725" y="45984"/>
                  </a:cubicBezTo>
                  <a:cubicBezTo>
                    <a:pt x="2525406" y="41846"/>
                    <a:pt x="2516669" y="44937"/>
                    <a:pt x="2499616" y="45984"/>
                  </a:cubicBezTo>
                  <a:cubicBezTo>
                    <a:pt x="2542460" y="50073"/>
                    <a:pt x="2584890" y="44937"/>
                    <a:pt x="2627734" y="48029"/>
                  </a:cubicBezTo>
                  <a:cubicBezTo>
                    <a:pt x="2627734" y="48029"/>
                    <a:pt x="2627734" y="48029"/>
                    <a:pt x="2636469" y="45984"/>
                  </a:cubicBezTo>
                  <a:cubicBezTo>
                    <a:pt x="2645206" y="51120"/>
                    <a:pt x="2679315" y="47031"/>
                    <a:pt x="2696369" y="49076"/>
                  </a:cubicBezTo>
                  <a:cubicBezTo>
                    <a:pt x="2713424" y="48029"/>
                    <a:pt x="2764589" y="46982"/>
                    <a:pt x="2781643" y="48029"/>
                  </a:cubicBezTo>
                  <a:cubicBezTo>
                    <a:pt x="2841128" y="50073"/>
                    <a:pt x="2918081" y="48029"/>
                    <a:pt x="2977983" y="50073"/>
                  </a:cubicBezTo>
                  <a:cubicBezTo>
                    <a:pt x="2977983" y="50073"/>
                    <a:pt x="2977983" y="50073"/>
                    <a:pt x="2986718" y="48029"/>
                  </a:cubicBezTo>
                  <a:cubicBezTo>
                    <a:pt x="3029562" y="46982"/>
                    <a:pt x="3046618" y="51120"/>
                    <a:pt x="3080727" y="48029"/>
                  </a:cubicBezTo>
                  <a:cubicBezTo>
                    <a:pt x="3080727" y="48029"/>
                    <a:pt x="3080727" y="48029"/>
                    <a:pt x="3080727" y="49076"/>
                  </a:cubicBezTo>
                  <a:cubicBezTo>
                    <a:pt x="3191791" y="48078"/>
                    <a:pt x="3319909" y="47031"/>
                    <a:pt x="3440958" y="47331"/>
                  </a:cubicBezTo>
                  <a:cubicBezTo>
                    <a:pt x="3261675" y="52516"/>
                    <a:pt x="3056599" y="52516"/>
                    <a:pt x="2885635" y="56654"/>
                  </a:cubicBezTo>
                  <a:cubicBezTo>
                    <a:pt x="2876900" y="58699"/>
                    <a:pt x="2868582" y="58699"/>
                    <a:pt x="2859847" y="58699"/>
                  </a:cubicBezTo>
                  <a:cubicBezTo>
                    <a:pt x="2859847" y="58699"/>
                    <a:pt x="2859847" y="58699"/>
                    <a:pt x="2851112" y="56654"/>
                  </a:cubicBezTo>
                  <a:cubicBezTo>
                    <a:pt x="2834056" y="59746"/>
                    <a:pt x="2817001" y="59746"/>
                    <a:pt x="2791210" y="60793"/>
                  </a:cubicBezTo>
                  <a:cubicBezTo>
                    <a:pt x="2765838" y="61790"/>
                    <a:pt x="2722992" y="61790"/>
                    <a:pt x="2705936" y="59746"/>
                  </a:cubicBezTo>
                  <a:cubicBezTo>
                    <a:pt x="2646037" y="62837"/>
                    <a:pt x="2577818" y="60793"/>
                    <a:pt x="2517918" y="63884"/>
                  </a:cubicBezTo>
                  <a:cubicBezTo>
                    <a:pt x="2483393" y="62837"/>
                    <a:pt x="2440963" y="63884"/>
                    <a:pt x="2398119" y="62837"/>
                  </a:cubicBezTo>
                  <a:cubicBezTo>
                    <a:pt x="2398119" y="62837"/>
                    <a:pt x="2398119" y="62837"/>
                    <a:pt x="2064926" y="62837"/>
                  </a:cubicBezTo>
                  <a:cubicBezTo>
                    <a:pt x="2047872" y="66975"/>
                    <a:pt x="2039135" y="60743"/>
                    <a:pt x="2022082" y="61790"/>
                  </a:cubicBezTo>
                  <a:cubicBezTo>
                    <a:pt x="1979235" y="61790"/>
                    <a:pt x="1962182" y="59696"/>
                    <a:pt x="1928071" y="63834"/>
                  </a:cubicBezTo>
                  <a:cubicBezTo>
                    <a:pt x="1911017" y="64881"/>
                    <a:pt x="1902282" y="59696"/>
                    <a:pt x="1885227" y="63834"/>
                  </a:cubicBezTo>
                  <a:cubicBezTo>
                    <a:pt x="1867757" y="59746"/>
                    <a:pt x="1816592" y="61790"/>
                    <a:pt x="1765427" y="61790"/>
                  </a:cubicBezTo>
                  <a:cubicBezTo>
                    <a:pt x="1765427" y="61790"/>
                    <a:pt x="1765427" y="61790"/>
                    <a:pt x="1756692" y="62837"/>
                  </a:cubicBezTo>
                  <a:cubicBezTo>
                    <a:pt x="1765011" y="59746"/>
                    <a:pt x="1696792" y="59746"/>
                    <a:pt x="1679737" y="61790"/>
                  </a:cubicBezTo>
                  <a:cubicBezTo>
                    <a:pt x="1671002" y="63834"/>
                    <a:pt x="1662682" y="63834"/>
                    <a:pt x="1653945" y="63834"/>
                  </a:cubicBezTo>
                  <a:cubicBezTo>
                    <a:pt x="1653945" y="63834"/>
                    <a:pt x="1662682" y="61790"/>
                    <a:pt x="1653945" y="60743"/>
                  </a:cubicBezTo>
                  <a:cubicBezTo>
                    <a:pt x="1645210" y="60743"/>
                    <a:pt x="1636892" y="60743"/>
                    <a:pt x="1628155" y="62787"/>
                  </a:cubicBezTo>
                  <a:lnTo>
                    <a:pt x="1619836" y="62787"/>
                  </a:lnTo>
                  <a:cubicBezTo>
                    <a:pt x="1628571" y="62787"/>
                    <a:pt x="1619836" y="61740"/>
                    <a:pt x="1619836" y="61740"/>
                  </a:cubicBezTo>
                  <a:cubicBezTo>
                    <a:pt x="1611518" y="62787"/>
                    <a:pt x="1611518" y="63834"/>
                    <a:pt x="1602781" y="62787"/>
                  </a:cubicBezTo>
                  <a:cubicBezTo>
                    <a:pt x="1602781" y="62787"/>
                    <a:pt x="1602781" y="62787"/>
                    <a:pt x="1602781" y="61740"/>
                  </a:cubicBezTo>
                  <a:cubicBezTo>
                    <a:pt x="1577407" y="62737"/>
                    <a:pt x="1534562" y="59646"/>
                    <a:pt x="1517507" y="63784"/>
                  </a:cubicBezTo>
                  <a:cubicBezTo>
                    <a:pt x="1500453" y="65828"/>
                    <a:pt x="1500453" y="56555"/>
                    <a:pt x="1474663" y="62737"/>
                  </a:cubicBezTo>
                  <a:lnTo>
                    <a:pt x="1472517" y="62737"/>
                  </a:lnTo>
                  <a:cubicBezTo>
                    <a:pt x="1468891" y="62737"/>
                    <a:pt x="1464055" y="62737"/>
                    <a:pt x="1457607" y="62737"/>
                  </a:cubicBezTo>
                  <a:cubicBezTo>
                    <a:pt x="1457607" y="60643"/>
                    <a:pt x="1449288" y="61690"/>
                    <a:pt x="1440553" y="61690"/>
                  </a:cubicBezTo>
                  <a:cubicBezTo>
                    <a:pt x="1440553" y="65828"/>
                    <a:pt x="1414763" y="63784"/>
                    <a:pt x="1397707" y="62737"/>
                  </a:cubicBezTo>
                  <a:cubicBezTo>
                    <a:pt x="1397707" y="61740"/>
                    <a:pt x="1388972" y="61740"/>
                    <a:pt x="1388972" y="60693"/>
                  </a:cubicBezTo>
                  <a:cubicBezTo>
                    <a:pt x="1388972" y="60693"/>
                    <a:pt x="1388972" y="60693"/>
                    <a:pt x="1337808" y="61740"/>
                  </a:cubicBezTo>
                  <a:cubicBezTo>
                    <a:pt x="1337808" y="61740"/>
                    <a:pt x="1337808" y="61740"/>
                    <a:pt x="1337808" y="62787"/>
                  </a:cubicBezTo>
                  <a:cubicBezTo>
                    <a:pt x="1337808" y="62787"/>
                    <a:pt x="1337808" y="62787"/>
                    <a:pt x="1303698" y="62787"/>
                  </a:cubicBezTo>
                  <a:lnTo>
                    <a:pt x="1303698" y="61740"/>
                  </a:lnTo>
                  <a:cubicBezTo>
                    <a:pt x="1295380" y="61740"/>
                    <a:pt x="1303698" y="63834"/>
                    <a:pt x="1286643" y="62787"/>
                  </a:cubicBezTo>
                  <a:cubicBezTo>
                    <a:pt x="1286643" y="62787"/>
                    <a:pt x="1286643" y="62787"/>
                    <a:pt x="1277908" y="62787"/>
                  </a:cubicBezTo>
                  <a:cubicBezTo>
                    <a:pt x="1277908" y="61790"/>
                    <a:pt x="1269173" y="61790"/>
                    <a:pt x="1269173" y="60743"/>
                  </a:cubicBezTo>
                  <a:cubicBezTo>
                    <a:pt x="1260854" y="64831"/>
                    <a:pt x="1235064" y="62787"/>
                    <a:pt x="1218008" y="62787"/>
                  </a:cubicBezTo>
                  <a:lnTo>
                    <a:pt x="1218008" y="61740"/>
                  </a:lnTo>
                  <a:cubicBezTo>
                    <a:pt x="1218008" y="63834"/>
                    <a:pt x="1192218" y="62787"/>
                    <a:pt x="1200955" y="62787"/>
                  </a:cubicBezTo>
                  <a:cubicBezTo>
                    <a:pt x="1200955" y="62787"/>
                    <a:pt x="1200955" y="62787"/>
                    <a:pt x="1200955" y="61740"/>
                  </a:cubicBezTo>
                  <a:cubicBezTo>
                    <a:pt x="1200955" y="59646"/>
                    <a:pt x="1192634" y="60693"/>
                    <a:pt x="1183899" y="60693"/>
                  </a:cubicBezTo>
                  <a:cubicBezTo>
                    <a:pt x="1166844" y="60693"/>
                    <a:pt x="1149790" y="58599"/>
                    <a:pt x="1141055" y="62737"/>
                  </a:cubicBezTo>
                  <a:cubicBezTo>
                    <a:pt x="1141055" y="62737"/>
                    <a:pt x="1141055" y="62737"/>
                    <a:pt x="346550" y="59646"/>
                  </a:cubicBezTo>
                  <a:cubicBezTo>
                    <a:pt x="244014" y="59122"/>
                    <a:pt x="128686" y="60680"/>
                    <a:pt x="13358" y="61204"/>
                  </a:cubicBezTo>
                  <a:close/>
                </a:path>
              </a:pathLst>
            </a:custGeom>
            <a:blipFill dpi="0" rotWithShape="0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13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pic>
          <p:nvPicPr>
            <p:cNvPr id="22" name="Picture 4" descr="D:\51PPT模板网\51pptmoban.com\图片001.jpg">
              <a:extLst>
                <a:ext uri="{FF2B5EF4-FFF2-40B4-BE49-F238E27FC236}">
                  <a16:creationId xmlns:a16="http://schemas.microsoft.com/office/drawing/2014/main" id="{44383C18-4EC2-2481-96BA-341445B1C9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7769" y="3601227"/>
              <a:ext cx="659670" cy="628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7D5BCB1-47F1-41C9-B01D-26BFC69182E0}"/>
              </a:ext>
            </a:extLst>
          </p:cNvPr>
          <p:cNvGrpSpPr/>
          <p:nvPr/>
        </p:nvGrpSpPr>
        <p:grpSpPr>
          <a:xfrm>
            <a:off x="5983104" y="1536227"/>
            <a:ext cx="3887021" cy="874883"/>
            <a:chOff x="931135" y="1951608"/>
            <a:chExt cx="3887021" cy="874883"/>
          </a:xfrm>
        </p:grpSpPr>
        <p:sp>
          <p:nvSpPr>
            <p:cNvPr id="24" name="Text Box 9">
              <a:extLst>
                <a:ext uri="{FF2B5EF4-FFF2-40B4-BE49-F238E27FC236}">
                  <a16:creationId xmlns:a16="http://schemas.microsoft.com/office/drawing/2014/main" id="{7C30E395-CD9D-75AA-C3D7-125BA9F3A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135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50ABFC8-F11B-E9DF-9B89-62F3BBDB86A4}"/>
                </a:ext>
              </a:extLst>
            </p:cNvPr>
            <p:cNvSpPr txBox="1"/>
            <p:nvPr/>
          </p:nvSpPr>
          <p:spPr>
            <a:xfrm>
              <a:off x="1014366" y="2364826"/>
              <a:ext cx="3803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BBCF779-0796-31F8-E0DF-56BA35A53368}"/>
              </a:ext>
            </a:extLst>
          </p:cNvPr>
          <p:cNvGrpSpPr/>
          <p:nvPr/>
        </p:nvGrpSpPr>
        <p:grpSpPr>
          <a:xfrm>
            <a:off x="942608" y="4632848"/>
            <a:ext cx="2620867" cy="1059549"/>
            <a:chOff x="2197289" y="1951608"/>
            <a:chExt cx="2620867" cy="1059549"/>
          </a:xfrm>
        </p:grpSpPr>
        <p:sp>
          <p:nvSpPr>
            <p:cNvPr id="27" name="Text Box 9">
              <a:extLst>
                <a:ext uri="{FF2B5EF4-FFF2-40B4-BE49-F238E27FC236}">
                  <a16:creationId xmlns:a16="http://schemas.microsoft.com/office/drawing/2014/main" id="{89046323-E2B1-9251-E727-58571291C1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7289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E92BC96-DBEF-B954-E275-C72531BF9607}"/>
                </a:ext>
              </a:extLst>
            </p:cNvPr>
            <p:cNvSpPr txBox="1"/>
            <p:nvPr/>
          </p:nvSpPr>
          <p:spPr>
            <a:xfrm>
              <a:off x="2322360" y="2364826"/>
              <a:ext cx="249579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5FD54E5-3654-DBB3-6727-2BF557531234}"/>
              </a:ext>
            </a:extLst>
          </p:cNvPr>
          <p:cNvGrpSpPr/>
          <p:nvPr/>
        </p:nvGrpSpPr>
        <p:grpSpPr>
          <a:xfrm>
            <a:off x="6021977" y="4266569"/>
            <a:ext cx="2620867" cy="1059549"/>
            <a:chOff x="2197289" y="1951608"/>
            <a:chExt cx="2620867" cy="1059549"/>
          </a:xfrm>
        </p:grpSpPr>
        <p:sp>
          <p:nvSpPr>
            <p:cNvPr id="30" name="Text Box 9">
              <a:extLst>
                <a:ext uri="{FF2B5EF4-FFF2-40B4-BE49-F238E27FC236}">
                  <a16:creationId xmlns:a16="http://schemas.microsoft.com/office/drawing/2014/main" id="{A732A0B5-4616-DB39-D905-ADC28F19E8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7289" y="1951608"/>
              <a:ext cx="262086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2F01225-6098-4E84-7197-C40F840CBDA1}"/>
                </a:ext>
              </a:extLst>
            </p:cNvPr>
            <p:cNvSpPr txBox="1"/>
            <p:nvPr/>
          </p:nvSpPr>
          <p:spPr>
            <a:xfrm>
              <a:off x="2322360" y="2364826"/>
              <a:ext cx="249579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6EDB79B-C530-E93A-E74E-E019DA924997}"/>
              </a:ext>
            </a:extLst>
          </p:cNvPr>
          <p:cNvSpPr txBox="1"/>
          <p:nvPr/>
        </p:nvSpPr>
        <p:spPr>
          <a:xfrm>
            <a:off x="1284245" y="373096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172A592-DAE6-E798-266F-63C4F5FF6FF8}"/>
              </a:ext>
            </a:extLst>
          </p:cNvPr>
          <p:cNvSpPr txBox="1"/>
          <p:nvPr/>
        </p:nvSpPr>
        <p:spPr>
          <a:xfrm>
            <a:off x="3478462" y="35895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941046-E2CA-32C2-A6A7-92749F9BB061}"/>
              </a:ext>
            </a:extLst>
          </p:cNvPr>
          <p:cNvSpPr txBox="1"/>
          <p:nvPr/>
        </p:nvSpPr>
        <p:spPr>
          <a:xfrm>
            <a:off x="5669890" y="341656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516AE28-ECFC-EAFB-B3B4-A44180166772}"/>
              </a:ext>
            </a:extLst>
          </p:cNvPr>
          <p:cNvSpPr txBox="1"/>
          <p:nvPr/>
        </p:nvSpPr>
        <p:spPr>
          <a:xfrm>
            <a:off x="8477944" y="305180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图片 302" descr="D:\51PPT模板网\51pptmoban.com\图片001.jpg">
            <a:extLst>
              <a:ext uri="{FF2B5EF4-FFF2-40B4-BE49-F238E27FC236}">
                <a16:creationId xmlns:a16="http://schemas.microsoft.com/office/drawing/2014/main" id="{251F4828-98C1-316F-63BF-8A9B4ECE8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8894" y="2445444"/>
            <a:ext cx="5493106" cy="4412556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C183B66-0EA8-F80F-976B-ABAC58AE03EE}"/>
              </a:ext>
            </a:extLst>
          </p:cNvPr>
          <p:cNvSpPr>
            <a:spLocks/>
          </p:cNvSpPr>
          <p:nvPr/>
        </p:nvSpPr>
        <p:spPr>
          <a:xfrm rot="5400000">
            <a:off x="3473216" y="2100492"/>
            <a:ext cx="5245567" cy="2308085"/>
          </a:xfrm>
          <a:custGeom>
            <a:avLst/>
            <a:gdLst>
              <a:gd name="connsiteX0" fmla="*/ 525437 w 6764740"/>
              <a:gd name="connsiteY0" fmla="*/ 0 h 3166281"/>
              <a:gd name="connsiteX1" fmla="*/ 6239303 w 6764740"/>
              <a:gd name="connsiteY1" fmla="*/ 0 h 3166281"/>
              <a:gd name="connsiteX2" fmla="*/ 6499190 w 6764740"/>
              <a:gd name="connsiteY2" fmla="*/ 172265 h 3166281"/>
              <a:gd name="connsiteX3" fmla="*/ 6507863 w 6764740"/>
              <a:gd name="connsiteY3" fmla="*/ 215223 h 3166281"/>
              <a:gd name="connsiteX4" fmla="*/ 6530460 w 6764740"/>
              <a:gd name="connsiteY4" fmla="*/ 217501 h 3166281"/>
              <a:gd name="connsiteX5" fmla="*/ 6764740 w 6764740"/>
              <a:gd name="connsiteY5" fmla="*/ 504953 h 3166281"/>
              <a:gd name="connsiteX6" fmla="*/ 6764740 w 6764740"/>
              <a:gd name="connsiteY6" fmla="*/ 2661327 h 3166281"/>
              <a:gd name="connsiteX7" fmla="*/ 6530460 w 6764740"/>
              <a:gd name="connsiteY7" fmla="*/ 2948779 h 3166281"/>
              <a:gd name="connsiteX8" fmla="*/ 6507863 w 6764740"/>
              <a:gd name="connsiteY8" fmla="*/ 2951057 h 3166281"/>
              <a:gd name="connsiteX9" fmla="*/ 6499190 w 6764740"/>
              <a:gd name="connsiteY9" fmla="*/ 2994017 h 3166281"/>
              <a:gd name="connsiteX10" fmla="*/ 6239303 w 6764740"/>
              <a:gd name="connsiteY10" fmla="*/ 3166281 h 3166281"/>
              <a:gd name="connsiteX11" fmla="*/ 525437 w 6764740"/>
              <a:gd name="connsiteY11" fmla="*/ 3166281 h 3166281"/>
              <a:gd name="connsiteX12" fmla="*/ 265550 w 6764740"/>
              <a:gd name="connsiteY12" fmla="*/ 2994017 h 3166281"/>
              <a:gd name="connsiteX13" fmla="*/ 256877 w 6764740"/>
              <a:gd name="connsiteY13" fmla="*/ 2951057 h 3166281"/>
              <a:gd name="connsiteX14" fmla="*/ 234280 w 6764740"/>
              <a:gd name="connsiteY14" fmla="*/ 2948779 h 3166281"/>
              <a:gd name="connsiteX15" fmla="*/ 0 w 6764740"/>
              <a:gd name="connsiteY15" fmla="*/ 2661327 h 3166281"/>
              <a:gd name="connsiteX16" fmla="*/ 0 w 6764740"/>
              <a:gd name="connsiteY16" fmla="*/ 504953 h 3166281"/>
              <a:gd name="connsiteX17" fmla="*/ 234280 w 6764740"/>
              <a:gd name="connsiteY17" fmla="*/ 217501 h 3166281"/>
              <a:gd name="connsiteX18" fmla="*/ 256877 w 6764740"/>
              <a:gd name="connsiteY18" fmla="*/ 215223 h 3166281"/>
              <a:gd name="connsiteX19" fmla="*/ 265550 w 6764740"/>
              <a:gd name="connsiteY19" fmla="*/ 172265 h 3166281"/>
              <a:gd name="connsiteX20" fmla="*/ 525437 w 6764740"/>
              <a:gd name="connsiteY20" fmla="*/ 0 h 316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764740" h="3166281">
                <a:moveTo>
                  <a:pt x="525437" y="0"/>
                </a:moveTo>
                <a:lnTo>
                  <a:pt x="6239303" y="0"/>
                </a:lnTo>
                <a:cubicBezTo>
                  <a:pt x="6356133" y="0"/>
                  <a:pt x="6456372" y="71032"/>
                  <a:pt x="6499190" y="172265"/>
                </a:cubicBezTo>
                <a:lnTo>
                  <a:pt x="6507863" y="215223"/>
                </a:lnTo>
                <a:lnTo>
                  <a:pt x="6530460" y="217501"/>
                </a:lnTo>
                <a:cubicBezTo>
                  <a:pt x="6664164" y="244861"/>
                  <a:pt x="6764740" y="363161"/>
                  <a:pt x="6764740" y="504953"/>
                </a:cubicBezTo>
                <a:lnTo>
                  <a:pt x="6764740" y="2661327"/>
                </a:lnTo>
                <a:cubicBezTo>
                  <a:pt x="6764740" y="2803119"/>
                  <a:pt x="6664164" y="2921420"/>
                  <a:pt x="6530460" y="2948779"/>
                </a:cubicBezTo>
                <a:lnTo>
                  <a:pt x="6507863" y="2951057"/>
                </a:lnTo>
                <a:lnTo>
                  <a:pt x="6499190" y="2994017"/>
                </a:lnTo>
                <a:cubicBezTo>
                  <a:pt x="6456372" y="3095249"/>
                  <a:pt x="6356133" y="3166281"/>
                  <a:pt x="6239303" y="3166281"/>
                </a:cubicBezTo>
                <a:lnTo>
                  <a:pt x="525437" y="3166281"/>
                </a:lnTo>
                <a:cubicBezTo>
                  <a:pt x="408607" y="3166281"/>
                  <a:pt x="308368" y="3095249"/>
                  <a:pt x="265550" y="2994017"/>
                </a:cubicBezTo>
                <a:lnTo>
                  <a:pt x="256877" y="2951057"/>
                </a:lnTo>
                <a:lnTo>
                  <a:pt x="234280" y="2948779"/>
                </a:lnTo>
                <a:cubicBezTo>
                  <a:pt x="100576" y="2921420"/>
                  <a:pt x="0" y="2803119"/>
                  <a:pt x="0" y="2661327"/>
                </a:cubicBezTo>
                <a:lnTo>
                  <a:pt x="0" y="504953"/>
                </a:lnTo>
                <a:cubicBezTo>
                  <a:pt x="0" y="363161"/>
                  <a:pt x="100576" y="244861"/>
                  <a:pt x="234280" y="217501"/>
                </a:cubicBezTo>
                <a:lnTo>
                  <a:pt x="256877" y="215223"/>
                </a:lnTo>
                <a:lnTo>
                  <a:pt x="265550" y="172265"/>
                </a:lnTo>
                <a:cubicBezTo>
                  <a:pt x="308368" y="71032"/>
                  <a:pt x="408607" y="0"/>
                  <a:pt x="525437" y="0"/>
                </a:cubicBezTo>
                <a:close/>
              </a:path>
            </a:pathLst>
          </a:custGeom>
          <a:blipFill dpi="0" rotWithShape="0">
            <a:blip r:embed="rId4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43830F-EAD3-E8A6-5456-9FB6B5EE5B6E}"/>
              </a:ext>
            </a:extLst>
          </p:cNvPr>
          <p:cNvSpPr/>
          <p:nvPr/>
        </p:nvSpPr>
        <p:spPr>
          <a:xfrm>
            <a:off x="2943167" y="1279570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F4D389-F980-F8BF-DFC5-A7F20A50DFD3}"/>
              </a:ext>
            </a:extLst>
          </p:cNvPr>
          <p:cNvSpPr/>
          <p:nvPr/>
        </p:nvSpPr>
        <p:spPr>
          <a:xfrm>
            <a:off x="7322866" y="4862480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id="{730E7720-3B50-7672-4A87-65CEBC50CC7D}"/>
              </a:ext>
            </a:extLst>
          </p:cNvPr>
          <p:cNvSpPr txBox="1"/>
          <p:nvPr/>
        </p:nvSpPr>
        <p:spPr>
          <a:xfrm>
            <a:off x="5565930" y="1282715"/>
            <a:ext cx="1060139" cy="1539488"/>
          </a:xfrm>
          <a:custGeom>
            <a:avLst/>
            <a:gdLst/>
            <a:ahLst/>
            <a:cxnLst/>
            <a:rect l="l" t="t" r="r" b="b"/>
            <a:pathLst>
              <a:path w="888274" h="1289913">
                <a:moveTo>
                  <a:pt x="364541" y="0"/>
                </a:moveTo>
                <a:cubicBezTo>
                  <a:pt x="366980" y="1625"/>
                  <a:pt x="370231" y="3251"/>
                  <a:pt x="374295" y="4876"/>
                </a:cubicBezTo>
                <a:cubicBezTo>
                  <a:pt x="375108" y="4063"/>
                  <a:pt x="375920" y="3657"/>
                  <a:pt x="376733" y="3657"/>
                </a:cubicBezTo>
                <a:cubicBezTo>
                  <a:pt x="377546" y="3657"/>
                  <a:pt x="378359" y="3251"/>
                  <a:pt x="379172" y="2438"/>
                </a:cubicBezTo>
                <a:lnTo>
                  <a:pt x="381610" y="7315"/>
                </a:lnTo>
                <a:lnTo>
                  <a:pt x="388925" y="4876"/>
                </a:lnTo>
                <a:lnTo>
                  <a:pt x="391364" y="7315"/>
                </a:lnTo>
                <a:cubicBezTo>
                  <a:pt x="392176" y="9753"/>
                  <a:pt x="393396" y="10159"/>
                  <a:pt x="395021" y="8534"/>
                </a:cubicBezTo>
                <a:cubicBezTo>
                  <a:pt x="396647" y="6908"/>
                  <a:pt x="398679" y="6908"/>
                  <a:pt x="401117" y="8534"/>
                </a:cubicBezTo>
                <a:cubicBezTo>
                  <a:pt x="401930" y="9347"/>
                  <a:pt x="404775" y="9753"/>
                  <a:pt x="409652" y="9753"/>
                </a:cubicBezTo>
                <a:cubicBezTo>
                  <a:pt x="416967" y="9753"/>
                  <a:pt x="421437" y="8940"/>
                  <a:pt x="423063" y="7315"/>
                </a:cubicBezTo>
                <a:cubicBezTo>
                  <a:pt x="428752" y="3251"/>
                  <a:pt x="435661" y="2438"/>
                  <a:pt x="443789" y="4876"/>
                </a:cubicBezTo>
                <a:cubicBezTo>
                  <a:pt x="447040" y="5689"/>
                  <a:pt x="451511" y="6095"/>
                  <a:pt x="457200" y="6095"/>
                </a:cubicBezTo>
                <a:lnTo>
                  <a:pt x="458420" y="6095"/>
                </a:lnTo>
                <a:cubicBezTo>
                  <a:pt x="462484" y="6095"/>
                  <a:pt x="467360" y="7721"/>
                  <a:pt x="473050" y="10972"/>
                </a:cubicBezTo>
                <a:cubicBezTo>
                  <a:pt x="478740" y="14224"/>
                  <a:pt x="482804" y="16662"/>
                  <a:pt x="485242" y="18288"/>
                </a:cubicBezTo>
                <a:cubicBezTo>
                  <a:pt x="487680" y="20726"/>
                  <a:pt x="490525" y="22758"/>
                  <a:pt x="493776" y="24384"/>
                </a:cubicBezTo>
                <a:cubicBezTo>
                  <a:pt x="499466" y="26009"/>
                  <a:pt x="502311" y="30073"/>
                  <a:pt x="502311" y="36575"/>
                </a:cubicBezTo>
                <a:lnTo>
                  <a:pt x="502311" y="40233"/>
                </a:lnTo>
                <a:lnTo>
                  <a:pt x="512064" y="43891"/>
                </a:lnTo>
                <a:cubicBezTo>
                  <a:pt x="512064" y="44704"/>
                  <a:pt x="512064" y="45110"/>
                  <a:pt x="512064" y="45110"/>
                </a:cubicBezTo>
                <a:cubicBezTo>
                  <a:pt x="514503" y="45110"/>
                  <a:pt x="518160" y="47142"/>
                  <a:pt x="523037" y="51206"/>
                </a:cubicBezTo>
                <a:cubicBezTo>
                  <a:pt x="523850" y="51206"/>
                  <a:pt x="525476" y="52019"/>
                  <a:pt x="527914" y="53644"/>
                </a:cubicBezTo>
                <a:cubicBezTo>
                  <a:pt x="527101" y="54457"/>
                  <a:pt x="525882" y="55473"/>
                  <a:pt x="524256" y="56692"/>
                </a:cubicBezTo>
                <a:cubicBezTo>
                  <a:pt x="522631" y="57912"/>
                  <a:pt x="522224" y="59334"/>
                  <a:pt x="523037" y="60960"/>
                </a:cubicBezTo>
                <a:cubicBezTo>
                  <a:pt x="525476" y="60960"/>
                  <a:pt x="527914" y="61772"/>
                  <a:pt x="530352" y="63398"/>
                </a:cubicBezTo>
                <a:cubicBezTo>
                  <a:pt x="533604" y="65023"/>
                  <a:pt x="536042" y="66649"/>
                  <a:pt x="537668" y="68275"/>
                </a:cubicBezTo>
                <a:cubicBezTo>
                  <a:pt x="540106" y="70713"/>
                  <a:pt x="542544" y="72339"/>
                  <a:pt x="544983" y="73152"/>
                </a:cubicBezTo>
                <a:cubicBezTo>
                  <a:pt x="546608" y="73152"/>
                  <a:pt x="547828" y="73558"/>
                  <a:pt x="548640" y="74371"/>
                </a:cubicBezTo>
                <a:cubicBezTo>
                  <a:pt x="552704" y="76809"/>
                  <a:pt x="554736" y="80060"/>
                  <a:pt x="554736" y="84124"/>
                </a:cubicBezTo>
                <a:cubicBezTo>
                  <a:pt x="554736" y="84937"/>
                  <a:pt x="554736" y="86563"/>
                  <a:pt x="554736" y="89001"/>
                </a:cubicBezTo>
                <a:cubicBezTo>
                  <a:pt x="554736" y="91440"/>
                  <a:pt x="555549" y="93878"/>
                  <a:pt x="557175" y="96316"/>
                </a:cubicBezTo>
                <a:cubicBezTo>
                  <a:pt x="557988" y="96316"/>
                  <a:pt x="558597" y="97332"/>
                  <a:pt x="559004" y="99364"/>
                </a:cubicBezTo>
                <a:cubicBezTo>
                  <a:pt x="559410" y="101396"/>
                  <a:pt x="558800" y="103225"/>
                  <a:pt x="557175" y="104851"/>
                </a:cubicBezTo>
                <a:cubicBezTo>
                  <a:pt x="556362" y="107289"/>
                  <a:pt x="555956" y="109321"/>
                  <a:pt x="555956" y="110947"/>
                </a:cubicBezTo>
                <a:cubicBezTo>
                  <a:pt x="555956" y="112572"/>
                  <a:pt x="557581" y="115417"/>
                  <a:pt x="560832" y="119481"/>
                </a:cubicBezTo>
                <a:cubicBezTo>
                  <a:pt x="564084" y="121920"/>
                  <a:pt x="564490" y="125984"/>
                  <a:pt x="562052" y="131673"/>
                </a:cubicBezTo>
                <a:cubicBezTo>
                  <a:pt x="560426" y="134924"/>
                  <a:pt x="558394" y="137769"/>
                  <a:pt x="555956" y="140208"/>
                </a:cubicBezTo>
                <a:cubicBezTo>
                  <a:pt x="554330" y="140208"/>
                  <a:pt x="552704" y="141833"/>
                  <a:pt x="551079" y="145084"/>
                </a:cubicBezTo>
                <a:cubicBezTo>
                  <a:pt x="551079" y="148336"/>
                  <a:pt x="549047" y="150774"/>
                  <a:pt x="544983" y="152400"/>
                </a:cubicBezTo>
                <a:cubicBezTo>
                  <a:pt x="544170" y="150774"/>
                  <a:pt x="542951" y="149758"/>
                  <a:pt x="541325" y="149352"/>
                </a:cubicBezTo>
                <a:cubicBezTo>
                  <a:pt x="539700" y="148945"/>
                  <a:pt x="538480" y="148742"/>
                  <a:pt x="537668" y="148742"/>
                </a:cubicBezTo>
                <a:lnTo>
                  <a:pt x="530352" y="151180"/>
                </a:lnTo>
                <a:lnTo>
                  <a:pt x="535229" y="156057"/>
                </a:lnTo>
                <a:cubicBezTo>
                  <a:pt x="533604" y="157683"/>
                  <a:pt x="531368" y="158699"/>
                  <a:pt x="528524" y="159105"/>
                </a:cubicBezTo>
                <a:cubicBezTo>
                  <a:pt x="525679" y="159512"/>
                  <a:pt x="523444" y="159308"/>
                  <a:pt x="521818" y="158496"/>
                </a:cubicBezTo>
                <a:lnTo>
                  <a:pt x="513284" y="175564"/>
                </a:lnTo>
                <a:cubicBezTo>
                  <a:pt x="510032" y="182067"/>
                  <a:pt x="508407" y="189382"/>
                  <a:pt x="508407" y="197510"/>
                </a:cubicBezTo>
                <a:lnTo>
                  <a:pt x="504749" y="234086"/>
                </a:lnTo>
                <a:cubicBezTo>
                  <a:pt x="503124" y="249529"/>
                  <a:pt x="502311" y="272287"/>
                  <a:pt x="502311" y="302361"/>
                </a:cubicBezTo>
                <a:lnTo>
                  <a:pt x="502311" y="306019"/>
                </a:lnTo>
                <a:lnTo>
                  <a:pt x="505968" y="304800"/>
                </a:lnTo>
                <a:lnTo>
                  <a:pt x="547421" y="292608"/>
                </a:lnTo>
                <a:cubicBezTo>
                  <a:pt x="553111" y="290982"/>
                  <a:pt x="561036" y="288340"/>
                  <a:pt x="571196" y="284683"/>
                </a:cubicBezTo>
                <a:cubicBezTo>
                  <a:pt x="581356" y="281025"/>
                  <a:pt x="589687" y="277977"/>
                  <a:pt x="596189" y="275539"/>
                </a:cubicBezTo>
                <a:lnTo>
                  <a:pt x="608381" y="270662"/>
                </a:lnTo>
                <a:cubicBezTo>
                  <a:pt x="618135" y="266598"/>
                  <a:pt x="629514" y="262128"/>
                  <a:pt x="642519" y="257251"/>
                </a:cubicBezTo>
                <a:cubicBezTo>
                  <a:pt x="652272" y="255625"/>
                  <a:pt x="662432" y="254812"/>
                  <a:pt x="672999" y="254812"/>
                </a:cubicBezTo>
                <a:lnTo>
                  <a:pt x="679095" y="254812"/>
                </a:lnTo>
                <a:cubicBezTo>
                  <a:pt x="684784" y="254812"/>
                  <a:pt x="690068" y="252374"/>
                  <a:pt x="694944" y="247497"/>
                </a:cubicBezTo>
                <a:lnTo>
                  <a:pt x="701040" y="241401"/>
                </a:lnTo>
                <a:cubicBezTo>
                  <a:pt x="703479" y="238150"/>
                  <a:pt x="705917" y="237337"/>
                  <a:pt x="708356" y="238963"/>
                </a:cubicBezTo>
                <a:cubicBezTo>
                  <a:pt x="712420" y="242214"/>
                  <a:pt x="717296" y="243027"/>
                  <a:pt x="722986" y="241401"/>
                </a:cubicBezTo>
                <a:cubicBezTo>
                  <a:pt x="725424" y="239776"/>
                  <a:pt x="727050" y="239776"/>
                  <a:pt x="727863" y="241401"/>
                </a:cubicBezTo>
                <a:cubicBezTo>
                  <a:pt x="729488" y="241401"/>
                  <a:pt x="731317" y="241401"/>
                  <a:pt x="733349" y="241401"/>
                </a:cubicBezTo>
                <a:cubicBezTo>
                  <a:pt x="735381" y="241401"/>
                  <a:pt x="737616" y="240995"/>
                  <a:pt x="740055" y="240182"/>
                </a:cubicBezTo>
                <a:lnTo>
                  <a:pt x="742493" y="241401"/>
                </a:lnTo>
                <a:cubicBezTo>
                  <a:pt x="753872" y="243027"/>
                  <a:pt x="762813" y="244652"/>
                  <a:pt x="769316" y="246278"/>
                </a:cubicBezTo>
                <a:cubicBezTo>
                  <a:pt x="772567" y="246278"/>
                  <a:pt x="775818" y="247091"/>
                  <a:pt x="779069" y="248716"/>
                </a:cubicBezTo>
                <a:cubicBezTo>
                  <a:pt x="780695" y="248716"/>
                  <a:pt x="781508" y="249529"/>
                  <a:pt x="781508" y="251155"/>
                </a:cubicBezTo>
                <a:cubicBezTo>
                  <a:pt x="785572" y="255219"/>
                  <a:pt x="790855" y="257657"/>
                  <a:pt x="797357" y="258470"/>
                </a:cubicBezTo>
                <a:cubicBezTo>
                  <a:pt x="798170" y="258470"/>
                  <a:pt x="799796" y="259283"/>
                  <a:pt x="802234" y="260908"/>
                </a:cubicBezTo>
                <a:lnTo>
                  <a:pt x="819303" y="279196"/>
                </a:lnTo>
                <a:cubicBezTo>
                  <a:pt x="823367" y="283260"/>
                  <a:pt x="829056" y="290982"/>
                  <a:pt x="836372" y="302361"/>
                </a:cubicBezTo>
                <a:lnTo>
                  <a:pt x="840029" y="308457"/>
                </a:lnTo>
                <a:cubicBezTo>
                  <a:pt x="845719" y="313334"/>
                  <a:pt x="849783" y="320243"/>
                  <a:pt x="852221" y="329184"/>
                </a:cubicBezTo>
                <a:lnTo>
                  <a:pt x="855879" y="345033"/>
                </a:lnTo>
                <a:lnTo>
                  <a:pt x="860756" y="353568"/>
                </a:lnTo>
                <a:cubicBezTo>
                  <a:pt x="860756" y="354380"/>
                  <a:pt x="861162" y="355803"/>
                  <a:pt x="861975" y="357835"/>
                </a:cubicBezTo>
                <a:cubicBezTo>
                  <a:pt x="862788" y="359867"/>
                  <a:pt x="863194" y="362102"/>
                  <a:pt x="863194" y="364540"/>
                </a:cubicBezTo>
                <a:cubicBezTo>
                  <a:pt x="861568" y="366166"/>
                  <a:pt x="862381" y="367792"/>
                  <a:pt x="865632" y="369417"/>
                </a:cubicBezTo>
                <a:cubicBezTo>
                  <a:pt x="868884" y="371856"/>
                  <a:pt x="870916" y="376326"/>
                  <a:pt x="871728" y="382828"/>
                </a:cubicBezTo>
                <a:cubicBezTo>
                  <a:pt x="873354" y="388518"/>
                  <a:pt x="874980" y="394208"/>
                  <a:pt x="876605" y="399897"/>
                </a:cubicBezTo>
                <a:lnTo>
                  <a:pt x="879044" y="408432"/>
                </a:lnTo>
                <a:cubicBezTo>
                  <a:pt x="880669" y="413308"/>
                  <a:pt x="881888" y="416153"/>
                  <a:pt x="882701" y="416966"/>
                </a:cubicBezTo>
                <a:cubicBezTo>
                  <a:pt x="884327" y="417779"/>
                  <a:pt x="885952" y="419811"/>
                  <a:pt x="887578" y="423062"/>
                </a:cubicBezTo>
                <a:cubicBezTo>
                  <a:pt x="889204" y="427939"/>
                  <a:pt x="887984" y="431596"/>
                  <a:pt x="883920" y="434035"/>
                </a:cubicBezTo>
                <a:cubicBezTo>
                  <a:pt x="883108" y="434848"/>
                  <a:pt x="881888" y="435254"/>
                  <a:pt x="880263" y="435254"/>
                </a:cubicBezTo>
                <a:cubicBezTo>
                  <a:pt x="877012" y="436880"/>
                  <a:pt x="875386" y="439724"/>
                  <a:pt x="875386" y="443788"/>
                </a:cubicBezTo>
                <a:cubicBezTo>
                  <a:pt x="874573" y="450291"/>
                  <a:pt x="870103" y="455574"/>
                  <a:pt x="861975" y="459638"/>
                </a:cubicBezTo>
                <a:cubicBezTo>
                  <a:pt x="861162" y="459638"/>
                  <a:pt x="859943" y="460451"/>
                  <a:pt x="858317" y="462076"/>
                </a:cubicBezTo>
                <a:cubicBezTo>
                  <a:pt x="856692" y="467766"/>
                  <a:pt x="852221" y="473456"/>
                  <a:pt x="844906" y="479145"/>
                </a:cubicBezTo>
                <a:cubicBezTo>
                  <a:pt x="839216" y="484835"/>
                  <a:pt x="833120" y="486054"/>
                  <a:pt x="826618" y="482803"/>
                </a:cubicBezTo>
                <a:cubicBezTo>
                  <a:pt x="825805" y="481990"/>
                  <a:pt x="824180" y="481990"/>
                  <a:pt x="821741" y="482803"/>
                </a:cubicBezTo>
                <a:cubicBezTo>
                  <a:pt x="820116" y="482803"/>
                  <a:pt x="818084" y="483615"/>
                  <a:pt x="815645" y="485241"/>
                </a:cubicBezTo>
                <a:cubicBezTo>
                  <a:pt x="812394" y="486054"/>
                  <a:pt x="809549" y="485241"/>
                  <a:pt x="807111" y="482803"/>
                </a:cubicBezTo>
                <a:cubicBezTo>
                  <a:pt x="802234" y="477926"/>
                  <a:pt x="797764" y="476707"/>
                  <a:pt x="793700" y="479145"/>
                </a:cubicBezTo>
                <a:lnTo>
                  <a:pt x="793700" y="488899"/>
                </a:lnTo>
                <a:lnTo>
                  <a:pt x="792480" y="488899"/>
                </a:lnTo>
                <a:cubicBezTo>
                  <a:pt x="790855" y="488899"/>
                  <a:pt x="789229" y="488289"/>
                  <a:pt x="787604" y="487070"/>
                </a:cubicBezTo>
                <a:cubicBezTo>
                  <a:pt x="785978" y="485851"/>
                  <a:pt x="784759" y="484835"/>
                  <a:pt x="783946" y="484022"/>
                </a:cubicBezTo>
                <a:cubicBezTo>
                  <a:pt x="781508" y="485648"/>
                  <a:pt x="774599" y="490524"/>
                  <a:pt x="763220" y="498652"/>
                </a:cubicBezTo>
                <a:lnTo>
                  <a:pt x="766877" y="499872"/>
                </a:lnTo>
                <a:lnTo>
                  <a:pt x="781508" y="504748"/>
                </a:lnTo>
                <a:lnTo>
                  <a:pt x="790042" y="508406"/>
                </a:lnTo>
                <a:cubicBezTo>
                  <a:pt x="791668" y="509219"/>
                  <a:pt x="792277" y="510438"/>
                  <a:pt x="791871" y="512063"/>
                </a:cubicBezTo>
                <a:cubicBezTo>
                  <a:pt x="791464" y="513689"/>
                  <a:pt x="791261" y="514908"/>
                  <a:pt x="791261" y="515721"/>
                </a:cubicBezTo>
                <a:lnTo>
                  <a:pt x="794919" y="518160"/>
                </a:lnTo>
                <a:cubicBezTo>
                  <a:pt x="796544" y="519785"/>
                  <a:pt x="797560" y="521004"/>
                  <a:pt x="797967" y="521817"/>
                </a:cubicBezTo>
                <a:cubicBezTo>
                  <a:pt x="798373" y="522630"/>
                  <a:pt x="798170" y="523849"/>
                  <a:pt x="797357" y="525475"/>
                </a:cubicBezTo>
                <a:cubicBezTo>
                  <a:pt x="794919" y="529539"/>
                  <a:pt x="795732" y="531977"/>
                  <a:pt x="799796" y="532790"/>
                </a:cubicBezTo>
                <a:lnTo>
                  <a:pt x="816864" y="540105"/>
                </a:lnTo>
                <a:cubicBezTo>
                  <a:pt x="820928" y="541731"/>
                  <a:pt x="822960" y="543356"/>
                  <a:pt x="822960" y="544982"/>
                </a:cubicBezTo>
                <a:cubicBezTo>
                  <a:pt x="823773" y="548233"/>
                  <a:pt x="824992" y="550265"/>
                  <a:pt x="826618" y="551078"/>
                </a:cubicBezTo>
                <a:lnTo>
                  <a:pt x="830276" y="554736"/>
                </a:lnTo>
                <a:lnTo>
                  <a:pt x="836372" y="569366"/>
                </a:lnTo>
                <a:cubicBezTo>
                  <a:pt x="836372" y="570179"/>
                  <a:pt x="837997" y="571804"/>
                  <a:pt x="841248" y="574243"/>
                </a:cubicBezTo>
                <a:cubicBezTo>
                  <a:pt x="841248" y="577494"/>
                  <a:pt x="839623" y="579120"/>
                  <a:pt x="836372" y="579120"/>
                </a:cubicBezTo>
                <a:cubicBezTo>
                  <a:pt x="833933" y="579120"/>
                  <a:pt x="832714" y="579526"/>
                  <a:pt x="832714" y="580339"/>
                </a:cubicBezTo>
                <a:cubicBezTo>
                  <a:pt x="832714" y="581964"/>
                  <a:pt x="833120" y="583590"/>
                  <a:pt x="833933" y="585216"/>
                </a:cubicBezTo>
                <a:lnTo>
                  <a:pt x="836372" y="586435"/>
                </a:lnTo>
                <a:lnTo>
                  <a:pt x="835152" y="588873"/>
                </a:lnTo>
                <a:lnTo>
                  <a:pt x="836372" y="591312"/>
                </a:lnTo>
                <a:cubicBezTo>
                  <a:pt x="837997" y="594563"/>
                  <a:pt x="837184" y="596188"/>
                  <a:pt x="833933" y="596188"/>
                </a:cubicBezTo>
                <a:lnTo>
                  <a:pt x="830276" y="598627"/>
                </a:lnTo>
                <a:cubicBezTo>
                  <a:pt x="827024" y="598627"/>
                  <a:pt x="825399" y="599033"/>
                  <a:pt x="825399" y="599846"/>
                </a:cubicBezTo>
                <a:cubicBezTo>
                  <a:pt x="822960" y="600659"/>
                  <a:pt x="821741" y="602284"/>
                  <a:pt x="821741" y="604723"/>
                </a:cubicBezTo>
                <a:cubicBezTo>
                  <a:pt x="821741" y="605535"/>
                  <a:pt x="822148" y="607161"/>
                  <a:pt x="822960" y="609600"/>
                </a:cubicBezTo>
                <a:cubicBezTo>
                  <a:pt x="823773" y="612038"/>
                  <a:pt x="823773" y="613664"/>
                  <a:pt x="822960" y="614476"/>
                </a:cubicBezTo>
                <a:cubicBezTo>
                  <a:pt x="822960" y="617727"/>
                  <a:pt x="823773" y="620979"/>
                  <a:pt x="825399" y="624230"/>
                </a:cubicBezTo>
                <a:cubicBezTo>
                  <a:pt x="825399" y="625856"/>
                  <a:pt x="824586" y="626668"/>
                  <a:pt x="822960" y="626668"/>
                </a:cubicBezTo>
                <a:cubicBezTo>
                  <a:pt x="820522" y="626668"/>
                  <a:pt x="818896" y="627075"/>
                  <a:pt x="818084" y="627887"/>
                </a:cubicBezTo>
                <a:cubicBezTo>
                  <a:pt x="817271" y="630326"/>
                  <a:pt x="815645" y="631342"/>
                  <a:pt x="813207" y="630936"/>
                </a:cubicBezTo>
                <a:cubicBezTo>
                  <a:pt x="810768" y="630529"/>
                  <a:pt x="809143" y="630326"/>
                  <a:pt x="808330" y="630326"/>
                </a:cubicBezTo>
                <a:lnTo>
                  <a:pt x="801015" y="630326"/>
                </a:lnTo>
                <a:lnTo>
                  <a:pt x="796138" y="632764"/>
                </a:lnTo>
                <a:lnTo>
                  <a:pt x="799796" y="635203"/>
                </a:lnTo>
                <a:cubicBezTo>
                  <a:pt x="802234" y="636828"/>
                  <a:pt x="802640" y="638454"/>
                  <a:pt x="801015" y="640079"/>
                </a:cubicBezTo>
                <a:cubicBezTo>
                  <a:pt x="800202" y="640892"/>
                  <a:pt x="799389" y="641299"/>
                  <a:pt x="798576" y="641299"/>
                </a:cubicBezTo>
                <a:cubicBezTo>
                  <a:pt x="797764" y="641299"/>
                  <a:pt x="796544" y="641299"/>
                  <a:pt x="794919" y="641299"/>
                </a:cubicBezTo>
                <a:cubicBezTo>
                  <a:pt x="793293" y="641299"/>
                  <a:pt x="792074" y="641299"/>
                  <a:pt x="791261" y="641299"/>
                </a:cubicBezTo>
                <a:cubicBezTo>
                  <a:pt x="790448" y="642112"/>
                  <a:pt x="789026" y="642315"/>
                  <a:pt x="786994" y="641908"/>
                </a:cubicBezTo>
                <a:cubicBezTo>
                  <a:pt x="784962" y="641502"/>
                  <a:pt x="783540" y="640892"/>
                  <a:pt x="782727" y="640079"/>
                </a:cubicBezTo>
                <a:lnTo>
                  <a:pt x="782727" y="636422"/>
                </a:lnTo>
                <a:cubicBezTo>
                  <a:pt x="781101" y="637235"/>
                  <a:pt x="780288" y="638048"/>
                  <a:pt x="780288" y="638860"/>
                </a:cubicBezTo>
                <a:cubicBezTo>
                  <a:pt x="780288" y="639673"/>
                  <a:pt x="780288" y="640486"/>
                  <a:pt x="780288" y="641299"/>
                </a:cubicBezTo>
                <a:lnTo>
                  <a:pt x="771754" y="638860"/>
                </a:lnTo>
                <a:cubicBezTo>
                  <a:pt x="771754" y="634796"/>
                  <a:pt x="769722" y="632764"/>
                  <a:pt x="765658" y="632764"/>
                </a:cubicBezTo>
                <a:lnTo>
                  <a:pt x="765658" y="633983"/>
                </a:lnTo>
                <a:lnTo>
                  <a:pt x="768096" y="637641"/>
                </a:lnTo>
                <a:cubicBezTo>
                  <a:pt x="768096" y="639267"/>
                  <a:pt x="767284" y="640079"/>
                  <a:pt x="765658" y="640079"/>
                </a:cubicBezTo>
                <a:cubicBezTo>
                  <a:pt x="761594" y="640079"/>
                  <a:pt x="757936" y="638454"/>
                  <a:pt x="754685" y="635203"/>
                </a:cubicBezTo>
                <a:lnTo>
                  <a:pt x="744932" y="635203"/>
                </a:lnTo>
                <a:lnTo>
                  <a:pt x="744932" y="640079"/>
                </a:lnTo>
                <a:lnTo>
                  <a:pt x="751028" y="649833"/>
                </a:lnTo>
                <a:lnTo>
                  <a:pt x="753466" y="646175"/>
                </a:lnTo>
                <a:cubicBezTo>
                  <a:pt x="754279" y="648614"/>
                  <a:pt x="754685" y="650240"/>
                  <a:pt x="754685" y="651052"/>
                </a:cubicBezTo>
                <a:lnTo>
                  <a:pt x="760781" y="648614"/>
                </a:lnTo>
                <a:lnTo>
                  <a:pt x="765658" y="652271"/>
                </a:lnTo>
                <a:cubicBezTo>
                  <a:pt x="764032" y="653897"/>
                  <a:pt x="762610" y="654304"/>
                  <a:pt x="761391" y="653491"/>
                </a:cubicBezTo>
                <a:cubicBezTo>
                  <a:pt x="760172" y="652678"/>
                  <a:pt x="759156" y="652271"/>
                  <a:pt x="758343" y="652271"/>
                </a:cubicBezTo>
                <a:cubicBezTo>
                  <a:pt x="756717" y="656335"/>
                  <a:pt x="755498" y="658367"/>
                  <a:pt x="754685" y="658367"/>
                </a:cubicBezTo>
                <a:cubicBezTo>
                  <a:pt x="753872" y="659180"/>
                  <a:pt x="751840" y="658774"/>
                  <a:pt x="748589" y="657148"/>
                </a:cubicBezTo>
                <a:lnTo>
                  <a:pt x="746151" y="660806"/>
                </a:lnTo>
                <a:lnTo>
                  <a:pt x="740055" y="659587"/>
                </a:lnTo>
                <a:cubicBezTo>
                  <a:pt x="737616" y="657148"/>
                  <a:pt x="734772" y="657148"/>
                  <a:pt x="731520" y="659587"/>
                </a:cubicBezTo>
                <a:lnTo>
                  <a:pt x="731520" y="653491"/>
                </a:lnTo>
                <a:cubicBezTo>
                  <a:pt x="733959" y="653491"/>
                  <a:pt x="735584" y="653084"/>
                  <a:pt x="736397" y="652271"/>
                </a:cubicBezTo>
                <a:cubicBezTo>
                  <a:pt x="735584" y="650646"/>
                  <a:pt x="734568" y="649833"/>
                  <a:pt x="733349" y="649833"/>
                </a:cubicBezTo>
                <a:cubicBezTo>
                  <a:pt x="732130" y="649833"/>
                  <a:pt x="731114" y="649427"/>
                  <a:pt x="730301" y="648614"/>
                </a:cubicBezTo>
                <a:cubicBezTo>
                  <a:pt x="730301" y="648614"/>
                  <a:pt x="730098" y="648817"/>
                  <a:pt x="729692" y="649224"/>
                </a:cubicBezTo>
                <a:cubicBezTo>
                  <a:pt x="729285" y="649630"/>
                  <a:pt x="729082" y="649833"/>
                  <a:pt x="729082" y="649833"/>
                </a:cubicBezTo>
                <a:lnTo>
                  <a:pt x="727863" y="653491"/>
                </a:lnTo>
                <a:cubicBezTo>
                  <a:pt x="727050" y="656742"/>
                  <a:pt x="725424" y="658367"/>
                  <a:pt x="722986" y="658367"/>
                </a:cubicBezTo>
                <a:cubicBezTo>
                  <a:pt x="718922" y="658367"/>
                  <a:pt x="714452" y="657148"/>
                  <a:pt x="709575" y="654710"/>
                </a:cubicBezTo>
                <a:cubicBezTo>
                  <a:pt x="705511" y="653084"/>
                  <a:pt x="702260" y="652271"/>
                  <a:pt x="699821" y="652271"/>
                </a:cubicBezTo>
                <a:cubicBezTo>
                  <a:pt x="697383" y="652271"/>
                  <a:pt x="695351" y="651459"/>
                  <a:pt x="693725" y="649833"/>
                </a:cubicBezTo>
                <a:cubicBezTo>
                  <a:pt x="695351" y="649020"/>
                  <a:pt x="696164" y="647395"/>
                  <a:pt x="696164" y="644956"/>
                </a:cubicBezTo>
                <a:cubicBezTo>
                  <a:pt x="694538" y="642518"/>
                  <a:pt x="693725" y="640892"/>
                  <a:pt x="693725" y="640079"/>
                </a:cubicBezTo>
                <a:cubicBezTo>
                  <a:pt x="692100" y="639267"/>
                  <a:pt x="690880" y="638251"/>
                  <a:pt x="690068" y="637032"/>
                </a:cubicBezTo>
                <a:cubicBezTo>
                  <a:pt x="689255" y="635812"/>
                  <a:pt x="688848" y="634390"/>
                  <a:pt x="688848" y="632764"/>
                </a:cubicBezTo>
                <a:cubicBezTo>
                  <a:pt x="690474" y="632764"/>
                  <a:pt x="691287" y="633171"/>
                  <a:pt x="691287" y="633983"/>
                </a:cubicBezTo>
                <a:cubicBezTo>
                  <a:pt x="691287" y="634796"/>
                  <a:pt x="691287" y="635609"/>
                  <a:pt x="691287" y="636422"/>
                </a:cubicBezTo>
                <a:lnTo>
                  <a:pt x="703479" y="638860"/>
                </a:lnTo>
                <a:cubicBezTo>
                  <a:pt x="705917" y="638048"/>
                  <a:pt x="707136" y="636015"/>
                  <a:pt x="707136" y="632764"/>
                </a:cubicBezTo>
                <a:cubicBezTo>
                  <a:pt x="707136" y="629513"/>
                  <a:pt x="707136" y="627481"/>
                  <a:pt x="707136" y="626668"/>
                </a:cubicBezTo>
                <a:cubicBezTo>
                  <a:pt x="707949" y="627481"/>
                  <a:pt x="709168" y="628700"/>
                  <a:pt x="710794" y="630326"/>
                </a:cubicBezTo>
                <a:cubicBezTo>
                  <a:pt x="712420" y="631952"/>
                  <a:pt x="714452" y="632358"/>
                  <a:pt x="716890" y="631545"/>
                </a:cubicBezTo>
                <a:cubicBezTo>
                  <a:pt x="717703" y="631545"/>
                  <a:pt x="718516" y="633171"/>
                  <a:pt x="719328" y="636422"/>
                </a:cubicBezTo>
                <a:lnTo>
                  <a:pt x="721767" y="629107"/>
                </a:lnTo>
                <a:cubicBezTo>
                  <a:pt x="723392" y="628294"/>
                  <a:pt x="724612" y="628497"/>
                  <a:pt x="725424" y="629716"/>
                </a:cubicBezTo>
                <a:cubicBezTo>
                  <a:pt x="726237" y="630936"/>
                  <a:pt x="726644" y="631952"/>
                  <a:pt x="726644" y="632764"/>
                </a:cubicBezTo>
                <a:lnTo>
                  <a:pt x="732740" y="635203"/>
                </a:lnTo>
                <a:cubicBezTo>
                  <a:pt x="734365" y="633577"/>
                  <a:pt x="734772" y="632155"/>
                  <a:pt x="733959" y="630936"/>
                </a:cubicBezTo>
                <a:cubicBezTo>
                  <a:pt x="733146" y="629716"/>
                  <a:pt x="731927" y="628700"/>
                  <a:pt x="730301" y="627887"/>
                </a:cubicBezTo>
                <a:cubicBezTo>
                  <a:pt x="724612" y="624636"/>
                  <a:pt x="718922" y="623011"/>
                  <a:pt x="713232" y="623011"/>
                </a:cubicBezTo>
                <a:cubicBezTo>
                  <a:pt x="705917" y="621385"/>
                  <a:pt x="701447" y="620572"/>
                  <a:pt x="699821" y="620572"/>
                </a:cubicBezTo>
                <a:cubicBezTo>
                  <a:pt x="698196" y="620572"/>
                  <a:pt x="696367" y="620369"/>
                  <a:pt x="694335" y="619963"/>
                </a:cubicBezTo>
                <a:cubicBezTo>
                  <a:pt x="692303" y="619556"/>
                  <a:pt x="690068" y="619760"/>
                  <a:pt x="687629" y="620572"/>
                </a:cubicBezTo>
                <a:cubicBezTo>
                  <a:pt x="684378" y="620572"/>
                  <a:pt x="682346" y="619353"/>
                  <a:pt x="681533" y="616915"/>
                </a:cubicBezTo>
                <a:cubicBezTo>
                  <a:pt x="675844" y="620166"/>
                  <a:pt x="673405" y="623417"/>
                  <a:pt x="674218" y="626668"/>
                </a:cubicBezTo>
                <a:cubicBezTo>
                  <a:pt x="673405" y="626668"/>
                  <a:pt x="672389" y="626668"/>
                  <a:pt x="671170" y="626668"/>
                </a:cubicBezTo>
                <a:cubicBezTo>
                  <a:pt x="669951" y="626668"/>
                  <a:pt x="668935" y="626262"/>
                  <a:pt x="668122" y="625449"/>
                </a:cubicBezTo>
                <a:cubicBezTo>
                  <a:pt x="668122" y="624636"/>
                  <a:pt x="666496" y="623823"/>
                  <a:pt x="663245" y="623011"/>
                </a:cubicBezTo>
                <a:cubicBezTo>
                  <a:pt x="663245" y="619760"/>
                  <a:pt x="663652" y="617727"/>
                  <a:pt x="664464" y="616915"/>
                </a:cubicBezTo>
                <a:cubicBezTo>
                  <a:pt x="663652" y="616915"/>
                  <a:pt x="662636" y="617321"/>
                  <a:pt x="661416" y="618134"/>
                </a:cubicBezTo>
                <a:cubicBezTo>
                  <a:pt x="660197" y="618947"/>
                  <a:pt x="659588" y="620166"/>
                  <a:pt x="659588" y="621791"/>
                </a:cubicBezTo>
                <a:cubicBezTo>
                  <a:pt x="659588" y="624230"/>
                  <a:pt x="658368" y="625043"/>
                  <a:pt x="655930" y="624230"/>
                </a:cubicBezTo>
                <a:lnTo>
                  <a:pt x="644957" y="624230"/>
                </a:lnTo>
                <a:lnTo>
                  <a:pt x="638861" y="615695"/>
                </a:lnTo>
                <a:lnTo>
                  <a:pt x="633984" y="623011"/>
                </a:lnTo>
                <a:cubicBezTo>
                  <a:pt x="633984" y="621385"/>
                  <a:pt x="633578" y="619760"/>
                  <a:pt x="632765" y="618134"/>
                </a:cubicBezTo>
                <a:lnTo>
                  <a:pt x="625450" y="621791"/>
                </a:lnTo>
                <a:lnTo>
                  <a:pt x="621792" y="620572"/>
                </a:lnTo>
                <a:lnTo>
                  <a:pt x="615696" y="620572"/>
                </a:lnTo>
                <a:cubicBezTo>
                  <a:pt x="615696" y="620572"/>
                  <a:pt x="615493" y="620369"/>
                  <a:pt x="615087" y="619963"/>
                </a:cubicBezTo>
                <a:cubicBezTo>
                  <a:pt x="614680" y="619556"/>
                  <a:pt x="614477" y="619353"/>
                  <a:pt x="614477" y="619353"/>
                </a:cubicBezTo>
                <a:cubicBezTo>
                  <a:pt x="612852" y="619353"/>
                  <a:pt x="611632" y="619760"/>
                  <a:pt x="610820" y="620572"/>
                </a:cubicBezTo>
                <a:cubicBezTo>
                  <a:pt x="610820" y="621385"/>
                  <a:pt x="610210" y="621385"/>
                  <a:pt x="608991" y="620572"/>
                </a:cubicBezTo>
                <a:cubicBezTo>
                  <a:pt x="607772" y="619760"/>
                  <a:pt x="607162" y="618947"/>
                  <a:pt x="607162" y="618134"/>
                </a:cubicBezTo>
                <a:cubicBezTo>
                  <a:pt x="607162" y="616508"/>
                  <a:pt x="606349" y="615086"/>
                  <a:pt x="604724" y="613867"/>
                </a:cubicBezTo>
                <a:cubicBezTo>
                  <a:pt x="603098" y="612647"/>
                  <a:pt x="602285" y="611225"/>
                  <a:pt x="602285" y="609600"/>
                </a:cubicBezTo>
                <a:lnTo>
                  <a:pt x="599847" y="614476"/>
                </a:lnTo>
                <a:lnTo>
                  <a:pt x="597408" y="614476"/>
                </a:lnTo>
                <a:cubicBezTo>
                  <a:pt x="594970" y="611225"/>
                  <a:pt x="591312" y="610006"/>
                  <a:pt x="586436" y="610819"/>
                </a:cubicBezTo>
                <a:lnTo>
                  <a:pt x="563271" y="613257"/>
                </a:lnTo>
                <a:cubicBezTo>
                  <a:pt x="560832" y="613257"/>
                  <a:pt x="557581" y="613664"/>
                  <a:pt x="553517" y="614476"/>
                </a:cubicBezTo>
                <a:lnTo>
                  <a:pt x="547421" y="614476"/>
                </a:lnTo>
                <a:cubicBezTo>
                  <a:pt x="543357" y="618540"/>
                  <a:pt x="538480" y="620166"/>
                  <a:pt x="532791" y="619353"/>
                </a:cubicBezTo>
                <a:lnTo>
                  <a:pt x="537668" y="616915"/>
                </a:lnTo>
                <a:cubicBezTo>
                  <a:pt x="534416" y="616102"/>
                  <a:pt x="532181" y="615899"/>
                  <a:pt x="530962" y="616305"/>
                </a:cubicBezTo>
                <a:cubicBezTo>
                  <a:pt x="529743" y="616711"/>
                  <a:pt x="528727" y="618134"/>
                  <a:pt x="527914" y="620572"/>
                </a:cubicBezTo>
                <a:cubicBezTo>
                  <a:pt x="526288" y="619760"/>
                  <a:pt x="524256" y="619353"/>
                  <a:pt x="521818" y="619353"/>
                </a:cubicBezTo>
                <a:lnTo>
                  <a:pt x="512064" y="620572"/>
                </a:lnTo>
                <a:lnTo>
                  <a:pt x="509626" y="620572"/>
                </a:lnTo>
                <a:cubicBezTo>
                  <a:pt x="505562" y="620572"/>
                  <a:pt x="503530" y="621791"/>
                  <a:pt x="503530" y="624230"/>
                </a:cubicBezTo>
                <a:lnTo>
                  <a:pt x="503530" y="625449"/>
                </a:lnTo>
                <a:cubicBezTo>
                  <a:pt x="503530" y="626262"/>
                  <a:pt x="503530" y="627684"/>
                  <a:pt x="503530" y="629716"/>
                </a:cubicBezTo>
                <a:cubicBezTo>
                  <a:pt x="503530" y="631748"/>
                  <a:pt x="504140" y="632967"/>
                  <a:pt x="505359" y="633374"/>
                </a:cubicBezTo>
                <a:cubicBezTo>
                  <a:pt x="506578" y="633780"/>
                  <a:pt x="508407" y="633577"/>
                  <a:pt x="510845" y="632764"/>
                </a:cubicBezTo>
                <a:lnTo>
                  <a:pt x="515722" y="630326"/>
                </a:lnTo>
                <a:lnTo>
                  <a:pt x="519380" y="630326"/>
                </a:lnTo>
                <a:cubicBezTo>
                  <a:pt x="524256" y="630326"/>
                  <a:pt x="527914" y="629919"/>
                  <a:pt x="530352" y="629107"/>
                </a:cubicBezTo>
                <a:lnTo>
                  <a:pt x="540106" y="625449"/>
                </a:lnTo>
                <a:lnTo>
                  <a:pt x="541325" y="625449"/>
                </a:lnTo>
                <a:cubicBezTo>
                  <a:pt x="543764" y="627075"/>
                  <a:pt x="546202" y="627278"/>
                  <a:pt x="548640" y="626059"/>
                </a:cubicBezTo>
                <a:cubicBezTo>
                  <a:pt x="551079" y="624840"/>
                  <a:pt x="552704" y="624230"/>
                  <a:pt x="553517" y="624230"/>
                </a:cubicBezTo>
                <a:cubicBezTo>
                  <a:pt x="555956" y="623417"/>
                  <a:pt x="557988" y="623417"/>
                  <a:pt x="559613" y="624230"/>
                </a:cubicBezTo>
                <a:lnTo>
                  <a:pt x="559613" y="625449"/>
                </a:lnTo>
                <a:cubicBezTo>
                  <a:pt x="553924" y="628700"/>
                  <a:pt x="550266" y="630326"/>
                  <a:pt x="548640" y="630326"/>
                </a:cubicBezTo>
                <a:lnTo>
                  <a:pt x="544983" y="630326"/>
                </a:lnTo>
                <a:cubicBezTo>
                  <a:pt x="540919" y="630326"/>
                  <a:pt x="536855" y="631139"/>
                  <a:pt x="532791" y="632764"/>
                </a:cubicBezTo>
                <a:cubicBezTo>
                  <a:pt x="531978" y="632764"/>
                  <a:pt x="531368" y="632967"/>
                  <a:pt x="530962" y="633374"/>
                </a:cubicBezTo>
                <a:cubicBezTo>
                  <a:pt x="530556" y="633780"/>
                  <a:pt x="529540" y="633577"/>
                  <a:pt x="527914" y="632764"/>
                </a:cubicBezTo>
                <a:lnTo>
                  <a:pt x="524256" y="632764"/>
                </a:lnTo>
                <a:cubicBezTo>
                  <a:pt x="523444" y="633577"/>
                  <a:pt x="522631" y="633983"/>
                  <a:pt x="521818" y="633983"/>
                </a:cubicBezTo>
                <a:cubicBezTo>
                  <a:pt x="521005" y="633983"/>
                  <a:pt x="520192" y="634390"/>
                  <a:pt x="519380" y="635203"/>
                </a:cubicBezTo>
                <a:lnTo>
                  <a:pt x="519380" y="631545"/>
                </a:lnTo>
                <a:cubicBezTo>
                  <a:pt x="516941" y="633171"/>
                  <a:pt x="514909" y="633983"/>
                  <a:pt x="513284" y="633983"/>
                </a:cubicBezTo>
                <a:cubicBezTo>
                  <a:pt x="510845" y="637235"/>
                  <a:pt x="508813" y="638860"/>
                  <a:pt x="507188" y="638860"/>
                </a:cubicBezTo>
                <a:cubicBezTo>
                  <a:pt x="504749" y="638048"/>
                  <a:pt x="503530" y="638860"/>
                  <a:pt x="503530" y="641299"/>
                </a:cubicBezTo>
                <a:lnTo>
                  <a:pt x="503530" y="649833"/>
                </a:lnTo>
                <a:cubicBezTo>
                  <a:pt x="503530" y="652271"/>
                  <a:pt x="503530" y="655523"/>
                  <a:pt x="503530" y="659587"/>
                </a:cubicBezTo>
                <a:cubicBezTo>
                  <a:pt x="503530" y="663651"/>
                  <a:pt x="503530" y="666902"/>
                  <a:pt x="503530" y="669340"/>
                </a:cubicBezTo>
                <a:lnTo>
                  <a:pt x="504749" y="686409"/>
                </a:lnTo>
                <a:cubicBezTo>
                  <a:pt x="505562" y="694537"/>
                  <a:pt x="505156" y="700633"/>
                  <a:pt x="503530" y="704697"/>
                </a:cubicBezTo>
                <a:lnTo>
                  <a:pt x="503530" y="718108"/>
                </a:lnTo>
                <a:cubicBezTo>
                  <a:pt x="503530" y="719734"/>
                  <a:pt x="503936" y="718515"/>
                  <a:pt x="504749" y="714451"/>
                </a:cubicBezTo>
                <a:lnTo>
                  <a:pt x="504749" y="718108"/>
                </a:lnTo>
                <a:lnTo>
                  <a:pt x="505968" y="731520"/>
                </a:lnTo>
                <a:lnTo>
                  <a:pt x="505968" y="733958"/>
                </a:lnTo>
                <a:cubicBezTo>
                  <a:pt x="507594" y="736396"/>
                  <a:pt x="508407" y="740054"/>
                  <a:pt x="508407" y="744931"/>
                </a:cubicBezTo>
                <a:cubicBezTo>
                  <a:pt x="508407" y="749807"/>
                  <a:pt x="508000" y="753872"/>
                  <a:pt x="507188" y="757123"/>
                </a:cubicBezTo>
                <a:cubicBezTo>
                  <a:pt x="506375" y="757935"/>
                  <a:pt x="505968" y="760374"/>
                  <a:pt x="505968" y="764438"/>
                </a:cubicBezTo>
                <a:cubicBezTo>
                  <a:pt x="507594" y="771753"/>
                  <a:pt x="508407" y="777036"/>
                  <a:pt x="508407" y="780287"/>
                </a:cubicBezTo>
                <a:cubicBezTo>
                  <a:pt x="507594" y="782726"/>
                  <a:pt x="507594" y="785367"/>
                  <a:pt x="508407" y="788212"/>
                </a:cubicBezTo>
                <a:cubicBezTo>
                  <a:pt x="509220" y="791057"/>
                  <a:pt x="509220" y="793699"/>
                  <a:pt x="508407" y="796137"/>
                </a:cubicBezTo>
                <a:cubicBezTo>
                  <a:pt x="507594" y="800201"/>
                  <a:pt x="507391" y="803452"/>
                  <a:pt x="507797" y="805891"/>
                </a:cubicBezTo>
                <a:cubicBezTo>
                  <a:pt x="508204" y="808329"/>
                  <a:pt x="508407" y="809955"/>
                  <a:pt x="508407" y="810768"/>
                </a:cubicBezTo>
                <a:lnTo>
                  <a:pt x="509626" y="847344"/>
                </a:lnTo>
                <a:lnTo>
                  <a:pt x="503530" y="829056"/>
                </a:lnTo>
                <a:lnTo>
                  <a:pt x="504749" y="811987"/>
                </a:lnTo>
                <a:lnTo>
                  <a:pt x="504749" y="802233"/>
                </a:lnTo>
                <a:cubicBezTo>
                  <a:pt x="503936" y="798982"/>
                  <a:pt x="503530" y="794512"/>
                  <a:pt x="503530" y="788822"/>
                </a:cubicBezTo>
                <a:lnTo>
                  <a:pt x="503530" y="790041"/>
                </a:lnTo>
                <a:lnTo>
                  <a:pt x="503530" y="829056"/>
                </a:lnTo>
                <a:cubicBezTo>
                  <a:pt x="503530" y="821740"/>
                  <a:pt x="502717" y="816864"/>
                  <a:pt x="501092" y="814425"/>
                </a:cubicBezTo>
                <a:lnTo>
                  <a:pt x="501092" y="820521"/>
                </a:lnTo>
                <a:cubicBezTo>
                  <a:pt x="501092" y="827024"/>
                  <a:pt x="501904" y="831900"/>
                  <a:pt x="503530" y="835152"/>
                </a:cubicBezTo>
                <a:lnTo>
                  <a:pt x="503530" y="874166"/>
                </a:lnTo>
                <a:cubicBezTo>
                  <a:pt x="503530" y="879043"/>
                  <a:pt x="505156" y="886358"/>
                  <a:pt x="508407" y="896111"/>
                </a:cubicBezTo>
                <a:lnTo>
                  <a:pt x="510845" y="915619"/>
                </a:lnTo>
                <a:cubicBezTo>
                  <a:pt x="511658" y="922121"/>
                  <a:pt x="512064" y="931468"/>
                  <a:pt x="512064" y="943660"/>
                </a:cubicBezTo>
                <a:cubicBezTo>
                  <a:pt x="512877" y="979424"/>
                  <a:pt x="509220" y="1016812"/>
                  <a:pt x="501092" y="1055827"/>
                </a:cubicBezTo>
                <a:lnTo>
                  <a:pt x="493776" y="1089964"/>
                </a:lnTo>
                <a:cubicBezTo>
                  <a:pt x="492964" y="1093216"/>
                  <a:pt x="491744" y="1095857"/>
                  <a:pt x="490119" y="1097889"/>
                </a:cubicBezTo>
                <a:cubicBezTo>
                  <a:pt x="488493" y="1099921"/>
                  <a:pt x="487274" y="1101750"/>
                  <a:pt x="486461" y="1103376"/>
                </a:cubicBezTo>
                <a:lnTo>
                  <a:pt x="485242" y="1098499"/>
                </a:lnTo>
                <a:cubicBezTo>
                  <a:pt x="481991" y="1103376"/>
                  <a:pt x="479552" y="1109878"/>
                  <a:pt x="477927" y="1118006"/>
                </a:cubicBezTo>
                <a:cubicBezTo>
                  <a:pt x="476301" y="1126134"/>
                  <a:pt x="474676" y="1132230"/>
                  <a:pt x="473050" y="1136294"/>
                </a:cubicBezTo>
                <a:cubicBezTo>
                  <a:pt x="472237" y="1133856"/>
                  <a:pt x="472034" y="1131417"/>
                  <a:pt x="472440" y="1128979"/>
                </a:cubicBezTo>
                <a:cubicBezTo>
                  <a:pt x="472847" y="1126540"/>
                  <a:pt x="473050" y="1124915"/>
                  <a:pt x="473050" y="1124102"/>
                </a:cubicBezTo>
                <a:cubicBezTo>
                  <a:pt x="473050" y="1123289"/>
                  <a:pt x="473253" y="1121664"/>
                  <a:pt x="473660" y="1119225"/>
                </a:cubicBezTo>
                <a:cubicBezTo>
                  <a:pt x="474066" y="1116787"/>
                  <a:pt x="475082" y="1114348"/>
                  <a:pt x="476708" y="1111910"/>
                </a:cubicBezTo>
                <a:cubicBezTo>
                  <a:pt x="475082" y="1111910"/>
                  <a:pt x="474066" y="1111504"/>
                  <a:pt x="473660" y="1110691"/>
                </a:cubicBezTo>
                <a:cubicBezTo>
                  <a:pt x="473253" y="1109878"/>
                  <a:pt x="472644" y="1109472"/>
                  <a:pt x="471831" y="1109472"/>
                </a:cubicBezTo>
                <a:cubicBezTo>
                  <a:pt x="470205" y="1114348"/>
                  <a:pt x="469392" y="1116380"/>
                  <a:pt x="469392" y="1115568"/>
                </a:cubicBezTo>
                <a:lnTo>
                  <a:pt x="469392" y="1098499"/>
                </a:lnTo>
                <a:cubicBezTo>
                  <a:pt x="468580" y="1100937"/>
                  <a:pt x="468173" y="1103172"/>
                  <a:pt x="468173" y="1105204"/>
                </a:cubicBezTo>
                <a:cubicBezTo>
                  <a:pt x="468173" y="1107236"/>
                  <a:pt x="467767" y="1108659"/>
                  <a:pt x="466954" y="1109472"/>
                </a:cubicBezTo>
                <a:cubicBezTo>
                  <a:pt x="465328" y="1113536"/>
                  <a:pt x="464516" y="1116380"/>
                  <a:pt x="464516" y="1118006"/>
                </a:cubicBezTo>
                <a:lnTo>
                  <a:pt x="464516" y="1121664"/>
                </a:lnTo>
                <a:lnTo>
                  <a:pt x="457200" y="1161897"/>
                </a:lnTo>
                <a:lnTo>
                  <a:pt x="454762" y="1177747"/>
                </a:lnTo>
                <a:cubicBezTo>
                  <a:pt x="454762" y="1167180"/>
                  <a:pt x="455168" y="1159052"/>
                  <a:pt x="455981" y="1153363"/>
                </a:cubicBezTo>
                <a:lnTo>
                  <a:pt x="453543" y="1152143"/>
                </a:lnTo>
                <a:cubicBezTo>
                  <a:pt x="452730" y="1156208"/>
                  <a:pt x="451917" y="1162304"/>
                  <a:pt x="451104" y="1170431"/>
                </a:cubicBezTo>
                <a:lnTo>
                  <a:pt x="449885" y="1189939"/>
                </a:lnTo>
                <a:lnTo>
                  <a:pt x="447447" y="1208227"/>
                </a:lnTo>
                <a:cubicBezTo>
                  <a:pt x="446634" y="1211478"/>
                  <a:pt x="445821" y="1214729"/>
                  <a:pt x="445008" y="1217980"/>
                </a:cubicBezTo>
                <a:cubicBezTo>
                  <a:pt x="444196" y="1221232"/>
                  <a:pt x="443383" y="1224483"/>
                  <a:pt x="442570" y="1227734"/>
                </a:cubicBezTo>
                <a:cubicBezTo>
                  <a:pt x="441757" y="1235862"/>
                  <a:pt x="441351" y="1241958"/>
                  <a:pt x="441351" y="1246022"/>
                </a:cubicBezTo>
                <a:lnTo>
                  <a:pt x="440132" y="1265529"/>
                </a:lnTo>
                <a:lnTo>
                  <a:pt x="438912" y="1265529"/>
                </a:lnTo>
                <a:lnTo>
                  <a:pt x="438912" y="1255776"/>
                </a:lnTo>
                <a:lnTo>
                  <a:pt x="441351" y="1227734"/>
                </a:lnTo>
                <a:cubicBezTo>
                  <a:pt x="441351" y="1221232"/>
                  <a:pt x="441351" y="1215948"/>
                  <a:pt x="441351" y="1211884"/>
                </a:cubicBezTo>
                <a:lnTo>
                  <a:pt x="441351" y="1208227"/>
                </a:lnTo>
                <a:lnTo>
                  <a:pt x="441351" y="1196035"/>
                </a:lnTo>
                <a:lnTo>
                  <a:pt x="441351" y="1177747"/>
                </a:lnTo>
                <a:cubicBezTo>
                  <a:pt x="440538" y="1177747"/>
                  <a:pt x="440132" y="1178560"/>
                  <a:pt x="440132" y="1180185"/>
                </a:cubicBezTo>
                <a:cubicBezTo>
                  <a:pt x="439319" y="1184249"/>
                  <a:pt x="438912" y="1191158"/>
                  <a:pt x="438912" y="1200911"/>
                </a:cubicBezTo>
                <a:cubicBezTo>
                  <a:pt x="436474" y="1218793"/>
                  <a:pt x="434442" y="1243584"/>
                  <a:pt x="432816" y="1275283"/>
                </a:cubicBezTo>
                <a:cubicBezTo>
                  <a:pt x="432816" y="1276096"/>
                  <a:pt x="432816" y="1276502"/>
                  <a:pt x="432816" y="1276502"/>
                </a:cubicBezTo>
                <a:cubicBezTo>
                  <a:pt x="432816" y="1276502"/>
                  <a:pt x="432410" y="1276502"/>
                  <a:pt x="431597" y="1276502"/>
                </a:cubicBezTo>
                <a:lnTo>
                  <a:pt x="432816" y="1243584"/>
                </a:lnTo>
                <a:cubicBezTo>
                  <a:pt x="433629" y="1223264"/>
                  <a:pt x="434036" y="1207414"/>
                  <a:pt x="434036" y="1196035"/>
                </a:cubicBezTo>
                <a:lnTo>
                  <a:pt x="432816" y="1199692"/>
                </a:lnTo>
                <a:cubicBezTo>
                  <a:pt x="432816" y="1202944"/>
                  <a:pt x="432410" y="1206398"/>
                  <a:pt x="431597" y="1210056"/>
                </a:cubicBezTo>
                <a:cubicBezTo>
                  <a:pt x="430784" y="1213713"/>
                  <a:pt x="430378" y="1217574"/>
                  <a:pt x="430378" y="1221638"/>
                </a:cubicBezTo>
                <a:cubicBezTo>
                  <a:pt x="430378" y="1228140"/>
                  <a:pt x="429972" y="1233424"/>
                  <a:pt x="429159" y="1237488"/>
                </a:cubicBezTo>
                <a:cubicBezTo>
                  <a:pt x="427533" y="1237488"/>
                  <a:pt x="426314" y="1238300"/>
                  <a:pt x="425501" y="1239926"/>
                </a:cubicBezTo>
                <a:cubicBezTo>
                  <a:pt x="426314" y="1241552"/>
                  <a:pt x="426924" y="1242771"/>
                  <a:pt x="427330" y="1243584"/>
                </a:cubicBezTo>
                <a:cubicBezTo>
                  <a:pt x="427736" y="1244396"/>
                  <a:pt x="428346" y="1245209"/>
                  <a:pt x="429159" y="1246022"/>
                </a:cubicBezTo>
                <a:lnTo>
                  <a:pt x="426720" y="1258214"/>
                </a:lnTo>
                <a:lnTo>
                  <a:pt x="426720" y="1266748"/>
                </a:lnTo>
                <a:lnTo>
                  <a:pt x="423063" y="1276502"/>
                </a:lnTo>
                <a:lnTo>
                  <a:pt x="423063" y="1243584"/>
                </a:lnTo>
                <a:lnTo>
                  <a:pt x="424282" y="1237488"/>
                </a:lnTo>
                <a:cubicBezTo>
                  <a:pt x="425095" y="1234236"/>
                  <a:pt x="424282" y="1232204"/>
                  <a:pt x="421844" y="1231392"/>
                </a:cubicBezTo>
                <a:lnTo>
                  <a:pt x="419405" y="1258214"/>
                </a:lnTo>
                <a:lnTo>
                  <a:pt x="419405" y="1239926"/>
                </a:lnTo>
                <a:lnTo>
                  <a:pt x="414528" y="1239926"/>
                </a:lnTo>
                <a:lnTo>
                  <a:pt x="414528" y="1200911"/>
                </a:lnTo>
                <a:lnTo>
                  <a:pt x="414528" y="1199692"/>
                </a:lnTo>
                <a:cubicBezTo>
                  <a:pt x="414528" y="1198067"/>
                  <a:pt x="414528" y="1196441"/>
                  <a:pt x="414528" y="1194815"/>
                </a:cubicBezTo>
                <a:cubicBezTo>
                  <a:pt x="414528" y="1192377"/>
                  <a:pt x="413716" y="1187907"/>
                  <a:pt x="412090" y="1181404"/>
                </a:cubicBezTo>
                <a:cubicBezTo>
                  <a:pt x="412090" y="1190345"/>
                  <a:pt x="411277" y="1202537"/>
                  <a:pt x="409652" y="1217980"/>
                </a:cubicBezTo>
                <a:lnTo>
                  <a:pt x="407213" y="1222857"/>
                </a:lnTo>
                <a:lnTo>
                  <a:pt x="407213" y="1227734"/>
                </a:lnTo>
                <a:cubicBezTo>
                  <a:pt x="408839" y="1229360"/>
                  <a:pt x="409245" y="1230376"/>
                  <a:pt x="408432" y="1230782"/>
                </a:cubicBezTo>
                <a:cubicBezTo>
                  <a:pt x="407620" y="1231188"/>
                  <a:pt x="406400" y="1231392"/>
                  <a:pt x="404775" y="1231392"/>
                </a:cubicBezTo>
                <a:lnTo>
                  <a:pt x="404775" y="1224076"/>
                </a:lnTo>
                <a:cubicBezTo>
                  <a:pt x="404775" y="1223264"/>
                  <a:pt x="404775" y="1221435"/>
                  <a:pt x="404775" y="1218590"/>
                </a:cubicBezTo>
                <a:cubicBezTo>
                  <a:pt x="404775" y="1215745"/>
                  <a:pt x="404368" y="1213916"/>
                  <a:pt x="403556" y="1213104"/>
                </a:cubicBezTo>
                <a:cubicBezTo>
                  <a:pt x="402743" y="1213104"/>
                  <a:pt x="402540" y="1212494"/>
                  <a:pt x="402946" y="1211275"/>
                </a:cubicBezTo>
                <a:cubicBezTo>
                  <a:pt x="403352" y="1210056"/>
                  <a:pt x="403556" y="1209040"/>
                  <a:pt x="403556" y="1208227"/>
                </a:cubicBezTo>
                <a:cubicBezTo>
                  <a:pt x="402743" y="1205788"/>
                  <a:pt x="402336" y="1202944"/>
                  <a:pt x="402336" y="1199692"/>
                </a:cubicBezTo>
                <a:lnTo>
                  <a:pt x="401117" y="1199692"/>
                </a:lnTo>
                <a:cubicBezTo>
                  <a:pt x="401117" y="1202131"/>
                  <a:pt x="401320" y="1204366"/>
                  <a:pt x="401727" y="1206398"/>
                </a:cubicBezTo>
                <a:cubicBezTo>
                  <a:pt x="402133" y="1208430"/>
                  <a:pt x="401930" y="1210665"/>
                  <a:pt x="401117" y="1213104"/>
                </a:cubicBezTo>
                <a:cubicBezTo>
                  <a:pt x="400304" y="1214729"/>
                  <a:pt x="400304" y="1217168"/>
                  <a:pt x="401117" y="1220419"/>
                </a:cubicBezTo>
                <a:cubicBezTo>
                  <a:pt x="401930" y="1223670"/>
                  <a:pt x="401930" y="1226515"/>
                  <a:pt x="401117" y="1228953"/>
                </a:cubicBezTo>
                <a:cubicBezTo>
                  <a:pt x="399492" y="1227328"/>
                  <a:pt x="398272" y="1225702"/>
                  <a:pt x="397460" y="1224076"/>
                </a:cubicBezTo>
                <a:lnTo>
                  <a:pt x="398679" y="1249680"/>
                </a:lnTo>
                <a:cubicBezTo>
                  <a:pt x="399492" y="1249680"/>
                  <a:pt x="400101" y="1249883"/>
                  <a:pt x="400508" y="1250289"/>
                </a:cubicBezTo>
                <a:cubicBezTo>
                  <a:pt x="400914" y="1250696"/>
                  <a:pt x="401524" y="1250899"/>
                  <a:pt x="402336" y="1250899"/>
                </a:cubicBezTo>
                <a:lnTo>
                  <a:pt x="397460" y="1254556"/>
                </a:lnTo>
                <a:cubicBezTo>
                  <a:pt x="396647" y="1251305"/>
                  <a:pt x="396240" y="1246428"/>
                  <a:pt x="396240" y="1239926"/>
                </a:cubicBezTo>
                <a:cubicBezTo>
                  <a:pt x="396240" y="1246428"/>
                  <a:pt x="395834" y="1257808"/>
                  <a:pt x="395021" y="1274064"/>
                </a:cubicBezTo>
                <a:cubicBezTo>
                  <a:pt x="394208" y="1271625"/>
                  <a:pt x="393599" y="1268171"/>
                  <a:pt x="393192" y="1263700"/>
                </a:cubicBezTo>
                <a:cubicBezTo>
                  <a:pt x="392786" y="1259230"/>
                  <a:pt x="391770" y="1255776"/>
                  <a:pt x="390144" y="1253337"/>
                </a:cubicBezTo>
                <a:lnTo>
                  <a:pt x="388925" y="1267968"/>
                </a:lnTo>
                <a:lnTo>
                  <a:pt x="388925" y="1276502"/>
                </a:lnTo>
                <a:cubicBezTo>
                  <a:pt x="388925" y="1282192"/>
                  <a:pt x="388519" y="1286662"/>
                  <a:pt x="387706" y="1289913"/>
                </a:cubicBezTo>
                <a:cubicBezTo>
                  <a:pt x="387706" y="1285849"/>
                  <a:pt x="387503" y="1280160"/>
                  <a:pt x="387096" y="1272844"/>
                </a:cubicBezTo>
                <a:cubicBezTo>
                  <a:pt x="386690" y="1265529"/>
                  <a:pt x="385268" y="1259433"/>
                  <a:pt x="382829" y="1254556"/>
                </a:cubicBezTo>
                <a:lnTo>
                  <a:pt x="381610" y="1269187"/>
                </a:lnTo>
                <a:cubicBezTo>
                  <a:pt x="383236" y="1259433"/>
                  <a:pt x="382016" y="1243990"/>
                  <a:pt x="377952" y="1222857"/>
                </a:cubicBezTo>
                <a:cubicBezTo>
                  <a:pt x="371450" y="1191971"/>
                  <a:pt x="366980" y="1167587"/>
                  <a:pt x="364541" y="1149705"/>
                </a:cubicBezTo>
                <a:cubicBezTo>
                  <a:pt x="366167" y="1163523"/>
                  <a:pt x="366167" y="1171651"/>
                  <a:pt x="364541" y="1174089"/>
                </a:cubicBezTo>
                <a:cubicBezTo>
                  <a:pt x="363728" y="1171651"/>
                  <a:pt x="363322" y="1167993"/>
                  <a:pt x="363322" y="1163116"/>
                </a:cubicBezTo>
                <a:lnTo>
                  <a:pt x="360884" y="1132636"/>
                </a:lnTo>
                <a:cubicBezTo>
                  <a:pt x="360884" y="1132636"/>
                  <a:pt x="360884" y="1132433"/>
                  <a:pt x="360884" y="1132027"/>
                </a:cubicBezTo>
                <a:cubicBezTo>
                  <a:pt x="360884" y="1131620"/>
                  <a:pt x="360884" y="1131417"/>
                  <a:pt x="360884" y="1131417"/>
                </a:cubicBezTo>
                <a:cubicBezTo>
                  <a:pt x="360071" y="1123289"/>
                  <a:pt x="359868" y="1116380"/>
                  <a:pt x="360274" y="1110691"/>
                </a:cubicBezTo>
                <a:cubicBezTo>
                  <a:pt x="360680" y="1105001"/>
                  <a:pt x="360884" y="1100531"/>
                  <a:pt x="360884" y="1097280"/>
                </a:cubicBezTo>
                <a:lnTo>
                  <a:pt x="360884" y="1049731"/>
                </a:lnTo>
                <a:lnTo>
                  <a:pt x="364541" y="1036319"/>
                </a:lnTo>
                <a:lnTo>
                  <a:pt x="359664" y="980236"/>
                </a:lnTo>
                <a:cubicBezTo>
                  <a:pt x="358852" y="969670"/>
                  <a:pt x="358242" y="960729"/>
                  <a:pt x="357836" y="953414"/>
                </a:cubicBezTo>
                <a:lnTo>
                  <a:pt x="356110" y="935006"/>
                </a:lnTo>
                <a:lnTo>
                  <a:pt x="357226" y="936345"/>
                </a:lnTo>
                <a:cubicBezTo>
                  <a:pt x="353162" y="929030"/>
                  <a:pt x="351130" y="919683"/>
                  <a:pt x="351130" y="908303"/>
                </a:cubicBezTo>
                <a:cubicBezTo>
                  <a:pt x="351130" y="905865"/>
                  <a:pt x="350724" y="903427"/>
                  <a:pt x="349911" y="900988"/>
                </a:cubicBezTo>
                <a:cubicBezTo>
                  <a:pt x="347472" y="892860"/>
                  <a:pt x="345847" y="887984"/>
                  <a:pt x="345034" y="886358"/>
                </a:cubicBezTo>
                <a:lnTo>
                  <a:pt x="345034" y="880262"/>
                </a:lnTo>
                <a:cubicBezTo>
                  <a:pt x="347472" y="881075"/>
                  <a:pt x="348692" y="882497"/>
                  <a:pt x="348692" y="884529"/>
                </a:cubicBezTo>
                <a:cubicBezTo>
                  <a:pt x="348692" y="886561"/>
                  <a:pt x="348692" y="887984"/>
                  <a:pt x="348692" y="888796"/>
                </a:cubicBezTo>
                <a:lnTo>
                  <a:pt x="352349" y="896111"/>
                </a:lnTo>
                <a:cubicBezTo>
                  <a:pt x="353162" y="892860"/>
                  <a:pt x="353568" y="885545"/>
                  <a:pt x="353568" y="874166"/>
                </a:cubicBezTo>
                <a:cubicBezTo>
                  <a:pt x="353568" y="862787"/>
                  <a:pt x="353162" y="853033"/>
                  <a:pt x="352349" y="844905"/>
                </a:cubicBezTo>
                <a:cubicBezTo>
                  <a:pt x="352349" y="844905"/>
                  <a:pt x="352552" y="845108"/>
                  <a:pt x="352959" y="845515"/>
                </a:cubicBezTo>
                <a:cubicBezTo>
                  <a:pt x="353365" y="845921"/>
                  <a:pt x="353568" y="846124"/>
                  <a:pt x="353568" y="846124"/>
                </a:cubicBezTo>
                <a:lnTo>
                  <a:pt x="357226" y="835152"/>
                </a:lnTo>
                <a:lnTo>
                  <a:pt x="357226" y="831494"/>
                </a:lnTo>
                <a:lnTo>
                  <a:pt x="356007" y="831494"/>
                </a:lnTo>
                <a:lnTo>
                  <a:pt x="356007" y="827836"/>
                </a:lnTo>
                <a:lnTo>
                  <a:pt x="354788" y="822960"/>
                </a:lnTo>
                <a:lnTo>
                  <a:pt x="354788" y="830275"/>
                </a:lnTo>
                <a:cubicBezTo>
                  <a:pt x="353975" y="831900"/>
                  <a:pt x="353772" y="833323"/>
                  <a:pt x="354178" y="834542"/>
                </a:cubicBezTo>
                <a:cubicBezTo>
                  <a:pt x="354584" y="835761"/>
                  <a:pt x="354788" y="836777"/>
                  <a:pt x="354788" y="837590"/>
                </a:cubicBezTo>
                <a:cubicBezTo>
                  <a:pt x="354788" y="837590"/>
                  <a:pt x="353975" y="838403"/>
                  <a:pt x="352349" y="840028"/>
                </a:cubicBezTo>
                <a:cubicBezTo>
                  <a:pt x="351536" y="835964"/>
                  <a:pt x="351130" y="833119"/>
                  <a:pt x="351130" y="831494"/>
                </a:cubicBezTo>
                <a:lnTo>
                  <a:pt x="352349" y="835152"/>
                </a:lnTo>
                <a:lnTo>
                  <a:pt x="352349" y="836371"/>
                </a:lnTo>
                <a:lnTo>
                  <a:pt x="353568" y="836371"/>
                </a:lnTo>
                <a:lnTo>
                  <a:pt x="353568" y="835152"/>
                </a:lnTo>
                <a:lnTo>
                  <a:pt x="352349" y="835152"/>
                </a:lnTo>
                <a:lnTo>
                  <a:pt x="352349" y="833932"/>
                </a:lnTo>
                <a:cubicBezTo>
                  <a:pt x="352349" y="829056"/>
                  <a:pt x="352248" y="824890"/>
                  <a:pt x="352044" y="821436"/>
                </a:cubicBezTo>
                <a:lnTo>
                  <a:pt x="351618" y="817595"/>
                </a:lnTo>
                <a:lnTo>
                  <a:pt x="352349" y="820521"/>
                </a:lnTo>
                <a:lnTo>
                  <a:pt x="353568" y="826617"/>
                </a:lnTo>
                <a:lnTo>
                  <a:pt x="353568" y="791260"/>
                </a:lnTo>
                <a:cubicBezTo>
                  <a:pt x="352756" y="789635"/>
                  <a:pt x="352349" y="788009"/>
                  <a:pt x="352349" y="786383"/>
                </a:cubicBezTo>
                <a:cubicBezTo>
                  <a:pt x="352349" y="784758"/>
                  <a:pt x="352349" y="783539"/>
                  <a:pt x="352349" y="782726"/>
                </a:cubicBezTo>
                <a:lnTo>
                  <a:pt x="352349" y="772972"/>
                </a:lnTo>
                <a:cubicBezTo>
                  <a:pt x="352349" y="757529"/>
                  <a:pt x="352756" y="746150"/>
                  <a:pt x="353568" y="738835"/>
                </a:cubicBezTo>
                <a:lnTo>
                  <a:pt x="352349" y="721766"/>
                </a:lnTo>
                <a:cubicBezTo>
                  <a:pt x="352349" y="719328"/>
                  <a:pt x="351943" y="717702"/>
                  <a:pt x="351130" y="716889"/>
                </a:cubicBezTo>
                <a:cubicBezTo>
                  <a:pt x="350317" y="715263"/>
                  <a:pt x="350317" y="714044"/>
                  <a:pt x="351130" y="713232"/>
                </a:cubicBezTo>
                <a:cubicBezTo>
                  <a:pt x="350317" y="712419"/>
                  <a:pt x="349504" y="711199"/>
                  <a:pt x="348692" y="709574"/>
                </a:cubicBezTo>
                <a:cubicBezTo>
                  <a:pt x="347879" y="707948"/>
                  <a:pt x="347472" y="706729"/>
                  <a:pt x="347472" y="705916"/>
                </a:cubicBezTo>
                <a:cubicBezTo>
                  <a:pt x="347472" y="707542"/>
                  <a:pt x="346660" y="708355"/>
                  <a:pt x="345034" y="708355"/>
                </a:cubicBezTo>
                <a:lnTo>
                  <a:pt x="345034" y="704697"/>
                </a:lnTo>
                <a:cubicBezTo>
                  <a:pt x="341783" y="707948"/>
                  <a:pt x="338125" y="707542"/>
                  <a:pt x="334061" y="703478"/>
                </a:cubicBezTo>
                <a:lnTo>
                  <a:pt x="332842" y="703478"/>
                </a:lnTo>
                <a:cubicBezTo>
                  <a:pt x="332029" y="704291"/>
                  <a:pt x="331826" y="705103"/>
                  <a:pt x="332232" y="705916"/>
                </a:cubicBezTo>
                <a:cubicBezTo>
                  <a:pt x="332639" y="706729"/>
                  <a:pt x="333248" y="707948"/>
                  <a:pt x="334061" y="709574"/>
                </a:cubicBezTo>
                <a:lnTo>
                  <a:pt x="330404" y="709574"/>
                </a:lnTo>
                <a:cubicBezTo>
                  <a:pt x="329591" y="708761"/>
                  <a:pt x="328372" y="708355"/>
                  <a:pt x="326746" y="708355"/>
                </a:cubicBezTo>
                <a:cubicBezTo>
                  <a:pt x="324308" y="709980"/>
                  <a:pt x="321056" y="708761"/>
                  <a:pt x="316992" y="704697"/>
                </a:cubicBezTo>
                <a:lnTo>
                  <a:pt x="309677" y="698601"/>
                </a:lnTo>
                <a:lnTo>
                  <a:pt x="307239" y="694944"/>
                </a:lnTo>
                <a:lnTo>
                  <a:pt x="302362" y="694944"/>
                </a:lnTo>
                <a:cubicBezTo>
                  <a:pt x="300736" y="694944"/>
                  <a:pt x="299314" y="694740"/>
                  <a:pt x="298095" y="694334"/>
                </a:cubicBezTo>
                <a:cubicBezTo>
                  <a:pt x="296876" y="693927"/>
                  <a:pt x="295453" y="693724"/>
                  <a:pt x="293828" y="693724"/>
                </a:cubicBezTo>
                <a:cubicBezTo>
                  <a:pt x="293828" y="693724"/>
                  <a:pt x="295047" y="692505"/>
                  <a:pt x="297485" y="690067"/>
                </a:cubicBezTo>
                <a:lnTo>
                  <a:pt x="287732" y="688848"/>
                </a:lnTo>
                <a:cubicBezTo>
                  <a:pt x="283668" y="688035"/>
                  <a:pt x="280823" y="686815"/>
                  <a:pt x="279197" y="685190"/>
                </a:cubicBezTo>
                <a:lnTo>
                  <a:pt x="276759" y="683971"/>
                </a:lnTo>
                <a:cubicBezTo>
                  <a:pt x="273508" y="682345"/>
                  <a:pt x="270256" y="680313"/>
                  <a:pt x="267005" y="677875"/>
                </a:cubicBezTo>
                <a:cubicBezTo>
                  <a:pt x="263754" y="675436"/>
                  <a:pt x="259690" y="672998"/>
                  <a:pt x="254813" y="670559"/>
                </a:cubicBezTo>
                <a:lnTo>
                  <a:pt x="232868" y="659587"/>
                </a:lnTo>
                <a:cubicBezTo>
                  <a:pt x="232055" y="658774"/>
                  <a:pt x="230836" y="657555"/>
                  <a:pt x="229210" y="655929"/>
                </a:cubicBezTo>
                <a:cubicBezTo>
                  <a:pt x="227584" y="654304"/>
                  <a:pt x="225959" y="653491"/>
                  <a:pt x="224333" y="653491"/>
                </a:cubicBezTo>
                <a:lnTo>
                  <a:pt x="221895" y="653491"/>
                </a:lnTo>
                <a:lnTo>
                  <a:pt x="221895" y="659587"/>
                </a:lnTo>
                <a:cubicBezTo>
                  <a:pt x="221895" y="663651"/>
                  <a:pt x="222301" y="667512"/>
                  <a:pt x="223114" y="671169"/>
                </a:cubicBezTo>
                <a:cubicBezTo>
                  <a:pt x="223927" y="674827"/>
                  <a:pt x="224333" y="678688"/>
                  <a:pt x="224333" y="682751"/>
                </a:cubicBezTo>
                <a:cubicBezTo>
                  <a:pt x="224333" y="688441"/>
                  <a:pt x="221895" y="693724"/>
                  <a:pt x="217018" y="698601"/>
                </a:cubicBezTo>
                <a:lnTo>
                  <a:pt x="214580" y="701040"/>
                </a:lnTo>
                <a:cubicBezTo>
                  <a:pt x="210516" y="709167"/>
                  <a:pt x="208890" y="716076"/>
                  <a:pt x="209703" y="721766"/>
                </a:cubicBezTo>
                <a:lnTo>
                  <a:pt x="208484" y="729081"/>
                </a:lnTo>
                <a:lnTo>
                  <a:pt x="208484" y="732739"/>
                </a:lnTo>
                <a:cubicBezTo>
                  <a:pt x="208484" y="735177"/>
                  <a:pt x="207264" y="736396"/>
                  <a:pt x="204826" y="736396"/>
                </a:cubicBezTo>
                <a:cubicBezTo>
                  <a:pt x="202388" y="737209"/>
                  <a:pt x="201168" y="738835"/>
                  <a:pt x="201168" y="741273"/>
                </a:cubicBezTo>
                <a:cubicBezTo>
                  <a:pt x="201981" y="742086"/>
                  <a:pt x="202388" y="744118"/>
                  <a:pt x="202388" y="747369"/>
                </a:cubicBezTo>
                <a:cubicBezTo>
                  <a:pt x="201575" y="749807"/>
                  <a:pt x="199949" y="751840"/>
                  <a:pt x="197511" y="753465"/>
                </a:cubicBezTo>
                <a:cubicBezTo>
                  <a:pt x="192634" y="755903"/>
                  <a:pt x="190196" y="757123"/>
                  <a:pt x="190196" y="757123"/>
                </a:cubicBezTo>
                <a:cubicBezTo>
                  <a:pt x="186944" y="758748"/>
                  <a:pt x="184912" y="758748"/>
                  <a:pt x="184100" y="757123"/>
                </a:cubicBezTo>
                <a:lnTo>
                  <a:pt x="175565" y="748588"/>
                </a:lnTo>
                <a:cubicBezTo>
                  <a:pt x="173940" y="746963"/>
                  <a:pt x="171501" y="746963"/>
                  <a:pt x="168250" y="748588"/>
                </a:cubicBezTo>
                <a:lnTo>
                  <a:pt x="164592" y="749807"/>
                </a:lnTo>
                <a:cubicBezTo>
                  <a:pt x="162967" y="749807"/>
                  <a:pt x="162154" y="749401"/>
                  <a:pt x="162154" y="748588"/>
                </a:cubicBezTo>
                <a:cubicBezTo>
                  <a:pt x="160528" y="747776"/>
                  <a:pt x="158903" y="746963"/>
                  <a:pt x="157277" y="746150"/>
                </a:cubicBezTo>
                <a:cubicBezTo>
                  <a:pt x="155652" y="745337"/>
                  <a:pt x="154026" y="744524"/>
                  <a:pt x="152400" y="743711"/>
                </a:cubicBezTo>
                <a:lnTo>
                  <a:pt x="149962" y="744931"/>
                </a:lnTo>
                <a:cubicBezTo>
                  <a:pt x="147524" y="745743"/>
                  <a:pt x="145085" y="744931"/>
                  <a:pt x="142647" y="742492"/>
                </a:cubicBezTo>
                <a:lnTo>
                  <a:pt x="140208" y="740054"/>
                </a:lnTo>
                <a:cubicBezTo>
                  <a:pt x="140208" y="738428"/>
                  <a:pt x="139802" y="737209"/>
                  <a:pt x="138989" y="736396"/>
                </a:cubicBezTo>
                <a:cubicBezTo>
                  <a:pt x="137364" y="735584"/>
                  <a:pt x="136348" y="734364"/>
                  <a:pt x="135941" y="732739"/>
                </a:cubicBezTo>
                <a:cubicBezTo>
                  <a:pt x="135535" y="731113"/>
                  <a:pt x="134925" y="729488"/>
                  <a:pt x="134112" y="727862"/>
                </a:cubicBezTo>
                <a:lnTo>
                  <a:pt x="134112" y="732739"/>
                </a:lnTo>
                <a:lnTo>
                  <a:pt x="130455" y="740054"/>
                </a:lnTo>
                <a:lnTo>
                  <a:pt x="126797" y="736396"/>
                </a:lnTo>
                <a:lnTo>
                  <a:pt x="123140" y="737616"/>
                </a:lnTo>
                <a:cubicBezTo>
                  <a:pt x="119888" y="736803"/>
                  <a:pt x="117450" y="733958"/>
                  <a:pt x="115824" y="729081"/>
                </a:cubicBezTo>
                <a:lnTo>
                  <a:pt x="110948" y="735177"/>
                </a:lnTo>
                <a:cubicBezTo>
                  <a:pt x="110135" y="732739"/>
                  <a:pt x="109525" y="730707"/>
                  <a:pt x="109119" y="729081"/>
                </a:cubicBezTo>
                <a:cubicBezTo>
                  <a:pt x="108712" y="727455"/>
                  <a:pt x="108509" y="725424"/>
                  <a:pt x="108509" y="722985"/>
                </a:cubicBezTo>
                <a:cubicBezTo>
                  <a:pt x="109322" y="722172"/>
                  <a:pt x="109119" y="721156"/>
                  <a:pt x="107900" y="719937"/>
                </a:cubicBezTo>
                <a:cubicBezTo>
                  <a:pt x="106680" y="718718"/>
                  <a:pt x="106071" y="717702"/>
                  <a:pt x="106071" y="716889"/>
                </a:cubicBezTo>
                <a:lnTo>
                  <a:pt x="97536" y="703478"/>
                </a:lnTo>
                <a:lnTo>
                  <a:pt x="93879" y="709574"/>
                </a:lnTo>
                <a:cubicBezTo>
                  <a:pt x="92253" y="707136"/>
                  <a:pt x="91034" y="704087"/>
                  <a:pt x="90221" y="700430"/>
                </a:cubicBezTo>
                <a:cubicBezTo>
                  <a:pt x="89408" y="696772"/>
                  <a:pt x="89002" y="694537"/>
                  <a:pt x="89002" y="693724"/>
                </a:cubicBezTo>
                <a:lnTo>
                  <a:pt x="82906" y="693724"/>
                </a:lnTo>
                <a:lnTo>
                  <a:pt x="81687" y="698601"/>
                </a:lnTo>
                <a:lnTo>
                  <a:pt x="79248" y="692505"/>
                </a:lnTo>
                <a:cubicBezTo>
                  <a:pt x="77623" y="689254"/>
                  <a:pt x="76810" y="687222"/>
                  <a:pt x="76810" y="686409"/>
                </a:cubicBezTo>
                <a:cubicBezTo>
                  <a:pt x="75184" y="683971"/>
                  <a:pt x="73559" y="682751"/>
                  <a:pt x="71933" y="682751"/>
                </a:cubicBezTo>
                <a:lnTo>
                  <a:pt x="68276" y="681532"/>
                </a:lnTo>
                <a:lnTo>
                  <a:pt x="70714" y="670559"/>
                </a:lnTo>
                <a:lnTo>
                  <a:pt x="68276" y="669340"/>
                </a:lnTo>
                <a:cubicBezTo>
                  <a:pt x="66650" y="670153"/>
                  <a:pt x="65837" y="669747"/>
                  <a:pt x="65837" y="668121"/>
                </a:cubicBezTo>
                <a:cubicBezTo>
                  <a:pt x="61773" y="659993"/>
                  <a:pt x="55677" y="654710"/>
                  <a:pt x="47549" y="652271"/>
                </a:cubicBezTo>
                <a:lnTo>
                  <a:pt x="43892" y="649833"/>
                </a:lnTo>
                <a:cubicBezTo>
                  <a:pt x="43079" y="648208"/>
                  <a:pt x="42266" y="647395"/>
                  <a:pt x="41453" y="647395"/>
                </a:cubicBezTo>
                <a:cubicBezTo>
                  <a:pt x="40640" y="647395"/>
                  <a:pt x="39828" y="646988"/>
                  <a:pt x="39015" y="646175"/>
                </a:cubicBezTo>
                <a:lnTo>
                  <a:pt x="30480" y="644956"/>
                </a:lnTo>
                <a:cubicBezTo>
                  <a:pt x="28042" y="643331"/>
                  <a:pt x="26416" y="642112"/>
                  <a:pt x="25604" y="641299"/>
                </a:cubicBezTo>
                <a:lnTo>
                  <a:pt x="26823" y="640079"/>
                </a:lnTo>
                <a:cubicBezTo>
                  <a:pt x="28448" y="638454"/>
                  <a:pt x="29261" y="637235"/>
                  <a:pt x="29261" y="636422"/>
                </a:cubicBezTo>
                <a:cubicBezTo>
                  <a:pt x="29261" y="635609"/>
                  <a:pt x="29261" y="634390"/>
                  <a:pt x="29261" y="632764"/>
                </a:cubicBezTo>
                <a:cubicBezTo>
                  <a:pt x="28448" y="630326"/>
                  <a:pt x="28855" y="628700"/>
                  <a:pt x="30480" y="627887"/>
                </a:cubicBezTo>
                <a:lnTo>
                  <a:pt x="32919" y="627887"/>
                </a:lnTo>
                <a:cubicBezTo>
                  <a:pt x="34544" y="627075"/>
                  <a:pt x="35357" y="625449"/>
                  <a:pt x="35357" y="623011"/>
                </a:cubicBezTo>
                <a:cubicBezTo>
                  <a:pt x="34544" y="621385"/>
                  <a:pt x="32512" y="620166"/>
                  <a:pt x="29261" y="619353"/>
                </a:cubicBezTo>
                <a:cubicBezTo>
                  <a:pt x="27636" y="619353"/>
                  <a:pt x="26823" y="617727"/>
                  <a:pt x="26823" y="614476"/>
                </a:cubicBezTo>
                <a:lnTo>
                  <a:pt x="26823" y="612038"/>
                </a:lnTo>
                <a:cubicBezTo>
                  <a:pt x="26823" y="609600"/>
                  <a:pt x="26416" y="607974"/>
                  <a:pt x="25604" y="607161"/>
                </a:cubicBezTo>
                <a:cubicBezTo>
                  <a:pt x="24791" y="606348"/>
                  <a:pt x="23165" y="605942"/>
                  <a:pt x="20727" y="605942"/>
                </a:cubicBezTo>
                <a:cubicBezTo>
                  <a:pt x="16663" y="603504"/>
                  <a:pt x="14224" y="601878"/>
                  <a:pt x="13412" y="601065"/>
                </a:cubicBezTo>
                <a:cubicBezTo>
                  <a:pt x="9348" y="597001"/>
                  <a:pt x="8941" y="592531"/>
                  <a:pt x="12192" y="587654"/>
                </a:cubicBezTo>
                <a:lnTo>
                  <a:pt x="18288" y="583996"/>
                </a:lnTo>
                <a:lnTo>
                  <a:pt x="19508" y="579120"/>
                </a:lnTo>
                <a:lnTo>
                  <a:pt x="19508" y="569366"/>
                </a:lnTo>
                <a:cubicBezTo>
                  <a:pt x="19508" y="566928"/>
                  <a:pt x="19711" y="562864"/>
                  <a:pt x="20117" y="557174"/>
                </a:cubicBezTo>
                <a:cubicBezTo>
                  <a:pt x="20524" y="551484"/>
                  <a:pt x="20320" y="546608"/>
                  <a:pt x="19508" y="542544"/>
                </a:cubicBezTo>
                <a:cubicBezTo>
                  <a:pt x="19508" y="540918"/>
                  <a:pt x="19711" y="539496"/>
                  <a:pt x="20117" y="538276"/>
                </a:cubicBezTo>
                <a:cubicBezTo>
                  <a:pt x="20524" y="537057"/>
                  <a:pt x="21133" y="535635"/>
                  <a:pt x="21946" y="534009"/>
                </a:cubicBezTo>
                <a:lnTo>
                  <a:pt x="23165" y="530352"/>
                </a:lnTo>
                <a:cubicBezTo>
                  <a:pt x="23165" y="523036"/>
                  <a:pt x="25197" y="517347"/>
                  <a:pt x="29261" y="513283"/>
                </a:cubicBezTo>
                <a:cubicBezTo>
                  <a:pt x="30887" y="510032"/>
                  <a:pt x="31293" y="507187"/>
                  <a:pt x="30480" y="504748"/>
                </a:cubicBezTo>
                <a:cubicBezTo>
                  <a:pt x="29668" y="498246"/>
                  <a:pt x="28042" y="486867"/>
                  <a:pt x="25604" y="470611"/>
                </a:cubicBezTo>
                <a:cubicBezTo>
                  <a:pt x="20727" y="450291"/>
                  <a:pt x="17882" y="431596"/>
                  <a:pt x="17069" y="414528"/>
                </a:cubicBezTo>
                <a:cubicBezTo>
                  <a:pt x="16256" y="408025"/>
                  <a:pt x="15444" y="399897"/>
                  <a:pt x="14631" y="390144"/>
                </a:cubicBezTo>
                <a:cubicBezTo>
                  <a:pt x="13818" y="380390"/>
                  <a:pt x="13412" y="373075"/>
                  <a:pt x="13412" y="368198"/>
                </a:cubicBezTo>
                <a:cubicBezTo>
                  <a:pt x="13412" y="359257"/>
                  <a:pt x="12599" y="349910"/>
                  <a:pt x="10973" y="340156"/>
                </a:cubicBezTo>
                <a:cubicBezTo>
                  <a:pt x="10973" y="337718"/>
                  <a:pt x="8941" y="333654"/>
                  <a:pt x="4877" y="327964"/>
                </a:cubicBezTo>
                <a:lnTo>
                  <a:pt x="0" y="316992"/>
                </a:lnTo>
                <a:cubicBezTo>
                  <a:pt x="0" y="315366"/>
                  <a:pt x="813" y="313334"/>
                  <a:pt x="2439" y="310896"/>
                </a:cubicBezTo>
                <a:lnTo>
                  <a:pt x="3658" y="310896"/>
                </a:lnTo>
                <a:lnTo>
                  <a:pt x="2439" y="307238"/>
                </a:lnTo>
                <a:cubicBezTo>
                  <a:pt x="813" y="303174"/>
                  <a:pt x="407" y="299923"/>
                  <a:pt x="1220" y="297484"/>
                </a:cubicBezTo>
                <a:lnTo>
                  <a:pt x="2439" y="295046"/>
                </a:lnTo>
                <a:cubicBezTo>
                  <a:pt x="1626" y="293420"/>
                  <a:pt x="1423" y="291185"/>
                  <a:pt x="1829" y="288340"/>
                </a:cubicBezTo>
                <a:cubicBezTo>
                  <a:pt x="2236" y="285495"/>
                  <a:pt x="2439" y="283667"/>
                  <a:pt x="2439" y="282854"/>
                </a:cubicBezTo>
                <a:cubicBezTo>
                  <a:pt x="2439" y="282041"/>
                  <a:pt x="2439" y="281228"/>
                  <a:pt x="2439" y="280416"/>
                </a:cubicBezTo>
                <a:cubicBezTo>
                  <a:pt x="2439" y="279603"/>
                  <a:pt x="2439" y="278384"/>
                  <a:pt x="2439" y="276758"/>
                </a:cubicBezTo>
                <a:cubicBezTo>
                  <a:pt x="1626" y="274320"/>
                  <a:pt x="2032" y="271068"/>
                  <a:pt x="3658" y="267004"/>
                </a:cubicBezTo>
                <a:lnTo>
                  <a:pt x="20727" y="267004"/>
                </a:lnTo>
                <a:cubicBezTo>
                  <a:pt x="23165" y="267004"/>
                  <a:pt x="24384" y="266598"/>
                  <a:pt x="24384" y="265785"/>
                </a:cubicBezTo>
                <a:cubicBezTo>
                  <a:pt x="26823" y="261721"/>
                  <a:pt x="30074" y="259689"/>
                  <a:pt x="34138" y="259689"/>
                </a:cubicBezTo>
                <a:cubicBezTo>
                  <a:pt x="36576" y="260502"/>
                  <a:pt x="38202" y="259689"/>
                  <a:pt x="39015" y="257251"/>
                </a:cubicBezTo>
                <a:lnTo>
                  <a:pt x="42672" y="249936"/>
                </a:lnTo>
                <a:lnTo>
                  <a:pt x="46330" y="245059"/>
                </a:lnTo>
                <a:lnTo>
                  <a:pt x="49988" y="248716"/>
                </a:lnTo>
                <a:cubicBezTo>
                  <a:pt x="54052" y="252780"/>
                  <a:pt x="57709" y="255219"/>
                  <a:pt x="60960" y="256031"/>
                </a:cubicBezTo>
                <a:lnTo>
                  <a:pt x="75591" y="262128"/>
                </a:lnTo>
                <a:lnTo>
                  <a:pt x="80468" y="265785"/>
                </a:lnTo>
                <a:cubicBezTo>
                  <a:pt x="82906" y="269849"/>
                  <a:pt x="87783" y="272694"/>
                  <a:pt x="95098" y="274320"/>
                </a:cubicBezTo>
                <a:cubicBezTo>
                  <a:pt x="95911" y="275132"/>
                  <a:pt x="97130" y="275539"/>
                  <a:pt x="98756" y="275539"/>
                </a:cubicBezTo>
                <a:cubicBezTo>
                  <a:pt x="102820" y="274726"/>
                  <a:pt x="106477" y="276758"/>
                  <a:pt x="109728" y="281635"/>
                </a:cubicBezTo>
                <a:lnTo>
                  <a:pt x="112167" y="285292"/>
                </a:lnTo>
                <a:cubicBezTo>
                  <a:pt x="114605" y="288544"/>
                  <a:pt x="117450" y="290169"/>
                  <a:pt x="120701" y="290169"/>
                </a:cubicBezTo>
                <a:cubicBezTo>
                  <a:pt x="123140" y="290169"/>
                  <a:pt x="124765" y="291388"/>
                  <a:pt x="125578" y="293827"/>
                </a:cubicBezTo>
                <a:cubicBezTo>
                  <a:pt x="126391" y="295452"/>
                  <a:pt x="126797" y="297078"/>
                  <a:pt x="126797" y="298704"/>
                </a:cubicBezTo>
                <a:cubicBezTo>
                  <a:pt x="126797" y="300329"/>
                  <a:pt x="127204" y="301955"/>
                  <a:pt x="128016" y="303580"/>
                </a:cubicBezTo>
                <a:cubicBezTo>
                  <a:pt x="130455" y="309270"/>
                  <a:pt x="132893" y="313740"/>
                  <a:pt x="135332" y="316992"/>
                </a:cubicBezTo>
                <a:cubicBezTo>
                  <a:pt x="136144" y="317804"/>
                  <a:pt x="136957" y="318414"/>
                  <a:pt x="137770" y="318820"/>
                </a:cubicBezTo>
                <a:cubicBezTo>
                  <a:pt x="138583" y="319227"/>
                  <a:pt x="139396" y="319836"/>
                  <a:pt x="140208" y="320649"/>
                </a:cubicBezTo>
                <a:lnTo>
                  <a:pt x="147524" y="325526"/>
                </a:lnTo>
                <a:lnTo>
                  <a:pt x="154839" y="330403"/>
                </a:lnTo>
                <a:cubicBezTo>
                  <a:pt x="161341" y="333654"/>
                  <a:pt x="167844" y="338531"/>
                  <a:pt x="174346" y="345033"/>
                </a:cubicBezTo>
                <a:lnTo>
                  <a:pt x="190196" y="360883"/>
                </a:lnTo>
                <a:cubicBezTo>
                  <a:pt x="193447" y="364134"/>
                  <a:pt x="196292" y="368198"/>
                  <a:pt x="198730" y="373075"/>
                </a:cubicBezTo>
                <a:cubicBezTo>
                  <a:pt x="201168" y="377952"/>
                  <a:pt x="203200" y="381203"/>
                  <a:pt x="204826" y="382828"/>
                </a:cubicBezTo>
                <a:lnTo>
                  <a:pt x="209703" y="407212"/>
                </a:lnTo>
                <a:lnTo>
                  <a:pt x="217018" y="404774"/>
                </a:lnTo>
                <a:lnTo>
                  <a:pt x="229210" y="399897"/>
                </a:lnTo>
                <a:lnTo>
                  <a:pt x="290170" y="376732"/>
                </a:lnTo>
                <a:lnTo>
                  <a:pt x="349911" y="354787"/>
                </a:lnTo>
                <a:cubicBezTo>
                  <a:pt x="351536" y="353974"/>
                  <a:pt x="353568" y="353364"/>
                  <a:pt x="356007" y="352958"/>
                </a:cubicBezTo>
                <a:cubicBezTo>
                  <a:pt x="358445" y="352552"/>
                  <a:pt x="360884" y="351942"/>
                  <a:pt x="363322" y="351129"/>
                </a:cubicBezTo>
                <a:cubicBezTo>
                  <a:pt x="366573" y="349504"/>
                  <a:pt x="367386" y="347878"/>
                  <a:pt x="365760" y="346252"/>
                </a:cubicBezTo>
                <a:cubicBezTo>
                  <a:pt x="364948" y="340563"/>
                  <a:pt x="364541" y="334670"/>
                  <a:pt x="364541" y="328574"/>
                </a:cubicBezTo>
                <a:cubicBezTo>
                  <a:pt x="364541" y="322478"/>
                  <a:pt x="364541" y="317804"/>
                  <a:pt x="364541" y="314553"/>
                </a:cubicBezTo>
                <a:cubicBezTo>
                  <a:pt x="366167" y="311302"/>
                  <a:pt x="366573" y="306019"/>
                  <a:pt x="365760" y="298704"/>
                </a:cubicBezTo>
                <a:lnTo>
                  <a:pt x="364541" y="284073"/>
                </a:lnTo>
                <a:cubicBezTo>
                  <a:pt x="362916" y="267817"/>
                  <a:pt x="362509" y="255625"/>
                  <a:pt x="363322" y="247497"/>
                </a:cubicBezTo>
                <a:cubicBezTo>
                  <a:pt x="363322" y="238556"/>
                  <a:pt x="362509" y="224739"/>
                  <a:pt x="360884" y="206044"/>
                </a:cubicBezTo>
                <a:cubicBezTo>
                  <a:pt x="360884" y="204419"/>
                  <a:pt x="360477" y="201168"/>
                  <a:pt x="359664" y="196291"/>
                </a:cubicBezTo>
                <a:lnTo>
                  <a:pt x="357226" y="193852"/>
                </a:lnTo>
                <a:cubicBezTo>
                  <a:pt x="354788" y="197916"/>
                  <a:pt x="353568" y="201777"/>
                  <a:pt x="353568" y="205435"/>
                </a:cubicBezTo>
                <a:cubicBezTo>
                  <a:pt x="353568" y="209092"/>
                  <a:pt x="353975" y="212953"/>
                  <a:pt x="354788" y="217017"/>
                </a:cubicBezTo>
                <a:cubicBezTo>
                  <a:pt x="353162" y="216204"/>
                  <a:pt x="352146" y="214985"/>
                  <a:pt x="351740" y="213360"/>
                </a:cubicBezTo>
                <a:cubicBezTo>
                  <a:pt x="351333" y="211734"/>
                  <a:pt x="350724" y="210515"/>
                  <a:pt x="349911" y="209702"/>
                </a:cubicBezTo>
                <a:lnTo>
                  <a:pt x="352349" y="209702"/>
                </a:lnTo>
                <a:lnTo>
                  <a:pt x="353568" y="202387"/>
                </a:lnTo>
                <a:cubicBezTo>
                  <a:pt x="354381" y="198323"/>
                  <a:pt x="353568" y="195072"/>
                  <a:pt x="351130" y="192633"/>
                </a:cubicBezTo>
                <a:cubicBezTo>
                  <a:pt x="349504" y="198323"/>
                  <a:pt x="349098" y="204012"/>
                  <a:pt x="349911" y="209702"/>
                </a:cubicBezTo>
                <a:cubicBezTo>
                  <a:pt x="348285" y="208076"/>
                  <a:pt x="347472" y="206044"/>
                  <a:pt x="347472" y="203606"/>
                </a:cubicBezTo>
                <a:cubicBezTo>
                  <a:pt x="348285" y="199542"/>
                  <a:pt x="348692" y="194259"/>
                  <a:pt x="348692" y="187756"/>
                </a:cubicBezTo>
                <a:cubicBezTo>
                  <a:pt x="348692" y="186131"/>
                  <a:pt x="347879" y="184912"/>
                  <a:pt x="346253" y="184099"/>
                </a:cubicBezTo>
                <a:cubicBezTo>
                  <a:pt x="342189" y="184099"/>
                  <a:pt x="338938" y="182067"/>
                  <a:pt x="336500" y="178003"/>
                </a:cubicBezTo>
                <a:lnTo>
                  <a:pt x="334061" y="178003"/>
                </a:lnTo>
                <a:cubicBezTo>
                  <a:pt x="334061" y="177190"/>
                  <a:pt x="333858" y="176784"/>
                  <a:pt x="333452" y="176784"/>
                </a:cubicBezTo>
                <a:cubicBezTo>
                  <a:pt x="333045" y="176784"/>
                  <a:pt x="332842" y="177190"/>
                  <a:pt x="332842" y="178003"/>
                </a:cubicBezTo>
                <a:lnTo>
                  <a:pt x="332842" y="179222"/>
                </a:lnTo>
                <a:cubicBezTo>
                  <a:pt x="332842" y="181660"/>
                  <a:pt x="333655" y="183692"/>
                  <a:pt x="335280" y="185318"/>
                </a:cubicBezTo>
                <a:lnTo>
                  <a:pt x="343815" y="198729"/>
                </a:lnTo>
                <a:lnTo>
                  <a:pt x="343815" y="201168"/>
                </a:lnTo>
                <a:lnTo>
                  <a:pt x="336500" y="191414"/>
                </a:lnTo>
                <a:cubicBezTo>
                  <a:pt x="336500" y="191414"/>
                  <a:pt x="336093" y="190601"/>
                  <a:pt x="335280" y="188976"/>
                </a:cubicBezTo>
                <a:cubicBezTo>
                  <a:pt x="334468" y="187350"/>
                  <a:pt x="333248" y="186943"/>
                  <a:pt x="331623" y="187756"/>
                </a:cubicBezTo>
                <a:cubicBezTo>
                  <a:pt x="331623" y="188569"/>
                  <a:pt x="331420" y="188772"/>
                  <a:pt x="331013" y="188366"/>
                </a:cubicBezTo>
                <a:cubicBezTo>
                  <a:pt x="330607" y="187960"/>
                  <a:pt x="330404" y="187350"/>
                  <a:pt x="330404" y="186537"/>
                </a:cubicBezTo>
                <a:cubicBezTo>
                  <a:pt x="326340" y="184099"/>
                  <a:pt x="323495" y="181254"/>
                  <a:pt x="321869" y="178003"/>
                </a:cubicBezTo>
                <a:lnTo>
                  <a:pt x="316992" y="175564"/>
                </a:lnTo>
                <a:lnTo>
                  <a:pt x="309677" y="168249"/>
                </a:lnTo>
                <a:cubicBezTo>
                  <a:pt x="299924" y="158496"/>
                  <a:pt x="292202" y="151587"/>
                  <a:pt x="286512" y="147523"/>
                </a:cubicBezTo>
                <a:cubicBezTo>
                  <a:pt x="284074" y="145084"/>
                  <a:pt x="283261" y="141833"/>
                  <a:pt x="284074" y="137769"/>
                </a:cubicBezTo>
                <a:cubicBezTo>
                  <a:pt x="284074" y="133705"/>
                  <a:pt x="283668" y="130454"/>
                  <a:pt x="282855" y="128016"/>
                </a:cubicBezTo>
                <a:lnTo>
                  <a:pt x="281636" y="126796"/>
                </a:lnTo>
                <a:cubicBezTo>
                  <a:pt x="279197" y="125984"/>
                  <a:pt x="277978" y="123952"/>
                  <a:pt x="277978" y="120700"/>
                </a:cubicBezTo>
                <a:lnTo>
                  <a:pt x="275540" y="115824"/>
                </a:lnTo>
                <a:lnTo>
                  <a:pt x="268224" y="103632"/>
                </a:lnTo>
                <a:cubicBezTo>
                  <a:pt x="267412" y="102819"/>
                  <a:pt x="266192" y="100787"/>
                  <a:pt x="264567" y="97535"/>
                </a:cubicBezTo>
                <a:cubicBezTo>
                  <a:pt x="262941" y="94284"/>
                  <a:pt x="262941" y="91033"/>
                  <a:pt x="264567" y="87782"/>
                </a:cubicBezTo>
                <a:cubicBezTo>
                  <a:pt x="264567" y="86969"/>
                  <a:pt x="264973" y="86156"/>
                  <a:pt x="265786" y="85344"/>
                </a:cubicBezTo>
                <a:cubicBezTo>
                  <a:pt x="266599" y="84531"/>
                  <a:pt x="267818" y="84124"/>
                  <a:pt x="269444" y="84124"/>
                </a:cubicBezTo>
                <a:lnTo>
                  <a:pt x="271882" y="81686"/>
                </a:lnTo>
                <a:lnTo>
                  <a:pt x="282855" y="67055"/>
                </a:lnTo>
                <a:cubicBezTo>
                  <a:pt x="281229" y="74371"/>
                  <a:pt x="280416" y="78841"/>
                  <a:pt x="280416" y="80467"/>
                </a:cubicBezTo>
                <a:cubicBezTo>
                  <a:pt x="285293" y="76403"/>
                  <a:pt x="288138" y="73152"/>
                  <a:pt x="288951" y="70713"/>
                </a:cubicBezTo>
                <a:cubicBezTo>
                  <a:pt x="292202" y="65023"/>
                  <a:pt x="297079" y="59740"/>
                  <a:pt x="303581" y="54864"/>
                </a:cubicBezTo>
                <a:cubicBezTo>
                  <a:pt x="306020" y="54051"/>
                  <a:pt x="307239" y="52019"/>
                  <a:pt x="307239" y="48768"/>
                </a:cubicBezTo>
                <a:cubicBezTo>
                  <a:pt x="307239" y="46329"/>
                  <a:pt x="308052" y="43891"/>
                  <a:pt x="309677" y="41452"/>
                </a:cubicBezTo>
                <a:cubicBezTo>
                  <a:pt x="311303" y="39827"/>
                  <a:pt x="312116" y="39014"/>
                  <a:pt x="312116" y="39014"/>
                </a:cubicBezTo>
                <a:cubicBezTo>
                  <a:pt x="314554" y="37388"/>
                  <a:pt x="318212" y="34543"/>
                  <a:pt x="323088" y="30480"/>
                </a:cubicBezTo>
                <a:cubicBezTo>
                  <a:pt x="323901" y="28854"/>
                  <a:pt x="324917" y="27838"/>
                  <a:pt x="326136" y="27432"/>
                </a:cubicBezTo>
                <a:cubicBezTo>
                  <a:pt x="327356" y="27025"/>
                  <a:pt x="328372" y="26822"/>
                  <a:pt x="329184" y="26822"/>
                </a:cubicBezTo>
                <a:cubicBezTo>
                  <a:pt x="329997" y="26822"/>
                  <a:pt x="330810" y="26416"/>
                  <a:pt x="331623" y="25603"/>
                </a:cubicBezTo>
                <a:cubicBezTo>
                  <a:pt x="332436" y="24790"/>
                  <a:pt x="332842" y="24384"/>
                  <a:pt x="332842" y="24384"/>
                </a:cubicBezTo>
                <a:cubicBezTo>
                  <a:pt x="329591" y="22758"/>
                  <a:pt x="326746" y="22351"/>
                  <a:pt x="324308" y="23164"/>
                </a:cubicBezTo>
                <a:lnTo>
                  <a:pt x="307239" y="32918"/>
                </a:lnTo>
                <a:lnTo>
                  <a:pt x="308458" y="28041"/>
                </a:lnTo>
                <a:cubicBezTo>
                  <a:pt x="313335" y="23977"/>
                  <a:pt x="315773" y="21539"/>
                  <a:pt x="315773" y="20726"/>
                </a:cubicBezTo>
                <a:cubicBezTo>
                  <a:pt x="317399" y="17475"/>
                  <a:pt x="320650" y="15443"/>
                  <a:pt x="325527" y="14630"/>
                </a:cubicBezTo>
                <a:lnTo>
                  <a:pt x="331623" y="14630"/>
                </a:lnTo>
                <a:cubicBezTo>
                  <a:pt x="336500" y="14630"/>
                  <a:pt x="340157" y="11785"/>
                  <a:pt x="342596" y="6095"/>
                </a:cubicBezTo>
                <a:lnTo>
                  <a:pt x="346253" y="7315"/>
                </a:lnTo>
                <a:cubicBezTo>
                  <a:pt x="347066" y="8127"/>
                  <a:pt x="347879" y="8534"/>
                  <a:pt x="348692" y="8534"/>
                </a:cubicBezTo>
                <a:cubicBezTo>
                  <a:pt x="349504" y="8534"/>
                  <a:pt x="350317" y="8127"/>
                  <a:pt x="351130" y="7315"/>
                </a:cubicBezTo>
                <a:cubicBezTo>
                  <a:pt x="352756" y="4063"/>
                  <a:pt x="356007" y="2032"/>
                  <a:pt x="360884" y="1219"/>
                </a:cubicBezTo>
                <a:cubicBezTo>
                  <a:pt x="360884" y="406"/>
                  <a:pt x="362103" y="0"/>
                  <a:pt x="364541" y="0"/>
                </a:cubicBezTo>
                <a:close/>
                <a:moveTo>
                  <a:pt x="464516" y="25603"/>
                </a:moveTo>
                <a:cubicBezTo>
                  <a:pt x="460452" y="25603"/>
                  <a:pt x="457607" y="26416"/>
                  <a:pt x="455981" y="28041"/>
                </a:cubicBezTo>
                <a:lnTo>
                  <a:pt x="454762" y="29260"/>
                </a:lnTo>
                <a:lnTo>
                  <a:pt x="458420" y="31699"/>
                </a:lnTo>
                <a:cubicBezTo>
                  <a:pt x="460858" y="30886"/>
                  <a:pt x="463296" y="31292"/>
                  <a:pt x="465735" y="32918"/>
                </a:cubicBezTo>
                <a:lnTo>
                  <a:pt x="469392" y="35356"/>
                </a:lnTo>
                <a:cubicBezTo>
                  <a:pt x="469392" y="32105"/>
                  <a:pt x="468580" y="29260"/>
                  <a:pt x="466954" y="26822"/>
                </a:cubicBezTo>
                <a:cubicBezTo>
                  <a:pt x="466954" y="26009"/>
                  <a:pt x="466751" y="25603"/>
                  <a:pt x="466344" y="25603"/>
                </a:cubicBezTo>
                <a:cubicBezTo>
                  <a:pt x="465938" y="25603"/>
                  <a:pt x="465328" y="25603"/>
                  <a:pt x="464516" y="25603"/>
                </a:cubicBezTo>
                <a:close/>
                <a:moveTo>
                  <a:pt x="334061" y="26822"/>
                </a:moveTo>
                <a:lnTo>
                  <a:pt x="318212" y="36575"/>
                </a:lnTo>
                <a:cubicBezTo>
                  <a:pt x="314148" y="39014"/>
                  <a:pt x="313335" y="42672"/>
                  <a:pt x="315773" y="47548"/>
                </a:cubicBezTo>
                <a:lnTo>
                  <a:pt x="320650" y="41452"/>
                </a:lnTo>
                <a:cubicBezTo>
                  <a:pt x="323901" y="37388"/>
                  <a:pt x="325527" y="35356"/>
                  <a:pt x="325527" y="35356"/>
                </a:cubicBezTo>
                <a:cubicBezTo>
                  <a:pt x="326340" y="34543"/>
                  <a:pt x="329997" y="32105"/>
                  <a:pt x="336500" y="28041"/>
                </a:cubicBezTo>
                <a:cubicBezTo>
                  <a:pt x="336500" y="28041"/>
                  <a:pt x="336296" y="27838"/>
                  <a:pt x="335890" y="27432"/>
                </a:cubicBezTo>
                <a:cubicBezTo>
                  <a:pt x="335484" y="27025"/>
                  <a:pt x="335280" y="26822"/>
                  <a:pt x="335280" y="26822"/>
                </a:cubicBezTo>
                <a:lnTo>
                  <a:pt x="334061" y="26822"/>
                </a:lnTo>
                <a:close/>
                <a:moveTo>
                  <a:pt x="441351" y="28041"/>
                </a:moveTo>
                <a:cubicBezTo>
                  <a:pt x="441351" y="28854"/>
                  <a:pt x="441351" y="29260"/>
                  <a:pt x="441351" y="29260"/>
                </a:cubicBezTo>
                <a:lnTo>
                  <a:pt x="445008" y="30480"/>
                </a:lnTo>
                <a:lnTo>
                  <a:pt x="445008" y="29260"/>
                </a:lnTo>
                <a:cubicBezTo>
                  <a:pt x="444196" y="28448"/>
                  <a:pt x="442976" y="28041"/>
                  <a:pt x="441351" y="28041"/>
                </a:cubicBezTo>
                <a:close/>
                <a:moveTo>
                  <a:pt x="492557" y="41452"/>
                </a:moveTo>
                <a:cubicBezTo>
                  <a:pt x="490932" y="42265"/>
                  <a:pt x="489306" y="43891"/>
                  <a:pt x="487680" y="46329"/>
                </a:cubicBezTo>
                <a:lnTo>
                  <a:pt x="492557" y="48768"/>
                </a:lnTo>
                <a:cubicBezTo>
                  <a:pt x="494183" y="46329"/>
                  <a:pt x="494183" y="43891"/>
                  <a:pt x="492557" y="41452"/>
                </a:cubicBezTo>
                <a:close/>
                <a:moveTo>
                  <a:pt x="503530" y="45110"/>
                </a:moveTo>
                <a:lnTo>
                  <a:pt x="501092" y="47548"/>
                </a:lnTo>
                <a:cubicBezTo>
                  <a:pt x="501092" y="47548"/>
                  <a:pt x="500279" y="48768"/>
                  <a:pt x="498653" y="51206"/>
                </a:cubicBezTo>
                <a:cubicBezTo>
                  <a:pt x="498653" y="50393"/>
                  <a:pt x="498450" y="49783"/>
                  <a:pt x="498044" y="49377"/>
                </a:cubicBezTo>
                <a:cubicBezTo>
                  <a:pt x="497637" y="48971"/>
                  <a:pt x="497434" y="48361"/>
                  <a:pt x="497434" y="47548"/>
                </a:cubicBezTo>
                <a:cubicBezTo>
                  <a:pt x="496621" y="47548"/>
                  <a:pt x="496012" y="47955"/>
                  <a:pt x="495605" y="48768"/>
                </a:cubicBezTo>
                <a:cubicBezTo>
                  <a:pt x="495199" y="49580"/>
                  <a:pt x="494996" y="50393"/>
                  <a:pt x="494996" y="51206"/>
                </a:cubicBezTo>
                <a:cubicBezTo>
                  <a:pt x="498247" y="53644"/>
                  <a:pt x="500685" y="55270"/>
                  <a:pt x="502311" y="56083"/>
                </a:cubicBezTo>
                <a:cubicBezTo>
                  <a:pt x="503124" y="56896"/>
                  <a:pt x="503936" y="56896"/>
                  <a:pt x="504749" y="56083"/>
                </a:cubicBezTo>
                <a:cubicBezTo>
                  <a:pt x="505562" y="55270"/>
                  <a:pt x="505968" y="54051"/>
                  <a:pt x="505968" y="52425"/>
                </a:cubicBezTo>
                <a:cubicBezTo>
                  <a:pt x="505968" y="50799"/>
                  <a:pt x="505562" y="49174"/>
                  <a:pt x="504749" y="47548"/>
                </a:cubicBezTo>
                <a:cubicBezTo>
                  <a:pt x="504749" y="45923"/>
                  <a:pt x="504343" y="45110"/>
                  <a:pt x="503530" y="45110"/>
                </a:cubicBezTo>
                <a:close/>
                <a:moveTo>
                  <a:pt x="345034" y="149961"/>
                </a:moveTo>
                <a:cubicBezTo>
                  <a:pt x="344221" y="149961"/>
                  <a:pt x="343815" y="150368"/>
                  <a:pt x="343815" y="151180"/>
                </a:cubicBezTo>
                <a:cubicBezTo>
                  <a:pt x="343815" y="151993"/>
                  <a:pt x="343612" y="153416"/>
                  <a:pt x="343205" y="155448"/>
                </a:cubicBezTo>
                <a:cubicBezTo>
                  <a:pt x="342799" y="157480"/>
                  <a:pt x="342596" y="158902"/>
                  <a:pt x="342596" y="159715"/>
                </a:cubicBezTo>
                <a:lnTo>
                  <a:pt x="345034" y="164592"/>
                </a:lnTo>
                <a:cubicBezTo>
                  <a:pt x="346660" y="164592"/>
                  <a:pt x="347472" y="164185"/>
                  <a:pt x="347472" y="163372"/>
                </a:cubicBezTo>
                <a:cubicBezTo>
                  <a:pt x="349098" y="159308"/>
                  <a:pt x="349098" y="155244"/>
                  <a:pt x="347472" y="151180"/>
                </a:cubicBezTo>
                <a:cubicBezTo>
                  <a:pt x="346660" y="150368"/>
                  <a:pt x="345847" y="149961"/>
                  <a:pt x="345034" y="149961"/>
                </a:cubicBezTo>
                <a:close/>
                <a:moveTo>
                  <a:pt x="381610" y="298704"/>
                </a:moveTo>
                <a:cubicBezTo>
                  <a:pt x="380797" y="312521"/>
                  <a:pt x="381610" y="327558"/>
                  <a:pt x="384048" y="343814"/>
                </a:cubicBezTo>
                <a:cubicBezTo>
                  <a:pt x="384861" y="343001"/>
                  <a:pt x="385268" y="341782"/>
                  <a:pt x="385268" y="340156"/>
                </a:cubicBezTo>
                <a:lnTo>
                  <a:pt x="385268" y="327964"/>
                </a:lnTo>
                <a:cubicBezTo>
                  <a:pt x="385268" y="323088"/>
                  <a:pt x="384455" y="314960"/>
                  <a:pt x="382829" y="303580"/>
                </a:cubicBezTo>
                <a:lnTo>
                  <a:pt x="381610" y="298704"/>
                </a:lnTo>
                <a:close/>
                <a:moveTo>
                  <a:pt x="370637" y="304800"/>
                </a:moveTo>
                <a:lnTo>
                  <a:pt x="370637" y="313334"/>
                </a:lnTo>
                <a:lnTo>
                  <a:pt x="369418" y="327964"/>
                </a:lnTo>
                <a:lnTo>
                  <a:pt x="369418" y="334060"/>
                </a:lnTo>
                <a:cubicBezTo>
                  <a:pt x="371856" y="329184"/>
                  <a:pt x="372872" y="323697"/>
                  <a:pt x="372466" y="317601"/>
                </a:cubicBezTo>
                <a:cubicBezTo>
                  <a:pt x="372060" y="311505"/>
                  <a:pt x="371856" y="307238"/>
                  <a:pt x="371856" y="304800"/>
                </a:cubicBezTo>
                <a:lnTo>
                  <a:pt x="370637" y="304800"/>
                </a:lnTo>
                <a:close/>
                <a:moveTo>
                  <a:pt x="373076" y="336499"/>
                </a:moveTo>
                <a:cubicBezTo>
                  <a:pt x="372263" y="338124"/>
                  <a:pt x="372060" y="339750"/>
                  <a:pt x="372466" y="341376"/>
                </a:cubicBezTo>
                <a:cubicBezTo>
                  <a:pt x="372872" y="343001"/>
                  <a:pt x="373076" y="344627"/>
                  <a:pt x="373076" y="346252"/>
                </a:cubicBezTo>
                <a:lnTo>
                  <a:pt x="374295" y="346252"/>
                </a:lnTo>
                <a:lnTo>
                  <a:pt x="373076" y="341376"/>
                </a:lnTo>
                <a:lnTo>
                  <a:pt x="373076" y="336499"/>
                </a:lnTo>
                <a:close/>
                <a:moveTo>
                  <a:pt x="376733" y="338937"/>
                </a:moveTo>
                <a:lnTo>
                  <a:pt x="377952" y="346252"/>
                </a:lnTo>
                <a:cubicBezTo>
                  <a:pt x="378765" y="344627"/>
                  <a:pt x="378968" y="343408"/>
                  <a:pt x="378562" y="342595"/>
                </a:cubicBezTo>
                <a:cubicBezTo>
                  <a:pt x="378156" y="341782"/>
                  <a:pt x="377546" y="340563"/>
                  <a:pt x="376733" y="338937"/>
                </a:cubicBezTo>
                <a:close/>
                <a:moveTo>
                  <a:pt x="564490" y="386486"/>
                </a:moveTo>
                <a:cubicBezTo>
                  <a:pt x="563677" y="387299"/>
                  <a:pt x="562052" y="387705"/>
                  <a:pt x="559613" y="387705"/>
                </a:cubicBezTo>
                <a:lnTo>
                  <a:pt x="562052" y="391363"/>
                </a:lnTo>
                <a:cubicBezTo>
                  <a:pt x="560426" y="392176"/>
                  <a:pt x="559207" y="392582"/>
                  <a:pt x="558394" y="392582"/>
                </a:cubicBezTo>
                <a:lnTo>
                  <a:pt x="558394" y="393801"/>
                </a:lnTo>
                <a:lnTo>
                  <a:pt x="565709" y="392582"/>
                </a:lnTo>
                <a:cubicBezTo>
                  <a:pt x="564896" y="391769"/>
                  <a:pt x="564490" y="389737"/>
                  <a:pt x="564490" y="386486"/>
                </a:cubicBezTo>
                <a:close/>
                <a:moveTo>
                  <a:pt x="648615" y="386486"/>
                </a:moveTo>
                <a:lnTo>
                  <a:pt x="643738" y="387705"/>
                </a:lnTo>
                <a:cubicBezTo>
                  <a:pt x="642925" y="387705"/>
                  <a:pt x="641096" y="388315"/>
                  <a:pt x="638252" y="389534"/>
                </a:cubicBezTo>
                <a:cubicBezTo>
                  <a:pt x="635407" y="390753"/>
                  <a:pt x="632359" y="390550"/>
                  <a:pt x="629108" y="388924"/>
                </a:cubicBezTo>
                <a:cubicBezTo>
                  <a:pt x="629108" y="388924"/>
                  <a:pt x="629108" y="389128"/>
                  <a:pt x="629108" y="389534"/>
                </a:cubicBezTo>
                <a:cubicBezTo>
                  <a:pt x="629108" y="389940"/>
                  <a:pt x="629108" y="390144"/>
                  <a:pt x="629108" y="390144"/>
                </a:cubicBezTo>
                <a:lnTo>
                  <a:pt x="613258" y="392582"/>
                </a:lnTo>
                <a:lnTo>
                  <a:pt x="609600" y="392582"/>
                </a:lnTo>
                <a:cubicBezTo>
                  <a:pt x="606349" y="392582"/>
                  <a:pt x="601879" y="393395"/>
                  <a:pt x="596189" y="395020"/>
                </a:cubicBezTo>
                <a:cubicBezTo>
                  <a:pt x="588061" y="398272"/>
                  <a:pt x="583184" y="399897"/>
                  <a:pt x="581559" y="399897"/>
                </a:cubicBezTo>
                <a:cubicBezTo>
                  <a:pt x="577495" y="401523"/>
                  <a:pt x="573431" y="403148"/>
                  <a:pt x="569367" y="404774"/>
                </a:cubicBezTo>
                <a:lnTo>
                  <a:pt x="569367" y="399897"/>
                </a:lnTo>
                <a:cubicBezTo>
                  <a:pt x="566928" y="399897"/>
                  <a:pt x="564084" y="400710"/>
                  <a:pt x="560832" y="402336"/>
                </a:cubicBezTo>
                <a:cubicBezTo>
                  <a:pt x="560020" y="403148"/>
                  <a:pt x="558597" y="403352"/>
                  <a:pt x="556565" y="402945"/>
                </a:cubicBezTo>
                <a:cubicBezTo>
                  <a:pt x="554533" y="402539"/>
                  <a:pt x="553111" y="403148"/>
                  <a:pt x="552298" y="404774"/>
                </a:cubicBezTo>
                <a:cubicBezTo>
                  <a:pt x="553924" y="406399"/>
                  <a:pt x="555549" y="406806"/>
                  <a:pt x="557175" y="405993"/>
                </a:cubicBezTo>
                <a:lnTo>
                  <a:pt x="565709" y="403555"/>
                </a:lnTo>
                <a:lnTo>
                  <a:pt x="565709" y="404774"/>
                </a:lnTo>
                <a:lnTo>
                  <a:pt x="557175" y="408432"/>
                </a:lnTo>
                <a:lnTo>
                  <a:pt x="557175" y="409651"/>
                </a:lnTo>
                <a:lnTo>
                  <a:pt x="562052" y="412089"/>
                </a:lnTo>
                <a:cubicBezTo>
                  <a:pt x="562864" y="415340"/>
                  <a:pt x="564084" y="416966"/>
                  <a:pt x="565709" y="416966"/>
                </a:cubicBezTo>
                <a:cubicBezTo>
                  <a:pt x="568960" y="416966"/>
                  <a:pt x="572821" y="415950"/>
                  <a:pt x="577292" y="413918"/>
                </a:cubicBezTo>
                <a:cubicBezTo>
                  <a:pt x="581762" y="411886"/>
                  <a:pt x="585216" y="410464"/>
                  <a:pt x="587655" y="409651"/>
                </a:cubicBezTo>
                <a:lnTo>
                  <a:pt x="592532" y="409651"/>
                </a:lnTo>
                <a:cubicBezTo>
                  <a:pt x="595783" y="409651"/>
                  <a:pt x="597408" y="407619"/>
                  <a:pt x="597408" y="403555"/>
                </a:cubicBezTo>
                <a:lnTo>
                  <a:pt x="597408" y="401116"/>
                </a:lnTo>
                <a:cubicBezTo>
                  <a:pt x="598221" y="402742"/>
                  <a:pt x="598831" y="404368"/>
                  <a:pt x="599237" y="405993"/>
                </a:cubicBezTo>
                <a:cubicBezTo>
                  <a:pt x="599644" y="407619"/>
                  <a:pt x="600660" y="408432"/>
                  <a:pt x="602285" y="408432"/>
                </a:cubicBezTo>
                <a:cubicBezTo>
                  <a:pt x="602285" y="408432"/>
                  <a:pt x="603504" y="408432"/>
                  <a:pt x="605943" y="408432"/>
                </a:cubicBezTo>
                <a:cubicBezTo>
                  <a:pt x="609194" y="405993"/>
                  <a:pt x="612039" y="405180"/>
                  <a:pt x="614477" y="405993"/>
                </a:cubicBezTo>
                <a:lnTo>
                  <a:pt x="619354" y="403555"/>
                </a:lnTo>
                <a:lnTo>
                  <a:pt x="619354" y="401116"/>
                </a:lnTo>
                <a:lnTo>
                  <a:pt x="616916" y="399897"/>
                </a:lnTo>
                <a:lnTo>
                  <a:pt x="620573" y="398678"/>
                </a:lnTo>
                <a:lnTo>
                  <a:pt x="632765" y="396240"/>
                </a:lnTo>
                <a:cubicBezTo>
                  <a:pt x="636016" y="396240"/>
                  <a:pt x="638048" y="397459"/>
                  <a:pt x="638861" y="399897"/>
                </a:cubicBezTo>
                <a:cubicBezTo>
                  <a:pt x="639674" y="397459"/>
                  <a:pt x="641706" y="395427"/>
                  <a:pt x="644957" y="393801"/>
                </a:cubicBezTo>
                <a:cubicBezTo>
                  <a:pt x="649834" y="393801"/>
                  <a:pt x="651053" y="391363"/>
                  <a:pt x="648615" y="386486"/>
                </a:cubicBezTo>
                <a:close/>
                <a:moveTo>
                  <a:pt x="646176" y="399897"/>
                </a:moveTo>
                <a:lnTo>
                  <a:pt x="638861" y="404774"/>
                </a:lnTo>
                <a:lnTo>
                  <a:pt x="629108" y="407212"/>
                </a:lnTo>
                <a:cubicBezTo>
                  <a:pt x="621792" y="406399"/>
                  <a:pt x="616103" y="406806"/>
                  <a:pt x="612039" y="408432"/>
                </a:cubicBezTo>
                <a:lnTo>
                  <a:pt x="602285" y="412089"/>
                </a:lnTo>
                <a:cubicBezTo>
                  <a:pt x="595783" y="414528"/>
                  <a:pt x="590093" y="416153"/>
                  <a:pt x="585216" y="416966"/>
                </a:cubicBezTo>
                <a:cubicBezTo>
                  <a:pt x="580340" y="417779"/>
                  <a:pt x="576682" y="418185"/>
                  <a:pt x="574244" y="418185"/>
                </a:cubicBezTo>
                <a:lnTo>
                  <a:pt x="574244" y="425500"/>
                </a:lnTo>
                <a:cubicBezTo>
                  <a:pt x="575056" y="426313"/>
                  <a:pt x="576682" y="426720"/>
                  <a:pt x="579120" y="426720"/>
                </a:cubicBezTo>
                <a:cubicBezTo>
                  <a:pt x="578308" y="427532"/>
                  <a:pt x="578308" y="428548"/>
                  <a:pt x="579120" y="429767"/>
                </a:cubicBezTo>
                <a:cubicBezTo>
                  <a:pt x="579933" y="430987"/>
                  <a:pt x="580746" y="432003"/>
                  <a:pt x="581559" y="432816"/>
                </a:cubicBezTo>
                <a:cubicBezTo>
                  <a:pt x="583997" y="431190"/>
                  <a:pt x="585623" y="431190"/>
                  <a:pt x="586436" y="432816"/>
                </a:cubicBezTo>
                <a:lnTo>
                  <a:pt x="592532" y="436473"/>
                </a:lnTo>
                <a:cubicBezTo>
                  <a:pt x="592532" y="438099"/>
                  <a:pt x="592532" y="439521"/>
                  <a:pt x="592532" y="440740"/>
                </a:cubicBezTo>
                <a:cubicBezTo>
                  <a:pt x="592532" y="441960"/>
                  <a:pt x="593344" y="443382"/>
                  <a:pt x="594970" y="445008"/>
                </a:cubicBezTo>
                <a:cubicBezTo>
                  <a:pt x="594970" y="445008"/>
                  <a:pt x="598221" y="447039"/>
                  <a:pt x="604724" y="451104"/>
                </a:cubicBezTo>
                <a:lnTo>
                  <a:pt x="604724" y="446227"/>
                </a:lnTo>
                <a:lnTo>
                  <a:pt x="602285" y="442569"/>
                </a:lnTo>
                <a:lnTo>
                  <a:pt x="609600" y="445008"/>
                </a:lnTo>
                <a:lnTo>
                  <a:pt x="609600" y="441350"/>
                </a:lnTo>
                <a:cubicBezTo>
                  <a:pt x="612039" y="442163"/>
                  <a:pt x="612445" y="444601"/>
                  <a:pt x="610820" y="448665"/>
                </a:cubicBezTo>
                <a:cubicBezTo>
                  <a:pt x="611632" y="448665"/>
                  <a:pt x="613461" y="449275"/>
                  <a:pt x="616306" y="450494"/>
                </a:cubicBezTo>
                <a:cubicBezTo>
                  <a:pt x="619151" y="451713"/>
                  <a:pt x="621792" y="451104"/>
                  <a:pt x="624231" y="448665"/>
                </a:cubicBezTo>
                <a:cubicBezTo>
                  <a:pt x="624231" y="447039"/>
                  <a:pt x="624028" y="445820"/>
                  <a:pt x="623621" y="445008"/>
                </a:cubicBezTo>
                <a:cubicBezTo>
                  <a:pt x="623215" y="444195"/>
                  <a:pt x="623418" y="443382"/>
                  <a:pt x="624231" y="442569"/>
                </a:cubicBezTo>
                <a:cubicBezTo>
                  <a:pt x="625044" y="440131"/>
                  <a:pt x="625044" y="438505"/>
                  <a:pt x="624231" y="437692"/>
                </a:cubicBezTo>
                <a:lnTo>
                  <a:pt x="618135" y="431596"/>
                </a:lnTo>
                <a:cubicBezTo>
                  <a:pt x="618135" y="430784"/>
                  <a:pt x="618541" y="430377"/>
                  <a:pt x="619354" y="430377"/>
                </a:cubicBezTo>
                <a:lnTo>
                  <a:pt x="627888" y="436473"/>
                </a:lnTo>
                <a:cubicBezTo>
                  <a:pt x="629514" y="435660"/>
                  <a:pt x="629514" y="434441"/>
                  <a:pt x="627888" y="432816"/>
                </a:cubicBezTo>
                <a:lnTo>
                  <a:pt x="618135" y="424281"/>
                </a:lnTo>
                <a:lnTo>
                  <a:pt x="618135" y="423062"/>
                </a:lnTo>
                <a:lnTo>
                  <a:pt x="630327" y="431596"/>
                </a:lnTo>
                <a:lnTo>
                  <a:pt x="633984" y="426720"/>
                </a:lnTo>
                <a:cubicBezTo>
                  <a:pt x="635610" y="424281"/>
                  <a:pt x="635204" y="422656"/>
                  <a:pt x="632765" y="421843"/>
                </a:cubicBezTo>
                <a:lnTo>
                  <a:pt x="627888" y="415747"/>
                </a:lnTo>
                <a:cubicBezTo>
                  <a:pt x="634391" y="419811"/>
                  <a:pt x="637642" y="421843"/>
                  <a:pt x="637642" y="421843"/>
                </a:cubicBezTo>
                <a:cubicBezTo>
                  <a:pt x="637642" y="419404"/>
                  <a:pt x="638861" y="416356"/>
                  <a:pt x="641300" y="412699"/>
                </a:cubicBezTo>
                <a:cubicBezTo>
                  <a:pt x="643738" y="409041"/>
                  <a:pt x="645364" y="404774"/>
                  <a:pt x="646176" y="399897"/>
                </a:cubicBezTo>
                <a:close/>
                <a:moveTo>
                  <a:pt x="602285" y="387705"/>
                </a:moveTo>
                <a:cubicBezTo>
                  <a:pt x="596596" y="386892"/>
                  <a:pt x="592938" y="388112"/>
                  <a:pt x="591312" y="391363"/>
                </a:cubicBezTo>
                <a:lnTo>
                  <a:pt x="592532" y="391363"/>
                </a:lnTo>
                <a:cubicBezTo>
                  <a:pt x="596596" y="391363"/>
                  <a:pt x="599847" y="390144"/>
                  <a:pt x="602285" y="387705"/>
                </a:cubicBezTo>
                <a:close/>
                <a:moveTo>
                  <a:pt x="571805" y="390144"/>
                </a:moveTo>
                <a:cubicBezTo>
                  <a:pt x="569367" y="390144"/>
                  <a:pt x="567741" y="390550"/>
                  <a:pt x="566928" y="391363"/>
                </a:cubicBezTo>
                <a:lnTo>
                  <a:pt x="571805" y="391363"/>
                </a:lnTo>
                <a:lnTo>
                  <a:pt x="571805" y="390144"/>
                </a:lnTo>
                <a:close/>
                <a:moveTo>
                  <a:pt x="586436" y="390144"/>
                </a:moveTo>
                <a:cubicBezTo>
                  <a:pt x="584810" y="390956"/>
                  <a:pt x="580949" y="391972"/>
                  <a:pt x="574853" y="393192"/>
                </a:cubicBezTo>
                <a:cubicBezTo>
                  <a:pt x="568757" y="394411"/>
                  <a:pt x="564490" y="395833"/>
                  <a:pt x="562052" y="397459"/>
                </a:cubicBezTo>
                <a:lnTo>
                  <a:pt x="562052" y="399897"/>
                </a:lnTo>
                <a:cubicBezTo>
                  <a:pt x="562864" y="399084"/>
                  <a:pt x="563677" y="398881"/>
                  <a:pt x="564490" y="399288"/>
                </a:cubicBezTo>
                <a:cubicBezTo>
                  <a:pt x="565303" y="399694"/>
                  <a:pt x="565709" y="399491"/>
                  <a:pt x="565709" y="398678"/>
                </a:cubicBezTo>
                <a:cubicBezTo>
                  <a:pt x="573024" y="397052"/>
                  <a:pt x="578714" y="395427"/>
                  <a:pt x="582778" y="393801"/>
                </a:cubicBezTo>
                <a:cubicBezTo>
                  <a:pt x="584404" y="393801"/>
                  <a:pt x="585623" y="393395"/>
                  <a:pt x="586436" y="392582"/>
                </a:cubicBezTo>
                <a:cubicBezTo>
                  <a:pt x="588874" y="391769"/>
                  <a:pt x="588874" y="390956"/>
                  <a:pt x="586436" y="390144"/>
                </a:cubicBezTo>
                <a:close/>
                <a:moveTo>
                  <a:pt x="554736" y="390144"/>
                </a:moveTo>
                <a:cubicBezTo>
                  <a:pt x="549860" y="390956"/>
                  <a:pt x="544576" y="392582"/>
                  <a:pt x="538887" y="395020"/>
                </a:cubicBezTo>
                <a:cubicBezTo>
                  <a:pt x="540512" y="395020"/>
                  <a:pt x="542951" y="394817"/>
                  <a:pt x="546202" y="394411"/>
                </a:cubicBezTo>
                <a:cubicBezTo>
                  <a:pt x="549453" y="394004"/>
                  <a:pt x="552298" y="392582"/>
                  <a:pt x="554736" y="390144"/>
                </a:cubicBezTo>
                <a:close/>
                <a:moveTo>
                  <a:pt x="536448" y="395020"/>
                </a:moveTo>
                <a:lnTo>
                  <a:pt x="535229" y="396240"/>
                </a:lnTo>
                <a:lnTo>
                  <a:pt x="536448" y="397459"/>
                </a:lnTo>
                <a:lnTo>
                  <a:pt x="538887" y="396240"/>
                </a:lnTo>
                <a:lnTo>
                  <a:pt x="536448" y="395020"/>
                </a:lnTo>
                <a:close/>
                <a:moveTo>
                  <a:pt x="525476" y="398678"/>
                </a:moveTo>
                <a:lnTo>
                  <a:pt x="523037" y="399897"/>
                </a:lnTo>
                <a:lnTo>
                  <a:pt x="524256" y="401116"/>
                </a:lnTo>
                <a:cubicBezTo>
                  <a:pt x="524256" y="401116"/>
                  <a:pt x="525069" y="400710"/>
                  <a:pt x="526695" y="399897"/>
                </a:cubicBezTo>
                <a:lnTo>
                  <a:pt x="525476" y="398678"/>
                </a:lnTo>
                <a:close/>
                <a:moveTo>
                  <a:pt x="559613" y="398678"/>
                </a:moveTo>
                <a:cubicBezTo>
                  <a:pt x="557988" y="398678"/>
                  <a:pt x="555143" y="399491"/>
                  <a:pt x="551079" y="401116"/>
                </a:cubicBezTo>
                <a:cubicBezTo>
                  <a:pt x="551892" y="401116"/>
                  <a:pt x="553314" y="400913"/>
                  <a:pt x="555346" y="400507"/>
                </a:cubicBezTo>
                <a:cubicBezTo>
                  <a:pt x="557378" y="400100"/>
                  <a:pt x="558800" y="399491"/>
                  <a:pt x="559613" y="398678"/>
                </a:cubicBezTo>
                <a:close/>
                <a:moveTo>
                  <a:pt x="544983" y="405993"/>
                </a:moveTo>
                <a:lnTo>
                  <a:pt x="534010" y="408432"/>
                </a:lnTo>
                <a:cubicBezTo>
                  <a:pt x="533197" y="408432"/>
                  <a:pt x="531978" y="409244"/>
                  <a:pt x="530352" y="410870"/>
                </a:cubicBezTo>
                <a:cubicBezTo>
                  <a:pt x="531165" y="413308"/>
                  <a:pt x="532791" y="414121"/>
                  <a:pt x="535229" y="413308"/>
                </a:cubicBezTo>
                <a:cubicBezTo>
                  <a:pt x="537668" y="412496"/>
                  <a:pt x="538887" y="412089"/>
                  <a:pt x="538887" y="412089"/>
                </a:cubicBezTo>
                <a:lnTo>
                  <a:pt x="537668" y="414528"/>
                </a:lnTo>
                <a:cubicBezTo>
                  <a:pt x="536855" y="416153"/>
                  <a:pt x="536855" y="417576"/>
                  <a:pt x="537668" y="418795"/>
                </a:cubicBezTo>
                <a:cubicBezTo>
                  <a:pt x="538480" y="420014"/>
                  <a:pt x="538887" y="420623"/>
                  <a:pt x="538887" y="420623"/>
                </a:cubicBezTo>
                <a:cubicBezTo>
                  <a:pt x="541325" y="421436"/>
                  <a:pt x="544576" y="421843"/>
                  <a:pt x="548640" y="421843"/>
                </a:cubicBezTo>
                <a:cubicBezTo>
                  <a:pt x="553517" y="420217"/>
                  <a:pt x="556362" y="419404"/>
                  <a:pt x="557175" y="419404"/>
                </a:cubicBezTo>
                <a:cubicBezTo>
                  <a:pt x="557175" y="417779"/>
                  <a:pt x="556362" y="416966"/>
                  <a:pt x="554736" y="416966"/>
                </a:cubicBezTo>
                <a:cubicBezTo>
                  <a:pt x="554736" y="415340"/>
                  <a:pt x="554330" y="414121"/>
                  <a:pt x="553517" y="413308"/>
                </a:cubicBezTo>
                <a:cubicBezTo>
                  <a:pt x="552704" y="412496"/>
                  <a:pt x="551892" y="411683"/>
                  <a:pt x="551079" y="410870"/>
                </a:cubicBezTo>
                <a:cubicBezTo>
                  <a:pt x="547015" y="411683"/>
                  <a:pt x="544576" y="411683"/>
                  <a:pt x="543764" y="410870"/>
                </a:cubicBezTo>
                <a:lnTo>
                  <a:pt x="546202" y="409651"/>
                </a:lnTo>
                <a:cubicBezTo>
                  <a:pt x="547015" y="408838"/>
                  <a:pt x="547421" y="408025"/>
                  <a:pt x="547421" y="407212"/>
                </a:cubicBezTo>
                <a:lnTo>
                  <a:pt x="544983" y="405993"/>
                </a:lnTo>
                <a:close/>
                <a:moveTo>
                  <a:pt x="507188" y="418185"/>
                </a:moveTo>
                <a:lnTo>
                  <a:pt x="505968" y="419404"/>
                </a:lnTo>
                <a:lnTo>
                  <a:pt x="505968" y="421843"/>
                </a:lnTo>
                <a:cubicBezTo>
                  <a:pt x="508407" y="420217"/>
                  <a:pt x="508813" y="418998"/>
                  <a:pt x="507188" y="418185"/>
                </a:cubicBezTo>
                <a:close/>
                <a:moveTo>
                  <a:pt x="510845" y="423062"/>
                </a:moveTo>
                <a:cubicBezTo>
                  <a:pt x="510845" y="423062"/>
                  <a:pt x="510032" y="423875"/>
                  <a:pt x="508407" y="425500"/>
                </a:cubicBezTo>
                <a:cubicBezTo>
                  <a:pt x="510032" y="429564"/>
                  <a:pt x="512471" y="432003"/>
                  <a:pt x="515722" y="432816"/>
                </a:cubicBezTo>
                <a:lnTo>
                  <a:pt x="515722" y="430377"/>
                </a:lnTo>
                <a:cubicBezTo>
                  <a:pt x="515722" y="427939"/>
                  <a:pt x="514096" y="425500"/>
                  <a:pt x="510845" y="423062"/>
                </a:cubicBezTo>
                <a:close/>
                <a:moveTo>
                  <a:pt x="566928" y="423062"/>
                </a:moveTo>
                <a:lnTo>
                  <a:pt x="565773" y="423190"/>
                </a:lnTo>
                <a:lnTo>
                  <a:pt x="566928" y="425500"/>
                </a:lnTo>
                <a:cubicBezTo>
                  <a:pt x="567741" y="426313"/>
                  <a:pt x="568960" y="426313"/>
                  <a:pt x="570586" y="425500"/>
                </a:cubicBezTo>
                <a:cubicBezTo>
                  <a:pt x="569773" y="423875"/>
                  <a:pt x="568554" y="423062"/>
                  <a:pt x="566928" y="423062"/>
                </a:cubicBezTo>
                <a:close/>
                <a:moveTo>
                  <a:pt x="565761" y="423192"/>
                </a:moveTo>
                <a:lnTo>
                  <a:pt x="555956" y="424281"/>
                </a:lnTo>
                <a:cubicBezTo>
                  <a:pt x="552704" y="425094"/>
                  <a:pt x="549860" y="426313"/>
                  <a:pt x="547421" y="427939"/>
                </a:cubicBezTo>
                <a:cubicBezTo>
                  <a:pt x="547421" y="427939"/>
                  <a:pt x="549860" y="430377"/>
                  <a:pt x="554736" y="435254"/>
                </a:cubicBezTo>
                <a:lnTo>
                  <a:pt x="565709" y="445008"/>
                </a:lnTo>
                <a:lnTo>
                  <a:pt x="570586" y="447446"/>
                </a:lnTo>
                <a:lnTo>
                  <a:pt x="583997" y="458419"/>
                </a:lnTo>
                <a:cubicBezTo>
                  <a:pt x="586436" y="460044"/>
                  <a:pt x="590093" y="461670"/>
                  <a:pt x="594970" y="463296"/>
                </a:cubicBezTo>
                <a:lnTo>
                  <a:pt x="593751" y="460857"/>
                </a:lnTo>
                <a:cubicBezTo>
                  <a:pt x="589687" y="456793"/>
                  <a:pt x="586029" y="452729"/>
                  <a:pt x="582778" y="448665"/>
                </a:cubicBezTo>
                <a:lnTo>
                  <a:pt x="576682" y="445008"/>
                </a:lnTo>
                <a:cubicBezTo>
                  <a:pt x="575869" y="443382"/>
                  <a:pt x="575260" y="441960"/>
                  <a:pt x="574853" y="440740"/>
                </a:cubicBezTo>
                <a:cubicBezTo>
                  <a:pt x="574447" y="439521"/>
                  <a:pt x="573837" y="438505"/>
                  <a:pt x="573024" y="437692"/>
                </a:cubicBezTo>
                <a:lnTo>
                  <a:pt x="576682" y="436473"/>
                </a:lnTo>
                <a:cubicBezTo>
                  <a:pt x="575869" y="435660"/>
                  <a:pt x="574853" y="434441"/>
                  <a:pt x="573634" y="432816"/>
                </a:cubicBezTo>
                <a:cubicBezTo>
                  <a:pt x="572415" y="431190"/>
                  <a:pt x="570586" y="429971"/>
                  <a:pt x="568148" y="429158"/>
                </a:cubicBezTo>
                <a:lnTo>
                  <a:pt x="565761" y="423192"/>
                </a:lnTo>
                <a:close/>
                <a:moveTo>
                  <a:pt x="585216" y="447446"/>
                </a:moveTo>
                <a:cubicBezTo>
                  <a:pt x="584404" y="449072"/>
                  <a:pt x="584810" y="450291"/>
                  <a:pt x="586436" y="451104"/>
                </a:cubicBezTo>
                <a:cubicBezTo>
                  <a:pt x="588061" y="451916"/>
                  <a:pt x="589280" y="452729"/>
                  <a:pt x="590093" y="453542"/>
                </a:cubicBezTo>
                <a:cubicBezTo>
                  <a:pt x="590906" y="451104"/>
                  <a:pt x="590500" y="449681"/>
                  <a:pt x="588874" y="449275"/>
                </a:cubicBezTo>
                <a:cubicBezTo>
                  <a:pt x="587248" y="448868"/>
                  <a:pt x="586029" y="448259"/>
                  <a:pt x="585216" y="447446"/>
                </a:cubicBezTo>
                <a:close/>
                <a:moveTo>
                  <a:pt x="507188" y="440131"/>
                </a:moveTo>
                <a:cubicBezTo>
                  <a:pt x="504749" y="442569"/>
                  <a:pt x="503936" y="444195"/>
                  <a:pt x="504749" y="445008"/>
                </a:cubicBezTo>
                <a:lnTo>
                  <a:pt x="530352" y="471830"/>
                </a:lnTo>
                <a:lnTo>
                  <a:pt x="532791" y="473049"/>
                </a:lnTo>
                <a:cubicBezTo>
                  <a:pt x="531978" y="471424"/>
                  <a:pt x="530556" y="469188"/>
                  <a:pt x="528524" y="466344"/>
                </a:cubicBezTo>
                <a:cubicBezTo>
                  <a:pt x="526492" y="463499"/>
                  <a:pt x="525476" y="461264"/>
                  <a:pt x="525476" y="459638"/>
                </a:cubicBezTo>
                <a:cubicBezTo>
                  <a:pt x="523850" y="459638"/>
                  <a:pt x="522224" y="458419"/>
                  <a:pt x="520599" y="455980"/>
                </a:cubicBezTo>
                <a:cubicBezTo>
                  <a:pt x="520599" y="455168"/>
                  <a:pt x="518567" y="452323"/>
                  <a:pt x="514503" y="447446"/>
                </a:cubicBezTo>
                <a:lnTo>
                  <a:pt x="507188" y="440131"/>
                </a:lnTo>
                <a:close/>
                <a:moveTo>
                  <a:pt x="504749" y="453542"/>
                </a:moveTo>
                <a:lnTo>
                  <a:pt x="503530" y="462076"/>
                </a:lnTo>
                <a:lnTo>
                  <a:pt x="503530" y="482803"/>
                </a:lnTo>
                <a:cubicBezTo>
                  <a:pt x="503530" y="491744"/>
                  <a:pt x="503530" y="504342"/>
                  <a:pt x="503530" y="520598"/>
                </a:cubicBezTo>
                <a:lnTo>
                  <a:pt x="503530" y="525475"/>
                </a:lnTo>
                <a:cubicBezTo>
                  <a:pt x="515722" y="523036"/>
                  <a:pt x="532384" y="520192"/>
                  <a:pt x="553517" y="516940"/>
                </a:cubicBezTo>
                <a:lnTo>
                  <a:pt x="552298" y="515721"/>
                </a:lnTo>
                <a:lnTo>
                  <a:pt x="551079" y="512063"/>
                </a:lnTo>
                <a:cubicBezTo>
                  <a:pt x="547828" y="508812"/>
                  <a:pt x="543357" y="502716"/>
                  <a:pt x="537668" y="493775"/>
                </a:cubicBezTo>
                <a:lnTo>
                  <a:pt x="515722" y="468172"/>
                </a:lnTo>
                <a:cubicBezTo>
                  <a:pt x="514096" y="466547"/>
                  <a:pt x="513284" y="465734"/>
                  <a:pt x="513284" y="465734"/>
                </a:cubicBezTo>
                <a:cubicBezTo>
                  <a:pt x="512471" y="465734"/>
                  <a:pt x="512064" y="465328"/>
                  <a:pt x="512064" y="464515"/>
                </a:cubicBezTo>
                <a:cubicBezTo>
                  <a:pt x="512064" y="463702"/>
                  <a:pt x="512064" y="463296"/>
                  <a:pt x="512064" y="463296"/>
                </a:cubicBezTo>
                <a:lnTo>
                  <a:pt x="512064" y="462076"/>
                </a:lnTo>
                <a:cubicBezTo>
                  <a:pt x="512064" y="460451"/>
                  <a:pt x="509626" y="457606"/>
                  <a:pt x="504749" y="453542"/>
                </a:cubicBezTo>
                <a:close/>
                <a:moveTo>
                  <a:pt x="537668" y="474573"/>
                </a:moveTo>
                <a:cubicBezTo>
                  <a:pt x="536855" y="474370"/>
                  <a:pt x="535636" y="474675"/>
                  <a:pt x="534010" y="475488"/>
                </a:cubicBezTo>
                <a:lnTo>
                  <a:pt x="538887" y="480364"/>
                </a:lnTo>
                <a:lnTo>
                  <a:pt x="538887" y="476707"/>
                </a:lnTo>
                <a:cubicBezTo>
                  <a:pt x="538887" y="475488"/>
                  <a:pt x="538480" y="474776"/>
                  <a:pt x="537668" y="474573"/>
                </a:cubicBezTo>
                <a:close/>
                <a:moveTo>
                  <a:pt x="348692" y="466953"/>
                </a:moveTo>
                <a:lnTo>
                  <a:pt x="335280" y="471830"/>
                </a:lnTo>
                <a:cubicBezTo>
                  <a:pt x="336093" y="471830"/>
                  <a:pt x="336500" y="472236"/>
                  <a:pt x="336500" y="473049"/>
                </a:cubicBezTo>
                <a:cubicBezTo>
                  <a:pt x="342189" y="472236"/>
                  <a:pt x="346253" y="470204"/>
                  <a:pt x="348692" y="466953"/>
                </a:cubicBezTo>
                <a:close/>
                <a:moveTo>
                  <a:pt x="331623" y="473049"/>
                </a:moveTo>
                <a:lnTo>
                  <a:pt x="323088" y="477926"/>
                </a:lnTo>
                <a:lnTo>
                  <a:pt x="315773" y="480364"/>
                </a:lnTo>
                <a:cubicBezTo>
                  <a:pt x="315773" y="481177"/>
                  <a:pt x="314554" y="482193"/>
                  <a:pt x="312116" y="483412"/>
                </a:cubicBezTo>
                <a:cubicBezTo>
                  <a:pt x="309677" y="484631"/>
                  <a:pt x="308052" y="485241"/>
                  <a:pt x="307239" y="485241"/>
                </a:cubicBezTo>
                <a:lnTo>
                  <a:pt x="293828" y="490118"/>
                </a:lnTo>
                <a:lnTo>
                  <a:pt x="275540" y="498652"/>
                </a:lnTo>
                <a:cubicBezTo>
                  <a:pt x="273914" y="500278"/>
                  <a:pt x="273101" y="501091"/>
                  <a:pt x="273101" y="501091"/>
                </a:cubicBezTo>
                <a:lnTo>
                  <a:pt x="264567" y="505968"/>
                </a:lnTo>
                <a:lnTo>
                  <a:pt x="257252" y="512063"/>
                </a:lnTo>
                <a:lnTo>
                  <a:pt x="256032" y="513283"/>
                </a:lnTo>
                <a:cubicBezTo>
                  <a:pt x="254407" y="512470"/>
                  <a:pt x="252781" y="513283"/>
                  <a:pt x="251156" y="515721"/>
                </a:cubicBezTo>
                <a:cubicBezTo>
                  <a:pt x="247904" y="518160"/>
                  <a:pt x="245872" y="519379"/>
                  <a:pt x="245060" y="519379"/>
                </a:cubicBezTo>
                <a:cubicBezTo>
                  <a:pt x="243434" y="520192"/>
                  <a:pt x="241402" y="522224"/>
                  <a:pt x="238964" y="525475"/>
                </a:cubicBezTo>
                <a:lnTo>
                  <a:pt x="242621" y="525475"/>
                </a:lnTo>
                <a:lnTo>
                  <a:pt x="267005" y="513283"/>
                </a:lnTo>
                <a:cubicBezTo>
                  <a:pt x="268631" y="512470"/>
                  <a:pt x="270663" y="510438"/>
                  <a:pt x="273101" y="507187"/>
                </a:cubicBezTo>
                <a:lnTo>
                  <a:pt x="273101" y="513283"/>
                </a:lnTo>
                <a:lnTo>
                  <a:pt x="267005" y="516940"/>
                </a:lnTo>
                <a:cubicBezTo>
                  <a:pt x="266192" y="516940"/>
                  <a:pt x="265176" y="517347"/>
                  <a:pt x="263957" y="518160"/>
                </a:cubicBezTo>
                <a:cubicBezTo>
                  <a:pt x="262738" y="518972"/>
                  <a:pt x="262128" y="520192"/>
                  <a:pt x="262128" y="521817"/>
                </a:cubicBezTo>
                <a:cubicBezTo>
                  <a:pt x="264567" y="520192"/>
                  <a:pt x="266802" y="518972"/>
                  <a:pt x="268834" y="518160"/>
                </a:cubicBezTo>
                <a:cubicBezTo>
                  <a:pt x="270866" y="517347"/>
                  <a:pt x="272695" y="516534"/>
                  <a:pt x="274320" y="515721"/>
                </a:cubicBezTo>
                <a:lnTo>
                  <a:pt x="274320" y="516940"/>
                </a:lnTo>
                <a:lnTo>
                  <a:pt x="269444" y="521817"/>
                </a:lnTo>
                <a:cubicBezTo>
                  <a:pt x="262128" y="523443"/>
                  <a:pt x="254813" y="527507"/>
                  <a:pt x="247498" y="534009"/>
                </a:cubicBezTo>
                <a:cubicBezTo>
                  <a:pt x="243434" y="537260"/>
                  <a:pt x="239370" y="542544"/>
                  <a:pt x="235306" y="549859"/>
                </a:cubicBezTo>
                <a:lnTo>
                  <a:pt x="226772" y="544982"/>
                </a:lnTo>
                <a:cubicBezTo>
                  <a:pt x="223520" y="548233"/>
                  <a:pt x="221895" y="549859"/>
                  <a:pt x="221895" y="549859"/>
                </a:cubicBezTo>
                <a:cubicBezTo>
                  <a:pt x="221082" y="552297"/>
                  <a:pt x="219050" y="553110"/>
                  <a:pt x="215799" y="552297"/>
                </a:cubicBezTo>
                <a:cubicBezTo>
                  <a:pt x="214986" y="551484"/>
                  <a:pt x="212954" y="551484"/>
                  <a:pt x="209703" y="552297"/>
                </a:cubicBezTo>
                <a:cubicBezTo>
                  <a:pt x="208890" y="553923"/>
                  <a:pt x="208484" y="555548"/>
                  <a:pt x="208484" y="557174"/>
                </a:cubicBezTo>
                <a:lnTo>
                  <a:pt x="215799" y="553516"/>
                </a:lnTo>
                <a:lnTo>
                  <a:pt x="214580" y="559612"/>
                </a:lnTo>
                <a:cubicBezTo>
                  <a:pt x="215392" y="560425"/>
                  <a:pt x="216205" y="560832"/>
                  <a:pt x="217018" y="560832"/>
                </a:cubicBezTo>
                <a:cubicBezTo>
                  <a:pt x="217018" y="562457"/>
                  <a:pt x="216408" y="563270"/>
                  <a:pt x="215189" y="563270"/>
                </a:cubicBezTo>
                <a:cubicBezTo>
                  <a:pt x="213970" y="563270"/>
                  <a:pt x="212548" y="562864"/>
                  <a:pt x="210922" y="562051"/>
                </a:cubicBezTo>
                <a:cubicBezTo>
                  <a:pt x="209296" y="560425"/>
                  <a:pt x="208484" y="559612"/>
                  <a:pt x="208484" y="559612"/>
                </a:cubicBezTo>
                <a:cubicBezTo>
                  <a:pt x="204420" y="559612"/>
                  <a:pt x="201168" y="557174"/>
                  <a:pt x="198730" y="552297"/>
                </a:cubicBezTo>
                <a:cubicBezTo>
                  <a:pt x="198730" y="552297"/>
                  <a:pt x="197917" y="551891"/>
                  <a:pt x="196292" y="551078"/>
                </a:cubicBezTo>
                <a:lnTo>
                  <a:pt x="193853" y="555955"/>
                </a:lnTo>
                <a:lnTo>
                  <a:pt x="198730" y="555955"/>
                </a:lnTo>
                <a:cubicBezTo>
                  <a:pt x="196292" y="559206"/>
                  <a:pt x="193447" y="560832"/>
                  <a:pt x="190196" y="560832"/>
                </a:cubicBezTo>
                <a:cubicBezTo>
                  <a:pt x="190196" y="561644"/>
                  <a:pt x="190196" y="563676"/>
                  <a:pt x="190196" y="566928"/>
                </a:cubicBezTo>
                <a:cubicBezTo>
                  <a:pt x="191008" y="568553"/>
                  <a:pt x="191212" y="570179"/>
                  <a:pt x="190805" y="571804"/>
                </a:cubicBezTo>
                <a:cubicBezTo>
                  <a:pt x="190399" y="573430"/>
                  <a:pt x="190602" y="575055"/>
                  <a:pt x="191415" y="576681"/>
                </a:cubicBezTo>
                <a:cubicBezTo>
                  <a:pt x="191415" y="581558"/>
                  <a:pt x="193853" y="585216"/>
                  <a:pt x="198730" y="587654"/>
                </a:cubicBezTo>
                <a:cubicBezTo>
                  <a:pt x="199543" y="587654"/>
                  <a:pt x="200356" y="588060"/>
                  <a:pt x="201168" y="588873"/>
                </a:cubicBezTo>
                <a:cubicBezTo>
                  <a:pt x="201168" y="591312"/>
                  <a:pt x="202388" y="593344"/>
                  <a:pt x="204826" y="594969"/>
                </a:cubicBezTo>
                <a:cubicBezTo>
                  <a:pt x="205639" y="596595"/>
                  <a:pt x="206655" y="597204"/>
                  <a:pt x="207874" y="596798"/>
                </a:cubicBezTo>
                <a:cubicBezTo>
                  <a:pt x="209093" y="596392"/>
                  <a:pt x="210109" y="596188"/>
                  <a:pt x="210922" y="596188"/>
                </a:cubicBezTo>
                <a:lnTo>
                  <a:pt x="217018" y="596188"/>
                </a:lnTo>
                <a:lnTo>
                  <a:pt x="240183" y="588873"/>
                </a:lnTo>
                <a:lnTo>
                  <a:pt x="281636" y="576681"/>
                </a:lnTo>
                <a:lnTo>
                  <a:pt x="347472" y="557174"/>
                </a:lnTo>
                <a:cubicBezTo>
                  <a:pt x="349911" y="556361"/>
                  <a:pt x="352349" y="555548"/>
                  <a:pt x="354788" y="554736"/>
                </a:cubicBezTo>
                <a:cubicBezTo>
                  <a:pt x="357226" y="553923"/>
                  <a:pt x="359258" y="553110"/>
                  <a:pt x="360884" y="552297"/>
                </a:cubicBezTo>
                <a:cubicBezTo>
                  <a:pt x="360071" y="525475"/>
                  <a:pt x="359664" y="505155"/>
                  <a:pt x="359664" y="491337"/>
                </a:cubicBezTo>
                <a:lnTo>
                  <a:pt x="358445" y="491337"/>
                </a:lnTo>
                <a:lnTo>
                  <a:pt x="357226" y="496214"/>
                </a:lnTo>
                <a:cubicBezTo>
                  <a:pt x="356413" y="495401"/>
                  <a:pt x="356007" y="494385"/>
                  <a:pt x="356007" y="493166"/>
                </a:cubicBezTo>
                <a:cubicBezTo>
                  <a:pt x="356007" y="491947"/>
                  <a:pt x="355600" y="490931"/>
                  <a:pt x="354788" y="490118"/>
                </a:cubicBezTo>
                <a:lnTo>
                  <a:pt x="352349" y="490118"/>
                </a:lnTo>
                <a:cubicBezTo>
                  <a:pt x="351536" y="490118"/>
                  <a:pt x="350114" y="490118"/>
                  <a:pt x="348082" y="490118"/>
                </a:cubicBezTo>
                <a:cubicBezTo>
                  <a:pt x="346050" y="490118"/>
                  <a:pt x="344221" y="491337"/>
                  <a:pt x="342596" y="493775"/>
                </a:cubicBezTo>
                <a:lnTo>
                  <a:pt x="340157" y="491337"/>
                </a:lnTo>
                <a:cubicBezTo>
                  <a:pt x="341783" y="489711"/>
                  <a:pt x="344018" y="488492"/>
                  <a:pt x="346863" y="487680"/>
                </a:cubicBezTo>
                <a:cubicBezTo>
                  <a:pt x="349708" y="486867"/>
                  <a:pt x="351536" y="485648"/>
                  <a:pt x="352349" y="484022"/>
                </a:cubicBezTo>
                <a:lnTo>
                  <a:pt x="352349" y="480364"/>
                </a:lnTo>
                <a:cubicBezTo>
                  <a:pt x="351536" y="481990"/>
                  <a:pt x="351130" y="482803"/>
                  <a:pt x="351130" y="482803"/>
                </a:cubicBezTo>
                <a:lnTo>
                  <a:pt x="351130" y="477926"/>
                </a:lnTo>
                <a:lnTo>
                  <a:pt x="342596" y="480364"/>
                </a:lnTo>
                <a:cubicBezTo>
                  <a:pt x="340157" y="480364"/>
                  <a:pt x="336906" y="481584"/>
                  <a:pt x="332842" y="484022"/>
                </a:cubicBezTo>
                <a:cubicBezTo>
                  <a:pt x="331216" y="484835"/>
                  <a:pt x="329388" y="485648"/>
                  <a:pt x="327356" y="486460"/>
                </a:cubicBezTo>
                <a:cubicBezTo>
                  <a:pt x="325324" y="487273"/>
                  <a:pt x="323901" y="488086"/>
                  <a:pt x="323088" y="488899"/>
                </a:cubicBezTo>
                <a:lnTo>
                  <a:pt x="318212" y="488899"/>
                </a:lnTo>
                <a:lnTo>
                  <a:pt x="321869" y="487680"/>
                </a:lnTo>
                <a:cubicBezTo>
                  <a:pt x="322682" y="485241"/>
                  <a:pt x="324714" y="483209"/>
                  <a:pt x="327965" y="481584"/>
                </a:cubicBezTo>
                <a:lnTo>
                  <a:pt x="345034" y="475488"/>
                </a:lnTo>
                <a:lnTo>
                  <a:pt x="346253" y="474268"/>
                </a:lnTo>
                <a:cubicBezTo>
                  <a:pt x="346253" y="474268"/>
                  <a:pt x="346050" y="474065"/>
                  <a:pt x="345644" y="473659"/>
                </a:cubicBezTo>
                <a:cubicBezTo>
                  <a:pt x="345237" y="473252"/>
                  <a:pt x="345034" y="473049"/>
                  <a:pt x="345034" y="473049"/>
                </a:cubicBezTo>
                <a:lnTo>
                  <a:pt x="325527" y="480364"/>
                </a:lnTo>
                <a:cubicBezTo>
                  <a:pt x="325527" y="478739"/>
                  <a:pt x="326543" y="477316"/>
                  <a:pt x="328575" y="476097"/>
                </a:cubicBezTo>
                <a:cubicBezTo>
                  <a:pt x="330607" y="474878"/>
                  <a:pt x="331623" y="473862"/>
                  <a:pt x="331623" y="473049"/>
                </a:cubicBezTo>
                <a:close/>
                <a:moveTo>
                  <a:pt x="501092" y="481584"/>
                </a:moveTo>
                <a:cubicBezTo>
                  <a:pt x="499466" y="484835"/>
                  <a:pt x="498653" y="487273"/>
                  <a:pt x="498653" y="488899"/>
                </a:cubicBezTo>
                <a:cubicBezTo>
                  <a:pt x="498653" y="489711"/>
                  <a:pt x="498450" y="491744"/>
                  <a:pt x="498044" y="494995"/>
                </a:cubicBezTo>
                <a:cubicBezTo>
                  <a:pt x="497637" y="498246"/>
                  <a:pt x="497840" y="501091"/>
                  <a:pt x="498653" y="503529"/>
                </a:cubicBezTo>
                <a:lnTo>
                  <a:pt x="497434" y="504748"/>
                </a:lnTo>
                <a:lnTo>
                  <a:pt x="496215" y="508406"/>
                </a:lnTo>
                <a:lnTo>
                  <a:pt x="494996" y="525475"/>
                </a:lnTo>
                <a:cubicBezTo>
                  <a:pt x="496621" y="525475"/>
                  <a:pt x="497840" y="525272"/>
                  <a:pt x="498653" y="524865"/>
                </a:cubicBezTo>
                <a:cubicBezTo>
                  <a:pt x="499466" y="524459"/>
                  <a:pt x="499872" y="523849"/>
                  <a:pt x="499872" y="523036"/>
                </a:cubicBezTo>
                <a:cubicBezTo>
                  <a:pt x="499060" y="518972"/>
                  <a:pt x="498653" y="514096"/>
                  <a:pt x="498653" y="508406"/>
                </a:cubicBezTo>
                <a:cubicBezTo>
                  <a:pt x="498653" y="504342"/>
                  <a:pt x="499060" y="500278"/>
                  <a:pt x="499872" y="496214"/>
                </a:cubicBezTo>
                <a:cubicBezTo>
                  <a:pt x="500685" y="492150"/>
                  <a:pt x="501092" y="488492"/>
                  <a:pt x="501092" y="485241"/>
                </a:cubicBezTo>
                <a:lnTo>
                  <a:pt x="501092" y="481584"/>
                </a:lnTo>
                <a:close/>
                <a:moveTo>
                  <a:pt x="370637" y="532790"/>
                </a:moveTo>
                <a:lnTo>
                  <a:pt x="370637" y="538886"/>
                </a:lnTo>
                <a:lnTo>
                  <a:pt x="375514" y="538886"/>
                </a:lnTo>
                <a:lnTo>
                  <a:pt x="375514" y="534009"/>
                </a:lnTo>
                <a:cubicBezTo>
                  <a:pt x="374701" y="533196"/>
                  <a:pt x="373076" y="532790"/>
                  <a:pt x="370637" y="532790"/>
                </a:cubicBezTo>
                <a:close/>
                <a:moveTo>
                  <a:pt x="551993" y="578510"/>
                </a:moveTo>
                <a:cubicBezTo>
                  <a:pt x="550571" y="578510"/>
                  <a:pt x="549453" y="578713"/>
                  <a:pt x="548640" y="579120"/>
                </a:cubicBezTo>
                <a:cubicBezTo>
                  <a:pt x="549453" y="579120"/>
                  <a:pt x="550876" y="579120"/>
                  <a:pt x="552908" y="579120"/>
                </a:cubicBezTo>
                <a:cubicBezTo>
                  <a:pt x="554940" y="579120"/>
                  <a:pt x="556362" y="579120"/>
                  <a:pt x="557175" y="579120"/>
                </a:cubicBezTo>
                <a:cubicBezTo>
                  <a:pt x="555143" y="578713"/>
                  <a:pt x="553416" y="578510"/>
                  <a:pt x="551993" y="578510"/>
                </a:cubicBezTo>
                <a:close/>
                <a:moveTo>
                  <a:pt x="532791" y="579120"/>
                </a:moveTo>
                <a:cubicBezTo>
                  <a:pt x="531165" y="579120"/>
                  <a:pt x="529540" y="579932"/>
                  <a:pt x="527914" y="581558"/>
                </a:cubicBezTo>
                <a:cubicBezTo>
                  <a:pt x="531165" y="582371"/>
                  <a:pt x="534416" y="581964"/>
                  <a:pt x="537668" y="580339"/>
                </a:cubicBezTo>
                <a:cubicBezTo>
                  <a:pt x="536855" y="579526"/>
                  <a:pt x="535229" y="579120"/>
                  <a:pt x="532791" y="579120"/>
                </a:cubicBezTo>
                <a:close/>
                <a:moveTo>
                  <a:pt x="542544" y="579120"/>
                </a:moveTo>
                <a:lnTo>
                  <a:pt x="538887" y="580339"/>
                </a:lnTo>
                <a:cubicBezTo>
                  <a:pt x="538074" y="581152"/>
                  <a:pt x="537871" y="581558"/>
                  <a:pt x="538277" y="581558"/>
                </a:cubicBezTo>
                <a:cubicBezTo>
                  <a:pt x="538684" y="581558"/>
                  <a:pt x="539496" y="581152"/>
                  <a:pt x="540716" y="580339"/>
                </a:cubicBezTo>
                <a:cubicBezTo>
                  <a:pt x="541935" y="579526"/>
                  <a:pt x="542544" y="579120"/>
                  <a:pt x="542544" y="579120"/>
                </a:cubicBezTo>
                <a:close/>
                <a:moveTo>
                  <a:pt x="512064" y="581558"/>
                </a:moveTo>
                <a:lnTo>
                  <a:pt x="504749" y="583996"/>
                </a:lnTo>
                <a:cubicBezTo>
                  <a:pt x="506375" y="584809"/>
                  <a:pt x="507594" y="585012"/>
                  <a:pt x="508407" y="584606"/>
                </a:cubicBezTo>
                <a:cubicBezTo>
                  <a:pt x="509220" y="584200"/>
                  <a:pt x="510439" y="583183"/>
                  <a:pt x="512064" y="581558"/>
                </a:cubicBezTo>
                <a:close/>
                <a:moveTo>
                  <a:pt x="531572" y="585216"/>
                </a:moveTo>
                <a:cubicBezTo>
                  <a:pt x="527508" y="585216"/>
                  <a:pt x="524256" y="586028"/>
                  <a:pt x="521818" y="587654"/>
                </a:cubicBezTo>
                <a:cubicBezTo>
                  <a:pt x="522631" y="587654"/>
                  <a:pt x="524256" y="587451"/>
                  <a:pt x="526695" y="587044"/>
                </a:cubicBezTo>
                <a:cubicBezTo>
                  <a:pt x="529133" y="586638"/>
                  <a:pt x="530759" y="586028"/>
                  <a:pt x="531572" y="585216"/>
                </a:cubicBezTo>
                <a:close/>
                <a:moveTo>
                  <a:pt x="570586" y="588873"/>
                </a:moveTo>
                <a:cubicBezTo>
                  <a:pt x="567335" y="588873"/>
                  <a:pt x="565303" y="589280"/>
                  <a:pt x="564490" y="590092"/>
                </a:cubicBezTo>
                <a:cubicBezTo>
                  <a:pt x="563677" y="592531"/>
                  <a:pt x="562458" y="593953"/>
                  <a:pt x="560832" y="594360"/>
                </a:cubicBezTo>
                <a:cubicBezTo>
                  <a:pt x="559207" y="594766"/>
                  <a:pt x="557581" y="594563"/>
                  <a:pt x="555956" y="593750"/>
                </a:cubicBezTo>
                <a:lnTo>
                  <a:pt x="560832" y="590092"/>
                </a:lnTo>
                <a:cubicBezTo>
                  <a:pt x="555956" y="590092"/>
                  <a:pt x="552298" y="590499"/>
                  <a:pt x="549860" y="591312"/>
                </a:cubicBezTo>
                <a:cubicBezTo>
                  <a:pt x="547421" y="591312"/>
                  <a:pt x="543764" y="592124"/>
                  <a:pt x="538887" y="593750"/>
                </a:cubicBezTo>
                <a:cubicBezTo>
                  <a:pt x="538074" y="593750"/>
                  <a:pt x="536448" y="593750"/>
                  <a:pt x="534010" y="593750"/>
                </a:cubicBezTo>
                <a:cubicBezTo>
                  <a:pt x="531572" y="593750"/>
                  <a:pt x="529540" y="594969"/>
                  <a:pt x="527914" y="597408"/>
                </a:cubicBezTo>
                <a:lnTo>
                  <a:pt x="526695" y="596188"/>
                </a:lnTo>
                <a:cubicBezTo>
                  <a:pt x="515316" y="596188"/>
                  <a:pt x="508813" y="597001"/>
                  <a:pt x="507188" y="598627"/>
                </a:cubicBezTo>
                <a:lnTo>
                  <a:pt x="508407" y="601065"/>
                </a:lnTo>
                <a:lnTo>
                  <a:pt x="504749" y="603504"/>
                </a:lnTo>
                <a:lnTo>
                  <a:pt x="504749" y="604723"/>
                </a:lnTo>
                <a:cubicBezTo>
                  <a:pt x="509626" y="603910"/>
                  <a:pt x="515925" y="602691"/>
                  <a:pt x="523647" y="601065"/>
                </a:cubicBezTo>
                <a:cubicBezTo>
                  <a:pt x="531368" y="599440"/>
                  <a:pt x="537668" y="599033"/>
                  <a:pt x="542544" y="599846"/>
                </a:cubicBezTo>
                <a:cubicBezTo>
                  <a:pt x="540106" y="600659"/>
                  <a:pt x="534620" y="601675"/>
                  <a:pt x="526085" y="602894"/>
                </a:cubicBezTo>
                <a:cubicBezTo>
                  <a:pt x="517551" y="604113"/>
                  <a:pt x="510032" y="605535"/>
                  <a:pt x="503530" y="607161"/>
                </a:cubicBezTo>
                <a:lnTo>
                  <a:pt x="503530" y="614476"/>
                </a:lnTo>
                <a:lnTo>
                  <a:pt x="523037" y="610819"/>
                </a:lnTo>
                <a:lnTo>
                  <a:pt x="530352" y="607161"/>
                </a:lnTo>
                <a:lnTo>
                  <a:pt x="538887" y="607161"/>
                </a:lnTo>
                <a:cubicBezTo>
                  <a:pt x="543764" y="607161"/>
                  <a:pt x="547015" y="606755"/>
                  <a:pt x="548640" y="605942"/>
                </a:cubicBezTo>
                <a:cubicBezTo>
                  <a:pt x="551892" y="606755"/>
                  <a:pt x="555346" y="607161"/>
                  <a:pt x="559004" y="607161"/>
                </a:cubicBezTo>
                <a:cubicBezTo>
                  <a:pt x="562661" y="607161"/>
                  <a:pt x="564896" y="607161"/>
                  <a:pt x="565709" y="607161"/>
                </a:cubicBezTo>
                <a:cubicBezTo>
                  <a:pt x="573024" y="606348"/>
                  <a:pt x="578714" y="605942"/>
                  <a:pt x="582778" y="605942"/>
                </a:cubicBezTo>
                <a:cubicBezTo>
                  <a:pt x="583591" y="605942"/>
                  <a:pt x="584810" y="605535"/>
                  <a:pt x="586436" y="604723"/>
                </a:cubicBezTo>
                <a:cubicBezTo>
                  <a:pt x="588061" y="603097"/>
                  <a:pt x="589280" y="602284"/>
                  <a:pt x="590093" y="602284"/>
                </a:cubicBezTo>
                <a:lnTo>
                  <a:pt x="592532" y="599846"/>
                </a:lnTo>
                <a:lnTo>
                  <a:pt x="577901" y="599846"/>
                </a:lnTo>
                <a:cubicBezTo>
                  <a:pt x="581152" y="598220"/>
                  <a:pt x="585420" y="597204"/>
                  <a:pt x="590703" y="596798"/>
                </a:cubicBezTo>
                <a:cubicBezTo>
                  <a:pt x="595986" y="596392"/>
                  <a:pt x="599847" y="595782"/>
                  <a:pt x="602285" y="594969"/>
                </a:cubicBezTo>
                <a:cubicBezTo>
                  <a:pt x="600660" y="594156"/>
                  <a:pt x="598628" y="593140"/>
                  <a:pt x="596189" y="591921"/>
                </a:cubicBezTo>
                <a:cubicBezTo>
                  <a:pt x="593751" y="590702"/>
                  <a:pt x="591312" y="590499"/>
                  <a:pt x="588874" y="591312"/>
                </a:cubicBezTo>
                <a:lnTo>
                  <a:pt x="586436" y="590092"/>
                </a:lnTo>
                <a:cubicBezTo>
                  <a:pt x="584810" y="588467"/>
                  <a:pt x="583591" y="588467"/>
                  <a:pt x="582778" y="590092"/>
                </a:cubicBezTo>
                <a:cubicBezTo>
                  <a:pt x="581152" y="590905"/>
                  <a:pt x="579120" y="591312"/>
                  <a:pt x="576682" y="591312"/>
                </a:cubicBezTo>
                <a:cubicBezTo>
                  <a:pt x="572618" y="592937"/>
                  <a:pt x="568960" y="593344"/>
                  <a:pt x="565709" y="592531"/>
                </a:cubicBezTo>
                <a:lnTo>
                  <a:pt x="570586" y="590092"/>
                </a:lnTo>
                <a:lnTo>
                  <a:pt x="570586" y="588873"/>
                </a:lnTo>
                <a:close/>
                <a:moveTo>
                  <a:pt x="601066" y="597408"/>
                </a:moveTo>
                <a:lnTo>
                  <a:pt x="593751" y="599846"/>
                </a:lnTo>
                <a:cubicBezTo>
                  <a:pt x="597002" y="601472"/>
                  <a:pt x="599034" y="602284"/>
                  <a:pt x="599847" y="602284"/>
                </a:cubicBezTo>
                <a:lnTo>
                  <a:pt x="601066" y="597408"/>
                </a:lnTo>
                <a:close/>
                <a:moveTo>
                  <a:pt x="603504" y="597408"/>
                </a:moveTo>
                <a:lnTo>
                  <a:pt x="601066" y="603504"/>
                </a:lnTo>
                <a:lnTo>
                  <a:pt x="610820" y="602284"/>
                </a:lnTo>
                <a:lnTo>
                  <a:pt x="610820" y="599846"/>
                </a:lnTo>
                <a:cubicBezTo>
                  <a:pt x="610820" y="599846"/>
                  <a:pt x="608381" y="599033"/>
                  <a:pt x="603504" y="597408"/>
                </a:cubicBezTo>
                <a:close/>
                <a:moveTo>
                  <a:pt x="619354" y="602284"/>
                </a:moveTo>
                <a:cubicBezTo>
                  <a:pt x="616916" y="603910"/>
                  <a:pt x="616103" y="605129"/>
                  <a:pt x="616916" y="605942"/>
                </a:cubicBezTo>
                <a:lnTo>
                  <a:pt x="623012" y="605942"/>
                </a:lnTo>
                <a:lnTo>
                  <a:pt x="619354" y="602284"/>
                </a:lnTo>
                <a:close/>
                <a:moveTo>
                  <a:pt x="614477" y="603504"/>
                </a:moveTo>
                <a:cubicBezTo>
                  <a:pt x="612039" y="603504"/>
                  <a:pt x="610820" y="604316"/>
                  <a:pt x="610820" y="605942"/>
                </a:cubicBezTo>
                <a:cubicBezTo>
                  <a:pt x="611632" y="605942"/>
                  <a:pt x="612445" y="605942"/>
                  <a:pt x="613258" y="605942"/>
                </a:cubicBezTo>
                <a:cubicBezTo>
                  <a:pt x="614071" y="605942"/>
                  <a:pt x="614477" y="605129"/>
                  <a:pt x="614477" y="603504"/>
                </a:cubicBezTo>
                <a:close/>
                <a:moveTo>
                  <a:pt x="219456" y="532790"/>
                </a:moveTo>
                <a:cubicBezTo>
                  <a:pt x="218644" y="533603"/>
                  <a:pt x="218237" y="534009"/>
                  <a:pt x="218237" y="534009"/>
                </a:cubicBezTo>
                <a:lnTo>
                  <a:pt x="218237" y="535228"/>
                </a:lnTo>
                <a:lnTo>
                  <a:pt x="223114" y="534009"/>
                </a:lnTo>
                <a:cubicBezTo>
                  <a:pt x="223114" y="534009"/>
                  <a:pt x="222911" y="533806"/>
                  <a:pt x="222504" y="533400"/>
                </a:cubicBezTo>
                <a:cubicBezTo>
                  <a:pt x="222098" y="532993"/>
                  <a:pt x="221895" y="532790"/>
                  <a:pt x="221895" y="532790"/>
                </a:cubicBezTo>
                <a:cubicBezTo>
                  <a:pt x="221082" y="531977"/>
                  <a:pt x="220269" y="531977"/>
                  <a:pt x="219456" y="532790"/>
                </a:cubicBezTo>
                <a:close/>
                <a:moveTo>
                  <a:pt x="201168" y="541324"/>
                </a:moveTo>
                <a:cubicBezTo>
                  <a:pt x="200356" y="542137"/>
                  <a:pt x="199949" y="542950"/>
                  <a:pt x="199949" y="543763"/>
                </a:cubicBezTo>
                <a:lnTo>
                  <a:pt x="203607" y="542544"/>
                </a:lnTo>
                <a:cubicBezTo>
                  <a:pt x="202794" y="540918"/>
                  <a:pt x="201981" y="540512"/>
                  <a:pt x="201168" y="541324"/>
                </a:cubicBezTo>
                <a:close/>
                <a:moveTo>
                  <a:pt x="208484" y="544982"/>
                </a:moveTo>
                <a:cubicBezTo>
                  <a:pt x="207671" y="544169"/>
                  <a:pt x="206858" y="544372"/>
                  <a:pt x="206045" y="545592"/>
                </a:cubicBezTo>
                <a:cubicBezTo>
                  <a:pt x="205232" y="546811"/>
                  <a:pt x="204826" y="547420"/>
                  <a:pt x="204826" y="547420"/>
                </a:cubicBezTo>
                <a:lnTo>
                  <a:pt x="208484" y="546201"/>
                </a:lnTo>
                <a:lnTo>
                  <a:pt x="208484" y="544982"/>
                </a:lnTo>
                <a:close/>
                <a:moveTo>
                  <a:pt x="218237" y="637641"/>
                </a:moveTo>
                <a:cubicBezTo>
                  <a:pt x="218237" y="639267"/>
                  <a:pt x="218644" y="640283"/>
                  <a:pt x="219456" y="640689"/>
                </a:cubicBezTo>
                <a:cubicBezTo>
                  <a:pt x="220269" y="641095"/>
                  <a:pt x="221488" y="640892"/>
                  <a:pt x="223114" y="640079"/>
                </a:cubicBezTo>
                <a:lnTo>
                  <a:pt x="218237" y="637641"/>
                </a:lnTo>
                <a:close/>
                <a:moveTo>
                  <a:pt x="90221" y="691286"/>
                </a:moveTo>
                <a:cubicBezTo>
                  <a:pt x="91034" y="692099"/>
                  <a:pt x="91440" y="693318"/>
                  <a:pt x="91440" y="694944"/>
                </a:cubicBezTo>
                <a:lnTo>
                  <a:pt x="92660" y="694944"/>
                </a:lnTo>
                <a:lnTo>
                  <a:pt x="91440" y="691286"/>
                </a:lnTo>
                <a:lnTo>
                  <a:pt x="90221" y="691286"/>
                </a:lnTo>
                <a:close/>
                <a:moveTo>
                  <a:pt x="301143" y="690067"/>
                </a:moveTo>
                <a:cubicBezTo>
                  <a:pt x="301956" y="690880"/>
                  <a:pt x="302972" y="691895"/>
                  <a:pt x="304191" y="693115"/>
                </a:cubicBezTo>
                <a:cubicBezTo>
                  <a:pt x="305410" y="694334"/>
                  <a:pt x="306426" y="694537"/>
                  <a:pt x="307239" y="693724"/>
                </a:cubicBezTo>
                <a:cubicBezTo>
                  <a:pt x="305613" y="691286"/>
                  <a:pt x="303581" y="690067"/>
                  <a:pt x="301143" y="690067"/>
                </a:cubicBezTo>
                <a:close/>
                <a:moveTo>
                  <a:pt x="629108" y="613257"/>
                </a:moveTo>
                <a:cubicBezTo>
                  <a:pt x="629108" y="613257"/>
                  <a:pt x="628701" y="613460"/>
                  <a:pt x="627888" y="613867"/>
                </a:cubicBezTo>
                <a:cubicBezTo>
                  <a:pt x="627076" y="614273"/>
                  <a:pt x="626669" y="614883"/>
                  <a:pt x="626669" y="615695"/>
                </a:cubicBezTo>
                <a:cubicBezTo>
                  <a:pt x="628295" y="615695"/>
                  <a:pt x="629108" y="614883"/>
                  <a:pt x="629108" y="613257"/>
                </a:cubicBezTo>
                <a:close/>
                <a:moveTo>
                  <a:pt x="654101" y="613257"/>
                </a:moveTo>
                <a:cubicBezTo>
                  <a:pt x="652882" y="613257"/>
                  <a:pt x="651866" y="613664"/>
                  <a:pt x="651053" y="614476"/>
                </a:cubicBezTo>
                <a:cubicBezTo>
                  <a:pt x="651866" y="614476"/>
                  <a:pt x="653085" y="614476"/>
                  <a:pt x="654711" y="614476"/>
                </a:cubicBezTo>
                <a:lnTo>
                  <a:pt x="653492" y="618134"/>
                </a:lnTo>
                <a:cubicBezTo>
                  <a:pt x="653492" y="618134"/>
                  <a:pt x="654711" y="616915"/>
                  <a:pt x="657149" y="614476"/>
                </a:cubicBezTo>
                <a:cubicBezTo>
                  <a:pt x="656336" y="613664"/>
                  <a:pt x="655320" y="613257"/>
                  <a:pt x="654101" y="613257"/>
                </a:cubicBezTo>
                <a:close/>
                <a:moveTo>
                  <a:pt x="610820" y="614476"/>
                </a:moveTo>
                <a:lnTo>
                  <a:pt x="610820" y="616915"/>
                </a:lnTo>
                <a:cubicBezTo>
                  <a:pt x="610820" y="616915"/>
                  <a:pt x="610820" y="617118"/>
                  <a:pt x="610820" y="617524"/>
                </a:cubicBezTo>
                <a:cubicBezTo>
                  <a:pt x="610820" y="617931"/>
                  <a:pt x="610820" y="618134"/>
                  <a:pt x="610820" y="618134"/>
                </a:cubicBezTo>
                <a:lnTo>
                  <a:pt x="613258" y="615695"/>
                </a:lnTo>
                <a:lnTo>
                  <a:pt x="610820" y="614476"/>
                </a:lnTo>
                <a:close/>
                <a:moveTo>
                  <a:pt x="733959" y="629107"/>
                </a:moveTo>
                <a:lnTo>
                  <a:pt x="737616" y="635203"/>
                </a:lnTo>
                <a:cubicBezTo>
                  <a:pt x="740868" y="633577"/>
                  <a:pt x="742493" y="631545"/>
                  <a:pt x="742493" y="629107"/>
                </a:cubicBezTo>
                <a:lnTo>
                  <a:pt x="733959" y="629107"/>
                </a:lnTo>
                <a:close/>
                <a:moveTo>
                  <a:pt x="743712" y="653491"/>
                </a:moveTo>
                <a:lnTo>
                  <a:pt x="740055" y="654710"/>
                </a:lnTo>
                <a:lnTo>
                  <a:pt x="741274" y="655929"/>
                </a:lnTo>
                <a:lnTo>
                  <a:pt x="743712" y="654710"/>
                </a:lnTo>
                <a:lnTo>
                  <a:pt x="743712" y="653491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id="{5B6457B0-73F9-C40B-00C1-DEE140142707}"/>
              </a:ext>
            </a:extLst>
          </p:cNvPr>
          <p:cNvSpPr txBox="1"/>
          <p:nvPr/>
        </p:nvSpPr>
        <p:spPr>
          <a:xfrm>
            <a:off x="5754342" y="2682506"/>
            <a:ext cx="871728" cy="1071677"/>
          </a:xfrm>
          <a:custGeom>
            <a:avLst/>
            <a:gdLst/>
            <a:ahLst/>
            <a:cxnLst/>
            <a:rect l="l" t="t" r="r" b="b"/>
            <a:pathLst>
              <a:path w="871728" h="1071677">
                <a:moveTo>
                  <a:pt x="701040" y="0"/>
                </a:moveTo>
                <a:cubicBezTo>
                  <a:pt x="705104" y="0"/>
                  <a:pt x="709168" y="1220"/>
                  <a:pt x="713232" y="3658"/>
                </a:cubicBezTo>
                <a:lnTo>
                  <a:pt x="714452" y="3658"/>
                </a:lnTo>
                <a:cubicBezTo>
                  <a:pt x="718516" y="5284"/>
                  <a:pt x="723189" y="7722"/>
                  <a:pt x="728472" y="10973"/>
                </a:cubicBezTo>
                <a:cubicBezTo>
                  <a:pt x="733756" y="14224"/>
                  <a:pt x="738429" y="16663"/>
                  <a:pt x="742493" y="18288"/>
                </a:cubicBezTo>
                <a:cubicBezTo>
                  <a:pt x="744932" y="19914"/>
                  <a:pt x="746760" y="20320"/>
                  <a:pt x="747980" y="19508"/>
                </a:cubicBezTo>
                <a:cubicBezTo>
                  <a:pt x="749199" y="18695"/>
                  <a:pt x="750621" y="16663"/>
                  <a:pt x="752247" y="13412"/>
                </a:cubicBezTo>
                <a:lnTo>
                  <a:pt x="758343" y="21946"/>
                </a:lnTo>
                <a:lnTo>
                  <a:pt x="759562" y="25604"/>
                </a:lnTo>
                <a:cubicBezTo>
                  <a:pt x="768503" y="34544"/>
                  <a:pt x="774599" y="39421"/>
                  <a:pt x="777850" y="40234"/>
                </a:cubicBezTo>
                <a:cubicBezTo>
                  <a:pt x="785978" y="45924"/>
                  <a:pt x="791668" y="52020"/>
                  <a:pt x="794919" y="58522"/>
                </a:cubicBezTo>
                <a:cubicBezTo>
                  <a:pt x="800608" y="66650"/>
                  <a:pt x="804672" y="73152"/>
                  <a:pt x="807111" y="78029"/>
                </a:cubicBezTo>
                <a:cubicBezTo>
                  <a:pt x="807924" y="78842"/>
                  <a:pt x="811581" y="84125"/>
                  <a:pt x="818084" y="93879"/>
                </a:cubicBezTo>
                <a:cubicBezTo>
                  <a:pt x="819709" y="94692"/>
                  <a:pt x="820522" y="95504"/>
                  <a:pt x="820522" y="96317"/>
                </a:cubicBezTo>
                <a:cubicBezTo>
                  <a:pt x="822148" y="100381"/>
                  <a:pt x="824789" y="104039"/>
                  <a:pt x="828447" y="107290"/>
                </a:cubicBezTo>
                <a:cubicBezTo>
                  <a:pt x="832104" y="110541"/>
                  <a:pt x="834340" y="112980"/>
                  <a:pt x="835152" y="114605"/>
                </a:cubicBezTo>
                <a:cubicBezTo>
                  <a:pt x="835965" y="115418"/>
                  <a:pt x="836372" y="117044"/>
                  <a:pt x="836372" y="119482"/>
                </a:cubicBezTo>
                <a:cubicBezTo>
                  <a:pt x="837997" y="125172"/>
                  <a:pt x="840842" y="128829"/>
                  <a:pt x="844906" y="130455"/>
                </a:cubicBezTo>
                <a:lnTo>
                  <a:pt x="848564" y="135332"/>
                </a:lnTo>
                <a:cubicBezTo>
                  <a:pt x="853440" y="137770"/>
                  <a:pt x="855879" y="142647"/>
                  <a:pt x="855879" y="149962"/>
                </a:cubicBezTo>
                <a:cubicBezTo>
                  <a:pt x="855879" y="152400"/>
                  <a:pt x="856692" y="154839"/>
                  <a:pt x="858317" y="157277"/>
                </a:cubicBezTo>
                <a:lnTo>
                  <a:pt x="860756" y="168250"/>
                </a:lnTo>
                <a:lnTo>
                  <a:pt x="860756" y="169469"/>
                </a:lnTo>
                <a:cubicBezTo>
                  <a:pt x="861568" y="171095"/>
                  <a:pt x="861975" y="173127"/>
                  <a:pt x="861975" y="175565"/>
                </a:cubicBezTo>
                <a:cubicBezTo>
                  <a:pt x="861975" y="178816"/>
                  <a:pt x="861568" y="182474"/>
                  <a:pt x="860756" y="186538"/>
                </a:cubicBezTo>
                <a:lnTo>
                  <a:pt x="860756" y="190196"/>
                </a:lnTo>
                <a:lnTo>
                  <a:pt x="854660" y="208484"/>
                </a:lnTo>
                <a:cubicBezTo>
                  <a:pt x="853847" y="216612"/>
                  <a:pt x="852221" y="225959"/>
                  <a:pt x="849783" y="236525"/>
                </a:cubicBezTo>
                <a:cubicBezTo>
                  <a:pt x="848970" y="238964"/>
                  <a:pt x="848564" y="243027"/>
                  <a:pt x="848564" y="248717"/>
                </a:cubicBezTo>
                <a:lnTo>
                  <a:pt x="848564" y="281636"/>
                </a:lnTo>
                <a:cubicBezTo>
                  <a:pt x="846125" y="281636"/>
                  <a:pt x="844703" y="282245"/>
                  <a:pt x="844296" y="283464"/>
                </a:cubicBezTo>
                <a:cubicBezTo>
                  <a:pt x="843890" y="284683"/>
                  <a:pt x="843687" y="286106"/>
                  <a:pt x="843687" y="287732"/>
                </a:cubicBezTo>
                <a:cubicBezTo>
                  <a:pt x="843687" y="289357"/>
                  <a:pt x="843890" y="290779"/>
                  <a:pt x="844296" y="291999"/>
                </a:cubicBezTo>
                <a:cubicBezTo>
                  <a:pt x="844703" y="293218"/>
                  <a:pt x="844906" y="294640"/>
                  <a:pt x="844906" y="296266"/>
                </a:cubicBezTo>
                <a:cubicBezTo>
                  <a:pt x="844906" y="299517"/>
                  <a:pt x="844093" y="302768"/>
                  <a:pt x="842468" y="306020"/>
                </a:cubicBezTo>
                <a:cubicBezTo>
                  <a:pt x="844906" y="306020"/>
                  <a:pt x="846125" y="307645"/>
                  <a:pt x="846125" y="310896"/>
                </a:cubicBezTo>
                <a:lnTo>
                  <a:pt x="846125" y="337719"/>
                </a:lnTo>
                <a:cubicBezTo>
                  <a:pt x="846125" y="338531"/>
                  <a:pt x="846125" y="339548"/>
                  <a:pt x="846125" y="340767"/>
                </a:cubicBezTo>
                <a:cubicBezTo>
                  <a:pt x="846125" y="341986"/>
                  <a:pt x="846938" y="343002"/>
                  <a:pt x="848564" y="343815"/>
                </a:cubicBezTo>
                <a:lnTo>
                  <a:pt x="848564" y="360884"/>
                </a:lnTo>
                <a:cubicBezTo>
                  <a:pt x="847751" y="365760"/>
                  <a:pt x="847344" y="373888"/>
                  <a:pt x="847344" y="385268"/>
                </a:cubicBezTo>
                <a:lnTo>
                  <a:pt x="847344" y="390144"/>
                </a:lnTo>
                <a:cubicBezTo>
                  <a:pt x="844906" y="390144"/>
                  <a:pt x="843687" y="389332"/>
                  <a:pt x="843687" y="387706"/>
                </a:cubicBezTo>
                <a:cubicBezTo>
                  <a:pt x="844500" y="383642"/>
                  <a:pt x="844703" y="378968"/>
                  <a:pt x="844296" y="373685"/>
                </a:cubicBezTo>
                <a:cubicBezTo>
                  <a:pt x="843890" y="368402"/>
                  <a:pt x="844093" y="364541"/>
                  <a:pt x="844906" y="362103"/>
                </a:cubicBezTo>
                <a:cubicBezTo>
                  <a:pt x="843280" y="358852"/>
                  <a:pt x="842468" y="354787"/>
                  <a:pt x="842468" y="349911"/>
                </a:cubicBezTo>
                <a:lnTo>
                  <a:pt x="842468" y="345034"/>
                </a:lnTo>
                <a:cubicBezTo>
                  <a:pt x="841655" y="347472"/>
                  <a:pt x="841248" y="351130"/>
                  <a:pt x="841248" y="356007"/>
                </a:cubicBezTo>
                <a:cubicBezTo>
                  <a:pt x="841248" y="359258"/>
                  <a:pt x="841452" y="362306"/>
                  <a:pt x="841858" y="365151"/>
                </a:cubicBezTo>
                <a:cubicBezTo>
                  <a:pt x="842264" y="367996"/>
                  <a:pt x="842061" y="371450"/>
                  <a:pt x="841248" y="375514"/>
                </a:cubicBezTo>
                <a:cubicBezTo>
                  <a:pt x="841248" y="381204"/>
                  <a:pt x="841655" y="385268"/>
                  <a:pt x="842468" y="387706"/>
                </a:cubicBezTo>
                <a:lnTo>
                  <a:pt x="842468" y="398679"/>
                </a:lnTo>
                <a:cubicBezTo>
                  <a:pt x="842468" y="402743"/>
                  <a:pt x="844093" y="404775"/>
                  <a:pt x="847344" y="404775"/>
                </a:cubicBezTo>
                <a:cubicBezTo>
                  <a:pt x="844906" y="407213"/>
                  <a:pt x="844906" y="410058"/>
                  <a:pt x="847344" y="413309"/>
                </a:cubicBezTo>
                <a:cubicBezTo>
                  <a:pt x="848970" y="414935"/>
                  <a:pt x="848970" y="417780"/>
                  <a:pt x="847344" y="421844"/>
                </a:cubicBezTo>
                <a:lnTo>
                  <a:pt x="843687" y="419405"/>
                </a:lnTo>
                <a:cubicBezTo>
                  <a:pt x="843687" y="419405"/>
                  <a:pt x="843484" y="419608"/>
                  <a:pt x="843077" y="420015"/>
                </a:cubicBezTo>
                <a:cubicBezTo>
                  <a:pt x="842671" y="420421"/>
                  <a:pt x="842468" y="420624"/>
                  <a:pt x="842468" y="420624"/>
                </a:cubicBezTo>
                <a:lnTo>
                  <a:pt x="842468" y="457200"/>
                </a:lnTo>
                <a:cubicBezTo>
                  <a:pt x="842468" y="463703"/>
                  <a:pt x="842874" y="468173"/>
                  <a:pt x="843687" y="470612"/>
                </a:cubicBezTo>
                <a:cubicBezTo>
                  <a:pt x="846125" y="475488"/>
                  <a:pt x="846938" y="480975"/>
                  <a:pt x="846125" y="487071"/>
                </a:cubicBezTo>
                <a:cubicBezTo>
                  <a:pt x="845312" y="493167"/>
                  <a:pt x="844906" y="497434"/>
                  <a:pt x="844906" y="499872"/>
                </a:cubicBezTo>
                <a:lnTo>
                  <a:pt x="844906" y="504749"/>
                </a:lnTo>
                <a:lnTo>
                  <a:pt x="846125" y="513283"/>
                </a:lnTo>
                <a:cubicBezTo>
                  <a:pt x="846125" y="514909"/>
                  <a:pt x="846532" y="516128"/>
                  <a:pt x="847344" y="516941"/>
                </a:cubicBezTo>
                <a:lnTo>
                  <a:pt x="848564" y="523037"/>
                </a:lnTo>
                <a:cubicBezTo>
                  <a:pt x="848564" y="525476"/>
                  <a:pt x="847751" y="528727"/>
                  <a:pt x="846125" y="532791"/>
                </a:cubicBezTo>
                <a:cubicBezTo>
                  <a:pt x="845312" y="536042"/>
                  <a:pt x="844906" y="539700"/>
                  <a:pt x="844906" y="543764"/>
                </a:cubicBezTo>
                <a:lnTo>
                  <a:pt x="846125" y="546202"/>
                </a:lnTo>
                <a:cubicBezTo>
                  <a:pt x="846125" y="543764"/>
                  <a:pt x="846532" y="542138"/>
                  <a:pt x="847344" y="541325"/>
                </a:cubicBezTo>
                <a:cubicBezTo>
                  <a:pt x="848157" y="541325"/>
                  <a:pt x="848564" y="541732"/>
                  <a:pt x="848564" y="542544"/>
                </a:cubicBezTo>
                <a:cubicBezTo>
                  <a:pt x="848564" y="549860"/>
                  <a:pt x="848157" y="555143"/>
                  <a:pt x="847344" y="558394"/>
                </a:cubicBezTo>
                <a:cubicBezTo>
                  <a:pt x="846532" y="560020"/>
                  <a:pt x="846125" y="563271"/>
                  <a:pt x="846125" y="568148"/>
                </a:cubicBezTo>
                <a:cubicBezTo>
                  <a:pt x="846125" y="573837"/>
                  <a:pt x="846532" y="578714"/>
                  <a:pt x="847344" y="582778"/>
                </a:cubicBezTo>
                <a:cubicBezTo>
                  <a:pt x="848970" y="581965"/>
                  <a:pt x="849783" y="580746"/>
                  <a:pt x="849783" y="579120"/>
                </a:cubicBezTo>
                <a:cubicBezTo>
                  <a:pt x="849783" y="577495"/>
                  <a:pt x="849783" y="576276"/>
                  <a:pt x="849783" y="575463"/>
                </a:cubicBezTo>
                <a:lnTo>
                  <a:pt x="851002" y="576682"/>
                </a:lnTo>
                <a:cubicBezTo>
                  <a:pt x="851002" y="580746"/>
                  <a:pt x="851408" y="583997"/>
                  <a:pt x="852221" y="586435"/>
                </a:cubicBezTo>
                <a:cubicBezTo>
                  <a:pt x="852221" y="589687"/>
                  <a:pt x="851408" y="592532"/>
                  <a:pt x="849783" y="594970"/>
                </a:cubicBezTo>
                <a:cubicBezTo>
                  <a:pt x="848157" y="597408"/>
                  <a:pt x="847548" y="600863"/>
                  <a:pt x="847954" y="605333"/>
                </a:cubicBezTo>
                <a:cubicBezTo>
                  <a:pt x="848360" y="609803"/>
                  <a:pt x="848564" y="612445"/>
                  <a:pt x="848564" y="613258"/>
                </a:cubicBezTo>
                <a:cubicBezTo>
                  <a:pt x="849376" y="614884"/>
                  <a:pt x="849580" y="616712"/>
                  <a:pt x="849173" y="618744"/>
                </a:cubicBezTo>
                <a:cubicBezTo>
                  <a:pt x="848767" y="620776"/>
                  <a:pt x="848564" y="622605"/>
                  <a:pt x="848564" y="624231"/>
                </a:cubicBezTo>
                <a:lnTo>
                  <a:pt x="848564" y="627888"/>
                </a:lnTo>
                <a:cubicBezTo>
                  <a:pt x="850189" y="633578"/>
                  <a:pt x="850189" y="637235"/>
                  <a:pt x="848564" y="638861"/>
                </a:cubicBezTo>
                <a:cubicBezTo>
                  <a:pt x="848564" y="638861"/>
                  <a:pt x="850189" y="640487"/>
                  <a:pt x="853440" y="643738"/>
                </a:cubicBezTo>
                <a:cubicBezTo>
                  <a:pt x="853440" y="646989"/>
                  <a:pt x="853034" y="649021"/>
                  <a:pt x="852221" y="649834"/>
                </a:cubicBezTo>
                <a:cubicBezTo>
                  <a:pt x="852221" y="651460"/>
                  <a:pt x="851815" y="653085"/>
                  <a:pt x="851002" y="654711"/>
                </a:cubicBezTo>
                <a:cubicBezTo>
                  <a:pt x="850189" y="656336"/>
                  <a:pt x="849376" y="657962"/>
                  <a:pt x="848564" y="659588"/>
                </a:cubicBezTo>
                <a:cubicBezTo>
                  <a:pt x="851815" y="660400"/>
                  <a:pt x="853644" y="662026"/>
                  <a:pt x="854050" y="664464"/>
                </a:cubicBezTo>
                <a:cubicBezTo>
                  <a:pt x="854456" y="666903"/>
                  <a:pt x="854253" y="668935"/>
                  <a:pt x="853440" y="670560"/>
                </a:cubicBezTo>
                <a:cubicBezTo>
                  <a:pt x="851002" y="672999"/>
                  <a:pt x="849783" y="675844"/>
                  <a:pt x="849783" y="679095"/>
                </a:cubicBezTo>
                <a:cubicBezTo>
                  <a:pt x="849783" y="682346"/>
                  <a:pt x="849783" y="683972"/>
                  <a:pt x="849783" y="683972"/>
                </a:cubicBezTo>
                <a:cubicBezTo>
                  <a:pt x="852221" y="684784"/>
                  <a:pt x="853644" y="684378"/>
                  <a:pt x="854050" y="682752"/>
                </a:cubicBezTo>
                <a:cubicBezTo>
                  <a:pt x="854456" y="681127"/>
                  <a:pt x="855066" y="679908"/>
                  <a:pt x="855879" y="679095"/>
                </a:cubicBezTo>
                <a:lnTo>
                  <a:pt x="858317" y="681533"/>
                </a:lnTo>
                <a:lnTo>
                  <a:pt x="858317" y="685191"/>
                </a:lnTo>
                <a:cubicBezTo>
                  <a:pt x="858317" y="690067"/>
                  <a:pt x="856692" y="693319"/>
                  <a:pt x="853440" y="694944"/>
                </a:cubicBezTo>
                <a:lnTo>
                  <a:pt x="853440" y="699821"/>
                </a:lnTo>
                <a:lnTo>
                  <a:pt x="851002" y="718109"/>
                </a:lnTo>
                <a:cubicBezTo>
                  <a:pt x="851002" y="718922"/>
                  <a:pt x="851815" y="720141"/>
                  <a:pt x="853440" y="721767"/>
                </a:cubicBezTo>
                <a:lnTo>
                  <a:pt x="857098" y="705917"/>
                </a:lnTo>
                <a:cubicBezTo>
                  <a:pt x="858724" y="707543"/>
                  <a:pt x="859536" y="708762"/>
                  <a:pt x="859536" y="709575"/>
                </a:cubicBezTo>
                <a:lnTo>
                  <a:pt x="859536" y="724205"/>
                </a:lnTo>
                <a:cubicBezTo>
                  <a:pt x="859536" y="727456"/>
                  <a:pt x="858724" y="729082"/>
                  <a:pt x="857098" y="729082"/>
                </a:cubicBezTo>
                <a:cubicBezTo>
                  <a:pt x="855472" y="730707"/>
                  <a:pt x="854456" y="732740"/>
                  <a:pt x="854050" y="735178"/>
                </a:cubicBezTo>
                <a:cubicBezTo>
                  <a:pt x="853644" y="737616"/>
                  <a:pt x="853440" y="739242"/>
                  <a:pt x="853440" y="740055"/>
                </a:cubicBezTo>
                <a:lnTo>
                  <a:pt x="852221" y="749808"/>
                </a:lnTo>
                <a:cubicBezTo>
                  <a:pt x="854660" y="749808"/>
                  <a:pt x="857098" y="750215"/>
                  <a:pt x="859536" y="751027"/>
                </a:cubicBezTo>
                <a:cubicBezTo>
                  <a:pt x="859536" y="754279"/>
                  <a:pt x="859130" y="755904"/>
                  <a:pt x="858317" y="755904"/>
                </a:cubicBezTo>
                <a:lnTo>
                  <a:pt x="858317" y="763220"/>
                </a:lnTo>
                <a:cubicBezTo>
                  <a:pt x="856692" y="762407"/>
                  <a:pt x="855879" y="761594"/>
                  <a:pt x="855879" y="760781"/>
                </a:cubicBezTo>
                <a:cubicBezTo>
                  <a:pt x="855879" y="757530"/>
                  <a:pt x="856285" y="755092"/>
                  <a:pt x="857098" y="753466"/>
                </a:cubicBezTo>
                <a:lnTo>
                  <a:pt x="854660" y="752247"/>
                </a:lnTo>
                <a:lnTo>
                  <a:pt x="853440" y="755904"/>
                </a:lnTo>
                <a:cubicBezTo>
                  <a:pt x="853440" y="765658"/>
                  <a:pt x="852221" y="772973"/>
                  <a:pt x="849783" y="777850"/>
                </a:cubicBezTo>
                <a:cubicBezTo>
                  <a:pt x="848157" y="781101"/>
                  <a:pt x="848970" y="783946"/>
                  <a:pt x="852221" y="786384"/>
                </a:cubicBezTo>
                <a:cubicBezTo>
                  <a:pt x="853034" y="786384"/>
                  <a:pt x="853440" y="787604"/>
                  <a:pt x="853440" y="790042"/>
                </a:cubicBezTo>
                <a:lnTo>
                  <a:pt x="853440" y="799796"/>
                </a:lnTo>
                <a:cubicBezTo>
                  <a:pt x="854253" y="799796"/>
                  <a:pt x="854660" y="798373"/>
                  <a:pt x="854660" y="795528"/>
                </a:cubicBezTo>
                <a:cubicBezTo>
                  <a:pt x="854660" y="792684"/>
                  <a:pt x="855066" y="790855"/>
                  <a:pt x="855879" y="790042"/>
                </a:cubicBezTo>
                <a:cubicBezTo>
                  <a:pt x="856692" y="792480"/>
                  <a:pt x="856895" y="794715"/>
                  <a:pt x="856488" y="796748"/>
                </a:cubicBezTo>
                <a:cubicBezTo>
                  <a:pt x="856082" y="798779"/>
                  <a:pt x="855879" y="800608"/>
                  <a:pt x="855879" y="802234"/>
                </a:cubicBezTo>
                <a:lnTo>
                  <a:pt x="855879" y="818083"/>
                </a:lnTo>
                <a:lnTo>
                  <a:pt x="857098" y="826618"/>
                </a:lnTo>
                <a:cubicBezTo>
                  <a:pt x="856285" y="831495"/>
                  <a:pt x="855879" y="837591"/>
                  <a:pt x="855879" y="844906"/>
                </a:cubicBezTo>
                <a:cubicBezTo>
                  <a:pt x="855066" y="850595"/>
                  <a:pt x="854863" y="856285"/>
                  <a:pt x="855269" y="861975"/>
                </a:cubicBezTo>
                <a:cubicBezTo>
                  <a:pt x="855676" y="867664"/>
                  <a:pt x="855472" y="873760"/>
                  <a:pt x="854660" y="880263"/>
                </a:cubicBezTo>
                <a:cubicBezTo>
                  <a:pt x="854660" y="880263"/>
                  <a:pt x="854660" y="881279"/>
                  <a:pt x="854660" y="883311"/>
                </a:cubicBezTo>
                <a:cubicBezTo>
                  <a:pt x="854660" y="885343"/>
                  <a:pt x="854253" y="887171"/>
                  <a:pt x="853440" y="888797"/>
                </a:cubicBezTo>
                <a:lnTo>
                  <a:pt x="853440" y="892455"/>
                </a:lnTo>
                <a:lnTo>
                  <a:pt x="854660" y="892455"/>
                </a:lnTo>
                <a:cubicBezTo>
                  <a:pt x="855472" y="893268"/>
                  <a:pt x="855879" y="894487"/>
                  <a:pt x="855879" y="896112"/>
                </a:cubicBezTo>
                <a:cubicBezTo>
                  <a:pt x="855879" y="896925"/>
                  <a:pt x="855676" y="898144"/>
                  <a:pt x="855269" y="899770"/>
                </a:cubicBezTo>
                <a:cubicBezTo>
                  <a:pt x="854863" y="901396"/>
                  <a:pt x="855066" y="903428"/>
                  <a:pt x="855879" y="905866"/>
                </a:cubicBezTo>
                <a:lnTo>
                  <a:pt x="859536" y="900989"/>
                </a:lnTo>
                <a:lnTo>
                  <a:pt x="859536" y="911962"/>
                </a:lnTo>
                <a:cubicBezTo>
                  <a:pt x="859536" y="912775"/>
                  <a:pt x="859333" y="913588"/>
                  <a:pt x="858927" y="914400"/>
                </a:cubicBezTo>
                <a:cubicBezTo>
                  <a:pt x="858520" y="915213"/>
                  <a:pt x="858724" y="916026"/>
                  <a:pt x="859536" y="916839"/>
                </a:cubicBezTo>
                <a:cubicBezTo>
                  <a:pt x="860349" y="918464"/>
                  <a:pt x="860756" y="920496"/>
                  <a:pt x="860756" y="922935"/>
                </a:cubicBezTo>
                <a:lnTo>
                  <a:pt x="863194" y="959511"/>
                </a:lnTo>
                <a:lnTo>
                  <a:pt x="864413" y="960730"/>
                </a:lnTo>
                <a:cubicBezTo>
                  <a:pt x="866852" y="962355"/>
                  <a:pt x="869290" y="961949"/>
                  <a:pt x="871728" y="959511"/>
                </a:cubicBezTo>
                <a:cubicBezTo>
                  <a:pt x="870916" y="963575"/>
                  <a:pt x="869290" y="966013"/>
                  <a:pt x="866852" y="966826"/>
                </a:cubicBezTo>
                <a:cubicBezTo>
                  <a:pt x="863600" y="968452"/>
                  <a:pt x="861975" y="970483"/>
                  <a:pt x="861975" y="972922"/>
                </a:cubicBezTo>
                <a:lnTo>
                  <a:pt x="860756" y="980237"/>
                </a:lnTo>
                <a:cubicBezTo>
                  <a:pt x="858317" y="985927"/>
                  <a:pt x="856692" y="989584"/>
                  <a:pt x="855879" y="991210"/>
                </a:cubicBezTo>
                <a:cubicBezTo>
                  <a:pt x="855066" y="992023"/>
                  <a:pt x="854253" y="993242"/>
                  <a:pt x="853440" y="994867"/>
                </a:cubicBezTo>
                <a:cubicBezTo>
                  <a:pt x="852628" y="996493"/>
                  <a:pt x="851408" y="998119"/>
                  <a:pt x="849783" y="999744"/>
                </a:cubicBezTo>
                <a:lnTo>
                  <a:pt x="848564" y="1002183"/>
                </a:lnTo>
                <a:cubicBezTo>
                  <a:pt x="845312" y="1002183"/>
                  <a:pt x="843280" y="1003402"/>
                  <a:pt x="842468" y="1005840"/>
                </a:cubicBezTo>
                <a:cubicBezTo>
                  <a:pt x="841655" y="1008279"/>
                  <a:pt x="841248" y="1009904"/>
                  <a:pt x="841248" y="1010717"/>
                </a:cubicBezTo>
                <a:cubicBezTo>
                  <a:pt x="839623" y="1013156"/>
                  <a:pt x="837997" y="1014781"/>
                  <a:pt x="836372" y="1015594"/>
                </a:cubicBezTo>
                <a:cubicBezTo>
                  <a:pt x="834746" y="1017220"/>
                  <a:pt x="834746" y="1018439"/>
                  <a:pt x="836372" y="1019251"/>
                </a:cubicBezTo>
                <a:cubicBezTo>
                  <a:pt x="837997" y="1020877"/>
                  <a:pt x="839623" y="1021690"/>
                  <a:pt x="841248" y="1021690"/>
                </a:cubicBezTo>
                <a:cubicBezTo>
                  <a:pt x="843687" y="1021690"/>
                  <a:pt x="847751" y="1020877"/>
                  <a:pt x="853440" y="1019251"/>
                </a:cubicBezTo>
                <a:cubicBezTo>
                  <a:pt x="855879" y="1026567"/>
                  <a:pt x="856692" y="1029818"/>
                  <a:pt x="855879" y="1029005"/>
                </a:cubicBezTo>
                <a:cubicBezTo>
                  <a:pt x="854253" y="1029818"/>
                  <a:pt x="851815" y="1029818"/>
                  <a:pt x="848564" y="1029005"/>
                </a:cubicBezTo>
                <a:cubicBezTo>
                  <a:pt x="848564" y="1032256"/>
                  <a:pt x="846532" y="1033882"/>
                  <a:pt x="842468" y="1033882"/>
                </a:cubicBezTo>
                <a:cubicBezTo>
                  <a:pt x="839216" y="1034695"/>
                  <a:pt x="835559" y="1036320"/>
                  <a:pt x="831495" y="1038759"/>
                </a:cubicBezTo>
                <a:cubicBezTo>
                  <a:pt x="828244" y="1039571"/>
                  <a:pt x="824992" y="1038759"/>
                  <a:pt x="821741" y="1036320"/>
                </a:cubicBezTo>
                <a:lnTo>
                  <a:pt x="824180" y="1029005"/>
                </a:lnTo>
                <a:cubicBezTo>
                  <a:pt x="821741" y="1029818"/>
                  <a:pt x="818896" y="1032663"/>
                  <a:pt x="815645" y="1037540"/>
                </a:cubicBezTo>
                <a:cubicBezTo>
                  <a:pt x="814020" y="1039165"/>
                  <a:pt x="812800" y="1040588"/>
                  <a:pt x="811988" y="1041807"/>
                </a:cubicBezTo>
                <a:cubicBezTo>
                  <a:pt x="811175" y="1043026"/>
                  <a:pt x="810362" y="1044448"/>
                  <a:pt x="809549" y="1046074"/>
                </a:cubicBezTo>
                <a:lnTo>
                  <a:pt x="809549" y="1053389"/>
                </a:lnTo>
                <a:cubicBezTo>
                  <a:pt x="809549" y="1055827"/>
                  <a:pt x="808940" y="1058469"/>
                  <a:pt x="807720" y="1061314"/>
                </a:cubicBezTo>
                <a:cubicBezTo>
                  <a:pt x="806501" y="1064159"/>
                  <a:pt x="805485" y="1066394"/>
                  <a:pt x="804672" y="1068020"/>
                </a:cubicBezTo>
                <a:cubicBezTo>
                  <a:pt x="804672" y="1069645"/>
                  <a:pt x="803453" y="1070458"/>
                  <a:pt x="801015" y="1070458"/>
                </a:cubicBezTo>
                <a:lnTo>
                  <a:pt x="797357" y="1071677"/>
                </a:lnTo>
                <a:lnTo>
                  <a:pt x="793700" y="1068020"/>
                </a:lnTo>
                <a:lnTo>
                  <a:pt x="779069" y="1071677"/>
                </a:lnTo>
                <a:lnTo>
                  <a:pt x="779069" y="1065581"/>
                </a:lnTo>
                <a:cubicBezTo>
                  <a:pt x="777444" y="1067207"/>
                  <a:pt x="776631" y="1068020"/>
                  <a:pt x="776631" y="1068020"/>
                </a:cubicBezTo>
                <a:cubicBezTo>
                  <a:pt x="775005" y="1068020"/>
                  <a:pt x="773583" y="1068020"/>
                  <a:pt x="772364" y="1068020"/>
                </a:cubicBezTo>
                <a:cubicBezTo>
                  <a:pt x="771144" y="1068020"/>
                  <a:pt x="770535" y="1067613"/>
                  <a:pt x="770535" y="1066800"/>
                </a:cubicBezTo>
                <a:cubicBezTo>
                  <a:pt x="769722" y="1064362"/>
                  <a:pt x="770128" y="1062330"/>
                  <a:pt x="771754" y="1060704"/>
                </a:cubicBezTo>
                <a:cubicBezTo>
                  <a:pt x="773380" y="1059892"/>
                  <a:pt x="774396" y="1058672"/>
                  <a:pt x="774802" y="1057047"/>
                </a:cubicBezTo>
                <a:cubicBezTo>
                  <a:pt x="775208" y="1055421"/>
                  <a:pt x="775005" y="1053389"/>
                  <a:pt x="774192" y="1050951"/>
                </a:cubicBezTo>
                <a:lnTo>
                  <a:pt x="770535" y="1057047"/>
                </a:lnTo>
                <a:lnTo>
                  <a:pt x="768096" y="1052170"/>
                </a:lnTo>
                <a:cubicBezTo>
                  <a:pt x="766471" y="1055421"/>
                  <a:pt x="764032" y="1058266"/>
                  <a:pt x="760781" y="1060704"/>
                </a:cubicBezTo>
                <a:cubicBezTo>
                  <a:pt x="757530" y="1063143"/>
                  <a:pt x="755498" y="1065175"/>
                  <a:pt x="754685" y="1066800"/>
                </a:cubicBezTo>
                <a:cubicBezTo>
                  <a:pt x="753872" y="1065175"/>
                  <a:pt x="753669" y="1063346"/>
                  <a:pt x="754076" y="1061314"/>
                </a:cubicBezTo>
                <a:cubicBezTo>
                  <a:pt x="754482" y="1059282"/>
                  <a:pt x="754279" y="1057860"/>
                  <a:pt x="753466" y="1057047"/>
                </a:cubicBezTo>
                <a:cubicBezTo>
                  <a:pt x="750215" y="1060298"/>
                  <a:pt x="748183" y="1062330"/>
                  <a:pt x="747370" y="1063143"/>
                </a:cubicBezTo>
                <a:cubicBezTo>
                  <a:pt x="746557" y="1060704"/>
                  <a:pt x="746964" y="1058266"/>
                  <a:pt x="748589" y="1055827"/>
                </a:cubicBezTo>
                <a:lnTo>
                  <a:pt x="748589" y="1048512"/>
                </a:lnTo>
                <a:lnTo>
                  <a:pt x="747370" y="1039978"/>
                </a:lnTo>
                <a:lnTo>
                  <a:pt x="747370" y="1038759"/>
                </a:lnTo>
                <a:cubicBezTo>
                  <a:pt x="745744" y="1038759"/>
                  <a:pt x="744525" y="1038352"/>
                  <a:pt x="743712" y="1037540"/>
                </a:cubicBezTo>
                <a:lnTo>
                  <a:pt x="743712" y="1041197"/>
                </a:lnTo>
                <a:cubicBezTo>
                  <a:pt x="743712" y="1041197"/>
                  <a:pt x="744525" y="1042416"/>
                  <a:pt x="746151" y="1044855"/>
                </a:cubicBezTo>
                <a:cubicBezTo>
                  <a:pt x="745338" y="1046480"/>
                  <a:pt x="744525" y="1047903"/>
                  <a:pt x="743712" y="1049122"/>
                </a:cubicBezTo>
                <a:cubicBezTo>
                  <a:pt x="742900" y="1050341"/>
                  <a:pt x="742087" y="1051763"/>
                  <a:pt x="741274" y="1053389"/>
                </a:cubicBezTo>
                <a:lnTo>
                  <a:pt x="733959" y="1053389"/>
                </a:lnTo>
                <a:cubicBezTo>
                  <a:pt x="733146" y="1051763"/>
                  <a:pt x="733349" y="1050747"/>
                  <a:pt x="734568" y="1050341"/>
                </a:cubicBezTo>
                <a:cubicBezTo>
                  <a:pt x="735788" y="1049935"/>
                  <a:pt x="736397" y="1049732"/>
                  <a:pt x="736397" y="1049732"/>
                </a:cubicBezTo>
                <a:cubicBezTo>
                  <a:pt x="738836" y="1048106"/>
                  <a:pt x="739852" y="1046683"/>
                  <a:pt x="739445" y="1045464"/>
                </a:cubicBezTo>
                <a:cubicBezTo>
                  <a:pt x="739039" y="1044245"/>
                  <a:pt x="737616" y="1042416"/>
                  <a:pt x="735178" y="1039978"/>
                </a:cubicBezTo>
                <a:cubicBezTo>
                  <a:pt x="734365" y="1040791"/>
                  <a:pt x="732943" y="1041400"/>
                  <a:pt x="730911" y="1041807"/>
                </a:cubicBezTo>
                <a:cubicBezTo>
                  <a:pt x="728879" y="1042213"/>
                  <a:pt x="727863" y="1044042"/>
                  <a:pt x="727863" y="1047293"/>
                </a:cubicBezTo>
                <a:cubicBezTo>
                  <a:pt x="723799" y="1045668"/>
                  <a:pt x="720141" y="1046480"/>
                  <a:pt x="716890" y="1049732"/>
                </a:cubicBezTo>
                <a:cubicBezTo>
                  <a:pt x="716890" y="1049732"/>
                  <a:pt x="716687" y="1049732"/>
                  <a:pt x="716280" y="1049732"/>
                </a:cubicBezTo>
                <a:cubicBezTo>
                  <a:pt x="715874" y="1049732"/>
                  <a:pt x="715671" y="1049732"/>
                  <a:pt x="715671" y="1049732"/>
                </a:cubicBezTo>
                <a:lnTo>
                  <a:pt x="719328" y="1046074"/>
                </a:lnTo>
                <a:lnTo>
                  <a:pt x="718109" y="1044855"/>
                </a:lnTo>
                <a:cubicBezTo>
                  <a:pt x="716484" y="1044855"/>
                  <a:pt x="714655" y="1045668"/>
                  <a:pt x="712623" y="1047293"/>
                </a:cubicBezTo>
                <a:cubicBezTo>
                  <a:pt x="710591" y="1048919"/>
                  <a:pt x="709575" y="1049732"/>
                  <a:pt x="709575" y="1049732"/>
                </a:cubicBezTo>
                <a:cubicBezTo>
                  <a:pt x="707949" y="1048106"/>
                  <a:pt x="706730" y="1047293"/>
                  <a:pt x="705917" y="1047293"/>
                </a:cubicBezTo>
                <a:cubicBezTo>
                  <a:pt x="704292" y="1046480"/>
                  <a:pt x="701853" y="1046074"/>
                  <a:pt x="698602" y="1046074"/>
                </a:cubicBezTo>
                <a:cubicBezTo>
                  <a:pt x="697789" y="1046074"/>
                  <a:pt x="695351" y="1046887"/>
                  <a:pt x="691287" y="1048512"/>
                </a:cubicBezTo>
                <a:lnTo>
                  <a:pt x="688848" y="1043635"/>
                </a:lnTo>
                <a:cubicBezTo>
                  <a:pt x="687223" y="1046887"/>
                  <a:pt x="686816" y="1048919"/>
                  <a:pt x="687629" y="1049732"/>
                </a:cubicBezTo>
                <a:cubicBezTo>
                  <a:pt x="688442" y="1050544"/>
                  <a:pt x="688848" y="1051763"/>
                  <a:pt x="688848" y="1053389"/>
                </a:cubicBezTo>
                <a:lnTo>
                  <a:pt x="683972" y="1053389"/>
                </a:lnTo>
                <a:lnTo>
                  <a:pt x="683972" y="1054608"/>
                </a:lnTo>
                <a:lnTo>
                  <a:pt x="688848" y="1053389"/>
                </a:lnTo>
                <a:cubicBezTo>
                  <a:pt x="691287" y="1053389"/>
                  <a:pt x="693116" y="1054405"/>
                  <a:pt x="694335" y="1056437"/>
                </a:cubicBezTo>
                <a:cubicBezTo>
                  <a:pt x="695554" y="1058469"/>
                  <a:pt x="696164" y="1059892"/>
                  <a:pt x="696164" y="1060704"/>
                </a:cubicBezTo>
                <a:cubicBezTo>
                  <a:pt x="686410" y="1060704"/>
                  <a:pt x="678282" y="1059079"/>
                  <a:pt x="671780" y="1055827"/>
                </a:cubicBezTo>
                <a:cubicBezTo>
                  <a:pt x="670154" y="1059892"/>
                  <a:pt x="668122" y="1061111"/>
                  <a:pt x="665684" y="1059485"/>
                </a:cubicBezTo>
                <a:lnTo>
                  <a:pt x="665684" y="1048512"/>
                </a:lnTo>
                <a:cubicBezTo>
                  <a:pt x="663245" y="1049325"/>
                  <a:pt x="661213" y="1049732"/>
                  <a:pt x="659588" y="1049732"/>
                </a:cubicBezTo>
                <a:cubicBezTo>
                  <a:pt x="659588" y="1048106"/>
                  <a:pt x="658368" y="1046074"/>
                  <a:pt x="655930" y="1043635"/>
                </a:cubicBezTo>
                <a:cubicBezTo>
                  <a:pt x="655117" y="1046887"/>
                  <a:pt x="654711" y="1048919"/>
                  <a:pt x="654711" y="1049732"/>
                </a:cubicBezTo>
                <a:lnTo>
                  <a:pt x="649834" y="1044855"/>
                </a:lnTo>
                <a:cubicBezTo>
                  <a:pt x="649834" y="1044855"/>
                  <a:pt x="649021" y="1043229"/>
                  <a:pt x="647396" y="1039978"/>
                </a:cubicBezTo>
                <a:cubicBezTo>
                  <a:pt x="644144" y="1037540"/>
                  <a:pt x="643738" y="1034695"/>
                  <a:pt x="646176" y="1031443"/>
                </a:cubicBezTo>
                <a:lnTo>
                  <a:pt x="648615" y="1026567"/>
                </a:lnTo>
                <a:cubicBezTo>
                  <a:pt x="646176" y="1024941"/>
                  <a:pt x="644754" y="1023925"/>
                  <a:pt x="644348" y="1023519"/>
                </a:cubicBezTo>
                <a:cubicBezTo>
                  <a:pt x="643941" y="1023112"/>
                  <a:pt x="644144" y="1021284"/>
                  <a:pt x="644957" y="1018032"/>
                </a:cubicBezTo>
                <a:cubicBezTo>
                  <a:pt x="646583" y="1016407"/>
                  <a:pt x="646176" y="1013562"/>
                  <a:pt x="643738" y="1009498"/>
                </a:cubicBezTo>
                <a:cubicBezTo>
                  <a:pt x="642112" y="1011123"/>
                  <a:pt x="641300" y="1012343"/>
                  <a:pt x="641300" y="1013156"/>
                </a:cubicBezTo>
                <a:cubicBezTo>
                  <a:pt x="640487" y="1013156"/>
                  <a:pt x="639674" y="1013562"/>
                  <a:pt x="638861" y="1014375"/>
                </a:cubicBezTo>
                <a:cubicBezTo>
                  <a:pt x="638861" y="1015187"/>
                  <a:pt x="638252" y="1016204"/>
                  <a:pt x="637032" y="1017423"/>
                </a:cubicBezTo>
                <a:cubicBezTo>
                  <a:pt x="635813" y="1018642"/>
                  <a:pt x="634797" y="1019251"/>
                  <a:pt x="633984" y="1019251"/>
                </a:cubicBezTo>
                <a:lnTo>
                  <a:pt x="631546" y="1025348"/>
                </a:lnTo>
                <a:cubicBezTo>
                  <a:pt x="632359" y="1026973"/>
                  <a:pt x="633781" y="1027583"/>
                  <a:pt x="635813" y="1027176"/>
                </a:cubicBezTo>
                <a:cubicBezTo>
                  <a:pt x="637845" y="1026770"/>
                  <a:pt x="638861" y="1026567"/>
                  <a:pt x="638861" y="1026567"/>
                </a:cubicBezTo>
                <a:cubicBezTo>
                  <a:pt x="638861" y="1029818"/>
                  <a:pt x="637236" y="1032866"/>
                  <a:pt x="633984" y="1035711"/>
                </a:cubicBezTo>
                <a:cubicBezTo>
                  <a:pt x="630733" y="1038555"/>
                  <a:pt x="627076" y="1040384"/>
                  <a:pt x="623012" y="1041197"/>
                </a:cubicBezTo>
                <a:cubicBezTo>
                  <a:pt x="623824" y="1040384"/>
                  <a:pt x="625044" y="1038555"/>
                  <a:pt x="626669" y="1035711"/>
                </a:cubicBezTo>
                <a:cubicBezTo>
                  <a:pt x="628295" y="1032866"/>
                  <a:pt x="628701" y="1030224"/>
                  <a:pt x="627888" y="1027786"/>
                </a:cubicBezTo>
                <a:lnTo>
                  <a:pt x="623012" y="1024128"/>
                </a:lnTo>
                <a:cubicBezTo>
                  <a:pt x="620573" y="1030631"/>
                  <a:pt x="617322" y="1033882"/>
                  <a:pt x="613258" y="1033882"/>
                </a:cubicBezTo>
                <a:lnTo>
                  <a:pt x="612039" y="1030224"/>
                </a:lnTo>
                <a:cubicBezTo>
                  <a:pt x="612039" y="1027786"/>
                  <a:pt x="612242" y="1025957"/>
                  <a:pt x="612648" y="1024738"/>
                </a:cubicBezTo>
                <a:cubicBezTo>
                  <a:pt x="613055" y="1023519"/>
                  <a:pt x="613664" y="1022503"/>
                  <a:pt x="614477" y="1021690"/>
                </a:cubicBezTo>
                <a:cubicBezTo>
                  <a:pt x="608788" y="1021690"/>
                  <a:pt x="605130" y="1019251"/>
                  <a:pt x="603504" y="1014375"/>
                </a:cubicBezTo>
                <a:cubicBezTo>
                  <a:pt x="603504" y="1014375"/>
                  <a:pt x="603301" y="1013968"/>
                  <a:pt x="602895" y="1013156"/>
                </a:cubicBezTo>
                <a:cubicBezTo>
                  <a:pt x="602488" y="1012343"/>
                  <a:pt x="601879" y="1011936"/>
                  <a:pt x="601066" y="1011936"/>
                </a:cubicBezTo>
                <a:cubicBezTo>
                  <a:pt x="597002" y="1007059"/>
                  <a:pt x="595376" y="1002589"/>
                  <a:pt x="596189" y="998525"/>
                </a:cubicBezTo>
                <a:cubicBezTo>
                  <a:pt x="597815" y="997712"/>
                  <a:pt x="599237" y="996900"/>
                  <a:pt x="600456" y="996087"/>
                </a:cubicBezTo>
                <a:cubicBezTo>
                  <a:pt x="601676" y="995274"/>
                  <a:pt x="602692" y="994461"/>
                  <a:pt x="603504" y="993648"/>
                </a:cubicBezTo>
                <a:cubicBezTo>
                  <a:pt x="603504" y="992836"/>
                  <a:pt x="603098" y="991616"/>
                  <a:pt x="602285" y="989991"/>
                </a:cubicBezTo>
                <a:cubicBezTo>
                  <a:pt x="601472" y="988365"/>
                  <a:pt x="601879" y="986739"/>
                  <a:pt x="603504" y="985114"/>
                </a:cubicBezTo>
                <a:lnTo>
                  <a:pt x="605943" y="993648"/>
                </a:lnTo>
                <a:lnTo>
                  <a:pt x="612039" y="991210"/>
                </a:lnTo>
                <a:cubicBezTo>
                  <a:pt x="612039" y="987146"/>
                  <a:pt x="612039" y="984301"/>
                  <a:pt x="612039" y="982675"/>
                </a:cubicBezTo>
                <a:cubicBezTo>
                  <a:pt x="611226" y="981863"/>
                  <a:pt x="610007" y="981050"/>
                  <a:pt x="608381" y="980237"/>
                </a:cubicBezTo>
                <a:cubicBezTo>
                  <a:pt x="606756" y="979424"/>
                  <a:pt x="605943" y="978611"/>
                  <a:pt x="605943" y="977799"/>
                </a:cubicBezTo>
                <a:lnTo>
                  <a:pt x="610820" y="979018"/>
                </a:lnTo>
                <a:lnTo>
                  <a:pt x="612039" y="979018"/>
                </a:lnTo>
                <a:cubicBezTo>
                  <a:pt x="614477" y="980644"/>
                  <a:pt x="615696" y="980644"/>
                  <a:pt x="615696" y="979018"/>
                </a:cubicBezTo>
                <a:cubicBezTo>
                  <a:pt x="616509" y="978205"/>
                  <a:pt x="615696" y="976986"/>
                  <a:pt x="613258" y="975360"/>
                </a:cubicBezTo>
                <a:cubicBezTo>
                  <a:pt x="610007" y="973735"/>
                  <a:pt x="607568" y="973735"/>
                  <a:pt x="605943" y="975360"/>
                </a:cubicBezTo>
                <a:cubicBezTo>
                  <a:pt x="604317" y="976986"/>
                  <a:pt x="603098" y="976986"/>
                  <a:pt x="602285" y="975360"/>
                </a:cubicBezTo>
                <a:cubicBezTo>
                  <a:pt x="599034" y="972922"/>
                  <a:pt x="594970" y="972516"/>
                  <a:pt x="590093" y="974141"/>
                </a:cubicBezTo>
                <a:lnTo>
                  <a:pt x="587655" y="974141"/>
                </a:lnTo>
                <a:lnTo>
                  <a:pt x="587655" y="969264"/>
                </a:lnTo>
                <a:cubicBezTo>
                  <a:pt x="587655" y="966826"/>
                  <a:pt x="586436" y="965200"/>
                  <a:pt x="583997" y="964388"/>
                </a:cubicBezTo>
                <a:lnTo>
                  <a:pt x="580340" y="961949"/>
                </a:lnTo>
                <a:lnTo>
                  <a:pt x="574244" y="954634"/>
                </a:lnTo>
                <a:lnTo>
                  <a:pt x="575463" y="952196"/>
                </a:lnTo>
                <a:cubicBezTo>
                  <a:pt x="576276" y="951383"/>
                  <a:pt x="576682" y="950570"/>
                  <a:pt x="576682" y="949757"/>
                </a:cubicBezTo>
                <a:cubicBezTo>
                  <a:pt x="576682" y="948944"/>
                  <a:pt x="576276" y="948132"/>
                  <a:pt x="575463" y="947319"/>
                </a:cubicBezTo>
                <a:cubicBezTo>
                  <a:pt x="574650" y="946506"/>
                  <a:pt x="574244" y="944880"/>
                  <a:pt x="574244" y="942442"/>
                </a:cubicBezTo>
                <a:lnTo>
                  <a:pt x="577901" y="946099"/>
                </a:lnTo>
                <a:cubicBezTo>
                  <a:pt x="582778" y="948538"/>
                  <a:pt x="586436" y="948132"/>
                  <a:pt x="588874" y="944880"/>
                </a:cubicBezTo>
                <a:cubicBezTo>
                  <a:pt x="590500" y="945693"/>
                  <a:pt x="592125" y="947115"/>
                  <a:pt x="593751" y="949148"/>
                </a:cubicBezTo>
                <a:cubicBezTo>
                  <a:pt x="595376" y="951179"/>
                  <a:pt x="597002" y="951789"/>
                  <a:pt x="598628" y="950976"/>
                </a:cubicBezTo>
                <a:cubicBezTo>
                  <a:pt x="599440" y="949351"/>
                  <a:pt x="599440" y="948132"/>
                  <a:pt x="598628" y="947319"/>
                </a:cubicBezTo>
                <a:cubicBezTo>
                  <a:pt x="597815" y="946506"/>
                  <a:pt x="597002" y="946099"/>
                  <a:pt x="596189" y="946099"/>
                </a:cubicBezTo>
                <a:lnTo>
                  <a:pt x="583997" y="929031"/>
                </a:lnTo>
                <a:cubicBezTo>
                  <a:pt x="582372" y="928218"/>
                  <a:pt x="580340" y="927812"/>
                  <a:pt x="577901" y="927812"/>
                </a:cubicBezTo>
                <a:lnTo>
                  <a:pt x="565709" y="936346"/>
                </a:lnTo>
                <a:cubicBezTo>
                  <a:pt x="564896" y="937159"/>
                  <a:pt x="563271" y="937565"/>
                  <a:pt x="560832" y="937565"/>
                </a:cubicBezTo>
                <a:cubicBezTo>
                  <a:pt x="559207" y="937565"/>
                  <a:pt x="555143" y="939191"/>
                  <a:pt x="548640" y="942442"/>
                </a:cubicBezTo>
                <a:cubicBezTo>
                  <a:pt x="546202" y="944068"/>
                  <a:pt x="537668" y="948944"/>
                  <a:pt x="523037" y="957072"/>
                </a:cubicBezTo>
                <a:lnTo>
                  <a:pt x="515722" y="959511"/>
                </a:lnTo>
                <a:cubicBezTo>
                  <a:pt x="512471" y="961136"/>
                  <a:pt x="506375" y="963575"/>
                  <a:pt x="497434" y="966826"/>
                </a:cubicBezTo>
                <a:cubicBezTo>
                  <a:pt x="496621" y="967639"/>
                  <a:pt x="495808" y="968045"/>
                  <a:pt x="494996" y="968045"/>
                </a:cubicBezTo>
                <a:lnTo>
                  <a:pt x="497434" y="963168"/>
                </a:lnTo>
                <a:lnTo>
                  <a:pt x="493776" y="964388"/>
                </a:lnTo>
                <a:cubicBezTo>
                  <a:pt x="492151" y="966013"/>
                  <a:pt x="490525" y="967029"/>
                  <a:pt x="488900" y="967435"/>
                </a:cubicBezTo>
                <a:cubicBezTo>
                  <a:pt x="487274" y="967842"/>
                  <a:pt x="486055" y="966826"/>
                  <a:pt x="485242" y="964388"/>
                </a:cubicBezTo>
                <a:cubicBezTo>
                  <a:pt x="483616" y="967639"/>
                  <a:pt x="480772" y="969468"/>
                  <a:pt x="476708" y="969874"/>
                </a:cubicBezTo>
                <a:cubicBezTo>
                  <a:pt x="472644" y="970280"/>
                  <a:pt x="469799" y="970890"/>
                  <a:pt x="468173" y="971703"/>
                </a:cubicBezTo>
                <a:cubicBezTo>
                  <a:pt x="470612" y="970077"/>
                  <a:pt x="473050" y="968452"/>
                  <a:pt x="475488" y="966826"/>
                </a:cubicBezTo>
                <a:cubicBezTo>
                  <a:pt x="477927" y="965200"/>
                  <a:pt x="479959" y="963575"/>
                  <a:pt x="481584" y="961949"/>
                </a:cubicBezTo>
                <a:cubicBezTo>
                  <a:pt x="481584" y="961949"/>
                  <a:pt x="486055" y="957885"/>
                  <a:pt x="494996" y="949757"/>
                </a:cubicBezTo>
                <a:cubicBezTo>
                  <a:pt x="494183" y="950570"/>
                  <a:pt x="492964" y="950976"/>
                  <a:pt x="491338" y="950976"/>
                </a:cubicBezTo>
                <a:lnTo>
                  <a:pt x="477927" y="961949"/>
                </a:lnTo>
                <a:cubicBezTo>
                  <a:pt x="477114" y="961949"/>
                  <a:pt x="473863" y="963981"/>
                  <a:pt x="468173" y="968045"/>
                </a:cubicBezTo>
                <a:cubicBezTo>
                  <a:pt x="467360" y="968858"/>
                  <a:pt x="466954" y="969671"/>
                  <a:pt x="466954" y="970483"/>
                </a:cubicBezTo>
                <a:cubicBezTo>
                  <a:pt x="463703" y="973735"/>
                  <a:pt x="458826" y="976173"/>
                  <a:pt x="452324" y="977799"/>
                </a:cubicBezTo>
                <a:cubicBezTo>
                  <a:pt x="459639" y="971296"/>
                  <a:pt x="464109" y="967232"/>
                  <a:pt x="465735" y="965607"/>
                </a:cubicBezTo>
                <a:cubicBezTo>
                  <a:pt x="473863" y="957479"/>
                  <a:pt x="477927" y="953415"/>
                  <a:pt x="477927" y="953415"/>
                </a:cubicBezTo>
                <a:cubicBezTo>
                  <a:pt x="482804" y="948538"/>
                  <a:pt x="486461" y="944068"/>
                  <a:pt x="488900" y="940004"/>
                </a:cubicBezTo>
                <a:cubicBezTo>
                  <a:pt x="494589" y="935940"/>
                  <a:pt x="498653" y="931876"/>
                  <a:pt x="501092" y="927812"/>
                </a:cubicBezTo>
                <a:cubicBezTo>
                  <a:pt x="502717" y="926186"/>
                  <a:pt x="504952" y="924357"/>
                  <a:pt x="507797" y="922325"/>
                </a:cubicBezTo>
                <a:cubicBezTo>
                  <a:pt x="510642" y="920293"/>
                  <a:pt x="512471" y="918464"/>
                  <a:pt x="513284" y="916839"/>
                </a:cubicBezTo>
                <a:lnTo>
                  <a:pt x="512064" y="915620"/>
                </a:lnTo>
                <a:cubicBezTo>
                  <a:pt x="511252" y="915620"/>
                  <a:pt x="509829" y="916026"/>
                  <a:pt x="507797" y="916839"/>
                </a:cubicBezTo>
                <a:cubicBezTo>
                  <a:pt x="505765" y="917652"/>
                  <a:pt x="503936" y="918058"/>
                  <a:pt x="502311" y="918058"/>
                </a:cubicBezTo>
                <a:cubicBezTo>
                  <a:pt x="485242" y="924560"/>
                  <a:pt x="473456" y="929844"/>
                  <a:pt x="466954" y="933907"/>
                </a:cubicBezTo>
                <a:cubicBezTo>
                  <a:pt x="462890" y="936346"/>
                  <a:pt x="458623" y="939191"/>
                  <a:pt x="454152" y="942442"/>
                </a:cubicBezTo>
                <a:cubicBezTo>
                  <a:pt x="449682" y="945693"/>
                  <a:pt x="446228" y="948132"/>
                  <a:pt x="443789" y="949757"/>
                </a:cubicBezTo>
                <a:cubicBezTo>
                  <a:pt x="442164" y="950570"/>
                  <a:pt x="440944" y="951789"/>
                  <a:pt x="440132" y="953415"/>
                </a:cubicBezTo>
                <a:cubicBezTo>
                  <a:pt x="440132" y="955853"/>
                  <a:pt x="438912" y="957479"/>
                  <a:pt x="436474" y="958291"/>
                </a:cubicBezTo>
                <a:cubicBezTo>
                  <a:pt x="427533" y="965607"/>
                  <a:pt x="421844" y="969671"/>
                  <a:pt x="419405" y="970483"/>
                </a:cubicBezTo>
                <a:cubicBezTo>
                  <a:pt x="416154" y="968858"/>
                  <a:pt x="410058" y="968045"/>
                  <a:pt x="401117" y="968045"/>
                </a:cubicBezTo>
                <a:cubicBezTo>
                  <a:pt x="401117" y="968045"/>
                  <a:pt x="397866" y="966826"/>
                  <a:pt x="391364" y="964388"/>
                </a:cubicBezTo>
                <a:lnTo>
                  <a:pt x="388925" y="961949"/>
                </a:lnTo>
                <a:cubicBezTo>
                  <a:pt x="384048" y="958698"/>
                  <a:pt x="379984" y="957072"/>
                  <a:pt x="376733" y="957072"/>
                </a:cubicBezTo>
                <a:cubicBezTo>
                  <a:pt x="375920" y="957885"/>
                  <a:pt x="375311" y="958088"/>
                  <a:pt x="374904" y="957682"/>
                </a:cubicBezTo>
                <a:cubicBezTo>
                  <a:pt x="374498" y="957276"/>
                  <a:pt x="373888" y="957072"/>
                  <a:pt x="373076" y="957072"/>
                </a:cubicBezTo>
                <a:lnTo>
                  <a:pt x="359664" y="950976"/>
                </a:lnTo>
                <a:cubicBezTo>
                  <a:pt x="354788" y="949351"/>
                  <a:pt x="349504" y="945693"/>
                  <a:pt x="343815" y="940004"/>
                </a:cubicBezTo>
                <a:cubicBezTo>
                  <a:pt x="338938" y="935940"/>
                  <a:pt x="332436" y="931876"/>
                  <a:pt x="324308" y="927812"/>
                </a:cubicBezTo>
                <a:cubicBezTo>
                  <a:pt x="316180" y="925373"/>
                  <a:pt x="310490" y="920903"/>
                  <a:pt x="307239" y="914400"/>
                </a:cubicBezTo>
                <a:cubicBezTo>
                  <a:pt x="295860" y="898144"/>
                  <a:pt x="286512" y="887171"/>
                  <a:pt x="279197" y="881482"/>
                </a:cubicBezTo>
                <a:cubicBezTo>
                  <a:pt x="277572" y="878231"/>
                  <a:pt x="275946" y="876605"/>
                  <a:pt x="274320" y="876605"/>
                </a:cubicBezTo>
                <a:cubicBezTo>
                  <a:pt x="271882" y="874979"/>
                  <a:pt x="271069" y="871728"/>
                  <a:pt x="271882" y="866851"/>
                </a:cubicBezTo>
                <a:cubicBezTo>
                  <a:pt x="271882" y="866851"/>
                  <a:pt x="272085" y="867055"/>
                  <a:pt x="272492" y="867461"/>
                </a:cubicBezTo>
                <a:cubicBezTo>
                  <a:pt x="272898" y="867868"/>
                  <a:pt x="273101" y="868071"/>
                  <a:pt x="273101" y="868071"/>
                </a:cubicBezTo>
                <a:lnTo>
                  <a:pt x="279197" y="869290"/>
                </a:lnTo>
                <a:cubicBezTo>
                  <a:pt x="281636" y="869290"/>
                  <a:pt x="284480" y="868071"/>
                  <a:pt x="287732" y="865632"/>
                </a:cubicBezTo>
                <a:lnTo>
                  <a:pt x="292608" y="864413"/>
                </a:lnTo>
                <a:lnTo>
                  <a:pt x="295047" y="864413"/>
                </a:lnTo>
                <a:cubicBezTo>
                  <a:pt x="296672" y="864413"/>
                  <a:pt x="300330" y="865835"/>
                  <a:pt x="306020" y="868680"/>
                </a:cubicBezTo>
                <a:cubicBezTo>
                  <a:pt x="311709" y="871525"/>
                  <a:pt x="315367" y="872541"/>
                  <a:pt x="316992" y="871728"/>
                </a:cubicBezTo>
                <a:cubicBezTo>
                  <a:pt x="321869" y="870915"/>
                  <a:pt x="326949" y="869087"/>
                  <a:pt x="332232" y="866242"/>
                </a:cubicBezTo>
                <a:cubicBezTo>
                  <a:pt x="337516" y="863397"/>
                  <a:pt x="342596" y="861568"/>
                  <a:pt x="347472" y="860756"/>
                </a:cubicBezTo>
                <a:lnTo>
                  <a:pt x="348692" y="860756"/>
                </a:lnTo>
                <a:cubicBezTo>
                  <a:pt x="351130" y="860756"/>
                  <a:pt x="356820" y="859130"/>
                  <a:pt x="365760" y="855879"/>
                </a:cubicBezTo>
                <a:cubicBezTo>
                  <a:pt x="369824" y="855879"/>
                  <a:pt x="374092" y="855269"/>
                  <a:pt x="378562" y="854050"/>
                </a:cubicBezTo>
                <a:cubicBezTo>
                  <a:pt x="383032" y="852831"/>
                  <a:pt x="386080" y="851815"/>
                  <a:pt x="387706" y="851002"/>
                </a:cubicBezTo>
                <a:lnTo>
                  <a:pt x="405994" y="844906"/>
                </a:lnTo>
                <a:cubicBezTo>
                  <a:pt x="408432" y="844093"/>
                  <a:pt x="411277" y="843687"/>
                  <a:pt x="414528" y="843687"/>
                </a:cubicBezTo>
                <a:cubicBezTo>
                  <a:pt x="420218" y="843687"/>
                  <a:pt x="424282" y="843280"/>
                  <a:pt x="426720" y="842467"/>
                </a:cubicBezTo>
                <a:cubicBezTo>
                  <a:pt x="448666" y="835965"/>
                  <a:pt x="463296" y="831901"/>
                  <a:pt x="470612" y="830275"/>
                </a:cubicBezTo>
                <a:cubicBezTo>
                  <a:pt x="474676" y="830275"/>
                  <a:pt x="477114" y="829463"/>
                  <a:pt x="477927" y="827837"/>
                </a:cubicBezTo>
                <a:cubicBezTo>
                  <a:pt x="478740" y="827837"/>
                  <a:pt x="479146" y="827634"/>
                  <a:pt x="479146" y="827227"/>
                </a:cubicBezTo>
                <a:cubicBezTo>
                  <a:pt x="479146" y="826821"/>
                  <a:pt x="478740" y="826618"/>
                  <a:pt x="477927" y="826618"/>
                </a:cubicBezTo>
                <a:cubicBezTo>
                  <a:pt x="477927" y="826618"/>
                  <a:pt x="477927" y="826211"/>
                  <a:pt x="477927" y="825399"/>
                </a:cubicBezTo>
                <a:cubicBezTo>
                  <a:pt x="477927" y="824586"/>
                  <a:pt x="478740" y="823773"/>
                  <a:pt x="480365" y="822960"/>
                </a:cubicBezTo>
                <a:lnTo>
                  <a:pt x="481584" y="820522"/>
                </a:lnTo>
                <a:lnTo>
                  <a:pt x="479146" y="819303"/>
                </a:lnTo>
                <a:lnTo>
                  <a:pt x="482804" y="818083"/>
                </a:lnTo>
                <a:cubicBezTo>
                  <a:pt x="485242" y="818083"/>
                  <a:pt x="486461" y="817677"/>
                  <a:pt x="486461" y="816864"/>
                </a:cubicBezTo>
                <a:cubicBezTo>
                  <a:pt x="488087" y="816864"/>
                  <a:pt x="489306" y="816458"/>
                  <a:pt x="490119" y="815645"/>
                </a:cubicBezTo>
                <a:lnTo>
                  <a:pt x="494996" y="816864"/>
                </a:lnTo>
                <a:cubicBezTo>
                  <a:pt x="495808" y="817677"/>
                  <a:pt x="497840" y="818083"/>
                  <a:pt x="501092" y="818083"/>
                </a:cubicBezTo>
                <a:lnTo>
                  <a:pt x="502446" y="817948"/>
                </a:lnTo>
                <a:lnTo>
                  <a:pt x="505968" y="814426"/>
                </a:lnTo>
                <a:cubicBezTo>
                  <a:pt x="505968" y="815645"/>
                  <a:pt x="505664" y="816559"/>
                  <a:pt x="505054" y="817169"/>
                </a:cubicBezTo>
                <a:lnTo>
                  <a:pt x="502833" y="817909"/>
                </a:lnTo>
                <a:lnTo>
                  <a:pt x="513284" y="816864"/>
                </a:lnTo>
                <a:lnTo>
                  <a:pt x="516941" y="816864"/>
                </a:lnTo>
                <a:lnTo>
                  <a:pt x="525476" y="816864"/>
                </a:lnTo>
                <a:cubicBezTo>
                  <a:pt x="526288" y="816052"/>
                  <a:pt x="527508" y="815645"/>
                  <a:pt x="529133" y="815645"/>
                </a:cubicBezTo>
                <a:cubicBezTo>
                  <a:pt x="530759" y="815645"/>
                  <a:pt x="531572" y="815239"/>
                  <a:pt x="531572" y="814426"/>
                </a:cubicBezTo>
                <a:lnTo>
                  <a:pt x="532791" y="815645"/>
                </a:lnTo>
                <a:cubicBezTo>
                  <a:pt x="533604" y="815645"/>
                  <a:pt x="534416" y="815442"/>
                  <a:pt x="535229" y="815035"/>
                </a:cubicBezTo>
                <a:lnTo>
                  <a:pt x="537180" y="814548"/>
                </a:lnTo>
                <a:lnTo>
                  <a:pt x="537668" y="813816"/>
                </a:lnTo>
                <a:lnTo>
                  <a:pt x="538033" y="813877"/>
                </a:lnTo>
                <a:lnTo>
                  <a:pt x="538887" y="812597"/>
                </a:lnTo>
                <a:cubicBezTo>
                  <a:pt x="539700" y="812191"/>
                  <a:pt x="540919" y="811988"/>
                  <a:pt x="542544" y="811988"/>
                </a:cubicBezTo>
                <a:lnTo>
                  <a:pt x="544232" y="811800"/>
                </a:lnTo>
                <a:lnTo>
                  <a:pt x="544678" y="810464"/>
                </a:lnTo>
                <a:cubicBezTo>
                  <a:pt x="545288" y="809854"/>
                  <a:pt x="546202" y="809549"/>
                  <a:pt x="547421" y="809549"/>
                </a:cubicBezTo>
                <a:lnTo>
                  <a:pt x="562052" y="801015"/>
                </a:lnTo>
                <a:cubicBezTo>
                  <a:pt x="559613" y="801015"/>
                  <a:pt x="556768" y="801827"/>
                  <a:pt x="553517" y="803453"/>
                </a:cubicBezTo>
                <a:lnTo>
                  <a:pt x="547259" y="805241"/>
                </a:lnTo>
                <a:lnTo>
                  <a:pt x="554127" y="801015"/>
                </a:lnTo>
                <a:cubicBezTo>
                  <a:pt x="557784" y="800202"/>
                  <a:pt x="560426" y="799389"/>
                  <a:pt x="562052" y="798576"/>
                </a:cubicBezTo>
                <a:cubicBezTo>
                  <a:pt x="565303" y="795325"/>
                  <a:pt x="568148" y="794106"/>
                  <a:pt x="570586" y="794919"/>
                </a:cubicBezTo>
                <a:lnTo>
                  <a:pt x="571805" y="794919"/>
                </a:lnTo>
                <a:lnTo>
                  <a:pt x="570586" y="793699"/>
                </a:lnTo>
                <a:cubicBezTo>
                  <a:pt x="571399" y="792887"/>
                  <a:pt x="573837" y="791261"/>
                  <a:pt x="577901" y="788823"/>
                </a:cubicBezTo>
                <a:lnTo>
                  <a:pt x="576682" y="788823"/>
                </a:lnTo>
                <a:cubicBezTo>
                  <a:pt x="575869" y="788823"/>
                  <a:pt x="575056" y="789229"/>
                  <a:pt x="574244" y="790042"/>
                </a:cubicBezTo>
                <a:cubicBezTo>
                  <a:pt x="573431" y="790855"/>
                  <a:pt x="572618" y="790855"/>
                  <a:pt x="571805" y="790042"/>
                </a:cubicBezTo>
                <a:cubicBezTo>
                  <a:pt x="570992" y="790855"/>
                  <a:pt x="569773" y="791261"/>
                  <a:pt x="568148" y="791261"/>
                </a:cubicBezTo>
                <a:cubicBezTo>
                  <a:pt x="566522" y="791261"/>
                  <a:pt x="565303" y="791261"/>
                  <a:pt x="564490" y="791261"/>
                </a:cubicBezTo>
                <a:cubicBezTo>
                  <a:pt x="564490" y="794512"/>
                  <a:pt x="562458" y="796138"/>
                  <a:pt x="558394" y="796138"/>
                </a:cubicBezTo>
                <a:lnTo>
                  <a:pt x="557175" y="797357"/>
                </a:lnTo>
                <a:cubicBezTo>
                  <a:pt x="555549" y="798983"/>
                  <a:pt x="553517" y="799389"/>
                  <a:pt x="551079" y="798576"/>
                </a:cubicBezTo>
                <a:lnTo>
                  <a:pt x="548640" y="799796"/>
                </a:lnTo>
                <a:lnTo>
                  <a:pt x="548640" y="801015"/>
                </a:lnTo>
                <a:cubicBezTo>
                  <a:pt x="544576" y="801827"/>
                  <a:pt x="541732" y="803047"/>
                  <a:pt x="540106" y="804672"/>
                </a:cubicBezTo>
                <a:cubicBezTo>
                  <a:pt x="538480" y="803047"/>
                  <a:pt x="538887" y="802234"/>
                  <a:pt x="541325" y="802234"/>
                </a:cubicBezTo>
                <a:cubicBezTo>
                  <a:pt x="542138" y="802234"/>
                  <a:pt x="542748" y="802031"/>
                  <a:pt x="543154" y="801624"/>
                </a:cubicBezTo>
                <a:cubicBezTo>
                  <a:pt x="543560" y="801218"/>
                  <a:pt x="544170" y="801015"/>
                  <a:pt x="544983" y="801015"/>
                </a:cubicBezTo>
                <a:lnTo>
                  <a:pt x="543764" y="799796"/>
                </a:lnTo>
                <a:cubicBezTo>
                  <a:pt x="544576" y="798983"/>
                  <a:pt x="546202" y="798170"/>
                  <a:pt x="548640" y="797357"/>
                </a:cubicBezTo>
                <a:cubicBezTo>
                  <a:pt x="550266" y="794919"/>
                  <a:pt x="551485" y="794106"/>
                  <a:pt x="552298" y="794919"/>
                </a:cubicBezTo>
                <a:cubicBezTo>
                  <a:pt x="556362" y="794919"/>
                  <a:pt x="558800" y="793699"/>
                  <a:pt x="559613" y="791261"/>
                </a:cubicBezTo>
                <a:cubicBezTo>
                  <a:pt x="559613" y="791261"/>
                  <a:pt x="560426" y="789635"/>
                  <a:pt x="562052" y="786384"/>
                </a:cubicBezTo>
                <a:cubicBezTo>
                  <a:pt x="563677" y="786384"/>
                  <a:pt x="564896" y="786181"/>
                  <a:pt x="565709" y="785775"/>
                </a:cubicBezTo>
                <a:cubicBezTo>
                  <a:pt x="566522" y="785368"/>
                  <a:pt x="566928" y="784352"/>
                  <a:pt x="566928" y="782727"/>
                </a:cubicBezTo>
                <a:lnTo>
                  <a:pt x="552298" y="782727"/>
                </a:lnTo>
                <a:cubicBezTo>
                  <a:pt x="553111" y="782727"/>
                  <a:pt x="553924" y="782523"/>
                  <a:pt x="554736" y="782117"/>
                </a:cubicBezTo>
                <a:cubicBezTo>
                  <a:pt x="555549" y="781711"/>
                  <a:pt x="555956" y="781507"/>
                  <a:pt x="555956" y="781507"/>
                </a:cubicBezTo>
                <a:lnTo>
                  <a:pt x="543764" y="781507"/>
                </a:lnTo>
                <a:lnTo>
                  <a:pt x="540106" y="779069"/>
                </a:lnTo>
                <a:cubicBezTo>
                  <a:pt x="536855" y="779069"/>
                  <a:pt x="534416" y="779476"/>
                  <a:pt x="532791" y="780288"/>
                </a:cubicBezTo>
                <a:lnTo>
                  <a:pt x="523037" y="780288"/>
                </a:lnTo>
                <a:lnTo>
                  <a:pt x="521818" y="781507"/>
                </a:lnTo>
                <a:lnTo>
                  <a:pt x="515722" y="781507"/>
                </a:lnTo>
                <a:lnTo>
                  <a:pt x="501092" y="782727"/>
                </a:lnTo>
                <a:lnTo>
                  <a:pt x="497434" y="781507"/>
                </a:lnTo>
                <a:cubicBezTo>
                  <a:pt x="494996" y="783946"/>
                  <a:pt x="491338" y="783946"/>
                  <a:pt x="486461" y="781507"/>
                </a:cubicBezTo>
                <a:cubicBezTo>
                  <a:pt x="485648" y="782320"/>
                  <a:pt x="485039" y="782727"/>
                  <a:pt x="484632" y="782727"/>
                </a:cubicBezTo>
                <a:lnTo>
                  <a:pt x="484034" y="783924"/>
                </a:lnTo>
                <a:lnTo>
                  <a:pt x="477927" y="783336"/>
                </a:lnTo>
                <a:cubicBezTo>
                  <a:pt x="471424" y="782930"/>
                  <a:pt x="471424" y="782320"/>
                  <a:pt x="477927" y="781507"/>
                </a:cubicBezTo>
                <a:cubicBezTo>
                  <a:pt x="477927" y="781507"/>
                  <a:pt x="477927" y="781101"/>
                  <a:pt x="477927" y="780288"/>
                </a:cubicBezTo>
                <a:lnTo>
                  <a:pt x="478647" y="779568"/>
                </a:lnTo>
                <a:lnTo>
                  <a:pt x="484510" y="779313"/>
                </a:lnTo>
                <a:lnTo>
                  <a:pt x="484937" y="778764"/>
                </a:lnTo>
                <a:cubicBezTo>
                  <a:pt x="485953" y="778155"/>
                  <a:pt x="487274" y="777850"/>
                  <a:pt x="488900" y="777850"/>
                </a:cubicBezTo>
                <a:cubicBezTo>
                  <a:pt x="492151" y="778663"/>
                  <a:pt x="494996" y="778866"/>
                  <a:pt x="497434" y="778459"/>
                </a:cubicBezTo>
                <a:cubicBezTo>
                  <a:pt x="499872" y="778053"/>
                  <a:pt x="501498" y="777850"/>
                  <a:pt x="502311" y="777850"/>
                </a:cubicBezTo>
                <a:lnTo>
                  <a:pt x="504749" y="777850"/>
                </a:lnTo>
                <a:cubicBezTo>
                  <a:pt x="504749" y="778663"/>
                  <a:pt x="505968" y="778866"/>
                  <a:pt x="508407" y="778459"/>
                </a:cubicBezTo>
                <a:cubicBezTo>
                  <a:pt x="510845" y="778053"/>
                  <a:pt x="512471" y="777850"/>
                  <a:pt x="513284" y="777850"/>
                </a:cubicBezTo>
                <a:cubicBezTo>
                  <a:pt x="515722" y="776224"/>
                  <a:pt x="516128" y="776224"/>
                  <a:pt x="514503" y="777850"/>
                </a:cubicBezTo>
                <a:lnTo>
                  <a:pt x="508080" y="778591"/>
                </a:lnTo>
                <a:lnTo>
                  <a:pt x="511455" y="778459"/>
                </a:lnTo>
                <a:lnTo>
                  <a:pt x="520416" y="778317"/>
                </a:lnTo>
                <a:lnTo>
                  <a:pt x="521818" y="777850"/>
                </a:lnTo>
                <a:lnTo>
                  <a:pt x="525476" y="777850"/>
                </a:lnTo>
                <a:lnTo>
                  <a:pt x="543764" y="779069"/>
                </a:lnTo>
                <a:lnTo>
                  <a:pt x="549860" y="777850"/>
                </a:lnTo>
                <a:cubicBezTo>
                  <a:pt x="550672" y="777850"/>
                  <a:pt x="551892" y="778053"/>
                  <a:pt x="553517" y="778459"/>
                </a:cubicBezTo>
                <a:cubicBezTo>
                  <a:pt x="555143" y="778866"/>
                  <a:pt x="556362" y="778256"/>
                  <a:pt x="557175" y="776631"/>
                </a:cubicBezTo>
                <a:cubicBezTo>
                  <a:pt x="553924" y="776631"/>
                  <a:pt x="551485" y="776224"/>
                  <a:pt x="549860" y="775412"/>
                </a:cubicBezTo>
                <a:cubicBezTo>
                  <a:pt x="553111" y="773786"/>
                  <a:pt x="555956" y="772973"/>
                  <a:pt x="558394" y="772973"/>
                </a:cubicBezTo>
                <a:lnTo>
                  <a:pt x="566928" y="772973"/>
                </a:lnTo>
                <a:cubicBezTo>
                  <a:pt x="569367" y="773786"/>
                  <a:pt x="571805" y="773786"/>
                  <a:pt x="574244" y="772973"/>
                </a:cubicBezTo>
                <a:cubicBezTo>
                  <a:pt x="570992" y="772973"/>
                  <a:pt x="567741" y="772567"/>
                  <a:pt x="564490" y="771754"/>
                </a:cubicBezTo>
                <a:lnTo>
                  <a:pt x="555956" y="771754"/>
                </a:lnTo>
                <a:lnTo>
                  <a:pt x="544983" y="772973"/>
                </a:lnTo>
                <a:lnTo>
                  <a:pt x="536448" y="771754"/>
                </a:lnTo>
                <a:lnTo>
                  <a:pt x="529133" y="772973"/>
                </a:lnTo>
                <a:lnTo>
                  <a:pt x="523037" y="771754"/>
                </a:lnTo>
                <a:lnTo>
                  <a:pt x="508407" y="772973"/>
                </a:lnTo>
                <a:cubicBezTo>
                  <a:pt x="505968" y="772973"/>
                  <a:pt x="503327" y="773380"/>
                  <a:pt x="500482" y="774192"/>
                </a:cubicBezTo>
                <a:cubicBezTo>
                  <a:pt x="497637" y="775005"/>
                  <a:pt x="495402" y="775412"/>
                  <a:pt x="493776" y="775412"/>
                </a:cubicBezTo>
                <a:lnTo>
                  <a:pt x="486461" y="774192"/>
                </a:lnTo>
                <a:cubicBezTo>
                  <a:pt x="479959" y="774192"/>
                  <a:pt x="474269" y="774599"/>
                  <a:pt x="469392" y="775412"/>
                </a:cubicBezTo>
                <a:cubicBezTo>
                  <a:pt x="500279" y="775412"/>
                  <a:pt x="513284" y="775818"/>
                  <a:pt x="508407" y="776631"/>
                </a:cubicBezTo>
                <a:cubicBezTo>
                  <a:pt x="505968" y="777444"/>
                  <a:pt x="503327" y="777647"/>
                  <a:pt x="500482" y="777240"/>
                </a:cubicBezTo>
                <a:cubicBezTo>
                  <a:pt x="497637" y="776834"/>
                  <a:pt x="495402" y="777037"/>
                  <a:pt x="493776" y="777850"/>
                </a:cubicBezTo>
                <a:lnTo>
                  <a:pt x="488900" y="777850"/>
                </a:lnTo>
                <a:lnTo>
                  <a:pt x="474269" y="777850"/>
                </a:lnTo>
                <a:lnTo>
                  <a:pt x="459639" y="779069"/>
                </a:lnTo>
                <a:lnTo>
                  <a:pt x="455981" y="779069"/>
                </a:lnTo>
                <a:cubicBezTo>
                  <a:pt x="453543" y="778256"/>
                  <a:pt x="451511" y="778053"/>
                  <a:pt x="449885" y="778459"/>
                </a:cubicBezTo>
                <a:cubicBezTo>
                  <a:pt x="448260" y="778866"/>
                  <a:pt x="446634" y="779069"/>
                  <a:pt x="445008" y="779069"/>
                </a:cubicBezTo>
                <a:lnTo>
                  <a:pt x="413309" y="780288"/>
                </a:lnTo>
                <a:cubicBezTo>
                  <a:pt x="407620" y="781914"/>
                  <a:pt x="399898" y="782727"/>
                  <a:pt x="390144" y="782727"/>
                </a:cubicBezTo>
                <a:cubicBezTo>
                  <a:pt x="386893" y="785978"/>
                  <a:pt x="382423" y="787604"/>
                  <a:pt x="376733" y="787604"/>
                </a:cubicBezTo>
                <a:lnTo>
                  <a:pt x="375514" y="790042"/>
                </a:lnTo>
                <a:cubicBezTo>
                  <a:pt x="376327" y="789229"/>
                  <a:pt x="378765" y="788823"/>
                  <a:pt x="382829" y="788823"/>
                </a:cubicBezTo>
                <a:lnTo>
                  <a:pt x="397460" y="787604"/>
                </a:lnTo>
                <a:cubicBezTo>
                  <a:pt x="400711" y="787604"/>
                  <a:pt x="402743" y="787197"/>
                  <a:pt x="403556" y="786384"/>
                </a:cubicBezTo>
                <a:cubicBezTo>
                  <a:pt x="405181" y="787197"/>
                  <a:pt x="407213" y="786384"/>
                  <a:pt x="409652" y="783946"/>
                </a:cubicBezTo>
                <a:cubicBezTo>
                  <a:pt x="411277" y="783133"/>
                  <a:pt x="412903" y="783946"/>
                  <a:pt x="414528" y="786384"/>
                </a:cubicBezTo>
                <a:lnTo>
                  <a:pt x="413309" y="786384"/>
                </a:lnTo>
                <a:cubicBezTo>
                  <a:pt x="411684" y="786384"/>
                  <a:pt x="409448" y="787197"/>
                  <a:pt x="406604" y="788823"/>
                </a:cubicBezTo>
                <a:cubicBezTo>
                  <a:pt x="403759" y="790448"/>
                  <a:pt x="400711" y="790448"/>
                  <a:pt x="397460" y="788823"/>
                </a:cubicBezTo>
                <a:lnTo>
                  <a:pt x="377952" y="791261"/>
                </a:lnTo>
                <a:lnTo>
                  <a:pt x="370637" y="791261"/>
                </a:lnTo>
                <a:cubicBezTo>
                  <a:pt x="369012" y="792074"/>
                  <a:pt x="366776" y="792887"/>
                  <a:pt x="363932" y="793699"/>
                </a:cubicBezTo>
                <a:cubicBezTo>
                  <a:pt x="361087" y="794512"/>
                  <a:pt x="358039" y="795325"/>
                  <a:pt x="354788" y="796138"/>
                </a:cubicBezTo>
                <a:cubicBezTo>
                  <a:pt x="352349" y="796138"/>
                  <a:pt x="349708" y="796748"/>
                  <a:pt x="346863" y="797967"/>
                </a:cubicBezTo>
                <a:cubicBezTo>
                  <a:pt x="344018" y="799186"/>
                  <a:pt x="342189" y="799796"/>
                  <a:pt x="341376" y="799796"/>
                </a:cubicBezTo>
                <a:lnTo>
                  <a:pt x="338938" y="799796"/>
                </a:lnTo>
                <a:cubicBezTo>
                  <a:pt x="335687" y="799796"/>
                  <a:pt x="332232" y="800608"/>
                  <a:pt x="328575" y="802234"/>
                </a:cubicBezTo>
                <a:cubicBezTo>
                  <a:pt x="324917" y="803860"/>
                  <a:pt x="321056" y="805079"/>
                  <a:pt x="316992" y="805891"/>
                </a:cubicBezTo>
                <a:cubicBezTo>
                  <a:pt x="321056" y="805891"/>
                  <a:pt x="324308" y="805485"/>
                  <a:pt x="326746" y="804672"/>
                </a:cubicBezTo>
                <a:lnTo>
                  <a:pt x="325527" y="809549"/>
                </a:lnTo>
                <a:cubicBezTo>
                  <a:pt x="343408" y="805485"/>
                  <a:pt x="355194" y="803453"/>
                  <a:pt x="360884" y="803453"/>
                </a:cubicBezTo>
                <a:cubicBezTo>
                  <a:pt x="360884" y="804266"/>
                  <a:pt x="360071" y="804672"/>
                  <a:pt x="358445" y="804672"/>
                </a:cubicBezTo>
                <a:lnTo>
                  <a:pt x="338938" y="809549"/>
                </a:lnTo>
                <a:cubicBezTo>
                  <a:pt x="335687" y="809549"/>
                  <a:pt x="332842" y="810362"/>
                  <a:pt x="330404" y="811988"/>
                </a:cubicBezTo>
                <a:cubicBezTo>
                  <a:pt x="327152" y="810362"/>
                  <a:pt x="323495" y="811175"/>
                  <a:pt x="319431" y="814426"/>
                </a:cubicBezTo>
                <a:cubicBezTo>
                  <a:pt x="316992" y="816052"/>
                  <a:pt x="313538" y="817474"/>
                  <a:pt x="309068" y="818693"/>
                </a:cubicBezTo>
                <a:cubicBezTo>
                  <a:pt x="304597" y="819912"/>
                  <a:pt x="301143" y="821335"/>
                  <a:pt x="298704" y="822960"/>
                </a:cubicBezTo>
                <a:cubicBezTo>
                  <a:pt x="298704" y="822960"/>
                  <a:pt x="297079" y="823773"/>
                  <a:pt x="293828" y="825399"/>
                </a:cubicBezTo>
                <a:cubicBezTo>
                  <a:pt x="290576" y="826211"/>
                  <a:pt x="288951" y="827634"/>
                  <a:pt x="288951" y="829666"/>
                </a:cubicBezTo>
                <a:cubicBezTo>
                  <a:pt x="288951" y="831698"/>
                  <a:pt x="288951" y="833120"/>
                  <a:pt x="288951" y="833933"/>
                </a:cubicBezTo>
                <a:lnTo>
                  <a:pt x="288951" y="840029"/>
                </a:lnTo>
                <a:cubicBezTo>
                  <a:pt x="288138" y="841655"/>
                  <a:pt x="285700" y="842467"/>
                  <a:pt x="281636" y="842467"/>
                </a:cubicBezTo>
                <a:cubicBezTo>
                  <a:pt x="280010" y="840029"/>
                  <a:pt x="279197" y="838810"/>
                  <a:pt x="279197" y="838810"/>
                </a:cubicBezTo>
                <a:cubicBezTo>
                  <a:pt x="278384" y="837184"/>
                  <a:pt x="276962" y="836168"/>
                  <a:pt x="274930" y="835762"/>
                </a:cubicBezTo>
                <a:cubicBezTo>
                  <a:pt x="272898" y="835356"/>
                  <a:pt x="271069" y="834746"/>
                  <a:pt x="269444" y="833933"/>
                </a:cubicBezTo>
                <a:cubicBezTo>
                  <a:pt x="269444" y="833120"/>
                  <a:pt x="269037" y="832917"/>
                  <a:pt x="268224" y="833324"/>
                </a:cubicBezTo>
                <a:cubicBezTo>
                  <a:pt x="267412" y="833730"/>
                  <a:pt x="267005" y="834339"/>
                  <a:pt x="267005" y="835152"/>
                </a:cubicBezTo>
                <a:cubicBezTo>
                  <a:pt x="264567" y="835152"/>
                  <a:pt x="262128" y="835559"/>
                  <a:pt x="259690" y="836372"/>
                </a:cubicBezTo>
                <a:cubicBezTo>
                  <a:pt x="259690" y="836372"/>
                  <a:pt x="259080" y="836778"/>
                  <a:pt x="257861" y="837591"/>
                </a:cubicBezTo>
                <a:cubicBezTo>
                  <a:pt x="256642" y="838403"/>
                  <a:pt x="255220" y="837591"/>
                  <a:pt x="253594" y="835152"/>
                </a:cubicBezTo>
                <a:cubicBezTo>
                  <a:pt x="253594" y="839216"/>
                  <a:pt x="254407" y="840842"/>
                  <a:pt x="256032" y="840029"/>
                </a:cubicBezTo>
                <a:cubicBezTo>
                  <a:pt x="256845" y="839216"/>
                  <a:pt x="258064" y="838810"/>
                  <a:pt x="259690" y="838810"/>
                </a:cubicBezTo>
                <a:cubicBezTo>
                  <a:pt x="258877" y="839623"/>
                  <a:pt x="258268" y="840232"/>
                  <a:pt x="257861" y="840639"/>
                </a:cubicBezTo>
                <a:cubicBezTo>
                  <a:pt x="257455" y="841045"/>
                  <a:pt x="257252" y="841655"/>
                  <a:pt x="257252" y="842467"/>
                </a:cubicBezTo>
                <a:lnTo>
                  <a:pt x="256032" y="842467"/>
                </a:lnTo>
                <a:cubicBezTo>
                  <a:pt x="253594" y="842467"/>
                  <a:pt x="250343" y="841248"/>
                  <a:pt x="246279" y="838810"/>
                </a:cubicBezTo>
                <a:lnTo>
                  <a:pt x="245060" y="838810"/>
                </a:lnTo>
                <a:cubicBezTo>
                  <a:pt x="244247" y="840436"/>
                  <a:pt x="243434" y="841248"/>
                  <a:pt x="242621" y="841248"/>
                </a:cubicBezTo>
                <a:cubicBezTo>
                  <a:pt x="241808" y="841248"/>
                  <a:pt x="240589" y="840842"/>
                  <a:pt x="238964" y="840029"/>
                </a:cubicBezTo>
                <a:cubicBezTo>
                  <a:pt x="238151" y="839216"/>
                  <a:pt x="236525" y="839216"/>
                  <a:pt x="234087" y="840029"/>
                </a:cubicBezTo>
                <a:cubicBezTo>
                  <a:pt x="230836" y="837591"/>
                  <a:pt x="229210" y="835559"/>
                  <a:pt x="229210" y="833933"/>
                </a:cubicBezTo>
                <a:lnTo>
                  <a:pt x="226772" y="829056"/>
                </a:lnTo>
                <a:cubicBezTo>
                  <a:pt x="224333" y="829056"/>
                  <a:pt x="222708" y="828244"/>
                  <a:pt x="221895" y="826618"/>
                </a:cubicBezTo>
                <a:cubicBezTo>
                  <a:pt x="221082" y="825805"/>
                  <a:pt x="219050" y="823367"/>
                  <a:pt x="215799" y="819303"/>
                </a:cubicBezTo>
                <a:cubicBezTo>
                  <a:pt x="213360" y="817677"/>
                  <a:pt x="212141" y="815239"/>
                  <a:pt x="212141" y="811988"/>
                </a:cubicBezTo>
                <a:cubicBezTo>
                  <a:pt x="210516" y="807924"/>
                  <a:pt x="209296" y="805079"/>
                  <a:pt x="208484" y="803453"/>
                </a:cubicBezTo>
                <a:cubicBezTo>
                  <a:pt x="206858" y="803453"/>
                  <a:pt x="206045" y="802234"/>
                  <a:pt x="206045" y="799796"/>
                </a:cubicBezTo>
                <a:cubicBezTo>
                  <a:pt x="201981" y="795732"/>
                  <a:pt x="199543" y="791668"/>
                  <a:pt x="198730" y="787604"/>
                </a:cubicBezTo>
                <a:cubicBezTo>
                  <a:pt x="198730" y="785978"/>
                  <a:pt x="197917" y="785165"/>
                  <a:pt x="196292" y="785165"/>
                </a:cubicBezTo>
                <a:lnTo>
                  <a:pt x="192634" y="779069"/>
                </a:lnTo>
                <a:lnTo>
                  <a:pt x="192634" y="791261"/>
                </a:lnTo>
                <a:lnTo>
                  <a:pt x="193853" y="792480"/>
                </a:lnTo>
                <a:cubicBezTo>
                  <a:pt x="195479" y="793293"/>
                  <a:pt x="196292" y="795732"/>
                  <a:pt x="196292" y="799796"/>
                </a:cubicBezTo>
                <a:cubicBezTo>
                  <a:pt x="196292" y="799796"/>
                  <a:pt x="194666" y="798983"/>
                  <a:pt x="191415" y="797357"/>
                </a:cubicBezTo>
                <a:lnTo>
                  <a:pt x="190100" y="794070"/>
                </a:lnTo>
                <a:lnTo>
                  <a:pt x="190500" y="797052"/>
                </a:lnTo>
                <a:cubicBezTo>
                  <a:pt x="191516" y="802945"/>
                  <a:pt x="192634" y="807924"/>
                  <a:pt x="193853" y="811988"/>
                </a:cubicBezTo>
                <a:cubicBezTo>
                  <a:pt x="194666" y="814426"/>
                  <a:pt x="196292" y="816458"/>
                  <a:pt x="198730" y="818083"/>
                </a:cubicBezTo>
                <a:cubicBezTo>
                  <a:pt x="203607" y="823773"/>
                  <a:pt x="208077" y="826618"/>
                  <a:pt x="212141" y="826618"/>
                </a:cubicBezTo>
                <a:cubicBezTo>
                  <a:pt x="213767" y="827431"/>
                  <a:pt x="215189" y="829056"/>
                  <a:pt x="216408" y="831495"/>
                </a:cubicBezTo>
                <a:cubicBezTo>
                  <a:pt x="217628" y="833933"/>
                  <a:pt x="219050" y="835965"/>
                  <a:pt x="220676" y="837591"/>
                </a:cubicBezTo>
                <a:cubicBezTo>
                  <a:pt x="222301" y="839216"/>
                  <a:pt x="223724" y="840232"/>
                  <a:pt x="224943" y="840639"/>
                </a:cubicBezTo>
                <a:cubicBezTo>
                  <a:pt x="226162" y="841045"/>
                  <a:pt x="226772" y="841248"/>
                  <a:pt x="226772" y="841248"/>
                </a:cubicBezTo>
                <a:cubicBezTo>
                  <a:pt x="230836" y="843687"/>
                  <a:pt x="232868" y="845312"/>
                  <a:pt x="232868" y="846125"/>
                </a:cubicBezTo>
                <a:cubicBezTo>
                  <a:pt x="232868" y="855066"/>
                  <a:pt x="234900" y="860349"/>
                  <a:pt x="238964" y="861975"/>
                </a:cubicBezTo>
                <a:cubicBezTo>
                  <a:pt x="240589" y="861975"/>
                  <a:pt x="242621" y="862787"/>
                  <a:pt x="245060" y="864413"/>
                </a:cubicBezTo>
                <a:cubicBezTo>
                  <a:pt x="248311" y="866851"/>
                  <a:pt x="250343" y="869290"/>
                  <a:pt x="251156" y="871728"/>
                </a:cubicBezTo>
                <a:cubicBezTo>
                  <a:pt x="252781" y="874167"/>
                  <a:pt x="254813" y="874979"/>
                  <a:pt x="257252" y="874167"/>
                </a:cubicBezTo>
                <a:cubicBezTo>
                  <a:pt x="258064" y="876605"/>
                  <a:pt x="260096" y="880263"/>
                  <a:pt x="263348" y="885140"/>
                </a:cubicBezTo>
                <a:lnTo>
                  <a:pt x="267005" y="888797"/>
                </a:lnTo>
                <a:cubicBezTo>
                  <a:pt x="269444" y="889610"/>
                  <a:pt x="271069" y="890829"/>
                  <a:pt x="271882" y="892455"/>
                </a:cubicBezTo>
                <a:cubicBezTo>
                  <a:pt x="272695" y="894080"/>
                  <a:pt x="273508" y="895299"/>
                  <a:pt x="274320" y="896112"/>
                </a:cubicBezTo>
                <a:cubicBezTo>
                  <a:pt x="275946" y="897738"/>
                  <a:pt x="277368" y="899363"/>
                  <a:pt x="278588" y="900989"/>
                </a:cubicBezTo>
                <a:cubicBezTo>
                  <a:pt x="279807" y="902615"/>
                  <a:pt x="280823" y="904647"/>
                  <a:pt x="281636" y="907085"/>
                </a:cubicBezTo>
                <a:cubicBezTo>
                  <a:pt x="286512" y="912775"/>
                  <a:pt x="289764" y="918464"/>
                  <a:pt x="291389" y="924154"/>
                </a:cubicBezTo>
                <a:cubicBezTo>
                  <a:pt x="291389" y="924967"/>
                  <a:pt x="291796" y="925373"/>
                  <a:pt x="292608" y="925373"/>
                </a:cubicBezTo>
                <a:cubicBezTo>
                  <a:pt x="295860" y="924560"/>
                  <a:pt x="297688" y="924357"/>
                  <a:pt x="298095" y="924764"/>
                </a:cubicBezTo>
                <a:cubicBezTo>
                  <a:pt x="298501" y="925170"/>
                  <a:pt x="298704" y="926999"/>
                  <a:pt x="298704" y="930250"/>
                </a:cubicBezTo>
                <a:cubicBezTo>
                  <a:pt x="297079" y="930250"/>
                  <a:pt x="295250" y="929437"/>
                  <a:pt x="293218" y="927812"/>
                </a:cubicBezTo>
                <a:cubicBezTo>
                  <a:pt x="291186" y="926186"/>
                  <a:pt x="289357" y="925373"/>
                  <a:pt x="287732" y="925373"/>
                </a:cubicBezTo>
                <a:cubicBezTo>
                  <a:pt x="284480" y="935940"/>
                  <a:pt x="283261" y="943255"/>
                  <a:pt x="284074" y="947319"/>
                </a:cubicBezTo>
                <a:lnTo>
                  <a:pt x="284074" y="948538"/>
                </a:lnTo>
                <a:cubicBezTo>
                  <a:pt x="285700" y="950976"/>
                  <a:pt x="286106" y="952602"/>
                  <a:pt x="285293" y="953415"/>
                </a:cubicBezTo>
                <a:cubicBezTo>
                  <a:pt x="284480" y="954227"/>
                  <a:pt x="283464" y="954634"/>
                  <a:pt x="282245" y="954634"/>
                </a:cubicBezTo>
                <a:cubicBezTo>
                  <a:pt x="281026" y="954634"/>
                  <a:pt x="280416" y="955040"/>
                  <a:pt x="280416" y="955853"/>
                </a:cubicBezTo>
                <a:cubicBezTo>
                  <a:pt x="279604" y="955853"/>
                  <a:pt x="278384" y="956260"/>
                  <a:pt x="276759" y="957072"/>
                </a:cubicBezTo>
                <a:cubicBezTo>
                  <a:pt x="275133" y="957885"/>
                  <a:pt x="274320" y="958698"/>
                  <a:pt x="274320" y="959511"/>
                </a:cubicBezTo>
                <a:cubicBezTo>
                  <a:pt x="274320" y="960324"/>
                  <a:pt x="275133" y="961340"/>
                  <a:pt x="276759" y="962559"/>
                </a:cubicBezTo>
                <a:cubicBezTo>
                  <a:pt x="278384" y="963778"/>
                  <a:pt x="279197" y="964794"/>
                  <a:pt x="279197" y="965607"/>
                </a:cubicBezTo>
                <a:lnTo>
                  <a:pt x="273101" y="965607"/>
                </a:lnTo>
                <a:lnTo>
                  <a:pt x="270663" y="968045"/>
                </a:lnTo>
                <a:cubicBezTo>
                  <a:pt x="269850" y="968858"/>
                  <a:pt x="270256" y="970077"/>
                  <a:pt x="271882" y="971703"/>
                </a:cubicBezTo>
                <a:cubicBezTo>
                  <a:pt x="274320" y="974954"/>
                  <a:pt x="274320" y="977799"/>
                  <a:pt x="271882" y="980237"/>
                </a:cubicBezTo>
                <a:cubicBezTo>
                  <a:pt x="268631" y="981863"/>
                  <a:pt x="267005" y="983895"/>
                  <a:pt x="267005" y="986333"/>
                </a:cubicBezTo>
                <a:cubicBezTo>
                  <a:pt x="267005" y="987146"/>
                  <a:pt x="266192" y="988365"/>
                  <a:pt x="264567" y="989991"/>
                </a:cubicBezTo>
                <a:cubicBezTo>
                  <a:pt x="263754" y="990803"/>
                  <a:pt x="262941" y="991210"/>
                  <a:pt x="262128" y="991210"/>
                </a:cubicBezTo>
                <a:cubicBezTo>
                  <a:pt x="259690" y="994461"/>
                  <a:pt x="259284" y="996493"/>
                  <a:pt x="260909" y="997306"/>
                </a:cubicBezTo>
                <a:lnTo>
                  <a:pt x="262128" y="1000964"/>
                </a:lnTo>
                <a:cubicBezTo>
                  <a:pt x="258877" y="1002589"/>
                  <a:pt x="256845" y="1003808"/>
                  <a:pt x="256032" y="1004621"/>
                </a:cubicBezTo>
                <a:cubicBezTo>
                  <a:pt x="255220" y="1005434"/>
                  <a:pt x="255220" y="1007059"/>
                  <a:pt x="256032" y="1009498"/>
                </a:cubicBezTo>
                <a:lnTo>
                  <a:pt x="248717" y="1014375"/>
                </a:lnTo>
                <a:cubicBezTo>
                  <a:pt x="246279" y="1019251"/>
                  <a:pt x="245060" y="1022503"/>
                  <a:pt x="245060" y="1024128"/>
                </a:cubicBezTo>
                <a:lnTo>
                  <a:pt x="235306" y="1027786"/>
                </a:lnTo>
                <a:cubicBezTo>
                  <a:pt x="235306" y="1027786"/>
                  <a:pt x="235103" y="1027989"/>
                  <a:pt x="234696" y="1028396"/>
                </a:cubicBezTo>
                <a:cubicBezTo>
                  <a:pt x="234290" y="1028802"/>
                  <a:pt x="234087" y="1029005"/>
                  <a:pt x="234087" y="1029005"/>
                </a:cubicBezTo>
                <a:cubicBezTo>
                  <a:pt x="230836" y="1031443"/>
                  <a:pt x="226772" y="1032663"/>
                  <a:pt x="221895" y="1032663"/>
                </a:cubicBezTo>
                <a:lnTo>
                  <a:pt x="201168" y="1032663"/>
                </a:lnTo>
                <a:cubicBezTo>
                  <a:pt x="197917" y="1032663"/>
                  <a:pt x="195479" y="1032663"/>
                  <a:pt x="193853" y="1032663"/>
                </a:cubicBezTo>
                <a:cubicBezTo>
                  <a:pt x="184100" y="1029412"/>
                  <a:pt x="176784" y="1027786"/>
                  <a:pt x="171908" y="1027786"/>
                </a:cubicBezTo>
                <a:cubicBezTo>
                  <a:pt x="162967" y="1027786"/>
                  <a:pt x="151588" y="1029412"/>
                  <a:pt x="137770" y="1032663"/>
                </a:cubicBezTo>
                <a:cubicBezTo>
                  <a:pt x="136957" y="1032663"/>
                  <a:pt x="134112" y="1033069"/>
                  <a:pt x="129236" y="1033882"/>
                </a:cubicBezTo>
                <a:cubicBezTo>
                  <a:pt x="126797" y="1035507"/>
                  <a:pt x="123546" y="1034695"/>
                  <a:pt x="119482" y="1031443"/>
                </a:cubicBezTo>
                <a:lnTo>
                  <a:pt x="114605" y="1022909"/>
                </a:lnTo>
                <a:lnTo>
                  <a:pt x="109728" y="1013156"/>
                </a:lnTo>
                <a:lnTo>
                  <a:pt x="102413" y="997306"/>
                </a:lnTo>
                <a:cubicBezTo>
                  <a:pt x="102413" y="993242"/>
                  <a:pt x="99568" y="988772"/>
                  <a:pt x="93879" y="983895"/>
                </a:cubicBezTo>
                <a:cubicBezTo>
                  <a:pt x="93066" y="982269"/>
                  <a:pt x="92253" y="981050"/>
                  <a:pt x="91440" y="980237"/>
                </a:cubicBezTo>
                <a:cubicBezTo>
                  <a:pt x="90628" y="979424"/>
                  <a:pt x="89815" y="978611"/>
                  <a:pt x="89002" y="977799"/>
                </a:cubicBezTo>
                <a:cubicBezTo>
                  <a:pt x="86564" y="974547"/>
                  <a:pt x="82500" y="972922"/>
                  <a:pt x="76810" y="972922"/>
                </a:cubicBezTo>
                <a:cubicBezTo>
                  <a:pt x="70308" y="972922"/>
                  <a:pt x="65431" y="973328"/>
                  <a:pt x="62180" y="974141"/>
                </a:cubicBezTo>
                <a:cubicBezTo>
                  <a:pt x="56490" y="974141"/>
                  <a:pt x="53239" y="971296"/>
                  <a:pt x="52426" y="965607"/>
                </a:cubicBezTo>
                <a:cubicBezTo>
                  <a:pt x="51613" y="963168"/>
                  <a:pt x="51207" y="959104"/>
                  <a:pt x="51207" y="953415"/>
                </a:cubicBezTo>
                <a:cubicBezTo>
                  <a:pt x="51207" y="950163"/>
                  <a:pt x="51613" y="947319"/>
                  <a:pt x="52426" y="944880"/>
                </a:cubicBezTo>
                <a:cubicBezTo>
                  <a:pt x="54052" y="940816"/>
                  <a:pt x="54864" y="937159"/>
                  <a:pt x="54864" y="933907"/>
                </a:cubicBezTo>
                <a:cubicBezTo>
                  <a:pt x="54864" y="929844"/>
                  <a:pt x="53645" y="926186"/>
                  <a:pt x="51207" y="922935"/>
                </a:cubicBezTo>
                <a:cubicBezTo>
                  <a:pt x="44704" y="909117"/>
                  <a:pt x="40640" y="900989"/>
                  <a:pt x="39015" y="898551"/>
                </a:cubicBezTo>
                <a:cubicBezTo>
                  <a:pt x="33325" y="887984"/>
                  <a:pt x="30480" y="879043"/>
                  <a:pt x="30480" y="871728"/>
                </a:cubicBezTo>
                <a:cubicBezTo>
                  <a:pt x="30480" y="868477"/>
                  <a:pt x="30887" y="866445"/>
                  <a:pt x="31700" y="865632"/>
                </a:cubicBezTo>
                <a:cubicBezTo>
                  <a:pt x="31700" y="863194"/>
                  <a:pt x="31293" y="861568"/>
                  <a:pt x="30480" y="860756"/>
                </a:cubicBezTo>
                <a:lnTo>
                  <a:pt x="8535" y="807111"/>
                </a:lnTo>
                <a:cubicBezTo>
                  <a:pt x="7722" y="802234"/>
                  <a:pt x="6096" y="795732"/>
                  <a:pt x="3658" y="787604"/>
                </a:cubicBezTo>
                <a:lnTo>
                  <a:pt x="7316" y="786384"/>
                </a:lnTo>
                <a:cubicBezTo>
                  <a:pt x="5690" y="782320"/>
                  <a:pt x="4268" y="778663"/>
                  <a:pt x="3048" y="775412"/>
                </a:cubicBezTo>
                <a:cubicBezTo>
                  <a:pt x="1829" y="772160"/>
                  <a:pt x="813" y="768909"/>
                  <a:pt x="0" y="765658"/>
                </a:cubicBezTo>
                <a:lnTo>
                  <a:pt x="0" y="764439"/>
                </a:lnTo>
                <a:lnTo>
                  <a:pt x="2439" y="765658"/>
                </a:lnTo>
                <a:lnTo>
                  <a:pt x="18288" y="793699"/>
                </a:lnTo>
                <a:cubicBezTo>
                  <a:pt x="21540" y="801015"/>
                  <a:pt x="25604" y="805485"/>
                  <a:pt x="30480" y="807111"/>
                </a:cubicBezTo>
                <a:cubicBezTo>
                  <a:pt x="30480" y="806298"/>
                  <a:pt x="30074" y="803860"/>
                  <a:pt x="29261" y="799796"/>
                </a:cubicBezTo>
                <a:cubicBezTo>
                  <a:pt x="28448" y="795732"/>
                  <a:pt x="26416" y="792887"/>
                  <a:pt x="23165" y="791261"/>
                </a:cubicBezTo>
                <a:cubicBezTo>
                  <a:pt x="22352" y="789635"/>
                  <a:pt x="17882" y="782727"/>
                  <a:pt x="9754" y="770535"/>
                </a:cubicBezTo>
                <a:lnTo>
                  <a:pt x="4877" y="760781"/>
                </a:lnTo>
                <a:cubicBezTo>
                  <a:pt x="8128" y="760781"/>
                  <a:pt x="10770" y="762610"/>
                  <a:pt x="12802" y="766267"/>
                </a:cubicBezTo>
                <a:cubicBezTo>
                  <a:pt x="14834" y="769925"/>
                  <a:pt x="16663" y="772160"/>
                  <a:pt x="18288" y="772973"/>
                </a:cubicBezTo>
                <a:lnTo>
                  <a:pt x="18288" y="764439"/>
                </a:lnTo>
                <a:lnTo>
                  <a:pt x="21946" y="768096"/>
                </a:lnTo>
                <a:cubicBezTo>
                  <a:pt x="24384" y="771348"/>
                  <a:pt x="26823" y="774192"/>
                  <a:pt x="29261" y="776631"/>
                </a:cubicBezTo>
                <a:cubicBezTo>
                  <a:pt x="30074" y="778256"/>
                  <a:pt x="31700" y="778663"/>
                  <a:pt x="34138" y="777850"/>
                </a:cubicBezTo>
                <a:cubicBezTo>
                  <a:pt x="35764" y="776224"/>
                  <a:pt x="35357" y="774599"/>
                  <a:pt x="32919" y="772973"/>
                </a:cubicBezTo>
                <a:cubicBezTo>
                  <a:pt x="32106" y="771348"/>
                  <a:pt x="31293" y="769519"/>
                  <a:pt x="30480" y="767487"/>
                </a:cubicBezTo>
                <a:cubicBezTo>
                  <a:pt x="29668" y="765455"/>
                  <a:pt x="28042" y="763220"/>
                  <a:pt x="25604" y="760781"/>
                </a:cubicBezTo>
                <a:cubicBezTo>
                  <a:pt x="23978" y="759968"/>
                  <a:pt x="23165" y="757936"/>
                  <a:pt x="23165" y="754685"/>
                </a:cubicBezTo>
                <a:cubicBezTo>
                  <a:pt x="23978" y="755498"/>
                  <a:pt x="25400" y="755904"/>
                  <a:pt x="27432" y="755904"/>
                </a:cubicBezTo>
                <a:cubicBezTo>
                  <a:pt x="29464" y="755904"/>
                  <a:pt x="31293" y="756717"/>
                  <a:pt x="32919" y="758343"/>
                </a:cubicBezTo>
                <a:cubicBezTo>
                  <a:pt x="32919" y="756717"/>
                  <a:pt x="32512" y="755092"/>
                  <a:pt x="31700" y="753466"/>
                </a:cubicBezTo>
                <a:cubicBezTo>
                  <a:pt x="30887" y="751840"/>
                  <a:pt x="30074" y="750215"/>
                  <a:pt x="29261" y="748589"/>
                </a:cubicBezTo>
                <a:lnTo>
                  <a:pt x="30480" y="746151"/>
                </a:lnTo>
                <a:cubicBezTo>
                  <a:pt x="30480" y="746151"/>
                  <a:pt x="29464" y="745338"/>
                  <a:pt x="27432" y="743712"/>
                </a:cubicBezTo>
                <a:cubicBezTo>
                  <a:pt x="25400" y="742087"/>
                  <a:pt x="24791" y="740461"/>
                  <a:pt x="25604" y="738835"/>
                </a:cubicBezTo>
                <a:lnTo>
                  <a:pt x="32919" y="742493"/>
                </a:lnTo>
                <a:lnTo>
                  <a:pt x="34138" y="737616"/>
                </a:lnTo>
                <a:lnTo>
                  <a:pt x="34138" y="712013"/>
                </a:lnTo>
                <a:lnTo>
                  <a:pt x="35357" y="677875"/>
                </a:lnTo>
                <a:cubicBezTo>
                  <a:pt x="36170" y="669747"/>
                  <a:pt x="36576" y="658368"/>
                  <a:pt x="36576" y="643738"/>
                </a:cubicBezTo>
                <a:lnTo>
                  <a:pt x="35357" y="577901"/>
                </a:lnTo>
                <a:cubicBezTo>
                  <a:pt x="35357" y="572212"/>
                  <a:pt x="36170" y="561645"/>
                  <a:pt x="37796" y="546202"/>
                </a:cubicBezTo>
                <a:cubicBezTo>
                  <a:pt x="37796" y="544576"/>
                  <a:pt x="37796" y="541935"/>
                  <a:pt x="37796" y="538277"/>
                </a:cubicBezTo>
                <a:cubicBezTo>
                  <a:pt x="37796" y="534620"/>
                  <a:pt x="37389" y="531572"/>
                  <a:pt x="36576" y="529133"/>
                </a:cubicBezTo>
                <a:cubicBezTo>
                  <a:pt x="35764" y="521818"/>
                  <a:pt x="35357" y="511252"/>
                  <a:pt x="35357" y="497434"/>
                </a:cubicBezTo>
                <a:cubicBezTo>
                  <a:pt x="36170" y="488493"/>
                  <a:pt x="36576" y="474676"/>
                  <a:pt x="36576" y="455981"/>
                </a:cubicBezTo>
                <a:lnTo>
                  <a:pt x="39015" y="416967"/>
                </a:lnTo>
                <a:lnTo>
                  <a:pt x="39015" y="337719"/>
                </a:lnTo>
                <a:lnTo>
                  <a:pt x="39015" y="292608"/>
                </a:lnTo>
                <a:cubicBezTo>
                  <a:pt x="39015" y="288544"/>
                  <a:pt x="39015" y="285293"/>
                  <a:pt x="39015" y="282855"/>
                </a:cubicBezTo>
                <a:cubicBezTo>
                  <a:pt x="39015" y="278791"/>
                  <a:pt x="37389" y="275133"/>
                  <a:pt x="34138" y="271882"/>
                </a:cubicBezTo>
                <a:lnTo>
                  <a:pt x="14631" y="256032"/>
                </a:lnTo>
                <a:lnTo>
                  <a:pt x="12192" y="247498"/>
                </a:lnTo>
                <a:cubicBezTo>
                  <a:pt x="6503" y="240183"/>
                  <a:pt x="4471" y="232461"/>
                  <a:pt x="6096" y="224333"/>
                </a:cubicBezTo>
                <a:lnTo>
                  <a:pt x="6096" y="219456"/>
                </a:lnTo>
                <a:cubicBezTo>
                  <a:pt x="6096" y="214580"/>
                  <a:pt x="5690" y="210922"/>
                  <a:pt x="4877" y="208484"/>
                </a:cubicBezTo>
                <a:cubicBezTo>
                  <a:pt x="4064" y="207671"/>
                  <a:pt x="3658" y="206452"/>
                  <a:pt x="3658" y="204826"/>
                </a:cubicBezTo>
                <a:cubicBezTo>
                  <a:pt x="3658" y="203200"/>
                  <a:pt x="3658" y="201981"/>
                  <a:pt x="3658" y="201168"/>
                </a:cubicBezTo>
                <a:cubicBezTo>
                  <a:pt x="3658" y="194666"/>
                  <a:pt x="3252" y="189383"/>
                  <a:pt x="2439" y="185319"/>
                </a:cubicBezTo>
                <a:cubicBezTo>
                  <a:pt x="2439" y="183693"/>
                  <a:pt x="2845" y="182880"/>
                  <a:pt x="3658" y="182880"/>
                </a:cubicBezTo>
                <a:cubicBezTo>
                  <a:pt x="9348" y="179629"/>
                  <a:pt x="12192" y="176378"/>
                  <a:pt x="12192" y="173127"/>
                </a:cubicBezTo>
                <a:cubicBezTo>
                  <a:pt x="12192" y="172314"/>
                  <a:pt x="12396" y="170485"/>
                  <a:pt x="12802" y="167640"/>
                </a:cubicBezTo>
                <a:cubicBezTo>
                  <a:pt x="13208" y="164796"/>
                  <a:pt x="13005" y="162154"/>
                  <a:pt x="12192" y="159716"/>
                </a:cubicBezTo>
                <a:lnTo>
                  <a:pt x="12192" y="157277"/>
                </a:lnTo>
                <a:cubicBezTo>
                  <a:pt x="13818" y="156464"/>
                  <a:pt x="17069" y="154839"/>
                  <a:pt x="21946" y="152400"/>
                </a:cubicBezTo>
                <a:lnTo>
                  <a:pt x="30480" y="147524"/>
                </a:lnTo>
                <a:lnTo>
                  <a:pt x="49988" y="129236"/>
                </a:lnTo>
                <a:cubicBezTo>
                  <a:pt x="50800" y="126797"/>
                  <a:pt x="53239" y="123952"/>
                  <a:pt x="57303" y="120701"/>
                </a:cubicBezTo>
                <a:lnTo>
                  <a:pt x="71933" y="102413"/>
                </a:lnTo>
                <a:cubicBezTo>
                  <a:pt x="77623" y="95911"/>
                  <a:pt x="81687" y="91034"/>
                  <a:pt x="84125" y="87783"/>
                </a:cubicBezTo>
                <a:cubicBezTo>
                  <a:pt x="84938" y="86970"/>
                  <a:pt x="89815" y="83312"/>
                  <a:pt x="98756" y="76810"/>
                </a:cubicBezTo>
                <a:cubicBezTo>
                  <a:pt x="104445" y="73559"/>
                  <a:pt x="110135" y="71933"/>
                  <a:pt x="115824" y="71933"/>
                </a:cubicBezTo>
                <a:lnTo>
                  <a:pt x="118263" y="70714"/>
                </a:lnTo>
                <a:cubicBezTo>
                  <a:pt x="120701" y="68276"/>
                  <a:pt x="124359" y="67869"/>
                  <a:pt x="129236" y="69495"/>
                </a:cubicBezTo>
                <a:lnTo>
                  <a:pt x="146304" y="74372"/>
                </a:lnTo>
                <a:cubicBezTo>
                  <a:pt x="147930" y="75184"/>
                  <a:pt x="152807" y="77216"/>
                  <a:pt x="160935" y="80468"/>
                </a:cubicBezTo>
                <a:cubicBezTo>
                  <a:pt x="160935" y="80468"/>
                  <a:pt x="164186" y="82500"/>
                  <a:pt x="170688" y="86564"/>
                </a:cubicBezTo>
                <a:cubicBezTo>
                  <a:pt x="174752" y="91440"/>
                  <a:pt x="176784" y="93879"/>
                  <a:pt x="176784" y="93879"/>
                </a:cubicBezTo>
                <a:cubicBezTo>
                  <a:pt x="177597" y="93879"/>
                  <a:pt x="179629" y="96317"/>
                  <a:pt x="182880" y="101194"/>
                </a:cubicBezTo>
                <a:cubicBezTo>
                  <a:pt x="185319" y="102820"/>
                  <a:pt x="187351" y="103632"/>
                  <a:pt x="188976" y="103632"/>
                </a:cubicBezTo>
                <a:cubicBezTo>
                  <a:pt x="196292" y="105258"/>
                  <a:pt x="200762" y="108916"/>
                  <a:pt x="202388" y="114605"/>
                </a:cubicBezTo>
                <a:cubicBezTo>
                  <a:pt x="207264" y="122733"/>
                  <a:pt x="212548" y="128423"/>
                  <a:pt x="218237" y="131674"/>
                </a:cubicBezTo>
                <a:cubicBezTo>
                  <a:pt x="223927" y="135738"/>
                  <a:pt x="228397" y="140615"/>
                  <a:pt x="231648" y="146304"/>
                </a:cubicBezTo>
                <a:lnTo>
                  <a:pt x="232868" y="148743"/>
                </a:lnTo>
                <a:cubicBezTo>
                  <a:pt x="234493" y="156871"/>
                  <a:pt x="240183" y="165812"/>
                  <a:pt x="249936" y="175565"/>
                </a:cubicBezTo>
                <a:cubicBezTo>
                  <a:pt x="258064" y="186944"/>
                  <a:pt x="262535" y="196698"/>
                  <a:pt x="263348" y="204826"/>
                </a:cubicBezTo>
                <a:lnTo>
                  <a:pt x="264567" y="209703"/>
                </a:lnTo>
                <a:cubicBezTo>
                  <a:pt x="264567" y="217831"/>
                  <a:pt x="261316" y="225146"/>
                  <a:pt x="254813" y="231648"/>
                </a:cubicBezTo>
                <a:cubicBezTo>
                  <a:pt x="252375" y="234900"/>
                  <a:pt x="249530" y="240183"/>
                  <a:pt x="246279" y="247498"/>
                </a:cubicBezTo>
                <a:cubicBezTo>
                  <a:pt x="244653" y="251562"/>
                  <a:pt x="241808" y="256642"/>
                  <a:pt x="237744" y="262738"/>
                </a:cubicBezTo>
                <a:cubicBezTo>
                  <a:pt x="233680" y="268834"/>
                  <a:pt x="229616" y="273508"/>
                  <a:pt x="225552" y="276759"/>
                </a:cubicBezTo>
                <a:cubicBezTo>
                  <a:pt x="219863" y="280010"/>
                  <a:pt x="215799" y="286512"/>
                  <a:pt x="213360" y="296266"/>
                </a:cubicBezTo>
                <a:cubicBezTo>
                  <a:pt x="213360" y="299517"/>
                  <a:pt x="212141" y="303988"/>
                  <a:pt x="209703" y="309677"/>
                </a:cubicBezTo>
                <a:lnTo>
                  <a:pt x="206045" y="332842"/>
                </a:lnTo>
                <a:cubicBezTo>
                  <a:pt x="204420" y="339344"/>
                  <a:pt x="202794" y="349098"/>
                  <a:pt x="201168" y="362103"/>
                </a:cubicBezTo>
                <a:cubicBezTo>
                  <a:pt x="201168" y="363728"/>
                  <a:pt x="200762" y="364948"/>
                  <a:pt x="199949" y="365760"/>
                </a:cubicBezTo>
                <a:cubicBezTo>
                  <a:pt x="199949" y="367386"/>
                  <a:pt x="199949" y="369824"/>
                  <a:pt x="199949" y="373076"/>
                </a:cubicBezTo>
                <a:lnTo>
                  <a:pt x="198730" y="386487"/>
                </a:lnTo>
                <a:lnTo>
                  <a:pt x="197511" y="388925"/>
                </a:lnTo>
                <a:lnTo>
                  <a:pt x="197511" y="393802"/>
                </a:lnTo>
                <a:lnTo>
                  <a:pt x="196292" y="412090"/>
                </a:lnTo>
                <a:cubicBezTo>
                  <a:pt x="196292" y="419405"/>
                  <a:pt x="195885" y="424688"/>
                  <a:pt x="195072" y="427940"/>
                </a:cubicBezTo>
                <a:cubicBezTo>
                  <a:pt x="195072" y="429565"/>
                  <a:pt x="194666" y="430784"/>
                  <a:pt x="193853" y="431597"/>
                </a:cubicBezTo>
                <a:cubicBezTo>
                  <a:pt x="193040" y="432410"/>
                  <a:pt x="192228" y="433223"/>
                  <a:pt x="191415" y="434036"/>
                </a:cubicBezTo>
                <a:cubicBezTo>
                  <a:pt x="188976" y="429972"/>
                  <a:pt x="189383" y="425501"/>
                  <a:pt x="192634" y="420624"/>
                </a:cubicBezTo>
                <a:cubicBezTo>
                  <a:pt x="193447" y="418186"/>
                  <a:pt x="193853" y="415341"/>
                  <a:pt x="193853" y="412090"/>
                </a:cubicBezTo>
                <a:cubicBezTo>
                  <a:pt x="193853" y="408839"/>
                  <a:pt x="194260" y="406400"/>
                  <a:pt x="195072" y="404775"/>
                </a:cubicBezTo>
                <a:lnTo>
                  <a:pt x="195072" y="388925"/>
                </a:lnTo>
                <a:cubicBezTo>
                  <a:pt x="195072" y="388925"/>
                  <a:pt x="194869" y="388722"/>
                  <a:pt x="194463" y="388316"/>
                </a:cubicBezTo>
                <a:cubicBezTo>
                  <a:pt x="194056" y="387909"/>
                  <a:pt x="193853" y="387706"/>
                  <a:pt x="193853" y="387706"/>
                </a:cubicBezTo>
                <a:cubicBezTo>
                  <a:pt x="193040" y="386893"/>
                  <a:pt x="192228" y="386690"/>
                  <a:pt x="191415" y="387096"/>
                </a:cubicBezTo>
                <a:cubicBezTo>
                  <a:pt x="190602" y="387503"/>
                  <a:pt x="190196" y="388112"/>
                  <a:pt x="190196" y="388925"/>
                </a:cubicBezTo>
                <a:cubicBezTo>
                  <a:pt x="189383" y="390551"/>
                  <a:pt x="188976" y="392989"/>
                  <a:pt x="188976" y="396240"/>
                </a:cubicBezTo>
                <a:lnTo>
                  <a:pt x="180442" y="448666"/>
                </a:lnTo>
                <a:lnTo>
                  <a:pt x="180442" y="453543"/>
                </a:lnTo>
                <a:cubicBezTo>
                  <a:pt x="180442" y="457607"/>
                  <a:pt x="180036" y="460858"/>
                  <a:pt x="179223" y="463296"/>
                </a:cubicBezTo>
                <a:cubicBezTo>
                  <a:pt x="178410" y="465735"/>
                  <a:pt x="178004" y="468173"/>
                  <a:pt x="178004" y="470612"/>
                </a:cubicBezTo>
                <a:cubicBezTo>
                  <a:pt x="178004" y="481991"/>
                  <a:pt x="177597" y="490525"/>
                  <a:pt x="176784" y="496215"/>
                </a:cubicBezTo>
                <a:cubicBezTo>
                  <a:pt x="175159" y="514909"/>
                  <a:pt x="174346" y="529946"/>
                  <a:pt x="174346" y="541325"/>
                </a:cubicBezTo>
                <a:cubicBezTo>
                  <a:pt x="173533" y="547828"/>
                  <a:pt x="173127" y="557175"/>
                  <a:pt x="173127" y="569367"/>
                </a:cubicBezTo>
                <a:cubicBezTo>
                  <a:pt x="173127" y="583184"/>
                  <a:pt x="173127" y="604724"/>
                  <a:pt x="173127" y="633984"/>
                </a:cubicBezTo>
                <a:cubicBezTo>
                  <a:pt x="173127" y="638048"/>
                  <a:pt x="172924" y="643332"/>
                  <a:pt x="172517" y="649834"/>
                </a:cubicBezTo>
                <a:cubicBezTo>
                  <a:pt x="172111" y="656336"/>
                  <a:pt x="172314" y="663652"/>
                  <a:pt x="173127" y="671780"/>
                </a:cubicBezTo>
                <a:cubicBezTo>
                  <a:pt x="173127" y="678282"/>
                  <a:pt x="173127" y="684784"/>
                  <a:pt x="173127" y="691287"/>
                </a:cubicBezTo>
                <a:lnTo>
                  <a:pt x="173127" y="702259"/>
                </a:lnTo>
                <a:cubicBezTo>
                  <a:pt x="172314" y="699008"/>
                  <a:pt x="171908" y="695554"/>
                  <a:pt x="171908" y="691896"/>
                </a:cubicBezTo>
                <a:cubicBezTo>
                  <a:pt x="171908" y="688239"/>
                  <a:pt x="171501" y="685191"/>
                  <a:pt x="170688" y="682752"/>
                </a:cubicBezTo>
                <a:lnTo>
                  <a:pt x="170688" y="688848"/>
                </a:lnTo>
                <a:cubicBezTo>
                  <a:pt x="170688" y="696164"/>
                  <a:pt x="171501" y="700634"/>
                  <a:pt x="173127" y="702259"/>
                </a:cubicBezTo>
                <a:lnTo>
                  <a:pt x="173127" y="710794"/>
                </a:lnTo>
                <a:lnTo>
                  <a:pt x="173127" y="714451"/>
                </a:lnTo>
                <a:cubicBezTo>
                  <a:pt x="174752" y="716077"/>
                  <a:pt x="175565" y="718109"/>
                  <a:pt x="175565" y="720548"/>
                </a:cubicBezTo>
                <a:cubicBezTo>
                  <a:pt x="175565" y="722986"/>
                  <a:pt x="175565" y="724612"/>
                  <a:pt x="175565" y="725424"/>
                </a:cubicBezTo>
                <a:cubicBezTo>
                  <a:pt x="175565" y="725831"/>
                  <a:pt x="175768" y="726643"/>
                  <a:pt x="176175" y="727863"/>
                </a:cubicBezTo>
                <a:lnTo>
                  <a:pt x="177136" y="730427"/>
                </a:lnTo>
                <a:lnTo>
                  <a:pt x="186538" y="727863"/>
                </a:lnTo>
                <a:cubicBezTo>
                  <a:pt x="188164" y="727050"/>
                  <a:pt x="189383" y="726847"/>
                  <a:pt x="190196" y="727253"/>
                </a:cubicBezTo>
                <a:cubicBezTo>
                  <a:pt x="191008" y="727660"/>
                  <a:pt x="191415" y="728269"/>
                  <a:pt x="191415" y="729082"/>
                </a:cubicBezTo>
                <a:lnTo>
                  <a:pt x="195072" y="720548"/>
                </a:lnTo>
                <a:lnTo>
                  <a:pt x="193853" y="720548"/>
                </a:lnTo>
                <a:cubicBezTo>
                  <a:pt x="194666" y="719735"/>
                  <a:pt x="195479" y="718719"/>
                  <a:pt x="196292" y="717499"/>
                </a:cubicBezTo>
                <a:cubicBezTo>
                  <a:pt x="197104" y="716280"/>
                  <a:pt x="197917" y="714858"/>
                  <a:pt x="198730" y="713232"/>
                </a:cubicBezTo>
                <a:lnTo>
                  <a:pt x="199949" y="713232"/>
                </a:lnTo>
                <a:cubicBezTo>
                  <a:pt x="200762" y="713232"/>
                  <a:pt x="202591" y="712623"/>
                  <a:pt x="205436" y="711404"/>
                </a:cubicBezTo>
                <a:cubicBezTo>
                  <a:pt x="208280" y="710184"/>
                  <a:pt x="210109" y="709575"/>
                  <a:pt x="210922" y="709575"/>
                </a:cubicBezTo>
                <a:lnTo>
                  <a:pt x="209703" y="707136"/>
                </a:lnTo>
                <a:cubicBezTo>
                  <a:pt x="210516" y="707136"/>
                  <a:pt x="211735" y="706323"/>
                  <a:pt x="213360" y="704698"/>
                </a:cubicBezTo>
                <a:cubicBezTo>
                  <a:pt x="216612" y="703072"/>
                  <a:pt x="219660" y="702463"/>
                  <a:pt x="222504" y="702869"/>
                </a:cubicBezTo>
                <a:cubicBezTo>
                  <a:pt x="225349" y="703276"/>
                  <a:pt x="227584" y="703479"/>
                  <a:pt x="229210" y="703479"/>
                </a:cubicBezTo>
                <a:lnTo>
                  <a:pt x="231648" y="703479"/>
                </a:lnTo>
                <a:cubicBezTo>
                  <a:pt x="234087" y="703479"/>
                  <a:pt x="235916" y="703072"/>
                  <a:pt x="237135" y="702259"/>
                </a:cubicBezTo>
                <a:cubicBezTo>
                  <a:pt x="238354" y="701447"/>
                  <a:pt x="239370" y="700634"/>
                  <a:pt x="240183" y="699821"/>
                </a:cubicBezTo>
                <a:cubicBezTo>
                  <a:pt x="240183" y="700634"/>
                  <a:pt x="241808" y="702056"/>
                  <a:pt x="245060" y="704088"/>
                </a:cubicBezTo>
                <a:cubicBezTo>
                  <a:pt x="248311" y="706120"/>
                  <a:pt x="250749" y="707136"/>
                  <a:pt x="252375" y="707136"/>
                </a:cubicBezTo>
                <a:lnTo>
                  <a:pt x="256032" y="707136"/>
                </a:lnTo>
                <a:lnTo>
                  <a:pt x="263348" y="702259"/>
                </a:lnTo>
                <a:cubicBezTo>
                  <a:pt x="264973" y="701447"/>
                  <a:pt x="267208" y="701040"/>
                  <a:pt x="270053" y="701040"/>
                </a:cubicBezTo>
                <a:cubicBezTo>
                  <a:pt x="272898" y="701040"/>
                  <a:pt x="275133" y="700634"/>
                  <a:pt x="276759" y="699821"/>
                </a:cubicBezTo>
                <a:lnTo>
                  <a:pt x="280416" y="699821"/>
                </a:lnTo>
                <a:lnTo>
                  <a:pt x="282855" y="697383"/>
                </a:lnTo>
                <a:cubicBezTo>
                  <a:pt x="286106" y="695757"/>
                  <a:pt x="288544" y="694944"/>
                  <a:pt x="290170" y="694944"/>
                </a:cubicBezTo>
                <a:cubicBezTo>
                  <a:pt x="291796" y="694944"/>
                  <a:pt x="293015" y="694741"/>
                  <a:pt x="293828" y="694335"/>
                </a:cubicBezTo>
                <a:cubicBezTo>
                  <a:pt x="294640" y="693928"/>
                  <a:pt x="295860" y="694131"/>
                  <a:pt x="297485" y="694944"/>
                </a:cubicBezTo>
                <a:cubicBezTo>
                  <a:pt x="298298" y="695757"/>
                  <a:pt x="299111" y="695757"/>
                  <a:pt x="299924" y="694944"/>
                </a:cubicBezTo>
                <a:lnTo>
                  <a:pt x="301143" y="692506"/>
                </a:lnTo>
                <a:lnTo>
                  <a:pt x="304800" y="692506"/>
                </a:lnTo>
                <a:lnTo>
                  <a:pt x="310896" y="692506"/>
                </a:lnTo>
                <a:lnTo>
                  <a:pt x="320650" y="691287"/>
                </a:lnTo>
                <a:cubicBezTo>
                  <a:pt x="322276" y="690474"/>
                  <a:pt x="323495" y="688442"/>
                  <a:pt x="324308" y="685191"/>
                </a:cubicBezTo>
                <a:lnTo>
                  <a:pt x="325527" y="688848"/>
                </a:lnTo>
                <a:lnTo>
                  <a:pt x="341376" y="690067"/>
                </a:lnTo>
                <a:cubicBezTo>
                  <a:pt x="342189" y="687629"/>
                  <a:pt x="343612" y="686410"/>
                  <a:pt x="345644" y="686410"/>
                </a:cubicBezTo>
                <a:cubicBezTo>
                  <a:pt x="347676" y="686410"/>
                  <a:pt x="349098" y="686410"/>
                  <a:pt x="349911" y="686410"/>
                </a:cubicBezTo>
                <a:lnTo>
                  <a:pt x="349911" y="683972"/>
                </a:lnTo>
                <a:cubicBezTo>
                  <a:pt x="351536" y="685597"/>
                  <a:pt x="353162" y="685597"/>
                  <a:pt x="354788" y="683972"/>
                </a:cubicBezTo>
                <a:cubicBezTo>
                  <a:pt x="356413" y="683972"/>
                  <a:pt x="359055" y="683565"/>
                  <a:pt x="362712" y="682752"/>
                </a:cubicBezTo>
                <a:cubicBezTo>
                  <a:pt x="366370" y="681939"/>
                  <a:pt x="369418" y="681533"/>
                  <a:pt x="371856" y="681533"/>
                </a:cubicBezTo>
                <a:lnTo>
                  <a:pt x="377952" y="679095"/>
                </a:lnTo>
                <a:lnTo>
                  <a:pt x="380391" y="679095"/>
                </a:lnTo>
                <a:cubicBezTo>
                  <a:pt x="380391" y="677469"/>
                  <a:pt x="379375" y="675844"/>
                  <a:pt x="377343" y="674218"/>
                </a:cubicBezTo>
                <a:cubicBezTo>
                  <a:pt x="375311" y="672592"/>
                  <a:pt x="374295" y="670967"/>
                  <a:pt x="374295" y="669341"/>
                </a:cubicBezTo>
                <a:cubicBezTo>
                  <a:pt x="375108" y="669341"/>
                  <a:pt x="375717" y="669138"/>
                  <a:pt x="376124" y="668732"/>
                </a:cubicBezTo>
                <a:cubicBezTo>
                  <a:pt x="376530" y="668325"/>
                  <a:pt x="376733" y="668122"/>
                  <a:pt x="376733" y="668122"/>
                </a:cubicBezTo>
                <a:cubicBezTo>
                  <a:pt x="381610" y="672999"/>
                  <a:pt x="383642" y="674015"/>
                  <a:pt x="382829" y="671170"/>
                </a:cubicBezTo>
                <a:cubicBezTo>
                  <a:pt x="382016" y="668325"/>
                  <a:pt x="382016" y="666903"/>
                  <a:pt x="382829" y="666903"/>
                </a:cubicBezTo>
                <a:lnTo>
                  <a:pt x="382829" y="658368"/>
                </a:lnTo>
                <a:lnTo>
                  <a:pt x="381610" y="662026"/>
                </a:lnTo>
                <a:cubicBezTo>
                  <a:pt x="381610" y="660400"/>
                  <a:pt x="381407" y="659181"/>
                  <a:pt x="381000" y="658368"/>
                </a:cubicBezTo>
                <a:cubicBezTo>
                  <a:pt x="380594" y="657555"/>
                  <a:pt x="380391" y="657149"/>
                  <a:pt x="380391" y="657149"/>
                </a:cubicBezTo>
                <a:cubicBezTo>
                  <a:pt x="379578" y="657149"/>
                  <a:pt x="378765" y="657149"/>
                  <a:pt x="377952" y="657149"/>
                </a:cubicBezTo>
                <a:cubicBezTo>
                  <a:pt x="377952" y="656336"/>
                  <a:pt x="378359" y="655930"/>
                  <a:pt x="379172" y="655930"/>
                </a:cubicBezTo>
                <a:lnTo>
                  <a:pt x="385268" y="657149"/>
                </a:lnTo>
                <a:cubicBezTo>
                  <a:pt x="385268" y="657149"/>
                  <a:pt x="385064" y="657759"/>
                  <a:pt x="384658" y="658978"/>
                </a:cubicBezTo>
                <a:cubicBezTo>
                  <a:pt x="384252" y="660197"/>
                  <a:pt x="384861" y="661619"/>
                  <a:pt x="386487" y="663245"/>
                </a:cubicBezTo>
                <a:cubicBezTo>
                  <a:pt x="386487" y="663245"/>
                  <a:pt x="386690" y="663042"/>
                  <a:pt x="387096" y="662635"/>
                </a:cubicBezTo>
                <a:cubicBezTo>
                  <a:pt x="387503" y="662229"/>
                  <a:pt x="387706" y="662026"/>
                  <a:pt x="387706" y="662026"/>
                </a:cubicBezTo>
                <a:lnTo>
                  <a:pt x="387706" y="657149"/>
                </a:lnTo>
                <a:cubicBezTo>
                  <a:pt x="387706" y="652272"/>
                  <a:pt x="388112" y="645770"/>
                  <a:pt x="388925" y="637642"/>
                </a:cubicBezTo>
                <a:cubicBezTo>
                  <a:pt x="388925" y="635204"/>
                  <a:pt x="388722" y="633171"/>
                  <a:pt x="388316" y="631546"/>
                </a:cubicBezTo>
                <a:cubicBezTo>
                  <a:pt x="387909" y="629920"/>
                  <a:pt x="387300" y="628295"/>
                  <a:pt x="386487" y="626669"/>
                </a:cubicBezTo>
                <a:lnTo>
                  <a:pt x="384048" y="626669"/>
                </a:lnTo>
                <a:lnTo>
                  <a:pt x="385268" y="623012"/>
                </a:lnTo>
                <a:cubicBezTo>
                  <a:pt x="383642" y="623012"/>
                  <a:pt x="382829" y="623418"/>
                  <a:pt x="382829" y="624231"/>
                </a:cubicBezTo>
                <a:cubicBezTo>
                  <a:pt x="382829" y="625856"/>
                  <a:pt x="383236" y="626669"/>
                  <a:pt x="384048" y="626669"/>
                </a:cubicBezTo>
                <a:cubicBezTo>
                  <a:pt x="383236" y="628295"/>
                  <a:pt x="383032" y="629514"/>
                  <a:pt x="383439" y="630327"/>
                </a:cubicBezTo>
                <a:cubicBezTo>
                  <a:pt x="383845" y="631140"/>
                  <a:pt x="383642" y="631952"/>
                  <a:pt x="382829" y="632765"/>
                </a:cubicBezTo>
                <a:cubicBezTo>
                  <a:pt x="382829" y="634391"/>
                  <a:pt x="382423" y="635610"/>
                  <a:pt x="381610" y="636423"/>
                </a:cubicBezTo>
                <a:lnTo>
                  <a:pt x="380391" y="638861"/>
                </a:lnTo>
                <a:lnTo>
                  <a:pt x="379172" y="647396"/>
                </a:lnTo>
                <a:lnTo>
                  <a:pt x="379172" y="648615"/>
                </a:lnTo>
                <a:cubicBezTo>
                  <a:pt x="378359" y="648615"/>
                  <a:pt x="377749" y="647802"/>
                  <a:pt x="377343" y="646176"/>
                </a:cubicBezTo>
                <a:cubicBezTo>
                  <a:pt x="376936" y="644551"/>
                  <a:pt x="376733" y="642112"/>
                  <a:pt x="376733" y="638861"/>
                </a:cubicBezTo>
                <a:cubicBezTo>
                  <a:pt x="376733" y="638861"/>
                  <a:pt x="375514" y="639674"/>
                  <a:pt x="373076" y="641299"/>
                </a:cubicBezTo>
                <a:cubicBezTo>
                  <a:pt x="371450" y="638861"/>
                  <a:pt x="371044" y="636829"/>
                  <a:pt x="371856" y="635204"/>
                </a:cubicBezTo>
                <a:cubicBezTo>
                  <a:pt x="372669" y="633578"/>
                  <a:pt x="372263" y="631546"/>
                  <a:pt x="370637" y="629107"/>
                </a:cubicBezTo>
                <a:lnTo>
                  <a:pt x="360884" y="632765"/>
                </a:lnTo>
                <a:lnTo>
                  <a:pt x="359664" y="630327"/>
                </a:lnTo>
                <a:cubicBezTo>
                  <a:pt x="358039" y="630327"/>
                  <a:pt x="357226" y="630733"/>
                  <a:pt x="357226" y="631546"/>
                </a:cubicBezTo>
                <a:cubicBezTo>
                  <a:pt x="357226" y="632359"/>
                  <a:pt x="356820" y="632765"/>
                  <a:pt x="356007" y="632765"/>
                </a:cubicBezTo>
                <a:cubicBezTo>
                  <a:pt x="354381" y="634391"/>
                  <a:pt x="353162" y="635407"/>
                  <a:pt x="352349" y="635813"/>
                </a:cubicBezTo>
                <a:cubicBezTo>
                  <a:pt x="351536" y="636220"/>
                  <a:pt x="350724" y="636423"/>
                  <a:pt x="349911" y="636423"/>
                </a:cubicBezTo>
                <a:lnTo>
                  <a:pt x="349911" y="635204"/>
                </a:lnTo>
                <a:lnTo>
                  <a:pt x="352349" y="632765"/>
                </a:lnTo>
                <a:lnTo>
                  <a:pt x="351130" y="631546"/>
                </a:lnTo>
                <a:cubicBezTo>
                  <a:pt x="351130" y="632359"/>
                  <a:pt x="350927" y="632968"/>
                  <a:pt x="350520" y="633375"/>
                </a:cubicBezTo>
                <a:cubicBezTo>
                  <a:pt x="350114" y="633781"/>
                  <a:pt x="349911" y="634391"/>
                  <a:pt x="349911" y="635204"/>
                </a:cubicBezTo>
                <a:lnTo>
                  <a:pt x="343815" y="638861"/>
                </a:lnTo>
                <a:cubicBezTo>
                  <a:pt x="343002" y="638861"/>
                  <a:pt x="343002" y="639268"/>
                  <a:pt x="343815" y="640080"/>
                </a:cubicBezTo>
                <a:lnTo>
                  <a:pt x="340157" y="640080"/>
                </a:lnTo>
                <a:cubicBezTo>
                  <a:pt x="340970" y="640893"/>
                  <a:pt x="340970" y="641909"/>
                  <a:pt x="340157" y="643128"/>
                </a:cubicBezTo>
                <a:cubicBezTo>
                  <a:pt x="339344" y="644348"/>
                  <a:pt x="338532" y="644957"/>
                  <a:pt x="337719" y="644957"/>
                </a:cubicBezTo>
                <a:lnTo>
                  <a:pt x="336500" y="646176"/>
                </a:lnTo>
                <a:lnTo>
                  <a:pt x="329184" y="646176"/>
                </a:lnTo>
                <a:lnTo>
                  <a:pt x="318212" y="654711"/>
                </a:lnTo>
                <a:cubicBezTo>
                  <a:pt x="317399" y="655524"/>
                  <a:pt x="314960" y="655930"/>
                  <a:pt x="310896" y="655930"/>
                </a:cubicBezTo>
                <a:lnTo>
                  <a:pt x="308458" y="657149"/>
                </a:lnTo>
                <a:cubicBezTo>
                  <a:pt x="308458" y="654711"/>
                  <a:pt x="309677" y="653085"/>
                  <a:pt x="312116" y="652272"/>
                </a:cubicBezTo>
                <a:lnTo>
                  <a:pt x="321869" y="649834"/>
                </a:lnTo>
                <a:cubicBezTo>
                  <a:pt x="323495" y="649834"/>
                  <a:pt x="324308" y="649427"/>
                  <a:pt x="324308" y="648615"/>
                </a:cubicBezTo>
                <a:cubicBezTo>
                  <a:pt x="323495" y="648615"/>
                  <a:pt x="322479" y="648412"/>
                  <a:pt x="321260" y="648005"/>
                </a:cubicBezTo>
                <a:cubicBezTo>
                  <a:pt x="320040" y="647599"/>
                  <a:pt x="318618" y="647802"/>
                  <a:pt x="316992" y="648615"/>
                </a:cubicBezTo>
                <a:lnTo>
                  <a:pt x="312116" y="648615"/>
                </a:lnTo>
                <a:lnTo>
                  <a:pt x="307239" y="653491"/>
                </a:lnTo>
                <a:cubicBezTo>
                  <a:pt x="306426" y="655117"/>
                  <a:pt x="304800" y="656133"/>
                  <a:pt x="302362" y="656540"/>
                </a:cubicBezTo>
                <a:cubicBezTo>
                  <a:pt x="299924" y="656946"/>
                  <a:pt x="297892" y="657962"/>
                  <a:pt x="296266" y="659588"/>
                </a:cubicBezTo>
                <a:cubicBezTo>
                  <a:pt x="293015" y="659588"/>
                  <a:pt x="290983" y="661213"/>
                  <a:pt x="290170" y="664464"/>
                </a:cubicBezTo>
                <a:cubicBezTo>
                  <a:pt x="289357" y="665277"/>
                  <a:pt x="287935" y="665887"/>
                  <a:pt x="285903" y="666293"/>
                </a:cubicBezTo>
                <a:cubicBezTo>
                  <a:pt x="283871" y="666699"/>
                  <a:pt x="282448" y="667716"/>
                  <a:pt x="281636" y="669341"/>
                </a:cubicBezTo>
                <a:lnTo>
                  <a:pt x="280416" y="671780"/>
                </a:lnTo>
                <a:cubicBezTo>
                  <a:pt x="279604" y="671780"/>
                  <a:pt x="280416" y="673405"/>
                  <a:pt x="282855" y="676656"/>
                </a:cubicBezTo>
                <a:cubicBezTo>
                  <a:pt x="285293" y="679908"/>
                  <a:pt x="286919" y="681939"/>
                  <a:pt x="287732" y="682752"/>
                </a:cubicBezTo>
                <a:cubicBezTo>
                  <a:pt x="287732" y="683565"/>
                  <a:pt x="287325" y="684175"/>
                  <a:pt x="286512" y="684581"/>
                </a:cubicBezTo>
                <a:cubicBezTo>
                  <a:pt x="285700" y="684988"/>
                  <a:pt x="284887" y="684784"/>
                  <a:pt x="284074" y="683972"/>
                </a:cubicBezTo>
                <a:cubicBezTo>
                  <a:pt x="283261" y="683972"/>
                  <a:pt x="282448" y="683972"/>
                  <a:pt x="281636" y="683972"/>
                </a:cubicBezTo>
                <a:cubicBezTo>
                  <a:pt x="280823" y="683972"/>
                  <a:pt x="280416" y="683972"/>
                  <a:pt x="280416" y="683972"/>
                </a:cubicBezTo>
                <a:lnTo>
                  <a:pt x="281636" y="681533"/>
                </a:lnTo>
                <a:cubicBezTo>
                  <a:pt x="278384" y="679095"/>
                  <a:pt x="274524" y="675844"/>
                  <a:pt x="270053" y="671780"/>
                </a:cubicBezTo>
                <a:cubicBezTo>
                  <a:pt x="265583" y="667716"/>
                  <a:pt x="263348" y="664464"/>
                  <a:pt x="263348" y="662026"/>
                </a:cubicBezTo>
                <a:lnTo>
                  <a:pt x="267005" y="665683"/>
                </a:lnTo>
                <a:cubicBezTo>
                  <a:pt x="271069" y="666496"/>
                  <a:pt x="273508" y="666903"/>
                  <a:pt x="274320" y="666903"/>
                </a:cubicBezTo>
                <a:cubicBezTo>
                  <a:pt x="275946" y="666903"/>
                  <a:pt x="277368" y="666699"/>
                  <a:pt x="278588" y="666293"/>
                </a:cubicBezTo>
                <a:cubicBezTo>
                  <a:pt x="279807" y="665887"/>
                  <a:pt x="280416" y="665277"/>
                  <a:pt x="280416" y="664464"/>
                </a:cubicBezTo>
                <a:cubicBezTo>
                  <a:pt x="280416" y="663652"/>
                  <a:pt x="280823" y="663042"/>
                  <a:pt x="281636" y="662635"/>
                </a:cubicBezTo>
                <a:cubicBezTo>
                  <a:pt x="282448" y="662229"/>
                  <a:pt x="283261" y="661213"/>
                  <a:pt x="284074" y="659588"/>
                </a:cubicBezTo>
                <a:lnTo>
                  <a:pt x="284074" y="663245"/>
                </a:lnTo>
                <a:cubicBezTo>
                  <a:pt x="287325" y="662432"/>
                  <a:pt x="288544" y="661213"/>
                  <a:pt x="287732" y="659588"/>
                </a:cubicBezTo>
                <a:lnTo>
                  <a:pt x="291389" y="658368"/>
                </a:lnTo>
                <a:cubicBezTo>
                  <a:pt x="294640" y="656743"/>
                  <a:pt x="298095" y="654711"/>
                  <a:pt x="301752" y="652272"/>
                </a:cubicBezTo>
                <a:cubicBezTo>
                  <a:pt x="305410" y="649834"/>
                  <a:pt x="308052" y="648208"/>
                  <a:pt x="309677" y="647396"/>
                </a:cubicBezTo>
                <a:cubicBezTo>
                  <a:pt x="308052" y="647396"/>
                  <a:pt x="307239" y="647802"/>
                  <a:pt x="307239" y="648615"/>
                </a:cubicBezTo>
                <a:lnTo>
                  <a:pt x="303581" y="648615"/>
                </a:lnTo>
                <a:lnTo>
                  <a:pt x="293828" y="651053"/>
                </a:lnTo>
                <a:cubicBezTo>
                  <a:pt x="291389" y="653491"/>
                  <a:pt x="289357" y="654711"/>
                  <a:pt x="287732" y="654711"/>
                </a:cubicBezTo>
                <a:cubicBezTo>
                  <a:pt x="282855" y="654711"/>
                  <a:pt x="280416" y="654304"/>
                  <a:pt x="280416" y="653491"/>
                </a:cubicBezTo>
                <a:lnTo>
                  <a:pt x="276759" y="653491"/>
                </a:lnTo>
                <a:cubicBezTo>
                  <a:pt x="273508" y="653491"/>
                  <a:pt x="271069" y="653898"/>
                  <a:pt x="269444" y="654711"/>
                </a:cubicBezTo>
                <a:cubicBezTo>
                  <a:pt x="267818" y="654711"/>
                  <a:pt x="266396" y="654711"/>
                  <a:pt x="265176" y="654711"/>
                </a:cubicBezTo>
                <a:cubicBezTo>
                  <a:pt x="263957" y="654711"/>
                  <a:pt x="263348" y="654304"/>
                  <a:pt x="263348" y="653491"/>
                </a:cubicBezTo>
                <a:cubicBezTo>
                  <a:pt x="263348" y="654304"/>
                  <a:pt x="263348" y="655320"/>
                  <a:pt x="263348" y="656540"/>
                </a:cubicBezTo>
                <a:cubicBezTo>
                  <a:pt x="263348" y="657759"/>
                  <a:pt x="263348" y="658775"/>
                  <a:pt x="263348" y="659588"/>
                </a:cubicBezTo>
                <a:cubicBezTo>
                  <a:pt x="263348" y="659588"/>
                  <a:pt x="260909" y="661619"/>
                  <a:pt x="256032" y="665683"/>
                </a:cubicBezTo>
                <a:lnTo>
                  <a:pt x="251156" y="663245"/>
                </a:lnTo>
                <a:lnTo>
                  <a:pt x="248717" y="658368"/>
                </a:lnTo>
                <a:lnTo>
                  <a:pt x="245060" y="657149"/>
                </a:lnTo>
                <a:lnTo>
                  <a:pt x="246279" y="655930"/>
                </a:lnTo>
                <a:cubicBezTo>
                  <a:pt x="245466" y="651866"/>
                  <a:pt x="243434" y="648615"/>
                  <a:pt x="240183" y="646176"/>
                </a:cubicBezTo>
                <a:cubicBezTo>
                  <a:pt x="238557" y="644551"/>
                  <a:pt x="237541" y="642925"/>
                  <a:pt x="237135" y="641299"/>
                </a:cubicBezTo>
                <a:cubicBezTo>
                  <a:pt x="236728" y="639674"/>
                  <a:pt x="235712" y="638455"/>
                  <a:pt x="234087" y="637642"/>
                </a:cubicBezTo>
                <a:lnTo>
                  <a:pt x="236525" y="633984"/>
                </a:lnTo>
                <a:cubicBezTo>
                  <a:pt x="234900" y="632359"/>
                  <a:pt x="234087" y="631546"/>
                  <a:pt x="234087" y="631546"/>
                </a:cubicBezTo>
                <a:lnTo>
                  <a:pt x="229210" y="629107"/>
                </a:lnTo>
                <a:cubicBezTo>
                  <a:pt x="225959" y="626669"/>
                  <a:pt x="224740" y="625044"/>
                  <a:pt x="225552" y="624231"/>
                </a:cubicBezTo>
                <a:cubicBezTo>
                  <a:pt x="223114" y="624231"/>
                  <a:pt x="221488" y="623418"/>
                  <a:pt x="220676" y="621792"/>
                </a:cubicBezTo>
                <a:cubicBezTo>
                  <a:pt x="219050" y="616916"/>
                  <a:pt x="217018" y="613664"/>
                  <a:pt x="214580" y="612039"/>
                </a:cubicBezTo>
                <a:cubicBezTo>
                  <a:pt x="217018" y="610413"/>
                  <a:pt x="218237" y="608584"/>
                  <a:pt x="218237" y="606552"/>
                </a:cubicBezTo>
                <a:cubicBezTo>
                  <a:pt x="218237" y="604520"/>
                  <a:pt x="216612" y="602691"/>
                  <a:pt x="213360" y="601066"/>
                </a:cubicBezTo>
                <a:lnTo>
                  <a:pt x="218237" y="598628"/>
                </a:lnTo>
                <a:cubicBezTo>
                  <a:pt x="217424" y="597815"/>
                  <a:pt x="217018" y="596596"/>
                  <a:pt x="217018" y="594970"/>
                </a:cubicBezTo>
                <a:cubicBezTo>
                  <a:pt x="215392" y="594157"/>
                  <a:pt x="214580" y="592532"/>
                  <a:pt x="214580" y="590093"/>
                </a:cubicBezTo>
                <a:cubicBezTo>
                  <a:pt x="214580" y="589280"/>
                  <a:pt x="214580" y="588468"/>
                  <a:pt x="214580" y="587655"/>
                </a:cubicBezTo>
                <a:cubicBezTo>
                  <a:pt x="214580" y="586842"/>
                  <a:pt x="214986" y="586029"/>
                  <a:pt x="215799" y="585216"/>
                </a:cubicBezTo>
                <a:cubicBezTo>
                  <a:pt x="214986" y="585216"/>
                  <a:pt x="213970" y="584607"/>
                  <a:pt x="212751" y="583388"/>
                </a:cubicBezTo>
                <a:cubicBezTo>
                  <a:pt x="211532" y="582168"/>
                  <a:pt x="210516" y="581152"/>
                  <a:pt x="209703" y="580340"/>
                </a:cubicBezTo>
                <a:cubicBezTo>
                  <a:pt x="210516" y="579527"/>
                  <a:pt x="211532" y="578714"/>
                  <a:pt x="212751" y="577901"/>
                </a:cubicBezTo>
                <a:cubicBezTo>
                  <a:pt x="213970" y="577088"/>
                  <a:pt x="214986" y="576682"/>
                  <a:pt x="215799" y="576682"/>
                </a:cubicBezTo>
                <a:lnTo>
                  <a:pt x="217018" y="582778"/>
                </a:lnTo>
                <a:lnTo>
                  <a:pt x="218237" y="580340"/>
                </a:lnTo>
                <a:lnTo>
                  <a:pt x="218237" y="576682"/>
                </a:lnTo>
                <a:cubicBezTo>
                  <a:pt x="218237" y="576682"/>
                  <a:pt x="218440" y="575260"/>
                  <a:pt x="218847" y="572415"/>
                </a:cubicBezTo>
                <a:cubicBezTo>
                  <a:pt x="219253" y="569570"/>
                  <a:pt x="221488" y="567335"/>
                  <a:pt x="225552" y="565709"/>
                </a:cubicBezTo>
                <a:cubicBezTo>
                  <a:pt x="223927" y="564084"/>
                  <a:pt x="223114" y="562864"/>
                  <a:pt x="223114" y="562051"/>
                </a:cubicBezTo>
                <a:lnTo>
                  <a:pt x="227991" y="560832"/>
                </a:lnTo>
                <a:cubicBezTo>
                  <a:pt x="228804" y="560832"/>
                  <a:pt x="229616" y="560020"/>
                  <a:pt x="230429" y="558394"/>
                </a:cubicBezTo>
                <a:cubicBezTo>
                  <a:pt x="231242" y="555956"/>
                  <a:pt x="234087" y="553517"/>
                  <a:pt x="238964" y="551079"/>
                </a:cubicBezTo>
                <a:lnTo>
                  <a:pt x="241402" y="551079"/>
                </a:lnTo>
                <a:lnTo>
                  <a:pt x="242621" y="548640"/>
                </a:lnTo>
                <a:lnTo>
                  <a:pt x="240183" y="546202"/>
                </a:lnTo>
                <a:lnTo>
                  <a:pt x="245060" y="546202"/>
                </a:lnTo>
                <a:cubicBezTo>
                  <a:pt x="245060" y="545389"/>
                  <a:pt x="245263" y="544373"/>
                  <a:pt x="245669" y="543154"/>
                </a:cubicBezTo>
                <a:cubicBezTo>
                  <a:pt x="246076" y="541935"/>
                  <a:pt x="246685" y="541325"/>
                  <a:pt x="247498" y="541325"/>
                </a:cubicBezTo>
                <a:lnTo>
                  <a:pt x="254813" y="541325"/>
                </a:lnTo>
                <a:cubicBezTo>
                  <a:pt x="257252" y="541325"/>
                  <a:pt x="259690" y="540106"/>
                  <a:pt x="262128" y="537668"/>
                </a:cubicBezTo>
                <a:cubicBezTo>
                  <a:pt x="262128" y="536855"/>
                  <a:pt x="264567" y="532384"/>
                  <a:pt x="269444" y="524256"/>
                </a:cubicBezTo>
                <a:lnTo>
                  <a:pt x="273101" y="519380"/>
                </a:lnTo>
                <a:lnTo>
                  <a:pt x="274320" y="519380"/>
                </a:lnTo>
                <a:cubicBezTo>
                  <a:pt x="274320" y="521005"/>
                  <a:pt x="273914" y="522021"/>
                  <a:pt x="273101" y="522428"/>
                </a:cubicBezTo>
                <a:cubicBezTo>
                  <a:pt x="272288" y="522834"/>
                  <a:pt x="271882" y="523444"/>
                  <a:pt x="271882" y="524256"/>
                </a:cubicBezTo>
                <a:cubicBezTo>
                  <a:pt x="271069" y="525882"/>
                  <a:pt x="270053" y="527507"/>
                  <a:pt x="268834" y="529133"/>
                </a:cubicBezTo>
                <a:cubicBezTo>
                  <a:pt x="267615" y="530759"/>
                  <a:pt x="267005" y="532384"/>
                  <a:pt x="267005" y="534010"/>
                </a:cubicBezTo>
                <a:cubicBezTo>
                  <a:pt x="267005" y="537261"/>
                  <a:pt x="265786" y="539700"/>
                  <a:pt x="263348" y="541325"/>
                </a:cubicBezTo>
                <a:lnTo>
                  <a:pt x="263348" y="543764"/>
                </a:lnTo>
                <a:cubicBezTo>
                  <a:pt x="263348" y="543764"/>
                  <a:pt x="263348" y="544170"/>
                  <a:pt x="263348" y="544983"/>
                </a:cubicBezTo>
                <a:cubicBezTo>
                  <a:pt x="264160" y="543357"/>
                  <a:pt x="264973" y="541935"/>
                  <a:pt x="265786" y="540716"/>
                </a:cubicBezTo>
                <a:cubicBezTo>
                  <a:pt x="266599" y="539496"/>
                  <a:pt x="267412" y="538480"/>
                  <a:pt x="268224" y="537668"/>
                </a:cubicBezTo>
                <a:cubicBezTo>
                  <a:pt x="269037" y="535229"/>
                  <a:pt x="270256" y="533197"/>
                  <a:pt x="271882" y="531572"/>
                </a:cubicBezTo>
                <a:cubicBezTo>
                  <a:pt x="273508" y="529946"/>
                  <a:pt x="274524" y="528524"/>
                  <a:pt x="274930" y="527304"/>
                </a:cubicBezTo>
                <a:cubicBezTo>
                  <a:pt x="275336" y="526085"/>
                  <a:pt x="275946" y="525069"/>
                  <a:pt x="276759" y="524256"/>
                </a:cubicBezTo>
                <a:lnTo>
                  <a:pt x="276759" y="527914"/>
                </a:lnTo>
                <a:lnTo>
                  <a:pt x="271882" y="536448"/>
                </a:lnTo>
                <a:cubicBezTo>
                  <a:pt x="270256" y="539700"/>
                  <a:pt x="269037" y="542138"/>
                  <a:pt x="268224" y="543764"/>
                </a:cubicBezTo>
                <a:cubicBezTo>
                  <a:pt x="267412" y="545389"/>
                  <a:pt x="266599" y="547015"/>
                  <a:pt x="265786" y="548640"/>
                </a:cubicBezTo>
                <a:lnTo>
                  <a:pt x="265786" y="549860"/>
                </a:lnTo>
                <a:cubicBezTo>
                  <a:pt x="269850" y="549047"/>
                  <a:pt x="272695" y="547828"/>
                  <a:pt x="274320" y="546202"/>
                </a:cubicBezTo>
                <a:cubicBezTo>
                  <a:pt x="275133" y="545389"/>
                  <a:pt x="276352" y="544373"/>
                  <a:pt x="277978" y="543154"/>
                </a:cubicBezTo>
                <a:cubicBezTo>
                  <a:pt x="279604" y="541935"/>
                  <a:pt x="281636" y="540919"/>
                  <a:pt x="284074" y="540106"/>
                </a:cubicBezTo>
                <a:cubicBezTo>
                  <a:pt x="285700" y="538480"/>
                  <a:pt x="286919" y="538887"/>
                  <a:pt x="287732" y="541325"/>
                </a:cubicBezTo>
                <a:cubicBezTo>
                  <a:pt x="287732" y="541325"/>
                  <a:pt x="287325" y="541325"/>
                  <a:pt x="286512" y="541325"/>
                </a:cubicBezTo>
                <a:cubicBezTo>
                  <a:pt x="285700" y="541325"/>
                  <a:pt x="285293" y="541325"/>
                  <a:pt x="285293" y="541325"/>
                </a:cubicBezTo>
                <a:lnTo>
                  <a:pt x="279197" y="543764"/>
                </a:lnTo>
                <a:cubicBezTo>
                  <a:pt x="277572" y="546202"/>
                  <a:pt x="276759" y="549047"/>
                  <a:pt x="276759" y="552298"/>
                </a:cubicBezTo>
                <a:lnTo>
                  <a:pt x="277978" y="552298"/>
                </a:lnTo>
                <a:cubicBezTo>
                  <a:pt x="283668" y="550672"/>
                  <a:pt x="288138" y="549047"/>
                  <a:pt x="291389" y="547421"/>
                </a:cubicBezTo>
                <a:cubicBezTo>
                  <a:pt x="293015" y="547421"/>
                  <a:pt x="294234" y="547015"/>
                  <a:pt x="295047" y="546202"/>
                </a:cubicBezTo>
                <a:cubicBezTo>
                  <a:pt x="295860" y="545389"/>
                  <a:pt x="296672" y="544576"/>
                  <a:pt x="297485" y="543764"/>
                </a:cubicBezTo>
                <a:cubicBezTo>
                  <a:pt x="298298" y="545389"/>
                  <a:pt x="299924" y="545796"/>
                  <a:pt x="302362" y="544983"/>
                </a:cubicBezTo>
                <a:cubicBezTo>
                  <a:pt x="301549" y="546608"/>
                  <a:pt x="300330" y="548234"/>
                  <a:pt x="298704" y="549860"/>
                </a:cubicBezTo>
                <a:cubicBezTo>
                  <a:pt x="297079" y="551485"/>
                  <a:pt x="296266" y="553111"/>
                  <a:pt x="296266" y="554736"/>
                </a:cubicBezTo>
                <a:cubicBezTo>
                  <a:pt x="297079" y="553924"/>
                  <a:pt x="297892" y="553517"/>
                  <a:pt x="298704" y="553517"/>
                </a:cubicBezTo>
                <a:cubicBezTo>
                  <a:pt x="300330" y="551079"/>
                  <a:pt x="302159" y="549656"/>
                  <a:pt x="304191" y="549250"/>
                </a:cubicBezTo>
                <a:cubicBezTo>
                  <a:pt x="306223" y="548844"/>
                  <a:pt x="308052" y="548234"/>
                  <a:pt x="309677" y="547421"/>
                </a:cubicBezTo>
                <a:lnTo>
                  <a:pt x="320650" y="542544"/>
                </a:lnTo>
                <a:lnTo>
                  <a:pt x="323088" y="542544"/>
                </a:lnTo>
                <a:cubicBezTo>
                  <a:pt x="323088" y="543357"/>
                  <a:pt x="322276" y="543967"/>
                  <a:pt x="320650" y="544373"/>
                </a:cubicBezTo>
                <a:cubicBezTo>
                  <a:pt x="319024" y="544780"/>
                  <a:pt x="318212" y="545796"/>
                  <a:pt x="318212" y="547421"/>
                </a:cubicBezTo>
                <a:lnTo>
                  <a:pt x="325527" y="543764"/>
                </a:lnTo>
                <a:cubicBezTo>
                  <a:pt x="328778" y="542138"/>
                  <a:pt x="330404" y="541732"/>
                  <a:pt x="330404" y="542544"/>
                </a:cubicBezTo>
                <a:cubicBezTo>
                  <a:pt x="331216" y="543357"/>
                  <a:pt x="331826" y="543560"/>
                  <a:pt x="332232" y="543154"/>
                </a:cubicBezTo>
                <a:cubicBezTo>
                  <a:pt x="332639" y="542748"/>
                  <a:pt x="332842" y="542138"/>
                  <a:pt x="332842" y="541325"/>
                </a:cubicBezTo>
                <a:cubicBezTo>
                  <a:pt x="332842" y="540512"/>
                  <a:pt x="333248" y="540106"/>
                  <a:pt x="334061" y="540106"/>
                </a:cubicBezTo>
                <a:lnTo>
                  <a:pt x="334061" y="541325"/>
                </a:lnTo>
                <a:cubicBezTo>
                  <a:pt x="334061" y="541325"/>
                  <a:pt x="334874" y="541325"/>
                  <a:pt x="336500" y="541325"/>
                </a:cubicBezTo>
                <a:lnTo>
                  <a:pt x="336500" y="540106"/>
                </a:lnTo>
                <a:cubicBezTo>
                  <a:pt x="336500" y="538480"/>
                  <a:pt x="337109" y="537871"/>
                  <a:pt x="338328" y="538277"/>
                </a:cubicBezTo>
                <a:cubicBezTo>
                  <a:pt x="339548" y="538684"/>
                  <a:pt x="340564" y="539293"/>
                  <a:pt x="341376" y="540106"/>
                </a:cubicBezTo>
                <a:lnTo>
                  <a:pt x="336500" y="542544"/>
                </a:lnTo>
                <a:cubicBezTo>
                  <a:pt x="334874" y="542544"/>
                  <a:pt x="334061" y="543357"/>
                  <a:pt x="334061" y="544983"/>
                </a:cubicBezTo>
                <a:lnTo>
                  <a:pt x="334061" y="546202"/>
                </a:lnTo>
                <a:cubicBezTo>
                  <a:pt x="331623" y="546202"/>
                  <a:pt x="330404" y="547421"/>
                  <a:pt x="330404" y="549860"/>
                </a:cubicBezTo>
                <a:cubicBezTo>
                  <a:pt x="330404" y="549860"/>
                  <a:pt x="332436" y="549047"/>
                  <a:pt x="336500" y="547421"/>
                </a:cubicBezTo>
                <a:lnTo>
                  <a:pt x="336500" y="546202"/>
                </a:lnTo>
                <a:lnTo>
                  <a:pt x="342596" y="544983"/>
                </a:lnTo>
                <a:cubicBezTo>
                  <a:pt x="343408" y="544170"/>
                  <a:pt x="345034" y="543764"/>
                  <a:pt x="347472" y="543764"/>
                </a:cubicBezTo>
                <a:cubicBezTo>
                  <a:pt x="347472" y="542138"/>
                  <a:pt x="348082" y="540919"/>
                  <a:pt x="349301" y="540106"/>
                </a:cubicBezTo>
                <a:cubicBezTo>
                  <a:pt x="350520" y="539293"/>
                  <a:pt x="351536" y="538480"/>
                  <a:pt x="352349" y="537668"/>
                </a:cubicBezTo>
                <a:cubicBezTo>
                  <a:pt x="352349" y="538480"/>
                  <a:pt x="352349" y="539090"/>
                  <a:pt x="352349" y="539496"/>
                </a:cubicBezTo>
                <a:cubicBezTo>
                  <a:pt x="352349" y="539903"/>
                  <a:pt x="352349" y="540106"/>
                  <a:pt x="352349" y="540106"/>
                </a:cubicBezTo>
                <a:cubicBezTo>
                  <a:pt x="352349" y="540106"/>
                  <a:pt x="352552" y="540106"/>
                  <a:pt x="352959" y="540106"/>
                </a:cubicBezTo>
                <a:cubicBezTo>
                  <a:pt x="353365" y="540106"/>
                  <a:pt x="353568" y="540106"/>
                  <a:pt x="353568" y="540106"/>
                </a:cubicBezTo>
                <a:lnTo>
                  <a:pt x="359664" y="537668"/>
                </a:lnTo>
                <a:cubicBezTo>
                  <a:pt x="362103" y="537668"/>
                  <a:pt x="363322" y="536448"/>
                  <a:pt x="363322" y="534010"/>
                </a:cubicBezTo>
                <a:cubicBezTo>
                  <a:pt x="363322" y="535636"/>
                  <a:pt x="364541" y="536042"/>
                  <a:pt x="366980" y="535229"/>
                </a:cubicBezTo>
                <a:cubicBezTo>
                  <a:pt x="369418" y="532791"/>
                  <a:pt x="372669" y="531165"/>
                  <a:pt x="376733" y="530352"/>
                </a:cubicBezTo>
                <a:cubicBezTo>
                  <a:pt x="378359" y="529540"/>
                  <a:pt x="379375" y="528117"/>
                  <a:pt x="379781" y="526085"/>
                </a:cubicBezTo>
                <a:cubicBezTo>
                  <a:pt x="380188" y="524053"/>
                  <a:pt x="379984" y="522631"/>
                  <a:pt x="379172" y="521818"/>
                </a:cubicBezTo>
                <a:cubicBezTo>
                  <a:pt x="379984" y="520192"/>
                  <a:pt x="379984" y="518160"/>
                  <a:pt x="379172" y="515722"/>
                </a:cubicBezTo>
                <a:lnTo>
                  <a:pt x="379172" y="471831"/>
                </a:lnTo>
                <a:cubicBezTo>
                  <a:pt x="378359" y="469392"/>
                  <a:pt x="378156" y="466751"/>
                  <a:pt x="378562" y="463906"/>
                </a:cubicBezTo>
                <a:cubicBezTo>
                  <a:pt x="378968" y="461061"/>
                  <a:pt x="378765" y="458013"/>
                  <a:pt x="377952" y="454762"/>
                </a:cubicBezTo>
                <a:cubicBezTo>
                  <a:pt x="377952" y="451511"/>
                  <a:pt x="377546" y="449072"/>
                  <a:pt x="376733" y="447447"/>
                </a:cubicBezTo>
                <a:cubicBezTo>
                  <a:pt x="375920" y="446634"/>
                  <a:pt x="375514" y="446634"/>
                  <a:pt x="375514" y="447447"/>
                </a:cubicBezTo>
                <a:cubicBezTo>
                  <a:pt x="375514" y="448260"/>
                  <a:pt x="375108" y="449072"/>
                  <a:pt x="374295" y="449885"/>
                </a:cubicBezTo>
                <a:cubicBezTo>
                  <a:pt x="371856" y="452324"/>
                  <a:pt x="368605" y="455168"/>
                  <a:pt x="364541" y="458420"/>
                </a:cubicBezTo>
                <a:lnTo>
                  <a:pt x="363322" y="458420"/>
                </a:lnTo>
                <a:cubicBezTo>
                  <a:pt x="362509" y="457607"/>
                  <a:pt x="361696" y="457200"/>
                  <a:pt x="360884" y="457200"/>
                </a:cubicBezTo>
                <a:cubicBezTo>
                  <a:pt x="356820" y="457200"/>
                  <a:pt x="353568" y="458013"/>
                  <a:pt x="351130" y="459639"/>
                </a:cubicBezTo>
                <a:lnTo>
                  <a:pt x="343815" y="460858"/>
                </a:lnTo>
                <a:lnTo>
                  <a:pt x="338938" y="462077"/>
                </a:lnTo>
                <a:cubicBezTo>
                  <a:pt x="334874" y="462077"/>
                  <a:pt x="332029" y="461264"/>
                  <a:pt x="330404" y="459639"/>
                </a:cubicBezTo>
                <a:cubicBezTo>
                  <a:pt x="328778" y="458826"/>
                  <a:pt x="327559" y="458623"/>
                  <a:pt x="326746" y="459029"/>
                </a:cubicBezTo>
                <a:cubicBezTo>
                  <a:pt x="325933" y="459436"/>
                  <a:pt x="324714" y="460045"/>
                  <a:pt x="323088" y="460858"/>
                </a:cubicBezTo>
                <a:lnTo>
                  <a:pt x="316992" y="466954"/>
                </a:lnTo>
                <a:lnTo>
                  <a:pt x="316992" y="465735"/>
                </a:lnTo>
                <a:cubicBezTo>
                  <a:pt x="316992" y="464922"/>
                  <a:pt x="318008" y="463703"/>
                  <a:pt x="320040" y="462077"/>
                </a:cubicBezTo>
                <a:cubicBezTo>
                  <a:pt x="322072" y="460452"/>
                  <a:pt x="323495" y="458826"/>
                  <a:pt x="324308" y="457200"/>
                </a:cubicBezTo>
                <a:cubicBezTo>
                  <a:pt x="322682" y="457200"/>
                  <a:pt x="320650" y="458420"/>
                  <a:pt x="318212" y="460858"/>
                </a:cubicBezTo>
                <a:cubicBezTo>
                  <a:pt x="317399" y="460858"/>
                  <a:pt x="316383" y="462077"/>
                  <a:pt x="315164" y="464516"/>
                </a:cubicBezTo>
                <a:cubicBezTo>
                  <a:pt x="313944" y="466954"/>
                  <a:pt x="312116" y="468580"/>
                  <a:pt x="309677" y="469392"/>
                </a:cubicBezTo>
                <a:cubicBezTo>
                  <a:pt x="308864" y="470205"/>
                  <a:pt x="308052" y="471424"/>
                  <a:pt x="307239" y="473050"/>
                </a:cubicBezTo>
                <a:cubicBezTo>
                  <a:pt x="306426" y="474676"/>
                  <a:pt x="305613" y="475895"/>
                  <a:pt x="304800" y="476708"/>
                </a:cubicBezTo>
                <a:cubicBezTo>
                  <a:pt x="304800" y="475082"/>
                  <a:pt x="305207" y="473660"/>
                  <a:pt x="306020" y="472440"/>
                </a:cubicBezTo>
                <a:cubicBezTo>
                  <a:pt x="306832" y="471221"/>
                  <a:pt x="307239" y="470205"/>
                  <a:pt x="307239" y="469392"/>
                </a:cubicBezTo>
                <a:cubicBezTo>
                  <a:pt x="308864" y="468580"/>
                  <a:pt x="309880" y="467564"/>
                  <a:pt x="310287" y="466344"/>
                </a:cubicBezTo>
                <a:cubicBezTo>
                  <a:pt x="310693" y="465125"/>
                  <a:pt x="311303" y="464109"/>
                  <a:pt x="312116" y="463296"/>
                </a:cubicBezTo>
                <a:cubicBezTo>
                  <a:pt x="311303" y="464109"/>
                  <a:pt x="310490" y="465125"/>
                  <a:pt x="309677" y="466344"/>
                </a:cubicBezTo>
                <a:cubicBezTo>
                  <a:pt x="308864" y="467564"/>
                  <a:pt x="308052" y="468580"/>
                  <a:pt x="307239" y="469392"/>
                </a:cubicBezTo>
                <a:cubicBezTo>
                  <a:pt x="307239" y="467767"/>
                  <a:pt x="307442" y="466344"/>
                  <a:pt x="307848" y="465125"/>
                </a:cubicBezTo>
                <a:cubicBezTo>
                  <a:pt x="308255" y="463906"/>
                  <a:pt x="309677" y="462484"/>
                  <a:pt x="312116" y="460858"/>
                </a:cubicBezTo>
                <a:cubicBezTo>
                  <a:pt x="314554" y="460045"/>
                  <a:pt x="316180" y="457607"/>
                  <a:pt x="316992" y="453543"/>
                </a:cubicBezTo>
                <a:cubicBezTo>
                  <a:pt x="316992" y="451917"/>
                  <a:pt x="316586" y="451511"/>
                  <a:pt x="315773" y="452324"/>
                </a:cubicBezTo>
                <a:cubicBezTo>
                  <a:pt x="312522" y="453136"/>
                  <a:pt x="309677" y="454762"/>
                  <a:pt x="307239" y="457200"/>
                </a:cubicBezTo>
                <a:lnTo>
                  <a:pt x="298704" y="466954"/>
                </a:lnTo>
                <a:lnTo>
                  <a:pt x="297485" y="466954"/>
                </a:lnTo>
                <a:lnTo>
                  <a:pt x="303581" y="459639"/>
                </a:lnTo>
                <a:cubicBezTo>
                  <a:pt x="304394" y="458013"/>
                  <a:pt x="306426" y="455981"/>
                  <a:pt x="309677" y="453543"/>
                </a:cubicBezTo>
                <a:cubicBezTo>
                  <a:pt x="308052" y="453543"/>
                  <a:pt x="306832" y="453949"/>
                  <a:pt x="306020" y="454762"/>
                </a:cubicBezTo>
                <a:cubicBezTo>
                  <a:pt x="305207" y="455575"/>
                  <a:pt x="304394" y="456388"/>
                  <a:pt x="303581" y="457200"/>
                </a:cubicBezTo>
                <a:cubicBezTo>
                  <a:pt x="303581" y="456388"/>
                  <a:pt x="304597" y="455168"/>
                  <a:pt x="306629" y="453543"/>
                </a:cubicBezTo>
                <a:cubicBezTo>
                  <a:pt x="308661" y="451917"/>
                  <a:pt x="309677" y="450698"/>
                  <a:pt x="309677" y="449885"/>
                </a:cubicBezTo>
                <a:cubicBezTo>
                  <a:pt x="308864" y="449885"/>
                  <a:pt x="307848" y="449682"/>
                  <a:pt x="306629" y="449276"/>
                </a:cubicBezTo>
                <a:cubicBezTo>
                  <a:pt x="305410" y="448869"/>
                  <a:pt x="304394" y="449072"/>
                  <a:pt x="303581" y="449885"/>
                </a:cubicBezTo>
                <a:lnTo>
                  <a:pt x="297485" y="452324"/>
                </a:lnTo>
                <a:lnTo>
                  <a:pt x="299924" y="448666"/>
                </a:lnTo>
                <a:cubicBezTo>
                  <a:pt x="301549" y="448666"/>
                  <a:pt x="302768" y="448260"/>
                  <a:pt x="303581" y="447447"/>
                </a:cubicBezTo>
                <a:cubicBezTo>
                  <a:pt x="301956" y="445821"/>
                  <a:pt x="300736" y="444602"/>
                  <a:pt x="299924" y="443789"/>
                </a:cubicBezTo>
                <a:cubicBezTo>
                  <a:pt x="299111" y="442976"/>
                  <a:pt x="297892" y="442164"/>
                  <a:pt x="296266" y="441351"/>
                </a:cubicBezTo>
                <a:cubicBezTo>
                  <a:pt x="284887" y="435661"/>
                  <a:pt x="276759" y="429159"/>
                  <a:pt x="271882" y="421844"/>
                </a:cubicBezTo>
                <a:cubicBezTo>
                  <a:pt x="271882" y="421031"/>
                  <a:pt x="271679" y="420218"/>
                  <a:pt x="271272" y="419405"/>
                </a:cubicBezTo>
                <a:cubicBezTo>
                  <a:pt x="270866" y="418592"/>
                  <a:pt x="270256" y="417780"/>
                  <a:pt x="269444" y="416967"/>
                </a:cubicBezTo>
                <a:cubicBezTo>
                  <a:pt x="269444" y="415341"/>
                  <a:pt x="269037" y="414528"/>
                  <a:pt x="268224" y="414528"/>
                </a:cubicBezTo>
                <a:cubicBezTo>
                  <a:pt x="264973" y="412090"/>
                  <a:pt x="263348" y="410058"/>
                  <a:pt x="263348" y="408432"/>
                </a:cubicBezTo>
                <a:cubicBezTo>
                  <a:pt x="257658" y="407620"/>
                  <a:pt x="254813" y="405588"/>
                  <a:pt x="254813" y="402336"/>
                </a:cubicBezTo>
                <a:lnTo>
                  <a:pt x="254813" y="401117"/>
                </a:lnTo>
                <a:cubicBezTo>
                  <a:pt x="251562" y="400304"/>
                  <a:pt x="249936" y="398272"/>
                  <a:pt x="249936" y="395021"/>
                </a:cubicBezTo>
                <a:lnTo>
                  <a:pt x="249936" y="393802"/>
                </a:lnTo>
                <a:cubicBezTo>
                  <a:pt x="245060" y="393802"/>
                  <a:pt x="242621" y="390957"/>
                  <a:pt x="242621" y="385268"/>
                </a:cubicBezTo>
                <a:lnTo>
                  <a:pt x="242621" y="382829"/>
                </a:lnTo>
                <a:cubicBezTo>
                  <a:pt x="242621" y="379578"/>
                  <a:pt x="240996" y="376733"/>
                  <a:pt x="237744" y="374295"/>
                </a:cubicBezTo>
                <a:lnTo>
                  <a:pt x="237744" y="373076"/>
                </a:lnTo>
                <a:lnTo>
                  <a:pt x="240183" y="373076"/>
                </a:lnTo>
                <a:lnTo>
                  <a:pt x="240183" y="370637"/>
                </a:lnTo>
                <a:cubicBezTo>
                  <a:pt x="240183" y="369824"/>
                  <a:pt x="239776" y="368402"/>
                  <a:pt x="238964" y="366370"/>
                </a:cubicBezTo>
                <a:cubicBezTo>
                  <a:pt x="238151" y="364338"/>
                  <a:pt x="237338" y="362915"/>
                  <a:pt x="236525" y="362103"/>
                </a:cubicBezTo>
                <a:lnTo>
                  <a:pt x="235306" y="366980"/>
                </a:lnTo>
                <a:cubicBezTo>
                  <a:pt x="233680" y="363728"/>
                  <a:pt x="232055" y="361493"/>
                  <a:pt x="230429" y="360274"/>
                </a:cubicBezTo>
                <a:cubicBezTo>
                  <a:pt x="228804" y="359055"/>
                  <a:pt x="227584" y="357632"/>
                  <a:pt x="226772" y="356007"/>
                </a:cubicBezTo>
                <a:lnTo>
                  <a:pt x="229210" y="352349"/>
                </a:lnTo>
                <a:lnTo>
                  <a:pt x="234087" y="354787"/>
                </a:lnTo>
                <a:lnTo>
                  <a:pt x="229210" y="354787"/>
                </a:lnTo>
                <a:lnTo>
                  <a:pt x="231648" y="359664"/>
                </a:lnTo>
                <a:cubicBezTo>
                  <a:pt x="234900" y="358852"/>
                  <a:pt x="236525" y="358852"/>
                  <a:pt x="236525" y="359664"/>
                </a:cubicBezTo>
                <a:cubicBezTo>
                  <a:pt x="236525" y="359664"/>
                  <a:pt x="236525" y="358852"/>
                  <a:pt x="236525" y="357226"/>
                </a:cubicBezTo>
                <a:lnTo>
                  <a:pt x="235306" y="352349"/>
                </a:lnTo>
                <a:cubicBezTo>
                  <a:pt x="235306" y="351536"/>
                  <a:pt x="234493" y="350724"/>
                  <a:pt x="232868" y="349911"/>
                </a:cubicBezTo>
                <a:cubicBezTo>
                  <a:pt x="232055" y="349911"/>
                  <a:pt x="231242" y="349504"/>
                  <a:pt x="230429" y="348691"/>
                </a:cubicBezTo>
                <a:cubicBezTo>
                  <a:pt x="229616" y="347879"/>
                  <a:pt x="229210" y="347066"/>
                  <a:pt x="229210" y="346253"/>
                </a:cubicBezTo>
                <a:cubicBezTo>
                  <a:pt x="228397" y="344627"/>
                  <a:pt x="227381" y="342392"/>
                  <a:pt x="226162" y="339548"/>
                </a:cubicBezTo>
                <a:cubicBezTo>
                  <a:pt x="224943" y="336703"/>
                  <a:pt x="223927" y="334467"/>
                  <a:pt x="223114" y="332842"/>
                </a:cubicBezTo>
                <a:cubicBezTo>
                  <a:pt x="223114" y="332842"/>
                  <a:pt x="223317" y="332639"/>
                  <a:pt x="223724" y="332232"/>
                </a:cubicBezTo>
                <a:cubicBezTo>
                  <a:pt x="224130" y="331826"/>
                  <a:pt x="224333" y="331623"/>
                  <a:pt x="224333" y="331623"/>
                </a:cubicBezTo>
                <a:lnTo>
                  <a:pt x="223114" y="327965"/>
                </a:lnTo>
                <a:lnTo>
                  <a:pt x="225552" y="327965"/>
                </a:lnTo>
                <a:lnTo>
                  <a:pt x="223114" y="324307"/>
                </a:lnTo>
                <a:cubicBezTo>
                  <a:pt x="224740" y="325120"/>
                  <a:pt x="227178" y="325527"/>
                  <a:pt x="230429" y="325527"/>
                </a:cubicBezTo>
                <a:lnTo>
                  <a:pt x="230429" y="324307"/>
                </a:lnTo>
                <a:lnTo>
                  <a:pt x="226772" y="324307"/>
                </a:lnTo>
                <a:cubicBezTo>
                  <a:pt x="226772" y="321869"/>
                  <a:pt x="226365" y="320244"/>
                  <a:pt x="225552" y="319431"/>
                </a:cubicBezTo>
                <a:lnTo>
                  <a:pt x="225552" y="316992"/>
                </a:lnTo>
                <a:lnTo>
                  <a:pt x="229210" y="318212"/>
                </a:lnTo>
                <a:lnTo>
                  <a:pt x="229210" y="316992"/>
                </a:lnTo>
                <a:cubicBezTo>
                  <a:pt x="225959" y="316180"/>
                  <a:pt x="224333" y="315367"/>
                  <a:pt x="224333" y="314554"/>
                </a:cubicBezTo>
                <a:cubicBezTo>
                  <a:pt x="225146" y="312928"/>
                  <a:pt x="226365" y="312522"/>
                  <a:pt x="227991" y="313335"/>
                </a:cubicBezTo>
                <a:lnTo>
                  <a:pt x="236525" y="316992"/>
                </a:lnTo>
                <a:cubicBezTo>
                  <a:pt x="236525" y="317805"/>
                  <a:pt x="236932" y="318212"/>
                  <a:pt x="237744" y="318212"/>
                </a:cubicBezTo>
                <a:lnTo>
                  <a:pt x="236525" y="312116"/>
                </a:lnTo>
                <a:cubicBezTo>
                  <a:pt x="237338" y="312116"/>
                  <a:pt x="238557" y="312928"/>
                  <a:pt x="240183" y="314554"/>
                </a:cubicBezTo>
                <a:lnTo>
                  <a:pt x="245060" y="313335"/>
                </a:lnTo>
                <a:cubicBezTo>
                  <a:pt x="244247" y="312522"/>
                  <a:pt x="242621" y="311709"/>
                  <a:pt x="240183" y="310896"/>
                </a:cubicBezTo>
                <a:cubicBezTo>
                  <a:pt x="237744" y="310084"/>
                  <a:pt x="236525" y="308864"/>
                  <a:pt x="236525" y="307239"/>
                </a:cubicBezTo>
                <a:cubicBezTo>
                  <a:pt x="236525" y="307239"/>
                  <a:pt x="237338" y="307645"/>
                  <a:pt x="238964" y="308458"/>
                </a:cubicBezTo>
                <a:cubicBezTo>
                  <a:pt x="240589" y="309271"/>
                  <a:pt x="242215" y="309677"/>
                  <a:pt x="243840" y="309677"/>
                </a:cubicBezTo>
                <a:cubicBezTo>
                  <a:pt x="246279" y="311303"/>
                  <a:pt x="248717" y="312116"/>
                  <a:pt x="251156" y="312116"/>
                </a:cubicBezTo>
                <a:lnTo>
                  <a:pt x="246279" y="308458"/>
                </a:lnTo>
                <a:cubicBezTo>
                  <a:pt x="247092" y="308458"/>
                  <a:pt x="248108" y="308864"/>
                  <a:pt x="249327" y="309677"/>
                </a:cubicBezTo>
                <a:cubicBezTo>
                  <a:pt x="250546" y="310490"/>
                  <a:pt x="250749" y="310084"/>
                  <a:pt x="249936" y="308458"/>
                </a:cubicBezTo>
                <a:cubicBezTo>
                  <a:pt x="258064" y="310084"/>
                  <a:pt x="262941" y="311709"/>
                  <a:pt x="264567" y="313335"/>
                </a:cubicBezTo>
                <a:cubicBezTo>
                  <a:pt x="266192" y="313335"/>
                  <a:pt x="267005" y="313335"/>
                  <a:pt x="267005" y="313335"/>
                </a:cubicBezTo>
                <a:cubicBezTo>
                  <a:pt x="267818" y="312522"/>
                  <a:pt x="268631" y="312522"/>
                  <a:pt x="269444" y="313335"/>
                </a:cubicBezTo>
                <a:cubicBezTo>
                  <a:pt x="270256" y="314148"/>
                  <a:pt x="271069" y="314554"/>
                  <a:pt x="271882" y="314554"/>
                </a:cubicBezTo>
                <a:lnTo>
                  <a:pt x="280416" y="313335"/>
                </a:lnTo>
                <a:cubicBezTo>
                  <a:pt x="280416" y="313335"/>
                  <a:pt x="281229" y="314148"/>
                  <a:pt x="282855" y="315773"/>
                </a:cubicBezTo>
                <a:cubicBezTo>
                  <a:pt x="284480" y="314148"/>
                  <a:pt x="288951" y="312522"/>
                  <a:pt x="296266" y="310896"/>
                </a:cubicBezTo>
                <a:lnTo>
                  <a:pt x="296266" y="315773"/>
                </a:lnTo>
                <a:lnTo>
                  <a:pt x="297485" y="315773"/>
                </a:lnTo>
                <a:cubicBezTo>
                  <a:pt x="298298" y="315773"/>
                  <a:pt x="299720" y="315164"/>
                  <a:pt x="301752" y="313944"/>
                </a:cubicBezTo>
                <a:cubicBezTo>
                  <a:pt x="303784" y="312725"/>
                  <a:pt x="305613" y="312116"/>
                  <a:pt x="307239" y="312116"/>
                </a:cubicBezTo>
                <a:cubicBezTo>
                  <a:pt x="307239" y="313741"/>
                  <a:pt x="307239" y="314554"/>
                  <a:pt x="307239" y="314554"/>
                </a:cubicBezTo>
                <a:cubicBezTo>
                  <a:pt x="309677" y="315367"/>
                  <a:pt x="311506" y="315164"/>
                  <a:pt x="312725" y="313944"/>
                </a:cubicBezTo>
                <a:cubicBezTo>
                  <a:pt x="313944" y="312725"/>
                  <a:pt x="315367" y="311709"/>
                  <a:pt x="316992" y="310896"/>
                </a:cubicBezTo>
                <a:cubicBezTo>
                  <a:pt x="321056" y="312522"/>
                  <a:pt x="323088" y="313335"/>
                  <a:pt x="323088" y="313335"/>
                </a:cubicBezTo>
                <a:cubicBezTo>
                  <a:pt x="324714" y="313335"/>
                  <a:pt x="326340" y="312928"/>
                  <a:pt x="327965" y="312116"/>
                </a:cubicBezTo>
                <a:cubicBezTo>
                  <a:pt x="329591" y="311303"/>
                  <a:pt x="331623" y="310896"/>
                  <a:pt x="334061" y="310896"/>
                </a:cubicBezTo>
                <a:lnTo>
                  <a:pt x="332842" y="313335"/>
                </a:lnTo>
                <a:cubicBezTo>
                  <a:pt x="334468" y="314148"/>
                  <a:pt x="337719" y="312928"/>
                  <a:pt x="342596" y="309677"/>
                </a:cubicBezTo>
                <a:cubicBezTo>
                  <a:pt x="342596" y="307239"/>
                  <a:pt x="345034" y="306832"/>
                  <a:pt x="349911" y="308458"/>
                </a:cubicBezTo>
                <a:lnTo>
                  <a:pt x="351130" y="310896"/>
                </a:lnTo>
                <a:lnTo>
                  <a:pt x="357226" y="308458"/>
                </a:lnTo>
                <a:cubicBezTo>
                  <a:pt x="361290" y="306832"/>
                  <a:pt x="364744" y="305207"/>
                  <a:pt x="367589" y="303581"/>
                </a:cubicBezTo>
                <a:cubicBezTo>
                  <a:pt x="370434" y="301956"/>
                  <a:pt x="373482" y="300736"/>
                  <a:pt x="376733" y="299924"/>
                </a:cubicBezTo>
                <a:cubicBezTo>
                  <a:pt x="378359" y="299111"/>
                  <a:pt x="383439" y="297892"/>
                  <a:pt x="391973" y="296266"/>
                </a:cubicBezTo>
                <a:cubicBezTo>
                  <a:pt x="400508" y="294640"/>
                  <a:pt x="406400" y="293015"/>
                  <a:pt x="409652" y="291389"/>
                </a:cubicBezTo>
                <a:cubicBezTo>
                  <a:pt x="411277" y="290576"/>
                  <a:pt x="413309" y="289764"/>
                  <a:pt x="415748" y="288951"/>
                </a:cubicBezTo>
                <a:cubicBezTo>
                  <a:pt x="418186" y="288138"/>
                  <a:pt x="420218" y="287325"/>
                  <a:pt x="421844" y="286512"/>
                </a:cubicBezTo>
                <a:lnTo>
                  <a:pt x="429159" y="281636"/>
                </a:lnTo>
                <a:lnTo>
                  <a:pt x="430672" y="277852"/>
                </a:lnTo>
                <a:lnTo>
                  <a:pt x="427940" y="276759"/>
                </a:lnTo>
                <a:cubicBezTo>
                  <a:pt x="425501" y="275946"/>
                  <a:pt x="423672" y="275743"/>
                  <a:pt x="422453" y="276149"/>
                </a:cubicBezTo>
                <a:cubicBezTo>
                  <a:pt x="421234" y="276555"/>
                  <a:pt x="419812" y="277572"/>
                  <a:pt x="418186" y="279197"/>
                </a:cubicBezTo>
                <a:cubicBezTo>
                  <a:pt x="417373" y="279197"/>
                  <a:pt x="416764" y="278994"/>
                  <a:pt x="416357" y="278587"/>
                </a:cubicBezTo>
                <a:cubicBezTo>
                  <a:pt x="415951" y="278181"/>
                  <a:pt x="415341" y="277978"/>
                  <a:pt x="414528" y="277978"/>
                </a:cubicBezTo>
                <a:cubicBezTo>
                  <a:pt x="409652" y="275540"/>
                  <a:pt x="406807" y="276352"/>
                  <a:pt x="405994" y="280416"/>
                </a:cubicBezTo>
                <a:cubicBezTo>
                  <a:pt x="405994" y="280416"/>
                  <a:pt x="405791" y="280620"/>
                  <a:pt x="405384" y="281026"/>
                </a:cubicBezTo>
                <a:cubicBezTo>
                  <a:pt x="404978" y="281432"/>
                  <a:pt x="404775" y="281636"/>
                  <a:pt x="404775" y="281636"/>
                </a:cubicBezTo>
                <a:cubicBezTo>
                  <a:pt x="402336" y="281636"/>
                  <a:pt x="398679" y="281636"/>
                  <a:pt x="393802" y="281636"/>
                </a:cubicBezTo>
                <a:cubicBezTo>
                  <a:pt x="389738" y="281636"/>
                  <a:pt x="386080" y="281636"/>
                  <a:pt x="382829" y="281636"/>
                </a:cubicBezTo>
                <a:lnTo>
                  <a:pt x="377952" y="279197"/>
                </a:lnTo>
                <a:cubicBezTo>
                  <a:pt x="377140" y="277572"/>
                  <a:pt x="374701" y="275540"/>
                  <a:pt x="370637" y="273101"/>
                </a:cubicBezTo>
                <a:cubicBezTo>
                  <a:pt x="368199" y="273101"/>
                  <a:pt x="366167" y="271882"/>
                  <a:pt x="364541" y="269444"/>
                </a:cubicBezTo>
                <a:lnTo>
                  <a:pt x="356007" y="264567"/>
                </a:lnTo>
                <a:cubicBezTo>
                  <a:pt x="352756" y="263754"/>
                  <a:pt x="349911" y="263144"/>
                  <a:pt x="347472" y="262738"/>
                </a:cubicBezTo>
                <a:cubicBezTo>
                  <a:pt x="345034" y="262331"/>
                  <a:pt x="342596" y="261722"/>
                  <a:pt x="340157" y="260909"/>
                </a:cubicBezTo>
                <a:cubicBezTo>
                  <a:pt x="338532" y="259284"/>
                  <a:pt x="336906" y="258471"/>
                  <a:pt x="335280" y="258471"/>
                </a:cubicBezTo>
                <a:lnTo>
                  <a:pt x="333792" y="258111"/>
                </a:lnTo>
                <a:lnTo>
                  <a:pt x="330404" y="253594"/>
                </a:lnTo>
                <a:cubicBezTo>
                  <a:pt x="328778" y="252781"/>
                  <a:pt x="326746" y="252781"/>
                  <a:pt x="324308" y="253594"/>
                </a:cubicBezTo>
                <a:lnTo>
                  <a:pt x="332923" y="257902"/>
                </a:lnTo>
                <a:lnTo>
                  <a:pt x="326441" y="256337"/>
                </a:lnTo>
                <a:cubicBezTo>
                  <a:pt x="323393" y="254915"/>
                  <a:pt x="320244" y="252781"/>
                  <a:pt x="316992" y="249936"/>
                </a:cubicBezTo>
                <a:lnTo>
                  <a:pt x="320650" y="249936"/>
                </a:lnTo>
                <a:cubicBezTo>
                  <a:pt x="321463" y="249123"/>
                  <a:pt x="321056" y="247701"/>
                  <a:pt x="319431" y="245669"/>
                </a:cubicBezTo>
                <a:cubicBezTo>
                  <a:pt x="317805" y="243637"/>
                  <a:pt x="315367" y="241808"/>
                  <a:pt x="312116" y="240183"/>
                </a:cubicBezTo>
                <a:lnTo>
                  <a:pt x="312116" y="236525"/>
                </a:lnTo>
                <a:cubicBezTo>
                  <a:pt x="312116" y="236525"/>
                  <a:pt x="311303" y="235712"/>
                  <a:pt x="309677" y="234087"/>
                </a:cubicBezTo>
                <a:cubicBezTo>
                  <a:pt x="307239" y="233274"/>
                  <a:pt x="306020" y="231242"/>
                  <a:pt x="306020" y="227991"/>
                </a:cubicBezTo>
                <a:cubicBezTo>
                  <a:pt x="304394" y="224739"/>
                  <a:pt x="302768" y="222708"/>
                  <a:pt x="301143" y="221895"/>
                </a:cubicBezTo>
                <a:lnTo>
                  <a:pt x="295047" y="217018"/>
                </a:lnTo>
                <a:cubicBezTo>
                  <a:pt x="294234" y="212954"/>
                  <a:pt x="291796" y="209703"/>
                  <a:pt x="287732" y="207264"/>
                </a:cubicBezTo>
                <a:cubicBezTo>
                  <a:pt x="286106" y="206452"/>
                  <a:pt x="284480" y="205029"/>
                  <a:pt x="282855" y="202997"/>
                </a:cubicBezTo>
                <a:cubicBezTo>
                  <a:pt x="281229" y="200965"/>
                  <a:pt x="279604" y="199543"/>
                  <a:pt x="277978" y="198730"/>
                </a:cubicBezTo>
                <a:lnTo>
                  <a:pt x="277978" y="196292"/>
                </a:lnTo>
                <a:cubicBezTo>
                  <a:pt x="279604" y="193853"/>
                  <a:pt x="279604" y="191821"/>
                  <a:pt x="277978" y="190196"/>
                </a:cubicBezTo>
                <a:lnTo>
                  <a:pt x="279197" y="187757"/>
                </a:lnTo>
                <a:cubicBezTo>
                  <a:pt x="280010" y="187757"/>
                  <a:pt x="281229" y="188570"/>
                  <a:pt x="282855" y="190196"/>
                </a:cubicBezTo>
                <a:lnTo>
                  <a:pt x="284074" y="187757"/>
                </a:lnTo>
                <a:cubicBezTo>
                  <a:pt x="284887" y="185319"/>
                  <a:pt x="286106" y="183490"/>
                  <a:pt x="287732" y="182271"/>
                </a:cubicBezTo>
                <a:cubicBezTo>
                  <a:pt x="289357" y="181052"/>
                  <a:pt x="291796" y="180848"/>
                  <a:pt x="295047" y="181661"/>
                </a:cubicBezTo>
                <a:cubicBezTo>
                  <a:pt x="296672" y="182474"/>
                  <a:pt x="299111" y="182068"/>
                  <a:pt x="302362" y="180442"/>
                </a:cubicBezTo>
                <a:cubicBezTo>
                  <a:pt x="308052" y="176378"/>
                  <a:pt x="312928" y="174346"/>
                  <a:pt x="316992" y="174346"/>
                </a:cubicBezTo>
                <a:lnTo>
                  <a:pt x="316992" y="171908"/>
                </a:lnTo>
                <a:cubicBezTo>
                  <a:pt x="319431" y="171095"/>
                  <a:pt x="321666" y="170282"/>
                  <a:pt x="323698" y="169469"/>
                </a:cubicBezTo>
                <a:cubicBezTo>
                  <a:pt x="325730" y="168656"/>
                  <a:pt x="327559" y="167844"/>
                  <a:pt x="329184" y="167031"/>
                </a:cubicBezTo>
                <a:lnTo>
                  <a:pt x="343815" y="157277"/>
                </a:lnTo>
                <a:cubicBezTo>
                  <a:pt x="355194" y="148336"/>
                  <a:pt x="365760" y="141834"/>
                  <a:pt x="375514" y="137770"/>
                </a:cubicBezTo>
                <a:cubicBezTo>
                  <a:pt x="380391" y="134519"/>
                  <a:pt x="385268" y="131268"/>
                  <a:pt x="390144" y="128016"/>
                </a:cubicBezTo>
                <a:cubicBezTo>
                  <a:pt x="395021" y="124765"/>
                  <a:pt x="399898" y="121920"/>
                  <a:pt x="404775" y="119482"/>
                </a:cubicBezTo>
                <a:cubicBezTo>
                  <a:pt x="409652" y="116231"/>
                  <a:pt x="415341" y="112573"/>
                  <a:pt x="421844" y="108509"/>
                </a:cubicBezTo>
                <a:cubicBezTo>
                  <a:pt x="428346" y="104445"/>
                  <a:pt x="435661" y="99975"/>
                  <a:pt x="443789" y="95098"/>
                </a:cubicBezTo>
                <a:cubicBezTo>
                  <a:pt x="443789" y="94285"/>
                  <a:pt x="445415" y="93472"/>
                  <a:pt x="448666" y="92660"/>
                </a:cubicBezTo>
                <a:lnTo>
                  <a:pt x="449885" y="93879"/>
                </a:lnTo>
                <a:lnTo>
                  <a:pt x="445008" y="99975"/>
                </a:lnTo>
                <a:cubicBezTo>
                  <a:pt x="447447" y="100788"/>
                  <a:pt x="449072" y="100584"/>
                  <a:pt x="449885" y="99365"/>
                </a:cubicBezTo>
                <a:cubicBezTo>
                  <a:pt x="450698" y="98146"/>
                  <a:pt x="451511" y="97536"/>
                  <a:pt x="452324" y="97536"/>
                </a:cubicBezTo>
                <a:lnTo>
                  <a:pt x="482804" y="82906"/>
                </a:lnTo>
                <a:cubicBezTo>
                  <a:pt x="486055" y="81280"/>
                  <a:pt x="489712" y="79655"/>
                  <a:pt x="493776" y="78029"/>
                </a:cubicBezTo>
                <a:cubicBezTo>
                  <a:pt x="497840" y="76404"/>
                  <a:pt x="501904" y="74778"/>
                  <a:pt x="505968" y="73152"/>
                </a:cubicBezTo>
                <a:cubicBezTo>
                  <a:pt x="513284" y="69088"/>
                  <a:pt x="521818" y="65837"/>
                  <a:pt x="531572" y="63399"/>
                </a:cubicBezTo>
                <a:lnTo>
                  <a:pt x="551079" y="54864"/>
                </a:lnTo>
                <a:cubicBezTo>
                  <a:pt x="553517" y="52426"/>
                  <a:pt x="555956" y="50800"/>
                  <a:pt x="558394" y="49988"/>
                </a:cubicBezTo>
                <a:cubicBezTo>
                  <a:pt x="555956" y="49175"/>
                  <a:pt x="554736" y="48768"/>
                  <a:pt x="554736" y="48768"/>
                </a:cubicBezTo>
                <a:cubicBezTo>
                  <a:pt x="557175" y="47143"/>
                  <a:pt x="560020" y="45924"/>
                  <a:pt x="563271" y="45111"/>
                </a:cubicBezTo>
                <a:cubicBezTo>
                  <a:pt x="566522" y="44298"/>
                  <a:pt x="569773" y="43485"/>
                  <a:pt x="573024" y="42672"/>
                </a:cubicBezTo>
                <a:cubicBezTo>
                  <a:pt x="574650" y="41860"/>
                  <a:pt x="576885" y="41250"/>
                  <a:pt x="579730" y="40844"/>
                </a:cubicBezTo>
                <a:cubicBezTo>
                  <a:pt x="582575" y="40437"/>
                  <a:pt x="585216" y="39421"/>
                  <a:pt x="587655" y="37796"/>
                </a:cubicBezTo>
                <a:lnTo>
                  <a:pt x="602285" y="34138"/>
                </a:lnTo>
                <a:cubicBezTo>
                  <a:pt x="608788" y="31700"/>
                  <a:pt x="613258" y="29261"/>
                  <a:pt x="615696" y="26823"/>
                </a:cubicBezTo>
                <a:cubicBezTo>
                  <a:pt x="617322" y="24384"/>
                  <a:pt x="618948" y="24384"/>
                  <a:pt x="620573" y="26823"/>
                </a:cubicBezTo>
                <a:cubicBezTo>
                  <a:pt x="620573" y="27636"/>
                  <a:pt x="619760" y="29261"/>
                  <a:pt x="618135" y="31700"/>
                </a:cubicBezTo>
                <a:cubicBezTo>
                  <a:pt x="621386" y="33325"/>
                  <a:pt x="623418" y="34138"/>
                  <a:pt x="624231" y="34138"/>
                </a:cubicBezTo>
                <a:cubicBezTo>
                  <a:pt x="627482" y="34138"/>
                  <a:pt x="630327" y="33325"/>
                  <a:pt x="632765" y="31700"/>
                </a:cubicBezTo>
                <a:lnTo>
                  <a:pt x="632765" y="25604"/>
                </a:lnTo>
                <a:lnTo>
                  <a:pt x="637642" y="23165"/>
                </a:lnTo>
                <a:cubicBezTo>
                  <a:pt x="638455" y="20727"/>
                  <a:pt x="637236" y="19508"/>
                  <a:pt x="633984" y="19508"/>
                </a:cubicBezTo>
                <a:cubicBezTo>
                  <a:pt x="629920" y="17069"/>
                  <a:pt x="625450" y="16663"/>
                  <a:pt x="620573" y="18288"/>
                </a:cubicBezTo>
                <a:lnTo>
                  <a:pt x="619354" y="13412"/>
                </a:lnTo>
                <a:lnTo>
                  <a:pt x="614477" y="10973"/>
                </a:lnTo>
                <a:cubicBezTo>
                  <a:pt x="615290" y="8535"/>
                  <a:pt x="617322" y="7316"/>
                  <a:pt x="620573" y="7316"/>
                </a:cubicBezTo>
                <a:cubicBezTo>
                  <a:pt x="626263" y="8128"/>
                  <a:pt x="634797" y="10160"/>
                  <a:pt x="646176" y="13412"/>
                </a:cubicBezTo>
                <a:cubicBezTo>
                  <a:pt x="646989" y="13412"/>
                  <a:pt x="648208" y="13412"/>
                  <a:pt x="649834" y="13412"/>
                </a:cubicBezTo>
                <a:cubicBezTo>
                  <a:pt x="651460" y="13412"/>
                  <a:pt x="653492" y="14224"/>
                  <a:pt x="655930" y="15850"/>
                </a:cubicBezTo>
                <a:cubicBezTo>
                  <a:pt x="659181" y="16663"/>
                  <a:pt x="662432" y="16256"/>
                  <a:pt x="665684" y="14631"/>
                </a:cubicBezTo>
                <a:lnTo>
                  <a:pt x="665684" y="2439"/>
                </a:lnTo>
                <a:lnTo>
                  <a:pt x="686410" y="1220"/>
                </a:lnTo>
                <a:lnTo>
                  <a:pt x="693725" y="2439"/>
                </a:lnTo>
                <a:cubicBezTo>
                  <a:pt x="696976" y="813"/>
                  <a:pt x="699415" y="0"/>
                  <a:pt x="701040" y="0"/>
                </a:cubicBezTo>
                <a:close/>
                <a:moveTo>
                  <a:pt x="612039" y="170688"/>
                </a:moveTo>
                <a:cubicBezTo>
                  <a:pt x="611226" y="171501"/>
                  <a:pt x="610616" y="171704"/>
                  <a:pt x="610210" y="171298"/>
                </a:cubicBezTo>
                <a:cubicBezTo>
                  <a:pt x="609804" y="170892"/>
                  <a:pt x="609194" y="171095"/>
                  <a:pt x="608381" y="171908"/>
                </a:cubicBezTo>
                <a:cubicBezTo>
                  <a:pt x="605943" y="173533"/>
                  <a:pt x="602692" y="174346"/>
                  <a:pt x="598628" y="174346"/>
                </a:cubicBezTo>
                <a:lnTo>
                  <a:pt x="596189" y="180442"/>
                </a:lnTo>
                <a:cubicBezTo>
                  <a:pt x="597815" y="179629"/>
                  <a:pt x="600456" y="178816"/>
                  <a:pt x="604114" y="178004"/>
                </a:cubicBezTo>
                <a:cubicBezTo>
                  <a:pt x="607772" y="177191"/>
                  <a:pt x="610413" y="174752"/>
                  <a:pt x="612039" y="170688"/>
                </a:cubicBezTo>
                <a:close/>
                <a:moveTo>
                  <a:pt x="636423" y="178004"/>
                </a:moveTo>
                <a:cubicBezTo>
                  <a:pt x="636423" y="178004"/>
                  <a:pt x="636220" y="178207"/>
                  <a:pt x="635813" y="178613"/>
                </a:cubicBezTo>
                <a:cubicBezTo>
                  <a:pt x="635407" y="179020"/>
                  <a:pt x="635204" y="179223"/>
                  <a:pt x="635204" y="179223"/>
                </a:cubicBezTo>
                <a:cubicBezTo>
                  <a:pt x="634391" y="179223"/>
                  <a:pt x="634188" y="179426"/>
                  <a:pt x="634594" y="179832"/>
                </a:cubicBezTo>
                <a:cubicBezTo>
                  <a:pt x="635000" y="180239"/>
                  <a:pt x="635610" y="180442"/>
                  <a:pt x="636423" y="180442"/>
                </a:cubicBezTo>
                <a:cubicBezTo>
                  <a:pt x="637236" y="180442"/>
                  <a:pt x="637642" y="180036"/>
                  <a:pt x="637642" y="179223"/>
                </a:cubicBezTo>
                <a:cubicBezTo>
                  <a:pt x="637642" y="179223"/>
                  <a:pt x="637439" y="179020"/>
                  <a:pt x="637032" y="178613"/>
                </a:cubicBezTo>
                <a:cubicBezTo>
                  <a:pt x="636626" y="178207"/>
                  <a:pt x="636423" y="178004"/>
                  <a:pt x="636423" y="178004"/>
                </a:cubicBezTo>
                <a:close/>
                <a:moveTo>
                  <a:pt x="665684" y="178004"/>
                </a:moveTo>
                <a:cubicBezTo>
                  <a:pt x="664058" y="178004"/>
                  <a:pt x="662839" y="178410"/>
                  <a:pt x="662026" y="179223"/>
                </a:cubicBezTo>
                <a:cubicBezTo>
                  <a:pt x="661213" y="180036"/>
                  <a:pt x="660400" y="180442"/>
                  <a:pt x="659588" y="180442"/>
                </a:cubicBezTo>
                <a:cubicBezTo>
                  <a:pt x="657149" y="182068"/>
                  <a:pt x="655320" y="182880"/>
                  <a:pt x="654101" y="182880"/>
                </a:cubicBezTo>
                <a:cubicBezTo>
                  <a:pt x="652882" y="182880"/>
                  <a:pt x="651053" y="181661"/>
                  <a:pt x="648615" y="179223"/>
                </a:cubicBezTo>
                <a:cubicBezTo>
                  <a:pt x="646176" y="181661"/>
                  <a:pt x="642925" y="182880"/>
                  <a:pt x="638861" y="182880"/>
                </a:cubicBezTo>
                <a:cubicBezTo>
                  <a:pt x="637236" y="182880"/>
                  <a:pt x="635813" y="183287"/>
                  <a:pt x="634594" y="184100"/>
                </a:cubicBezTo>
                <a:cubicBezTo>
                  <a:pt x="633375" y="184912"/>
                  <a:pt x="632359" y="185319"/>
                  <a:pt x="631546" y="185319"/>
                </a:cubicBezTo>
                <a:cubicBezTo>
                  <a:pt x="629108" y="186944"/>
                  <a:pt x="626669" y="187757"/>
                  <a:pt x="624231" y="187757"/>
                </a:cubicBezTo>
                <a:cubicBezTo>
                  <a:pt x="625044" y="186944"/>
                  <a:pt x="626466" y="185928"/>
                  <a:pt x="628498" y="184709"/>
                </a:cubicBezTo>
                <a:cubicBezTo>
                  <a:pt x="630530" y="183490"/>
                  <a:pt x="631546" y="182474"/>
                  <a:pt x="631546" y="181661"/>
                </a:cubicBezTo>
                <a:cubicBezTo>
                  <a:pt x="628295" y="180036"/>
                  <a:pt x="625450" y="180036"/>
                  <a:pt x="623012" y="181661"/>
                </a:cubicBezTo>
                <a:cubicBezTo>
                  <a:pt x="621386" y="182474"/>
                  <a:pt x="618135" y="183693"/>
                  <a:pt x="613258" y="185319"/>
                </a:cubicBezTo>
                <a:lnTo>
                  <a:pt x="607162" y="188976"/>
                </a:lnTo>
                <a:cubicBezTo>
                  <a:pt x="604724" y="189789"/>
                  <a:pt x="602285" y="189789"/>
                  <a:pt x="599847" y="188976"/>
                </a:cubicBezTo>
                <a:cubicBezTo>
                  <a:pt x="595783" y="191415"/>
                  <a:pt x="593344" y="192634"/>
                  <a:pt x="592532" y="192634"/>
                </a:cubicBezTo>
                <a:lnTo>
                  <a:pt x="585216" y="192634"/>
                </a:lnTo>
                <a:cubicBezTo>
                  <a:pt x="584404" y="193447"/>
                  <a:pt x="581965" y="193853"/>
                  <a:pt x="577901" y="193853"/>
                </a:cubicBezTo>
                <a:cubicBezTo>
                  <a:pt x="568960" y="197917"/>
                  <a:pt x="562864" y="200356"/>
                  <a:pt x="559613" y="201168"/>
                </a:cubicBezTo>
                <a:lnTo>
                  <a:pt x="558394" y="201168"/>
                </a:lnTo>
                <a:cubicBezTo>
                  <a:pt x="554330" y="204420"/>
                  <a:pt x="549453" y="207264"/>
                  <a:pt x="543764" y="209703"/>
                </a:cubicBezTo>
                <a:cubicBezTo>
                  <a:pt x="543764" y="210516"/>
                  <a:pt x="542951" y="210922"/>
                  <a:pt x="541325" y="210922"/>
                </a:cubicBezTo>
                <a:cubicBezTo>
                  <a:pt x="537261" y="212548"/>
                  <a:pt x="534416" y="214580"/>
                  <a:pt x="532791" y="217018"/>
                </a:cubicBezTo>
                <a:lnTo>
                  <a:pt x="530440" y="217909"/>
                </a:lnTo>
                <a:lnTo>
                  <a:pt x="530657" y="223114"/>
                </a:lnTo>
                <a:cubicBezTo>
                  <a:pt x="530860" y="225146"/>
                  <a:pt x="531165" y="226772"/>
                  <a:pt x="531572" y="227991"/>
                </a:cubicBezTo>
                <a:cubicBezTo>
                  <a:pt x="531572" y="228804"/>
                  <a:pt x="531368" y="229820"/>
                  <a:pt x="530962" y="231039"/>
                </a:cubicBezTo>
                <a:cubicBezTo>
                  <a:pt x="530556" y="232258"/>
                  <a:pt x="530759" y="233680"/>
                  <a:pt x="531572" y="235306"/>
                </a:cubicBezTo>
                <a:lnTo>
                  <a:pt x="531572" y="236525"/>
                </a:lnTo>
                <a:lnTo>
                  <a:pt x="536448" y="236525"/>
                </a:lnTo>
                <a:lnTo>
                  <a:pt x="537668" y="237744"/>
                </a:lnTo>
                <a:cubicBezTo>
                  <a:pt x="539293" y="233680"/>
                  <a:pt x="541325" y="230429"/>
                  <a:pt x="543764" y="227991"/>
                </a:cubicBezTo>
                <a:lnTo>
                  <a:pt x="551079" y="227991"/>
                </a:lnTo>
                <a:lnTo>
                  <a:pt x="551079" y="229210"/>
                </a:lnTo>
                <a:cubicBezTo>
                  <a:pt x="551079" y="229210"/>
                  <a:pt x="551485" y="229210"/>
                  <a:pt x="552298" y="229210"/>
                </a:cubicBezTo>
                <a:cubicBezTo>
                  <a:pt x="553111" y="228397"/>
                  <a:pt x="553517" y="227991"/>
                  <a:pt x="553517" y="227991"/>
                </a:cubicBezTo>
                <a:lnTo>
                  <a:pt x="557175" y="226771"/>
                </a:lnTo>
                <a:cubicBezTo>
                  <a:pt x="558800" y="225959"/>
                  <a:pt x="561239" y="226365"/>
                  <a:pt x="564490" y="227991"/>
                </a:cubicBezTo>
                <a:lnTo>
                  <a:pt x="564490" y="230429"/>
                </a:lnTo>
                <a:cubicBezTo>
                  <a:pt x="566116" y="230429"/>
                  <a:pt x="567335" y="231648"/>
                  <a:pt x="568148" y="234087"/>
                </a:cubicBezTo>
                <a:cubicBezTo>
                  <a:pt x="568148" y="234900"/>
                  <a:pt x="568351" y="235509"/>
                  <a:pt x="568757" y="235916"/>
                </a:cubicBezTo>
                <a:cubicBezTo>
                  <a:pt x="569164" y="236322"/>
                  <a:pt x="569773" y="236525"/>
                  <a:pt x="570586" y="236525"/>
                </a:cubicBezTo>
                <a:cubicBezTo>
                  <a:pt x="573024" y="234900"/>
                  <a:pt x="575869" y="234900"/>
                  <a:pt x="579120" y="236525"/>
                </a:cubicBezTo>
                <a:cubicBezTo>
                  <a:pt x="579120" y="236525"/>
                  <a:pt x="579527" y="236525"/>
                  <a:pt x="580340" y="236525"/>
                </a:cubicBezTo>
                <a:cubicBezTo>
                  <a:pt x="581152" y="236525"/>
                  <a:pt x="581559" y="236525"/>
                  <a:pt x="581559" y="236525"/>
                </a:cubicBezTo>
                <a:lnTo>
                  <a:pt x="582778" y="236525"/>
                </a:lnTo>
                <a:cubicBezTo>
                  <a:pt x="583591" y="236525"/>
                  <a:pt x="584404" y="237135"/>
                  <a:pt x="585216" y="238354"/>
                </a:cubicBezTo>
                <a:cubicBezTo>
                  <a:pt x="586029" y="239573"/>
                  <a:pt x="587248" y="240996"/>
                  <a:pt x="588874" y="242621"/>
                </a:cubicBezTo>
                <a:lnTo>
                  <a:pt x="593751" y="243840"/>
                </a:lnTo>
                <a:cubicBezTo>
                  <a:pt x="594564" y="245466"/>
                  <a:pt x="594970" y="246685"/>
                  <a:pt x="594970" y="247498"/>
                </a:cubicBezTo>
                <a:cubicBezTo>
                  <a:pt x="594970" y="248311"/>
                  <a:pt x="594970" y="249123"/>
                  <a:pt x="594970" y="249936"/>
                </a:cubicBezTo>
                <a:lnTo>
                  <a:pt x="594970" y="251156"/>
                </a:lnTo>
                <a:cubicBezTo>
                  <a:pt x="596596" y="251968"/>
                  <a:pt x="598221" y="252781"/>
                  <a:pt x="599847" y="253594"/>
                </a:cubicBezTo>
                <a:cubicBezTo>
                  <a:pt x="601472" y="254407"/>
                  <a:pt x="602692" y="255220"/>
                  <a:pt x="603504" y="256032"/>
                </a:cubicBezTo>
                <a:lnTo>
                  <a:pt x="610820" y="262128"/>
                </a:lnTo>
                <a:cubicBezTo>
                  <a:pt x="611632" y="262941"/>
                  <a:pt x="612648" y="263551"/>
                  <a:pt x="613868" y="263957"/>
                </a:cubicBezTo>
                <a:cubicBezTo>
                  <a:pt x="615087" y="264363"/>
                  <a:pt x="616103" y="264567"/>
                  <a:pt x="616916" y="264567"/>
                </a:cubicBezTo>
                <a:cubicBezTo>
                  <a:pt x="621792" y="266192"/>
                  <a:pt x="624231" y="268631"/>
                  <a:pt x="624231" y="271882"/>
                </a:cubicBezTo>
                <a:lnTo>
                  <a:pt x="624231" y="282855"/>
                </a:lnTo>
                <a:lnTo>
                  <a:pt x="629108" y="285293"/>
                </a:lnTo>
                <a:cubicBezTo>
                  <a:pt x="629920" y="286106"/>
                  <a:pt x="631546" y="286512"/>
                  <a:pt x="633984" y="286512"/>
                </a:cubicBezTo>
                <a:cubicBezTo>
                  <a:pt x="634797" y="288138"/>
                  <a:pt x="634797" y="289764"/>
                  <a:pt x="633984" y="291389"/>
                </a:cubicBezTo>
                <a:cubicBezTo>
                  <a:pt x="633172" y="293015"/>
                  <a:pt x="631952" y="293828"/>
                  <a:pt x="630327" y="293828"/>
                </a:cubicBezTo>
                <a:lnTo>
                  <a:pt x="629108" y="293828"/>
                </a:lnTo>
                <a:cubicBezTo>
                  <a:pt x="625856" y="296266"/>
                  <a:pt x="625450" y="297892"/>
                  <a:pt x="627888" y="298704"/>
                </a:cubicBezTo>
                <a:cubicBezTo>
                  <a:pt x="630327" y="301956"/>
                  <a:pt x="631749" y="305816"/>
                  <a:pt x="632156" y="310287"/>
                </a:cubicBezTo>
                <a:cubicBezTo>
                  <a:pt x="632562" y="314757"/>
                  <a:pt x="632765" y="317399"/>
                  <a:pt x="632765" y="318212"/>
                </a:cubicBezTo>
                <a:lnTo>
                  <a:pt x="630327" y="321869"/>
                </a:lnTo>
                <a:cubicBezTo>
                  <a:pt x="627076" y="325933"/>
                  <a:pt x="625044" y="329591"/>
                  <a:pt x="624231" y="332842"/>
                </a:cubicBezTo>
                <a:cubicBezTo>
                  <a:pt x="624231" y="334467"/>
                  <a:pt x="622199" y="336500"/>
                  <a:pt x="618135" y="338938"/>
                </a:cubicBezTo>
                <a:cubicBezTo>
                  <a:pt x="614071" y="341376"/>
                  <a:pt x="611226" y="342595"/>
                  <a:pt x="609600" y="342595"/>
                </a:cubicBezTo>
                <a:lnTo>
                  <a:pt x="602285" y="346253"/>
                </a:lnTo>
                <a:cubicBezTo>
                  <a:pt x="599847" y="350317"/>
                  <a:pt x="597002" y="352349"/>
                  <a:pt x="593751" y="352349"/>
                </a:cubicBezTo>
                <a:cubicBezTo>
                  <a:pt x="593751" y="352349"/>
                  <a:pt x="593548" y="352552"/>
                  <a:pt x="593141" y="352959"/>
                </a:cubicBezTo>
                <a:cubicBezTo>
                  <a:pt x="592735" y="353365"/>
                  <a:pt x="592125" y="353568"/>
                  <a:pt x="591312" y="353568"/>
                </a:cubicBezTo>
                <a:cubicBezTo>
                  <a:pt x="591312" y="357632"/>
                  <a:pt x="589280" y="358852"/>
                  <a:pt x="585216" y="357226"/>
                </a:cubicBezTo>
                <a:lnTo>
                  <a:pt x="571805" y="359664"/>
                </a:lnTo>
                <a:cubicBezTo>
                  <a:pt x="570180" y="359664"/>
                  <a:pt x="569367" y="359664"/>
                  <a:pt x="569367" y="359664"/>
                </a:cubicBezTo>
                <a:cubicBezTo>
                  <a:pt x="569367" y="359664"/>
                  <a:pt x="569570" y="359461"/>
                  <a:pt x="569976" y="359055"/>
                </a:cubicBezTo>
                <a:cubicBezTo>
                  <a:pt x="570383" y="358648"/>
                  <a:pt x="570586" y="358445"/>
                  <a:pt x="570586" y="358445"/>
                </a:cubicBezTo>
                <a:lnTo>
                  <a:pt x="571805" y="357226"/>
                </a:lnTo>
                <a:cubicBezTo>
                  <a:pt x="570180" y="355600"/>
                  <a:pt x="569367" y="354787"/>
                  <a:pt x="569367" y="354787"/>
                </a:cubicBezTo>
                <a:cubicBezTo>
                  <a:pt x="569367" y="353975"/>
                  <a:pt x="568148" y="356413"/>
                  <a:pt x="565709" y="362103"/>
                </a:cubicBezTo>
                <a:lnTo>
                  <a:pt x="558394" y="360884"/>
                </a:lnTo>
                <a:lnTo>
                  <a:pt x="557175" y="359664"/>
                </a:lnTo>
                <a:cubicBezTo>
                  <a:pt x="549860" y="359664"/>
                  <a:pt x="543357" y="360884"/>
                  <a:pt x="537668" y="363322"/>
                </a:cubicBezTo>
                <a:cubicBezTo>
                  <a:pt x="535229" y="364135"/>
                  <a:pt x="531978" y="365354"/>
                  <a:pt x="527914" y="366980"/>
                </a:cubicBezTo>
                <a:cubicBezTo>
                  <a:pt x="523850" y="368605"/>
                  <a:pt x="521005" y="369824"/>
                  <a:pt x="519380" y="370637"/>
                </a:cubicBezTo>
                <a:cubicBezTo>
                  <a:pt x="517754" y="370637"/>
                  <a:pt x="516941" y="371044"/>
                  <a:pt x="516941" y="371856"/>
                </a:cubicBezTo>
                <a:cubicBezTo>
                  <a:pt x="516941" y="371044"/>
                  <a:pt x="520192" y="370637"/>
                  <a:pt x="526695" y="370637"/>
                </a:cubicBezTo>
                <a:cubicBezTo>
                  <a:pt x="529946" y="370637"/>
                  <a:pt x="532384" y="370231"/>
                  <a:pt x="534010" y="369418"/>
                </a:cubicBezTo>
                <a:cubicBezTo>
                  <a:pt x="534010" y="369418"/>
                  <a:pt x="533807" y="369621"/>
                  <a:pt x="533400" y="370028"/>
                </a:cubicBezTo>
                <a:cubicBezTo>
                  <a:pt x="532994" y="370434"/>
                  <a:pt x="532791" y="370637"/>
                  <a:pt x="532791" y="370637"/>
                </a:cubicBezTo>
                <a:cubicBezTo>
                  <a:pt x="531978" y="370637"/>
                  <a:pt x="530352" y="371450"/>
                  <a:pt x="527914" y="373076"/>
                </a:cubicBezTo>
                <a:cubicBezTo>
                  <a:pt x="521412" y="373888"/>
                  <a:pt x="516128" y="375920"/>
                  <a:pt x="512064" y="379172"/>
                </a:cubicBezTo>
                <a:lnTo>
                  <a:pt x="509626" y="381610"/>
                </a:lnTo>
                <a:cubicBezTo>
                  <a:pt x="508813" y="382423"/>
                  <a:pt x="507188" y="382423"/>
                  <a:pt x="504749" y="381610"/>
                </a:cubicBezTo>
                <a:cubicBezTo>
                  <a:pt x="502311" y="380797"/>
                  <a:pt x="500685" y="381204"/>
                  <a:pt x="499872" y="382829"/>
                </a:cubicBezTo>
                <a:cubicBezTo>
                  <a:pt x="497434" y="385268"/>
                  <a:pt x="496215" y="387706"/>
                  <a:pt x="496215" y="390144"/>
                </a:cubicBezTo>
                <a:cubicBezTo>
                  <a:pt x="496215" y="392583"/>
                  <a:pt x="495402" y="393802"/>
                  <a:pt x="493776" y="393802"/>
                </a:cubicBezTo>
                <a:cubicBezTo>
                  <a:pt x="493776" y="395428"/>
                  <a:pt x="494183" y="396647"/>
                  <a:pt x="494996" y="397460"/>
                </a:cubicBezTo>
                <a:cubicBezTo>
                  <a:pt x="497434" y="399085"/>
                  <a:pt x="499060" y="401524"/>
                  <a:pt x="499872" y="404775"/>
                </a:cubicBezTo>
                <a:lnTo>
                  <a:pt x="498653" y="413309"/>
                </a:lnTo>
                <a:cubicBezTo>
                  <a:pt x="498653" y="415748"/>
                  <a:pt x="499872" y="416967"/>
                  <a:pt x="502311" y="416967"/>
                </a:cubicBezTo>
                <a:cubicBezTo>
                  <a:pt x="504749" y="419405"/>
                  <a:pt x="506375" y="421031"/>
                  <a:pt x="507188" y="421844"/>
                </a:cubicBezTo>
                <a:lnTo>
                  <a:pt x="507188" y="418186"/>
                </a:lnTo>
                <a:cubicBezTo>
                  <a:pt x="508813" y="419812"/>
                  <a:pt x="510439" y="423063"/>
                  <a:pt x="512064" y="427940"/>
                </a:cubicBezTo>
                <a:lnTo>
                  <a:pt x="513284" y="424282"/>
                </a:lnTo>
                <a:lnTo>
                  <a:pt x="516941" y="424282"/>
                </a:lnTo>
                <a:lnTo>
                  <a:pt x="515722" y="423063"/>
                </a:lnTo>
                <a:cubicBezTo>
                  <a:pt x="517348" y="422250"/>
                  <a:pt x="522224" y="421844"/>
                  <a:pt x="530352" y="421844"/>
                </a:cubicBezTo>
                <a:cubicBezTo>
                  <a:pt x="524663" y="420218"/>
                  <a:pt x="520599" y="419405"/>
                  <a:pt x="518160" y="419405"/>
                </a:cubicBezTo>
                <a:cubicBezTo>
                  <a:pt x="518160" y="419405"/>
                  <a:pt x="517348" y="418592"/>
                  <a:pt x="515722" y="416967"/>
                </a:cubicBezTo>
                <a:lnTo>
                  <a:pt x="513284" y="415748"/>
                </a:lnTo>
                <a:cubicBezTo>
                  <a:pt x="515722" y="415748"/>
                  <a:pt x="516535" y="414935"/>
                  <a:pt x="515722" y="413309"/>
                </a:cubicBezTo>
                <a:cubicBezTo>
                  <a:pt x="515722" y="412496"/>
                  <a:pt x="515722" y="411277"/>
                  <a:pt x="515722" y="409652"/>
                </a:cubicBezTo>
                <a:cubicBezTo>
                  <a:pt x="515722" y="408026"/>
                  <a:pt x="514909" y="406807"/>
                  <a:pt x="513284" y="405994"/>
                </a:cubicBezTo>
                <a:cubicBezTo>
                  <a:pt x="513284" y="401930"/>
                  <a:pt x="514096" y="399898"/>
                  <a:pt x="515722" y="399898"/>
                </a:cubicBezTo>
                <a:lnTo>
                  <a:pt x="515722" y="403556"/>
                </a:lnTo>
                <a:lnTo>
                  <a:pt x="516941" y="403556"/>
                </a:lnTo>
                <a:lnTo>
                  <a:pt x="520599" y="407213"/>
                </a:lnTo>
                <a:cubicBezTo>
                  <a:pt x="520599" y="409652"/>
                  <a:pt x="521005" y="411277"/>
                  <a:pt x="521818" y="412090"/>
                </a:cubicBezTo>
                <a:cubicBezTo>
                  <a:pt x="521818" y="412090"/>
                  <a:pt x="522021" y="411684"/>
                  <a:pt x="522428" y="410871"/>
                </a:cubicBezTo>
                <a:cubicBezTo>
                  <a:pt x="522834" y="410058"/>
                  <a:pt x="525069" y="409652"/>
                  <a:pt x="529133" y="409652"/>
                </a:cubicBezTo>
                <a:cubicBezTo>
                  <a:pt x="529946" y="413716"/>
                  <a:pt x="531978" y="417373"/>
                  <a:pt x="535229" y="420624"/>
                </a:cubicBezTo>
                <a:lnTo>
                  <a:pt x="543764" y="424282"/>
                </a:lnTo>
                <a:cubicBezTo>
                  <a:pt x="544576" y="425095"/>
                  <a:pt x="546202" y="425095"/>
                  <a:pt x="548640" y="424282"/>
                </a:cubicBezTo>
                <a:lnTo>
                  <a:pt x="546202" y="423063"/>
                </a:lnTo>
                <a:lnTo>
                  <a:pt x="546202" y="419405"/>
                </a:lnTo>
                <a:cubicBezTo>
                  <a:pt x="544576" y="419405"/>
                  <a:pt x="543764" y="417373"/>
                  <a:pt x="543764" y="413309"/>
                </a:cubicBezTo>
                <a:lnTo>
                  <a:pt x="542544" y="408432"/>
                </a:lnTo>
                <a:lnTo>
                  <a:pt x="540106" y="407213"/>
                </a:lnTo>
                <a:cubicBezTo>
                  <a:pt x="539293" y="407213"/>
                  <a:pt x="538277" y="406604"/>
                  <a:pt x="537058" y="405384"/>
                </a:cubicBezTo>
                <a:cubicBezTo>
                  <a:pt x="535839" y="404165"/>
                  <a:pt x="534416" y="403556"/>
                  <a:pt x="532791" y="403556"/>
                </a:cubicBezTo>
                <a:cubicBezTo>
                  <a:pt x="531165" y="401930"/>
                  <a:pt x="530352" y="400711"/>
                  <a:pt x="530352" y="399898"/>
                </a:cubicBezTo>
                <a:cubicBezTo>
                  <a:pt x="531165" y="399085"/>
                  <a:pt x="531978" y="399898"/>
                  <a:pt x="532791" y="402336"/>
                </a:cubicBezTo>
                <a:cubicBezTo>
                  <a:pt x="536042" y="402336"/>
                  <a:pt x="538074" y="402743"/>
                  <a:pt x="538887" y="403556"/>
                </a:cubicBezTo>
                <a:cubicBezTo>
                  <a:pt x="538887" y="401930"/>
                  <a:pt x="538480" y="401117"/>
                  <a:pt x="537668" y="401117"/>
                </a:cubicBezTo>
                <a:lnTo>
                  <a:pt x="540106" y="398679"/>
                </a:lnTo>
                <a:cubicBezTo>
                  <a:pt x="540919" y="399492"/>
                  <a:pt x="541325" y="399492"/>
                  <a:pt x="541325" y="398679"/>
                </a:cubicBezTo>
                <a:cubicBezTo>
                  <a:pt x="541325" y="397866"/>
                  <a:pt x="541732" y="397460"/>
                  <a:pt x="542544" y="397460"/>
                </a:cubicBezTo>
                <a:cubicBezTo>
                  <a:pt x="540919" y="397460"/>
                  <a:pt x="539293" y="397053"/>
                  <a:pt x="537668" y="396240"/>
                </a:cubicBezTo>
                <a:lnTo>
                  <a:pt x="543764" y="396240"/>
                </a:lnTo>
                <a:lnTo>
                  <a:pt x="549860" y="407213"/>
                </a:lnTo>
                <a:cubicBezTo>
                  <a:pt x="552298" y="404775"/>
                  <a:pt x="554330" y="403962"/>
                  <a:pt x="555956" y="404775"/>
                </a:cubicBezTo>
                <a:cubicBezTo>
                  <a:pt x="557581" y="406400"/>
                  <a:pt x="558394" y="408432"/>
                  <a:pt x="558394" y="410871"/>
                </a:cubicBezTo>
                <a:cubicBezTo>
                  <a:pt x="558394" y="410058"/>
                  <a:pt x="559613" y="409652"/>
                  <a:pt x="562052" y="409652"/>
                </a:cubicBezTo>
                <a:lnTo>
                  <a:pt x="566928" y="410871"/>
                </a:lnTo>
                <a:lnTo>
                  <a:pt x="564490" y="414528"/>
                </a:lnTo>
                <a:cubicBezTo>
                  <a:pt x="564490" y="415341"/>
                  <a:pt x="563271" y="415748"/>
                  <a:pt x="560832" y="415748"/>
                </a:cubicBezTo>
                <a:cubicBezTo>
                  <a:pt x="561645" y="415748"/>
                  <a:pt x="562458" y="416764"/>
                  <a:pt x="563271" y="418795"/>
                </a:cubicBezTo>
                <a:cubicBezTo>
                  <a:pt x="564084" y="420828"/>
                  <a:pt x="565303" y="422250"/>
                  <a:pt x="566928" y="423063"/>
                </a:cubicBezTo>
                <a:lnTo>
                  <a:pt x="564490" y="418186"/>
                </a:lnTo>
                <a:cubicBezTo>
                  <a:pt x="566116" y="416560"/>
                  <a:pt x="567132" y="416357"/>
                  <a:pt x="567538" y="417576"/>
                </a:cubicBezTo>
                <a:cubicBezTo>
                  <a:pt x="567944" y="418795"/>
                  <a:pt x="568148" y="419405"/>
                  <a:pt x="568148" y="419405"/>
                </a:cubicBezTo>
                <a:lnTo>
                  <a:pt x="570586" y="419405"/>
                </a:lnTo>
                <a:cubicBezTo>
                  <a:pt x="571399" y="420218"/>
                  <a:pt x="571805" y="421844"/>
                  <a:pt x="571805" y="424282"/>
                </a:cubicBezTo>
                <a:cubicBezTo>
                  <a:pt x="573431" y="424282"/>
                  <a:pt x="574447" y="424891"/>
                  <a:pt x="574853" y="426111"/>
                </a:cubicBezTo>
                <a:cubicBezTo>
                  <a:pt x="575260" y="427330"/>
                  <a:pt x="575869" y="428346"/>
                  <a:pt x="576682" y="429159"/>
                </a:cubicBezTo>
                <a:cubicBezTo>
                  <a:pt x="577495" y="429972"/>
                  <a:pt x="578104" y="430581"/>
                  <a:pt x="578511" y="430988"/>
                </a:cubicBezTo>
                <a:cubicBezTo>
                  <a:pt x="578917" y="431394"/>
                  <a:pt x="579120" y="432004"/>
                  <a:pt x="579120" y="432816"/>
                </a:cubicBezTo>
                <a:cubicBezTo>
                  <a:pt x="579120" y="433629"/>
                  <a:pt x="581152" y="435255"/>
                  <a:pt x="585216" y="437693"/>
                </a:cubicBezTo>
                <a:cubicBezTo>
                  <a:pt x="588468" y="439319"/>
                  <a:pt x="591922" y="440944"/>
                  <a:pt x="595580" y="442570"/>
                </a:cubicBezTo>
                <a:cubicBezTo>
                  <a:pt x="599237" y="444196"/>
                  <a:pt x="601879" y="445415"/>
                  <a:pt x="603504" y="446228"/>
                </a:cubicBezTo>
                <a:cubicBezTo>
                  <a:pt x="603504" y="447040"/>
                  <a:pt x="603911" y="447447"/>
                  <a:pt x="604724" y="447447"/>
                </a:cubicBezTo>
                <a:cubicBezTo>
                  <a:pt x="605536" y="447447"/>
                  <a:pt x="605943" y="447853"/>
                  <a:pt x="605943" y="448666"/>
                </a:cubicBezTo>
                <a:cubicBezTo>
                  <a:pt x="605943" y="447040"/>
                  <a:pt x="605740" y="445211"/>
                  <a:pt x="605333" y="443180"/>
                </a:cubicBezTo>
                <a:cubicBezTo>
                  <a:pt x="604927" y="441148"/>
                  <a:pt x="605130" y="439319"/>
                  <a:pt x="605943" y="437693"/>
                </a:cubicBezTo>
                <a:lnTo>
                  <a:pt x="607162" y="443789"/>
                </a:lnTo>
                <a:cubicBezTo>
                  <a:pt x="607162" y="447853"/>
                  <a:pt x="610413" y="450292"/>
                  <a:pt x="616916" y="451104"/>
                </a:cubicBezTo>
                <a:lnTo>
                  <a:pt x="624231" y="453543"/>
                </a:lnTo>
                <a:cubicBezTo>
                  <a:pt x="625044" y="452730"/>
                  <a:pt x="626060" y="452527"/>
                  <a:pt x="627279" y="452933"/>
                </a:cubicBezTo>
                <a:cubicBezTo>
                  <a:pt x="628498" y="453340"/>
                  <a:pt x="629514" y="453543"/>
                  <a:pt x="630327" y="453543"/>
                </a:cubicBezTo>
                <a:lnTo>
                  <a:pt x="627888" y="457200"/>
                </a:lnTo>
                <a:cubicBezTo>
                  <a:pt x="627888" y="457200"/>
                  <a:pt x="627685" y="457404"/>
                  <a:pt x="627279" y="457810"/>
                </a:cubicBezTo>
                <a:cubicBezTo>
                  <a:pt x="626872" y="458216"/>
                  <a:pt x="626669" y="458420"/>
                  <a:pt x="626669" y="458420"/>
                </a:cubicBezTo>
                <a:lnTo>
                  <a:pt x="638861" y="460858"/>
                </a:lnTo>
                <a:cubicBezTo>
                  <a:pt x="640487" y="460858"/>
                  <a:pt x="641300" y="460858"/>
                  <a:pt x="641300" y="460858"/>
                </a:cubicBezTo>
                <a:lnTo>
                  <a:pt x="647396" y="466954"/>
                </a:lnTo>
                <a:cubicBezTo>
                  <a:pt x="649834" y="469392"/>
                  <a:pt x="651460" y="471831"/>
                  <a:pt x="652272" y="474269"/>
                </a:cubicBezTo>
                <a:cubicBezTo>
                  <a:pt x="652272" y="474269"/>
                  <a:pt x="652476" y="474472"/>
                  <a:pt x="652882" y="474879"/>
                </a:cubicBezTo>
                <a:cubicBezTo>
                  <a:pt x="653288" y="475285"/>
                  <a:pt x="653492" y="475488"/>
                  <a:pt x="653492" y="475488"/>
                </a:cubicBezTo>
                <a:lnTo>
                  <a:pt x="654711" y="477927"/>
                </a:lnTo>
                <a:lnTo>
                  <a:pt x="653492" y="477927"/>
                </a:lnTo>
                <a:lnTo>
                  <a:pt x="650444" y="477927"/>
                </a:lnTo>
                <a:cubicBezTo>
                  <a:pt x="648412" y="477927"/>
                  <a:pt x="646583" y="478333"/>
                  <a:pt x="644957" y="479146"/>
                </a:cubicBezTo>
                <a:lnTo>
                  <a:pt x="653492" y="477927"/>
                </a:lnTo>
                <a:cubicBezTo>
                  <a:pt x="655117" y="478739"/>
                  <a:pt x="655930" y="479756"/>
                  <a:pt x="655930" y="480975"/>
                </a:cubicBezTo>
                <a:cubicBezTo>
                  <a:pt x="655930" y="482194"/>
                  <a:pt x="655930" y="483616"/>
                  <a:pt x="655930" y="485242"/>
                </a:cubicBezTo>
                <a:cubicBezTo>
                  <a:pt x="654304" y="486868"/>
                  <a:pt x="653085" y="487680"/>
                  <a:pt x="652272" y="487680"/>
                </a:cubicBezTo>
                <a:lnTo>
                  <a:pt x="657149" y="487680"/>
                </a:lnTo>
                <a:cubicBezTo>
                  <a:pt x="657962" y="488493"/>
                  <a:pt x="660400" y="488899"/>
                  <a:pt x="664464" y="488899"/>
                </a:cubicBezTo>
                <a:lnTo>
                  <a:pt x="671780" y="492557"/>
                </a:lnTo>
                <a:cubicBezTo>
                  <a:pt x="672592" y="492557"/>
                  <a:pt x="672186" y="493370"/>
                  <a:pt x="670560" y="494995"/>
                </a:cubicBezTo>
                <a:cubicBezTo>
                  <a:pt x="668122" y="495808"/>
                  <a:pt x="666496" y="497028"/>
                  <a:pt x="665684" y="498653"/>
                </a:cubicBezTo>
                <a:cubicBezTo>
                  <a:pt x="664871" y="499466"/>
                  <a:pt x="663245" y="499872"/>
                  <a:pt x="660807" y="499872"/>
                </a:cubicBezTo>
                <a:cubicBezTo>
                  <a:pt x="658368" y="498247"/>
                  <a:pt x="657149" y="498653"/>
                  <a:pt x="657149" y="501092"/>
                </a:cubicBezTo>
                <a:lnTo>
                  <a:pt x="658368" y="504749"/>
                </a:lnTo>
                <a:cubicBezTo>
                  <a:pt x="656743" y="504749"/>
                  <a:pt x="654711" y="504749"/>
                  <a:pt x="652272" y="504749"/>
                </a:cubicBezTo>
                <a:cubicBezTo>
                  <a:pt x="649834" y="504749"/>
                  <a:pt x="647396" y="504749"/>
                  <a:pt x="644957" y="504749"/>
                </a:cubicBezTo>
                <a:cubicBezTo>
                  <a:pt x="647396" y="506375"/>
                  <a:pt x="649428" y="506781"/>
                  <a:pt x="651053" y="505968"/>
                </a:cubicBezTo>
                <a:cubicBezTo>
                  <a:pt x="652679" y="505156"/>
                  <a:pt x="654304" y="505562"/>
                  <a:pt x="655930" y="507188"/>
                </a:cubicBezTo>
                <a:cubicBezTo>
                  <a:pt x="655930" y="507188"/>
                  <a:pt x="656540" y="506984"/>
                  <a:pt x="657759" y="506578"/>
                </a:cubicBezTo>
                <a:cubicBezTo>
                  <a:pt x="658978" y="506172"/>
                  <a:pt x="660807" y="506781"/>
                  <a:pt x="663245" y="508407"/>
                </a:cubicBezTo>
                <a:cubicBezTo>
                  <a:pt x="661620" y="509219"/>
                  <a:pt x="660604" y="510236"/>
                  <a:pt x="660197" y="511455"/>
                </a:cubicBezTo>
                <a:cubicBezTo>
                  <a:pt x="659791" y="512674"/>
                  <a:pt x="659181" y="513283"/>
                  <a:pt x="658368" y="513283"/>
                </a:cubicBezTo>
                <a:cubicBezTo>
                  <a:pt x="656743" y="514096"/>
                  <a:pt x="655524" y="512877"/>
                  <a:pt x="654711" y="509626"/>
                </a:cubicBezTo>
                <a:cubicBezTo>
                  <a:pt x="649834" y="509626"/>
                  <a:pt x="646989" y="510032"/>
                  <a:pt x="646176" y="510845"/>
                </a:cubicBezTo>
                <a:cubicBezTo>
                  <a:pt x="647802" y="510845"/>
                  <a:pt x="649631" y="511252"/>
                  <a:pt x="651663" y="512064"/>
                </a:cubicBezTo>
                <a:cubicBezTo>
                  <a:pt x="653695" y="512877"/>
                  <a:pt x="655117" y="513690"/>
                  <a:pt x="655930" y="514503"/>
                </a:cubicBezTo>
                <a:lnTo>
                  <a:pt x="651053" y="514503"/>
                </a:lnTo>
                <a:cubicBezTo>
                  <a:pt x="653492" y="515315"/>
                  <a:pt x="655930" y="515722"/>
                  <a:pt x="658368" y="515722"/>
                </a:cubicBezTo>
                <a:cubicBezTo>
                  <a:pt x="660807" y="515722"/>
                  <a:pt x="662839" y="516535"/>
                  <a:pt x="664464" y="518160"/>
                </a:cubicBezTo>
                <a:cubicBezTo>
                  <a:pt x="662839" y="519786"/>
                  <a:pt x="661010" y="520396"/>
                  <a:pt x="658978" y="519989"/>
                </a:cubicBezTo>
                <a:cubicBezTo>
                  <a:pt x="656946" y="519583"/>
                  <a:pt x="655930" y="519786"/>
                  <a:pt x="655930" y="520599"/>
                </a:cubicBezTo>
                <a:cubicBezTo>
                  <a:pt x="657556" y="522224"/>
                  <a:pt x="659588" y="523037"/>
                  <a:pt x="662026" y="523037"/>
                </a:cubicBezTo>
                <a:cubicBezTo>
                  <a:pt x="663652" y="523850"/>
                  <a:pt x="664464" y="524663"/>
                  <a:pt x="664464" y="525476"/>
                </a:cubicBezTo>
                <a:lnTo>
                  <a:pt x="665684" y="529133"/>
                </a:lnTo>
                <a:lnTo>
                  <a:pt x="664464" y="529133"/>
                </a:lnTo>
                <a:cubicBezTo>
                  <a:pt x="662839" y="528320"/>
                  <a:pt x="661213" y="527711"/>
                  <a:pt x="659588" y="527304"/>
                </a:cubicBezTo>
                <a:cubicBezTo>
                  <a:pt x="657962" y="526898"/>
                  <a:pt x="656743" y="526288"/>
                  <a:pt x="655930" y="525476"/>
                </a:cubicBezTo>
                <a:lnTo>
                  <a:pt x="644957" y="524256"/>
                </a:lnTo>
                <a:lnTo>
                  <a:pt x="644957" y="526695"/>
                </a:lnTo>
                <a:cubicBezTo>
                  <a:pt x="644144" y="526695"/>
                  <a:pt x="642722" y="526492"/>
                  <a:pt x="640690" y="526085"/>
                </a:cubicBezTo>
                <a:cubicBezTo>
                  <a:pt x="638658" y="525679"/>
                  <a:pt x="637642" y="526695"/>
                  <a:pt x="637642" y="529133"/>
                </a:cubicBezTo>
                <a:cubicBezTo>
                  <a:pt x="639268" y="529946"/>
                  <a:pt x="641300" y="530556"/>
                  <a:pt x="643738" y="530962"/>
                </a:cubicBezTo>
                <a:cubicBezTo>
                  <a:pt x="646176" y="531368"/>
                  <a:pt x="648615" y="532384"/>
                  <a:pt x="651053" y="534010"/>
                </a:cubicBezTo>
                <a:lnTo>
                  <a:pt x="647396" y="534010"/>
                </a:lnTo>
                <a:lnTo>
                  <a:pt x="640080" y="534010"/>
                </a:lnTo>
                <a:lnTo>
                  <a:pt x="623012" y="531572"/>
                </a:lnTo>
                <a:lnTo>
                  <a:pt x="620573" y="531572"/>
                </a:lnTo>
                <a:cubicBezTo>
                  <a:pt x="627076" y="534823"/>
                  <a:pt x="632359" y="538074"/>
                  <a:pt x="636423" y="541325"/>
                </a:cubicBezTo>
                <a:cubicBezTo>
                  <a:pt x="633984" y="541325"/>
                  <a:pt x="631546" y="541528"/>
                  <a:pt x="629108" y="541935"/>
                </a:cubicBezTo>
                <a:cubicBezTo>
                  <a:pt x="626669" y="542341"/>
                  <a:pt x="624637" y="542138"/>
                  <a:pt x="623012" y="541325"/>
                </a:cubicBezTo>
                <a:lnTo>
                  <a:pt x="618135" y="541325"/>
                </a:lnTo>
                <a:cubicBezTo>
                  <a:pt x="618948" y="542138"/>
                  <a:pt x="620370" y="543357"/>
                  <a:pt x="622402" y="544983"/>
                </a:cubicBezTo>
                <a:cubicBezTo>
                  <a:pt x="624434" y="546608"/>
                  <a:pt x="625856" y="548234"/>
                  <a:pt x="626669" y="549860"/>
                </a:cubicBezTo>
                <a:lnTo>
                  <a:pt x="620573" y="549860"/>
                </a:lnTo>
                <a:cubicBezTo>
                  <a:pt x="619760" y="549860"/>
                  <a:pt x="618643" y="549860"/>
                  <a:pt x="617220" y="549860"/>
                </a:cubicBezTo>
                <a:lnTo>
                  <a:pt x="614477" y="549860"/>
                </a:lnTo>
                <a:lnTo>
                  <a:pt x="612039" y="549860"/>
                </a:lnTo>
                <a:lnTo>
                  <a:pt x="612039" y="551079"/>
                </a:lnTo>
                <a:cubicBezTo>
                  <a:pt x="611226" y="552704"/>
                  <a:pt x="610007" y="553822"/>
                  <a:pt x="608381" y="554432"/>
                </a:cubicBezTo>
                <a:lnTo>
                  <a:pt x="606770" y="554512"/>
                </a:lnTo>
                <a:lnTo>
                  <a:pt x="607162" y="554736"/>
                </a:lnTo>
                <a:lnTo>
                  <a:pt x="612039" y="554736"/>
                </a:lnTo>
                <a:lnTo>
                  <a:pt x="615696" y="555956"/>
                </a:lnTo>
                <a:lnTo>
                  <a:pt x="616916" y="558394"/>
                </a:lnTo>
                <a:cubicBezTo>
                  <a:pt x="620980" y="558394"/>
                  <a:pt x="624231" y="559207"/>
                  <a:pt x="626669" y="560832"/>
                </a:cubicBezTo>
                <a:cubicBezTo>
                  <a:pt x="629108" y="562458"/>
                  <a:pt x="630733" y="563271"/>
                  <a:pt x="631546" y="563271"/>
                </a:cubicBezTo>
                <a:cubicBezTo>
                  <a:pt x="636423" y="566522"/>
                  <a:pt x="640487" y="568554"/>
                  <a:pt x="643738" y="569367"/>
                </a:cubicBezTo>
                <a:lnTo>
                  <a:pt x="646176" y="571805"/>
                </a:lnTo>
                <a:cubicBezTo>
                  <a:pt x="647802" y="574243"/>
                  <a:pt x="649428" y="574650"/>
                  <a:pt x="651053" y="573024"/>
                </a:cubicBezTo>
                <a:cubicBezTo>
                  <a:pt x="653492" y="573024"/>
                  <a:pt x="654711" y="573837"/>
                  <a:pt x="654711" y="575463"/>
                </a:cubicBezTo>
                <a:cubicBezTo>
                  <a:pt x="654711" y="576276"/>
                  <a:pt x="654914" y="576682"/>
                  <a:pt x="655320" y="576682"/>
                </a:cubicBezTo>
                <a:cubicBezTo>
                  <a:pt x="655727" y="576682"/>
                  <a:pt x="655930" y="577088"/>
                  <a:pt x="655930" y="577901"/>
                </a:cubicBezTo>
                <a:cubicBezTo>
                  <a:pt x="656743" y="579527"/>
                  <a:pt x="658775" y="581152"/>
                  <a:pt x="662026" y="582778"/>
                </a:cubicBezTo>
                <a:cubicBezTo>
                  <a:pt x="663652" y="582778"/>
                  <a:pt x="664871" y="583184"/>
                  <a:pt x="665684" y="583997"/>
                </a:cubicBezTo>
                <a:cubicBezTo>
                  <a:pt x="665684" y="582371"/>
                  <a:pt x="665480" y="580949"/>
                  <a:pt x="665074" y="579730"/>
                </a:cubicBezTo>
                <a:cubicBezTo>
                  <a:pt x="664668" y="578511"/>
                  <a:pt x="663652" y="577901"/>
                  <a:pt x="662026" y="577901"/>
                </a:cubicBezTo>
                <a:lnTo>
                  <a:pt x="659588" y="576682"/>
                </a:lnTo>
                <a:cubicBezTo>
                  <a:pt x="653085" y="570992"/>
                  <a:pt x="649834" y="568148"/>
                  <a:pt x="649834" y="568148"/>
                </a:cubicBezTo>
                <a:lnTo>
                  <a:pt x="651053" y="570586"/>
                </a:lnTo>
                <a:lnTo>
                  <a:pt x="649834" y="570586"/>
                </a:lnTo>
                <a:cubicBezTo>
                  <a:pt x="645770" y="570586"/>
                  <a:pt x="643738" y="568960"/>
                  <a:pt x="643738" y="565709"/>
                </a:cubicBezTo>
                <a:lnTo>
                  <a:pt x="647396" y="565709"/>
                </a:lnTo>
                <a:lnTo>
                  <a:pt x="637642" y="558394"/>
                </a:lnTo>
                <a:cubicBezTo>
                  <a:pt x="637642" y="558394"/>
                  <a:pt x="639674" y="559613"/>
                  <a:pt x="643738" y="562051"/>
                </a:cubicBezTo>
                <a:lnTo>
                  <a:pt x="652272" y="568148"/>
                </a:lnTo>
                <a:cubicBezTo>
                  <a:pt x="658775" y="573024"/>
                  <a:pt x="664871" y="578308"/>
                  <a:pt x="670560" y="583997"/>
                </a:cubicBezTo>
                <a:lnTo>
                  <a:pt x="677876" y="592532"/>
                </a:lnTo>
                <a:cubicBezTo>
                  <a:pt x="682752" y="597408"/>
                  <a:pt x="686816" y="600253"/>
                  <a:pt x="690068" y="601066"/>
                </a:cubicBezTo>
                <a:lnTo>
                  <a:pt x="690068" y="602285"/>
                </a:lnTo>
                <a:cubicBezTo>
                  <a:pt x="690068" y="602285"/>
                  <a:pt x="691287" y="603504"/>
                  <a:pt x="693725" y="605943"/>
                </a:cubicBezTo>
                <a:cubicBezTo>
                  <a:pt x="693725" y="606756"/>
                  <a:pt x="694741" y="607975"/>
                  <a:pt x="696773" y="609600"/>
                </a:cubicBezTo>
                <a:cubicBezTo>
                  <a:pt x="698805" y="611226"/>
                  <a:pt x="699821" y="612445"/>
                  <a:pt x="699821" y="613258"/>
                </a:cubicBezTo>
                <a:cubicBezTo>
                  <a:pt x="698196" y="613258"/>
                  <a:pt x="696976" y="613664"/>
                  <a:pt x="696164" y="614477"/>
                </a:cubicBezTo>
                <a:cubicBezTo>
                  <a:pt x="698602" y="616103"/>
                  <a:pt x="700024" y="617525"/>
                  <a:pt x="700431" y="618744"/>
                </a:cubicBezTo>
                <a:cubicBezTo>
                  <a:pt x="700837" y="619964"/>
                  <a:pt x="700634" y="621386"/>
                  <a:pt x="699821" y="623012"/>
                </a:cubicBezTo>
                <a:cubicBezTo>
                  <a:pt x="699821" y="624637"/>
                  <a:pt x="700228" y="625450"/>
                  <a:pt x="701040" y="625450"/>
                </a:cubicBezTo>
                <a:cubicBezTo>
                  <a:pt x="701040" y="627888"/>
                  <a:pt x="701853" y="629107"/>
                  <a:pt x="703479" y="629107"/>
                </a:cubicBezTo>
                <a:cubicBezTo>
                  <a:pt x="701853" y="633171"/>
                  <a:pt x="701447" y="636423"/>
                  <a:pt x="702260" y="638861"/>
                </a:cubicBezTo>
                <a:lnTo>
                  <a:pt x="704698" y="643738"/>
                </a:lnTo>
                <a:lnTo>
                  <a:pt x="704698" y="647396"/>
                </a:lnTo>
                <a:lnTo>
                  <a:pt x="701040" y="653491"/>
                </a:lnTo>
                <a:lnTo>
                  <a:pt x="699821" y="653491"/>
                </a:lnTo>
                <a:lnTo>
                  <a:pt x="699821" y="654711"/>
                </a:lnTo>
                <a:cubicBezTo>
                  <a:pt x="700634" y="655524"/>
                  <a:pt x="701447" y="656336"/>
                  <a:pt x="702260" y="657149"/>
                </a:cubicBezTo>
                <a:cubicBezTo>
                  <a:pt x="703072" y="657962"/>
                  <a:pt x="703479" y="659181"/>
                  <a:pt x="703479" y="660807"/>
                </a:cubicBezTo>
                <a:cubicBezTo>
                  <a:pt x="701853" y="660807"/>
                  <a:pt x="701040" y="661213"/>
                  <a:pt x="701040" y="662026"/>
                </a:cubicBezTo>
                <a:cubicBezTo>
                  <a:pt x="699415" y="662026"/>
                  <a:pt x="699415" y="663245"/>
                  <a:pt x="701040" y="665683"/>
                </a:cubicBezTo>
                <a:lnTo>
                  <a:pt x="702260" y="666903"/>
                </a:lnTo>
                <a:cubicBezTo>
                  <a:pt x="702260" y="667716"/>
                  <a:pt x="703072" y="668935"/>
                  <a:pt x="704698" y="670560"/>
                </a:cubicBezTo>
                <a:lnTo>
                  <a:pt x="703479" y="674218"/>
                </a:lnTo>
                <a:cubicBezTo>
                  <a:pt x="703479" y="675031"/>
                  <a:pt x="704292" y="675844"/>
                  <a:pt x="705917" y="676656"/>
                </a:cubicBezTo>
                <a:lnTo>
                  <a:pt x="707136" y="677875"/>
                </a:lnTo>
                <a:lnTo>
                  <a:pt x="710794" y="677875"/>
                </a:lnTo>
                <a:cubicBezTo>
                  <a:pt x="711607" y="677063"/>
                  <a:pt x="712216" y="676656"/>
                  <a:pt x="712623" y="676656"/>
                </a:cubicBezTo>
                <a:cubicBezTo>
                  <a:pt x="713029" y="676656"/>
                  <a:pt x="713232" y="677063"/>
                  <a:pt x="713232" y="677875"/>
                </a:cubicBezTo>
                <a:cubicBezTo>
                  <a:pt x="713232" y="679501"/>
                  <a:pt x="714045" y="680924"/>
                  <a:pt x="715671" y="682143"/>
                </a:cubicBezTo>
                <a:lnTo>
                  <a:pt x="716890" y="682752"/>
                </a:lnTo>
                <a:lnTo>
                  <a:pt x="716890" y="644957"/>
                </a:lnTo>
                <a:cubicBezTo>
                  <a:pt x="716077" y="633578"/>
                  <a:pt x="715671" y="614477"/>
                  <a:pt x="715671" y="587655"/>
                </a:cubicBezTo>
                <a:lnTo>
                  <a:pt x="712013" y="504749"/>
                </a:lnTo>
                <a:lnTo>
                  <a:pt x="709575" y="440132"/>
                </a:lnTo>
                <a:lnTo>
                  <a:pt x="707136" y="387706"/>
                </a:lnTo>
                <a:cubicBezTo>
                  <a:pt x="707136" y="382829"/>
                  <a:pt x="706324" y="373888"/>
                  <a:pt x="704698" y="360884"/>
                </a:cubicBezTo>
                <a:cubicBezTo>
                  <a:pt x="704698" y="356007"/>
                  <a:pt x="703885" y="352349"/>
                  <a:pt x="702260" y="349911"/>
                </a:cubicBezTo>
                <a:cubicBezTo>
                  <a:pt x="701447" y="348285"/>
                  <a:pt x="701040" y="346253"/>
                  <a:pt x="701040" y="343815"/>
                </a:cubicBezTo>
                <a:cubicBezTo>
                  <a:pt x="701040" y="332435"/>
                  <a:pt x="699415" y="320650"/>
                  <a:pt x="696164" y="308458"/>
                </a:cubicBezTo>
                <a:cubicBezTo>
                  <a:pt x="695351" y="308458"/>
                  <a:pt x="694944" y="307239"/>
                  <a:pt x="694944" y="304800"/>
                </a:cubicBezTo>
                <a:lnTo>
                  <a:pt x="694944" y="299924"/>
                </a:lnTo>
                <a:cubicBezTo>
                  <a:pt x="694944" y="295860"/>
                  <a:pt x="694132" y="292608"/>
                  <a:pt x="692506" y="290170"/>
                </a:cubicBezTo>
                <a:cubicBezTo>
                  <a:pt x="692506" y="288544"/>
                  <a:pt x="692100" y="287325"/>
                  <a:pt x="691287" y="286512"/>
                </a:cubicBezTo>
                <a:cubicBezTo>
                  <a:pt x="691287" y="273508"/>
                  <a:pt x="689661" y="262535"/>
                  <a:pt x="686410" y="253594"/>
                </a:cubicBezTo>
                <a:lnTo>
                  <a:pt x="686410" y="247498"/>
                </a:lnTo>
                <a:lnTo>
                  <a:pt x="682752" y="197511"/>
                </a:lnTo>
                <a:cubicBezTo>
                  <a:pt x="682752" y="193447"/>
                  <a:pt x="680314" y="188570"/>
                  <a:pt x="675437" y="182880"/>
                </a:cubicBezTo>
                <a:cubicBezTo>
                  <a:pt x="674624" y="180442"/>
                  <a:pt x="672999" y="179020"/>
                  <a:pt x="670560" y="178613"/>
                </a:cubicBezTo>
                <a:cubicBezTo>
                  <a:pt x="668122" y="178207"/>
                  <a:pt x="666496" y="178004"/>
                  <a:pt x="665684" y="178004"/>
                </a:cubicBezTo>
                <a:close/>
                <a:moveTo>
                  <a:pt x="835152" y="494995"/>
                </a:moveTo>
                <a:cubicBezTo>
                  <a:pt x="834340" y="497434"/>
                  <a:pt x="833933" y="501498"/>
                  <a:pt x="833933" y="507188"/>
                </a:cubicBezTo>
                <a:cubicBezTo>
                  <a:pt x="833933" y="512064"/>
                  <a:pt x="834340" y="517754"/>
                  <a:pt x="835152" y="524256"/>
                </a:cubicBezTo>
                <a:cubicBezTo>
                  <a:pt x="836778" y="522631"/>
                  <a:pt x="837388" y="520192"/>
                  <a:pt x="836981" y="516941"/>
                </a:cubicBezTo>
                <a:cubicBezTo>
                  <a:pt x="836575" y="513690"/>
                  <a:pt x="836372" y="511658"/>
                  <a:pt x="836372" y="510845"/>
                </a:cubicBezTo>
                <a:cubicBezTo>
                  <a:pt x="836372" y="503530"/>
                  <a:pt x="835965" y="498247"/>
                  <a:pt x="835152" y="494995"/>
                </a:cubicBezTo>
                <a:close/>
                <a:moveTo>
                  <a:pt x="829056" y="499872"/>
                </a:moveTo>
                <a:cubicBezTo>
                  <a:pt x="827431" y="500685"/>
                  <a:pt x="826618" y="502311"/>
                  <a:pt x="826618" y="504749"/>
                </a:cubicBezTo>
                <a:cubicBezTo>
                  <a:pt x="824992" y="508813"/>
                  <a:pt x="824180" y="512064"/>
                  <a:pt x="824180" y="514503"/>
                </a:cubicBezTo>
                <a:cubicBezTo>
                  <a:pt x="824180" y="515315"/>
                  <a:pt x="825399" y="516535"/>
                  <a:pt x="827837" y="518160"/>
                </a:cubicBezTo>
                <a:cubicBezTo>
                  <a:pt x="830276" y="510845"/>
                  <a:pt x="830682" y="504749"/>
                  <a:pt x="829056" y="499872"/>
                </a:cubicBezTo>
                <a:close/>
                <a:moveTo>
                  <a:pt x="815645" y="515722"/>
                </a:moveTo>
                <a:cubicBezTo>
                  <a:pt x="813207" y="521412"/>
                  <a:pt x="811784" y="526085"/>
                  <a:pt x="811378" y="529743"/>
                </a:cubicBezTo>
                <a:cubicBezTo>
                  <a:pt x="810972" y="533400"/>
                  <a:pt x="811581" y="536042"/>
                  <a:pt x="813207" y="537668"/>
                </a:cubicBezTo>
                <a:cubicBezTo>
                  <a:pt x="814832" y="537668"/>
                  <a:pt x="815645" y="537261"/>
                  <a:pt x="815645" y="536448"/>
                </a:cubicBezTo>
                <a:lnTo>
                  <a:pt x="816864" y="521818"/>
                </a:lnTo>
                <a:cubicBezTo>
                  <a:pt x="817677" y="518567"/>
                  <a:pt x="817271" y="516535"/>
                  <a:pt x="815645" y="515722"/>
                </a:cubicBezTo>
                <a:close/>
                <a:moveTo>
                  <a:pt x="836372" y="531572"/>
                </a:moveTo>
                <a:lnTo>
                  <a:pt x="833933" y="548640"/>
                </a:lnTo>
                <a:lnTo>
                  <a:pt x="835152" y="549860"/>
                </a:lnTo>
                <a:cubicBezTo>
                  <a:pt x="835965" y="551485"/>
                  <a:pt x="836372" y="554330"/>
                  <a:pt x="836372" y="558394"/>
                </a:cubicBezTo>
                <a:lnTo>
                  <a:pt x="836372" y="568148"/>
                </a:lnTo>
                <a:lnTo>
                  <a:pt x="837591" y="566928"/>
                </a:lnTo>
                <a:lnTo>
                  <a:pt x="838810" y="547421"/>
                </a:lnTo>
                <a:cubicBezTo>
                  <a:pt x="838810" y="544170"/>
                  <a:pt x="837997" y="538887"/>
                  <a:pt x="836372" y="531572"/>
                </a:cubicBezTo>
                <a:close/>
                <a:moveTo>
                  <a:pt x="841248" y="580340"/>
                </a:moveTo>
                <a:cubicBezTo>
                  <a:pt x="838810" y="580340"/>
                  <a:pt x="837591" y="581152"/>
                  <a:pt x="837591" y="582778"/>
                </a:cubicBezTo>
                <a:cubicBezTo>
                  <a:pt x="837591" y="590906"/>
                  <a:pt x="837997" y="596189"/>
                  <a:pt x="838810" y="598628"/>
                </a:cubicBezTo>
                <a:cubicBezTo>
                  <a:pt x="838810" y="602691"/>
                  <a:pt x="837997" y="605130"/>
                  <a:pt x="836372" y="605943"/>
                </a:cubicBezTo>
                <a:lnTo>
                  <a:pt x="835152" y="612039"/>
                </a:lnTo>
                <a:lnTo>
                  <a:pt x="838810" y="616916"/>
                </a:lnTo>
                <a:lnTo>
                  <a:pt x="841248" y="616916"/>
                </a:lnTo>
                <a:cubicBezTo>
                  <a:pt x="842061" y="615290"/>
                  <a:pt x="842468" y="612852"/>
                  <a:pt x="842468" y="609600"/>
                </a:cubicBezTo>
                <a:cubicBezTo>
                  <a:pt x="842468" y="596596"/>
                  <a:pt x="842061" y="587248"/>
                  <a:pt x="841248" y="581559"/>
                </a:cubicBezTo>
                <a:lnTo>
                  <a:pt x="841248" y="580340"/>
                </a:lnTo>
                <a:close/>
                <a:moveTo>
                  <a:pt x="836372" y="621792"/>
                </a:moveTo>
                <a:lnTo>
                  <a:pt x="841248" y="627888"/>
                </a:lnTo>
                <a:cubicBezTo>
                  <a:pt x="841248" y="627076"/>
                  <a:pt x="841248" y="625856"/>
                  <a:pt x="841248" y="624231"/>
                </a:cubicBezTo>
                <a:cubicBezTo>
                  <a:pt x="841248" y="622605"/>
                  <a:pt x="839623" y="621792"/>
                  <a:pt x="836372" y="621792"/>
                </a:cubicBezTo>
                <a:close/>
                <a:moveTo>
                  <a:pt x="841248" y="638861"/>
                </a:moveTo>
                <a:cubicBezTo>
                  <a:pt x="841248" y="639674"/>
                  <a:pt x="840639" y="641909"/>
                  <a:pt x="839420" y="645567"/>
                </a:cubicBezTo>
                <a:cubicBezTo>
                  <a:pt x="838200" y="649224"/>
                  <a:pt x="838404" y="652679"/>
                  <a:pt x="840029" y="655930"/>
                </a:cubicBezTo>
                <a:lnTo>
                  <a:pt x="841248" y="662026"/>
                </a:lnTo>
                <a:cubicBezTo>
                  <a:pt x="841248" y="664464"/>
                  <a:pt x="842061" y="666090"/>
                  <a:pt x="843687" y="666903"/>
                </a:cubicBezTo>
                <a:cubicBezTo>
                  <a:pt x="845312" y="663652"/>
                  <a:pt x="845719" y="660400"/>
                  <a:pt x="844906" y="657149"/>
                </a:cubicBezTo>
                <a:cubicBezTo>
                  <a:pt x="844093" y="654711"/>
                  <a:pt x="843687" y="650647"/>
                  <a:pt x="843687" y="644957"/>
                </a:cubicBezTo>
                <a:cubicBezTo>
                  <a:pt x="846125" y="643332"/>
                  <a:pt x="845312" y="641299"/>
                  <a:pt x="841248" y="638861"/>
                </a:cubicBezTo>
                <a:close/>
                <a:moveTo>
                  <a:pt x="833933" y="657149"/>
                </a:moveTo>
                <a:lnTo>
                  <a:pt x="831495" y="660807"/>
                </a:lnTo>
                <a:cubicBezTo>
                  <a:pt x="830682" y="664058"/>
                  <a:pt x="830479" y="667309"/>
                  <a:pt x="830885" y="670560"/>
                </a:cubicBezTo>
                <a:cubicBezTo>
                  <a:pt x="831292" y="673811"/>
                  <a:pt x="831495" y="676656"/>
                  <a:pt x="831495" y="679095"/>
                </a:cubicBezTo>
                <a:cubicBezTo>
                  <a:pt x="831495" y="681533"/>
                  <a:pt x="832714" y="683159"/>
                  <a:pt x="835152" y="683972"/>
                </a:cubicBezTo>
                <a:lnTo>
                  <a:pt x="835152" y="677875"/>
                </a:lnTo>
                <a:cubicBezTo>
                  <a:pt x="834340" y="669747"/>
                  <a:pt x="833933" y="662839"/>
                  <a:pt x="833933" y="657149"/>
                </a:cubicBezTo>
                <a:close/>
                <a:moveTo>
                  <a:pt x="842468" y="672999"/>
                </a:moveTo>
                <a:cubicBezTo>
                  <a:pt x="840842" y="681127"/>
                  <a:pt x="840029" y="687223"/>
                  <a:pt x="840029" y="691287"/>
                </a:cubicBezTo>
                <a:cubicBezTo>
                  <a:pt x="840029" y="695351"/>
                  <a:pt x="840842" y="703072"/>
                  <a:pt x="842468" y="714451"/>
                </a:cubicBezTo>
                <a:cubicBezTo>
                  <a:pt x="843280" y="711200"/>
                  <a:pt x="843687" y="705917"/>
                  <a:pt x="843687" y="698602"/>
                </a:cubicBezTo>
                <a:cubicBezTo>
                  <a:pt x="843687" y="692912"/>
                  <a:pt x="843280" y="684378"/>
                  <a:pt x="842468" y="672999"/>
                </a:cubicBezTo>
                <a:close/>
                <a:moveTo>
                  <a:pt x="824180" y="675437"/>
                </a:moveTo>
                <a:cubicBezTo>
                  <a:pt x="823367" y="676250"/>
                  <a:pt x="821741" y="679095"/>
                  <a:pt x="819303" y="683972"/>
                </a:cubicBezTo>
                <a:lnTo>
                  <a:pt x="820522" y="685191"/>
                </a:lnTo>
                <a:lnTo>
                  <a:pt x="821741" y="685191"/>
                </a:lnTo>
                <a:cubicBezTo>
                  <a:pt x="822554" y="684378"/>
                  <a:pt x="824180" y="683972"/>
                  <a:pt x="826618" y="683972"/>
                </a:cubicBezTo>
                <a:lnTo>
                  <a:pt x="826618" y="676656"/>
                </a:lnTo>
                <a:cubicBezTo>
                  <a:pt x="825805" y="675844"/>
                  <a:pt x="824992" y="675437"/>
                  <a:pt x="824180" y="675437"/>
                </a:cubicBezTo>
                <a:close/>
                <a:moveTo>
                  <a:pt x="551079" y="415138"/>
                </a:moveTo>
                <a:cubicBezTo>
                  <a:pt x="549453" y="414731"/>
                  <a:pt x="548640" y="414935"/>
                  <a:pt x="548640" y="415748"/>
                </a:cubicBezTo>
                <a:lnTo>
                  <a:pt x="555956" y="426720"/>
                </a:lnTo>
                <a:cubicBezTo>
                  <a:pt x="557581" y="425908"/>
                  <a:pt x="557581" y="424688"/>
                  <a:pt x="555956" y="423063"/>
                </a:cubicBezTo>
                <a:cubicBezTo>
                  <a:pt x="554330" y="421437"/>
                  <a:pt x="553517" y="420218"/>
                  <a:pt x="553517" y="419405"/>
                </a:cubicBezTo>
                <a:cubicBezTo>
                  <a:pt x="553517" y="418592"/>
                  <a:pt x="553924" y="417780"/>
                  <a:pt x="554736" y="416967"/>
                </a:cubicBezTo>
                <a:lnTo>
                  <a:pt x="553517" y="415748"/>
                </a:lnTo>
                <a:cubicBezTo>
                  <a:pt x="553517" y="415748"/>
                  <a:pt x="552704" y="415544"/>
                  <a:pt x="551079" y="415138"/>
                </a:cubicBezTo>
                <a:close/>
                <a:moveTo>
                  <a:pt x="564490" y="424282"/>
                </a:moveTo>
                <a:lnTo>
                  <a:pt x="564490" y="429159"/>
                </a:lnTo>
                <a:cubicBezTo>
                  <a:pt x="564490" y="432410"/>
                  <a:pt x="565303" y="434036"/>
                  <a:pt x="566928" y="434036"/>
                </a:cubicBezTo>
                <a:lnTo>
                  <a:pt x="566928" y="429159"/>
                </a:lnTo>
                <a:cubicBezTo>
                  <a:pt x="573431" y="432410"/>
                  <a:pt x="576682" y="435661"/>
                  <a:pt x="576682" y="438912"/>
                </a:cubicBezTo>
                <a:cubicBezTo>
                  <a:pt x="578308" y="438912"/>
                  <a:pt x="579527" y="439319"/>
                  <a:pt x="580340" y="440132"/>
                </a:cubicBezTo>
                <a:cubicBezTo>
                  <a:pt x="580340" y="440132"/>
                  <a:pt x="581559" y="440944"/>
                  <a:pt x="583997" y="442570"/>
                </a:cubicBezTo>
                <a:cubicBezTo>
                  <a:pt x="577495" y="436880"/>
                  <a:pt x="573024" y="430784"/>
                  <a:pt x="570586" y="424282"/>
                </a:cubicBezTo>
                <a:lnTo>
                  <a:pt x="564490" y="424282"/>
                </a:lnTo>
                <a:close/>
                <a:moveTo>
                  <a:pt x="513284" y="426720"/>
                </a:moveTo>
                <a:lnTo>
                  <a:pt x="515316" y="429430"/>
                </a:lnTo>
                <a:lnTo>
                  <a:pt x="514503" y="429159"/>
                </a:lnTo>
                <a:cubicBezTo>
                  <a:pt x="515316" y="429972"/>
                  <a:pt x="515925" y="430988"/>
                  <a:pt x="516332" y="432207"/>
                </a:cubicBezTo>
                <a:cubicBezTo>
                  <a:pt x="516738" y="433426"/>
                  <a:pt x="517348" y="433629"/>
                  <a:pt x="518160" y="432816"/>
                </a:cubicBezTo>
                <a:lnTo>
                  <a:pt x="516941" y="431597"/>
                </a:lnTo>
                <a:cubicBezTo>
                  <a:pt x="516941" y="429972"/>
                  <a:pt x="516738" y="428752"/>
                  <a:pt x="516332" y="427940"/>
                </a:cubicBezTo>
                <a:cubicBezTo>
                  <a:pt x="515925" y="427127"/>
                  <a:pt x="514909" y="426720"/>
                  <a:pt x="513284" y="426720"/>
                </a:cubicBezTo>
                <a:close/>
                <a:moveTo>
                  <a:pt x="593751" y="174346"/>
                </a:moveTo>
                <a:cubicBezTo>
                  <a:pt x="592125" y="175972"/>
                  <a:pt x="589890" y="177191"/>
                  <a:pt x="587045" y="178004"/>
                </a:cubicBezTo>
                <a:cubicBezTo>
                  <a:pt x="584200" y="178816"/>
                  <a:pt x="581559" y="179629"/>
                  <a:pt x="579120" y="180442"/>
                </a:cubicBezTo>
                <a:lnTo>
                  <a:pt x="577901" y="182880"/>
                </a:lnTo>
                <a:cubicBezTo>
                  <a:pt x="578714" y="183693"/>
                  <a:pt x="578714" y="184506"/>
                  <a:pt x="577901" y="185319"/>
                </a:cubicBezTo>
                <a:cubicBezTo>
                  <a:pt x="577088" y="186132"/>
                  <a:pt x="576276" y="186944"/>
                  <a:pt x="575463" y="187757"/>
                </a:cubicBezTo>
                <a:cubicBezTo>
                  <a:pt x="581152" y="187757"/>
                  <a:pt x="584404" y="185725"/>
                  <a:pt x="585216" y="181661"/>
                </a:cubicBezTo>
                <a:lnTo>
                  <a:pt x="590093" y="181661"/>
                </a:lnTo>
                <a:cubicBezTo>
                  <a:pt x="592532" y="181661"/>
                  <a:pt x="593751" y="179629"/>
                  <a:pt x="593751" y="175565"/>
                </a:cubicBezTo>
                <a:lnTo>
                  <a:pt x="593751" y="174346"/>
                </a:lnTo>
                <a:close/>
                <a:moveTo>
                  <a:pt x="527351" y="219081"/>
                </a:moveTo>
                <a:lnTo>
                  <a:pt x="523952" y="220371"/>
                </a:lnTo>
                <a:cubicBezTo>
                  <a:pt x="521716" y="221387"/>
                  <a:pt x="520192" y="222301"/>
                  <a:pt x="519380" y="223114"/>
                </a:cubicBezTo>
                <a:lnTo>
                  <a:pt x="502214" y="233986"/>
                </a:lnTo>
                <a:lnTo>
                  <a:pt x="504749" y="240183"/>
                </a:lnTo>
                <a:cubicBezTo>
                  <a:pt x="504749" y="241808"/>
                  <a:pt x="504343" y="245466"/>
                  <a:pt x="503530" y="251156"/>
                </a:cubicBezTo>
                <a:lnTo>
                  <a:pt x="502311" y="251156"/>
                </a:lnTo>
                <a:lnTo>
                  <a:pt x="503530" y="246279"/>
                </a:lnTo>
                <a:cubicBezTo>
                  <a:pt x="501092" y="248717"/>
                  <a:pt x="499872" y="251562"/>
                  <a:pt x="499872" y="254813"/>
                </a:cubicBezTo>
                <a:lnTo>
                  <a:pt x="502311" y="254813"/>
                </a:lnTo>
                <a:cubicBezTo>
                  <a:pt x="503936" y="254813"/>
                  <a:pt x="504749" y="253188"/>
                  <a:pt x="504749" y="249936"/>
                </a:cubicBezTo>
                <a:cubicBezTo>
                  <a:pt x="504749" y="248311"/>
                  <a:pt x="504952" y="247295"/>
                  <a:pt x="505359" y="246888"/>
                </a:cubicBezTo>
                <a:cubicBezTo>
                  <a:pt x="505765" y="246482"/>
                  <a:pt x="506781" y="246279"/>
                  <a:pt x="508407" y="246279"/>
                </a:cubicBezTo>
                <a:lnTo>
                  <a:pt x="513284" y="245060"/>
                </a:lnTo>
                <a:cubicBezTo>
                  <a:pt x="518973" y="245060"/>
                  <a:pt x="521818" y="242621"/>
                  <a:pt x="521818" y="237744"/>
                </a:cubicBezTo>
                <a:lnTo>
                  <a:pt x="518160" y="237744"/>
                </a:lnTo>
                <a:cubicBezTo>
                  <a:pt x="515722" y="237744"/>
                  <a:pt x="514096" y="237338"/>
                  <a:pt x="513284" y="236525"/>
                </a:cubicBezTo>
                <a:cubicBezTo>
                  <a:pt x="513284" y="235712"/>
                  <a:pt x="514096" y="234493"/>
                  <a:pt x="515722" y="232868"/>
                </a:cubicBezTo>
                <a:lnTo>
                  <a:pt x="521818" y="229210"/>
                </a:lnTo>
                <a:cubicBezTo>
                  <a:pt x="521818" y="230023"/>
                  <a:pt x="522021" y="230632"/>
                  <a:pt x="522428" y="231039"/>
                </a:cubicBezTo>
                <a:cubicBezTo>
                  <a:pt x="522834" y="231445"/>
                  <a:pt x="523037" y="231648"/>
                  <a:pt x="523037" y="231648"/>
                </a:cubicBezTo>
                <a:cubicBezTo>
                  <a:pt x="527101" y="233274"/>
                  <a:pt x="529133" y="232461"/>
                  <a:pt x="529133" y="229210"/>
                </a:cubicBezTo>
                <a:cubicBezTo>
                  <a:pt x="529946" y="228397"/>
                  <a:pt x="530149" y="227178"/>
                  <a:pt x="529743" y="225552"/>
                </a:cubicBezTo>
                <a:cubicBezTo>
                  <a:pt x="529336" y="223927"/>
                  <a:pt x="529133" y="222301"/>
                  <a:pt x="529133" y="220675"/>
                </a:cubicBezTo>
                <a:lnTo>
                  <a:pt x="527914" y="219456"/>
                </a:lnTo>
                <a:lnTo>
                  <a:pt x="527351" y="219081"/>
                </a:lnTo>
                <a:close/>
                <a:moveTo>
                  <a:pt x="523037" y="242621"/>
                </a:moveTo>
                <a:cubicBezTo>
                  <a:pt x="522224" y="243434"/>
                  <a:pt x="521208" y="244247"/>
                  <a:pt x="519989" y="245060"/>
                </a:cubicBezTo>
                <a:cubicBezTo>
                  <a:pt x="518770" y="245872"/>
                  <a:pt x="517754" y="246279"/>
                  <a:pt x="516941" y="246279"/>
                </a:cubicBezTo>
                <a:cubicBezTo>
                  <a:pt x="517754" y="247092"/>
                  <a:pt x="518770" y="247498"/>
                  <a:pt x="519989" y="247498"/>
                </a:cubicBezTo>
                <a:cubicBezTo>
                  <a:pt x="521208" y="247498"/>
                  <a:pt x="521818" y="247092"/>
                  <a:pt x="521818" y="246279"/>
                </a:cubicBezTo>
                <a:cubicBezTo>
                  <a:pt x="522631" y="246279"/>
                  <a:pt x="523037" y="245466"/>
                  <a:pt x="523037" y="243840"/>
                </a:cubicBezTo>
                <a:lnTo>
                  <a:pt x="523037" y="242621"/>
                </a:lnTo>
                <a:close/>
                <a:moveTo>
                  <a:pt x="496380" y="237680"/>
                </a:moveTo>
                <a:lnTo>
                  <a:pt x="493254" y="239660"/>
                </a:lnTo>
                <a:lnTo>
                  <a:pt x="493776" y="240183"/>
                </a:lnTo>
                <a:lnTo>
                  <a:pt x="493776" y="243840"/>
                </a:lnTo>
                <a:cubicBezTo>
                  <a:pt x="495402" y="243028"/>
                  <a:pt x="496418" y="242012"/>
                  <a:pt x="496824" y="240792"/>
                </a:cubicBezTo>
                <a:lnTo>
                  <a:pt x="496380" y="237680"/>
                </a:lnTo>
                <a:close/>
                <a:moveTo>
                  <a:pt x="491725" y="240629"/>
                </a:moveTo>
                <a:lnTo>
                  <a:pt x="485493" y="244575"/>
                </a:lnTo>
                <a:lnTo>
                  <a:pt x="486461" y="245060"/>
                </a:lnTo>
                <a:cubicBezTo>
                  <a:pt x="486868" y="245466"/>
                  <a:pt x="486868" y="245872"/>
                  <a:pt x="486461" y="246279"/>
                </a:cubicBezTo>
                <a:cubicBezTo>
                  <a:pt x="484836" y="250343"/>
                  <a:pt x="484836" y="253594"/>
                  <a:pt x="486461" y="256032"/>
                </a:cubicBezTo>
                <a:cubicBezTo>
                  <a:pt x="486461" y="256032"/>
                  <a:pt x="486461" y="256235"/>
                  <a:pt x="486461" y="256642"/>
                </a:cubicBezTo>
                <a:cubicBezTo>
                  <a:pt x="486461" y="257048"/>
                  <a:pt x="486461" y="257252"/>
                  <a:pt x="486461" y="257252"/>
                </a:cubicBezTo>
                <a:cubicBezTo>
                  <a:pt x="488900" y="255626"/>
                  <a:pt x="491338" y="254813"/>
                  <a:pt x="493776" y="254813"/>
                </a:cubicBezTo>
                <a:cubicBezTo>
                  <a:pt x="493776" y="254813"/>
                  <a:pt x="492964" y="254000"/>
                  <a:pt x="491338" y="252375"/>
                </a:cubicBezTo>
                <a:cubicBezTo>
                  <a:pt x="492964" y="250749"/>
                  <a:pt x="493573" y="249530"/>
                  <a:pt x="493167" y="248717"/>
                </a:cubicBezTo>
                <a:cubicBezTo>
                  <a:pt x="492760" y="247904"/>
                  <a:pt x="491338" y="247092"/>
                  <a:pt x="488900" y="246279"/>
                </a:cubicBezTo>
                <a:lnTo>
                  <a:pt x="491725" y="240629"/>
                </a:lnTo>
                <a:close/>
                <a:moveTo>
                  <a:pt x="484274" y="245347"/>
                </a:moveTo>
                <a:lnTo>
                  <a:pt x="482804" y="246279"/>
                </a:lnTo>
                <a:cubicBezTo>
                  <a:pt x="472237" y="252781"/>
                  <a:pt x="466548" y="256439"/>
                  <a:pt x="465735" y="257252"/>
                </a:cubicBezTo>
                <a:lnTo>
                  <a:pt x="464028" y="258105"/>
                </a:lnTo>
                <a:lnTo>
                  <a:pt x="464516" y="258471"/>
                </a:lnTo>
                <a:cubicBezTo>
                  <a:pt x="465328" y="257658"/>
                  <a:pt x="466548" y="257252"/>
                  <a:pt x="468173" y="257252"/>
                </a:cubicBezTo>
                <a:lnTo>
                  <a:pt x="477927" y="259690"/>
                </a:lnTo>
                <a:cubicBezTo>
                  <a:pt x="479552" y="256439"/>
                  <a:pt x="481584" y="254813"/>
                  <a:pt x="484023" y="254813"/>
                </a:cubicBezTo>
                <a:cubicBezTo>
                  <a:pt x="484836" y="251562"/>
                  <a:pt x="485039" y="249123"/>
                  <a:pt x="484632" y="247498"/>
                </a:cubicBezTo>
                <a:lnTo>
                  <a:pt x="484274" y="245347"/>
                </a:lnTo>
                <a:close/>
                <a:moveTo>
                  <a:pt x="460777" y="259934"/>
                </a:moveTo>
                <a:lnTo>
                  <a:pt x="460336" y="261257"/>
                </a:lnTo>
                <a:lnTo>
                  <a:pt x="460858" y="260299"/>
                </a:lnTo>
                <a:lnTo>
                  <a:pt x="460777" y="259934"/>
                </a:lnTo>
                <a:close/>
                <a:moveTo>
                  <a:pt x="242621" y="320650"/>
                </a:moveTo>
                <a:lnTo>
                  <a:pt x="242621" y="321869"/>
                </a:lnTo>
                <a:cubicBezTo>
                  <a:pt x="243434" y="323495"/>
                  <a:pt x="244653" y="323495"/>
                  <a:pt x="246279" y="321869"/>
                </a:cubicBezTo>
                <a:cubicBezTo>
                  <a:pt x="245466" y="321869"/>
                  <a:pt x="244856" y="321666"/>
                  <a:pt x="244450" y="321260"/>
                </a:cubicBezTo>
                <a:cubicBezTo>
                  <a:pt x="244044" y="320853"/>
                  <a:pt x="243434" y="320650"/>
                  <a:pt x="242621" y="320650"/>
                </a:cubicBezTo>
                <a:close/>
                <a:moveTo>
                  <a:pt x="231648" y="326746"/>
                </a:moveTo>
                <a:cubicBezTo>
                  <a:pt x="233274" y="329184"/>
                  <a:pt x="235103" y="331216"/>
                  <a:pt x="237135" y="332842"/>
                </a:cubicBezTo>
                <a:cubicBezTo>
                  <a:pt x="239167" y="334467"/>
                  <a:pt x="240996" y="336093"/>
                  <a:pt x="242621" y="337719"/>
                </a:cubicBezTo>
                <a:cubicBezTo>
                  <a:pt x="241808" y="336093"/>
                  <a:pt x="240386" y="334061"/>
                  <a:pt x="238354" y="331623"/>
                </a:cubicBezTo>
                <a:cubicBezTo>
                  <a:pt x="236322" y="329184"/>
                  <a:pt x="234087" y="327559"/>
                  <a:pt x="231648" y="326746"/>
                </a:cubicBezTo>
                <a:close/>
                <a:moveTo>
                  <a:pt x="501092" y="420624"/>
                </a:moveTo>
                <a:cubicBezTo>
                  <a:pt x="501092" y="421437"/>
                  <a:pt x="501498" y="422047"/>
                  <a:pt x="502311" y="422453"/>
                </a:cubicBezTo>
                <a:cubicBezTo>
                  <a:pt x="503124" y="422859"/>
                  <a:pt x="503936" y="422656"/>
                  <a:pt x="504749" y="421844"/>
                </a:cubicBezTo>
                <a:cubicBezTo>
                  <a:pt x="504749" y="421031"/>
                  <a:pt x="504343" y="420828"/>
                  <a:pt x="503530" y="421234"/>
                </a:cubicBezTo>
                <a:cubicBezTo>
                  <a:pt x="502717" y="421640"/>
                  <a:pt x="501904" y="421437"/>
                  <a:pt x="501092" y="420624"/>
                </a:cubicBezTo>
                <a:close/>
                <a:moveTo>
                  <a:pt x="559613" y="441351"/>
                </a:moveTo>
                <a:lnTo>
                  <a:pt x="558394" y="442570"/>
                </a:lnTo>
                <a:lnTo>
                  <a:pt x="560832" y="446228"/>
                </a:lnTo>
                <a:lnTo>
                  <a:pt x="559613" y="441351"/>
                </a:lnTo>
                <a:close/>
                <a:moveTo>
                  <a:pt x="568148" y="441351"/>
                </a:moveTo>
                <a:cubicBezTo>
                  <a:pt x="568960" y="442164"/>
                  <a:pt x="569570" y="442773"/>
                  <a:pt x="569976" y="443180"/>
                </a:cubicBezTo>
                <a:cubicBezTo>
                  <a:pt x="570383" y="443586"/>
                  <a:pt x="570992" y="444196"/>
                  <a:pt x="571805" y="445008"/>
                </a:cubicBezTo>
                <a:cubicBezTo>
                  <a:pt x="572618" y="444196"/>
                  <a:pt x="573431" y="444196"/>
                  <a:pt x="574244" y="445008"/>
                </a:cubicBezTo>
                <a:cubicBezTo>
                  <a:pt x="575056" y="445821"/>
                  <a:pt x="575869" y="446228"/>
                  <a:pt x="576682" y="446228"/>
                </a:cubicBezTo>
                <a:cubicBezTo>
                  <a:pt x="576682" y="444602"/>
                  <a:pt x="576276" y="443383"/>
                  <a:pt x="575463" y="442570"/>
                </a:cubicBezTo>
                <a:cubicBezTo>
                  <a:pt x="574650" y="441757"/>
                  <a:pt x="573431" y="441351"/>
                  <a:pt x="571805" y="441351"/>
                </a:cubicBezTo>
                <a:cubicBezTo>
                  <a:pt x="570180" y="441351"/>
                  <a:pt x="568960" y="441351"/>
                  <a:pt x="568148" y="441351"/>
                </a:cubicBezTo>
                <a:close/>
                <a:moveTo>
                  <a:pt x="521818" y="445008"/>
                </a:moveTo>
                <a:lnTo>
                  <a:pt x="521818" y="447447"/>
                </a:lnTo>
                <a:cubicBezTo>
                  <a:pt x="521818" y="447447"/>
                  <a:pt x="522428" y="447650"/>
                  <a:pt x="523647" y="448056"/>
                </a:cubicBezTo>
                <a:cubicBezTo>
                  <a:pt x="524866" y="448463"/>
                  <a:pt x="527508" y="449072"/>
                  <a:pt x="531572" y="449885"/>
                </a:cubicBezTo>
                <a:cubicBezTo>
                  <a:pt x="531572" y="449072"/>
                  <a:pt x="530149" y="448260"/>
                  <a:pt x="527304" y="447447"/>
                </a:cubicBezTo>
                <a:cubicBezTo>
                  <a:pt x="524460" y="446634"/>
                  <a:pt x="522631" y="445821"/>
                  <a:pt x="521818" y="445008"/>
                </a:cubicBezTo>
                <a:close/>
                <a:moveTo>
                  <a:pt x="570891" y="450495"/>
                </a:moveTo>
                <a:cubicBezTo>
                  <a:pt x="569875" y="450495"/>
                  <a:pt x="568554" y="450698"/>
                  <a:pt x="566928" y="451104"/>
                </a:cubicBezTo>
                <a:cubicBezTo>
                  <a:pt x="566928" y="451104"/>
                  <a:pt x="567538" y="451104"/>
                  <a:pt x="568757" y="451104"/>
                </a:cubicBezTo>
                <a:cubicBezTo>
                  <a:pt x="569976" y="451104"/>
                  <a:pt x="570992" y="451511"/>
                  <a:pt x="571805" y="452324"/>
                </a:cubicBezTo>
                <a:lnTo>
                  <a:pt x="576682" y="451104"/>
                </a:lnTo>
                <a:cubicBezTo>
                  <a:pt x="575869" y="451104"/>
                  <a:pt x="574650" y="451104"/>
                  <a:pt x="573024" y="451104"/>
                </a:cubicBezTo>
                <a:cubicBezTo>
                  <a:pt x="572618" y="450698"/>
                  <a:pt x="571907" y="450495"/>
                  <a:pt x="570891" y="450495"/>
                </a:cubicBezTo>
                <a:close/>
                <a:moveTo>
                  <a:pt x="557175" y="451104"/>
                </a:moveTo>
                <a:cubicBezTo>
                  <a:pt x="558800" y="452730"/>
                  <a:pt x="559613" y="453543"/>
                  <a:pt x="559613" y="453543"/>
                </a:cubicBezTo>
                <a:lnTo>
                  <a:pt x="559613" y="452324"/>
                </a:lnTo>
                <a:lnTo>
                  <a:pt x="558394" y="451104"/>
                </a:lnTo>
                <a:lnTo>
                  <a:pt x="557175" y="451104"/>
                </a:lnTo>
                <a:close/>
                <a:moveTo>
                  <a:pt x="643318" y="519548"/>
                </a:moveTo>
                <a:lnTo>
                  <a:pt x="640690" y="520599"/>
                </a:lnTo>
                <a:cubicBezTo>
                  <a:pt x="639471" y="520599"/>
                  <a:pt x="638455" y="521005"/>
                  <a:pt x="637642" y="521818"/>
                </a:cubicBezTo>
                <a:lnTo>
                  <a:pt x="644957" y="523037"/>
                </a:lnTo>
                <a:cubicBezTo>
                  <a:pt x="649021" y="523037"/>
                  <a:pt x="651866" y="522631"/>
                  <a:pt x="653492" y="521818"/>
                </a:cubicBezTo>
                <a:cubicBezTo>
                  <a:pt x="652272" y="521005"/>
                  <a:pt x="650647" y="520396"/>
                  <a:pt x="648615" y="519989"/>
                </a:cubicBezTo>
                <a:lnTo>
                  <a:pt x="643318" y="519548"/>
                </a:lnTo>
                <a:close/>
                <a:moveTo>
                  <a:pt x="575463" y="531572"/>
                </a:moveTo>
                <a:cubicBezTo>
                  <a:pt x="573024" y="531572"/>
                  <a:pt x="570586" y="532791"/>
                  <a:pt x="568148" y="535229"/>
                </a:cubicBezTo>
                <a:cubicBezTo>
                  <a:pt x="567335" y="533604"/>
                  <a:pt x="566928" y="532791"/>
                  <a:pt x="566928" y="532791"/>
                </a:cubicBezTo>
                <a:lnTo>
                  <a:pt x="563271" y="534010"/>
                </a:lnTo>
                <a:cubicBezTo>
                  <a:pt x="562458" y="534010"/>
                  <a:pt x="561645" y="534010"/>
                  <a:pt x="560832" y="534010"/>
                </a:cubicBezTo>
                <a:cubicBezTo>
                  <a:pt x="560020" y="534010"/>
                  <a:pt x="559613" y="534416"/>
                  <a:pt x="559613" y="535229"/>
                </a:cubicBezTo>
                <a:cubicBezTo>
                  <a:pt x="558800" y="536855"/>
                  <a:pt x="557988" y="537668"/>
                  <a:pt x="557175" y="537668"/>
                </a:cubicBezTo>
                <a:lnTo>
                  <a:pt x="551079" y="537668"/>
                </a:lnTo>
                <a:lnTo>
                  <a:pt x="553517" y="541325"/>
                </a:lnTo>
                <a:lnTo>
                  <a:pt x="551079" y="541325"/>
                </a:lnTo>
                <a:lnTo>
                  <a:pt x="549860" y="541325"/>
                </a:lnTo>
                <a:cubicBezTo>
                  <a:pt x="549860" y="541325"/>
                  <a:pt x="549453" y="540919"/>
                  <a:pt x="548640" y="540106"/>
                </a:cubicBezTo>
                <a:cubicBezTo>
                  <a:pt x="547828" y="539293"/>
                  <a:pt x="547015" y="539293"/>
                  <a:pt x="546202" y="540106"/>
                </a:cubicBezTo>
                <a:cubicBezTo>
                  <a:pt x="544576" y="540106"/>
                  <a:pt x="543764" y="538480"/>
                  <a:pt x="543764" y="535229"/>
                </a:cubicBezTo>
                <a:cubicBezTo>
                  <a:pt x="539700" y="536855"/>
                  <a:pt x="536448" y="538480"/>
                  <a:pt x="534010" y="540106"/>
                </a:cubicBezTo>
                <a:cubicBezTo>
                  <a:pt x="534010" y="538480"/>
                  <a:pt x="534416" y="537464"/>
                  <a:pt x="535229" y="537058"/>
                </a:cubicBezTo>
                <a:cubicBezTo>
                  <a:pt x="536042" y="536652"/>
                  <a:pt x="536448" y="536042"/>
                  <a:pt x="536448" y="535229"/>
                </a:cubicBezTo>
                <a:cubicBezTo>
                  <a:pt x="535636" y="534416"/>
                  <a:pt x="534620" y="534620"/>
                  <a:pt x="533400" y="535839"/>
                </a:cubicBezTo>
                <a:cubicBezTo>
                  <a:pt x="532181" y="537058"/>
                  <a:pt x="531572" y="537668"/>
                  <a:pt x="531572" y="537668"/>
                </a:cubicBezTo>
                <a:cubicBezTo>
                  <a:pt x="531572" y="536042"/>
                  <a:pt x="531165" y="534823"/>
                  <a:pt x="530352" y="534010"/>
                </a:cubicBezTo>
                <a:lnTo>
                  <a:pt x="531572" y="538887"/>
                </a:lnTo>
                <a:cubicBezTo>
                  <a:pt x="529133" y="538887"/>
                  <a:pt x="528320" y="540106"/>
                  <a:pt x="529133" y="542544"/>
                </a:cubicBezTo>
                <a:cubicBezTo>
                  <a:pt x="528320" y="541732"/>
                  <a:pt x="527101" y="540512"/>
                  <a:pt x="525476" y="538887"/>
                </a:cubicBezTo>
                <a:lnTo>
                  <a:pt x="524256" y="540106"/>
                </a:lnTo>
                <a:lnTo>
                  <a:pt x="524256" y="541325"/>
                </a:lnTo>
                <a:cubicBezTo>
                  <a:pt x="525882" y="541325"/>
                  <a:pt x="526695" y="541732"/>
                  <a:pt x="526695" y="542544"/>
                </a:cubicBezTo>
                <a:lnTo>
                  <a:pt x="523037" y="546202"/>
                </a:lnTo>
                <a:cubicBezTo>
                  <a:pt x="522224" y="547828"/>
                  <a:pt x="521208" y="548844"/>
                  <a:pt x="519989" y="549250"/>
                </a:cubicBezTo>
                <a:cubicBezTo>
                  <a:pt x="518770" y="549656"/>
                  <a:pt x="517754" y="549860"/>
                  <a:pt x="516941" y="549860"/>
                </a:cubicBezTo>
                <a:lnTo>
                  <a:pt x="516941" y="553517"/>
                </a:lnTo>
                <a:cubicBezTo>
                  <a:pt x="516128" y="553517"/>
                  <a:pt x="515519" y="554127"/>
                  <a:pt x="515112" y="555346"/>
                </a:cubicBezTo>
                <a:cubicBezTo>
                  <a:pt x="514706" y="556565"/>
                  <a:pt x="514096" y="557581"/>
                  <a:pt x="513284" y="558394"/>
                </a:cubicBezTo>
                <a:lnTo>
                  <a:pt x="513284" y="560832"/>
                </a:lnTo>
                <a:lnTo>
                  <a:pt x="513284" y="568148"/>
                </a:lnTo>
                <a:lnTo>
                  <a:pt x="515722" y="568148"/>
                </a:lnTo>
                <a:cubicBezTo>
                  <a:pt x="515722" y="568960"/>
                  <a:pt x="515316" y="570586"/>
                  <a:pt x="514503" y="573024"/>
                </a:cubicBezTo>
                <a:cubicBezTo>
                  <a:pt x="513690" y="575463"/>
                  <a:pt x="513284" y="576682"/>
                  <a:pt x="513284" y="576682"/>
                </a:cubicBezTo>
                <a:cubicBezTo>
                  <a:pt x="514909" y="577495"/>
                  <a:pt x="515722" y="577495"/>
                  <a:pt x="515722" y="576682"/>
                </a:cubicBezTo>
                <a:cubicBezTo>
                  <a:pt x="513284" y="579933"/>
                  <a:pt x="512471" y="582778"/>
                  <a:pt x="513284" y="585216"/>
                </a:cubicBezTo>
                <a:cubicBezTo>
                  <a:pt x="513284" y="588468"/>
                  <a:pt x="513284" y="590500"/>
                  <a:pt x="513284" y="591312"/>
                </a:cubicBezTo>
                <a:lnTo>
                  <a:pt x="514503" y="597408"/>
                </a:lnTo>
                <a:lnTo>
                  <a:pt x="514503" y="609600"/>
                </a:lnTo>
                <a:cubicBezTo>
                  <a:pt x="514503" y="611226"/>
                  <a:pt x="514096" y="612039"/>
                  <a:pt x="513284" y="612039"/>
                </a:cubicBezTo>
                <a:cubicBezTo>
                  <a:pt x="514909" y="612852"/>
                  <a:pt x="514909" y="614884"/>
                  <a:pt x="513284" y="618135"/>
                </a:cubicBezTo>
                <a:lnTo>
                  <a:pt x="510845" y="618135"/>
                </a:lnTo>
                <a:lnTo>
                  <a:pt x="510845" y="616916"/>
                </a:lnTo>
                <a:lnTo>
                  <a:pt x="512064" y="614477"/>
                </a:lnTo>
                <a:lnTo>
                  <a:pt x="510845" y="614477"/>
                </a:lnTo>
                <a:lnTo>
                  <a:pt x="512064" y="609600"/>
                </a:lnTo>
                <a:lnTo>
                  <a:pt x="510845" y="609600"/>
                </a:lnTo>
                <a:lnTo>
                  <a:pt x="512064" y="601066"/>
                </a:lnTo>
                <a:lnTo>
                  <a:pt x="510845" y="602285"/>
                </a:lnTo>
                <a:lnTo>
                  <a:pt x="510845" y="596189"/>
                </a:lnTo>
                <a:lnTo>
                  <a:pt x="508407" y="597408"/>
                </a:lnTo>
                <a:cubicBezTo>
                  <a:pt x="507594" y="599847"/>
                  <a:pt x="507188" y="602082"/>
                  <a:pt x="507188" y="604114"/>
                </a:cubicBezTo>
                <a:cubicBezTo>
                  <a:pt x="507188" y="606146"/>
                  <a:pt x="507594" y="607568"/>
                  <a:pt x="508407" y="608381"/>
                </a:cubicBezTo>
                <a:cubicBezTo>
                  <a:pt x="507594" y="609194"/>
                  <a:pt x="507188" y="610007"/>
                  <a:pt x="507188" y="610820"/>
                </a:cubicBezTo>
                <a:cubicBezTo>
                  <a:pt x="507188" y="611632"/>
                  <a:pt x="506781" y="612445"/>
                  <a:pt x="505968" y="613258"/>
                </a:cubicBezTo>
                <a:cubicBezTo>
                  <a:pt x="507594" y="613258"/>
                  <a:pt x="508407" y="613664"/>
                  <a:pt x="508407" y="614477"/>
                </a:cubicBezTo>
                <a:lnTo>
                  <a:pt x="504749" y="624231"/>
                </a:lnTo>
                <a:lnTo>
                  <a:pt x="505968" y="627888"/>
                </a:lnTo>
                <a:lnTo>
                  <a:pt x="504749" y="630327"/>
                </a:lnTo>
                <a:cubicBezTo>
                  <a:pt x="504749" y="630327"/>
                  <a:pt x="504749" y="630733"/>
                  <a:pt x="504749" y="631546"/>
                </a:cubicBezTo>
                <a:cubicBezTo>
                  <a:pt x="504749" y="632359"/>
                  <a:pt x="504749" y="633578"/>
                  <a:pt x="504749" y="635204"/>
                </a:cubicBezTo>
                <a:cubicBezTo>
                  <a:pt x="505562" y="636016"/>
                  <a:pt x="506375" y="635610"/>
                  <a:pt x="507188" y="633984"/>
                </a:cubicBezTo>
                <a:cubicBezTo>
                  <a:pt x="508000" y="632359"/>
                  <a:pt x="508813" y="631546"/>
                  <a:pt x="509626" y="631546"/>
                </a:cubicBezTo>
                <a:cubicBezTo>
                  <a:pt x="509626" y="636423"/>
                  <a:pt x="509220" y="640080"/>
                  <a:pt x="508407" y="642519"/>
                </a:cubicBezTo>
                <a:cubicBezTo>
                  <a:pt x="508407" y="643332"/>
                  <a:pt x="508204" y="643941"/>
                  <a:pt x="507797" y="644348"/>
                </a:cubicBezTo>
                <a:cubicBezTo>
                  <a:pt x="507391" y="644754"/>
                  <a:pt x="507188" y="645363"/>
                  <a:pt x="507188" y="646176"/>
                </a:cubicBezTo>
                <a:cubicBezTo>
                  <a:pt x="508000" y="647802"/>
                  <a:pt x="508204" y="649224"/>
                  <a:pt x="507797" y="650443"/>
                </a:cubicBezTo>
                <a:cubicBezTo>
                  <a:pt x="507391" y="651663"/>
                  <a:pt x="507188" y="652679"/>
                  <a:pt x="507188" y="653491"/>
                </a:cubicBezTo>
                <a:lnTo>
                  <a:pt x="507188" y="659588"/>
                </a:lnTo>
                <a:cubicBezTo>
                  <a:pt x="507188" y="661213"/>
                  <a:pt x="506375" y="662026"/>
                  <a:pt x="504749" y="662026"/>
                </a:cubicBezTo>
                <a:lnTo>
                  <a:pt x="504749" y="665683"/>
                </a:lnTo>
                <a:cubicBezTo>
                  <a:pt x="504749" y="664871"/>
                  <a:pt x="505156" y="664464"/>
                  <a:pt x="505968" y="664464"/>
                </a:cubicBezTo>
                <a:cubicBezTo>
                  <a:pt x="505968" y="664464"/>
                  <a:pt x="506172" y="664668"/>
                  <a:pt x="506578" y="665074"/>
                </a:cubicBezTo>
                <a:cubicBezTo>
                  <a:pt x="506984" y="665480"/>
                  <a:pt x="507188" y="665683"/>
                  <a:pt x="507188" y="665683"/>
                </a:cubicBezTo>
                <a:lnTo>
                  <a:pt x="507188" y="672999"/>
                </a:lnTo>
                <a:cubicBezTo>
                  <a:pt x="506375" y="675437"/>
                  <a:pt x="506172" y="677672"/>
                  <a:pt x="506578" y="679704"/>
                </a:cubicBezTo>
                <a:cubicBezTo>
                  <a:pt x="506984" y="681736"/>
                  <a:pt x="507188" y="683159"/>
                  <a:pt x="507188" y="683972"/>
                </a:cubicBezTo>
                <a:lnTo>
                  <a:pt x="507188" y="685191"/>
                </a:lnTo>
                <a:lnTo>
                  <a:pt x="508407" y="685191"/>
                </a:lnTo>
                <a:lnTo>
                  <a:pt x="510978" y="684925"/>
                </a:lnTo>
                <a:lnTo>
                  <a:pt x="512064" y="682752"/>
                </a:lnTo>
                <a:cubicBezTo>
                  <a:pt x="512877" y="682752"/>
                  <a:pt x="513284" y="682956"/>
                  <a:pt x="513284" y="683362"/>
                </a:cubicBezTo>
                <a:cubicBezTo>
                  <a:pt x="513284" y="683768"/>
                  <a:pt x="513690" y="683972"/>
                  <a:pt x="514503" y="683972"/>
                </a:cubicBezTo>
                <a:lnTo>
                  <a:pt x="514443" y="684566"/>
                </a:lnTo>
                <a:lnTo>
                  <a:pt x="517246" y="684276"/>
                </a:lnTo>
                <a:cubicBezTo>
                  <a:pt x="519481" y="684073"/>
                  <a:pt x="521005" y="683972"/>
                  <a:pt x="521818" y="683972"/>
                </a:cubicBezTo>
                <a:lnTo>
                  <a:pt x="525476" y="683972"/>
                </a:lnTo>
                <a:lnTo>
                  <a:pt x="531572" y="683972"/>
                </a:lnTo>
                <a:lnTo>
                  <a:pt x="521818" y="685191"/>
                </a:lnTo>
                <a:cubicBezTo>
                  <a:pt x="521005" y="685191"/>
                  <a:pt x="519583" y="685394"/>
                  <a:pt x="517551" y="685800"/>
                </a:cubicBezTo>
                <a:lnTo>
                  <a:pt x="514355" y="685445"/>
                </a:lnTo>
                <a:lnTo>
                  <a:pt x="514198" y="687020"/>
                </a:lnTo>
                <a:lnTo>
                  <a:pt x="515479" y="690606"/>
                </a:lnTo>
                <a:lnTo>
                  <a:pt x="519532" y="690753"/>
                </a:lnTo>
                <a:lnTo>
                  <a:pt x="521904" y="691114"/>
                </a:lnTo>
                <a:lnTo>
                  <a:pt x="523037" y="688848"/>
                </a:lnTo>
                <a:cubicBezTo>
                  <a:pt x="528727" y="689661"/>
                  <a:pt x="535229" y="690067"/>
                  <a:pt x="542544" y="690067"/>
                </a:cubicBezTo>
                <a:cubicBezTo>
                  <a:pt x="546608" y="687629"/>
                  <a:pt x="554736" y="686410"/>
                  <a:pt x="566928" y="686410"/>
                </a:cubicBezTo>
                <a:lnTo>
                  <a:pt x="568148" y="686410"/>
                </a:lnTo>
                <a:lnTo>
                  <a:pt x="574244" y="687629"/>
                </a:lnTo>
                <a:cubicBezTo>
                  <a:pt x="575056" y="687629"/>
                  <a:pt x="576072" y="687426"/>
                  <a:pt x="577292" y="687020"/>
                </a:cubicBezTo>
                <a:cubicBezTo>
                  <a:pt x="578511" y="686613"/>
                  <a:pt x="580340" y="687223"/>
                  <a:pt x="582778" y="688848"/>
                </a:cubicBezTo>
                <a:lnTo>
                  <a:pt x="588874" y="690067"/>
                </a:lnTo>
                <a:cubicBezTo>
                  <a:pt x="590500" y="689255"/>
                  <a:pt x="591312" y="687223"/>
                  <a:pt x="591312" y="683972"/>
                </a:cubicBezTo>
                <a:cubicBezTo>
                  <a:pt x="595376" y="684784"/>
                  <a:pt x="599034" y="684784"/>
                  <a:pt x="602285" y="683972"/>
                </a:cubicBezTo>
                <a:cubicBezTo>
                  <a:pt x="603098" y="683972"/>
                  <a:pt x="603504" y="682752"/>
                  <a:pt x="603504" y="680314"/>
                </a:cubicBezTo>
                <a:cubicBezTo>
                  <a:pt x="602692" y="679501"/>
                  <a:pt x="601676" y="679095"/>
                  <a:pt x="600456" y="679095"/>
                </a:cubicBezTo>
                <a:cubicBezTo>
                  <a:pt x="599237" y="679095"/>
                  <a:pt x="598221" y="678688"/>
                  <a:pt x="597408" y="677875"/>
                </a:cubicBezTo>
                <a:lnTo>
                  <a:pt x="594970" y="679095"/>
                </a:lnTo>
                <a:cubicBezTo>
                  <a:pt x="594157" y="679908"/>
                  <a:pt x="593344" y="680111"/>
                  <a:pt x="592532" y="679704"/>
                </a:cubicBezTo>
                <a:cubicBezTo>
                  <a:pt x="591719" y="679298"/>
                  <a:pt x="590906" y="678688"/>
                  <a:pt x="590093" y="677875"/>
                </a:cubicBezTo>
                <a:cubicBezTo>
                  <a:pt x="590093" y="677875"/>
                  <a:pt x="589890" y="677672"/>
                  <a:pt x="589484" y="677266"/>
                </a:cubicBezTo>
                <a:cubicBezTo>
                  <a:pt x="589077" y="676860"/>
                  <a:pt x="588874" y="676656"/>
                  <a:pt x="588874" y="676656"/>
                </a:cubicBezTo>
                <a:lnTo>
                  <a:pt x="582778" y="675437"/>
                </a:lnTo>
                <a:cubicBezTo>
                  <a:pt x="583591" y="673811"/>
                  <a:pt x="585216" y="673811"/>
                  <a:pt x="587655" y="675437"/>
                </a:cubicBezTo>
                <a:lnTo>
                  <a:pt x="590093" y="675437"/>
                </a:lnTo>
                <a:lnTo>
                  <a:pt x="601066" y="677875"/>
                </a:lnTo>
                <a:cubicBezTo>
                  <a:pt x="602692" y="678688"/>
                  <a:pt x="603504" y="678282"/>
                  <a:pt x="603504" y="676656"/>
                </a:cubicBezTo>
                <a:cubicBezTo>
                  <a:pt x="606756" y="677469"/>
                  <a:pt x="608991" y="677875"/>
                  <a:pt x="610210" y="677875"/>
                </a:cubicBezTo>
                <a:cubicBezTo>
                  <a:pt x="611429" y="677875"/>
                  <a:pt x="612445" y="676656"/>
                  <a:pt x="613258" y="674218"/>
                </a:cubicBezTo>
                <a:lnTo>
                  <a:pt x="612039" y="671780"/>
                </a:lnTo>
                <a:lnTo>
                  <a:pt x="610820" y="669341"/>
                </a:lnTo>
                <a:cubicBezTo>
                  <a:pt x="611632" y="668528"/>
                  <a:pt x="611836" y="667716"/>
                  <a:pt x="611429" y="666903"/>
                </a:cubicBezTo>
                <a:cubicBezTo>
                  <a:pt x="611023" y="666090"/>
                  <a:pt x="610820" y="665277"/>
                  <a:pt x="610820" y="664464"/>
                </a:cubicBezTo>
                <a:cubicBezTo>
                  <a:pt x="609600" y="663652"/>
                  <a:pt x="608686" y="662635"/>
                  <a:pt x="608076" y="661416"/>
                </a:cubicBezTo>
                <a:lnTo>
                  <a:pt x="608025" y="661176"/>
                </a:lnTo>
                <a:lnTo>
                  <a:pt x="607162" y="660807"/>
                </a:lnTo>
                <a:cubicBezTo>
                  <a:pt x="605536" y="660807"/>
                  <a:pt x="603708" y="660604"/>
                  <a:pt x="601676" y="660197"/>
                </a:cubicBezTo>
                <a:cubicBezTo>
                  <a:pt x="599644" y="659791"/>
                  <a:pt x="597815" y="659994"/>
                  <a:pt x="596189" y="660807"/>
                </a:cubicBezTo>
                <a:lnTo>
                  <a:pt x="590093" y="659588"/>
                </a:lnTo>
                <a:cubicBezTo>
                  <a:pt x="589280" y="660400"/>
                  <a:pt x="588671" y="660604"/>
                  <a:pt x="588264" y="660197"/>
                </a:cubicBezTo>
                <a:cubicBezTo>
                  <a:pt x="587858" y="659791"/>
                  <a:pt x="587248" y="659588"/>
                  <a:pt x="586436" y="659588"/>
                </a:cubicBezTo>
                <a:lnTo>
                  <a:pt x="581559" y="659588"/>
                </a:lnTo>
                <a:lnTo>
                  <a:pt x="575463" y="658368"/>
                </a:lnTo>
                <a:cubicBezTo>
                  <a:pt x="575463" y="657555"/>
                  <a:pt x="574650" y="657555"/>
                  <a:pt x="573024" y="658368"/>
                </a:cubicBezTo>
                <a:cubicBezTo>
                  <a:pt x="571399" y="657555"/>
                  <a:pt x="570586" y="657149"/>
                  <a:pt x="570586" y="657149"/>
                </a:cubicBezTo>
                <a:lnTo>
                  <a:pt x="565709" y="657149"/>
                </a:lnTo>
                <a:cubicBezTo>
                  <a:pt x="565709" y="656336"/>
                  <a:pt x="566116" y="655320"/>
                  <a:pt x="566928" y="654101"/>
                </a:cubicBezTo>
                <a:cubicBezTo>
                  <a:pt x="567741" y="652882"/>
                  <a:pt x="568554" y="652679"/>
                  <a:pt x="569367" y="653491"/>
                </a:cubicBezTo>
                <a:lnTo>
                  <a:pt x="577901" y="654711"/>
                </a:lnTo>
                <a:cubicBezTo>
                  <a:pt x="579527" y="655524"/>
                  <a:pt x="579933" y="655117"/>
                  <a:pt x="579120" y="653491"/>
                </a:cubicBezTo>
                <a:lnTo>
                  <a:pt x="580340" y="652272"/>
                </a:lnTo>
                <a:lnTo>
                  <a:pt x="591312" y="652272"/>
                </a:lnTo>
                <a:cubicBezTo>
                  <a:pt x="597815" y="652272"/>
                  <a:pt x="602285" y="651460"/>
                  <a:pt x="604724" y="649834"/>
                </a:cubicBezTo>
                <a:lnTo>
                  <a:pt x="597408" y="651053"/>
                </a:lnTo>
                <a:lnTo>
                  <a:pt x="597408" y="649834"/>
                </a:lnTo>
                <a:lnTo>
                  <a:pt x="601066" y="649834"/>
                </a:lnTo>
                <a:cubicBezTo>
                  <a:pt x="600253" y="649021"/>
                  <a:pt x="599034" y="648615"/>
                  <a:pt x="597408" y="648615"/>
                </a:cubicBezTo>
                <a:lnTo>
                  <a:pt x="590093" y="648615"/>
                </a:lnTo>
                <a:cubicBezTo>
                  <a:pt x="588468" y="649427"/>
                  <a:pt x="587045" y="649631"/>
                  <a:pt x="585826" y="649224"/>
                </a:cubicBezTo>
                <a:cubicBezTo>
                  <a:pt x="584607" y="648818"/>
                  <a:pt x="583591" y="649021"/>
                  <a:pt x="582778" y="649834"/>
                </a:cubicBezTo>
                <a:cubicBezTo>
                  <a:pt x="580340" y="650647"/>
                  <a:pt x="578511" y="650850"/>
                  <a:pt x="577292" y="650443"/>
                </a:cubicBezTo>
                <a:cubicBezTo>
                  <a:pt x="576072" y="650037"/>
                  <a:pt x="574650" y="649834"/>
                  <a:pt x="573024" y="649834"/>
                </a:cubicBezTo>
                <a:lnTo>
                  <a:pt x="577901" y="648615"/>
                </a:lnTo>
                <a:cubicBezTo>
                  <a:pt x="579527" y="648615"/>
                  <a:pt x="581152" y="648208"/>
                  <a:pt x="582778" y="647396"/>
                </a:cubicBezTo>
                <a:lnTo>
                  <a:pt x="585216" y="648615"/>
                </a:lnTo>
                <a:lnTo>
                  <a:pt x="583997" y="647396"/>
                </a:lnTo>
                <a:lnTo>
                  <a:pt x="585216" y="646176"/>
                </a:lnTo>
                <a:lnTo>
                  <a:pt x="597408" y="643738"/>
                </a:lnTo>
                <a:lnTo>
                  <a:pt x="599847" y="642519"/>
                </a:lnTo>
                <a:cubicBezTo>
                  <a:pt x="598221" y="640893"/>
                  <a:pt x="596596" y="640284"/>
                  <a:pt x="594970" y="640690"/>
                </a:cubicBezTo>
                <a:cubicBezTo>
                  <a:pt x="593344" y="641096"/>
                  <a:pt x="591719" y="640893"/>
                  <a:pt x="590093" y="640080"/>
                </a:cubicBezTo>
                <a:lnTo>
                  <a:pt x="594970" y="640080"/>
                </a:lnTo>
                <a:cubicBezTo>
                  <a:pt x="594157" y="640080"/>
                  <a:pt x="592328" y="639877"/>
                  <a:pt x="589484" y="639471"/>
                </a:cubicBezTo>
                <a:cubicBezTo>
                  <a:pt x="586639" y="639064"/>
                  <a:pt x="584404" y="639674"/>
                  <a:pt x="582778" y="641299"/>
                </a:cubicBezTo>
                <a:lnTo>
                  <a:pt x="581559" y="641299"/>
                </a:lnTo>
                <a:cubicBezTo>
                  <a:pt x="579933" y="640487"/>
                  <a:pt x="578511" y="640284"/>
                  <a:pt x="577292" y="640690"/>
                </a:cubicBezTo>
                <a:cubicBezTo>
                  <a:pt x="576072" y="641096"/>
                  <a:pt x="574650" y="640893"/>
                  <a:pt x="573024" y="640080"/>
                </a:cubicBezTo>
                <a:lnTo>
                  <a:pt x="566928" y="640080"/>
                </a:lnTo>
                <a:cubicBezTo>
                  <a:pt x="566116" y="640893"/>
                  <a:pt x="564490" y="641096"/>
                  <a:pt x="562052" y="640690"/>
                </a:cubicBezTo>
                <a:cubicBezTo>
                  <a:pt x="559613" y="640284"/>
                  <a:pt x="557988" y="640487"/>
                  <a:pt x="557175" y="641299"/>
                </a:cubicBezTo>
                <a:lnTo>
                  <a:pt x="552298" y="640080"/>
                </a:lnTo>
                <a:cubicBezTo>
                  <a:pt x="553924" y="639268"/>
                  <a:pt x="554736" y="638861"/>
                  <a:pt x="554736" y="638861"/>
                </a:cubicBezTo>
                <a:lnTo>
                  <a:pt x="557175" y="638861"/>
                </a:lnTo>
                <a:cubicBezTo>
                  <a:pt x="562864" y="637235"/>
                  <a:pt x="567335" y="636423"/>
                  <a:pt x="570586" y="636423"/>
                </a:cubicBezTo>
                <a:lnTo>
                  <a:pt x="586436" y="633984"/>
                </a:lnTo>
                <a:cubicBezTo>
                  <a:pt x="588061" y="633984"/>
                  <a:pt x="588874" y="633171"/>
                  <a:pt x="588874" y="631546"/>
                </a:cubicBezTo>
                <a:cubicBezTo>
                  <a:pt x="588061" y="632359"/>
                  <a:pt x="587248" y="632562"/>
                  <a:pt x="586436" y="632156"/>
                </a:cubicBezTo>
                <a:cubicBezTo>
                  <a:pt x="585623" y="631749"/>
                  <a:pt x="585216" y="631952"/>
                  <a:pt x="585216" y="632765"/>
                </a:cubicBezTo>
                <a:lnTo>
                  <a:pt x="571805" y="630327"/>
                </a:lnTo>
                <a:cubicBezTo>
                  <a:pt x="567741" y="630327"/>
                  <a:pt x="564896" y="630733"/>
                  <a:pt x="563271" y="631546"/>
                </a:cubicBezTo>
                <a:lnTo>
                  <a:pt x="562052" y="630327"/>
                </a:lnTo>
                <a:lnTo>
                  <a:pt x="560832" y="631546"/>
                </a:lnTo>
                <a:cubicBezTo>
                  <a:pt x="560020" y="631546"/>
                  <a:pt x="558597" y="631546"/>
                  <a:pt x="556565" y="631546"/>
                </a:cubicBezTo>
                <a:cubicBezTo>
                  <a:pt x="554533" y="631546"/>
                  <a:pt x="553111" y="630733"/>
                  <a:pt x="552298" y="629107"/>
                </a:cubicBezTo>
                <a:cubicBezTo>
                  <a:pt x="553924" y="629920"/>
                  <a:pt x="555549" y="630327"/>
                  <a:pt x="557175" y="630327"/>
                </a:cubicBezTo>
                <a:lnTo>
                  <a:pt x="557175" y="629107"/>
                </a:lnTo>
                <a:cubicBezTo>
                  <a:pt x="557988" y="628295"/>
                  <a:pt x="559410" y="627888"/>
                  <a:pt x="561442" y="627888"/>
                </a:cubicBezTo>
                <a:cubicBezTo>
                  <a:pt x="563474" y="627888"/>
                  <a:pt x="565303" y="627482"/>
                  <a:pt x="566928" y="626669"/>
                </a:cubicBezTo>
                <a:lnTo>
                  <a:pt x="573024" y="626669"/>
                </a:lnTo>
                <a:cubicBezTo>
                  <a:pt x="573837" y="627482"/>
                  <a:pt x="574244" y="628295"/>
                  <a:pt x="574244" y="629107"/>
                </a:cubicBezTo>
                <a:cubicBezTo>
                  <a:pt x="574244" y="629920"/>
                  <a:pt x="574650" y="629920"/>
                  <a:pt x="575463" y="629107"/>
                </a:cubicBezTo>
                <a:lnTo>
                  <a:pt x="574244" y="627888"/>
                </a:lnTo>
                <a:lnTo>
                  <a:pt x="586436" y="625450"/>
                </a:lnTo>
                <a:lnTo>
                  <a:pt x="560832" y="625450"/>
                </a:lnTo>
                <a:cubicBezTo>
                  <a:pt x="560832" y="626263"/>
                  <a:pt x="560426" y="626669"/>
                  <a:pt x="559613" y="626669"/>
                </a:cubicBezTo>
                <a:cubicBezTo>
                  <a:pt x="558800" y="626669"/>
                  <a:pt x="558394" y="627076"/>
                  <a:pt x="558394" y="627888"/>
                </a:cubicBezTo>
                <a:lnTo>
                  <a:pt x="557175" y="627888"/>
                </a:lnTo>
                <a:cubicBezTo>
                  <a:pt x="556362" y="625450"/>
                  <a:pt x="555143" y="624231"/>
                  <a:pt x="553517" y="624231"/>
                </a:cubicBezTo>
                <a:cubicBezTo>
                  <a:pt x="550266" y="624231"/>
                  <a:pt x="545999" y="624434"/>
                  <a:pt x="540716" y="624840"/>
                </a:cubicBezTo>
                <a:cubicBezTo>
                  <a:pt x="535432" y="625247"/>
                  <a:pt x="529540" y="625044"/>
                  <a:pt x="523037" y="624231"/>
                </a:cubicBezTo>
                <a:cubicBezTo>
                  <a:pt x="521412" y="625044"/>
                  <a:pt x="516941" y="625450"/>
                  <a:pt x="509626" y="625450"/>
                </a:cubicBezTo>
                <a:cubicBezTo>
                  <a:pt x="509626" y="624637"/>
                  <a:pt x="509423" y="624028"/>
                  <a:pt x="509016" y="623621"/>
                </a:cubicBezTo>
                <a:cubicBezTo>
                  <a:pt x="508610" y="623215"/>
                  <a:pt x="508000" y="623012"/>
                  <a:pt x="507188" y="623012"/>
                </a:cubicBezTo>
                <a:lnTo>
                  <a:pt x="510845" y="623012"/>
                </a:lnTo>
                <a:cubicBezTo>
                  <a:pt x="514909" y="623012"/>
                  <a:pt x="520192" y="623215"/>
                  <a:pt x="526695" y="623621"/>
                </a:cubicBezTo>
                <a:cubicBezTo>
                  <a:pt x="533197" y="624028"/>
                  <a:pt x="540512" y="623824"/>
                  <a:pt x="548640" y="623012"/>
                </a:cubicBezTo>
                <a:cubicBezTo>
                  <a:pt x="557581" y="623012"/>
                  <a:pt x="564084" y="622605"/>
                  <a:pt x="568148" y="621792"/>
                </a:cubicBezTo>
                <a:cubicBezTo>
                  <a:pt x="578714" y="620980"/>
                  <a:pt x="584404" y="620167"/>
                  <a:pt x="585216" y="619354"/>
                </a:cubicBezTo>
                <a:lnTo>
                  <a:pt x="587655" y="618135"/>
                </a:lnTo>
                <a:lnTo>
                  <a:pt x="585216" y="615696"/>
                </a:lnTo>
                <a:lnTo>
                  <a:pt x="585216" y="614477"/>
                </a:lnTo>
                <a:lnTo>
                  <a:pt x="580340" y="612039"/>
                </a:lnTo>
                <a:cubicBezTo>
                  <a:pt x="578714" y="613664"/>
                  <a:pt x="577901" y="613664"/>
                  <a:pt x="577901" y="612039"/>
                </a:cubicBezTo>
                <a:cubicBezTo>
                  <a:pt x="577901" y="610413"/>
                  <a:pt x="577088" y="608788"/>
                  <a:pt x="575463" y="607162"/>
                </a:cubicBezTo>
                <a:lnTo>
                  <a:pt x="570586" y="603504"/>
                </a:lnTo>
                <a:lnTo>
                  <a:pt x="575463" y="604724"/>
                </a:lnTo>
                <a:lnTo>
                  <a:pt x="574244" y="603504"/>
                </a:lnTo>
                <a:cubicBezTo>
                  <a:pt x="573431" y="602691"/>
                  <a:pt x="573024" y="601675"/>
                  <a:pt x="573024" y="600456"/>
                </a:cubicBezTo>
                <a:cubicBezTo>
                  <a:pt x="573024" y="599237"/>
                  <a:pt x="572618" y="598221"/>
                  <a:pt x="571805" y="597408"/>
                </a:cubicBezTo>
                <a:cubicBezTo>
                  <a:pt x="570180" y="596596"/>
                  <a:pt x="566116" y="594970"/>
                  <a:pt x="559613" y="592532"/>
                </a:cubicBezTo>
                <a:cubicBezTo>
                  <a:pt x="559613" y="594157"/>
                  <a:pt x="560020" y="595376"/>
                  <a:pt x="560832" y="596189"/>
                </a:cubicBezTo>
                <a:cubicBezTo>
                  <a:pt x="562458" y="597002"/>
                  <a:pt x="562864" y="597815"/>
                  <a:pt x="562052" y="598628"/>
                </a:cubicBezTo>
                <a:cubicBezTo>
                  <a:pt x="562052" y="597815"/>
                  <a:pt x="561239" y="597408"/>
                  <a:pt x="559613" y="597408"/>
                </a:cubicBezTo>
                <a:lnTo>
                  <a:pt x="558394" y="597408"/>
                </a:lnTo>
                <a:cubicBezTo>
                  <a:pt x="555143" y="599034"/>
                  <a:pt x="552704" y="598221"/>
                  <a:pt x="551079" y="594970"/>
                </a:cubicBezTo>
                <a:cubicBezTo>
                  <a:pt x="550266" y="594970"/>
                  <a:pt x="549453" y="594767"/>
                  <a:pt x="548640" y="594360"/>
                </a:cubicBezTo>
                <a:cubicBezTo>
                  <a:pt x="547828" y="593954"/>
                  <a:pt x="546202" y="594157"/>
                  <a:pt x="543764" y="594970"/>
                </a:cubicBezTo>
                <a:cubicBezTo>
                  <a:pt x="541325" y="596596"/>
                  <a:pt x="538480" y="596596"/>
                  <a:pt x="535229" y="594970"/>
                </a:cubicBezTo>
                <a:cubicBezTo>
                  <a:pt x="534416" y="594970"/>
                  <a:pt x="534416" y="594563"/>
                  <a:pt x="535229" y="593751"/>
                </a:cubicBezTo>
                <a:cubicBezTo>
                  <a:pt x="536042" y="592938"/>
                  <a:pt x="536448" y="591719"/>
                  <a:pt x="536448" y="590093"/>
                </a:cubicBezTo>
                <a:lnTo>
                  <a:pt x="532791" y="588874"/>
                </a:lnTo>
                <a:lnTo>
                  <a:pt x="534010" y="588874"/>
                </a:lnTo>
                <a:lnTo>
                  <a:pt x="532791" y="582778"/>
                </a:lnTo>
                <a:lnTo>
                  <a:pt x="532791" y="577901"/>
                </a:lnTo>
                <a:cubicBezTo>
                  <a:pt x="531978" y="577088"/>
                  <a:pt x="531572" y="575869"/>
                  <a:pt x="531572" y="574243"/>
                </a:cubicBezTo>
                <a:lnTo>
                  <a:pt x="536448" y="569367"/>
                </a:lnTo>
                <a:cubicBezTo>
                  <a:pt x="534823" y="568554"/>
                  <a:pt x="534213" y="567538"/>
                  <a:pt x="534620" y="566319"/>
                </a:cubicBezTo>
                <a:cubicBezTo>
                  <a:pt x="535026" y="565099"/>
                  <a:pt x="535229" y="564490"/>
                  <a:pt x="535229" y="564490"/>
                </a:cubicBezTo>
                <a:lnTo>
                  <a:pt x="538887" y="565709"/>
                </a:lnTo>
                <a:cubicBezTo>
                  <a:pt x="538887" y="564896"/>
                  <a:pt x="539090" y="564287"/>
                  <a:pt x="539496" y="563880"/>
                </a:cubicBezTo>
                <a:cubicBezTo>
                  <a:pt x="539903" y="563474"/>
                  <a:pt x="539700" y="562864"/>
                  <a:pt x="538887" y="562051"/>
                </a:cubicBezTo>
                <a:lnTo>
                  <a:pt x="539825" y="558300"/>
                </a:lnTo>
                <a:lnTo>
                  <a:pt x="535229" y="559613"/>
                </a:lnTo>
                <a:lnTo>
                  <a:pt x="527914" y="563271"/>
                </a:lnTo>
                <a:lnTo>
                  <a:pt x="527914" y="562051"/>
                </a:lnTo>
                <a:cubicBezTo>
                  <a:pt x="528727" y="561239"/>
                  <a:pt x="529743" y="560426"/>
                  <a:pt x="530962" y="559613"/>
                </a:cubicBezTo>
                <a:cubicBezTo>
                  <a:pt x="532181" y="558800"/>
                  <a:pt x="533197" y="558394"/>
                  <a:pt x="534010" y="558394"/>
                </a:cubicBezTo>
                <a:lnTo>
                  <a:pt x="541899" y="556027"/>
                </a:lnTo>
                <a:lnTo>
                  <a:pt x="541935" y="555956"/>
                </a:lnTo>
                <a:lnTo>
                  <a:pt x="541998" y="555998"/>
                </a:lnTo>
                <a:lnTo>
                  <a:pt x="542719" y="555781"/>
                </a:lnTo>
                <a:lnTo>
                  <a:pt x="545592" y="552907"/>
                </a:lnTo>
                <a:lnTo>
                  <a:pt x="547963" y="551485"/>
                </a:lnTo>
                <a:lnTo>
                  <a:pt x="548031" y="551079"/>
                </a:lnTo>
                <a:cubicBezTo>
                  <a:pt x="548437" y="550266"/>
                  <a:pt x="549047" y="549860"/>
                  <a:pt x="549860" y="549860"/>
                </a:cubicBezTo>
                <a:lnTo>
                  <a:pt x="558394" y="549860"/>
                </a:lnTo>
                <a:lnTo>
                  <a:pt x="559613" y="552298"/>
                </a:lnTo>
                <a:lnTo>
                  <a:pt x="561564" y="550347"/>
                </a:lnTo>
                <a:lnTo>
                  <a:pt x="559613" y="549860"/>
                </a:lnTo>
                <a:lnTo>
                  <a:pt x="562204" y="549707"/>
                </a:lnTo>
                <a:lnTo>
                  <a:pt x="563271" y="548640"/>
                </a:lnTo>
                <a:lnTo>
                  <a:pt x="564992" y="549501"/>
                </a:lnTo>
                <a:lnTo>
                  <a:pt x="566471" y="549098"/>
                </a:lnTo>
                <a:lnTo>
                  <a:pt x="566928" y="548640"/>
                </a:lnTo>
                <a:lnTo>
                  <a:pt x="565709" y="548640"/>
                </a:lnTo>
                <a:lnTo>
                  <a:pt x="564490" y="543764"/>
                </a:lnTo>
                <a:lnTo>
                  <a:pt x="568148" y="542544"/>
                </a:lnTo>
                <a:lnTo>
                  <a:pt x="568148" y="542300"/>
                </a:lnTo>
                <a:lnTo>
                  <a:pt x="566928" y="542544"/>
                </a:lnTo>
                <a:cubicBezTo>
                  <a:pt x="566928" y="542544"/>
                  <a:pt x="564084" y="543357"/>
                  <a:pt x="558394" y="544983"/>
                </a:cubicBezTo>
                <a:lnTo>
                  <a:pt x="546202" y="549860"/>
                </a:lnTo>
                <a:lnTo>
                  <a:pt x="544983" y="548640"/>
                </a:lnTo>
                <a:lnTo>
                  <a:pt x="549860" y="546202"/>
                </a:lnTo>
                <a:cubicBezTo>
                  <a:pt x="557175" y="542951"/>
                  <a:pt x="562052" y="541325"/>
                  <a:pt x="564490" y="541325"/>
                </a:cubicBezTo>
                <a:lnTo>
                  <a:pt x="568148" y="541325"/>
                </a:lnTo>
                <a:cubicBezTo>
                  <a:pt x="568148" y="541325"/>
                  <a:pt x="568757" y="540919"/>
                  <a:pt x="569976" y="540106"/>
                </a:cubicBezTo>
                <a:lnTo>
                  <a:pt x="570808" y="539108"/>
                </a:lnTo>
                <a:lnTo>
                  <a:pt x="570586" y="536448"/>
                </a:lnTo>
                <a:cubicBezTo>
                  <a:pt x="570586" y="534823"/>
                  <a:pt x="572212" y="533197"/>
                  <a:pt x="575463" y="531572"/>
                </a:cubicBezTo>
                <a:cubicBezTo>
                  <a:pt x="575463" y="532384"/>
                  <a:pt x="575666" y="532994"/>
                  <a:pt x="576072" y="533400"/>
                </a:cubicBezTo>
                <a:cubicBezTo>
                  <a:pt x="576479" y="533807"/>
                  <a:pt x="577088" y="534416"/>
                  <a:pt x="577901" y="535229"/>
                </a:cubicBezTo>
                <a:lnTo>
                  <a:pt x="576682" y="531572"/>
                </a:lnTo>
                <a:lnTo>
                  <a:pt x="575463" y="531572"/>
                </a:lnTo>
                <a:close/>
                <a:moveTo>
                  <a:pt x="602285" y="549860"/>
                </a:moveTo>
                <a:lnTo>
                  <a:pt x="598429" y="551306"/>
                </a:lnTo>
                <a:lnTo>
                  <a:pt x="602895" y="552298"/>
                </a:lnTo>
                <a:lnTo>
                  <a:pt x="603504" y="549860"/>
                </a:lnTo>
                <a:lnTo>
                  <a:pt x="602285" y="549860"/>
                </a:lnTo>
                <a:close/>
                <a:moveTo>
                  <a:pt x="547828" y="552298"/>
                </a:moveTo>
                <a:lnTo>
                  <a:pt x="546202" y="554736"/>
                </a:lnTo>
                <a:lnTo>
                  <a:pt x="547515" y="554174"/>
                </a:lnTo>
                <a:lnTo>
                  <a:pt x="547828" y="552298"/>
                </a:lnTo>
                <a:close/>
                <a:moveTo>
                  <a:pt x="541325" y="557871"/>
                </a:moveTo>
                <a:lnTo>
                  <a:pt x="540919" y="557987"/>
                </a:lnTo>
                <a:lnTo>
                  <a:pt x="541325" y="558394"/>
                </a:lnTo>
                <a:lnTo>
                  <a:pt x="541325" y="557871"/>
                </a:lnTo>
                <a:close/>
                <a:moveTo>
                  <a:pt x="543764" y="559613"/>
                </a:moveTo>
                <a:lnTo>
                  <a:pt x="543589" y="559961"/>
                </a:lnTo>
                <a:lnTo>
                  <a:pt x="544124" y="559641"/>
                </a:lnTo>
                <a:lnTo>
                  <a:pt x="543764" y="559613"/>
                </a:lnTo>
                <a:close/>
                <a:moveTo>
                  <a:pt x="666903" y="583997"/>
                </a:moveTo>
                <a:lnTo>
                  <a:pt x="669341" y="587655"/>
                </a:lnTo>
                <a:cubicBezTo>
                  <a:pt x="670967" y="590093"/>
                  <a:pt x="672389" y="591922"/>
                  <a:pt x="673608" y="593141"/>
                </a:cubicBezTo>
                <a:cubicBezTo>
                  <a:pt x="674828" y="594360"/>
                  <a:pt x="676250" y="595783"/>
                  <a:pt x="677876" y="597408"/>
                </a:cubicBezTo>
                <a:cubicBezTo>
                  <a:pt x="681127" y="600660"/>
                  <a:pt x="682752" y="602285"/>
                  <a:pt x="682752" y="602285"/>
                </a:cubicBezTo>
                <a:cubicBezTo>
                  <a:pt x="682752" y="604724"/>
                  <a:pt x="683565" y="605536"/>
                  <a:pt x="685191" y="604724"/>
                </a:cubicBezTo>
                <a:lnTo>
                  <a:pt x="686410" y="607162"/>
                </a:lnTo>
                <a:cubicBezTo>
                  <a:pt x="688036" y="608788"/>
                  <a:pt x="688848" y="608788"/>
                  <a:pt x="688848" y="607162"/>
                </a:cubicBezTo>
                <a:cubicBezTo>
                  <a:pt x="690474" y="607162"/>
                  <a:pt x="691287" y="606756"/>
                  <a:pt x="691287" y="605943"/>
                </a:cubicBezTo>
                <a:lnTo>
                  <a:pt x="666903" y="583997"/>
                </a:lnTo>
                <a:close/>
                <a:moveTo>
                  <a:pt x="514503" y="538887"/>
                </a:moveTo>
                <a:cubicBezTo>
                  <a:pt x="513690" y="540512"/>
                  <a:pt x="514096" y="541325"/>
                  <a:pt x="515722" y="541325"/>
                </a:cubicBezTo>
                <a:lnTo>
                  <a:pt x="516941" y="540106"/>
                </a:lnTo>
                <a:lnTo>
                  <a:pt x="514503" y="538887"/>
                </a:lnTo>
                <a:close/>
                <a:moveTo>
                  <a:pt x="327965" y="548640"/>
                </a:moveTo>
                <a:cubicBezTo>
                  <a:pt x="326340" y="549453"/>
                  <a:pt x="324714" y="550266"/>
                  <a:pt x="323088" y="551079"/>
                </a:cubicBezTo>
                <a:cubicBezTo>
                  <a:pt x="324714" y="550266"/>
                  <a:pt x="326746" y="549860"/>
                  <a:pt x="329184" y="549860"/>
                </a:cubicBezTo>
                <a:lnTo>
                  <a:pt x="327965" y="548640"/>
                </a:lnTo>
                <a:close/>
                <a:moveTo>
                  <a:pt x="509626" y="587655"/>
                </a:moveTo>
                <a:cubicBezTo>
                  <a:pt x="506375" y="589280"/>
                  <a:pt x="505968" y="591719"/>
                  <a:pt x="508407" y="594970"/>
                </a:cubicBezTo>
                <a:cubicBezTo>
                  <a:pt x="509220" y="594970"/>
                  <a:pt x="509626" y="593954"/>
                  <a:pt x="509626" y="591922"/>
                </a:cubicBezTo>
                <a:cubicBezTo>
                  <a:pt x="509626" y="589890"/>
                  <a:pt x="509626" y="588468"/>
                  <a:pt x="509626" y="587655"/>
                </a:cubicBezTo>
                <a:close/>
                <a:moveTo>
                  <a:pt x="488900" y="597408"/>
                </a:moveTo>
                <a:lnTo>
                  <a:pt x="488900" y="602285"/>
                </a:lnTo>
                <a:cubicBezTo>
                  <a:pt x="488900" y="602285"/>
                  <a:pt x="489103" y="602488"/>
                  <a:pt x="489509" y="602895"/>
                </a:cubicBezTo>
                <a:cubicBezTo>
                  <a:pt x="489916" y="603301"/>
                  <a:pt x="490119" y="603504"/>
                  <a:pt x="490119" y="603504"/>
                </a:cubicBezTo>
                <a:cubicBezTo>
                  <a:pt x="490119" y="602691"/>
                  <a:pt x="490525" y="602488"/>
                  <a:pt x="491338" y="602895"/>
                </a:cubicBezTo>
                <a:cubicBezTo>
                  <a:pt x="492151" y="603301"/>
                  <a:pt x="493370" y="603098"/>
                  <a:pt x="494996" y="602285"/>
                </a:cubicBezTo>
                <a:lnTo>
                  <a:pt x="494996" y="605943"/>
                </a:lnTo>
                <a:cubicBezTo>
                  <a:pt x="494996" y="605130"/>
                  <a:pt x="494183" y="604724"/>
                  <a:pt x="492557" y="604724"/>
                </a:cubicBezTo>
                <a:cubicBezTo>
                  <a:pt x="491744" y="603911"/>
                  <a:pt x="490525" y="604317"/>
                  <a:pt x="488900" y="605943"/>
                </a:cubicBezTo>
                <a:lnTo>
                  <a:pt x="488900" y="607162"/>
                </a:lnTo>
                <a:cubicBezTo>
                  <a:pt x="488087" y="609600"/>
                  <a:pt x="488087" y="611226"/>
                  <a:pt x="488900" y="612039"/>
                </a:cubicBezTo>
                <a:lnTo>
                  <a:pt x="488900" y="615696"/>
                </a:lnTo>
                <a:cubicBezTo>
                  <a:pt x="488087" y="618135"/>
                  <a:pt x="488087" y="620167"/>
                  <a:pt x="488900" y="621792"/>
                </a:cubicBezTo>
                <a:cubicBezTo>
                  <a:pt x="488087" y="623418"/>
                  <a:pt x="487680" y="626263"/>
                  <a:pt x="487680" y="630327"/>
                </a:cubicBezTo>
                <a:lnTo>
                  <a:pt x="490119" y="631546"/>
                </a:lnTo>
                <a:cubicBezTo>
                  <a:pt x="489306" y="632359"/>
                  <a:pt x="488900" y="633578"/>
                  <a:pt x="488900" y="635204"/>
                </a:cubicBezTo>
                <a:cubicBezTo>
                  <a:pt x="488900" y="636829"/>
                  <a:pt x="488493" y="638048"/>
                  <a:pt x="487680" y="638861"/>
                </a:cubicBezTo>
                <a:cubicBezTo>
                  <a:pt x="486868" y="638861"/>
                  <a:pt x="487274" y="640893"/>
                  <a:pt x="488900" y="644957"/>
                </a:cubicBezTo>
                <a:cubicBezTo>
                  <a:pt x="488900" y="646583"/>
                  <a:pt x="488900" y="647396"/>
                  <a:pt x="488900" y="647396"/>
                </a:cubicBezTo>
                <a:cubicBezTo>
                  <a:pt x="488900" y="648208"/>
                  <a:pt x="488696" y="648615"/>
                  <a:pt x="488290" y="648615"/>
                </a:cubicBezTo>
                <a:cubicBezTo>
                  <a:pt x="487884" y="648615"/>
                  <a:pt x="487274" y="648615"/>
                  <a:pt x="486461" y="648615"/>
                </a:cubicBezTo>
                <a:cubicBezTo>
                  <a:pt x="488087" y="649427"/>
                  <a:pt x="489103" y="650240"/>
                  <a:pt x="489509" y="651053"/>
                </a:cubicBezTo>
                <a:cubicBezTo>
                  <a:pt x="489916" y="651866"/>
                  <a:pt x="489712" y="653085"/>
                  <a:pt x="488900" y="654711"/>
                </a:cubicBezTo>
                <a:cubicBezTo>
                  <a:pt x="487274" y="656336"/>
                  <a:pt x="487680" y="657555"/>
                  <a:pt x="490119" y="658368"/>
                </a:cubicBezTo>
                <a:lnTo>
                  <a:pt x="488900" y="664464"/>
                </a:lnTo>
                <a:cubicBezTo>
                  <a:pt x="488087" y="665277"/>
                  <a:pt x="488087" y="666496"/>
                  <a:pt x="488900" y="668122"/>
                </a:cubicBezTo>
                <a:cubicBezTo>
                  <a:pt x="489712" y="669747"/>
                  <a:pt x="489712" y="671780"/>
                  <a:pt x="488900" y="674218"/>
                </a:cubicBezTo>
                <a:lnTo>
                  <a:pt x="490119" y="676656"/>
                </a:lnTo>
                <a:cubicBezTo>
                  <a:pt x="491744" y="676656"/>
                  <a:pt x="492557" y="674218"/>
                  <a:pt x="492557" y="669341"/>
                </a:cubicBezTo>
                <a:cubicBezTo>
                  <a:pt x="493370" y="670154"/>
                  <a:pt x="493776" y="671373"/>
                  <a:pt x="493776" y="672999"/>
                </a:cubicBezTo>
                <a:cubicBezTo>
                  <a:pt x="493776" y="674624"/>
                  <a:pt x="492151" y="677063"/>
                  <a:pt x="488900" y="680314"/>
                </a:cubicBezTo>
                <a:cubicBezTo>
                  <a:pt x="489712" y="680314"/>
                  <a:pt x="489916" y="680720"/>
                  <a:pt x="489509" y="681533"/>
                </a:cubicBezTo>
                <a:cubicBezTo>
                  <a:pt x="489103" y="682346"/>
                  <a:pt x="489306" y="682752"/>
                  <a:pt x="490119" y="682752"/>
                </a:cubicBezTo>
                <a:lnTo>
                  <a:pt x="490119" y="685191"/>
                </a:lnTo>
                <a:lnTo>
                  <a:pt x="494996" y="685191"/>
                </a:lnTo>
                <a:cubicBezTo>
                  <a:pt x="494996" y="684378"/>
                  <a:pt x="494996" y="683768"/>
                  <a:pt x="494996" y="683362"/>
                </a:cubicBezTo>
                <a:cubicBezTo>
                  <a:pt x="494996" y="682956"/>
                  <a:pt x="494183" y="682752"/>
                  <a:pt x="492557" y="682752"/>
                </a:cubicBezTo>
                <a:cubicBezTo>
                  <a:pt x="491744" y="683565"/>
                  <a:pt x="491135" y="683768"/>
                  <a:pt x="490728" y="683362"/>
                </a:cubicBezTo>
                <a:cubicBezTo>
                  <a:pt x="490322" y="682956"/>
                  <a:pt x="490119" y="682346"/>
                  <a:pt x="490119" y="681533"/>
                </a:cubicBezTo>
                <a:cubicBezTo>
                  <a:pt x="492557" y="681533"/>
                  <a:pt x="494183" y="681127"/>
                  <a:pt x="494996" y="680314"/>
                </a:cubicBezTo>
                <a:cubicBezTo>
                  <a:pt x="494996" y="679501"/>
                  <a:pt x="495199" y="679095"/>
                  <a:pt x="495605" y="679095"/>
                </a:cubicBezTo>
                <a:cubicBezTo>
                  <a:pt x="496012" y="679095"/>
                  <a:pt x="496215" y="679095"/>
                  <a:pt x="496215" y="679095"/>
                </a:cubicBezTo>
                <a:cubicBezTo>
                  <a:pt x="496215" y="676656"/>
                  <a:pt x="495808" y="675437"/>
                  <a:pt x="494996" y="675437"/>
                </a:cubicBezTo>
                <a:cubicBezTo>
                  <a:pt x="495808" y="672999"/>
                  <a:pt x="496012" y="670764"/>
                  <a:pt x="495605" y="668732"/>
                </a:cubicBezTo>
                <a:cubicBezTo>
                  <a:pt x="495199" y="666699"/>
                  <a:pt x="494996" y="664871"/>
                  <a:pt x="494996" y="663245"/>
                </a:cubicBezTo>
                <a:lnTo>
                  <a:pt x="496215" y="665683"/>
                </a:lnTo>
                <a:lnTo>
                  <a:pt x="496215" y="659588"/>
                </a:lnTo>
                <a:cubicBezTo>
                  <a:pt x="495402" y="659588"/>
                  <a:pt x="494792" y="659181"/>
                  <a:pt x="494386" y="658368"/>
                </a:cubicBezTo>
                <a:cubicBezTo>
                  <a:pt x="493980" y="657555"/>
                  <a:pt x="493776" y="656743"/>
                  <a:pt x="493776" y="655930"/>
                </a:cubicBezTo>
                <a:cubicBezTo>
                  <a:pt x="494589" y="654304"/>
                  <a:pt x="494996" y="652272"/>
                  <a:pt x="494996" y="649834"/>
                </a:cubicBezTo>
                <a:cubicBezTo>
                  <a:pt x="494996" y="649021"/>
                  <a:pt x="494996" y="648615"/>
                  <a:pt x="494996" y="648615"/>
                </a:cubicBezTo>
                <a:lnTo>
                  <a:pt x="494996" y="646176"/>
                </a:lnTo>
                <a:cubicBezTo>
                  <a:pt x="494996" y="645363"/>
                  <a:pt x="494996" y="645160"/>
                  <a:pt x="494996" y="645567"/>
                </a:cubicBezTo>
                <a:cubicBezTo>
                  <a:pt x="494996" y="645973"/>
                  <a:pt x="494996" y="645770"/>
                  <a:pt x="494996" y="644957"/>
                </a:cubicBezTo>
                <a:cubicBezTo>
                  <a:pt x="494996" y="644144"/>
                  <a:pt x="494792" y="643332"/>
                  <a:pt x="494386" y="642519"/>
                </a:cubicBezTo>
                <a:cubicBezTo>
                  <a:pt x="493980" y="641706"/>
                  <a:pt x="494183" y="641299"/>
                  <a:pt x="494996" y="641299"/>
                </a:cubicBezTo>
                <a:lnTo>
                  <a:pt x="493776" y="637642"/>
                </a:lnTo>
                <a:lnTo>
                  <a:pt x="494996" y="630327"/>
                </a:lnTo>
                <a:lnTo>
                  <a:pt x="493776" y="624231"/>
                </a:lnTo>
                <a:lnTo>
                  <a:pt x="493776" y="618135"/>
                </a:lnTo>
                <a:cubicBezTo>
                  <a:pt x="493776" y="613258"/>
                  <a:pt x="494183" y="609194"/>
                  <a:pt x="494996" y="605943"/>
                </a:cubicBezTo>
                <a:lnTo>
                  <a:pt x="494996" y="613258"/>
                </a:lnTo>
                <a:cubicBezTo>
                  <a:pt x="495808" y="610820"/>
                  <a:pt x="496012" y="608381"/>
                  <a:pt x="495605" y="605943"/>
                </a:cubicBezTo>
                <a:cubicBezTo>
                  <a:pt x="495199" y="603504"/>
                  <a:pt x="494996" y="601066"/>
                  <a:pt x="494996" y="598628"/>
                </a:cubicBezTo>
                <a:lnTo>
                  <a:pt x="494996" y="602285"/>
                </a:lnTo>
                <a:cubicBezTo>
                  <a:pt x="494183" y="602285"/>
                  <a:pt x="493776" y="600660"/>
                  <a:pt x="493776" y="597408"/>
                </a:cubicBezTo>
                <a:cubicBezTo>
                  <a:pt x="492964" y="598221"/>
                  <a:pt x="492354" y="598831"/>
                  <a:pt x="491948" y="599237"/>
                </a:cubicBezTo>
                <a:cubicBezTo>
                  <a:pt x="491541" y="599644"/>
                  <a:pt x="490932" y="599847"/>
                  <a:pt x="490119" y="599847"/>
                </a:cubicBezTo>
                <a:lnTo>
                  <a:pt x="488900" y="597408"/>
                </a:lnTo>
                <a:close/>
                <a:moveTo>
                  <a:pt x="499872" y="615696"/>
                </a:moveTo>
                <a:lnTo>
                  <a:pt x="496215" y="616916"/>
                </a:lnTo>
                <a:lnTo>
                  <a:pt x="496215" y="626669"/>
                </a:lnTo>
                <a:lnTo>
                  <a:pt x="497434" y="629107"/>
                </a:lnTo>
                <a:lnTo>
                  <a:pt x="499872" y="629107"/>
                </a:lnTo>
                <a:lnTo>
                  <a:pt x="499872" y="625450"/>
                </a:lnTo>
                <a:cubicBezTo>
                  <a:pt x="499060" y="624637"/>
                  <a:pt x="498653" y="623418"/>
                  <a:pt x="498653" y="621792"/>
                </a:cubicBezTo>
                <a:cubicBezTo>
                  <a:pt x="498653" y="620167"/>
                  <a:pt x="498653" y="618948"/>
                  <a:pt x="498653" y="618135"/>
                </a:cubicBezTo>
                <a:lnTo>
                  <a:pt x="499872" y="615696"/>
                </a:lnTo>
                <a:close/>
                <a:moveTo>
                  <a:pt x="497434" y="630327"/>
                </a:moveTo>
                <a:lnTo>
                  <a:pt x="496215" y="637642"/>
                </a:lnTo>
                <a:lnTo>
                  <a:pt x="501092" y="636423"/>
                </a:lnTo>
                <a:lnTo>
                  <a:pt x="501092" y="631546"/>
                </a:lnTo>
                <a:cubicBezTo>
                  <a:pt x="500279" y="630733"/>
                  <a:pt x="499060" y="630327"/>
                  <a:pt x="497434" y="630327"/>
                </a:cubicBezTo>
                <a:close/>
                <a:moveTo>
                  <a:pt x="507188" y="636423"/>
                </a:moveTo>
                <a:cubicBezTo>
                  <a:pt x="507188" y="637235"/>
                  <a:pt x="506984" y="638048"/>
                  <a:pt x="506578" y="638861"/>
                </a:cubicBezTo>
                <a:cubicBezTo>
                  <a:pt x="506172" y="639674"/>
                  <a:pt x="506375" y="640893"/>
                  <a:pt x="507188" y="642519"/>
                </a:cubicBezTo>
                <a:cubicBezTo>
                  <a:pt x="505562" y="640893"/>
                  <a:pt x="505562" y="638861"/>
                  <a:pt x="507188" y="636423"/>
                </a:cubicBezTo>
                <a:close/>
                <a:moveTo>
                  <a:pt x="496215" y="640080"/>
                </a:moveTo>
                <a:lnTo>
                  <a:pt x="496215" y="642519"/>
                </a:lnTo>
                <a:lnTo>
                  <a:pt x="497434" y="655930"/>
                </a:lnTo>
                <a:cubicBezTo>
                  <a:pt x="497434" y="656743"/>
                  <a:pt x="497637" y="657149"/>
                  <a:pt x="498044" y="657149"/>
                </a:cubicBezTo>
                <a:cubicBezTo>
                  <a:pt x="498450" y="657149"/>
                  <a:pt x="498247" y="657149"/>
                  <a:pt x="497434" y="657149"/>
                </a:cubicBezTo>
                <a:cubicBezTo>
                  <a:pt x="496621" y="657149"/>
                  <a:pt x="496621" y="657555"/>
                  <a:pt x="497434" y="658368"/>
                </a:cubicBezTo>
                <a:cubicBezTo>
                  <a:pt x="498247" y="659181"/>
                  <a:pt x="498247" y="659994"/>
                  <a:pt x="497434" y="660807"/>
                </a:cubicBezTo>
                <a:cubicBezTo>
                  <a:pt x="496621" y="664058"/>
                  <a:pt x="496621" y="666496"/>
                  <a:pt x="497434" y="668122"/>
                </a:cubicBezTo>
                <a:cubicBezTo>
                  <a:pt x="498247" y="668935"/>
                  <a:pt x="499466" y="672999"/>
                  <a:pt x="501092" y="680314"/>
                </a:cubicBezTo>
                <a:lnTo>
                  <a:pt x="501092" y="683972"/>
                </a:lnTo>
                <a:lnTo>
                  <a:pt x="502311" y="683972"/>
                </a:lnTo>
                <a:lnTo>
                  <a:pt x="502311" y="685191"/>
                </a:lnTo>
                <a:lnTo>
                  <a:pt x="506375" y="685191"/>
                </a:lnTo>
                <a:lnTo>
                  <a:pt x="505968" y="683972"/>
                </a:lnTo>
                <a:lnTo>
                  <a:pt x="504749" y="672999"/>
                </a:lnTo>
                <a:lnTo>
                  <a:pt x="504749" y="680314"/>
                </a:lnTo>
                <a:lnTo>
                  <a:pt x="503530" y="671780"/>
                </a:lnTo>
                <a:cubicBezTo>
                  <a:pt x="503530" y="670967"/>
                  <a:pt x="503327" y="669138"/>
                  <a:pt x="502920" y="666293"/>
                </a:cubicBezTo>
                <a:cubicBezTo>
                  <a:pt x="502514" y="663448"/>
                  <a:pt x="502717" y="660807"/>
                  <a:pt x="503530" y="658368"/>
                </a:cubicBezTo>
                <a:lnTo>
                  <a:pt x="499872" y="652272"/>
                </a:lnTo>
                <a:cubicBezTo>
                  <a:pt x="499872" y="652272"/>
                  <a:pt x="500076" y="652069"/>
                  <a:pt x="500482" y="651663"/>
                </a:cubicBezTo>
                <a:cubicBezTo>
                  <a:pt x="500888" y="651256"/>
                  <a:pt x="501092" y="651053"/>
                  <a:pt x="501092" y="651053"/>
                </a:cubicBezTo>
                <a:lnTo>
                  <a:pt x="498653" y="651053"/>
                </a:lnTo>
                <a:cubicBezTo>
                  <a:pt x="498653" y="649427"/>
                  <a:pt x="499466" y="647396"/>
                  <a:pt x="501092" y="644957"/>
                </a:cubicBezTo>
                <a:lnTo>
                  <a:pt x="497434" y="644957"/>
                </a:lnTo>
                <a:lnTo>
                  <a:pt x="499872" y="641299"/>
                </a:lnTo>
                <a:lnTo>
                  <a:pt x="496215" y="640080"/>
                </a:lnTo>
                <a:close/>
                <a:moveTo>
                  <a:pt x="477927" y="607162"/>
                </a:moveTo>
                <a:cubicBezTo>
                  <a:pt x="477927" y="607975"/>
                  <a:pt x="477927" y="609397"/>
                  <a:pt x="477927" y="611429"/>
                </a:cubicBezTo>
                <a:cubicBezTo>
                  <a:pt x="477927" y="613461"/>
                  <a:pt x="477520" y="614884"/>
                  <a:pt x="476708" y="615696"/>
                </a:cubicBezTo>
                <a:cubicBezTo>
                  <a:pt x="476708" y="615696"/>
                  <a:pt x="476504" y="615900"/>
                  <a:pt x="476098" y="616306"/>
                </a:cubicBezTo>
                <a:cubicBezTo>
                  <a:pt x="475692" y="616712"/>
                  <a:pt x="475488" y="616916"/>
                  <a:pt x="475488" y="616916"/>
                </a:cubicBezTo>
                <a:cubicBezTo>
                  <a:pt x="475488" y="623418"/>
                  <a:pt x="475895" y="627888"/>
                  <a:pt x="476708" y="630327"/>
                </a:cubicBezTo>
                <a:lnTo>
                  <a:pt x="476432" y="635557"/>
                </a:lnTo>
                <a:lnTo>
                  <a:pt x="476708" y="634594"/>
                </a:lnTo>
                <a:cubicBezTo>
                  <a:pt x="476708" y="631749"/>
                  <a:pt x="477114" y="630327"/>
                  <a:pt x="477927" y="630327"/>
                </a:cubicBezTo>
                <a:lnTo>
                  <a:pt x="477927" y="644957"/>
                </a:lnTo>
                <a:cubicBezTo>
                  <a:pt x="477927" y="644957"/>
                  <a:pt x="477927" y="645160"/>
                  <a:pt x="477927" y="645567"/>
                </a:cubicBezTo>
                <a:lnTo>
                  <a:pt x="477927" y="646176"/>
                </a:lnTo>
                <a:lnTo>
                  <a:pt x="477927" y="647396"/>
                </a:lnTo>
                <a:cubicBezTo>
                  <a:pt x="477927" y="647396"/>
                  <a:pt x="477927" y="648208"/>
                  <a:pt x="477927" y="649834"/>
                </a:cubicBezTo>
                <a:lnTo>
                  <a:pt x="480365" y="651053"/>
                </a:lnTo>
                <a:lnTo>
                  <a:pt x="480365" y="636423"/>
                </a:lnTo>
                <a:cubicBezTo>
                  <a:pt x="481178" y="634797"/>
                  <a:pt x="481584" y="633171"/>
                  <a:pt x="481584" y="631546"/>
                </a:cubicBezTo>
                <a:cubicBezTo>
                  <a:pt x="481584" y="629920"/>
                  <a:pt x="481584" y="628701"/>
                  <a:pt x="481584" y="627888"/>
                </a:cubicBezTo>
                <a:cubicBezTo>
                  <a:pt x="479959" y="623824"/>
                  <a:pt x="479959" y="620167"/>
                  <a:pt x="481584" y="616916"/>
                </a:cubicBezTo>
                <a:lnTo>
                  <a:pt x="481584" y="615696"/>
                </a:lnTo>
                <a:lnTo>
                  <a:pt x="480365" y="612039"/>
                </a:lnTo>
                <a:cubicBezTo>
                  <a:pt x="481178" y="611226"/>
                  <a:pt x="481584" y="609600"/>
                  <a:pt x="481584" y="607162"/>
                </a:cubicBezTo>
                <a:lnTo>
                  <a:pt x="477927" y="607162"/>
                </a:lnTo>
                <a:close/>
                <a:moveTo>
                  <a:pt x="352349" y="622402"/>
                </a:moveTo>
                <a:cubicBezTo>
                  <a:pt x="351536" y="622808"/>
                  <a:pt x="350724" y="623012"/>
                  <a:pt x="349911" y="623012"/>
                </a:cubicBezTo>
                <a:cubicBezTo>
                  <a:pt x="349098" y="623824"/>
                  <a:pt x="347472" y="624434"/>
                  <a:pt x="345034" y="624840"/>
                </a:cubicBezTo>
                <a:cubicBezTo>
                  <a:pt x="342596" y="625247"/>
                  <a:pt x="340564" y="626263"/>
                  <a:pt x="338938" y="627888"/>
                </a:cubicBezTo>
                <a:cubicBezTo>
                  <a:pt x="337312" y="627888"/>
                  <a:pt x="335687" y="628701"/>
                  <a:pt x="334061" y="630327"/>
                </a:cubicBezTo>
                <a:lnTo>
                  <a:pt x="342596" y="627888"/>
                </a:lnTo>
                <a:lnTo>
                  <a:pt x="346253" y="627888"/>
                </a:lnTo>
                <a:cubicBezTo>
                  <a:pt x="347066" y="626263"/>
                  <a:pt x="348285" y="625653"/>
                  <a:pt x="349911" y="626059"/>
                </a:cubicBezTo>
                <a:cubicBezTo>
                  <a:pt x="351536" y="626466"/>
                  <a:pt x="352349" y="626669"/>
                  <a:pt x="352349" y="626669"/>
                </a:cubicBezTo>
                <a:lnTo>
                  <a:pt x="347472" y="627888"/>
                </a:lnTo>
                <a:cubicBezTo>
                  <a:pt x="347472" y="629514"/>
                  <a:pt x="347879" y="630327"/>
                  <a:pt x="348692" y="630327"/>
                </a:cubicBezTo>
                <a:cubicBezTo>
                  <a:pt x="349504" y="629514"/>
                  <a:pt x="351943" y="628295"/>
                  <a:pt x="356007" y="626669"/>
                </a:cubicBezTo>
                <a:lnTo>
                  <a:pt x="356007" y="623012"/>
                </a:lnTo>
                <a:cubicBezTo>
                  <a:pt x="354381" y="622199"/>
                  <a:pt x="353162" y="621995"/>
                  <a:pt x="352349" y="622402"/>
                </a:cubicBezTo>
                <a:close/>
                <a:moveTo>
                  <a:pt x="370637" y="624231"/>
                </a:moveTo>
                <a:lnTo>
                  <a:pt x="364541" y="625450"/>
                </a:lnTo>
                <a:cubicBezTo>
                  <a:pt x="365354" y="626263"/>
                  <a:pt x="365760" y="627482"/>
                  <a:pt x="365760" y="629107"/>
                </a:cubicBezTo>
                <a:cubicBezTo>
                  <a:pt x="369012" y="627482"/>
                  <a:pt x="370637" y="625856"/>
                  <a:pt x="370637" y="624231"/>
                </a:cubicBezTo>
                <a:close/>
                <a:moveTo>
                  <a:pt x="341376" y="630327"/>
                </a:moveTo>
                <a:cubicBezTo>
                  <a:pt x="341376" y="630327"/>
                  <a:pt x="339751" y="631546"/>
                  <a:pt x="336500" y="633984"/>
                </a:cubicBezTo>
                <a:cubicBezTo>
                  <a:pt x="336500" y="634797"/>
                  <a:pt x="336500" y="635407"/>
                  <a:pt x="336500" y="635813"/>
                </a:cubicBezTo>
                <a:cubicBezTo>
                  <a:pt x="336500" y="636220"/>
                  <a:pt x="336906" y="636423"/>
                  <a:pt x="337719" y="636423"/>
                </a:cubicBezTo>
                <a:cubicBezTo>
                  <a:pt x="337719" y="636423"/>
                  <a:pt x="338735" y="636016"/>
                  <a:pt x="340767" y="635204"/>
                </a:cubicBezTo>
                <a:cubicBezTo>
                  <a:pt x="342799" y="634391"/>
                  <a:pt x="343002" y="632765"/>
                  <a:pt x="341376" y="630327"/>
                </a:cubicBezTo>
                <a:close/>
                <a:moveTo>
                  <a:pt x="480365" y="652272"/>
                </a:moveTo>
                <a:lnTo>
                  <a:pt x="478003" y="654634"/>
                </a:lnTo>
                <a:lnTo>
                  <a:pt x="478232" y="661721"/>
                </a:lnTo>
                <a:cubicBezTo>
                  <a:pt x="478435" y="664363"/>
                  <a:pt x="478740" y="666496"/>
                  <a:pt x="479146" y="668122"/>
                </a:cubicBezTo>
                <a:cubicBezTo>
                  <a:pt x="479146" y="668122"/>
                  <a:pt x="479349" y="667919"/>
                  <a:pt x="479756" y="667512"/>
                </a:cubicBezTo>
                <a:cubicBezTo>
                  <a:pt x="480162" y="667106"/>
                  <a:pt x="480365" y="666903"/>
                  <a:pt x="480365" y="666903"/>
                </a:cubicBezTo>
                <a:lnTo>
                  <a:pt x="480365" y="665683"/>
                </a:lnTo>
                <a:cubicBezTo>
                  <a:pt x="481991" y="662432"/>
                  <a:pt x="482804" y="659994"/>
                  <a:pt x="482804" y="658368"/>
                </a:cubicBezTo>
                <a:lnTo>
                  <a:pt x="480365" y="652272"/>
                </a:lnTo>
                <a:close/>
                <a:moveTo>
                  <a:pt x="479756" y="678485"/>
                </a:moveTo>
                <a:cubicBezTo>
                  <a:pt x="478536" y="678079"/>
                  <a:pt x="477927" y="678282"/>
                  <a:pt x="477927" y="679095"/>
                </a:cubicBezTo>
                <a:cubicBezTo>
                  <a:pt x="477927" y="679908"/>
                  <a:pt x="478536" y="680111"/>
                  <a:pt x="479756" y="679704"/>
                </a:cubicBezTo>
                <a:cubicBezTo>
                  <a:pt x="480975" y="679298"/>
                  <a:pt x="481584" y="679095"/>
                  <a:pt x="481584" y="679095"/>
                </a:cubicBezTo>
                <a:cubicBezTo>
                  <a:pt x="481584" y="679095"/>
                  <a:pt x="480975" y="678891"/>
                  <a:pt x="479756" y="678485"/>
                </a:cubicBezTo>
                <a:close/>
                <a:moveTo>
                  <a:pt x="509626" y="686089"/>
                </a:moveTo>
                <a:lnTo>
                  <a:pt x="507188" y="686987"/>
                </a:lnTo>
                <a:lnTo>
                  <a:pt x="507188" y="687629"/>
                </a:lnTo>
                <a:lnTo>
                  <a:pt x="506997" y="687058"/>
                </a:lnTo>
                <a:lnTo>
                  <a:pt x="506273" y="687324"/>
                </a:lnTo>
                <a:lnTo>
                  <a:pt x="505237" y="687141"/>
                </a:lnTo>
                <a:lnTo>
                  <a:pt x="509626" y="690067"/>
                </a:lnTo>
                <a:lnTo>
                  <a:pt x="509626" y="686089"/>
                </a:lnTo>
                <a:close/>
                <a:moveTo>
                  <a:pt x="466954" y="688848"/>
                </a:moveTo>
                <a:lnTo>
                  <a:pt x="466954" y="690067"/>
                </a:lnTo>
                <a:cubicBezTo>
                  <a:pt x="476301" y="690067"/>
                  <a:pt x="484480" y="690093"/>
                  <a:pt x="491490" y="690144"/>
                </a:cubicBezTo>
                <a:lnTo>
                  <a:pt x="493346" y="690168"/>
                </a:lnTo>
                <a:lnTo>
                  <a:pt x="479146" y="689458"/>
                </a:lnTo>
                <a:lnTo>
                  <a:pt x="474269" y="690067"/>
                </a:lnTo>
                <a:lnTo>
                  <a:pt x="474269" y="689214"/>
                </a:lnTo>
                <a:lnTo>
                  <a:pt x="466954" y="688848"/>
                </a:lnTo>
                <a:close/>
                <a:moveTo>
                  <a:pt x="355397" y="689458"/>
                </a:moveTo>
                <a:cubicBezTo>
                  <a:pt x="353365" y="689052"/>
                  <a:pt x="351943" y="689255"/>
                  <a:pt x="351130" y="690067"/>
                </a:cubicBezTo>
                <a:cubicBezTo>
                  <a:pt x="352756" y="691693"/>
                  <a:pt x="355600" y="691693"/>
                  <a:pt x="359664" y="690067"/>
                </a:cubicBezTo>
                <a:cubicBezTo>
                  <a:pt x="358852" y="690067"/>
                  <a:pt x="357429" y="689864"/>
                  <a:pt x="355397" y="689458"/>
                </a:cubicBezTo>
                <a:close/>
                <a:moveTo>
                  <a:pt x="330404" y="692506"/>
                </a:moveTo>
                <a:cubicBezTo>
                  <a:pt x="329591" y="692506"/>
                  <a:pt x="327965" y="692912"/>
                  <a:pt x="325527" y="693725"/>
                </a:cubicBezTo>
                <a:lnTo>
                  <a:pt x="316992" y="693725"/>
                </a:lnTo>
                <a:cubicBezTo>
                  <a:pt x="313741" y="693725"/>
                  <a:pt x="309271" y="694944"/>
                  <a:pt x="303581" y="697383"/>
                </a:cubicBezTo>
                <a:lnTo>
                  <a:pt x="291389" y="698602"/>
                </a:lnTo>
                <a:lnTo>
                  <a:pt x="290170" y="698602"/>
                </a:lnTo>
                <a:lnTo>
                  <a:pt x="290170" y="697383"/>
                </a:lnTo>
                <a:lnTo>
                  <a:pt x="288951" y="698602"/>
                </a:lnTo>
                <a:lnTo>
                  <a:pt x="290170" y="698602"/>
                </a:lnTo>
                <a:lnTo>
                  <a:pt x="290170" y="699821"/>
                </a:lnTo>
                <a:lnTo>
                  <a:pt x="284074" y="701040"/>
                </a:lnTo>
                <a:lnTo>
                  <a:pt x="275540" y="702259"/>
                </a:lnTo>
                <a:cubicBezTo>
                  <a:pt x="267412" y="702259"/>
                  <a:pt x="262535" y="704292"/>
                  <a:pt x="260909" y="708356"/>
                </a:cubicBezTo>
                <a:lnTo>
                  <a:pt x="251156" y="710794"/>
                </a:lnTo>
                <a:lnTo>
                  <a:pt x="253594" y="710794"/>
                </a:lnTo>
                <a:lnTo>
                  <a:pt x="256032" y="712013"/>
                </a:lnTo>
                <a:lnTo>
                  <a:pt x="255131" y="713815"/>
                </a:lnTo>
                <a:lnTo>
                  <a:pt x="256337" y="713537"/>
                </a:lnTo>
                <a:cubicBezTo>
                  <a:pt x="257353" y="712928"/>
                  <a:pt x="258064" y="712013"/>
                  <a:pt x="258471" y="710794"/>
                </a:cubicBezTo>
                <a:lnTo>
                  <a:pt x="257861" y="710794"/>
                </a:lnTo>
                <a:cubicBezTo>
                  <a:pt x="258268" y="710794"/>
                  <a:pt x="258064" y="710387"/>
                  <a:pt x="257252" y="709575"/>
                </a:cubicBezTo>
                <a:lnTo>
                  <a:pt x="262128" y="710794"/>
                </a:lnTo>
                <a:cubicBezTo>
                  <a:pt x="262128" y="708356"/>
                  <a:pt x="263754" y="707136"/>
                  <a:pt x="267005" y="707136"/>
                </a:cubicBezTo>
                <a:cubicBezTo>
                  <a:pt x="270256" y="707136"/>
                  <a:pt x="272695" y="707136"/>
                  <a:pt x="274320" y="707136"/>
                </a:cubicBezTo>
                <a:cubicBezTo>
                  <a:pt x="275133" y="707136"/>
                  <a:pt x="275133" y="706933"/>
                  <a:pt x="274320" y="706527"/>
                </a:cubicBezTo>
                <a:cubicBezTo>
                  <a:pt x="273508" y="706120"/>
                  <a:pt x="273101" y="705511"/>
                  <a:pt x="273101" y="704698"/>
                </a:cubicBezTo>
                <a:lnTo>
                  <a:pt x="280416" y="704698"/>
                </a:lnTo>
                <a:cubicBezTo>
                  <a:pt x="281229" y="703072"/>
                  <a:pt x="283261" y="702259"/>
                  <a:pt x="286512" y="702259"/>
                </a:cubicBezTo>
                <a:lnTo>
                  <a:pt x="287732" y="703479"/>
                </a:lnTo>
                <a:lnTo>
                  <a:pt x="290170" y="703479"/>
                </a:lnTo>
                <a:cubicBezTo>
                  <a:pt x="290170" y="701853"/>
                  <a:pt x="292608" y="701853"/>
                  <a:pt x="297485" y="703479"/>
                </a:cubicBezTo>
                <a:cubicBezTo>
                  <a:pt x="298298" y="703479"/>
                  <a:pt x="299111" y="703276"/>
                  <a:pt x="299924" y="702869"/>
                </a:cubicBezTo>
                <a:cubicBezTo>
                  <a:pt x="300736" y="702463"/>
                  <a:pt x="301143" y="702259"/>
                  <a:pt x="301143" y="702259"/>
                </a:cubicBezTo>
                <a:lnTo>
                  <a:pt x="303581" y="701040"/>
                </a:lnTo>
                <a:cubicBezTo>
                  <a:pt x="305207" y="701040"/>
                  <a:pt x="306832" y="700634"/>
                  <a:pt x="308458" y="699821"/>
                </a:cubicBezTo>
                <a:cubicBezTo>
                  <a:pt x="310084" y="699008"/>
                  <a:pt x="311709" y="698602"/>
                  <a:pt x="313335" y="698602"/>
                </a:cubicBezTo>
                <a:cubicBezTo>
                  <a:pt x="323088" y="696976"/>
                  <a:pt x="330404" y="695351"/>
                  <a:pt x="335280" y="693725"/>
                </a:cubicBezTo>
                <a:cubicBezTo>
                  <a:pt x="335280" y="693725"/>
                  <a:pt x="335077" y="693522"/>
                  <a:pt x="334671" y="693116"/>
                </a:cubicBezTo>
                <a:cubicBezTo>
                  <a:pt x="334264" y="692709"/>
                  <a:pt x="334061" y="692506"/>
                  <a:pt x="334061" y="692506"/>
                </a:cubicBezTo>
                <a:cubicBezTo>
                  <a:pt x="331623" y="692506"/>
                  <a:pt x="330404" y="692506"/>
                  <a:pt x="330404" y="692506"/>
                </a:cubicBezTo>
                <a:close/>
                <a:moveTo>
                  <a:pt x="512286" y="694501"/>
                </a:moveTo>
                <a:lnTo>
                  <a:pt x="512064" y="694944"/>
                </a:lnTo>
                <a:lnTo>
                  <a:pt x="512495" y="694514"/>
                </a:lnTo>
                <a:lnTo>
                  <a:pt x="512286" y="694501"/>
                </a:lnTo>
                <a:close/>
                <a:moveTo>
                  <a:pt x="277978" y="708356"/>
                </a:moveTo>
                <a:cubicBezTo>
                  <a:pt x="275540" y="708356"/>
                  <a:pt x="273508" y="709168"/>
                  <a:pt x="271882" y="710794"/>
                </a:cubicBezTo>
                <a:cubicBezTo>
                  <a:pt x="272695" y="709981"/>
                  <a:pt x="274117" y="709778"/>
                  <a:pt x="276149" y="710184"/>
                </a:cubicBezTo>
                <a:cubicBezTo>
                  <a:pt x="278181" y="710591"/>
                  <a:pt x="279604" y="710794"/>
                  <a:pt x="280416" y="710794"/>
                </a:cubicBezTo>
                <a:lnTo>
                  <a:pt x="280416" y="708356"/>
                </a:lnTo>
                <a:lnTo>
                  <a:pt x="277978" y="708356"/>
                </a:lnTo>
                <a:close/>
                <a:moveTo>
                  <a:pt x="171908" y="476708"/>
                </a:moveTo>
                <a:cubicBezTo>
                  <a:pt x="169469" y="479146"/>
                  <a:pt x="168250" y="485648"/>
                  <a:pt x="168250" y="496215"/>
                </a:cubicBezTo>
                <a:cubicBezTo>
                  <a:pt x="168250" y="501092"/>
                  <a:pt x="169063" y="506375"/>
                  <a:pt x="170688" y="512064"/>
                </a:cubicBezTo>
                <a:cubicBezTo>
                  <a:pt x="171501" y="508000"/>
                  <a:pt x="171908" y="502311"/>
                  <a:pt x="171908" y="494995"/>
                </a:cubicBezTo>
                <a:cubicBezTo>
                  <a:pt x="172720" y="488493"/>
                  <a:pt x="172720" y="482397"/>
                  <a:pt x="171908" y="476708"/>
                </a:cubicBezTo>
                <a:close/>
                <a:moveTo>
                  <a:pt x="168250" y="532791"/>
                </a:moveTo>
                <a:cubicBezTo>
                  <a:pt x="167437" y="536042"/>
                  <a:pt x="167031" y="539293"/>
                  <a:pt x="167031" y="542544"/>
                </a:cubicBezTo>
                <a:cubicBezTo>
                  <a:pt x="167031" y="545796"/>
                  <a:pt x="167031" y="548234"/>
                  <a:pt x="167031" y="549860"/>
                </a:cubicBezTo>
                <a:cubicBezTo>
                  <a:pt x="167031" y="556362"/>
                  <a:pt x="166218" y="561239"/>
                  <a:pt x="164592" y="564490"/>
                </a:cubicBezTo>
                <a:cubicBezTo>
                  <a:pt x="162967" y="568554"/>
                  <a:pt x="162967" y="572618"/>
                  <a:pt x="164592" y="576682"/>
                </a:cubicBezTo>
                <a:cubicBezTo>
                  <a:pt x="167031" y="576682"/>
                  <a:pt x="168250" y="576682"/>
                  <a:pt x="168250" y="576682"/>
                </a:cubicBezTo>
                <a:cubicBezTo>
                  <a:pt x="169063" y="573431"/>
                  <a:pt x="170079" y="570179"/>
                  <a:pt x="171298" y="566928"/>
                </a:cubicBezTo>
                <a:cubicBezTo>
                  <a:pt x="172517" y="563677"/>
                  <a:pt x="173127" y="560832"/>
                  <a:pt x="173127" y="558394"/>
                </a:cubicBezTo>
                <a:cubicBezTo>
                  <a:pt x="172314" y="556768"/>
                  <a:pt x="172111" y="553924"/>
                  <a:pt x="172517" y="549860"/>
                </a:cubicBezTo>
                <a:cubicBezTo>
                  <a:pt x="172924" y="545796"/>
                  <a:pt x="173127" y="542951"/>
                  <a:pt x="173127" y="541325"/>
                </a:cubicBezTo>
                <a:cubicBezTo>
                  <a:pt x="173127" y="538074"/>
                  <a:pt x="171501" y="535229"/>
                  <a:pt x="168250" y="532791"/>
                </a:cubicBezTo>
                <a:close/>
                <a:moveTo>
                  <a:pt x="170688" y="574243"/>
                </a:moveTo>
                <a:lnTo>
                  <a:pt x="167031" y="593751"/>
                </a:lnTo>
                <a:cubicBezTo>
                  <a:pt x="165405" y="591312"/>
                  <a:pt x="164796" y="588468"/>
                  <a:pt x="165202" y="585216"/>
                </a:cubicBezTo>
                <a:cubicBezTo>
                  <a:pt x="165608" y="581965"/>
                  <a:pt x="165405" y="579527"/>
                  <a:pt x="164592" y="577901"/>
                </a:cubicBezTo>
                <a:cubicBezTo>
                  <a:pt x="163780" y="580340"/>
                  <a:pt x="163373" y="582575"/>
                  <a:pt x="163373" y="584607"/>
                </a:cubicBezTo>
                <a:cubicBezTo>
                  <a:pt x="163373" y="586639"/>
                  <a:pt x="163373" y="588468"/>
                  <a:pt x="163373" y="590093"/>
                </a:cubicBezTo>
                <a:lnTo>
                  <a:pt x="163373" y="591312"/>
                </a:lnTo>
                <a:cubicBezTo>
                  <a:pt x="163373" y="592938"/>
                  <a:pt x="163780" y="594360"/>
                  <a:pt x="164592" y="595580"/>
                </a:cubicBezTo>
                <a:cubicBezTo>
                  <a:pt x="165405" y="596799"/>
                  <a:pt x="166218" y="598221"/>
                  <a:pt x="167031" y="599847"/>
                </a:cubicBezTo>
                <a:cubicBezTo>
                  <a:pt x="163780" y="599847"/>
                  <a:pt x="162154" y="602285"/>
                  <a:pt x="162154" y="607162"/>
                </a:cubicBezTo>
                <a:lnTo>
                  <a:pt x="162154" y="640080"/>
                </a:lnTo>
                <a:cubicBezTo>
                  <a:pt x="165405" y="640893"/>
                  <a:pt x="167031" y="643738"/>
                  <a:pt x="167031" y="648615"/>
                </a:cubicBezTo>
                <a:cubicBezTo>
                  <a:pt x="167031" y="652679"/>
                  <a:pt x="165812" y="657149"/>
                  <a:pt x="163373" y="662026"/>
                </a:cubicBezTo>
                <a:cubicBezTo>
                  <a:pt x="161748" y="664464"/>
                  <a:pt x="161748" y="668122"/>
                  <a:pt x="163373" y="672999"/>
                </a:cubicBezTo>
                <a:cubicBezTo>
                  <a:pt x="163373" y="669747"/>
                  <a:pt x="163780" y="666903"/>
                  <a:pt x="164592" y="664464"/>
                </a:cubicBezTo>
                <a:cubicBezTo>
                  <a:pt x="165405" y="666090"/>
                  <a:pt x="165812" y="669747"/>
                  <a:pt x="165812" y="675437"/>
                </a:cubicBezTo>
                <a:cubicBezTo>
                  <a:pt x="168250" y="675437"/>
                  <a:pt x="170282" y="675031"/>
                  <a:pt x="171908" y="674218"/>
                </a:cubicBezTo>
                <a:cubicBezTo>
                  <a:pt x="170282" y="663652"/>
                  <a:pt x="169469" y="655117"/>
                  <a:pt x="169469" y="648615"/>
                </a:cubicBezTo>
                <a:lnTo>
                  <a:pt x="169469" y="642519"/>
                </a:lnTo>
                <a:lnTo>
                  <a:pt x="170688" y="627888"/>
                </a:lnTo>
                <a:lnTo>
                  <a:pt x="170688" y="605943"/>
                </a:lnTo>
                <a:cubicBezTo>
                  <a:pt x="170688" y="593751"/>
                  <a:pt x="171095" y="584404"/>
                  <a:pt x="171908" y="577901"/>
                </a:cubicBezTo>
                <a:lnTo>
                  <a:pt x="170688" y="574243"/>
                </a:lnTo>
                <a:close/>
                <a:moveTo>
                  <a:pt x="146304" y="537668"/>
                </a:moveTo>
                <a:cubicBezTo>
                  <a:pt x="144679" y="540106"/>
                  <a:pt x="143866" y="543357"/>
                  <a:pt x="143866" y="547421"/>
                </a:cubicBezTo>
                <a:cubicBezTo>
                  <a:pt x="143866" y="551485"/>
                  <a:pt x="143460" y="555143"/>
                  <a:pt x="142647" y="558394"/>
                </a:cubicBezTo>
                <a:lnTo>
                  <a:pt x="142647" y="562051"/>
                </a:lnTo>
                <a:lnTo>
                  <a:pt x="145085" y="562051"/>
                </a:lnTo>
                <a:cubicBezTo>
                  <a:pt x="145898" y="561239"/>
                  <a:pt x="146304" y="560020"/>
                  <a:pt x="146304" y="558394"/>
                </a:cubicBezTo>
                <a:cubicBezTo>
                  <a:pt x="146304" y="556768"/>
                  <a:pt x="146304" y="553111"/>
                  <a:pt x="146304" y="547421"/>
                </a:cubicBezTo>
                <a:cubicBezTo>
                  <a:pt x="146304" y="543357"/>
                  <a:pt x="146304" y="540106"/>
                  <a:pt x="146304" y="537668"/>
                </a:cubicBezTo>
                <a:close/>
                <a:moveTo>
                  <a:pt x="143866" y="568148"/>
                </a:moveTo>
                <a:cubicBezTo>
                  <a:pt x="142240" y="569773"/>
                  <a:pt x="141428" y="572618"/>
                  <a:pt x="141428" y="576682"/>
                </a:cubicBezTo>
                <a:lnTo>
                  <a:pt x="142647" y="587655"/>
                </a:lnTo>
                <a:cubicBezTo>
                  <a:pt x="145085" y="586842"/>
                  <a:pt x="146508" y="585623"/>
                  <a:pt x="146914" y="583997"/>
                </a:cubicBezTo>
                <a:cubicBezTo>
                  <a:pt x="147320" y="582371"/>
                  <a:pt x="147117" y="580746"/>
                  <a:pt x="146304" y="579120"/>
                </a:cubicBezTo>
                <a:lnTo>
                  <a:pt x="146304" y="573024"/>
                </a:lnTo>
                <a:cubicBezTo>
                  <a:pt x="146304" y="569773"/>
                  <a:pt x="145492" y="568148"/>
                  <a:pt x="143866" y="568148"/>
                </a:cubicBezTo>
                <a:close/>
                <a:moveTo>
                  <a:pt x="142647" y="594970"/>
                </a:moveTo>
                <a:cubicBezTo>
                  <a:pt x="140208" y="594970"/>
                  <a:pt x="138989" y="596596"/>
                  <a:pt x="138989" y="599847"/>
                </a:cubicBezTo>
                <a:lnTo>
                  <a:pt x="138989" y="630327"/>
                </a:lnTo>
                <a:lnTo>
                  <a:pt x="140208" y="632765"/>
                </a:lnTo>
                <a:cubicBezTo>
                  <a:pt x="141021" y="631140"/>
                  <a:pt x="142037" y="628904"/>
                  <a:pt x="143256" y="626059"/>
                </a:cubicBezTo>
                <a:cubicBezTo>
                  <a:pt x="144476" y="623215"/>
                  <a:pt x="145492" y="620980"/>
                  <a:pt x="146304" y="619354"/>
                </a:cubicBezTo>
                <a:cubicBezTo>
                  <a:pt x="146304" y="617728"/>
                  <a:pt x="146304" y="616306"/>
                  <a:pt x="146304" y="615087"/>
                </a:cubicBezTo>
                <a:cubicBezTo>
                  <a:pt x="146304" y="613867"/>
                  <a:pt x="146304" y="612852"/>
                  <a:pt x="146304" y="612039"/>
                </a:cubicBezTo>
                <a:lnTo>
                  <a:pt x="146304" y="608381"/>
                </a:lnTo>
                <a:cubicBezTo>
                  <a:pt x="146304" y="607568"/>
                  <a:pt x="146304" y="605943"/>
                  <a:pt x="146304" y="603504"/>
                </a:cubicBezTo>
                <a:cubicBezTo>
                  <a:pt x="146304" y="600253"/>
                  <a:pt x="145085" y="597408"/>
                  <a:pt x="142647" y="594970"/>
                </a:cubicBezTo>
                <a:close/>
                <a:moveTo>
                  <a:pt x="151181" y="615696"/>
                </a:moveTo>
                <a:cubicBezTo>
                  <a:pt x="150368" y="620573"/>
                  <a:pt x="150165" y="626466"/>
                  <a:pt x="150572" y="633375"/>
                </a:cubicBezTo>
                <a:cubicBezTo>
                  <a:pt x="150978" y="640284"/>
                  <a:pt x="151181" y="645363"/>
                  <a:pt x="151181" y="648615"/>
                </a:cubicBezTo>
                <a:cubicBezTo>
                  <a:pt x="152807" y="646176"/>
                  <a:pt x="153620" y="641299"/>
                  <a:pt x="153620" y="633984"/>
                </a:cubicBezTo>
                <a:cubicBezTo>
                  <a:pt x="153620" y="625856"/>
                  <a:pt x="152807" y="619760"/>
                  <a:pt x="151181" y="615696"/>
                </a:cubicBezTo>
                <a:close/>
                <a:moveTo>
                  <a:pt x="146304" y="638861"/>
                </a:moveTo>
                <a:lnTo>
                  <a:pt x="142647" y="647396"/>
                </a:lnTo>
                <a:cubicBezTo>
                  <a:pt x="141021" y="645770"/>
                  <a:pt x="140208" y="644957"/>
                  <a:pt x="140208" y="644957"/>
                </a:cubicBezTo>
                <a:lnTo>
                  <a:pt x="140208" y="643738"/>
                </a:lnTo>
                <a:cubicBezTo>
                  <a:pt x="138583" y="648615"/>
                  <a:pt x="138176" y="653085"/>
                  <a:pt x="138989" y="657149"/>
                </a:cubicBezTo>
                <a:cubicBezTo>
                  <a:pt x="141428" y="654711"/>
                  <a:pt x="142647" y="653491"/>
                  <a:pt x="142647" y="653491"/>
                </a:cubicBezTo>
                <a:cubicBezTo>
                  <a:pt x="143460" y="652679"/>
                  <a:pt x="144272" y="652272"/>
                  <a:pt x="145085" y="652272"/>
                </a:cubicBezTo>
                <a:cubicBezTo>
                  <a:pt x="145898" y="652272"/>
                  <a:pt x="146304" y="651866"/>
                  <a:pt x="146304" y="651053"/>
                </a:cubicBezTo>
                <a:cubicBezTo>
                  <a:pt x="146304" y="649427"/>
                  <a:pt x="146304" y="648005"/>
                  <a:pt x="146304" y="646786"/>
                </a:cubicBezTo>
                <a:cubicBezTo>
                  <a:pt x="146304" y="645567"/>
                  <a:pt x="146304" y="642925"/>
                  <a:pt x="146304" y="638861"/>
                </a:cubicBezTo>
                <a:close/>
                <a:moveTo>
                  <a:pt x="146304" y="660807"/>
                </a:moveTo>
                <a:cubicBezTo>
                  <a:pt x="144679" y="663245"/>
                  <a:pt x="143460" y="666293"/>
                  <a:pt x="142647" y="669951"/>
                </a:cubicBezTo>
                <a:cubicBezTo>
                  <a:pt x="141834" y="673608"/>
                  <a:pt x="141428" y="675437"/>
                  <a:pt x="141428" y="675437"/>
                </a:cubicBezTo>
                <a:lnTo>
                  <a:pt x="141428" y="676656"/>
                </a:lnTo>
                <a:cubicBezTo>
                  <a:pt x="143053" y="678282"/>
                  <a:pt x="143866" y="679704"/>
                  <a:pt x="143866" y="680924"/>
                </a:cubicBezTo>
                <a:cubicBezTo>
                  <a:pt x="143866" y="682143"/>
                  <a:pt x="143866" y="683159"/>
                  <a:pt x="143866" y="683972"/>
                </a:cubicBezTo>
                <a:lnTo>
                  <a:pt x="145085" y="688848"/>
                </a:lnTo>
                <a:lnTo>
                  <a:pt x="146304" y="688848"/>
                </a:lnTo>
                <a:lnTo>
                  <a:pt x="146304" y="683972"/>
                </a:lnTo>
                <a:lnTo>
                  <a:pt x="146304" y="660807"/>
                </a:lnTo>
                <a:close/>
                <a:moveTo>
                  <a:pt x="185319" y="731520"/>
                </a:moveTo>
                <a:cubicBezTo>
                  <a:pt x="183693" y="731520"/>
                  <a:pt x="182068" y="731927"/>
                  <a:pt x="180442" y="732740"/>
                </a:cubicBezTo>
                <a:lnTo>
                  <a:pt x="178434" y="734246"/>
                </a:lnTo>
                <a:lnTo>
                  <a:pt x="180263" y="740646"/>
                </a:lnTo>
                <a:lnTo>
                  <a:pt x="186538" y="741274"/>
                </a:lnTo>
                <a:cubicBezTo>
                  <a:pt x="188976" y="741274"/>
                  <a:pt x="190196" y="740868"/>
                  <a:pt x="190196" y="740055"/>
                </a:cubicBezTo>
                <a:cubicBezTo>
                  <a:pt x="190196" y="739242"/>
                  <a:pt x="190399" y="738226"/>
                  <a:pt x="190805" y="737007"/>
                </a:cubicBezTo>
                <a:cubicBezTo>
                  <a:pt x="191212" y="735788"/>
                  <a:pt x="191415" y="734771"/>
                  <a:pt x="191415" y="733959"/>
                </a:cubicBezTo>
                <a:lnTo>
                  <a:pt x="190196" y="732740"/>
                </a:lnTo>
                <a:lnTo>
                  <a:pt x="185319" y="731520"/>
                </a:lnTo>
                <a:close/>
                <a:moveTo>
                  <a:pt x="591312" y="794919"/>
                </a:moveTo>
                <a:cubicBezTo>
                  <a:pt x="589687" y="795732"/>
                  <a:pt x="588264" y="796748"/>
                  <a:pt x="587045" y="797967"/>
                </a:cubicBezTo>
                <a:cubicBezTo>
                  <a:pt x="585826" y="799186"/>
                  <a:pt x="584404" y="799796"/>
                  <a:pt x="582778" y="799796"/>
                </a:cubicBezTo>
                <a:cubicBezTo>
                  <a:pt x="580340" y="799796"/>
                  <a:pt x="578308" y="800202"/>
                  <a:pt x="576682" y="801015"/>
                </a:cubicBezTo>
                <a:lnTo>
                  <a:pt x="576682" y="802234"/>
                </a:lnTo>
                <a:lnTo>
                  <a:pt x="575463" y="802234"/>
                </a:lnTo>
                <a:cubicBezTo>
                  <a:pt x="572212" y="803047"/>
                  <a:pt x="568757" y="804469"/>
                  <a:pt x="565100" y="806501"/>
                </a:cubicBezTo>
                <a:cubicBezTo>
                  <a:pt x="561442" y="808533"/>
                  <a:pt x="558800" y="809955"/>
                  <a:pt x="557175" y="810768"/>
                </a:cubicBezTo>
                <a:lnTo>
                  <a:pt x="555023" y="811844"/>
                </a:lnTo>
                <a:lnTo>
                  <a:pt x="557175" y="811988"/>
                </a:lnTo>
                <a:lnTo>
                  <a:pt x="560832" y="811988"/>
                </a:lnTo>
                <a:cubicBezTo>
                  <a:pt x="560832" y="812800"/>
                  <a:pt x="561645" y="813207"/>
                  <a:pt x="563271" y="813207"/>
                </a:cubicBezTo>
                <a:lnTo>
                  <a:pt x="563327" y="813242"/>
                </a:lnTo>
                <a:lnTo>
                  <a:pt x="580340" y="802234"/>
                </a:lnTo>
                <a:cubicBezTo>
                  <a:pt x="585216" y="800608"/>
                  <a:pt x="588874" y="798983"/>
                  <a:pt x="591312" y="797357"/>
                </a:cubicBezTo>
                <a:cubicBezTo>
                  <a:pt x="592125" y="797357"/>
                  <a:pt x="592938" y="796544"/>
                  <a:pt x="593751" y="794919"/>
                </a:cubicBezTo>
                <a:cubicBezTo>
                  <a:pt x="593751" y="794919"/>
                  <a:pt x="593344" y="794919"/>
                  <a:pt x="592532" y="794919"/>
                </a:cubicBezTo>
                <a:cubicBezTo>
                  <a:pt x="591719" y="794919"/>
                  <a:pt x="591312" y="794919"/>
                  <a:pt x="591312" y="794919"/>
                </a:cubicBezTo>
                <a:close/>
                <a:moveTo>
                  <a:pt x="665684" y="807111"/>
                </a:moveTo>
                <a:cubicBezTo>
                  <a:pt x="667309" y="809549"/>
                  <a:pt x="668935" y="811175"/>
                  <a:pt x="670560" y="811988"/>
                </a:cubicBezTo>
                <a:cubicBezTo>
                  <a:pt x="671373" y="812800"/>
                  <a:pt x="672186" y="813613"/>
                  <a:pt x="672999" y="814426"/>
                </a:cubicBezTo>
                <a:cubicBezTo>
                  <a:pt x="673812" y="815239"/>
                  <a:pt x="674218" y="816052"/>
                  <a:pt x="674218" y="816864"/>
                </a:cubicBezTo>
                <a:lnTo>
                  <a:pt x="677876" y="820522"/>
                </a:lnTo>
                <a:cubicBezTo>
                  <a:pt x="680314" y="821335"/>
                  <a:pt x="682956" y="822554"/>
                  <a:pt x="685800" y="824180"/>
                </a:cubicBezTo>
                <a:cubicBezTo>
                  <a:pt x="688645" y="825805"/>
                  <a:pt x="691287" y="827024"/>
                  <a:pt x="693725" y="827837"/>
                </a:cubicBezTo>
                <a:lnTo>
                  <a:pt x="699821" y="833933"/>
                </a:lnTo>
                <a:lnTo>
                  <a:pt x="698602" y="833933"/>
                </a:lnTo>
                <a:cubicBezTo>
                  <a:pt x="696976" y="833933"/>
                  <a:pt x="695554" y="833527"/>
                  <a:pt x="694335" y="832714"/>
                </a:cubicBezTo>
                <a:cubicBezTo>
                  <a:pt x="693116" y="831901"/>
                  <a:pt x="692100" y="831088"/>
                  <a:pt x="691287" y="830275"/>
                </a:cubicBezTo>
                <a:cubicBezTo>
                  <a:pt x="692100" y="831901"/>
                  <a:pt x="693319" y="833324"/>
                  <a:pt x="694944" y="834543"/>
                </a:cubicBezTo>
                <a:cubicBezTo>
                  <a:pt x="696570" y="835762"/>
                  <a:pt x="697789" y="837184"/>
                  <a:pt x="698602" y="838810"/>
                </a:cubicBezTo>
                <a:cubicBezTo>
                  <a:pt x="697789" y="838810"/>
                  <a:pt x="696367" y="838607"/>
                  <a:pt x="694335" y="838200"/>
                </a:cubicBezTo>
                <a:cubicBezTo>
                  <a:pt x="692303" y="837794"/>
                  <a:pt x="690474" y="837184"/>
                  <a:pt x="688848" y="836372"/>
                </a:cubicBezTo>
                <a:cubicBezTo>
                  <a:pt x="688036" y="835559"/>
                  <a:pt x="686410" y="835152"/>
                  <a:pt x="683972" y="835152"/>
                </a:cubicBezTo>
                <a:cubicBezTo>
                  <a:pt x="683159" y="835152"/>
                  <a:pt x="682143" y="835152"/>
                  <a:pt x="680924" y="835152"/>
                </a:cubicBezTo>
                <a:cubicBezTo>
                  <a:pt x="679704" y="835152"/>
                  <a:pt x="679095" y="834746"/>
                  <a:pt x="679095" y="833933"/>
                </a:cubicBezTo>
                <a:cubicBezTo>
                  <a:pt x="679095" y="833933"/>
                  <a:pt x="678892" y="833730"/>
                  <a:pt x="678485" y="833324"/>
                </a:cubicBezTo>
                <a:cubicBezTo>
                  <a:pt x="678079" y="832917"/>
                  <a:pt x="677876" y="832714"/>
                  <a:pt x="677876" y="832714"/>
                </a:cubicBezTo>
                <a:cubicBezTo>
                  <a:pt x="677063" y="831088"/>
                  <a:pt x="675844" y="829666"/>
                  <a:pt x="674218" y="828447"/>
                </a:cubicBezTo>
                <a:cubicBezTo>
                  <a:pt x="672592" y="827227"/>
                  <a:pt x="671373" y="826618"/>
                  <a:pt x="670560" y="826618"/>
                </a:cubicBezTo>
                <a:cubicBezTo>
                  <a:pt x="668122" y="824992"/>
                  <a:pt x="666496" y="824586"/>
                  <a:pt x="665684" y="825399"/>
                </a:cubicBezTo>
                <a:cubicBezTo>
                  <a:pt x="664058" y="825399"/>
                  <a:pt x="662432" y="824180"/>
                  <a:pt x="660807" y="821741"/>
                </a:cubicBezTo>
                <a:cubicBezTo>
                  <a:pt x="656743" y="819303"/>
                  <a:pt x="653898" y="818083"/>
                  <a:pt x="652272" y="818083"/>
                </a:cubicBezTo>
                <a:lnTo>
                  <a:pt x="647396" y="818083"/>
                </a:lnTo>
                <a:lnTo>
                  <a:pt x="651053" y="816864"/>
                </a:lnTo>
                <a:lnTo>
                  <a:pt x="649834" y="814426"/>
                </a:lnTo>
                <a:lnTo>
                  <a:pt x="644957" y="811988"/>
                </a:lnTo>
                <a:cubicBezTo>
                  <a:pt x="643332" y="811175"/>
                  <a:pt x="641706" y="810971"/>
                  <a:pt x="640080" y="811378"/>
                </a:cubicBezTo>
                <a:cubicBezTo>
                  <a:pt x="638455" y="811784"/>
                  <a:pt x="637236" y="811581"/>
                  <a:pt x="636423" y="810768"/>
                </a:cubicBezTo>
                <a:lnTo>
                  <a:pt x="635204" y="809549"/>
                </a:lnTo>
                <a:lnTo>
                  <a:pt x="630327" y="810768"/>
                </a:lnTo>
                <a:lnTo>
                  <a:pt x="630327" y="811988"/>
                </a:lnTo>
                <a:lnTo>
                  <a:pt x="637642" y="811988"/>
                </a:lnTo>
                <a:cubicBezTo>
                  <a:pt x="638455" y="812800"/>
                  <a:pt x="641706" y="814426"/>
                  <a:pt x="647396" y="816864"/>
                </a:cubicBezTo>
                <a:cubicBezTo>
                  <a:pt x="644144" y="816864"/>
                  <a:pt x="641300" y="816458"/>
                  <a:pt x="638861" y="815645"/>
                </a:cubicBezTo>
                <a:cubicBezTo>
                  <a:pt x="636423" y="814832"/>
                  <a:pt x="633578" y="814426"/>
                  <a:pt x="630327" y="814426"/>
                </a:cubicBezTo>
                <a:cubicBezTo>
                  <a:pt x="627888" y="812800"/>
                  <a:pt x="625856" y="812394"/>
                  <a:pt x="624231" y="813207"/>
                </a:cubicBezTo>
                <a:lnTo>
                  <a:pt x="631546" y="816864"/>
                </a:lnTo>
                <a:cubicBezTo>
                  <a:pt x="639674" y="819303"/>
                  <a:pt x="647802" y="822960"/>
                  <a:pt x="655930" y="827837"/>
                </a:cubicBezTo>
                <a:cubicBezTo>
                  <a:pt x="660807" y="829463"/>
                  <a:pt x="666903" y="833120"/>
                  <a:pt x="674218" y="838810"/>
                </a:cubicBezTo>
                <a:cubicBezTo>
                  <a:pt x="675031" y="839623"/>
                  <a:pt x="675844" y="840232"/>
                  <a:pt x="676656" y="840639"/>
                </a:cubicBezTo>
                <a:cubicBezTo>
                  <a:pt x="677469" y="841045"/>
                  <a:pt x="678282" y="841655"/>
                  <a:pt x="679095" y="842467"/>
                </a:cubicBezTo>
                <a:cubicBezTo>
                  <a:pt x="681533" y="844093"/>
                  <a:pt x="682752" y="844906"/>
                  <a:pt x="682752" y="844906"/>
                </a:cubicBezTo>
                <a:cubicBezTo>
                  <a:pt x="680314" y="844906"/>
                  <a:pt x="677876" y="844093"/>
                  <a:pt x="675437" y="842467"/>
                </a:cubicBezTo>
                <a:cubicBezTo>
                  <a:pt x="674624" y="842467"/>
                  <a:pt x="673202" y="841858"/>
                  <a:pt x="671170" y="840639"/>
                </a:cubicBezTo>
                <a:cubicBezTo>
                  <a:pt x="669138" y="839420"/>
                  <a:pt x="667309" y="838810"/>
                  <a:pt x="665684" y="838810"/>
                </a:cubicBezTo>
                <a:cubicBezTo>
                  <a:pt x="664871" y="837184"/>
                  <a:pt x="664464" y="836372"/>
                  <a:pt x="664464" y="836372"/>
                </a:cubicBezTo>
                <a:cubicBezTo>
                  <a:pt x="659588" y="833120"/>
                  <a:pt x="653898" y="829463"/>
                  <a:pt x="647396" y="825399"/>
                </a:cubicBezTo>
                <a:cubicBezTo>
                  <a:pt x="644957" y="823773"/>
                  <a:pt x="642316" y="822554"/>
                  <a:pt x="639471" y="821741"/>
                </a:cubicBezTo>
                <a:cubicBezTo>
                  <a:pt x="636626" y="820928"/>
                  <a:pt x="633984" y="820116"/>
                  <a:pt x="631546" y="819303"/>
                </a:cubicBezTo>
                <a:cubicBezTo>
                  <a:pt x="629920" y="819303"/>
                  <a:pt x="626263" y="817677"/>
                  <a:pt x="620573" y="814426"/>
                </a:cubicBezTo>
                <a:cubicBezTo>
                  <a:pt x="620573" y="814426"/>
                  <a:pt x="620167" y="814223"/>
                  <a:pt x="619354" y="813816"/>
                </a:cubicBezTo>
                <a:cubicBezTo>
                  <a:pt x="618541" y="813410"/>
                  <a:pt x="617728" y="813613"/>
                  <a:pt x="616916" y="814426"/>
                </a:cubicBezTo>
                <a:lnTo>
                  <a:pt x="612039" y="814426"/>
                </a:lnTo>
                <a:lnTo>
                  <a:pt x="613258" y="813207"/>
                </a:lnTo>
                <a:cubicBezTo>
                  <a:pt x="610007" y="811581"/>
                  <a:pt x="607162" y="811581"/>
                  <a:pt x="604724" y="813207"/>
                </a:cubicBezTo>
                <a:cubicBezTo>
                  <a:pt x="603098" y="815645"/>
                  <a:pt x="602285" y="817271"/>
                  <a:pt x="602285" y="818083"/>
                </a:cubicBezTo>
                <a:lnTo>
                  <a:pt x="598628" y="818083"/>
                </a:lnTo>
                <a:cubicBezTo>
                  <a:pt x="595376" y="818083"/>
                  <a:pt x="593344" y="818490"/>
                  <a:pt x="592532" y="819303"/>
                </a:cubicBezTo>
                <a:lnTo>
                  <a:pt x="592125" y="819506"/>
                </a:lnTo>
                <a:lnTo>
                  <a:pt x="594970" y="820217"/>
                </a:lnTo>
                <a:cubicBezTo>
                  <a:pt x="596596" y="820420"/>
                  <a:pt x="598628" y="820522"/>
                  <a:pt x="601066" y="820522"/>
                </a:cubicBezTo>
                <a:lnTo>
                  <a:pt x="602285" y="821741"/>
                </a:lnTo>
                <a:cubicBezTo>
                  <a:pt x="603911" y="823367"/>
                  <a:pt x="605536" y="823773"/>
                  <a:pt x="607162" y="822960"/>
                </a:cubicBezTo>
                <a:lnTo>
                  <a:pt x="614477" y="824180"/>
                </a:lnTo>
                <a:cubicBezTo>
                  <a:pt x="620980" y="825805"/>
                  <a:pt x="626669" y="827024"/>
                  <a:pt x="631546" y="827837"/>
                </a:cubicBezTo>
                <a:cubicBezTo>
                  <a:pt x="636423" y="828650"/>
                  <a:pt x="640893" y="829463"/>
                  <a:pt x="644957" y="830275"/>
                </a:cubicBezTo>
                <a:cubicBezTo>
                  <a:pt x="646583" y="831088"/>
                  <a:pt x="648615" y="831901"/>
                  <a:pt x="651053" y="832714"/>
                </a:cubicBezTo>
                <a:cubicBezTo>
                  <a:pt x="653492" y="833527"/>
                  <a:pt x="655930" y="834339"/>
                  <a:pt x="658368" y="835152"/>
                </a:cubicBezTo>
                <a:cubicBezTo>
                  <a:pt x="660807" y="835965"/>
                  <a:pt x="662839" y="837591"/>
                  <a:pt x="664464" y="840029"/>
                </a:cubicBezTo>
                <a:cubicBezTo>
                  <a:pt x="666090" y="842467"/>
                  <a:pt x="668528" y="843687"/>
                  <a:pt x="671780" y="843687"/>
                </a:cubicBezTo>
                <a:cubicBezTo>
                  <a:pt x="673405" y="843687"/>
                  <a:pt x="674726" y="843890"/>
                  <a:pt x="675742" y="844296"/>
                </a:cubicBezTo>
                <a:lnTo>
                  <a:pt x="677875" y="846125"/>
                </a:lnTo>
                <a:lnTo>
                  <a:pt x="680924" y="849173"/>
                </a:lnTo>
                <a:cubicBezTo>
                  <a:pt x="682956" y="850392"/>
                  <a:pt x="685597" y="851408"/>
                  <a:pt x="688848" y="852221"/>
                </a:cubicBezTo>
                <a:lnTo>
                  <a:pt x="690068" y="852221"/>
                </a:lnTo>
                <a:cubicBezTo>
                  <a:pt x="691693" y="852221"/>
                  <a:pt x="693319" y="851408"/>
                  <a:pt x="694944" y="849783"/>
                </a:cubicBezTo>
                <a:cubicBezTo>
                  <a:pt x="696570" y="848157"/>
                  <a:pt x="698196" y="847751"/>
                  <a:pt x="699821" y="848564"/>
                </a:cubicBezTo>
                <a:cubicBezTo>
                  <a:pt x="700634" y="849376"/>
                  <a:pt x="701853" y="849783"/>
                  <a:pt x="703479" y="849783"/>
                </a:cubicBezTo>
                <a:cubicBezTo>
                  <a:pt x="707543" y="849783"/>
                  <a:pt x="709575" y="847751"/>
                  <a:pt x="709575" y="843687"/>
                </a:cubicBezTo>
                <a:cubicBezTo>
                  <a:pt x="710388" y="841248"/>
                  <a:pt x="711200" y="838403"/>
                  <a:pt x="712013" y="835152"/>
                </a:cubicBezTo>
                <a:lnTo>
                  <a:pt x="712107" y="834590"/>
                </a:lnTo>
                <a:lnTo>
                  <a:pt x="710794" y="833933"/>
                </a:lnTo>
                <a:cubicBezTo>
                  <a:pt x="710794" y="833933"/>
                  <a:pt x="710591" y="833730"/>
                  <a:pt x="710184" y="833324"/>
                </a:cubicBezTo>
                <a:cubicBezTo>
                  <a:pt x="709778" y="832917"/>
                  <a:pt x="709575" y="832714"/>
                  <a:pt x="709575" y="832714"/>
                </a:cubicBezTo>
                <a:lnTo>
                  <a:pt x="699821" y="827837"/>
                </a:lnTo>
                <a:cubicBezTo>
                  <a:pt x="698196" y="827837"/>
                  <a:pt x="697383" y="827431"/>
                  <a:pt x="697383" y="826618"/>
                </a:cubicBezTo>
                <a:lnTo>
                  <a:pt x="692506" y="821741"/>
                </a:lnTo>
                <a:cubicBezTo>
                  <a:pt x="690068" y="819303"/>
                  <a:pt x="686816" y="818083"/>
                  <a:pt x="682752" y="818083"/>
                </a:cubicBezTo>
                <a:cubicBezTo>
                  <a:pt x="679501" y="818083"/>
                  <a:pt x="677063" y="816458"/>
                  <a:pt x="675437" y="813207"/>
                </a:cubicBezTo>
                <a:lnTo>
                  <a:pt x="674218" y="811988"/>
                </a:lnTo>
                <a:cubicBezTo>
                  <a:pt x="673405" y="811988"/>
                  <a:pt x="672186" y="811581"/>
                  <a:pt x="670560" y="810768"/>
                </a:cubicBezTo>
                <a:cubicBezTo>
                  <a:pt x="668935" y="809955"/>
                  <a:pt x="667309" y="808736"/>
                  <a:pt x="665684" y="807111"/>
                </a:cubicBezTo>
                <a:close/>
                <a:moveTo>
                  <a:pt x="853440" y="809549"/>
                </a:moveTo>
                <a:cubicBezTo>
                  <a:pt x="851002" y="809549"/>
                  <a:pt x="849376" y="809752"/>
                  <a:pt x="848564" y="810159"/>
                </a:cubicBezTo>
                <a:cubicBezTo>
                  <a:pt x="847751" y="810565"/>
                  <a:pt x="847751" y="811581"/>
                  <a:pt x="848564" y="813207"/>
                </a:cubicBezTo>
                <a:cubicBezTo>
                  <a:pt x="850189" y="814832"/>
                  <a:pt x="851815" y="818083"/>
                  <a:pt x="853440" y="822960"/>
                </a:cubicBezTo>
                <a:cubicBezTo>
                  <a:pt x="854253" y="815645"/>
                  <a:pt x="854253" y="811175"/>
                  <a:pt x="853440" y="809549"/>
                </a:cubicBezTo>
                <a:close/>
                <a:moveTo>
                  <a:pt x="707136" y="824180"/>
                </a:moveTo>
                <a:cubicBezTo>
                  <a:pt x="707136" y="825805"/>
                  <a:pt x="707949" y="827024"/>
                  <a:pt x="709575" y="827837"/>
                </a:cubicBezTo>
                <a:cubicBezTo>
                  <a:pt x="709981" y="828244"/>
                  <a:pt x="710489" y="829056"/>
                  <a:pt x="711099" y="830275"/>
                </a:cubicBezTo>
                <a:lnTo>
                  <a:pt x="712350" y="833134"/>
                </a:lnTo>
                <a:lnTo>
                  <a:pt x="713232" y="827837"/>
                </a:lnTo>
                <a:lnTo>
                  <a:pt x="713232" y="826211"/>
                </a:lnTo>
                <a:lnTo>
                  <a:pt x="707136" y="824180"/>
                </a:lnTo>
                <a:close/>
                <a:moveTo>
                  <a:pt x="830276" y="830275"/>
                </a:moveTo>
                <a:cubicBezTo>
                  <a:pt x="829463" y="832714"/>
                  <a:pt x="829056" y="835152"/>
                  <a:pt x="829056" y="837591"/>
                </a:cubicBezTo>
                <a:lnTo>
                  <a:pt x="833933" y="835152"/>
                </a:lnTo>
                <a:cubicBezTo>
                  <a:pt x="833933" y="832714"/>
                  <a:pt x="832714" y="831088"/>
                  <a:pt x="830276" y="830275"/>
                </a:cubicBezTo>
                <a:close/>
                <a:moveTo>
                  <a:pt x="846125" y="837591"/>
                </a:moveTo>
                <a:cubicBezTo>
                  <a:pt x="845312" y="839216"/>
                  <a:pt x="844906" y="841655"/>
                  <a:pt x="844906" y="844906"/>
                </a:cubicBezTo>
                <a:lnTo>
                  <a:pt x="846125" y="844906"/>
                </a:lnTo>
                <a:cubicBezTo>
                  <a:pt x="846125" y="844906"/>
                  <a:pt x="846532" y="843890"/>
                  <a:pt x="847344" y="841858"/>
                </a:cubicBezTo>
                <a:cubicBezTo>
                  <a:pt x="848157" y="839826"/>
                  <a:pt x="848157" y="838403"/>
                  <a:pt x="847344" y="837591"/>
                </a:cubicBezTo>
                <a:lnTo>
                  <a:pt x="846125" y="837591"/>
                </a:lnTo>
                <a:close/>
                <a:moveTo>
                  <a:pt x="819303" y="844906"/>
                </a:moveTo>
                <a:lnTo>
                  <a:pt x="818084" y="849783"/>
                </a:lnTo>
                <a:lnTo>
                  <a:pt x="819303" y="849783"/>
                </a:lnTo>
                <a:cubicBezTo>
                  <a:pt x="820116" y="848970"/>
                  <a:pt x="820522" y="847344"/>
                  <a:pt x="820522" y="844906"/>
                </a:cubicBezTo>
                <a:lnTo>
                  <a:pt x="819303" y="844906"/>
                </a:lnTo>
                <a:close/>
                <a:moveTo>
                  <a:pt x="507188" y="842467"/>
                </a:moveTo>
                <a:lnTo>
                  <a:pt x="502311" y="843687"/>
                </a:lnTo>
                <a:lnTo>
                  <a:pt x="506375" y="842874"/>
                </a:lnTo>
                <a:lnTo>
                  <a:pt x="507188" y="842467"/>
                </a:lnTo>
                <a:close/>
                <a:moveTo>
                  <a:pt x="852221" y="871728"/>
                </a:moveTo>
                <a:cubicBezTo>
                  <a:pt x="852221" y="871728"/>
                  <a:pt x="852018" y="872338"/>
                  <a:pt x="851612" y="873557"/>
                </a:cubicBezTo>
                <a:cubicBezTo>
                  <a:pt x="851205" y="874776"/>
                  <a:pt x="851002" y="876605"/>
                  <a:pt x="851002" y="879043"/>
                </a:cubicBezTo>
                <a:cubicBezTo>
                  <a:pt x="852628" y="876605"/>
                  <a:pt x="853440" y="874776"/>
                  <a:pt x="853440" y="873557"/>
                </a:cubicBezTo>
                <a:cubicBezTo>
                  <a:pt x="853440" y="872338"/>
                  <a:pt x="853034" y="871728"/>
                  <a:pt x="852221" y="871728"/>
                </a:cubicBezTo>
                <a:close/>
                <a:moveTo>
                  <a:pt x="852221" y="907085"/>
                </a:moveTo>
                <a:lnTo>
                  <a:pt x="853440" y="911962"/>
                </a:lnTo>
                <a:lnTo>
                  <a:pt x="853440" y="907085"/>
                </a:lnTo>
                <a:lnTo>
                  <a:pt x="852221" y="907085"/>
                </a:lnTo>
                <a:close/>
                <a:moveTo>
                  <a:pt x="503530" y="959511"/>
                </a:moveTo>
                <a:lnTo>
                  <a:pt x="502311" y="960730"/>
                </a:lnTo>
                <a:lnTo>
                  <a:pt x="504749" y="961949"/>
                </a:lnTo>
                <a:lnTo>
                  <a:pt x="504749" y="960730"/>
                </a:lnTo>
                <a:lnTo>
                  <a:pt x="503530" y="959511"/>
                </a:lnTo>
                <a:close/>
                <a:moveTo>
                  <a:pt x="620573" y="1003402"/>
                </a:moveTo>
                <a:lnTo>
                  <a:pt x="615696" y="1007059"/>
                </a:lnTo>
                <a:cubicBezTo>
                  <a:pt x="618135" y="1009498"/>
                  <a:pt x="619760" y="1010717"/>
                  <a:pt x="620573" y="1010717"/>
                </a:cubicBezTo>
                <a:cubicBezTo>
                  <a:pt x="623012" y="1010717"/>
                  <a:pt x="623012" y="1008279"/>
                  <a:pt x="620573" y="1003402"/>
                </a:cubicBezTo>
                <a:close/>
                <a:moveTo>
                  <a:pt x="765658" y="1022909"/>
                </a:moveTo>
                <a:cubicBezTo>
                  <a:pt x="764032" y="1022909"/>
                  <a:pt x="762610" y="1024535"/>
                  <a:pt x="761391" y="1027786"/>
                </a:cubicBezTo>
                <a:cubicBezTo>
                  <a:pt x="760172" y="1031037"/>
                  <a:pt x="759968" y="1033476"/>
                  <a:pt x="760781" y="1035101"/>
                </a:cubicBezTo>
                <a:cubicBezTo>
                  <a:pt x="762407" y="1034288"/>
                  <a:pt x="763829" y="1032663"/>
                  <a:pt x="765048" y="1030224"/>
                </a:cubicBezTo>
                <a:cubicBezTo>
                  <a:pt x="766268" y="1027786"/>
                  <a:pt x="766471" y="1025348"/>
                  <a:pt x="765658" y="1022909"/>
                </a:cubicBezTo>
                <a:close/>
                <a:moveTo>
                  <a:pt x="752247" y="1025348"/>
                </a:moveTo>
                <a:cubicBezTo>
                  <a:pt x="753060" y="1026160"/>
                  <a:pt x="752856" y="1027583"/>
                  <a:pt x="751637" y="1029615"/>
                </a:cubicBezTo>
                <a:cubicBezTo>
                  <a:pt x="750418" y="1031647"/>
                  <a:pt x="750621" y="1033069"/>
                  <a:pt x="752247" y="1033882"/>
                </a:cubicBezTo>
                <a:cubicBezTo>
                  <a:pt x="756311" y="1033882"/>
                  <a:pt x="756311" y="1031037"/>
                  <a:pt x="752247" y="1025348"/>
                </a:cubicBezTo>
                <a:close/>
                <a:moveTo>
                  <a:pt x="676656" y="1046074"/>
                </a:moveTo>
                <a:cubicBezTo>
                  <a:pt x="675844" y="1046074"/>
                  <a:pt x="675031" y="1046683"/>
                  <a:pt x="674218" y="1047903"/>
                </a:cubicBezTo>
                <a:cubicBezTo>
                  <a:pt x="673405" y="1049122"/>
                  <a:pt x="672999" y="1050138"/>
                  <a:pt x="672999" y="1050951"/>
                </a:cubicBezTo>
                <a:cubicBezTo>
                  <a:pt x="672999" y="1054202"/>
                  <a:pt x="673812" y="1055015"/>
                  <a:pt x="675437" y="1053389"/>
                </a:cubicBezTo>
                <a:cubicBezTo>
                  <a:pt x="678688" y="1053389"/>
                  <a:pt x="680314" y="1052170"/>
                  <a:pt x="680314" y="1049732"/>
                </a:cubicBezTo>
                <a:cubicBezTo>
                  <a:pt x="680314" y="1047293"/>
                  <a:pt x="679095" y="1046074"/>
                  <a:pt x="676656" y="1046074"/>
                </a:cubicBezTo>
                <a:close/>
                <a:moveTo>
                  <a:pt x="753466" y="1039978"/>
                </a:moveTo>
                <a:cubicBezTo>
                  <a:pt x="752653" y="1040791"/>
                  <a:pt x="752247" y="1041807"/>
                  <a:pt x="752247" y="1043026"/>
                </a:cubicBezTo>
                <a:cubicBezTo>
                  <a:pt x="752247" y="1044245"/>
                  <a:pt x="751840" y="1045668"/>
                  <a:pt x="751028" y="1047293"/>
                </a:cubicBezTo>
                <a:cubicBezTo>
                  <a:pt x="752653" y="1045668"/>
                  <a:pt x="753669" y="1044245"/>
                  <a:pt x="754076" y="1043026"/>
                </a:cubicBezTo>
                <a:cubicBezTo>
                  <a:pt x="754482" y="1041807"/>
                  <a:pt x="754279" y="1040791"/>
                  <a:pt x="753466" y="1039978"/>
                </a:cubicBezTo>
                <a:close/>
                <a:moveTo>
                  <a:pt x="763220" y="1043635"/>
                </a:moveTo>
                <a:lnTo>
                  <a:pt x="762000" y="1049732"/>
                </a:lnTo>
                <a:lnTo>
                  <a:pt x="759562" y="1044855"/>
                </a:lnTo>
                <a:cubicBezTo>
                  <a:pt x="757124" y="1047293"/>
                  <a:pt x="755701" y="1048919"/>
                  <a:pt x="755295" y="1049732"/>
                </a:cubicBezTo>
                <a:cubicBezTo>
                  <a:pt x="754888" y="1050544"/>
                  <a:pt x="754685" y="1051357"/>
                  <a:pt x="754685" y="1052170"/>
                </a:cubicBezTo>
                <a:cubicBezTo>
                  <a:pt x="756311" y="1052170"/>
                  <a:pt x="757530" y="1052576"/>
                  <a:pt x="758343" y="1053389"/>
                </a:cubicBezTo>
                <a:cubicBezTo>
                  <a:pt x="759156" y="1053389"/>
                  <a:pt x="760375" y="1054202"/>
                  <a:pt x="762000" y="1055827"/>
                </a:cubicBezTo>
                <a:cubicBezTo>
                  <a:pt x="764439" y="1052576"/>
                  <a:pt x="764845" y="1048512"/>
                  <a:pt x="763220" y="1043635"/>
                </a:cubicBezTo>
                <a:close/>
                <a:moveTo>
                  <a:pt x="774192" y="1043635"/>
                </a:moveTo>
                <a:cubicBezTo>
                  <a:pt x="771754" y="1043635"/>
                  <a:pt x="770535" y="1044448"/>
                  <a:pt x="770535" y="1046074"/>
                </a:cubicBezTo>
                <a:lnTo>
                  <a:pt x="772973" y="1047293"/>
                </a:lnTo>
                <a:cubicBezTo>
                  <a:pt x="773786" y="1047293"/>
                  <a:pt x="774192" y="1046074"/>
                  <a:pt x="774192" y="1043635"/>
                </a:cubicBezTo>
                <a:close/>
                <a:moveTo>
                  <a:pt x="781508" y="1044855"/>
                </a:moveTo>
                <a:lnTo>
                  <a:pt x="779069" y="1046074"/>
                </a:lnTo>
                <a:cubicBezTo>
                  <a:pt x="779069" y="1046887"/>
                  <a:pt x="779069" y="1047496"/>
                  <a:pt x="779069" y="1047903"/>
                </a:cubicBezTo>
                <a:cubicBezTo>
                  <a:pt x="779069" y="1048309"/>
                  <a:pt x="779476" y="1048512"/>
                  <a:pt x="780288" y="1048512"/>
                </a:cubicBezTo>
                <a:cubicBezTo>
                  <a:pt x="781101" y="1048512"/>
                  <a:pt x="781711" y="1048716"/>
                  <a:pt x="782117" y="1049122"/>
                </a:cubicBezTo>
                <a:cubicBezTo>
                  <a:pt x="782524" y="1049528"/>
                  <a:pt x="782727" y="1050138"/>
                  <a:pt x="782727" y="1050951"/>
                </a:cubicBezTo>
                <a:cubicBezTo>
                  <a:pt x="782727" y="1048512"/>
                  <a:pt x="782320" y="1046887"/>
                  <a:pt x="781508" y="1046074"/>
                </a:cubicBezTo>
                <a:cubicBezTo>
                  <a:pt x="781508" y="1045261"/>
                  <a:pt x="781508" y="1044855"/>
                  <a:pt x="781508" y="104485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31427E4B-EE51-2214-1982-EC9114A5A17F}"/>
              </a:ext>
            </a:extLst>
          </p:cNvPr>
          <p:cNvSpPr txBox="1"/>
          <p:nvPr/>
        </p:nvSpPr>
        <p:spPr>
          <a:xfrm>
            <a:off x="5493105" y="3841766"/>
            <a:ext cx="1205789" cy="1020714"/>
          </a:xfrm>
          <a:custGeom>
            <a:avLst/>
            <a:gdLst/>
            <a:ahLst/>
            <a:cxnLst/>
            <a:rect l="l" t="t" r="r" b="b"/>
            <a:pathLst>
              <a:path w="1205789" h="1020714">
                <a:moveTo>
                  <a:pt x="809549" y="0"/>
                </a:moveTo>
                <a:cubicBezTo>
                  <a:pt x="811987" y="0"/>
                  <a:pt x="814832" y="813"/>
                  <a:pt x="818083" y="2439"/>
                </a:cubicBezTo>
                <a:lnTo>
                  <a:pt x="820521" y="3658"/>
                </a:lnTo>
                <a:cubicBezTo>
                  <a:pt x="826211" y="6096"/>
                  <a:pt x="830275" y="7315"/>
                  <a:pt x="832713" y="7315"/>
                </a:cubicBezTo>
                <a:lnTo>
                  <a:pt x="832713" y="9754"/>
                </a:lnTo>
                <a:cubicBezTo>
                  <a:pt x="832713" y="16256"/>
                  <a:pt x="835152" y="22759"/>
                  <a:pt x="840029" y="29261"/>
                </a:cubicBezTo>
                <a:cubicBezTo>
                  <a:pt x="843280" y="29261"/>
                  <a:pt x="845515" y="28042"/>
                  <a:pt x="846734" y="25604"/>
                </a:cubicBezTo>
                <a:cubicBezTo>
                  <a:pt x="847953" y="23165"/>
                  <a:pt x="848969" y="21133"/>
                  <a:pt x="849782" y="19507"/>
                </a:cubicBezTo>
                <a:lnTo>
                  <a:pt x="865632" y="41453"/>
                </a:lnTo>
                <a:lnTo>
                  <a:pt x="870509" y="46330"/>
                </a:lnTo>
                <a:cubicBezTo>
                  <a:pt x="871321" y="47955"/>
                  <a:pt x="871728" y="49175"/>
                  <a:pt x="871728" y="49988"/>
                </a:cubicBezTo>
                <a:cubicBezTo>
                  <a:pt x="873353" y="52426"/>
                  <a:pt x="874979" y="53645"/>
                  <a:pt x="876605" y="53645"/>
                </a:cubicBezTo>
                <a:cubicBezTo>
                  <a:pt x="878230" y="54458"/>
                  <a:pt x="880872" y="55474"/>
                  <a:pt x="884529" y="56693"/>
                </a:cubicBezTo>
                <a:cubicBezTo>
                  <a:pt x="888187" y="57912"/>
                  <a:pt x="891641" y="59741"/>
                  <a:pt x="894893" y="62180"/>
                </a:cubicBezTo>
                <a:cubicBezTo>
                  <a:pt x="896518" y="63805"/>
                  <a:pt x="899769" y="64618"/>
                  <a:pt x="904646" y="64618"/>
                </a:cubicBezTo>
                <a:cubicBezTo>
                  <a:pt x="907085" y="64618"/>
                  <a:pt x="908710" y="65431"/>
                  <a:pt x="909523" y="67056"/>
                </a:cubicBezTo>
                <a:cubicBezTo>
                  <a:pt x="912774" y="68682"/>
                  <a:pt x="917245" y="72339"/>
                  <a:pt x="922934" y="78029"/>
                </a:cubicBezTo>
                <a:cubicBezTo>
                  <a:pt x="924560" y="78842"/>
                  <a:pt x="925373" y="79248"/>
                  <a:pt x="925373" y="79248"/>
                </a:cubicBezTo>
                <a:cubicBezTo>
                  <a:pt x="928624" y="80061"/>
                  <a:pt x="931062" y="82906"/>
                  <a:pt x="932688" y="87783"/>
                </a:cubicBezTo>
                <a:cubicBezTo>
                  <a:pt x="935126" y="95911"/>
                  <a:pt x="939597" y="103226"/>
                  <a:pt x="946099" y="109728"/>
                </a:cubicBezTo>
                <a:cubicBezTo>
                  <a:pt x="948537" y="112167"/>
                  <a:pt x="949757" y="114199"/>
                  <a:pt x="949757" y="115824"/>
                </a:cubicBezTo>
                <a:cubicBezTo>
                  <a:pt x="952195" y="129642"/>
                  <a:pt x="953821" y="138583"/>
                  <a:pt x="954633" y="142647"/>
                </a:cubicBezTo>
                <a:cubicBezTo>
                  <a:pt x="954633" y="148336"/>
                  <a:pt x="952601" y="156058"/>
                  <a:pt x="948537" y="165812"/>
                </a:cubicBezTo>
                <a:cubicBezTo>
                  <a:pt x="945286" y="172314"/>
                  <a:pt x="943254" y="178816"/>
                  <a:pt x="942441" y="185319"/>
                </a:cubicBezTo>
                <a:cubicBezTo>
                  <a:pt x="939190" y="196698"/>
                  <a:pt x="934313" y="204826"/>
                  <a:pt x="927811" y="209703"/>
                </a:cubicBezTo>
                <a:cubicBezTo>
                  <a:pt x="918870" y="217831"/>
                  <a:pt x="905053" y="225552"/>
                  <a:pt x="886358" y="232867"/>
                </a:cubicBezTo>
                <a:cubicBezTo>
                  <a:pt x="884733" y="233680"/>
                  <a:pt x="883107" y="234087"/>
                  <a:pt x="881481" y="234087"/>
                </a:cubicBezTo>
                <a:lnTo>
                  <a:pt x="863193" y="234087"/>
                </a:lnTo>
                <a:cubicBezTo>
                  <a:pt x="859942" y="234087"/>
                  <a:pt x="857097" y="233680"/>
                  <a:pt x="854659" y="232867"/>
                </a:cubicBezTo>
                <a:cubicBezTo>
                  <a:pt x="853033" y="232055"/>
                  <a:pt x="849782" y="231648"/>
                  <a:pt x="844905" y="231648"/>
                </a:cubicBezTo>
                <a:cubicBezTo>
                  <a:pt x="837590" y="232461"/>
                  <a:pt x="832307" y="231648"/>
                  <a:pt x="829056" y="229210"/>
                </a:cubicBezTo>
                <a:cubicBezTo>
                  <a:pt x="825805" y="234900"/>
                  <a:pt x="822757" y="241605"/>
                  <a:pt x="819912" y="249327"/>
                </a:cubicBezTo>
                <a:cubicBezTo>
                  <a:pt x="817067" y="257048"/>
                  <a:pt x="815238" y="262535"/>
                  <a:pt x="814425" y="265786"/>
                </a:cubicBezTo>
                <a:lnTo>
                  <a:pt x="802233" y="302362"/>
                </a:lnTo>
                <a:cubicBezTo>
                  <a:pt x="812800" y="308051"/>
                  <a:pt x="823366" y="312522"/>
                  <a:pt x="833933" y="315773"/>
                </a:cubicBezTo>
                <a:lnTo>
                  <a:pt x="835152" y="315773"/>
                </a:lnTo>
                <a:cubicBezTo>
                  <a:pt x="834339" y="313335"/>
                  <a:pt x="832713" y="312115"/>
                  <a:pt x="830275" y="312115"/>
                </a:cubicBezTo>
                <a:cubicBezTo>
                  <a:pt x="831901" y="310490"/>
                  <a:pt x="833120" y="309677"/>
                  <a:pt x="833933" y="309677"/>
                </a:cubicBezTo>
                <a:lnTo>
                  <a:pt x="826617" y="301143"/>
                </a:lnTo>
                <a:cubicBezTo>
                  <a:pt x="827430" y="298704"/>
                  <a:pt x="828243" y="298298"/>
                  <a:pt x="829056" y="299923"/>
                </a:cubicBezTo>
                <a:lnTo>
                  <a:pt x="838809" y="308458"/>
                </a:lnTo>
                <a:lnTo>
                  <a:pt x="835152" y="310896"/>
                </a:lnTo>
                <a:cubicBezTo>
                  <a:pt x="835152" y="310896"/>
                  <a:pt x="835355" y="311100"/>
                  <a:pt x="835761" y="311506"/>
                </a:cubicBezTo>
                <a:cubicBezTo>
                  <a:pt x="836168" y="311912"/>
                  <a:pt x="836371" y="312115"/>
                  <a:pt x="836371" y="312115"/>
                </a:cubicBezTo>
                <a:lnTo>
                  <a:pt x="851001" y="315773"/>
                </a:lnTo>
                <a:cubicBezTo>
                  <a:pt x="856691" y="318212"/>
                  <a:pt x="861161" y="320650"/>
                  <a:pt x="864413" y="323088"/>
                </a:cubicBezTo>
                <a:cubicBezTo>
                  <a:pt x="870102" y="327152"/>
                  <a:pt x="874573" y="329997"/>
                  <a:pt x="877824" y="331623"/>
                </a:cubicBezTo>
                <a:lnTo>
                  <a:pt x="880262" y="332842"/>
                </a:lnTo>
                <a:cubicBezTo>
                  <a:pt x="881075" y="332029"/>
                  <a:pt x="882091" y="332639"/>
                  <a:pt x="883310" y="334671"/>
                </a:cubicBezTo>
                <a:cubicBezTo>
                  <a:pt x="884529" y="336703"/>
                  <a:pt x="885545" y="338125"/>
                  <a:pt x="886358" y="338938"/>
                </a:cubicBezTo>
                <a:lnTo>
                  <a:pt x="887577" y="334061"/>
                </a:lnTo>
                <a:cubicBezTo>
                  <a:pt x="890829" y="338938"/>
                  <a:pt x="894486" y="341783"/>
                  <a:pt x="898550" y="342596"/>
                </a:cubicBezTo>
                <a:cubicBezTo>
                  <a:pt x="899363" y="343408"/>
                  <a:pt x="900989" y="344831"/>
                  <a:pt x="903427" y="346863"/>
                </a:cubicBezTo>
                <a:cubicBezTo>
                  <a:pt x="905865" y="348895"/>
                  <a:pt x="907897" y="350317"/>
                  <a:pt x="909523" y="351130"/>
                </a:cubicBezTo>
                <a:cubicBezTo>
                  <a:pt x="913587" y="352755"/>
                  <a:pt x="917245" y="355600"/>
                  <a:pt x="920496" y="359664"/>
                </a:cubicBezTo>
                <a:cubicBezTo>
                  <a:pt x="923747" y="363728"/>
                  <a:pt x="926592" y="366980"/>
                  <a:pt x="929030" y="369418"/>
                </a:cubicBezTo>
                <a:cubicBezTo>
                  <a:pt x="932281" y="372669"/>
                  <a:pt x="934720" y="375717"/>
                  <a:pt x="936345" y="378562"/>
                </a:cubicBezTo>
                <a:cubicBezTo>
                  <a:pt x="937971" y="381407"/>
                  <a:pt x="940003" y="383642"/>
                  <a:pt x="942441" y="385267"/>
                </a:cubicBezTo>
                <a:cubicBezTo>
                  <a:pt x="946505" y="388519"/>
                  <a:pt x="950773" y="393192"/>
                  <a:pt x="955243" y="399288"/>
                </a:cubicBezTo>
                <a:cubicBezTo>
                  <a:pt x="959713" y="405384"/>
                  <a:pt x="963981" y="410058"/>
                  <a:pt x="968045" y="413309"/>
                </a:cubicBezTo>
                <a:lnTo>
                  <a:pt x="969264" y="414528"/>
                </a:lnTo>
                <a:lnTo>
                  <a:pt x="970483" y="414528"/>
                </a:lnTo>
                <a:cubicBezTo>
                  <a:pt x="971296" y="412903"/>
                  <a:pt x="970889" y="411277"/>
                  <a:pt x="969264" y="409651"/>
                </a:cubicBezTo>
                <a:lnTo>
                  <a:pt x="959510" y="391364"/>
                </a:lnTo>
                <a:cubicBezTo>
                  <a:pt x="959510" y="390551"/>
                  <a:pt x="958901" y="389535"/>
                  <a:pt x="957681" y="388315"/>
                </a:cubicBezTo>
                <a:cubicBezTo>
                  <a:pt x="956462" y="387096"/>
                  <a:pt x="956665" y="385674"/>
                  <a:pt x="958291" y="384048"/>
                </a:cubicBezTo>
                <a:lnTo>
                  <a:pt x="977798" y="412090"/>
                </a:lnTo>
                <a:cubicBezTo>
                  <a:pt x="978611" y="410464"/>
                  <a:pt x="978611" y="408839"/>
                  <a:pt x="977798" y="407213"/>
                </a:cubicBezTo>
                <a:cubicBezTo>
                  <a:pt x="976985" y="405587"/>
                  <a:pt x="976579" y="404368"/>
                  <a:pt x="976579" y="403556"/>
                </a:cubicBezTo>
                <a:lnTo>
                  <a:pt x="979017" y="409651"/>
                </a:lnTo>
                <a:cubicBezTo>
                  <a:pt x="987958" y="421844"/>
                  <a:pt x="992429" y="427940"/>
                  <a:pt x="992429" y="427940"/>
                </a:cubicBezTo>
                <a:cubicBezTo>
                  <a:pt x="994054" y="429565"/>
                  <a:pt x="998525" y="438100"/>
                  <a:pt x="1005840" y="453543"/>
                </a:cubicBezTo>
                <a:lnTo>
                  <a:pt x="1005840" y="455981"/>
                </a:lnTo>
                <a:lnTo>
                  <a:pt x="1008278" y="454762"/>
                </a:lnTo>
                <a:cubicBezTo>
                  <a:pt x="1008278" y="447447"/>
                  <a:pt x="1006653" y="438912"/>
                  <a:pt x="1003401" y="429159"/>
                </a:cubicBezTo>
                <a:cubicBezTo>
                  <a:pt x="1000150" y="423469"/>
                  <a:pt x="998118" y="419405"/>
                  <a:pt x="997305" y="416967"/>
                </a:cubicBezTo>
                <a:cubicBezTo>
                  <a:pt x="997305" y="412903"/>
                  <a:pt x="996086" y="408839"/>
                  <a:pt x="993648" y="404775"/>
                </a:cubicBezTo>
                <a:cubicBezTo>
                  <a:pt x="991209" y="400711"/>
                  <a:pt x="989584" y="397866"/>
                  <a:pt x="988771" y="396240"/>
                </a:cubicBezTo>
                <a:cubicBezTo>
                  <a:pt x="987958" y="393802"/>
                  <a:pt x="984910" y="388112"/>
                  <a:pt x="979627" y="379172"/>
                </a:cubicBezTo>
                <a:cubicBezTo>
                  <a:pt x="974344" y="370231"/>
                  <a:pt x="968857" y="362509"/>
                  <a:pt x="963168" y="356007"/>
                </a:cubicBezTo>
                <a:lnTo>
                  <a:pt x="942441" y="334061"/>
                </a:lnTo>
                <a:cubicBezTo>
                  <a:pt x="937565" y="329184"/>
                  <a:pt x="935126" y="326746"/>
                  <a:pt x="935126" y="326746"/>
                </a:cubicBezTo>
                <a:cubicBezTo>
                  <a:pt x="935126" y="326746"/>
                  <a:pt x="935126" y="326543"/>
                  <a:pt x="935126" y="326136"/>
                </a:cubicBezTo>
                <a:cubicBezTo>
                  <a:pt x="935126" y="325730"/>
                  <a:pt x="935126" y="325527"/>
                  <a:pt x="935126" y="325527"/>
                </a:cubicBezTo>
                <a:lnTo>
                  <a:pt x="943661" y="331623"/>
                </a:lnTo>
                <a:cubicBezTo>
                  <a:pt x="950976" y="338938"/>
                  <a:pt x="957072" y="344221"/>
                  <a:pt x="961949" y="347472"/>
                </a:cubicBezTo>
                <a:cubicBezTo>
                  <a:pt x="962761" y="348285"/>
                  <a:pt x="963981" y="350317"/>
                  <a:pt x="965606" y="353568"/>
                </a:cubicBezTo>
                <a:lnTo>
                  <a:pt x="968045" y="356007"/>
                </a:lnTo>
                <a:cubicBezTo>
                  <a:pt x="970483" y="358445"/>
                  <a:pt x="972718" y="361493"/>
                  <a:pt x="974750" y="365151"/>
                </a:cubicBezTo>
                <a:cubicBezTo>
                  <a:pt x="976782" y="368808"/>
                  <a:pt x="978205" y="371450"/>
                  <a:pt x="979017" y="373075"/>
                </a:cubicBezTo>
                <a:cubicBezTo>
                  <a:pt x="982269" y="377952"/>
                  <a:pt x="988365" y="387706"/>
                  <a:pt x="997305" y="402336"/>
                </a:cubicBezTo>
                <a:cubicBezTo>
                  <a:pt x="1000557" y="408026"/>
                  <a:pt x="1003401" y="412496"/>
                  <a:pt x="1005840" y="415748"/>
                </a:cubicBezTo>
                <a:cubicBezTo>
                  <a:pt x="1006653" y="417373"/>
                  <a:pt x="1006653" y="418592"/>
                  <a:pt x="1005840" y="419405"/>
                </a:cubicBezTo>
                <a:cubicBezTo>
                  <a:pt x="1005840" y="421031"/>
                  <a:pt x="1006246" y="422250"/>
                  <a:pt x="1007059" y="423063"/>
                </a:cubicBezTo>
                <a:cubicBezTo>
                  <a:pt x="1010310" y="423876"/>
                  <a:pt x="1011123" y="425908"/>
                  <a:pt x="1009497" y="429159"/>
                </a:cubicBezTo>
                <a:lnTo>
                  <a:pt x="1009497" y="434036"/>
                </a:lnTo>
                <a:cubicBezTo>
                  <a:pt x="1011123" y="440538"/>
                  <a:pt x="1013155" y="447040"/>
                  <a:pt x="1015593" y="453543"/>
                </a:cubicBezTo>
                <a:cubicBezTo>
                  <a:pt x="1015593" y="454356"/>
                  <a:pt x="1015797" y="455168"/>
                  <a:pt x="1016203" y="455981"/>
                </a:cubicBezTo>
                <a:cubicBezTo>
                  <a:pt x="1016609" y="456794"/>
                  <a:pt x="1017625" y="458013"/>
                  <a:pt x="1019251" y="459639"/>
                </a:cubicBezTo>
                <a:cubicBezTo>
                  <a:pt x="1019251" y="458013"/>
                  <a:pt x="1020064" y="457200"/>
                  <a:pt x="1021689" y="457200"/>
                </a:cubicBezTo>
                <a:cubicBezTo>
                  <a:pt x="1022502" y="458013"/>
                  <a:pt x="1022909" y="459232"/>
                  <a:pt x="1022909" y="460858"/>
                </a:cubicBezTo>
                <a:cubicBezTo>
                  <a:pt x="1021283" y="464109"/>
                  <a:pt x="1022096" y="466954"/>
                  <a:pt x="1025347" y="469393"/>
                </a:cubicBezTo>
                <a:cubicBezTo>
                  <a:pt x="1026160" y="469393"/>
                  <a:pt x="1026769" y="470002"/>
                  <a:pt x="1027176" y="471221"/>
                </a:cubicBezTo>
                <a:cubicBezTo>
                  <a:pt x="1027582" y="472440"/>
                  <a:pt x="1027379" y="473456"/>
                  <a:pt x="1026566" y="474269"/>
                </a:cubicBezTo>
                <a:cubicBezTo>
                  <a:pt x="1029817" y="475082"/>
                  <a:pt x="1031849" y="477520"/>
                  <a:pt x="1032662" y="481584"/>
                </a:cubicBezTo>
                <a:lnTo>
                  <a:pt x="1044854" y="516941"/>
                </a:lnTo>
                <a:cubicBezTo>
                  <a:pt x="1044854" y="517754"/>
                  <a:pt x="1045261" y="518567"/>
                  <a:pt x="1046073" y="519380"/>
                </a:cubicBezTo>
                <a:cubicBezTo>
                  <a:pt x="1046886" y="517754"/>
                  <a:pt x="1047089" y="516535"/>
                  <a:pt x="1046683" y="515722"/>
                </a:cubicBezTo>
                <a:cubicBezTo>
                  <a:pt x="1046277" y="514909"/>
                  <a:pt x="1046073" y="514096"/>
                  <a:pt x="1046073" y="513283"/>
                </a:cubicBezTo>
                <a:cubicBezTo>
                  <a:pt x="1046073" y="506781"/>
                  <a:pt x="1045667" y="501904"/>
                  <a:pt x="1044854" y="498653"/>
                </a:cubicBezTo>
                <a:cubicBezTo>
                  <a:pt x="1038352" y="470205"/>
                  <a:pt x="1028598" y="443383"/>
                  <a:pt x="1015593" y="418186"/>
                </a:cubicBezTo>
                <a:lnTo>
                  <a:pt x="1010717" y="409651"/>
                </a:lnTo>
                <a:lnTo>
                  <a:pt x="1002182" y="392583"/>
                </a:lnTo>
                <a:lnTo>
                  <a:pt x="1005840" y="390144"/>
                </a:lnTo>
                <a:lnTo>
                  <a:pt x="1000963" y="390144"/>
                </a:lnTo>
                <a:cubicBezTo>
                  <a:pt x="1002589" y="388519"/>
                  <a:pt x="1003401" y="387300"/>
                  <a:pt x="1003401" y="386487"/>
                </a:cubicBezTo>
                <a:cubicBezTo>
                  <a:pt x="999337" y="384048"/>
                  <a:pt x="997305" y="382016"/>
                  <a:pt x="997305" y="380391"/>
                </a:cubicBezTo>
                <a:cubicBezTo>
                  <a:pt x="997305" y="377139"/>
                  <a:pt x="996086" y="375108"/>
                  <a:pt x="993648" y="374295"/>
                </a:cubicBezTo>
                <a:lnTo>
                  <a:pt x="987552" y="364541"/>
                </a:lnTo>
                <a:cubicBezTo>
                  <a:pt x="970483" y="347472"/>
                  <a:pt x="958291" y="336499"/>
                  <a:pt x="950976" y="331623"/>
                </a:cubicBezTo>
                <a:lnTo>
                  <a:pt x="930249" y="319431"/>
                </a:lnTo>
                <a:cubicBezTo>
                  <a:pt x="923747" y="316179"/>
                  <a:pt x="917651" y="312115"/>
                  <a:pt x="911961" y="307239"/>
                </a:cubicBezTo>
                <a:cubicBezTo>
                  <a:pt x="911961" y="307239"/>
                  <a:pt x="911758" y="307036"/>
                  <a:pt x="911352" y="306629"/>
                </a:cubicBezTo>
                <a:cubicBezTo>
                  <a:pt x="910945" y="306223"/>
                  <a:pt x="910742" y="306020"/>
                  <a:pt x="910742" y="306020"/>
                </a:cubicBezTo>
                <a:cubicBezTo>
                  <a:pt x="915619" y="306020"/>
                  <a:pt x="918870" y="307645"/>
                  <a:pt x="920496" y="310896"/>
                </a:cubicBezTo>
                <a:cubicBezTo>
                  <a:pt x="923747" y="310084"/>
                  <a:pt x="926998" y="310490"/>
                  <a:pt x="930249" y="312115"/>
                </a:cubicBezTo>
                <a:cubicBezTo>
                  <a:pt x="939190" y="317805"/>
                  <a:pt x="945693" y="320650"/>
                  <a:pt x="949757" y="320650"/>
                </a:cubicBezTo>
                <a:cubicBezTo>
                  <a:pt x="949757" y="320650"/>
                  <a:pt x="951382" y="322682"/>
                  <a:pt x="954633" y="326746"/>
                </a:cubicBezTo>
                <a:cubicBezTo>
                  <a:pt x="959510" y="326746"/>
                  <a:pt x="963168" y="327559"/>
                  <a:pt x="965606" y="329184"/>
                </a:cubicBezTo>
                <a:cubicBezTo>
                  <a:pt x="965606" y="329997"/>
                  <a:pt x="967232" y="331216"/>
                  <a:pt x="970483" y="332842"/>
                </a:cubicBezTo>
                <a:lnTo>
                  <a:pt x="981456" y="340157"/>
                </a:lnTo>
                <a:cubicBezTo>
                  <a:pt x="986333" y="343408"/>
                  <a:pt x="989584" y="345847"/>
                  <a:pt x="991209" y="347472"/>
                </a:cubicBezTo>
                <a:lnTo>
                  <a:pt x="999744" y="356007"/>
                </a:lnTo>
                <a:cubicBezTo>
                  <a:pt x="1002182" y="360883"/>
                  <a:pt x="1003808" y="363728"/>
                  <a:pt x="1004621" y="364541"/>
                </a:cubicBezTo>
                <a:lnTo>
                  <a:pt x="1011936" y="374295"/>
                </a:lnTo>
                <a:cubicBezTo>
                  <a:pt x="1011936" y="375920"/>
                  <a:pt x="1012342" y="377139"/>
                  <a:pt x="1013155" y="377952"/>
                </a:cubicBezTo>
                <a:cubicBezTo>
                  <a:pt x="1009091" y="377139"/>
                  <a:pt x="1005433" y="374904"/>
                  <a:pt x="1002182" y="371247"/>
                </a:cubicBezTo>
                <a:cubicBezTo>
                  <a:pt x="998931" y="367589"/>
                  <a:pt x="996493" y="364948"/>
                  <a:pt x="994867" y="363322"/>
                </a:cubicBezTo>
                <a:cubicBezTo>
                  <a:pt x="993241" y="363322"/>
                  <a:pt x="992429" y="364135"/>
                  <a:pt x="992429" y="365760"/>
                </a:cubicBezTo>
                <a:lnTo>
                  <a:pt x="1014374" y="393802"/>
                </a:lnTo>
                <a:lnTo>
                  <a:pt x="1020470" y="404775"/>
                </a:lnTo>
                <a:cubicBezTo>
                  <a:pt x="1022096" y="406400"/>
                  <a:pt x="1023315" y="405587"/>
                  <a:pt x="1024128" y="402336"/>
                </a:cubicBezTo>
                <a:lnTo>
                  <a:pt x="1027785" y="409651"/>
                </a:lnTo>
                <a:lnTo>
                  <a:pt x="1024128" y="408432"/>
                </a:lnTo>
                <a:cubicBezTo>
                  <a:pt x="1023315" y="409245"/>
                  <a:pt x="1023112" y="409651"/>
                  <a:pt x="1023518" y="409651"/>
                </a:cubicBezTo>
                <a:cubicBezTo>
                  <a:pt x="1023925" y="409651"/>
                  <a:pt x="1024128" y="410058"/>
                  <a:pt x="1024128" y="410871"/>
                </a:cubicBezTo>
                <a:lnTo>
                  <a:pt x="1025347" y="410871"/>
                </a:lnTo>
                <a:cubicBezTo>
                  <a:pt x="1025347" y="410871"/>
                  <a:pt x="1026160" y="410464"/>
                  <a:pt x="1027785" y="409651"/>
                </a:cubicBezTo>
                <a:cubicBezTo>
                  <a:pt x="1030224" y="411277"/>
                  <a:pt x="1029411" y="412903"/>
                  <a:pt x="1025347" y="414528"/>
                </a:cubicBezTo>
                <a:cubicBezTo>
                  <a:pt x="1026160" y="416154"/>
                  <a:pt x="1027582" y="418592"/>
                  <a:pt x="1029614" y="421844"/>
                </a:cubicBezTo>
                <a:cubicBezTo>
                  <a:pt x="1031646" y="425095"/>
                  <a:pt x="1034694" y="427127"/>
                  <a:pt x="1038758" y="427940"/>
                </a:cubicBezTo>
                <a:cubicBezTo>
                  <a:pt x="1043635" y="440132"/>
                  <a:pt x="1046886" y="449072"/>
                  <a:pt x="1048512" y="454762"/>
                </a:cubicBezTo>
                <a:cubicBezTo>
                  <a:pt x="1050137" y="456387"/>
                  <a:pt x="1051357" y="458623"/>
                  <a:pt x="1052169" y="461468"/>
                </a:cubicBezTo>
                <a:cubicBezTo>
                  <a:pt x="1052982" y="464312"/>
                  <a:pt x="1054201" y="467360"/>
                  <a:pt x="1055827" y="470612"/>
                </a:cubicBezTo>
                <a:cubicBezTo>
                  <a:pt x="1057453" y="473863"/>
                  <a:pt x="1058672" y="477317"/>
                  <a:pt x="1059485" y="480975"/>
                </a:cubicBezTo>
                <a:cubicBezTo>
                  <a:pt x="1060297" y="484632"/>
                  <a:pt x="1061517" y="488087"/>
                  <a:pt x="1063142" y="491338"/>
                </a:cubicBezTo>
                <a:cubicBezTo>
                  <a:pt x="1063142" y="491338"/>
                  <a:pt x="1063549" y="492151"/>
                  <a:pt x="1064361" y="493776"/>
                </a:cubicBezTo>
                <a:cubicBezTo>
                  <a:pt x="1065174" y="495402"/>
                  <a:pt x="1066800" y="495808"/>
                  <a:pt x="1069238" y="494996"/>
                </a:cubicBezTo>
                <a:lnTo>
                  <a:pt x="1071677" y="503530"/>
                </a:lnTo>
                <a:lnTo>
                  <a:pt x="1072896" y="503530"/>
                </a:lnTo>
                <a:lnTo>
                  <a:pt x="1069238" y="484023"/>
                </a:lnTo>
                <a:cubicBezTo>
                  <a:pt x="1069238" y="484023"/>
                  <a:pt x="1069441" y="483820"/>
                  <a:pt x="1069848" y="483413"/>
                </a:cubicBezTo>
                <a:cubicBezTo>
                  <a:pt x="1070254" y="483007"/>
                  <a:pt x="1070457" y="482804"/>
                  <a:pt x="1070457" y="482804"/>
                </a:cubicBezTo>
                <a:cubicBezTo>
                  <a:pt x="1072083" y="484429"/>
                  <a:pt x="1072896" y="485648"/>
                  <a:pt x="1072896" y="486461"/>
                </a:cubicBezTo>
                <a:cubicBezTo>
                  <a:pt x="1076147" y="494589"/>
                  <a:pt x="1078992" y="501904"/>
                  <a:pt x="1081430" y="508407"/>
                </a:cubicBezTo>
                <a:lnTo>
                  <a:pt x="1083869" y="523037"/>
                </a:lnTo>
                <a:cubicBezTo>
                  <a:pt x="1084681" y="525475"/>
                  <a:pt x="1085291" y="527508"/>
                  <a:pt x="1085697" y="529133"/>
                </a:cubicBezTo>
                <a:cubicBezTo>
                  <a:pt x="1086104" y="530759"/>
                  <a:pt x="1086713" y="532791"/>
                  <a:pt x="1087526" y="535229"/>
                </a:cubicBezTo>
                <a:cubicBezTo>
                  <a:pt x="1088339" y="536855"/>
                  <a:pt x="1089558" y="538684"/>
                  <a:pt x="1091184" y="540715"/>
                </a:cubicBezTo>
                <a:cubicBezTo>
                  <a:pt x="1092809" y="542748"/>
                  <a:pt x="1094029" y="544983"/>
                  <a:pt x="1094841" y="547421"/>
                </a:cubicBezTo>
                <a:cubicBezTo>
                  <a:pt x="1095654" y="551485"/>
                  <a:pt x="1096061" y="554330"/>
                  <a:pt x="1096061" y="555956"/>
                </a:cubicBezTo>
                <a:cubicBezTo>
                  <a:pt x="1096873" y="556768"/>
                  <a:pt x="1097280" y="557784"/>
                  <a:pt x="1097280" y="559004"/>
                </a:cubicBezTo>
                <a:cubicBezTo>
                  <a:pt x="1097280" y="560223"/>
                  <a:pt x="1097686" y="561239"/>
                  <a:pt x="1098499" y="562051"/>
                </a:cubicBezTo>
                <a:cubicBezTo>
                  <a:pt x="1097686" y="562864"/>
                  <a:pt x="1097280" y="564084"/>
                  <a:pt x="1097280" y="565709"/>
                </a:cubicBezTo>
                <a:cubicBezTo>
                  <a:pt x="1097280" y="567335"/>
                  <a:pt x="1098296" y="569367"/>
                  <a:pt x="1100328" y="571805"/>
                </a:cubicBezTo>
                <a:cubicBezTo>
                  <a:pt x="1102360" y="574244"/>
                  <a:pt x="1103782" y="576682"/>
                  <a:pt x="1104595" y="579120"/>
                </a:cubicBezTo>
                <a:lnTo>
                  <a:pt x="1104595" y="580340"/>
                </a:lnTo>
                <a:lnTo>
                  <a:pt x="1105814" y="581559"/>
                </a:lnTo>
                <a:lnTo>
                  <a:pt x="1102157" y="563271"/>
                </a:lnTo>
                <a:lnTo>
                  <a:pt x="1102157" y="559613"/>
                </a:lnTo>
                <a:cubicBezTo>
                  <a:pt x="1102157" y="558800"/>
                  <a:pt x="1101953" y="557581"/>
                  <a:pt x="1101547" y="555956"/>
                </a:cubicBezTo>
                <a:cubicBezTo>
                  <a:pt x="1101141" y="554330"/>
                  <a:pt x="1101750" y="553111"/>
                  <a:pt x="1103376" y="552298"/>
                </a:cubicBezTo>
                <a:cubicBezTo>
                  <a:pt x="1102563" y="549859"/>
                  <a:pt x="1102157" y="546202"/>
                  <a:pt x="1102157" y="541325"/>
                </a:cubicBezTo>
                <a:cubicBezTo>
                  <a:pt x="1101344" y="540512"/>
                  <a:pt x="1100125" y="540106"/>
                  <a:pt x="1098499" y="540106"/>
                </a:cubicBezTo>
                <a:cubicBezTo>
                  <a:pt x="1098499" y="538480"/>
                  <a:pt x="1099109" y="537058"/>
                  <a:pt x="1100328" y="535839"/>
                </a:cubicBezTo>
                <a:cubicBezTo>
                  <a:pt x="1101547" y="534620"/>
                  <a:pt x="1100937" y="533603"/>
                  <a:pt x="1098499" y="532791"/>
                </a:cubicBezTo>
                <a:lnTo>
                  <a:pt x="1098499" y="530352"/>
                </a:lnTo>
                <a:cubicBezTo>
                  <a:pt x="1098499" y="526288"/>
                  <a:pt x="1097686" y="521818"/>
                  <a:pt x="1096061" y="516941"/>
                </a:cubicBezTo>
                <a:lnTo>
                  <a:pt x="1093622" y="512064"/>
                </a:lnTo>
                <a:cubicBezTo>
                  <a:pt x="1093622" y="510439"/>
                  <a:pt x="1093216" y="508407"/>
                  <a:pt x="1092403" y="505968"/>
                </a:cubicBezTo>
                <a:cubicBezTo>
                  <a:pt x="1091590" y="503530"/>
                  <a:pt x="1090777" y="501498"/>
                  <a:pt x="1089965" y="499872"/>
                </a:cubicBezTo>
                <a:cubicBezTo>
                  <a:pt x="1089152" y="494996"/>
                  <a:pt x="1087526" y="490525"/>
                  <a:pt x="1085088" y="486461"/>
                </a:cubicBezTo>
                <a:cubicBezTo>
                  <a:pt x="1082649" y="479959"/>
                  <a:pt x="1081430" y="475895"/>
                  <a:pt x="1081430" y="474269"/>
                </a:cubicBezTo>
                <a:lnTo>
                  <a:pt x="1078992" y="465735"/>
                </a:lnTo>
                <a:lnTo>
                  <a:pt x="1071677" y="454762"/>
                </a:lnTo>
                <a:cubicBezTo>
                  <a:pt x="1070864" y="454762"/>
                  <a:pt x="1070254" y="454559"/>
                  <a:pt x="1069848" y="454152"/>
                </a:cubicBezTo>
                <a:cubicBezTo>
                  <a:pt x="1069441" y="453746"/>
                  <a:pt x="1069238" y="453136"/>
                  <a:pt x="1069238" y="452323"/>
                </a:cubicBezTo>
                <a:cubicBezTo>
                  <a:pt x="1066800" y="446634"/>
                  <a:pt x="1065581" y="442570"/>
                  <a:pt x="1065581" y="440132"/>
                </a:cubicBezTo>
                <a:cubicBezTo>
                  <a:pt x="1065581" y="435255"/>
                  <a:pt x="1063549" y="429159"/>
                  <a:pt x="1059485" y="421844"/>
                </a:cubicBezTo>
                <a:cubicBezTo>
                  <a:pt x="1059485" y="421031"/>
                  <a:pt x="1059078" y="420015"/>
                  <a:pt x="1058265" y="418796"/>
                </a:cubicBezTo>
                <a:cubicBezTo>
                  <a:pt x="1057453" y="417576"/>
                  <a:pt x="1055827" y="416560"/>
                  <a:pt x="1053389" y="415748"/>
                </a:cubicBezTo>
                <a:lnTo>
                  <a:pt x="1052169" y="414528"/>
                </a:lnTo>
                <a:lnTo>
                  <a:pt x="1039977" y="392583"/>
                </a:lnTo>
                <a:lnTo>
                  <a:pt x="1029005" y="381610"/>
                </a:lnTo>
                <a:cubicBezTo>
                  <a:pt x="1025753" y="379984"/>
                  <a:pt x="1024941" y="377546"/>
                  <a:pt x="1026566" y="374295"/>
                </a:cubicBezTo>
                <a:lnTo>
                  <a:pt x="1031443" y="376733"/>
                </a:lnTo>
                <a:cubicBezTo>
                  <a:pt x="1033069" y="379984"/>
                  <a:pt x="1035304" y="382626"/>
                  <a:pt x="1038149" y="384658"/>
                </a:cubicBezTo>
                <a:cubicBezTo>
                  <a:pt x="1040993" y="386690"/>
                  <a:pt x="1042822" y="388925"/>
                  <a:pt x="1043635" y="391364"/>
                </a:cubicBezTo>
                <a:cubicBezTo>
                  <a:pt x="1046886" y="397053"/>
                  <a:pt x="1050341" y="402133"/>
                  <a:pt x="1053998" y="406604"/>
                </a:cubicBezTo>
                <a:cubicBezTo>
                  <a:pt x="1057656" y="411074"/>
                  <a:pt x="1060297" y="415341"/>
                  <a:pt x="1061923" y="419405"/>
                </a:cubicBezTo>
                <a:cubicBezTo>
                  <a:pt x="1065987" y="422656"/>
                  <a:pt x="1068425" y="425908"/>
                  <a:pt x="1069238" y="429159"/>
                </a:cubicBezTo>
                <a:lnTo>
                  <a:pt x="1076553" y="442570"/>
                </a:lnTo>
                <a:cubicBezTo>
                  <a:pt x="1078992" y="449885"/>
                  <a:pt x="1080617" y="455168"/>
                  <a:pt x="1081430" y="458420"/>
                </a:cubicBezTo>
                <a:cubicBezTo>
                  <a:pt x="1082243" y="460045"/>
                  <a:pt x="1083259" y="461468"/>
                  <a:pt x="1084478" y="462687"/>
                </a:cubicBezTo>
                <a:cubicBezTo>
                  <a:pt x="1085697" y="463906"/>
                  <a:pt x="1086307" y="465328"/>
                  <a:pt x="1086307" y="466954"/>
                </a:cubicBezTo>
                <a:cubicBezTo>
                  <a:pt x="1087120" y="468579"/>
                  <a:pt x="1087933" y="470205"/>
                  <a:pt x="1088745" y="471831"/>
                </a:cubicBezTo>
                <a:cubicBezTo>
                  <a:pt x="1089558" y="473456"/>
                  <a:pt x="1090777" y="475082"/>
                  <a:pt x="1092403" y="476707"/>
                </a:cubicBezTo>
                <a:cubicBezTo>
                  <a:pt x="1094029" y="479146"/>
                  <a:pt x="1095451" y="482194"/>
                  <a:pt x="1096670" y="485851"/>
                </a:cubicBezTo>
                <a:cubicBezTo>
                  <a:pt x="1097889" y="489509"/>
                  <a:pt x="1098905" y="491744"/>
                  <a:pt x="1099718" y="492557"/>
                </a:cubicBezTo>
                <a:cubicBezTo>
                  <a:pt x="1103782" y="501498"/>
                  <a:pt x="1106627" y="508000"/>
                  <a:pt x="1108253" y="512064"/>
                </a:cubicBezTo>
                <a:cubicBezTo>
                  <a:pt x="1109878" y="512877"/>
                  <a:pt x="1110894" y="513893"/>
                  <a:pt x="1111301" y="515112"/>
                </a:cubicBezTo>
                <a:lnTo>
                  <a:pt x="1111069" y="516731"/>
                </a:lnTo>
                <a:lnTo>
                  <a:pt x="1116177" y="530352"/>
                </a:lnTo>
                <a:cubicBezTo>
                  <a:pt x="1119022" y="535229"/>
                  <a:pt x="1120851" y="538887"/>
                  <a:pt x="1121664" y="541325"/>
                </a:cubicBezTo>
                <a:lnTo>
                  <a:pt x="1128979" y="562051"/>
                </a:lnTo>
                <a:lnTo>
                  <a:pt x="1137513" y="592532"/>
                </a:lnTo>
                <a:cubicBezTo>
                  <a:pt x="1141577" y="607162"/>
                  <a:pt x="1143609" y="614884"/>
                  <a:pt x="1143609" y="615696"/>
                </a:cubicBezTo>
                <a:lnTo>
                  <a:pt x="1148486" y="625450"/>
                </a:lnTo>
                <a:cubicBezTo>
                  <a:pt x="1146048" y="627888"/>
                  <a:pt x="1145641" y="630733"/>
                  <a:pt x="1147267" y="633984"/>
                </a:cubicBezTo>
                <a:lnTo>
                  <a:pt x="1147267" y="636423"/>
                </a:lnTo>
                <a:lnTo>
                  <a:pt x="1146048" y="642519"/>
                </a:lnTo>
                <a:cubicBezTo>
                  <a:pt x="1146048" y="644957"/>
                  <a:pt x="1146454" y="647396"/>
                  <a:pt x="1147267" y="649834"/>
                </a:cubicBezTo>
                <a:cubicBezTo>
                  <a:pt x="1148080" y="652272"/>
                  <a:pt x="1148486" y="655117"/>
                  <a:pt x="1148486" y="658368"/>
                </a:cubicBezTo>
                <a:cubicBezTo>
                  <a:pt x="1149299" y="660807"/>
                  <a:pt x="1149909" y="663245"/>
                  <a:pt x="1150315" y="665683"/>
                </a:cubicBezTo>
                <a:cubicBezTo>
                  <a:pt x="1150721" y="668122"/>
                  <a:pt x="1151331" y="670560"/>
                  <a:pt x="1152144" y="672999"/>
                </a:cubicBezTo>
                <a:lnTo>
                  <a:pt x="1153363" y="679095"/>
                </a:lnTo>
                <a:lnTo>
                  <a:pt x="1153386" y="679244"/>
                </a:lnTo>
                <a:lnTo>
                  <a:pt x="1167993" y="720548"/>
                </a:lnTo>
                <a:lnTo>
                  <a:pt x="1166774" y="718109"/>
                </a:lnTo>
                <a:lnTo>
                  <a:pt x="1166774" y="719328"/>
                </a:lnTo>
                <a:lnTo>
                  <a:pt x="1166774" y="730301"/>
                </a:lnTo>
                <a:cubicBezTo>
                  <a:pt x="1166774" y="735178"/>
                  <a:pt x="1169213" y="738836"/>
                  <a:pt x="1174089" y="741274"/>
                </a:cubicBezTo>
                <a:lnTo>
                  <a:pt x="1175309" y="744932"/>
                </a:lnTo>
                <a:lnTo>
                  <a:pt x="1178966" y="738836"/>
                </a:lnTo>
                <a:lnTo>
                  <a:pt x="1185062" y="741274"/>
                </a:lnTo>
                <a:cubicBezTo>
                  <a:pt x="1188313" y="741274"/>
                  <a:pt x="1190752" y="742087"/>
                  <a:pt x="1192377" y="743712"/>
                </a:cubicBezTo>
                <a:cubicBezTo>
                  <a:pt x="1189939" y="743712"/>
                  <a:pt x="1188313" y="744119"/>
                  <a:pt x="1187501" y="744932"/>
                </a:cubicBezTo>
                <a:lnTo>
                  <a:pt x="1188720" y="749808"/>
                </a:lnTo>
                <a:lnTo>
                  <a:pt x="1199693" y="741274"/>
                </a:lnTo>
                <a:cubicBezTo>
                  <a:pt x="1199693" y="742900"/>
                  <a:pt x="1195222" y="747776"/>
                  <a:pt x="1186281" y="755904"/>
                </a:cubicBezTo>
                <a:cubicBezTo>
                  <a:pt x="1187094" y="757530"/>
                  <a:pt x="1187501" y="760375"/>
                  <a:pt x="1187501" y="764439"/>
                </a:cubicBezTo>
                <a:cubicBezTo>
                  <a:pt x="1185875" y="765251"/>
                  <a:pt x="1184249" y="765658"/>
                  <a:pt x="1182624" y="765658"/>
                </a:cubicBezTo>
                <a:cubicBezTo>
                  <a:pt x="1180998" y="765658"/>
                  <a:pt x="1178763" y="766064"/>
                  <a:pt x="1175918" y="766877"/>
                </a:cubicBezTo>
                <a:cubicBezTo>
                  <a:pt x="1173073" y="767690"/>
                  <a:pt x="1170432" y="767284"/>
                  <a:pt x="1167993" y="765658"/>
                </a:cubicBezTo>
                <a:lnTo>
                  <a:pt x="1166774" y="769315"/>
                </a:lnTo>
                <a:lnTo>
                  <a:pt x="1163117" y="768096"/>
                </a:lnTo>
                <a:cubicBezTo>
                  <a:pt x="1158240" y="772160"/>
                  <a:pt x="1157021" y="775412"/>
                  <a:pt x="1159459" y="777850"/>
                </a:cubicBezTo>
                <a:cubicBezTo>
                  <a:pt x="1161085" y="781101"/>
                  <a:pt x="1161897" y="785978"/>
                  <a:pt x="1161897" y="792480"/>
                </a:cubicBezTo>
                <a:lnTo>
                  <a:pt x="1163117" y="794919"/>
                </a:lnTo>
                <a:cubicBezTo>
                  <a:pt x="1165555" y="794919"/>
                  <a:pt x="1167993" y="795325"/>
                  <a:pt x="1170432" y="796138"/>
                </a:cubicBezTo>
                <a:lnTo>
                  <a:pt x="1170432" y="803453"/>
                </a:lnTo>
                <a:lnTo>
                  <a:pt x="1166774" y="805891"/>
                </a:lnTo>
                <a:cubicBezTo>
                  <a:pt x="1162710" y="806704"/>
                  <a:pt x="1160272" y="808330"/>
                  <a:pt x="1159459" y="810768"/>
                </a:cubicBezTo>
                <a:cubicBezTo>
                  <a:pt x="1158646" y="813207"/>
                  <a:pt x="1159053" y="816052"/>
                  <a:pt x="1160678" y="819303"/>
                </a:cubicBezTo>
                <a:cubicBezTo>
                  <a:pt x="1163117" y="821741"/>
                  <a:pt x="1164336" y="826212"/>
                  <a:pt x="1164336" y="832714"/>
                </a:cubicBezTo>
                <a:lnTo>
                  <a:pt x="1164336" y="835153"/>
                </a:lnTo>
                <a:lnTo>
                  <a:pt x="1166774" y="844906"/>
                </a:lnTo>
                <a:cubicBezTo>
                  <a:pt x="1173277" y="847345"/>
                  <a:pt x="1177747" y="850596"/>
                  <a:pt x="1180185" y="854660"/>
                </a:cubicBezTo>
                <a:cubicBezTo>
                  <a:pt x="1184249" y="860349"/>
                  <a:pt x="1186688" y="864413"/>
                  <a:pt x="1187501" y="866852"/>
                </a:cubicBezTo>
                <a:lnTo>
                  <a:pt x="1187501" y="871729"/>
                </a:lnTo>
                <a:cubicBezTo>
                  <a:pt x="1187501" y="875793"/>
                  <a:pt x="1189126" y="880669"/>
                  <a:pt x="1192377" y="886359"/>
                </a:cubicBezTo>
                <a:lnTo>
                  <a:pt x="1198473" y="898551"/>
                </a:lnTo>
                <a:cubicBezTo>
                  <a:pt x="1200099" y="902615"/>
                  <a:pt x="1201725" y="905460"/>
                  <a:pt x="1203350" y="907085"/>
                </a:cubicBezTo>
                <a:cubicBezTo>
                  <a:pt x="1204976" y="909524"/>
                  <a:pt x="1205789" y="912369"/>
                  <a:pt x="1205789" y="915620"/>
                </a:cubicBezTo>
                <a:cubicBezTo>
                  <a:pt x="1205789" y="919684"/>
                  <a:pt x="1204569" y="923341"/>
                  <a:pt x="1202131" y="926592"/>
                </a:cubicBezTo>
                <a:lnTo>
                  <a:pt x="1199693" y="927812"/>
                </a:lnTo>
                <a:cubicBezTo>
                  <a:pt x="1197254" y="929437"/>
                  <a:pt x="1196441" y="931876"/>
                  <a:pt x="1197254" y="935127"/>
                </a:cubicBezTo>
                <a:cubicBezTo>
                  <a:pt x="1198067" y="935940"/>
                  <a:pt x="1198473" y="936752"/>
                  <a:pt x="1198473" y="937565"/>
                </a:cubicBezTo>
                <a:cubicBezTo>
                  <a:pt x="1198473" y="939191"/>
                  <a:pt x="1197254" y="942036"/>
                  <a:pt x="1194816" y="946100"/>
                </a:cubicBezTo>
                <a:cubicBezTo>
                  <a:pt x="1194003" y="946912"/>
                  <a:pt x="1193597" y="948335"/>
                  <a:pt x="1193597" y="950367"/>
                </a:cubicBezTo>
                <a:cubicBezTo>
                  <a:pt x="1193597" y="952399"/>
                  <a:pt x="1193190" y="953821"/>
                  <a:pt x="1192377" y="954634"/>
                </a:cubicBezTo>
                <a:lnTo>
                  <a:pt x="1189939" y="961949"/>
                </a:lnTo>
                <a:lnTo>
                  <a:pt x="1189939" y="964388"/>
                </a:lnTo>
                <a:cubicBezTo>
                  <a:pt x="1190752" y="966013"/>
                  <a:pt x="1189939" y="968045"/>
                  <a:pt x="1187501" y="970484"/>
                </a:cubicBezTo>
                <a:cubicBezTo>
                  <a:pt x="1184249" y="970484"/>
                  <a:pt x="1181405" y="970890"/>
                  <a:pt x="1178966" y="971703"/>
                </a:cubicBezTo>
                <a:cubicBezTo>
                  <a:pt x="1176528" y="971703"/>
                  <a:pt x="1175309" y="972922"/>
                  <a:pt x="1175309" y="975360"/>
                </a:cubicBezTo>
                <a:cubicBezTo>
                  <a:pt x="1175309" y="976986"/>
                  <a:pt x="1175309" y="978612"/>
                  <a:pt x="1175309" y="980237"/>
                </a:cubicBezTo>
                <a:cubicBezTo>
                  <a:pt x="1175309" y="981863"/>
                  <a:pt x="1174902" y="982879"/>
                  <a:pt x="1174089" y="983285"/>
                </a:cubicBezTo>
                <a:cubicBezTo>
                  <a:pt x="1173277" y="983692"/>
                  <a:pt x="1172057" y="984301"/>
                  <a:pt x="1170432" y="985114"/>
                </a:cubicBezTo>
                <a:cubicBezTo>
                  <a:pt x="1167181" y="987553"/>
                  <a:pt x="1165961" y="989584"/>
                  <a:pt x="1166774" y="991210"/>
                </a:cubicBezTo>
                <a:cubicBezTo>
                  <a:pt x="1166774" y="993648"/>
                  <a:pt x="1164742" y="995681"/>
                  <a:pt x="1160678" y="997306"/>
                </a:cubicBezTo>
                <a:cubicBezTo>
                  <a:pt x="1152550" y="1002996"/>
                  <a:pt x="1145641" y="1007060"/>
                  <a:pt x="1139952" y="1009498"/>
                </a:cubicBezTo>
                <a:cubicBezTo>
                  <a:pt x="1138326" y="1009498"/>
                  <a:pt x="1137107" y="1009498"/>
                  <a:pt x="1136294" y="1009498"/>
                </a:cubicBezTo>
                <a:cubicBezTo>
                  <a:pt x="1134669" y="1009498"/>
                  <a:pt x="1132637" y="1010311"/>
                  <a:pt x="1130198" y="1011937"/>
                </a:cubicBezTo>
                <a:lnTo>
                  <a:pt x="1116787" y="1016813"/>
                </a:lnTo>
                <a:cubicBezTo>
                  <a:pt x="1115161" y="1016813"/>
                  <a:pt x="1112723" y="1014781"/>
                  <a:pt x="1109472" y="1010717"/>
                </a:cubicBezTo>
                <a:lnTo>
                  <a:pt x="1105814" y="1008279"/>
                </a:lnTo>
                <a:cubicBezTo>
                  <a:pt x="1099312" y="1009092"/>
                  <a:pt x="1094029" y="1010311"/>
                  <a:pt x="1089965" y="1011937"/>
                </a:cubicBezTo>
                <a:lnTo>
                  <a:pt x="1089965" y="1016813"/>
                </a:lnTo>
                <a:cubicBezTo>
                  <a:pt x="1087526" y="1013562"/>
                  <a:pt x="1086307" y="1011530"/>
                  <a:pt x="1086307" y="1010717"/>
                </a:cubicBezTo>
                <a:cubicBezTo>
                  <a:pt x="1082243" y="1009904"/>
                  <a:pt x="1079398" y="1009498"/>
                  <a:pt x="1077773" y="1009498"/>
                </a:cubicBezTo>
                <a:cubicBezTo>
                  <a:pt x="1074521" y="1009498"/>
                  <a:pt x="1067613" y="1011124"/>
                  <a:pt x="1057046" y="1014375"/>
                </a:cubicBezTo>
                <a:cubicBezTo>
                  <a:pt x="1055421" y="1012749"/>
                  <a:pt x="1053389" y="1011937"/>
                  <a:pt x="1050950" y="1011937"/>
                </a:cubicBezTo>
                <a:cubicBezTo>
                  <a:pt x="1050137" y="1011937"/>
                  <a:pt x="1048512" y="1012140"/>
                  <a:pt x="1046073" y="1012546"/>
                </a:cubicBezTo>
                <a:cubicBezTo>
                  <a:pt x="1043635" y="1012952"/>
                  <a:pt x="1041197" y="1012749"/>
                  <a:pt x="1038758" y="1011937"/>
                </a:cubicBezTo>
                <a:cubicBezTo>
                  <a:pt x="1037945" y="1011124"/>
                  <a:pt x="1036320" y="1011124"/>
                  <a:pt x="1033881" y="1011937"/>
                </a:cubicBezTo>
                <a:lnTo>
                  <a:pt x="1020470" y="1013156"/>
                </a:lnTo>
                <a:cubicBezTo>
                  <a:pt x="1019657" y="1013156"/>
                  <a:pt x="1018641" y="1013359"/>
                  <a:pt x="1017422" y="1013765"/>
                </a:cubicBezTo>
                <a:cubicBezTo>
                  <a:pt x="1016203" y="1014172"/>
                  <a:pt x="1015187" y="1015188"/>
                  <a:pt x="1014374" y="1016813"/>
                </a:cubicBezTo>
                <a:cubicBezTo>
                  <a:pt x="1010310" y="1020065"/>
                  <a:pt x="1007465" y="1021284"/>
                  <a:pt x="1005840" y="1020471"/>
                </a:cubicBezTo>
                <a:cubicBezTo>
                  <a:pt x="1005840" y="1017220"/>
                  <a:pt x="1002589" y="1015188"/>
                  <a:pt x="996086" y="1014375"/>
                </a:cubicBezTo>
                <a:lnTo>
                  <a:pt x="996086" y="1018032"/>
                </a:lnTo>
                <a:lnTo>
                  <a:pt x="994867" y="1018032"/>
                </a:lnTo>
                <a:lnTo>
                  <a:pt x="987552" y="1011937"/>
                </a:lnTo>
                <a:lnTo>
                  <a:pt x="983894" y="1010717"/>
                </a:lnTo>
                <a:lnTo>
                  <a:pt x="972921" y="1010717"/>
                </a:lnTo>
                <a:cubicBezTo>
                  <a:pt x="965606" y="1009904"/>
                  <a:pt x="961136" y="1007060"/>
                  <a:pt x="959510" y="1002183"/>
                </a:cubicBezTo>
                <a:cubicBezTo>
                  <a:pt x="955446" y="998932"/>
                  <a:pt x="951789" y="997306"/>
                  <a:pt x="948537" y="997306"/>
                </a:cubicBezTo>
                <a:cubicBezTo>
                  <a:pt x="942848" y="997306"/>
                  <a:pt x="932281" y="996493"/>
                  <a:pt x="916838" y="994868"/>
                </a:cubicBezTo>
                <a:cubicBezTo>
                  <a:pt x="897331" y="994868"/>
                  <a:pt x="882294" y="994461"/>
                  <a:pt x="871728" y="993648"/>
                </a:cubicBezTo>
                <a:cubicBezTo>
                  <a:pt x="844093" y="993648"/>
                  <a:pt x="823366" y="993242"/>
                  <a:pt x="809549" y="992429"/>
                </a:cubicBezTo>
                <a:cubicBezTo>
                  <a:pt x="789229" y="991617"/>
                  <a:pt x="770941" y="989584"/>
                  <a:pt x="754685" y="986333"/>
                </a:cubicBezTo>
                <a:cubicBezTo>
                  <a:pt x="744118" y="983895"/>
                  <a:pt x="735177" y="980644"/>
                  <a:pt x="727862" y="976580"/>
                </a:cubicBezTo>
                <a:cubicBezTo>
                  <a:pt x="709981" y="968452"/>
                  <a:pt x="693318" y="959104"/>
                  <a:pt x="677875" y="948538"/>
                </a:cubicBezTo>
                <a:cubicBezTo>
                  <a:pt x="671373" y="943661"/>
                  <a:pt x="665683" y="937972"/>
                  <a:pt x="660806" y="931469"/>
                </a:cubicBezTo>
                <a:lnTo>
                  <a:pt x="642518" y="904647"/>
                </a:lnTo>
                <a:cubicBezTo>
                  <a:pt x="636016" y="894893"/>
                  <a:pt x="630326" y="882295"/>
                  <a:pt x="625449" y="866852"/>
                </a:cubicBezTo>
                <a:lnTo>
                  <a:pt x="619353" y="847345"/>
                </a:lnTo>
                <a:cubicBezTo>
                  <a:pt x="618541" y="842468"/>
                  <a:pt x="617118" y="837184"/>
                  <a:pt x="615086" y="831495"/>
                </a:cubicBezTo>
                <a:cubicBezTo>
                  <a:pt x="613054" y="825805"/>
                  <a:pt x="611632" y="820928"/>
                  <a:pt x="610819" y="816864"/>
                </a:cubicBezTo>
                <a:cubicBezTo>
                  <a:pt x="610819" y="816052"/>
                  <a:pt x="610616" y="815036"/>
                  <a:pt x="610209" y="813816"/>
                </a:cubicBezTo>
                <a:cubicBezTo>
                  <a:pt x="609803" y="812597"/>
                  <a:pt x="610006" y="811988"/>
                  <a:pt x="610819" y="811988"/>
                </a:cubicBezTo>
                <a:lnTo>
                  <a:pt x="610819" y="807111"/>
                </a:lnTo>
                <a:cubicBezTo>
                  <a:pt x="610819" y="801421"/>
                  <a:pt x="609600" y="796138"/>
                  <a:pt x="607161" y="791261"/>
                </a:cubicBezTo>
                <a:cubicBezTo>
                  <a:pt x="607161" y="789635"/>
                  <a:pt x="605942" y="787604"/>
                  <a:pt x="603504" y="785165"/>
                </a:cubicBezTo>
                <a:cubicBezTo>
                  <a:pt x="603504" y="784352"/>
                  <a:pt x="602691" y="784149"/>
                  <a:pt x="601065" y="784556"/>
                </a:cubicBezTo>
                <a:cubicBezTo>
                  <a:pt x="599440" y="784962"/>
                  <a:pt x="598221" y="785165"/>
                  <a:pt x="597408" y="785165"/>
                </a:cubicBezTo>
                <a:lnTo>
                  <a:pt x="594969" y="785165"/>
                </a:lnTo>
                <a:cubicBezTo>
                  <a:pt x="593344" y="783540"/>
                  <a:pt x="591109" y="782727"/>
                  <a:pt x="588264" y="782727"/>
                </a:cubicBezTo>
                <a:cubicBezTo>
                  <a:pt x="585419" y="782727"/>
                  <a:pt x="583590" y="782727"/>
                  <a:pt x="582777" y="782727"/>
                </a:cubicBezTo>
                <a:cubicBezTo>
                  <a:pt x="584403" y="781101"/>
                  <a:pt x="586841" y="779679"/>
                  <a:pt x="590093" y="778459"/>
                </a:cubicBezTo>
                <a:cubicBezTo>
                  <a:pt x="593344" y="777240"/>
                  <a:pt x="596189" y="776224"/>
                  <a:pt x="598627" y="775412"/>
                </a:cubicBezTo>
                <a:cubicBezTo>
                  <a:pt x="597001" y="772973"/>
                  <a:pt x="595782" y="772567"/>
                  <a:pt x="594969" y="774192"/>
                </a:cubicBezTo>
                <a:lnTo>
                  <a:pt x="586435" y="776631"/>
                </a:lnTo>
                <a:cubicBezTo>
                  <a:pt x="582371" y="776631"/>
                  <a:pt x="579526" y="777037"/>
                  <a:pt x="577901" y="777850"/>
                </a:cubicBezTo>
                <a:cubicBezTo>
                  <a:pt x="577088" y="777850"/>
                  <a:pt x="576072" y="778256"/>
                  <a:pt x="574853" y="779069"/>
                </a:cubicBezTo>
                <a:cubicBezTo>
                  <a:pt x="573633" y="779882"/>
                  <a:pt x="572617" y="780695"/>
                  <a:pt x="571805" y="781507"/>
                </a:cubicBezTo>
                <a:cubicBezTo>
                  <a:pt x="577494" y="775818"/>
                  <a:pt x="580339" y="772973"/>
                  <a:pt x="580339" y="772973"/>
                </a:cubicBezTo>
                <a:lnTo>
                  <a:pt x="576681" y="770535"/>
                </a:lnTo>
                <a:cubicBezTo>
                  <a:pt x="577494" y="770535"/>
                  <a:pt x="577901" y="770128"/>
                  <a:pt x="577901" y="769315"/>
                </a:cubicBezTo>
                <a:cubicBezTo>
                  <a:pt x="578713" y="769315"/>
                  <a:pt x="580339" y="769112"/>
                  <a:pt x="582777" y="768706"/>
                </a:cubicBezTo>
                <a:cubicBezTo>
                  <a:pt x="585216" y="768300"/>
                  <a:pt x="586029" y="767284"/>
                  <a:pt x="585216" y="765658"/>
                </a:cubicBezTo>
                <a:cubicBezTo>
                  <a:pt x="586029" y="765658"/>
                  <a:pt x="586435" y="765251"/>
                  <a:pt x="586435" y="764439"/>
                </a:cubicBezTo>
                <a:cubicBezTo>
                  <a:pt x="587248" y="764439"/>
                  <a:pt x="588061" y="764032"/>
                  <a:pt x="588873" y="763220"/>
                </a:cubicBezTo>
                <a:lnTo>
                  <a:pt x="583997" y="760781"/>
                </a:lnTo>
                <a:cubicBezTo>
                  <a:pt x="581558" y="760781"/>
                  <a:pt x="579323" y="761797"/>
                  <a:pt x="577291" y="763829"/>
                </a:cubicBezTo>
                <a:cubicBezTo>
                  <a:pt x="575259" y="765861"/>
                  <a:pt x="573430" y="767284"/>
                  <a:pt x="571805" y="768096"/>
                </a:cubicBezTo>
                <a:lnTo>
                  <a:pt x="576681" y="759562"/>
                </a:lnTo>
                <a:cubicBezTo>
                  <a:pt x="575869" y="758749"/>
                  <a:pt x="574446" y="758343"/>
                  <a:pt x="572414" y="758343"/>
                </a:cubicBezTo>
                <a:cubicBezTo>
                  <a:pt x="570382" y="758343"/>
                  <a:pt x="568960" y="758343"/>
                  <a:pt x="568147" y="758343"/>
                </a:cubicBezTo>
                <a:cubicBezTo>
                  <a:pt x="565709" y="758343"/>
                  <a:pt x="563677" y="758749"/>
                  <a:pt x="562051" y="759562"/>
                </a:cubicBezTo>
                <a:cubicBezTo>
                  <a:pt x="560425" y="760375"/>
                  <a:pt x="559613" y="761187"/>
                  <a:pt x="559613" y="762000"/>
                </a:cubicBezTo>
                <a:cubicBezTo>
                  <a:pt x="556361" y="765251"/>
                  <a:pt x="553517" y="767284"/>
                  <a:pt x="551078" y="768096"/>
                </a:cubicBezTo>
                <a:lnTo>
                  <a:pt x="553517" y="764439"/>
                </a:lnTo>
                <a:lnTo>
                  <a:pt x="552297" y="763220"/>
                </a:lnTo>
                <a:cubicBezTo>
                  <a:pt x="551485" y="764032"/>
                  <a:pt x="550875" y="764845"/>
                  <a:pt x="550469" y="765658"/>
                </a:cubicBezTo>
                <a:cubicBezTo>
                  <a:pt x="550062" y="766471"/>
                  <a:pt x="549453" y="767284"/>
                  <a:pt x="548640" y="768096"/>
                </a:cubicBezTo>
                <a:lnTo>
                  <a:pt x="546201" y="766877"/>
                </a:lnTo>
                <a:lnTo>
                  <a:pt x="535229" y="775412"/>
                </a:lnTo>
                <a:lnTo>
                  <a:pt x="529133" y="777850"/>
                </a:lnTo>
                <a:lnTo>
                  <a:pt x="527913" y="780288"/>
                </a:lnTo>
                <a:cubicBezTo>
                  <a:pt x="526288" y="781914"/>
                  <a:pt x="524459" y="783743"/>
                  <a:pt x="522427" y="785775"/>
                </a:cubicBezTo>
                <a:cubicBezTo>
                  <a:pt x="520395" y="787807"/>
                  <a:pt x="518566" y="789229"/>
                  <a:pt x="516941" y="790042"/>
                </a:cubicBezTo>
                <a:cubicBezTo>
                  <a:pt x="515315" y="790855"/>
                  <a:pt x="514502" y="792480"/>
                  <a:pt x="514502" y="794919"/>
                </a:cubicBezTo>
                <a:cubicBezTo>
                  <a:pt x="513689" y="793293"/>
                  <a:pt x="513689" y="791464"/>
                  <a:pt x="514502" y="789432"/>
                </a:cubicBezTo>
                <a:cubicBezTo>
                  <a:pt x="515315" y="787400"/>
                  <a:pt x="515721" y="785978"/>
                  <a:pt x="515721" y="785165"/>
                </a:cubicBezTo>
                <a:cubicBezTo>
                  <a:pt x="518160" y="783540"/>
                  <a:pt x="521208" y="781304"/>
                  <a:pt x="524865" y="778459"/>
                </a:cubicBezTo>
                <a:cubicBezTo>
                  <a:pt x="528523" y="775615"/>
                  <a:pt x="531165" y="772567"/>
                  <a:pt x="532790" y="769315"/>
                </a:cubicBezTo>
                <a:cubicBezTo>
                  <a:pt x="533603" y="769315"/>
                  <a:pt x="534416" y="769112"/>
                  <a:pt x="535229" y="768706"/>
                </a:cubicBezTo>
                <a:cubicBezTo>
                  <a:pt x="536041" y="768300"/>
                  <a:pt x="536448" y="767690"/>
                  <a:pt x="536448" y="766877"/>
                </a:cubicBezTo>
                <a:cubicBezTo>
                  <a:pt x="534009" y="766877"/>
                  <a:pt x="532790" y="767690"/>
                  <a:pt x="532790" y="769315"/>
                </a:cubicBezTo>
                <a:cubicBezTo>
                  <a:pt x="531977" y="768503"/>
                  <a:pt x="530961" y="768706"/>
                  <a:pt x="529742" y="769925"/>
                </a:cubicBezTo>
                <a:cubicBezTo>
                  <a:pt x="528523" y="771144"/>
                  <a:pt x="527507" y="771754"/>
                  <a:pt x="526694" y="771754"/>
                </a:cubicBezTo>
                <a:lnTo>
                  <a:pt x="514502" y="781507"/>
                </a:lnTo>
                <a:cubicBezTo>
                  <a:pt x="514502" y="783133"/>
                  <a:pt x="513486" y="784962"/>
                  <a:pt x="511454" y="786994"/>
                </a:cubicBezTo>
                <a:cubicBezTo>
                  <a:pt x="509422" y="789026"/>
                  <a:pt x="507593" y="790448"/>
                  <a:pt x="505968" y="791261"/>
                </a:cubicBezTo>
                <a:lnTo>
                  <a:pt x="493776" y="802234"/>
                </a:lnTo>
                <a:lnTo>
                  <a:pt x="481584" y="811988"/>
                </a:lnTo>
                <a:lnTo>
                  <a:pt x="479145" y="811988"/>
                </a:lnTo>
                <a:lnTo>
                  <a:pt x="487680" y="803453"/>
                </a:lnTo>
                <a:lnTo>
                  <a:pt x="494995" y="794919"/>
                </a:lnTo>
                <a:cubicBezTo>
                  <a:pt x="490118" y="795732"/>
                  <a:pt x="486054" y="798576"/>
                  <a:pt x="482803" y="803453"/>
                </a:cubicBezTo>
                <a:cubicBezTo>
                  <a:pt x="482803" y="803453"/>
                  <a:pt x="482600" y="803047"/>
                  <a:pt x="482193" y="802234"/>
                </a:cubicBezTo>
                <a:cubicBezTo>
                  <a:pt x="481787" y="801421"/>
                  <a:pt x="482397" y="800608"/>
                  <a:pt x="484022" y="799796"/>
                </a:cubicBezTo>
                <a:cubicBezTo>
                  <a:pt x="485648" y="798170"/>
                  <a:pt x="486461" y="796951"/>
                  <a:pt x="486461" y="796138"/>
                </a:cubicBezTo>
                <a:cubicBezTo>
                  <a:pt x="481584" y="799389"/>
                  <a:pt x="477723" y="802640"/>
                  <a:pt x="474878" y="805891"/>
                </a:cubicBezTo>
                <a:cubicBezTo>
                  <a:pt x="472033" y="809143"/>
                  <a:pt x="469392" y="811581"/>
                  <a:pt x="466953" y="813207"/>
                </a:cubicBezTo>
                <a:cubicBezTo>
                  <a:pt x="451510" y="826212"/>
                  <a:pt x="444195" y="832308"/>
                  <a:pt x="445008" y="831495"/>
                </a:cubicBezTo>
                <a:lnTo>
                  <a:pt x="426720" y="851002"/>
                </a:lnTo>
                <a:cubicBezTo>
                  <a:pt x="423469" y="855066"/>
                  <a:pt x="420217" y="858520"/>
                  <a:pt x="416966" y="861365"/>
                </a:cubicBezTo>
                <a:cubicBezTo>
                  <a:pt x="413715" y="864210"/>
                  <a:pt x="410464" y="867258"/>
                  <a:pt x="407213" y="870509"/>
                </a:cubicBezTo>
                <a:lnTo>
                  <a:pt x="408432" y="866852"/>
                </a:lnTo>
                <a:lnTo>
                  <a:pt x="440131" y="830276"/>
                </a:lnTo>
                <a:lnTo>
                  <a:pt x="459638" y="807111"/>
                </a:lnTo>
                <a:cubicBezTo>
                  <a:pt x="462889" y="803047"/>
                  <a:pt x="465734" y="799389"/>
                  <a:pt x="468173" y="796138"/>
                </a:cubicBezTo>
                <a:cubicBezTo>
                  <a:pt x="470611" y="792887"/>
                  <a:pt x="473049" y="789635"/>
                  <a:pt x="475488" y="786384"/>
                </a:cubicBezTo>
                <a:lnTo>
                  <a:pt x="475488" y="785165"/>
                </a:lnTo>
                <a:lnTo>
                  <a:pt x="471830" y="787604"/>
                </a:lnTo>
                <a:lnTo>
                  <a:pt x="452323" y="809549"/>
                </a:lnTo>
                <a:cubicBezTo>
                  <a:pt x="450697" y="810362"/>
                  <a:pt x="449072" y="812191"/>
                  <a:pt x="447446" y="815036"/>
                </a:cubicBezTo>
                <a:cubicBezTo>
                  <a:pt x="445821" y="817880"/>
                  <a:pt x="444601" y="819709"/>
                  <a:pt x="443789" y="820522"/>
                </a:cubicBezTo>
                <a:lnTo>
                  <a:pt x="436473" y="822961"/>
                </a:lnTo>
                <a:cubicBezTo>
                  <a:pt x="434848" y="822148"/>
                  <a:pt x="433222" y="822554"/>
                  <a:pt x="431597" y="824180"/>
                </a:cubicBezTo>
                <a:lnTo>
                  <a:pt x="418185" y="838810"/>
                </a:lnTo>
                <a:cubicBezTo>
                  <a:pt x="418185" y="839623"/>
                  <a:pt x="417373" y="840436"/>
                  <a:pt x="415747" y="841248"/>
                </a:cubicBezTo>
                <a:lnTo>
                  <a:pt x="416966" y="838810"/>
                </a:lnTo>
                <a:cubicBezTo>
                  <a:pt x="424281" y="828244"/>
                  <a:pt x="429971" y="820928"/>
                  <a:pt x="434035" y="816864"/>
                </a:cubicBezTo>
                <a:lnTo>
                  <a:pt x="440131" y="811988"/>
                </a:lnTo>
                <a:cubicBezTo>
                  <a:pt x="442569" y="809549"/>
                  <a:pt x="443789" y="806298"/>
                  <a:pt x="443789" y="802234"/>
                </a:cubicBezTo>
                <a:lnTo>
                  <a:pt x="442569" y="802234"/>
                </a:lnTo>
                <a:cubicBezTo>
                  <a:pt x="442569" y="799796"/>
                  <a:pt x="442976" y="797763"/>
                  <a:pt x="443789" y="796138"/>
                </a:cubicBezTo>
                <a:cubicBezTo>
                  <a:pt x="446227" y="790448"/>
                  <a:pt x="449072" y="785571"/>
                  <a:pt x="452323" y="781507"/>
                </a:cubicBezTo>
                <a:cubicBezTo>
                  <a:pt x="456387" y="778256"/>
                  <a:pt x="460045" y="773786"/>
                  <a:pt x="463296" y="768096"/>
                </a:cubicBezTo>
                <a:cubicBezTo>
                  <a:pt x="466547" y="762407"/>
                  <a:pt x="468579" y="758343"/>
                  <a:pt x="469392" y="755904"/>
                </a:cubicBezTo>
                <a:lnTo>
                  <a:pt x="490118" y="724205"/>
                </a:lnTo>
                <a:lnTo>
                  <a:pt x="502310" y="704698"/>
                </a:lnTo>
                <a:cubicBezTo>
                  <a:pt x="503936" y="703885"/>
                  <a:pt x="504952" y="701853"/>
                  <a:pt x="505358" y="698602"/>
                </a:cubicBezTo>
                <a:cubicBezTo>
                  <a:pt x="505765" y="695351"/>
                  <a:pt x="506374" y="692506"/>
                  <a:pt x="507187" y="690067"/>
                </a:cubicBezTo>
                <a:lnTo>
                  <a:pt x="486461" y="669341"/>
                </a:lnTo>
                <a:lnTo>
                  <a:pt x="487680" y="669341"/>
                </a:lnTo>
                <a:lnTo>
                  <a:pt x="496214" y="677875"/>
                </a:lnTo>
                <a:lnTo>
                  <a:pt x="507187" y="688848"/>
                </a:lnTo>
                <a:lnTo>
                  <a:pt x="507187" y="687629"/>
                </a:lnTo>
                <a:cubicBezTo>
                  <a:pt x="507187" y="684378"/>
                  <a:pt x="505968" y="681127"/>
                  <a:pt x="503529" y="677875"/>
                </a:cubicBezTo>
                <a:lnTo>
                  <a:pt x="494995" y="669341"/>
                </a:lnTo>
                <a:lnTo>
                  <a:pt x="496214" y="669341"/>
                </a:lnTo>
                <a:lnTo>
                  <a:pt x="510845" y="682752"/>
                </a:lnTo>
                <a:cubicBezTo>
                  <a:pt x="513283" y="681127"/>
                  <a:pt x="513689" y="679501"/>
                  <a:pt x="512064" y="677875"/>
                </a:cubicBezTo>
                <a:cubicBezTo>
                  <a:pt x="501497" y="668122"/>
                  <a:pt x="490525" y="657555"/>
                  <a:pt x="479145" y="646176"/>
                </a:cubicBezTo>
                <a:lnTo>
                  <a:pt x="476707" y="651053"/>
                </a:lnTo>
                <a:lnTo>
                  <a:pt x="477926" y="657149"/>
                </a:lnTo>
                <a:cubicBezTo>
                  <a:pt x="474675" y="657149"/>
                  <a:pt x="472643" y="657555"/>
                  <a:pt x="471830" y="658368"/>
                </a:cubicBezTo>
                <a:cubicBezTo>
                  <a:pt x="471017" y="658368"/>
                  <a:pt x="470611" y="658775"/>
                  <a:pt x="470611" y="659588"/>
                </a:cubicBezTo>
                <a:cubicBezTo>
                  <a:pt x="470611" y="660400"/>
                  <a:pt x="470205" y="660807"/>
                  <a:pt x="469392" y="660807"/>
                </a:cubicBezTo>
                <a:cubicBezTo>
                  <a:pt x="468579" y="663245"/>
                  <a:pt x="467766" y="665480"/>
                  <a:pt x="466953" y="667512"/>
                </a:cubicBezTo>
                <a:cubicBezTo>
                  <a:pt x="466141" y="669544"/>
                  <a:pt x="464921" y="671373"/>
                  <a:pt x="463296" y="672999"/>
                </a:cubicBezTo>
                <a:cubicBezTo>
                  <a:pt x="461670" y="675437"/>
                  <a:pt x="460857" y="677875"/>
                  <a:pt x="460857" y="680314"/>
                </a:cubicBezTo>
                <a:cubicBezTo>
                  <a:pt x="460857" y="681939"/>
                  <a:pt x="460248" y="683565"/>
                  <a:pt x="459029" y="685191"/>
                </a:cubicBezTo>
                <a:cubicBezTo>
                  <a:pt x="457809" y="686816"/>
                  <a:pt x="456793" y="688036"/>
                  <a:pt x="455981" y="688848"/>
                </a:cubicBezTo>
                <a:cubicBezTo>
                  <a:pt x="452729" y="692912"/>
                  <a:pt x="451104" y="695757"/>
                  <a:pt x="451104" y="697383"/>
                </a:cubicBezTo>
                <a:cubicBezTo>
                  <a:pt x="451104" y="698195"/>
                  <a:pt x="450291" y="699415"/>
                  <a:pt x="448665" y="701040"/>
                </a:cubicBezTo>
                <a:cubicBezTo>
                  <a:pt x="446227" y="702666"/>
                  <a:pt x="444195" y="705104"/>
                  <a:pt x="442569" y="708356"/>
                </a:cubicBezTo>
                <a:cubicBezTo>
                  <a:pt x="442569" y="709981"/>
                  <a:pt x="442569" y="711200"/>
                  <a:pt x="442569" y="712013"/>
                </a:cubicBezTo>
                <a:lnTo>
                  <a:pt x="442569" y="714451"/>
                </a:lnTo>
                <a:cubicBezTo>
                  <a:pt x="439318" y="716077"/>
                  <a:pt x="436880" y="718719"/>
                  <a:pt x="435254" y="722376"/>
                </a:cubicBezTo>
                <a:cubicBezTo>
                  <a:pt x="433629" y="726034"/>
                  <a:pt x="432003" y="729082"/>
                  <a:pt x="430377" y="731520"/>
                </a:cubicBezTo>
                <a:cubicBezTo>
                  <a:pt x="427126" y="735584"/>
                  <a:pt x="424281" y="739445"/>
                  <a:pt x="421843" y="743103"/>
                </a:cubicBezTo>
                <a:cubicBezTo>
                  <a:pt x="419405" y="746760"/>
                  <a:pt x="417373" y="749808"/>
                  <a:pt x="415747" y="752247"/>
                </a:cubicBezTo>
                <a:cubicBezTo>
                  <a:pt x="405993" y="767690"/>
                  <a:pt x="393801" y="784759"/>
                  <a:pt x="379171" y="803453"/>
                </a:cubicBezTo>
                <a:cubicBezTo>
                  <a:pt x="366166" y="818896"/>
                  <a:pt x="355600" y="830682"/>
                  <a:pt x="347472" y="838810"/>
                </a:cubicBezTo>
                <a:cubicBezTo>
                  <a:pt x="344221" y="842061"/>
                  <a:pt x="339750" y="845719"/>
                  <a:pt x="334061" y="849783"/>
                </a:cubicBezTo>
                <a:cubicBezTo>
                  <a:pt x="328371" y="853847"/>
                  <a:pt x="323901" y="856692"/>
                  <a:pt x="320649" y="858317"/>
                </a:cubicBezTo>
                <a:lnTo>
                  <a:pt x="309677" y="865632"/>
                </a:lnTo>
                <a:cubicBezTo>
                  <a:pt x="306425" y="868071"/>
                  <a:pt x="301549" y="870103"/>
                  <a:pt x="295046" y="871729"/>
                </a:cubicBezTo>
                <a:cubicBezTo>
                  <a:pt x="289357" y="873354"/>
                  <a:pt x="284886" y="874167"/>
                  <a:pt x="281635" y="874167"/>
                </a:cubicBezTo>
                <a:cubicBezTo>
                  <a:pt x="281635" y="874980"/>
                  <a:pt x="280416" y="875386"/>
                  <a:pt x="277977" y="875386"/>
                </a:cubicBezTo>
                <a:cubicBezTo>
                  <a:pt x="278790" y="872948"/>
                  <a:pt x="280009" y="871322"/>
                  <a:pt x="281635" y="870509"/>
                </a:cubicBezTo>
                <a:cubicBezTo>
                  <a:pt x="283261" y="869696"/>
                  <a:pt x="284480" y="868884"/>
                  <a:pt x="285293" y="868071"/>
                </a:cubicBezTo>
                <a:cubicBezTo>
                  <a:pt x="285293" y="867258"/>
                  <a:pt x="284480" y="866445"/>
                  <a:pt x="282854" y="865632"/>
                </a:cubicBezTo>
                <a:cubicBezTo>
                  <a:pt x="291795" y="865632"/>
                  <a:pt x="298297" y="864820"/>
                  <a:pt x="302361" y="863194"/>
                </a:cubicBezTo>
                <a:cubicBezTo>
                  <a:pt x="301549" y="860756"/>
                  <a:pt x="300329" y="859130"/>
                  <a:pt x="298704" y="858317"/>
                </a:cubicBezTo>
                <a:lnTo>
                  <a:pt x="301142" y="853440"/>
                </a:lnTo>
                <a:cubicBezTo>
                  <a:pt x="301955" y="854253"/>
                  <a:pt x="303581" y="854660"/>
                  <a:pt x="306019" y="854660"/>
                </a:cubicBezTo>
                <a:cubicBezTo>
                  <a:pt x="307645" y="854660"/>
                  <a:pt x="311709" y="853847"/>
                  <a:pt x="318211" y="852221"/>
                </a:cubicBezTo>
                <a:cubicBezTo>
                  <a:pt x="319024" y="852221"/>
                  <a:pt x="320040" y="851815"/>
                  <a:pt x="321259" y="851002"/>
                </a:cubicBezTo>
                <a:cubicBezTo>
                  <a:pt x="322478" y="850189"/>
                  <a:pt x="323494" y="849376"/>
                  <a:pt x="324307" y="848564"/>
                </a:cubicBezTo>
                <a:cubicBezTo>
                  <a:pt x="337312" y="837997"/>
                  <a:pt x="344221" y="832308"/>
                  <a:pt x="345033" y="831495"/>
                </a:cubicBezTo>
                <a:cubicBezTo>
                  <a:pt x="356413" y="820116"/>
                  <a:pt x="367182" y="807517"/>
                  <a:pt x="377342" y="793699"/>
                </a:cubicBezTo>
                <a:cubicBezTo>
                  <a:pt x="387502" y="779882"/>
                  <a:pt x="393801" y="771348"/>
                  <a:pt x="396240" y="768096"/>
                </a:cubicBezTo>
                <a:cubicBezTo>
                  <a:pt x="401117" y="761594"/>
                  <a:pt x="407619" y="752247"/>
                  <a:pt x="415747" y="740055"/>
                </a:cubicBezTo>
                <a:cubicBezTo>
                  <a:pt x="423062" y="729488"/>
                  <a:pt x="428345" y="721767"/>
                  <a:pt x="431597" y="716890"/>
                </a:cubicBezTo>
                <a:cubicBezTo>
                  <a:pt x="433222" y="715264"/>
                  <a:pt x="434441" y="712420"/>
                  <a:pt x="435254" y="708356"/>
                </a:cubicBezTo>
                <a:lnTo>
                  <a:pt x="435254" y="705917"/>
                </a:lnTo>
                <a:cubicBezTo>
                  <a:pt x="437693" y="705104"/>
                  <a:pt x="439318" y="703682"/>
                  <a:pt x="440131" y="701650"/>
                </a:cubicBezTo>
                <a:cubicBezTo>
                  <a:pt x="440944" y="699618"/>
                  <a:pt x="441757" y="697789"/>
                  <a:pt x="442569" y="696164"/>
                </a:cubicBezTo>
                <a:cubicBezTo>
                  <a:pt x="443382" y="694538"/>
                  <a:pt x="444195" y="692709"/>
                  <a:pt x="445008" y="690677"/>
                </a:cubicBezTo>
                <a:cubicBezTo>
                  <a:pt x="445821" y="688645"/>
                  <a:pt x="446633" y="686816"/>
                  <a:pt x="447446" y="685191"/>
                </a:cubicBezTo>
                <a:cubicBezTo>
                  <a:pt x="451510" y="677875"/>
                  <a:pt x="454355" y="672592"/>
                  <a:pt x="455981" y="669341"/>
                </a:cubicBezTo>
                <a:lnTo>
                  <a:pt x="454761" y="669341"/>
                </a:lnTo>
                <a:lnTo>
                  <a:pt x="445008" y="683972"/>
                </a:lnTo>
                <a:cubicBezTo>
                  <a:pt x="444195" y="688036"/>
                  <a:pt x="442163" y="692100"/>
                  <a:pt x="438912" y="696164"/>
                </a:cubicBezTo>
                <a:cubicBezTo>
                  <a:pt x="434035" y="705104"/>
                  <a:pt x="430377" y="710387"/>
                  <a:pt x="427939" y="712013"/>
                </a:cubicBezTo>
                <a:lnTo>
                  <a:pt x="423062" y="720548"/>
                </a:lnTo>
                <a:lnTo>
                  <a:pt x="407213" y="742493"/>
                </a:lnTo>
                <a:lnTo>
                  <a:pt x="379171" y="780288"/>
                </a:lnTo>
                <a:cubicBezTo>
                  <a:pt x="376733" y="782727"/>
                  <a:pt x="374904" y="785165"/>
                  <a:pt x="373685" y="787604"/>
                </a:cubicBezTo>
                <a:cubicBezTo>
                  <a:pt x="372465" y="790042"/>
                  <a:pt x="371043" y="792480"/>
                  <a:pt x="369417" y="794919"/>
                </a:cubicBezTo>
                <a:lnTo>
                  <a:pt x="354787" y="808330"/>
                </a:lnTo>
                <a:lnTo>
                  <a:pt x="351129" y="811988"/>
                </a:lnTo>
                <a:cubicBezTo>
                  <a:pt x="346253" y="816864"/>
                  <a:pt x="343814" y="819303"/>
                  <a:pt x="343814" y="819303"/>
                </a:cubicBezTo>
                <a:lnTo>
                  <a:pt x="332841" y="827837"/>
                </a:lnTo>
                <a:cubicBezTo>
                  <a:pt x="330403" y="825399"/>
                  <a:pt x="328371" y="824180"/>
                  <a:pt x="326745" y="824180"/>
                </a:cubicBezTo>
                <a:cubicBezTo>
                  <a:pt x="325120" y="824180"/>
                  <a:pt x="323291" y="824789"/>
                  <a:pt x="321259" y="826008"/>
                </a:cubicBezTo>
                <a:cubicBezTo>
                  <a:pt x="319227" y="827228"/>
                  <a:pt x="317805" y="828244"/>
                  <a:pt x="316992" y="829056"/>
                </a:cubicBezTo>
                <a:lnTo>
                  <a:pt x="316992" y="824180"/>
                </a:lnTo>
                <a:cubicBezTo>
                  <a:pt x="316179" y="824180"/>
                  <a:pt x="314553" y="824586"/>
                  <a:pt x="312115" y="825399"/>
                </a:cubicBezTo>
                <a:cubicBezTo>
                  <a:pt x="309677" y="826212"/>
                  <a:pt x="308457" y="827837"/>
                  <a:pt x="308457" y="830276"/>
                </a:cubicBezTo>
                <a:lnTo>
                  <a:pt x="304800" y="833933"/>
                </a:lnTo>
                <a:cubicBezTo>
                  <a:pt x="303174" y="835559"/>
                  <a:pt x="301549" y="836575"/>
                  <a:pt x="299923" y="836981"/>
                </a:cubicBezTo>
                <a:cubicBezTo>
                  <a:pt x="298297" y="837388"/>
                  <a:pt x="296672" y="837997"/>
                  <a:pt x="295046" y="838810"/>
                </a:cubicBezTo>
                <a:cubicBezTo>
                  <a:pt x="293421" y="839623"/>
                  <a:pt x="290576" y="839623"/>
                  <a:pt x="286512" y="838810"/>
                </a:cubicBezTo>
                <a:lnTo>
                  <a:pt x="287731" y="836372"/>
                </a:lnTo>
                <a:cubicBezTo>
                  <a:pt x="287731" y="835559"/>
                  <a:pt x="287528" y="834136"/>
                  <a:pt x="287121" y="832105"/>
                </a:cubicBezTo>
                <a:cubicBezTo>
                  <a:pt x="286715" y="830072"/>
                  <a:pt x="287731" y="828650"/>
                  <a:pt x="290169" y="827837"/>
                </a:cubicBezTo>
                <a:lnTo>
                  <a:pt x="282854" y="824180"/>
                </a:lnTo>
                <a:cubicBezTo>
                  <a:pt x="282041" y="825805"/>
                  <a:pt x="280416" y="827837"/>
                  <a:pt x="277977" y="830276"/>
                </a:cubicBezTo>
                <a:cubicBezTo>
                  <a:pt x="277165" y="830276"/>
                  <a:pt x="276149" y="829869"/>
                  <a:pt x="274929" y="829056"/>
                </a:cubicBezTo>
                <a:cubicBezTo>
                  <a:pt x="273710" y="828244"/>
                  <a:pt x="272694" y="828650"/>
                  <a:pt x="271881" y="830276"/>
                </a:cubicBezTo>
                <a:lnTo>
                  <a:pt x="274320" y="831495"/>
                </a:lnTo>
                <a:cubicBezTo>
                  <a:pt x="271881" y="835559"/>
                  <a:pt x="268630" y="837184"/>
                  <a:pt x="264566" y="836372"/>
                </a:cubicBezTo>
                <a:lnTo>
                  <a:pt x="263347" y="833933"/>
                </a:lnTo>
                <a:cubicBezTo>
                  <a:pt x="263347" y="833120"/>
                  <a:pt x="262737" y="832105"/>
                  <a:pt x="261518" y="830885"/>
                </a:cubicBezTo>
                <a:cubicBezTo>
                  <a:pt x="260299" y="829666"/>
                  <a:pt x="260096" y="828244"/>
                  <a:pt x="260909" y="826618"/>
                </a:cubicBezTo>
                <a:lnTo>
                  <a:pt x="256032" y="824180"/>
                </a:lnTo>
                <a:lnTo>
                  <a:pt x="254813" y="824180"/>
                </a:lnTo>
                <a:cubicBezTo>
                  <a:pt x="252374" y="824180"/>
                  <a:pt x="251155" y="826212"/>
                  <a:pt x="251155" y="830276"/>
                </a:cubicBezTo>
                <a:cubicBezTo>
                  <a:pt x="247904" y="836778"/>
                  <a:pt x="245465" y="842061"/>
                  <a:pt x="243840" y="846125"/>
                </a:cubicBezTo>
                <a:lnTo>
                  <a:pt x="234086" y="860756"/>
                </a:lnTo>
                <a:cubicBezTo>
                  <a:pt x="229209" y="871322"/>
                  <a:pt x="219862" y="884733"/>
                  <a:pt x="206045" y="900989"/>
                </a:cubicBezTo>
                <a:cubicBezTo>
                  <a:pt x="206045" y="900989"/>
                  <a:pt x="201574" y="905460"/>
                  <a:pt x="192633" y="914400"/>
                </a:cubicBezTo>
                <a:cubicBezTo>
                  <a:pt x="186944" y="916839"/>
                  <a:pt x="183693" y="919684"/>
                  <a:pt x="182880" y="922935"/>
                </a:cubicBezTo>
                <a:lnTo>
                  <a:pt x="156057" y="952196"/>
                </a:lnTo>
                <a:cubicBezTo>
                  <a:pt x="150368" y="957072"/>
                  <a:pt x="139395" y="961136"/>
                  <a:pt x="123139" y="964388"/>
                </a:cubicBezTo>
                <a:lnTo>
                  <a:pt x="120701" y="964388"/>
                </a:lnTo>
                <a:cubicBezTo>
                  <a:pt x="117449" y="963575"/>
                  <a:pt x="113589" y="963168"/>
                  <a:pt x="109118" y="963168"/>
                </a:cubicBezTo>
                <a:cubicBezTo>
                  <a:pt x="104648" y="963168"/>
                  <a:pt x="100787" y="963168"/>
                  <a:pt x="97536" y="963168"/>
                </a:cubicBezTo>
                <a:lnTo>
                  <a:pt x="84125" y="960730"/>
                </a:lnTo>
                <a:cubicBezTo>
                  <a:pt x="88189" y="958292"/>
                  <a:pt x="91440" y="957072"/>
                  <a:pt x="93878" y="957072"/>
                </a:cubicBezTo>
                <a:cubicBezTo>
                  <a:pt x="97942" y="958698"/>
                  <a:pt x="101193" y="958292"/>
                  <a:pt x="103632" y="955853"/>
                </a:cubicBezTo>
                <a:cubicBezTo>
                  <a:pt x="102819" y="955040"/>
                  <a:pt x="100584" y="953618"/>
                  <a:pt x="96926" y="951586"/>
                </a:cubicBezTo>
                <a:cubicBezTo>
                  <a:pt x="93269" y="949554"/>
                  <a:pt x="91033" y="947725"/>
                  <a:pt x="90221" y="946100"/>
                </a:cubicBezTo>
                <a:lnTo>
                  <a:pt x="107289" y="946100"/>
                </a:lnTo>
                <a:lnTo>
                  <a:pt x="99974" y="943661"/>
                </a:lnTo>
                <a:cubicBezTo>
                  <a:pt x="97536" y="942036"/>
                  <a:pt x="94285" y="942036"/>
                  <a:pt x="90221" y="943661"/>
                </a:cubicBezTo>
                <a:lnTo>
                  <a:pt x="90221" y="946100"/>
                </a:lnTo>
                <a:cubicBezTo>
                  <a:pt x="87782" y="945287"/>
                  <a:pt x="85344" y="944271"/>
                  <a:pt x="82905" y="943052"/>
                </a:cubicBezTo>
                <a:cubicBezTo>
                  <a:pt x="80467" y="941832"/>
                  <a:pt x="78029" y="941629"/>
                  <a:pt x="75590" y="942442"/>
                </a:cubicBezTo>
                <a:cubicBezTo>
                  <a:pt x="76403" y="941629"/>
                  <a:pt x="76809" y="940410"/>
                  <a:pt x="76809" y="938784"/>
                </a:cubicBezTo>
                <a:lnTo>
                  <a:pt x="58521" y="929031"/>
                </a:lnTo>
                <a:cubicBezTo>
                  <a:pt x="56896" y="928218"/>
                  <a:pt x="54051" y="927812"/>
                  <a:pt x="49987" y="927812"/>
                </a:cubicBezTo>
                <a:cubicBezTo>
                  <a:pt x="47549" y="927812"/>
                  <a:pt x="42672" y="926999"/>
                  <a:pt x="35357" y="925373"/>
                </a:cubicBezTo>
                <a:cubicBezTo>
                  <a:pt x="32918" y="922935"/>
                  <a:pt x="31699" y="921716"/>
                  <a:pt x="31699" y="921716"/>
                </a:cubicBezTo>
                <a:cubicBezTo>
                  <a:pt x="31699" y="917652"/>
                  <a:pt x="27229" y="913181"/>
                  <a:pt x="18288" y="908305"/>
                </a:cubicBezTo>
                <a:cubicBezTo>
                  <a:pt x="16662" y="908305"/>
                  <a:pt x="15849" y="907898"/>
                  <a:pt x="15849" y="907085"/>
                </a:cubicBezTo>
                <a:lnTo>
                  <a:pt x="23165" y="904647"/>
                </a:lnTo>
                <a:cubicBezTo>
                  <a:pt x="21539" y="902208"/>
                  <a:pt x="18085" y="900177"/>
                  <a:pt x="12801" y="898551"/>
                </a:cubicBezTo>
                <a:cubicBezTo>
                  <a:pt x="7518" y="896925"/>
                  <a:pt x="3251" y="895300"/>
                  <a:pt x="0" y="893674"/>
                </a:cubicBezTo>
                <a:lnTo>
                  <a:pt x="8534" y="893674"/>
                </a:lnTo>
                <a:cubicBezTo>
                  <a:pt x="15849" y="893674"/>
                  <a:pt x="19101" y="891236"/>
                  <a:pt x="18288" y="886359"/>
                </a:cubicBezTo>
                <a:cubicBezTo>
                  <a:pt x="18288" y="885546"/>
                  <a:pt x="17881" y="884936"/>
                  <a:pt x="17069" y="884530"/>
                </a:cubicBezTo>
                <a:cubicBezTo>
                  <a:pt x="16256" y="884124"/>
                  <a:pt x="15443" y="883514"/>
                  <a:pt x="14630" y="882701"/>
                </a:cubicBezTo>
                <a:lnTo>
                  <a:pt x="21945" y="882701"/>
                </a:lnTo>
                <a:cubicBezTo>
                  <a:pt x="20320" y="881888"/>
                  <a:pt x="19507" y="880669"/>
                  <a:pt x="19507" y="879044"/>
                </a:cubicBezTo>
                <a:lnTo>
                  <a:pt x="18288" y="876605"/>
                </a:lnTo>
                <a:lnTo>
                  <a:pt x="23165" y="875386"/>
                </a:lnTo>
                <a:cubicBezTo>
                  <a:pt x="23165" y="872135"/>
                  <a:pt x="20320" y="869696"/>
                  <a:pt x="14630" y="868071"/>
                </a:cubicBezTo>
                <a:cubicBezTo>
                  <a:pt x="14630" y="864820"/>
                  <a:pt x="15037" y="862381"/>
                  <a:pt x="15849" y="860756"/>
                </a:cubicBezTo>
                <a:cubicBezTo>
                  <a:pt x="16662" y="861568"/>
                  <a:pt x="18288" y="862584"/>
                  <a:pt x="20726" y="863804"/>
                </a:cubicBezTo>
                <a:cubicBezTo>
                  <a:pt x="23165" y="865023"/>
                  <a:pt x="26009" y="865632"/>
                  <a:pt x="29261" y="865632"/>
                </a:cubicBezTo>
                <a:cubicBezTo>
                  <a:pt x="30886" y="863194"/>
                  <a:pt x="31293" y="861568"/>
                  <a:pt x="30480" y="860756"/>
                </a:cubicBezTo>
                <a:cubicBezTo>
                  <a:pt x="29667" y="859943"/>
                  <a:pt x="28041" y="858724"/>
                  <a:pt x="25603" y="857098"/>
                </a:cubicBezTo>
                <a:cubicBezTo>
                  <a:pt x="26416" y="857098"/>
                  <a:pt x="27432" y="856488"/>
                  <a:pt x="28651" y="855269"/>
                </a:cubicBezTo>
                <a:cubicBezTo>
                  <a:pt x="29870" y="854050"/>
                  <a:pt x="29667" y="852628"/>
                  <a:pt x="28041" y="851002"/>
                </a:cubicBezTo>
                <a:cubicBezTo>
                  <a:pt x="26416" y="850189"/>
                  <a:pt x="25400" y="849376"/>
                  <a:pt x="24993" y="848564"/>
                </a:cubicBezTo>
                <a:cubicBezTo>
                  <a:pt x="24587" y="847751"/>
                  <a:pt x="24790" y="846532"/>
                  <a:pt x="25603" y="844906"/>
                </a:cubicBezTo>
                <a:cubicBezTo>
                  <a:pt x="26416" y="843281"/>
                  <a:pt x="26416" y="841655"/>
                  <a:pt x="25603" y="840029"/>
                </a:cubicBezTo>
                <a:cubicBezTo>
                  <a:pt x="24790" y="838404"/>
                  <a:pt x="23977" y="836778"/>
                  <a:pt x="23165" y="835153"/>
                </a:cubicBezTo>
                <a:cubicBezTo>
                  <a:pt x="21539" y="833527"/>
                  <a:pt x="19913" y="830682"/>
                  <a:pt x="18288" y="826618"/>
                </a:cubicBezTo>
                <a:cubicBezTo>
                  <a:pt x="18288" y="824180"/>
                  <a:pt x="17069" y="817677"/>
                  <a:pt x="14630" y="807111"/>
                </a:cubicBezTo>
                <a:lnTo>
                  <a:pt x="21945" y="807111"/>
                </a:lnTo>
                <a:lnTo>
                  <a:pt x="21945" y="803453"/>
                </a:lnTo>
                <a:cubicBezTo>
                  <a:pt x="17881" y="800202"/>
                  <a:pt x="13817" y="795732"/>
                  <a:pt x="9753" y="790042"/>
                </a:cubicBezTo>
                <a:cubicBezTo>
                  <a:pt x="8941" y="789229"/>
                  <a:pt x="8534" y="787604"/>
                  <a:pt x="8534" y="785165"/>
                </a:cubicBezTo>
                <a:lnTo>
                  <a:pt x="14630" y="792480"/>
                </a:lnTo>
                <a:cubicBezTo>
                  <a:pt x="21133" y="796544"/>
                  <a:pt x="24384" y="798576"/>
                  <a:pt x="24384" y="798576"/>
                </a:cubicBezTo>
                <a:lnTo>
                  <a:pt x="24384" y="790042"/>
                </a:lnTo>
                <a:lnTo>
                  <a:pt x="14630" y="774192"/>
                </a:lnTo>
                <a:lnTo>
                  <a:pt x="12192" y="762000"/>
                </a:lnTo>
                <a:lnTo>
                  <a:pt x="6096" y="748589"/>
                </a:lnTo>
                <a:cubicBezTo>
                  <a:pt x="6096" y="746964"/>
                  <a:pt x="6502" y="745744"/>
                  <a:pt x="7315" y="744932"/>
                </a:cubicBezTo>
                <a:cubicBezTo>
                  <a:pt x="8128" y="744119"/>
                  <a:pt x="8534" y="742900"/>
                  <a:pt x="8534" y="741274"/>
                </a:cubicBezTo>
                <a:cubicBezTo>
                  <a:pt x="9347" y="742087"/>
                  <a:pt x="10363" y="742493"/>
                  <a:pt x="11582" y="742493"/>
                </a:cubicBezTo>
                <a:cubicBezTo>
                  <a:pt x="12801" y="742493"/>
                  <a:pt x="14224" y="742900"/>
                  <a:pt x="15849" y="743712"/>
                </a:cubicBezTo>
                <a:lnTo>
                  <a:pt x="12192" y="738836"/>
                </a:lnTo>
                <a:cubicBezTo>
                  <a:pt x="12192" y="738836"/>
                  <a:pt x="14224" y="739648"/>
                  <a:pt x="18288" y="741274"/>
                </a:cubicBezTo>
                <a:cubicBezTo>
                  <a:pt x="17475" y="738023"/>
                  <a:pt x="16662" y="734365"/>
                  <a:pt x="15849" y="730301"/>
                </a:cubicBezTo>
                <a:cubicBezTo>
                  <a:pt x="15037" y="726237"/>
                  <a:pt x="14630" y="721360"/>
                  <a:pt x="14630" y="715671"/>
                </a:cubicBezTo>
                <a:cubicBezTo>
                  <a:pt x="14630" y="710794"/>
                  <a:pt x="15037" y="707136"/>
                  <a:pt x="15849" y="704698"/>
                </a:cubicBezTo>
                <a:cubicBezTo>
                  <a:pt x="16662" y="708762"/>
                  <a:pt x="17069" y="713029"/>
                  <a:pt x="17069" y="717499"/>
                </a:cubicBezTo>
                <a:cubicBezTo>
                  <a:pt x="17069" y="721970"/>
                  <a:pt x="17881" y="725831"/>
                  <a:pt x="19507" y="729082"/>
                </a:cubicBezTo>
                <a:lnTo>
                  <a:pt x="21945" y="729082"/>
                </a:lnTo>
                <a:lnTo>
                  <a:pt x="21945" y="720548"/>
                </a:lnTo>
                <a:cubicBezTo>
                  <a:pt x="22758" y="716484"/>
                  <a:pt x="23165" y="711200"/>
                  <a:pt x="23165" y="704698"/>
                </a:cubicBezTo>
                <a:cubicBezTo>
                  <a:pt x="23165" y="699821"/>
                  <a:pt x="23571" y="696570"/>
                  <a:pt x="24384" y="694944"/>
                </a:cubicBezTo>
                <a:cubicBezTo>
                  <a:pt x="25197" y="692506"/>
                  <a:pt x="27635" y="688442"/>
                  <a:pt x="31699" y="682752"/>
                </a:cubicBezTo>
                <a:lnTo>
                  <a:pt x="31699" y="680314"/>
                </a:lnTo>
                <a:cubicBezTo>
                  <a:pt x="31699" y="678688"/>
                  <a:pt x="33121" y="675437"/>
                  <a:pt x="35966" y="670560"/>
                </a:cubicBezTo>
                <a:cubicBezTo>
                  <a:pt x="38811" y="665683"/>
                  <a:pt x="39827" y="662026"/>
                  <a:pt x="39014" y="659588"/>
                </a:cubicBezTo>
                <a:cubicBezTo>
                  <a:pt x="39014" y="657962"/>
                  <a:pt x="39421" y="657149"/>
                  <a:pt x="40233" y="657149"/>
                </a:cubicBezTo>
                <a:cubicBezTo>
                  <a:pt x="41859" y="656336"/>
                  <a:pt x="43485" y="653898"/>
                  <a:pt x="45110" y="649834"/>
                </a:cubicBezTo>
                <a:cubicBezTo>
                  <a:pt x="46736" y="645770"/>
                  <a:pt x="52425" y="635610"/>
                  <a:pt x="62179" y="619354"/>
                </a:cubicBezTo>
                <a:cubicBezTo>
                  <a:pt x="69494" y="609600"/>
                  <a:pt x="74777" y="602692"/>
                  <a:pt x="78029" y="598628"/>
                </a:cubicBezTo>
                <a:cubicBezTo>
                  <a:pt x="81280" y="595376"/>
                  <a:pt x="83718" y="592125"/>
                  <a:pt x="85344" y="588874"/>
                </a:cubicBezTo>
                <a:cubicBezTo>
                  <a:pt x="86969" y="585623"/>
                  <a:pt x="89001" y="582778"/>
                  <a:pt x="91440" y="580340"/>
                </a:cubicBezTo>
                <a:cubicBezTo>
                  <a:pt x="91440" y="580340"/>
                  <a:pt x="99568" y="571805"/>
                  <a:pt x="115824" y="554736"/>
                </a:cubicBezTo>
                <a:cubicBezTo>
                  <a:pt x="116637" y="553924"/>
                  <a:pt x="118669" y="553111"/>
                  <a:pt x="121920" y="552298"/>
                </a:cubicBezTo>
                <a:lnTo>
                  <a:pt x="113385" y="560832"/>
                </a:lnTo>
                <a:lnTo>
                  <a:pt x="80467" y="599847"/>
                </a:lnTo>
                <a:cubicBezTo>
                  <a:pt x="78841" y="600660"/>
                  <a:pt x="78029" y="602692"/>
                  <a:pt x="78029" y="605943"/>
                </a:cubicBezTo>
                <a:cubicBezTo>
                  <a:pt x="82093" y="602692"/>
                  <a:pt x="86157" y="598628"/>
                  <a:pt x="90221" y="593751"/>
                </a:cubicBezTo>
                <a:cubicBezTo>
                  <a:pt x="94285" y="588874"/>
                  <a:pt x="97942" y="584404"/>
                  <a:pt x="101193" y="580340"/>
                </a:cubicBezTo>
                <a:cubicBezTo>
                  <a:pt x="105257" y="574650"/>
                  <a:pt x="112573" y="566522"/>
                  <a:pt x="123139" y="555956"/>
                </a:cubicBezTo>
                <a:lnTo>
                  <a:pt x="132893" y="555956"/>
                </a:lnTo>
                <a:cubicBezTo>
                  <a:pt x="131267" y="558394"/>
                  <a:pt x="128829" y="561239"/>
                  <a:pt x="125577" y="564490"/>
                </a:cubicBezTo>
                <a:cubicBezTo>
                  <a:pt x="122326" y="567741"/>
                  <a:pt x="119481" y="570586"/>
                  <a:pt x="117043" y="573024"/>
                </a:cubicBezTo>
                <a:cubicBezTo>
                  <a:pt x="113792" y="577901"/>
                  <a:pt x="106680" y="587248"/>
                  <a:pt x="95707" y="601066"/>
                </a:cubicBezTo>
                <a:cubicBezTo>
                  <a:pt x="84734" y="614884"/>
                  <a:pt x="76403" y="627888"/>
                  <a:pt x="70713" y="640080"/>
                </a:cubicBezTo>
                <a:cubicBezTo>
                  <a:pt x="62585" y="659588"/>
                  <a:pt x="58521" y="678282"/>
                  <a:pt x="58521" y="696164"/>
                </a:cubicBezTo>
                <a:cubicBezTo>
                  <a:pt x="58521" y="707543"/>
                  <a:pt x="59741" y="717703"/>
                  <a:pt x="62179" y="726643"/>
                </a:cubicBezTo>
                <a:cubicBezTo>
                  <a:pt x="67869" y="741274"/>
                  <a:pt x="75590" y="753466"/>
                  <a:pt x="85344" y="763220"/>
                </a:cubicBezTo>
                <a:cubicBezTo>
                  <a:pt x="91033" y="768909"/>
                  <a:pt x="97129" y="773786"/>
                  <a:pt x="103632" y="777850"/>
                </a:cubicBezTo>
                <a:cubicBezTo>
                  <a:pt x="103632" y="778663"/>
                  <a:pt x="106477" y="780288"/>
                  <a:pt x="112166" y="782727"/>
                </a:cubicBezTo>
                <a:lnTo>
                  <a:pt x="117043" y="779069"/>
                </a:lnTo>
                <a:cubicBezTo>
                  <a:pt x="125171" y="770941"/>
                  <a:pt x="132486" y="759562"/>
                  <a:pt x="138989" y="744932"/>
                </a:cubicBezTo>
                <a:cubicBezTo>
                  <a:pt x="138989" y="742493"/>
                  <a:pt x="141021" y="733552"/>
                  <a:pt x="145085" y="718109"/>
                </a:cubicBezTo>
                <a:lnTo>
                  <a:pt x="151181" y="692506"/>
                </a:lnTo>
                <a:cubicBezTo>
                  <a:pt x="153619" y="685191"/>
                  <a:pt x="155245" y="678688"/>
                  <a:pt x="156057" y="672999"/>
                </a:cubicBezTo>
                <a:cubicBezTo>
                  <a:pt x="156870" y="667309"/>
                  <a:pt x="157277" y="662839"/>
                  <a:pt x="157277" y="659588"/>
                </a:cubicBezTo>
                <a:lnTo>
                  <a:pt x="163373" y="623012"/>
                </a:lnTo>
                <a:cubicBezTo>
                  <a:pt x="164998" y="617322"/>
                  <a:pt x="165811" y="612039"/>
                  <a:pt x="165811" y="607162"/>
                </a:cubicBezTo>
                <a:cubicBezTo>
                  <a:pt x="167437" y="590093"/>
                  <a:pt x="168249" y="581152"/>
                  <a:pt x="168249" y="580340"/>
                </a:cubicBezTo>
                <a:cubicBezTo>
                  <a:pt x="169875" y="568148"/>
                  <a:pt x="170688" y="559613"/>
                  <a:pt x="170688" y="554736"/>
                </a:cubicBezTo>
                <a:lnTo>
                  <a:pt x="170688" y="538887"/>
                </a:lnTo>
                <a:cubicBezTo>
                  <a:pt x="170688" y="537261"/>
                  <a:pt x="170891" y="535432"/>
                  <a:pt x="171297" y="533400"/>
                </a:cubicBezTo>
                <a:cubicBezTo>
                  <a:pt x="171704" y="531368"/>
                  <a:pt x="171501" y="529133"/>
                  <a:pt x="170688" y="526695"/>
                </a:cubicBezTo>
                <a:cubicBezTo>
                  <a:pt x="170688" y="514503"/>
                  <a:pt x="170281" y="505562"/>
                  <a:pt x="169469" y="499872"/>
                </a:cubicBezTo>
                <a:cubicBezTo>
                  <a:pt x="168656" y="495808"/>
                  <a:pt x="168453" y="492151"/>
                  <a:pt x="168859" y="488899"/>
                </a:cubicBezTo>
                <a:cubicBezTo>
                  <a:pt x="169265" y="485648"/>
                  <a:pt x="169469" y="483210"/>
                  <a:pt x="169469" y="481584"/>
                </a:cubicBezTo>
                <a:lnTo>
                  <a:pt x="169469" y="459639"/>
                </a:lnTo>
                <a:lnTo>
                  <a:pt x="165811" y="407213"/>
                </a:lnTo>
                <a:lnTo>
                  <a:pt x="165811" y="326746"/>
                </a:lnTo>
                <a:cubicBezTo>
                  <a:pt x="165811" y="319431"/>
                  <a:pt x="162966" y="315773"/>
                  <a:pt x="157277" y="315773"/>
                </a:cubicBezTo>
                <a:cubicBezTo>
                  <a:pt x="150774" y="314960"/>
                  <a:pt x="141833" y="313335"/>
                  <a:pt x="130454" y="310896"/>
                </a:cubicBezTo>
                <a:cubicBezTo>
                  <a:pt x="125577" y="310084"/>
                  <a:pt x="121717" y="307442"/>
                  <a:pt x="118872" y="302972"/>
                </a:cubicBezTo>
                <a:cubicBezTo>
                  <a:pt x="116027" y="298501"/>
                  <a:pt x="114605" y="293828"/>
                  <a:pt x="114605" y="288951"/>
                </a:cubicBezTo>
                <a:cubicBezTo>
                  <a:pt x="114605" y="284074"/>
                  <a:pt x="117449" y="276759"/>
                  <a:pt x="123139" y="267005"/>
                </a:cubicBezTo>
                <a:cubicBezTo>
                  <a:pt x="126390" y="260503"/>
                  <a:pt x="127609" y="255626"/>
                  <a:pt x="126797" y="252375"/>
                </a:cubicBezTo>
                <a:cubicBezTo>
                  <a:pt x="130048" y="249936"/>
                  <a:pt x="132893" y="246888"/>
                  <a:pt x="135331" y="243231"/>
                </a:cubicBezTo>
                <a:cubicBezTo>
                  <a:pt x="137769" y="239573"/>
                  <a:pt x="139395" y="236931"/>
                  <a:pt x="140208" y="235306"/>
                </a:cubicBezTo>
                <a:lnTo>
                  <a:pt x="156057" y="209703"/>
                </a:lnTo>
                <a:cubicBezTo>
                  <a:pt x="159309" y="204826"/>
                  <a:pt x="162560" y="199136"/>
                  <a:pt x="165811" y="192634"/>
                </a:cubicBezTo>
                <a:cubicBezTo>
                  <a:pt x="166624" y="190196"/>
                  <a:pt x="167437" y="187351"/>
                  <a:pt x="168249" y="184099"/>
                </a:cubicBezTo>
                <a:cubicBezTo>
                  <a:pt x="169062" y="180848"/>
                  <a:pt x="169469" y="178816"/>
                  <a:pt x="169469" y="178004"/>
                </a:cubicBezTo>
                <a:lnTo>
                  <a:pt x="171907" y="153620"/>
                </a:lnTo>
                <a:cubicBezTo>
                  <a:pt x="171907" y="149556"/>
                  <a:pt x="171501" y="146304"/>
                  <a:pt x="170688" y="143866"/>
                </a:cubicBezTo>
                <a:lnTo>
                  <a:pt x="170688" y="142647"/>
                </a:lnTo>
                <a:cubicBezTo>
                  <a:pt x="170688" y="141021"/>
                  <a:pt x="171297" y="138380"/>
                  <a:pt x="172517" y="134722"/>
                </a:cubicBezTo>
                <a:cubicBezTo>
                  <a:pt x="173736" y="131064"/>
                  <a:pt x="174345" y="128423"/>
                  <a:pt x="174345" y="126797"/>
                </a:cubicBezTo>
                <a:cubicBezTo>
                  <a:pt x="175158" y="125172"/>
                  <a:pt x="177597" y="123546"/>
                  <a:pt x="181661" y="121920"/>
                </a:cubicBezTo>
                <a:cubicBezTo>
                  <a:pt x="181661" y="121107"/>
                  <a:pt x="181864" y="119685"/>
                  <a:pt x="182270" y="117653"/>
                </a:cubicBezTo>
                <a:cubicBezTo>
                  <a:pt x="182677" y="115621"/>
                  <a:pt x="183286" y="114199"/>
                  <a:pt x="184099" y="113386"/>
                </a:cubicBezTo>
                <a:cubicBezTo>
                  <a:pt x="185725" y="112573"/>
                  <a:pt x="186537" y="110135"/>
                  <a:pt x="186537" y="106071"/>
                </a:cubicBezTo>
                <a:cubicBezTo>
                  <a:pt x="186537" y="103632"/>
                  <a:pt x="187350" y="102007"/>
                  <a:pt x="188976" y="101194"/>
                </a:cubicBezTo>
                <a:cubicBezTo>
                  <a:pt x="190601" y="101194"/>
                  <a:pt x="191821" y="101600"/>
                  <a:pt x="192633" y="102413"/>
                </a:cubicBezTo>
                <a:cubicBezTo>
                  <a:pt x="193446" y="103226"/>
                  <a:pt x="194259" y="103632"/>
                  <a:pt x="195072" y="103632"/>
                </a:cubicBezTo>
                <a:cubicBezTo>
                  <a:pt x="196697" y="105258"/>
                  <a:pt x="199136" y="106884"/>
                  <a:pt x="202387" y="108509"/>
                </a:cubicBezTo>
                <a:cubicBezTo>
                  <a:pt x="203200" y="105258"/>
                  <a:pt x="206045" y="99162"/>
                  <a:pt x="210921" y="90221"/>
                </a:cubicBezTo>
                <a:cubicBezTo>
                  <a:pt x="212547" y="86157"/>
                  <a:pt x="215392" y="84125"/>
                  <a:pt x="219456" y="84125"/>
                </a:cubicBezTo>
                <a:cubicBezTo>
                  <a:pt x="221894" y="84938"/>
                  <a:pt x="224739" y="83719"/>
                  <a:pt x="227990" y="80467"/>
                </a:cubicBezTo>
                <a:cubicBezTo>
                  <a:pt x="227990" y="79655"/>
                  <a:pt x="229616" y="77826"/>
                  <a:pt x="232867" y="74981"/>
                </a:cubicBezTo>
                <a:cubicBezTo>
                  <a:pt x="236118" y="72136"/>
                  <a:pt x="238963" y="70308"/>
                  <a:pt x="241401" y="69495"/>
                </a:cubicBezTo>
                <a:cubicBezTo>
                  <a:pt x="244653" y="68682"/>
                  <a:pt x="249936" y="65837"/>
                  <a:pt x="257251" y="60960"/>
                </a:cubicBezTo>
                <a:cubicBezTo>
                  <a:pt x="262941" y="57709"/>
                  <a:pt x="268630" y="56083"/>
                  <a:pt x="274320" y="56083"/>
                </a:cubicBezTo>
                <a:cubicBezTo>
                  <a:pt x="276758" y="56896"/>
                  <a:pt x="278587" y="57099"/>
                  <a:pt x="279806" y="56693"/>
                </a:cubicBezTo>
                <a:cubicBezTo>
                  <a:pt x="281025" y="56287"/>
                  <a:pt x="281635" y="56083"/>
                  <a:pt x="281635" y="56083"/>
                </a:cubicBezTo>
                <a:cubicBezTo>
                  <a:pt x="284073" y="55271"/>
                  <a:pt x="287325" y="54864"/>
                  <a:pt x="291389" y="54864"/>
                </a:cubicBezTo>
                <a:cubicBezTo>
                  <a:pt x="298704" y="54864"/>
                  <a:pt x="305613" y="56896"/>
                  <a:pt x="312115" y="60960"/>
                </a:cubicBezTo>
                <a:cubicBezTo>
                  <a:pt x="314553" y="61773"/>
                  <a:pt x="315773" y="63399"/>
                  <a:pt x="315773" y="65837"/>
                </a:cubicBezTo>
                <a:lnTo>
                  <a:pt x="312115" y="80467"/>
                </a:lnTo>
                <a:lnTo>
                  <a:pt x="310896" y="82906"/>
                </a:lnTo>
                <a:lnTo>
                  <a:pt x="308457" y="108509"/>
                </a:lnTo>
                <a:lnTo>
                  <a:pt x="308457" y="109728"/>
                </a:lnTo>
                <a:lnTo>
                  <a:pt x="319430" y="113386"/>
                </a:lnTo>
                <a:cubicBezTo>
                  <a:pt x="324307" y="114199"/>
                  <a:pt x="328777" y="115824"/>
                  <a:pt x="332841" y="118263"/>
                </a:cubicBezTo>
                <a:cubicBezTo>
                  <a:pt x="335280" y="121514"/>
                  <a:pt x="341782" y="125984"/>
                  <a:pt x="352349" y="131674"/>
                </a:cubicBezTo>
                <a:lnTo>
                  <a:pt x="357225" y="132893"/>
                </a:lnTo>
                <a:cubicBezTo>
                  <a:pt x="360477" y="131268"/>
                  <a:pt x="362509" y="132080"/>
                  <a:pt x="363321" y="135332"/>
                </a:cubicBezTo>
                <a:cubicBezTo>
                  <a:pt x="363321" y="136144"/>
                  <a:pt x="364134" y="137364"/>
                  <a:pt x="365760" y="138989"/>
                </a:cubicBezTo>
                <a:cubicBezTo>
                  <a:pt x="365760" y="138989"/>
                  <a:pt x="366369" y="139192"/>
                  <a:pt x="367589" y="139599"/>
                </a:cubicBezTo>
                <a:cubicBezTo>
                  <a:pt x="368808" y="140005"/>
                  <a:pt x="369824" y="139396"/>
                  <a:pt x="370637" y="137770"/>
                </a:cubicBezTo>
                <a:cubicBezTo>
                  <a:pt x="370637" y="138583"/>
                  <a:pt x="371246" y="141021"/>
                  <a:pt x="372465" y="145085"/>
                </a:cubicBezTo>
                <a:cubicBezTo>
                  <a:pt x="373685" y="149149"/>
                  <a:pt x="376326" y="152807"/>
                  <a:pt x="380390" y="156058"/>
                </a:cubicBezTo>
                <a:lnTo>
                  <a:pt x="386486" y="167031"/>
                </a:lnTo>
                <a:cubicBezTo>
                  <a:pt x="389737" y="166218"/>
                  <a:pt x="395833" y="163373"/>
                  <a:pt x="404774" y="158496"/>
                </a:cubicBezTo>
                <a:lnTo>
                  <a:pt x="429158" y="141428"/>
                </a:lnTo>
                <a:lnTo>
                  <a:pt x="448665" y="129236"/>
                </a:lnTo>
                <a:cubicBezTo>
                  <a:pt x="460857" y="121107"/>
                  <a:pt x="473862" y="112167"/>
                  <a:pt x="487680" y="102413"/>
                </a:cubicBezTo>
                <a:cubicBezTo>
                  <a:pt x="491744" y="100787"/>
                  <a:pt x="496621" y="97943"/>
                  <a:pt x="502310" y="93879"/>
                </a:cubicBezTo>
                <a:lnTo>
                  <a:pt x="554736" y="62180"/>
                </a:lnTo>
                <a:lnTo>
                  <a:pt x="585216" y="45111"/>
                </a:lnTo>
                <a:cubicBezTo>
                  <a:pt x="591718" y="40234"/>
                  <a:pt x="594969" y="35357"/>
                  <a:pt x="594969" y="30480"/>
                </a:cubicBezTo>
                <a:cubicBezTo>
                  <a:pt x="594969" y="24791"/>
                  <a:pt x="599033" y="20320"/>
                  <a:pt x="607161" y="17069"/>
                </a:cubicBezTo>
                <a:cubicBezTo>
                  <a:pt x="609600" y="17069"/>
                  <a:pt x="611225" y="16459"/>
                  <a:pt x="612038" y="15240"/>
                </a:cubicBezTo>
                <a:cubicBezTo>
                  <a:pt x="612851" y="14021"/>
                  <a:pt x="614070" y="11786"/>
                  <a:pt x="615696" y="8535"/>
                </a:cubicBezTo>
                <a:cubicBezTo>
                  <a:pt x="616509" y="8535"/>
                  <a:pt x="618337" y="8331"/>
                  <a:pt x="621182" y="7925"/>
                </a:cubicBezTo>
                <a:cubicBezTo>
                  <a:pt x="624027" y="7519"/>
                  <a:pt x="626262" y="6503"/>
                  <a:pt x="627888" y="4877"/>
                </a:cubicBezTo>
                <a:cubicBezTo>
                  <a:pt x="629513" y="4877"/>
                  <a:pt x="631749" y="4471"/>
                  <a:pt x="634593" y="3658"/>
                </a:cubicBezTo>
                <a:cubicBezTo>
                  <a:pt x="637438" y="2845"/>
                  <a:pt x="639673" y="3251"/>
                  <a:pt x="641299" y="4877"/>
                </a:cubicBezTo>
                <a:cubicBezTo>
                  <a:pt x="642925" y="5690"/>
                  <a:pt x="644957" y="6096"/>
                  <a:pt x="647395" y="6096"/>
                </a:cubicBezTo>
                <a:cubicBezTo>
                  <a:pt x="649833" y="6096"/>
                  <a:pt x="651865" y="6503"/>
                  <a:pt x="653491" y="7315"/>
                </a:cubicBezTo>
                <a:lnTo>
                  <a:pt x="657149" y="6096"/>
                </a:lnTo>
                <a:cubicBezTo>
                  <a:pt x="658774" y="3658"/>
                  <a:pt x="662025" y="2439"/>
                  <a:pt x="666902" y="2439"/>
                </a:cubicBezTo>
                <a:cubicBezTo>
                  <a:pt x="668528" y="3251"/>
                  <a:pt x="671373" y="3658"/>
                  <a:pt x="675437" y="3658"/>
                </a:cubicBezTo>
                <a:cubicBezTo>
                  <a:pt x="680313" y="3658"/>
                  <a:pt x="684581" y="4267"/>
                  <a:pt x="688238" y="5487"/>
                </a:cubicBezTo>
                <a:cubicBezTo>
                  <a:pt x="691896" y="6706"/>
                  <a:pt x="694944" y="7315"/>
                  <a:pt x="697382" y="7315"/>
                </a:cubicBezTo>
                <a:cubicBezTo>
                  <a:pt x="699821" y="7315"/>
                  <a:pt x="702259" y="7925"/>
                  <a:pt x="704697" y="9144"/>
                </a:cubicBezTo>
                <a:cubicBezTo>
                  <a:pt x="707136" y="10364"/>
                  <a:pt x="709574" y="10973"/>
                  <a:pt x="712013" y="10973"/>
                </a:cubicBezTo>
                <a:lnTo>
                  <a:pt x="714451" y="10973"/>
                </a:lnTo>
                <a:cubicBezTo>
                  <a:pt x="717702" y="10973"/>
                  <a:pt x="720953" y="11583"/>
                  <a:pt x="724205" y="12802"/>
                </a:cubicBezTo>
                <a:cubicBezTo>
                  <a:pt x="727456" y="14021"/>
                  <a:pt x="729894" y="15037"/>
                  <a:pt x="731520" y="15850"/>
                </a:cubicBezTo>
                <a:cubicBezTo>
                  <a:pt x="742086" y="16663"/>
                  <a:pt x="750214" y="17882"/>
                  <a:pt x="755904" y="19507"/>
                </a:cubicBezTo>
                <a:lnTo>
                  <a:pt x="757123" y="19507"/>
                </a:lnTo>
                <a:lnTo>
                  <a:pt x="760781" y="15850"/>
                </a:lnTo>
                <a:cubicBezTo>
                  <a:pt x="761593" y="15037"/>
                  <a:pt x="762406" y="14224"/>
                  <a:pt x="763219" y="13412"/>
                </a:cubicBezTo>
                <a:cubicBezTo>
                  <a:pt x="764032" y="12599"/>
                  <a:pt x="764845" y="12599"/>
                  <a:pt x="765657" y="13412"/>
                </a:cubicBezTo>
                <a:cubicBezTo>
                  <a:pt x="767283" y="14224"/>
                  <a:pt x="768705" y="14021"/>
                  <a:pt x="769925" y="12802"/>
                </a:cubicBezTo>
                <a:cubicBezTo>
                  <a:pt x="771144" y="11583"/>
                  <a:pt x="772566" y="10567"/>
                  <a:pt x="774192" y="9754"/>
                </a:cubicBezTo>
                <a:lnTo>
                  <a:pt x="777849" y="12192"/>
                </a:lnTo>
                <a:cubicBezTo>
                  <a:pt x="779475" y="13818"/>
                  <a:pt x="780897" y="14631"/>
                  <a:pt x="782117" y="14631"/>
                </a:cubicBezTo>
                <a:cubicBezTo>
                  <a:pt x="783336" y="14631"/>
                  <a:pt x="784758" y="13818"/>
                  <a:pt x="786384" y="12192"/>
                </a:cubicBezTo>
                <a:cubicBezTo>
                  <a:pt x="788822" y="9754"/>
                  <a:pt x="791261" y="8128"/>
                  <a:pt x="793699" y="7315"/>
                </a:cubicBezTo>
                <a:cubicBezTo>
                  <a:pt x="796950" y="6503"/>
                  <a:pt x="799389" y="5284"/>
                  <a:pt x="801014" y="3658"/>
                </a:cubicBezTo>
                <a:cubicBezTo>
                  <a:pt x="804265" y="1220"/>
                  <a:pt x="807110" y="0"/>
                  <a:pt x="809549" y="0"/>
                </a:cubicBezTo>
                <a:close/>
                <a:moveTo>
                  <a:pt x="618134" y="131674"/>
                </a:moveTo>
                <a:lnTo>
                  <a:pt x="598627" y="141428"/>
                </a:lnTo>
                <a:cubicBezTo>
                  <a:pt x="597001" y="143053"/>
                  <a:pt x="595782" y="143866"/>
                  <a:pt x="594969" y="143866"/>
                </a:cubicBezTo>
                <a:lnTo>
                  <a:pt x="594969" y="146304"/>
                </a:lnTo>
                <a:cubicBezTo>
                  <a:pt x="596595" y="146304"/>
                  <a:pt x="599033" y="145491"/>
                  <a:pt x="602285" y="143866"/>
                </a:cubicBezTo>
                <a:lnTo>
                  <a:pt x="604723" y="141428"/>
                </a:lnTo>
                <a:cubicBezTo>
                  <a:pt x="605536" y="140615"/>
                  <a:pt x="606958" y="140005"/>
                  <a:pt x="608990" y="139599"/>
                </a:cubicBezTo>
                <a:cubicBezTo>
                  <a:pt x="611022" y="139192"/>
                  <a:pt x="612445" y="138583"/>
                  <a:pt x="613257" y="137770"/>
                </a:cubicBezTo>
                <a:cubicBezTo>
                  <a:pt x="615696" y="136144"/>
                  <a:pt x="617321" y="134112"/>
                  <a:pt x="618134" y="131674"/>
                </a:cubicBezTo>
                <a:close/>
                <a:moveTo>
                  <a:pt x="657758" y="131674"/>
                </a:moveTo>
                <a:cubicBezTo>
                  <a:pt x="656945" y="131674"/>
                  <a:pt x="656336" y="132080"/>
                  <a:pt x="655929" y="132893"/>
                </a:cubicBezTo>
                <a:cubicBezTo>
                  <a:pt x="649427" y="136144"/>
                  <a:pt x="644550" y="138583"/>
                  <a:pt x="641299" y="140208"/>
                </a:cubicBezTo>
                <a:lnTo>
                  <a:pt x="637641" y="142647"/>
                </a:lnTo>
                <a:cubicBezTo>
                  <a:pt x="632765" y="144272"/>
                  <a:pt x="629513" y="145898"/>
                  <a:pt x="627888" y="147523"/>
                </a:cubicBezTo>
                <a:lnTo>
                  <a:pt x="605942" y="160935"/>
                </a:lnTo>
                <a:lnTo>
                  <a:pt x="586435" y="174346"/>
                </a:lnTo>
                <a:cubicBezTo>
                  <a:pt x="568553" y="186538"/>
                  <a:pt x="558393" y="193447"/>
                  <a:pt x="555955" y="195072"/>
                </a:cubicBezTo>
                <a:cubicBezTo>
                  <a:pt x="552704" y="196698"/>
                  <a:pt x="548843" y="199340"/>
                  <a:pt x="544373" y="202997"/>
                </a:cubicBezTo>
                <a:cubicBezTo>
                  <a:pt x="539902" y="206655"/>
                  <a:pt x="536041" y="210109"/>
                  <a:pt x="532790" y="213360"/>
                </a:cubicBezTo>
                <a:cubicBezTo>
                  <a:pt x="532790" y="213360"/>
                  <a:pt x="531977" y="213360"/>
                  <a:pt x="530352" y="213360"/>
                </a:cubicBezTo>
                <a:cubicBezTo>
                  <a:pt x="529539" y="213360"/>
                  <a:pt x="528320" y="213767"/>
                  <a:pt x="526694" y="214580"/>
                </a:cubicBezTo>
                <a:cubicBezTo>
                  <a:pt x="525069" y="215392"/>
                  <a:pt x="523849" y="216205"/>
                  <a:pt x="523037" y="217018"/>
                </a:cubicBezTo>
                <a:cubicBezTo>
                  <a:pt x="523037" y="217831"/>
                  <a:pt x="516128" y="223927"/>
                  <a:pt x="502310" y="235306"/>
                </a:cubicBezTo>
                <a:lnTo>
                  <a:pt x="498653" y="240183"/>
                </a:lnTo>
                <a:cubicBezTo>
                  <a:pt x="497840" y="242621"/>
                  <a:pt x="496214" y="243840"/>
                  <a:pt x="493776" y="243840"/>
                </a:cubicBezTo>
                <a:lnTo>
                  <a:pt x="490118" y="245059"/>
                </a:lnTo>
                <a:lnTo>
                  <a:pt x="485241" y="248717"/>
                </a:lnTo>
                <a:lnTo>
                  <a:pt x="482803" y="251156"/>
                </a:lnTo>
                <a:cubicBezTo>
                  <a:pt x="481177" y="255220"/>
                  <a:pt x="477926" y="258064"/>
                  <a:pt x="473049" y="259690"/>
                </a:cubicBezTo>
                <a:cubicBezTo>
                  <a:pt x="472237" y="259690"/>
                  <a:pt x="471424" y="260096"/>
                  <a:pt x="470611" y="260909"/>
                </a:cubicBezTo>
                <a:cubicBezTo>
                  <a:pt x="469798" y="261722"/>
                  <a:pt x="469392" y="262941"/>
                  <a:pt x="469392" y="264567"/>
                </a:cubicBezTo>
                <a:cubicBezTo>
                  <a:pt x="467766" y="267818"/>
                  <a:pt x="464921" y="269443"/>
                  <a:pt x="460857" y="269443"/>
                </a:cubicBezTo>
                <a:cubicBezTo>
                  <a:pt x="457606" y="269443"/>
                  <a:pt x="454355" y="271882"/>
                  <a:pt x="451104" y="276759"/>
                </a:cubicBezTo>
                <a:lnTo>
                  <a:pt x="440131" y="287732"/>
                </a:lnTo>
                <a:cubicBezTo>
                  <a:pt x="424688" y="300736"/>
                  <a:pt x="416560" y="307645"/>
                  <a:pt x="415747" y="308458"/>
                </a:cubicBezTo>
                <a:cubicBezTo>
                  <a:pt x="415747" y="308458"/>
                  <a:pt x="415544" y="308864"/>
                  <a:pt x="415137" y="309677"/>
                </a:cubicBezTo>
                <a:cubicBezTo>
                  <a:pt x="414731" y="310490"/>
                  <a:pt x="414934" y="310896"/>
                  <a:pt x="415747" y="310896"/>
                </a:cubicBezTo>
                <a:cubicBezTo>
                  <a:pt x="415747" y="311709"/>
                  <a:pt x="415341" y="312522"/>
                  <a:pt x="414528" y="313335"/>
                </a:cubicBezTo>
                <a:lnTo>
                  <a:pt x="402336" y="324307"/>
                </a:lnTo>
                <a:cubicBezTo>
                  <a:pt x="395833" y="330810"/>
                  <a:pt x="392176" y="337312"/>
                  <a:pt x="391363" y="343815"/>
                </a:cubicBezTo>
                <a:cubicBezTo>
                  <a:pt x="391363" y="344627"/>
                  <a:pt x="390550" y="346253"/>
                  <a:pt x="388925" y="348691"/>
                </a:cubicBezTo>
                <a:lnTo>
                  <a:pt x="386486" y="357226"/>
                </a:lnTo>
                <a:cubicBezTo>
                  <a:pt x="385673" y="361290"/>
                  <a:pt x="385064" y="364948"/>
                  <a:pt x="384657" y="368199"/>
                </a:cubicBezTo>
                <a:cubicBezTo>
                  <a:pt x="384251" y="371450"/>
                  <a:pt x="383641" y="374701"/>
                  <a:pt x="382829" y="377952"/>
                </a:cubicBezTo>
                <a:cubicBezTo>
                  <a:pt x="382016" y="381203"/>
                  <a:pt x="380797" y="383642"/>
                  <a:pt x="379171" y="385267"/>
                </a:cubicBezTo>
                <a:cubicBezTo>
                  <a:pt x="375920" y="386893"/>
                  <a:pt x="371856" y="390144"/>
                  <a:pt x="366979" y="395021"/>
                </a:cubicBezTo>
                <a:cubicBezTo>
                  <a:pt x="362102" y="401524"/>
                  <a:pt x="356819" y="405587"/>
                  <a:pt x="351129" y="407213"/>
                </a:cubicBezTo>
                <a:cubicBezTo>
                  <a:pt x="349504" y="408839"/>
                  <a:pt x="347472" y="409651"/>
                  <a:pt x="345033" y="409651"/>
                </a:cubicBezTo>
                <a:lnTo>
                  <a:pt x="335280" y="408432"/>
                </a:lnTo>
                <a:lnTo>
                  <a:pt x="321869" y="407213"/>
                </a:lnTo>
                <a:cubicBezTo>
                  <a:pt x="319430" y="407213"/>
                  <a:pt x="317805" y="407010"/>
                  <a:pt x="316992" y="406604"/>
                </a:cubicBezTo>
                <a:cubicBezTo>
                  <a:pt x="316179" y="406197"/>
                  <a:pt x="316179" y="404368"/>
                  <a:pt x="316992" y="401117"/>
                </a:cubicBezTo>
                <a:lnTo>
                  <a:pt x="315773" y="399898"/>
                </a:lnTo>
                <a:lnTo>
                  <a:pt x="309677" y="398679"/>
                </a:lnTo>
                <a:cubicBezTo>
                  <a:pt x="308864" y="396240"/>
                  <a:pt x="308051" y="394005"/>
                  <a:pt x="307238" y="391973"/>
                </a:cubicBezTo>
                <a:cubicBezTo>
                  <a:pt x="306425" y="389941"/>
                  <a:pt x="305613" y="388112"/>
                  <a:pt x="304800" y="386487"/>
                </a:cubicBezTo>
                <a:lnTo>
                  <a:pt x="299923" y="381610"/>
                </a:lnTo>
                <a:cubicBezTo>
                  <a:pt x="298297" y="379984"/>
                  <a:pt x="295859" y="379578"/>
                  <a:pt x="292608" y="380391"/>
                </a:cubicBezTo>
                <a:lnTo>
                  <a:pt x="291389" y="420624"/>
                </a:lnTo>
                <a:lnTo>
                  <a:pt x="291389" y="563271"/>
                </a:lnTo>
                <a:cubicBezTo>
                  <a:pt x="291389" y="586842"/>
                  <a:pt x="290169" y="607568"/>
                  <a:pt x="287731" y="625450"/>
                </a:cubicBezTo>
                <a:lnTo>
                  <a:pt x="281635" y="671780"/>
                </a:lnTo>
                <a:lnTo>
                  <a:pt x="281635" y="681533"/>
                </a:lnTo>
                <a:cubicBezTo>
                  <a:pt x="280009" y="684784"/>
                  <a:pt x="279197" y="686816"/>
                  <a:pt x="279197" y="687629"/>
                </a:cubicBezTo>
                <a:cubicBezTo>
                  <a:pt x="279197" y="689255"/>
                  <a:pt x="281635" y="691287"/>
                  <a:pt x="286512" y="693725"/>
                </a:cubicBezTo>
                <a:lnTo>
                  <a:pt x="282854" y="687629"/>
                </a:lnTo>
                <a:cubicBezTo>
                  <a:pt x="286918" y="684378"/>
                  <a:pt x="289357" y="682346"/>
                  <a:pt x="290169" y="681533"/>
                </a:cubicBezTo>
                <a:lnTo>
                  <a:pt x="299923" y="669341"/>
                </a:lnTo>
                <a:lnTo>
                  <a:pt x="318211" y="643738"/>
                </a:lnTo>
                <a:lnTo>
                  <a:pt x="326745" y="629107"/>
                </a:lnTo>
                <a:cubicBezTo>
                  <a:pt x="332435" y="621792"/>
                  <a:pt x="335280" y="617728"/>
                  <a:pt x="335280" y="616915"/>
                </a:cubicBezTo>
                <a:cubicBezTo>
                  <a:pt x="341782" y="606349"/>
                  <a:pt x="345033" y="600253"/>
                  <a:pt x="345033" y="598628"/>
                </a:cubicBezTo>
                <a:lnTo>
                  <a:pt x="349910" y="592532"/>
                </a:lnTo>
                <a:cubicBezTo>
                  <a:pt x="349910" y="595783"/>
                  <a:pt x="349504" y="597815"/>
                  <a:pt x="348691" y="598628"/>
                </a:cubicBezTo>
                <a:cubicBezTo>
                  <a:pt x="347878" y="600253"/>
                  <a:pt x="346659" y="603098"/>
                  <a:pt x="345033" y="607162"/>
                </a:cubicBezTo>
                <a:cubicBezTo>
                  <a:pt x="343408" y="611226"/>
                  <a:pt x="340969" y="614477"/>
                  <a:pt x="337718" y="616915"/>
                </a:cubicBezTo>
                <a:lnTo>
                  <a:pt x="336499" y="619354"/>
                </a:lnTo>
                <a:cubicBezTo>
                  <a:pt x="336499" y="621792"/>
                  <a:pt x="336093" y="625043"/>
                  <a:pt x="335280" y="629107"/>
                </a:cubicBezTo>
                <a:cubicBezTo>
                  <a:pt x="336905" y="627482"/>
                  <a:pt x="337718" y="626263"/>
                  <a:pt x="337718" y="625450"/>
                </a:cubicBezTo>
                <a:lnTo>
                  <a:pt x="345033" y="614477"/>
                </a:lnTo>
                <a:cubicBezTo>
                  <a:pt x="350723" y="603098"/>
                  <a:pt x="356819" y="594157"/>
                  <a:pt x="363321" y="587655"/>
                </a:cubicBezTo>
                <a:cubicBezTo>
                  <a:pt x="362509" y="586029"/>
                  <a:pt x="361696" y="585216"/>
                  <a:pt x="360883" y="585216"/>
                </a:cubicBezTo>
                <a:lnTo>
                  <a:pt x="362102" y="580340"/>
                </a:lnTo>
                <a:lnTo>
                  <a:pt x="369417" y="571805"/>
                </a:lnTo>
                <a:cubicBezTo>
                  <a:pt x="371043" y="567741"/>
                  <a:pt x="372262" y="564896"/>
                  <a:pt x="373075" y="563271"/>
                </a:cubicBezTo>
                <a:cubicBezTo>
                  <a:pt x="373075" y="560832"/>
                  <a:pt x="375107" y="559613"/>
                  <a:pt x="379171" y="559613"/>
                </a:cubicBezTo>
                <a:cubicBezTo>
                  <a:pt x="379171" y="558800"/>
                  <a:pt x="379374" y="557784"/>
                  <a:pt x="379781" y="556565"/>
                </a:cubicBezTo>
                <a:cubicBezTo>
                  <a:pt x="380187" y="555346"/>
                  <a:pt x="379984" y="554330"/>
                  <a:pt x="379171" y="553517"/>
                </a:cubicBezTo>
                <a:cubicBezTo>
                  <a:pt x="379171" y="553517"/>
                  <a:pt x="379171" y="553314"/>
                  <a:pt x="379171" y="552907"/>
                </a:cubicBezTo>
                <a:cubicBezTo>
                  <a:pt x="379171" y="552501"/>
                  <a:pt x="379171" y="552298"/>
                  <a:pt x="379171" y="552298"/>
                </a:cubicBezTo>
                <a:lnTo>
                  <a:pt x="387705" y="535229"/>
                </a:lnTo>
                <a:cubicBezTo>
                  <a:pt x="352755" y="492151"/>
                  <a:pt x="321056" y="450292"/>
                  <a:pt x="292608" y="409651"/>
                </a:cubicBezTo>
                <a:cubicBezTo>
                  <a:pt x="298297" y="409651"/>
                  <a:pt x="302361" y="411277"/>
                  <a:pt x="304800" y="414528"/>
                </a:cubicBezTo>
                <a:lnTo>
                  <a:pt x="312115" y="420624"/>
                </a:lnTo>
                <a:cubicBezTo>
                  <a:pt x="311302" y="418186"/>
                  <a:pt x="309270" y="415138"/>
                  <a:pt x="306019" y="411480"/>
                </a:cubicBezTo>
                <a:cubicBezTo>
                  <a:pt x="302768" y="407823"/>
                  <a:pt x="300736" y="404368"/>
                  <a:pt x="299923" y="401117"/>
                </a:cubicBezTo>
                <a:lnTo>
                  <a:pt x="308457" y="408432"/>
                </a:lnTo>
                <a:cubicBezTo>
                  <a:pt x="308457" y="406807"/>
                  <a:pt x="307645" y="405384"/>
                  <a:pt x="306019" y="404165"/>
                </a:cubicBezTo>
                <a:cubicBezTo>
                  <a:pt x="304393" y="402946"/>
                  <a:pt x="303987" y="401524"/>
                  <a:pt x="304800" y="399898"/>
                </a:cubicBezTo>
                <a:cubicBezTo>
                  <a:pt x="312115" y="405587"/>
                  <a:pt x="316585" y="408839"/>
                  <a:pt x="318211" y="409651"/>
                </a:cubicBezTo>
                <a:cubicBezTo>
                  <a:pt x="318211" y="409651"/>
                  <a:pt x="319024" y="409651"/>
                  <a:pt x="320649" y="409651"/>
                </a:cubicBezTo>
                <a:cubicBezTo>
                  <a:pt x="322275" y="409651"/>
                  <a:pt x="323494" y="410058"/>
                  <a:pt x="324307" y="410871"/>
                </a:cubicBezTo>
                <a:cubicBezTo>
                  <a:pt x="327558" y="412496"/>
                  <a:pt x="332029" y="415341"/>
                  <a:pt x="337718" y="419405"/>
                </a:cubicBezTo>
                <a:cubicBezTo>
                  <a:pt x="337718" y="421031"/>
                  <a:pt x="337312" y="421844"/>
                  <a:pt x="336499" y="421844"/>
                </a:cubicBezTo>
                <a:cubicBezTo>
                  <a:pt x="337312" y="421844"/>
                  <a:pt x="338531" y="422656"/>
                  <a:pt x="340157" y="424282"/>
                </a:cubicBezTo>
                <a:lnTo>
                  <a:pt x="343814" y="427940"/>
                </a:lnTo>
                <a:cubicBezTo>
                  <a:pt x="343814" y="427940"/>
                  <a:pt x="343001" y="428752"/>
                  <a:pt x="341376" y="430378"/>
                </a:cubicBezTo>
                <a:cubicBezTo>
                  <a:pt x="343814" y="431191"/>
                  <a:pt x="347472" y="433223"/>
                  <a:pt x="352349" y="436474"/>
                </a:cubicBezTo>
                <a:lnTo>
                  <a:pt x="353568" y="435255"/>
                </a:lnTo>
                <a:cubicBezTo>
                  <a:pt x="349504" y="431191"/>
                  <a:pt x="346253" y="428752"/>
                  <a:pt x="343814" y="427940"/>
                </a:cubicBezTo>
                <a:cubicBezTo>
                  <a:pt x="344627" y="426314"/>
                  <a:pt x="345440" y="425501"/>
                  <a:pt x="346253" y="425501"/>
                </a:cubicBezTo>
                <a:cubicBezTo>
                  <a:pt x="349504" y="427127"/>
                  <a:pt x="351942" y="427127"/>
                  <a:pt x="353568" y="425501"/>
                </a:cubicBezTo>
                <a:cubicBezTo>
                  <a:pt x="353568" y="424688"/>
                  <a:pt x="353771" y="424485"/>
                  <a:pt x="354177" y="424891"/>
                </a:cubicBezTo>
                <a:cubicBezTo>
                  <a:pt x="354584" y="425298"/>
                  <a:pt x="355193" y="425908"/>
                  <a:pt x="356006" y="426720"/>
                </a:cubicBezTo>
                <a:cubicBezTo>
                  <a:pt x="356819" y="426720"/>
                  <a:pt x="358038" y="427127"/>
                  <a:pt x="359664" y="427940"/>
                </a:cubicBezTo>
                <a:cubicBezTo>
                  <a:pt x="361289" y="427940"/>
                  <a:pt x="362712" y="427736"/>
                  <a:pt x="363931" y="427330"/>
                </a:cubicBezTo>
                <a:cubicBezTo>
                  <a:pt x="365150" y="426924"/>
                  <a:pt x="365760" y="427127"/>
                  <a:pt x="365760" y="427940"/>
                </a:cubicBezTo>
                <a:cubicBezTo>
                  <a:pt x="365760" y="429565"/>
                  <a:pt x="366369" y="430784"/>
                  <a:pt x="367589" y="431597"/>
                </a:cubicBezTo>
                <a:cubicBezTo>
                  <a:pt x="368808" y="432410"/>
                  <a:pt x="369824" y="433223"/>
                  <a:pt x="370637" y="434036"/>
                </a:cubicBezTo>
                <a:cubicBezTo>
                  <a:pt x="377139" y="438912"/>
                  <a:pt x="382016" y="441757"/>
                  <a:pt x="385267" y="442570"/>
                </a:cubicBezTo>
                <a:cubicBezTo>
                  <a:pt x="385267" y="442570"/>
                  <a:pt x="385470" y="442773"/>
                  <a:pt x="385877" y="443180"/>
                </a:cubicBezTo>
                <a:cubicBezTo>
                  <a:pt x="386283" y="443586"/>
                  <a:pt x="386486" y="443789"/>
                  <a:pt x="386486" y="443789"/>
                </a:cubicBezTo>
                <a:lnTo>
                  <a:pt x="385267" y="443789"/>
                </a:lnTo>
                <a:cubicBezTo>
                  <a:pt x="382016" y="443789"/>
                  <a:pt x="379577" y="443383"/>
                  <a:pt x="377952" y="442570"/>
                </a:cubicBezTo>
                <a:lnTo>
                  <a:pt x="385267" y="449885"/>
                </a:lnTo>
                <a:lnTo>
                  <a:pt x="398678" y="459639"/>
                </a:lnTo>
                <a:cubicBezTo>
                  <a:pt x="403555" y="462077"/>
                  <a:pt x="406806" y="463703"/>
                  <a:pt x="408432" y="464515"/>
                </a:cubicBezTo>
                <a:lnTo>
                  <a:pt x="409651" y="463296"/>
                </a:lnTo>
                <a:cubicBezTo>
                  <a:pt x="410464" y="463296"/>
                  <a:pt x="410870" y="463906"/>
                  <a:pt x="410870" y="465125"/>
                </a:cubicBezTo>
                <a:cubicBezTo>
                  <a:pt x="410870" y="466344"/>
                  <a:pt x="411277" y="467360"/>
                  <a:pt x="412089" y="468173"/>
                </a:cubicBezTo>
                <a:cubicBezTo>
                  <a:pt x="412902" y="468173"/>
                  <a:pt x="413309" y="467767"/>
                  <a:pt x="413309" y="466954"/>
                </a:cubicBezTo>
                <a:lnTo>
                  <a:pt x="423062" y="451104"/>
                </a:lnTo>
                <a:cubicBezTo>
                  <a:pt x="423875" y="450292"/>
                  <a:pt x="424281" y="449479"/>
                  <a:pt x="424281" y="448666"/>
                </a:cubicBezTo>
                <a:cubicBezTo>
                  <a:pt x="424281" y="447853"/>
                  <a:pt x="424688" y="447447"/>
                  <a:pt x="425501" y="447447"/>
                </a:cubicBezTo>
                <a:cubicBezTo>
                  <a:pt x="425501" y="446634"/>
                  <a:pt x="427533" y="442976"/>
                  <a:pt x="431597" y="436474"/>
                </a:cubicBezTo>
                <a:lnTo>
                  <a:pt x="445008" y="408432"/>
                </a:lnTo>
                <a:cubicBezTo>
                  <a:pt x="446633" y="403556"/>
                  <a:pt x="451917" y="393396"/>
                  <a:pt x="460857" y="377952"/>
                </a:cubicBezTo>
                <a:cubicBezTo>
                  <a:pt x="461670" y="376327"/>
                  <a:pt x="462077" y="374701"/>
                  <a:pt x="462077" y="373075"/>
                </a:cubicBezTo>
                <a:cubicBezTo>
                  <a:pt x="461264" y="373075"/>
                  <a:pt x="460654" y="373482"/>
                  <a:pt x="460248" y="374295"/>
                </a:cubicBezTo>
                <a:cubicBezTo>
                  <a:pt x="459841" y="375108"/>
                  <a:pt x="459232" y="375108"/>
                  <a:pt x="458419" y="374295"/>
                </a:cubicBezTo>
                <a:cubicBezTo>
                  <a:pt x="460045" y="371044"/>
                  <a:pt x="462889" y="365760"/>
                  <a:pt x="466953" y="358445"/>
                </a:cubicBezTo>
                <a:cubicBezTo>
                  <a:pt x="468579" y="360071"/>
                  <a:pt x="468579" y="361696"/>
                  <a:pt x="466953" y="363322"/>
                </a:cubicBezTo>
                <a:lnTo>
                  <a:pt x="464515" y="366980"/>
                </a:lnTo>
                <a:lnTo>
                  <a:pt x="465734" y="366980"/>
                </a:lnTo>
                <a:lnTo>
                  <a:pt x="469392" y="362103"/>
                </a:lnTo>
                <a:lnTo>
                  <a:pt x="471830" y="354788"/>
                </a:lnTo>
                <a:lnTo>
                  <a:pt x="487680" y="323088"/>
                </a:lnTo>
                <a:cubicBezTo>
                  <a:pt x="490931" y="318212"/>
                  <a:pt x="491337" y="313335"/>
                  <a:pt x="488899" y="308458"/>
                </a:cubicBezTo>
                <a:cubicBezTo>
                  <a:pt x="491337" y="305207"/>
                  <a:pt x="493776" y="300330"/>
                  <a:pt x="496214" y="293828"/>
                </a:cubicBezTo>
                <a:lnTo>
                  <a:pt x="502310" y="296266"/>
                </a:lnTo>
                <a:cubicBezTo>
                  <a:pt x="504749" y="296266"/>
                  <a:pt x="505968" y="295453"/>
                  <a:pt x="505968" y="293828"/>
                </a:cubicBezTo>
                <a:lnTo>
                  <a:pt x="503529" y="285293"/>
                </a:lnTo>
                <a:cubicBezTo>
                  <a:pt x="502717" y="283668"/>
                  <a:pt x="502920" y="282448"/>
                  <a:pt x="504139" y="281636"/>
                </a:cubicBezTo>
                <a:cubicBezTo>
                  <a:pt x="505358" y="280823"/>
                  <a:pt x="506781" y="280416"/>
                  <a:pt x="508406" y="280416"/>
                </a:cubicBezTo>
                <a:cubicBezTo>
                  <a:pt x="508406" y="281229"/>
                  <a:pt x="508406" y="282245"/>
                  <a:pt x="508406" y="283464"/>
                </a:cubicBezTo>
                <a:cubicBezTo>
                  <a:pt x="508406" y="284683"/>
                  <a:pt x="509219" y="285700"/>
                  <a:pt x="510845" y="286512"/>
                </a:cubicBezTo>
                <a:lnTo>
                  <a:pt x="518160" y="290170"/>
                </a:lnTo>
                <a:lnTo>
                  <a:pt x="521817" y="293828"/>
                </a:lnTo>
                <a:lnTo>
                  <a:pt x="523037" y="291389"/>
                </a:lnTo>
                <a:cubicBezTo>
                  <a:pt x="523037" y="291389"/>
                  <a:pt x="523037" y="291186"/>
                  <a:pt x="523037" y="290780"/>
                </a:cubicBezTo>
                <a:cubicBezTo>
                  <a:pt x="523037" y="290373"/>
                  <a:pt x="523037" y="290170"/>
                  <a:pt x="523037" y="290170"/>
                </a:cubicBezTo>
                <a:cubicBezTo>
                  <a:pt x="525475" y="290983"/>
                  <a:pt x="527101" y="292202"/>
                  <a:pt x="527913" y="293828"/>
                </a:cubicBezTo>
                <a:cubicBezTo>
                  <a:pt x="529539" y="293015"/>
                  <a:pt x="530352" y="290983"/>
                  <a:pt x="530352" y="287732"/>
                </a:cubicBezTo>
                <a:cubicBezTo>
                  <a:pt x="530352" y="285293"/>
                  <a:pt x="529133" y="282855"/>
                  <a:pt x="526694" y="280416"/>
                </a:cubicBezTo>
                <a:lnTo>
                  <a:pt x="523037" y="282855"/>
                </a:lnTo>
                <a:cubicBezTo>
                  <a:pt x="523849" y="279604"/>
                  <a:pt x="524256" y="277165"/>
                  <a:pt x="524256" y="275540"/>
                </a:cubicBezTo>
                <a:cubicBezTo>
                  <a:pt x="524256" y="274727"/>
                  <a:pt x="524865" y="273101"/>
                  <a:pt x="526085" y="270663"/>
                </a:cubicBezTo>
                <a:cubicBezTo>
                  <a:pt x="527304" y="268224"/>
                  <a:pt x="527101" y="266192"/>
                  <a:pt x="525475" y="264567"/>
                </a:cubicBezTo>
                <a:cubicBezTo>
                  <a:pt x="526288" y="264567"/>
                  <a:pt x="527101" y="263754"/>
                  <a:pt x="527913" y="262128"/>
                </a:cubicBezTo>
                <a:cubicBezTo>
                  <a:pt x="528726" y="260503"/>
                  <a:pt x="529945" y="260503"/>
                  <a:pt x="531571" y="262128"/>
                </a:cubicBezTo>
                <a:lnTo>
                  <a:pt x="531571" y="264567"/>
                </a:lnTo>
                <a:cubicBezTo>
                  <a:pt x="531571" y="265379"/>
                  <a:pt x="531571" y="267005"/>
                  <a:pt x="531571" y="269443"/>
                </a:cubicBezTo>
                <a:cubicBezTo>
                  <a:pt x="531571" y="271882"/>
                  <a:pt x="532384" y="273914"/>
                  <a:pt x="534009" y="275540"/>
                </a:cubicBezTo>
                <a:cubicBezTo>
                  <a:pt x="533197" y="276352"/>
                  <a:pt x="532790" y="277368"/>
                  <a:pt x="532790" y="278588"/>
                </a:cubicBezTo>
                <a:cubicBezTo>
                  <a:pt x="532790" y="279807"/>
                  <a:pt x="534009" y="280416"/>
                  <a:pt x="536448" y="280416"/>
                </a:cubicBezTo>
                <a:lnTo>
                  <a:pt x="537667" y="280416"/>
                </a:lnTo>
                <a:cubicBezTo>
                  <a:pt x="537667" y="283668"/>
                  <a:pt x="538480" y="286512"/>
                  <a:pt x="540105" y="288951"/>
                </a:cubicBezTo>
                <a:cubicBezTo>
                  <a:pt x="540918" y="292202"/>
                  <a:pt x="541325" y="294640"/>
                  <a:pt x="541325" y="296266"/>
                </a:cubicBezTo>
                <a:cubicBezTo>
                  <a:pt x="541325" y="298704"/>
                  <a:pt x="542544" y="300736"/>
                  <a:pt x="544982" y="302362"/>
                </a:cubicBezTo>
                <a:cubicBezTo>
                  <a:pt x="548233" y="305613"/>
                  <a:pt x="549859" y="307239"/>
                  <a:pt x="549859" y="307239"/>
                </a:cubicBezTo>
                <a:cubicBezTo>
                  <a:pt x="550672" y="308864"/>
                  <a:pt x="551078" y="309677"/>
                  <a:pt x="551078" y="309677"/>
                </a:cubicBezTo>
                <a:cubicBezTo>
                  <a:pt x="553517" y="309677"/>
                  <a:pt x="556361" y="311303"/>
                  <a:pt x="559613" y="314554"/>
                </a:cubicBezTo>
                <a:lnTo>
                  <a:pt x="565709" y="302362"/>
                </a:lnTo>
                <a:lnTo>
                  <a:pt x="564489" y="296266"/>
                </a:lnTo>
                <a:cubicBezTo>
                  <a:pt x="566115" y="295453"/>
                  <a:pt x="568553" y="296266"/>
                  <a:pt x="571805" y="298704"/>
                </a:cubicBezTo>
                <a:cubicBezTo>
                  <a:pt x="573430" y="301143"/>
                  <a:pt x="577088" y="302362"/>
                  <a:pt x="582777" y="302362"/>
                </a:cubicBezTo>
                <a:cubicBezTo>
                  <a:pt x="585216" y="302362"/>
                  <a:pt x="586435" y="300736"/>
                  <a:pt x="586435" y="297485"/>
                </a:cubicBezTo>
                <a:lnTo>
                  <a:pt x="587654" y="295047"/>
                </a:lnTo>
                <a:lnTo>
                  <a:pt x="597408" y="297485"/>
                </a:lnTo>
                <a:cubicBezTo>
                  <a:pt x="598221" y="297485"/>
                  <a:pt x="599237" y="296875"/>
                  <a:pt x="600456" y="295656"/>
                </a:cubicBezTo>
                <a:cubicBezTo>
                  <a:pt x="601675" y="294437"/>
                  <a:pt x="602691" y="294234"/>
                  <a:pt x="603504" y="295047"/>
                </a:cubicBezTo>
                <a:cubicBezTo>
                  <a:pt x="605129" y="295860"/>
                  <a:pt x="607568" y="295047"/>
                  <a:pt x="610819" y="292608"/>
                </a:cubicBezTo>
                <a:cubicBezTo>
                  <a:pt x="612445" y="294234"/>
                  <a:pt x="613461" y="295860"/>
                  <a:pt x="613867" y="297485"/>
                </a:cubicBezTo>
                <a:cubicBezTo>
                  <a:pt x="614273" y="299111"/>
                  <a:pt x="614070" y="301143"/>
                  <a:pt x="613257" y="303581"/>
                </a:cubicBezTo>
                <a:lnTo>
                  <a:pt x="619353" y="306020"/>
                </a:lnTo>
                <a:cubicBezTo>
                  <a:pt x="622605" y="310084"/>
                  <a:pt x="624230" y="312115"/>
                  <a:pt x="624230" y="312115"/>
                </a:cubicBezTo>
                <a:cubicBezTo>
                  <a:pt x="627481" y="316179"/>
                  <a:pt x="629107" y="319024"/>
                  <a:pt x="629107" y="320650"/>
                </a:cubicBezTo>
                <a:cubicBezTo>
                  <a:pt x="629920" y="324714"/>
                  <a:pt x="630936" y="328371"/>
                  <a:pt x="632155" y="331623"/>
                </a:cubicBezTo>
                <a:cubicBezTo>
                  <a:pt x="633374" y="334874"/>
                  <a:pt x="636016" y="337312"/>
                  <a:pt x="640080" y="338938"/>
                </a:cubicBezTo>
                <a:cubicBezTo>
                  <a:pt x="640893" y="333249"/>
                  <a:pt x="641299" y="329184"/>
                  <a:pt x="641299" y="326746"/>
                </a:cubicBezTo>
                <a:lnTo>
                  <a:pt x="654710" y="273101"/>
                </a:lnTo>
                <a:cubicBezTo>
                  <a:pt x="656336" y="267412"/>
                  <a:pt x="657149" y="262535"/>
                  <a:pt x="657149" y="258471"/>
                </a:cubicBezTo>
                <a:cubicBezTo>
                  <a:pt x="657149" y="251968"/>
                  <a:pt x="657149" y="247498"/>
                  <a:pt x="657149" y="245059"/>
                </a:cubicBezTo>
                <a:cubicBezTo>
                  <a:pt x="658774" y="238557"/>
                  <a:pt x="660400" y="232461"/>
                  <a:pt x="662025" y="226772"/>
                </a:cubicBezTo>
                <a:cubicBezTo>
                  <a:pt x="663651" y="221082"/>
                  <a:pt x="665277" y="215799"/>
                  <a:pt x="666902" y="210922"/>
                </a:cubicBezTo>
                <a:lnTo>
                  <a:pt x="669341" y="196291"/>
                </a:lnTo>
                <a:cubicBezTo>
                  <a:pt x="670966" y="195479"/>
                  <a:pt x="670966" y="193853"/>
                  <a:pt x="669341" y="191415"/>
                </a:cubicBezTo>
                <a:cubicBezTo>
                  <a:pt x="667715" y="188163"/>
                  <a:pt x="667715" y="185725"/>
                  <a:pt x="669341" y="184099"/>
                </a:cubicBezTo>
                <a:lnTo>
                  <a:pt x="672998" y="170688"/>
                </a:lnTo>
                <a:lnTo>
                  <a:pt x="676656" y="151181"/>
                </a:lnTo>
                <a:cubicBezTo>
                  <a:pt x="677469" y="148743"/>
                  <a:pt x="677062" y="146304"/>
                  <a:pt x="675437" y="143866"/>
                </a:cubicBezTo>
                <a:lnTo>
                  <a:pt x="660806" y="132893"/>
                </a:lnTo>
                <a:cubicBezTo>
                  <a:pt x="659587" y="132080"/>
                  <a:pt x="658571" y="131674"/>
                  <a:pt x="657758" y="131674"/>
                </a:cubicBezTo>
                <a:close/>
                <a:moveTo>
                  <a:pt x="801014" y="309677"/>
                </a:moveTo>
                <a:cubicBezTo>
                  <a:pt x="800201" y="314554"/>
                  <a:pt x="795731" y="334468"/>
                  <a:pt x="787603" y="369418"/>
                </a:cubicBezTo>
                <a:cubicBezTo>
                  <a:pt x="785165" y="379984"/>
                  <a:pt x="781507" y="399492"/>
                  <a:pt x="776630" y="427940"/>
                </a:cubicBezTo>
                <a:cubicBezTo>
                  <a:pt x="773379" y="444196"/>
                  <a:pt x="768909" y="468579"/>
                  <a:pt x="763219" y="501091"/>
                </a:cubicBezTo>
                <a:lnTo>
                  <a:pt x="759561" y="542544"/>
                </a:lnTo>
                <a:cubicBezTo>
                  <a:pt x="757936" y="555549"/>
                  <a:pt x="756717" y="577088"/>
                  <a:pt x="755904" y="607162"/>
                </a:cubicBezTo>
                <a:cubicBezTo>
                  <a:pt x="755904" y="620979"/>
                  <a:pt x="755904" y="631140"/>
                  <a:pt x="755904" y="637642"/>
                </a:cubicBezTo>
                <a:lnTo>
                  <a:pt x="757123" y="669341"/>
                </a:lnTo>
                <a:cubicBezTo>
                  <a:pt x="757123" y="675031"/>
                  <a:pt x="757936" y="683565"/>
                  <a:pt x="759561" y="694944"/>
                </a:cubicBezTo>
                <a:lnTo>
                  <a:pt x="762000" y="707136"/>
                </a:lnTo>
                <a:cubicBezTo>
                  <a:pt x="762813" y="720954"/>
                  <a:pt x="766877" y="734365"/>
                  <a:pt x="774192" y="747370"/>
                </a:cubicBezTo>
                <a:cubicBezTo>
                  <a:pt x="776630" y="753872"/>
                  <a:pt x="781913" y="758749"/>
                  <a:pt x="790041" y="762000"/>
                </a:cubicBezTo>
                <a:lnTo>
                  <a:pt x="797357" y="764439"/>
                </a:lnTo>
                <a:lnTo>
                  <a:pt x="797357" y="766877"/>
                </a:lnTo>
                <a:cubicBezTo>
                  <a:pt x="797357" y="770128"/>
                  <a:pt x="798576" y="772973"/>
                  <a:pt x="801014" y="775412"/>
                </a:cubicBezTo>
                <a:lnTo>
                  <a:pt x="818083" y="783946"/>
                </a:lnTo>
                <a:cubicBezTo>
                  <a:pt x="818896" y="784759"/>
                  <a:pt x="820928" y="785368"/>
                  <a:pt x="824179" y="785775"/>
                </a:cubicBezTo>
                <a:cubicBezTo>
                  <a:pt x="827430" y="786181"/>
                  <a:pt x="829462" y="788010"/>
                  <a:pt x="830275" y="791261"/>
                </a:cubicBezTo>
                <a:cubicBezTo>
                  <a:pt x="830275" y="792074"/>
                  <a:pt x="830885" y="792684"/>
                  <a:pt x="832104" y="793090"/>
                </a:cubicBezTo>
                <a:cubicBezTo>
                  <a:pt x="833323" y="793496"/>
                  <a:pt x="833933" y="794106"/>
                  <a:pt x="833933" y="794919"/>
                </a:cubicBezTo>
                <a:lnTo>
                  <a:pt x="837590" y="794919"/>
                </a:lnTo>
                <a:cubicBezTo>
                  <a:pt x="841654" y="794919"/>
                  <a:pt x="843686" y="796544"/>
                  <a:pt x="843686" y="799796"/>
                </a:cubicBezTo>
                <a:lnTo>
                  <a:pt x="843686" y="802234"/>
                </a:lnTo>
                <a:cubicBezTo>
                  <a:pt x="845312" y="803047"/>
                  <a:pt x="848360" y="803453"/>
                  <a:pt x="852830" y="803453"/>
                </a:cubicBezTo>
                <a:cubicBezTo>
                  <a:pt x="857301" y="803453"/>
                  <a:pt x="861161" y="803860"/>
                  <a:pt x="864413" y="804672"/>
                </a:cubicBezTo>
                <a:cubicBezTo>
                  <a:pt x="859536" y="806298"/>
                  <a:pt x="856691" y="807924"/>
                  <a:pt x="855878" y="809549"/>
                </a:cubicBezTo>
                <a:lnTo>
                  <a:pt x="857097" y="810768"/>
                </a:lnTo>
                <a:cubicBezTo>
                  <a:pt x="866038" y="811581"/>
                  <a:pt x="873353" y="812800"/>
                  <a:pt x="879043" y="814426"/>
                </a:cubicBezTo>
                <a:cubicBezTo>
                  <a:pt x="879856" y="815239"/>
                  <a:pt x="880669" y="816052"/>
                  <a:pt x="881481" y="816864"/>
                </a:cubicBezTo>
                <a:cubicBezTo>
                  <a:pt x="882294" y="817677"/>
                  <a:pt x="883920" y="818490"/>
                  <a:pt x="886358" y="819303"/>
                </a:cubicBezTo>
                <a:cubicBezTo>
                  <a:pt x="888797" y="820928"/>
                  <a:pt x="890829" y="821741"/>
                  <a:pt x="892454" y="821741"/>
                </a:cubicBezTo>
                <a:cubicBezTo>
                  <a:pt x="896518" y="821741"/>
                  <a:pt x="901395" y="821741"/>
                  <a:pt x="907085" y="821741"/>
                </a:cubicBezTo>
                <a:cubicBezTo>
                  <a:pt x="911961" y="820928"/>
                  <a:pt x="914806" y="819709"/>
                  <a:pt x="915619" y="818083"/>
                </a:cubicBezTo>
                <a:cubicBezTo>
                  <a:pt x="916432" y="814019"/>
                  <a:pt x="919683" y="812800"/>
                  <a:pt x="925373" y="814426"/>
                </a:cubicBezTo>
                <a:cubicBezTo>
                  <a:pt x="925373" y="815239"/>
                  <a:pt x="926185" y="815645"/>
                  <a:pt x="927811" y="815645"/>
                </a:cubicBezTo>
                <a:cubicBezTo>
                  <a:pt x="935126" y="818083"/>
                  <a:pt x="939190" y="816864"/>
                  <a:pt x="940003" y="811988"/>
                </a:cubicBezTo>
                <a:lnTo>
                  <a:pt x="943661" y="803453"/>
                </a:lnTo>
                <a:cubicBezTo>
                  <a:pt x="944473" y="801015"/>
                  <a:pt x="945286" y="798170"/>
                  <a:pt x="946099" y="794919"/>
                </a:cubicBezTo>
                <a:cubicBezTo>
                  <a:pt x="946912" y="791668"/>
                  <a:pt x="947725" y="788823"/>
                  <a:pt x="948537" y="786384"/>
                </a:cubicBezTo>
                <a:cubicBezTo>
                  <a:pt x="948537" y="785571"/>
                  <a:pt x="948131" y="784759"/>
                  <a:pt x="947318" y="783946"/>
                </a:cubicBezTo>
                <a:lnTo>
                  <a:pt x="943661" y="786384"/>
                </a:lnTo>
                <a:lnTo>
                  <a:pt x="944880" y="782727"/>
                </a:lnTo>
                <a:cubicBezTo>
                  <a:pt x="949757" y="775412"/>
                  <a:pt x="952195" y="769722"/>
                  <a:pt x="952195" y="765658"/>
                </a:cubicBezTo>
                <a:lnTo>
                  <a:pt x="955853" y="735178"/>
                </a:lnTo>
                <a:cubicBezTo>
                  <a:pt x="957478" y="728676"/>
                  <a:pt x="957478" y="724205"/>
                  <a:pt x="955853" y="721767"/>
                </a:cubicBezTo>
                <a:lnTo>
                  <a:pt x="955853" y="720548"/>
                </a:lnTo>
                <a:lnTo>
                  <a:pt x="954633" y="714451"/>
                </a:lnTo>
                <a:cubicBezTo>
                  <a:pt x="956259" y="711200"/>
                  <a:pt x="957072" y="709168"/>
                  <a:pt x="957072" y="708356"/>
                </a:cubicBezTo>
                <a:cubicBezTo>
                  <a:pt x="957885" y="705104"/>
                  <a:pt x="958291" y="699008"/>
                  <a:pt x="958291" y="690067"/>
                </a:cubicBezTo>
                <a:lnTo>
                  <a:pt x="958291" y="685191"/>
                </a:lnTo>
                <a:cubicBezTo>
                  <a:pt x="957478" y="685191"/>
                  <a:pt x="954837" y="685597"/>
                  <a:pt x="950366" y="686410"/>
                </a:cubicBezTo>
                <a:cubicBezTo>
                  <a:pt x="945896" y="687223"/>
                  <a:pt x="942441" y="686410"/>
                  <a:pt x="940003" y="683972"/>
                </a:cubicBezTo>
                <a:cubicBezTo>
                  <a:pt x="940003" y="683159"/>
                  <a:pt x="940816" y="681127"/>
                  <a:pt x="942441" y="677875"/>
                </a:cubicBezTo>
                <a:cubicBezTo>
                  <a:pt x="943254" y="677063"/>
                  <a:pt x="943864" y="676047"/>
                  <a:pt x="944270" y="674828"/>
                </a:cubicBezTo>
                <a:cubicBezTo>
                  <a:pt x="944677" y="673608"/>
                  <a:pt x="944880" y="672186"/>
                  <a:pt x="944880" y="670560"/>
                </a:cubicBezTo>
                <a:cubicBezTo>
                  <a:pt x="946505" y="662432"/>
                  <a:pt x="947318" y="655930"/>
                  <a:pt x="947318" y="651053"/>
                </a:cubicBezTo>
                <a:cubicBezTo>
                  <a:pt x="947318" y="645363"/>
                  <a:pt x="949350" y="642112"/>
                  <a:pt x="953414" y="641299"/>
                </a:cubicBezTo>
                <a:cubicBezTo>
                  <a:pt x="954227" y="641299"/>
                  <a:pt x="954633" y="640893"/>
                  <a:pt x="954633" y="640080"/>
                </a:cubicBezTo>
                <a:lnTo>
                  <a:pt x="954633" y="633984"/>
                </a:lnTo>
                <a:lnTo>
                  <a:pt x="955853" y="620573"/>
                </a:lnTo>
                <a:cubicBezTo>
                  <a:pt x="955853" y="619760"/>
                  <a:pt x="956259" y="618541"/>
                  <a:pt x="957072" y="616915"/>
                </a:cubicBezTo>
                <a:cubicBezTo>
                  <a:pt x="957885" y="615290"/>
                  <a:pt x="957885" y="614071"/>
                  <a:pt x="957072" y="613258"/>
                </a:cubicBezTo>
                <a:cubicBezTo>
                  <a:pt x="956259" y="609194"/>
                  <a:pt x="955853" y="604927"/>
                  <a:pt x="955853" y="600456"/>
                </a:cubicBezTo>
                <a:cubicBezTo>
                  <a:pt x="955853" y="595986"/>
                  <a:pt x="955040" y="592125"/>
                  <a:pt x="953414" y="588874"/>
                </a:cubicBezTo>
                <a:cubicBezTo>
                  <a:pt x="952601" y="584810"/>
                  <a:pt x="953008" y="581965"/>
                  <a:pt x="954633" y="580340"/>
                </a:cubicBezTo>
                <a:lnTo>
                  <a:pt x="954633" y="577901"/>
                </a:lnTo>
                <a:cubicBezTo>
                  <a:pt x="954633" y="574650"/>
                  <a:pt x="953821" y="570179"/>
                  <a:pt x="952195" y="564490"/>
                </a:cubicBezTo>
                <a:cubicBezTo>
                  <a:pt x="949757" y="553111"/>
                  <a:pt x="948131" y="542544"/>
                  <a:pt x="947318" y="532791"/>
                </a:cubicBezTo>
                <a:lnTo>
                  <a:pt x="942441" y="499872"/>
                </a:lnTo>
                <a:lnTo>
                  <a:pt x="940003" y="482804"/>
                </a:lnTo>
                <a:lnTo>
                  <a:pt x="942441" y="482804"/>
                </a:lnTo>
                <a:cubicBezTo>
                  <a:pt x="943254" y="481178"/>
                  <a:pt x="942441" y="477927"/>
                  <a:pt x="940003" y="473050"/>
                </a:cubicBezTo>
                <a:cubicBezTo>
                  <a:pt x="937565" y="473050"/>
                  <a:pt x="936345" y="471018"/>
                  <a:pt x="936345" y="466954"/>
                </a:cubicBezTo>
                <a:lnTo>
                  <a:pt x="927811" y="445008"/>
                </a:lnTo>
                <a:cubicBezTo>
                  <a:pt x="926185" y="440132"/>
                  <a:pt x="924763" y="436068"/>
                  <a:pt x="923544" y="432816"/>
                </a:cubicBezTo>
                <a:cubicBezTo>
                  <a:pt x="922325" y="429565"/>
                  <a:pt x="921309" y="426720"/>
                  <a:pt x="920496" y="424282"/>
                </a:cubicBezTo>
                <a:cubicBezTo>
                  <a:pt x="918057" y="418592"/>
                  <a:pt x="915619" y="413309"/>
                  <a:pt x="913181" y="408432"/>
                </a:cubicBezTo>
                <a:cubicBezTo>
                  <a:pt x="910742" y="403556"/>
                  <a:pt x="909117" y="399492"/>
                  <a:pt x="908304" y="396240"/>
                </a:cubicBezTo>
                <a:cubicBezTo>
                  <a:pt x="905865" y="393802"/>
                  <a:pt x="904646" y="392583"/>
                  <a:pt x="904646" y="392583"/>
                </a:cubicBezTo>
                <a:cubicBezTo>
                  <a:pt x="901395" y="386893"/>
                  <a:pt x="899363" y="383642"/>
                  <a:pt x="898550" y="382829"/>
                </a:cubicBezTo>
                <a:cubicBezTo>
                  <a:pt x="896925" y="377139"/>
                  <a:pt x="890422" y="368199"/>
                  <a:pt x="879043" y="356007"/>
                </a:cubicBezTo>
                <a:lnTo>
                  <a:pt x="863193" y="342596"/>
                </a:lnTo>
                <a:cubicBezTo>
                  <a:pt x="859942" y="339344"/>
                  <a:pt x="856285" y="336499"/>
                  <a:pt x="852221" y="334061"/>
                </a:cubicBezTo>
                <a:cubicBezTo>
                  <a:pt x="849782" y="333249"/>
                  <a:pt x="846531" y="331623"/>
                  <a:pt x="842467" y="329184"/>
                </a:cubicBezTo>
                <a:lnTo>
                  <a:pt x="837590" y="325527"/>
                </a:lnTo>
                <a:lnTo>
                  <a:pt x="816864" y="314554"/>
                </a:lnTo>
                <a:cubicBezTo>
                  <a:pt x="816864" y="314554"/>
                  <a:pt x="811581" y="312928"/>
                  <a:pt x="801014" y="309677"/>
                </a:cubicBezTo>
                <a:close/>
                <a:moveTo>
                  <a:pt x="538886" y="292608"/>
                </a:moveTo>
                <a:cubicBezTo>
                  <a:pt x="537261" y="293421"/>
                  <a:pt x="537261" y="294640"/>
                  <a:pt x="538886" y="296266"/>
                </a:cubicBezTo>
                <a:lnTo>
                  <a:pt x="540105" y="296266"/>
                </a:lnTo>
                <a:lnTo>
                  <a:pt x="538886" y="292608"/>
                </a:lnTo>
                <a:close/>
                <a:moveTo>
                  <a:pt x="597408" y="438303"/>
                </a:moveTo>
                <a:cubicBezTo>
                  <a:pt x="595782" y="438303"/>
                  <a:pt x="594563" y="439319"/>
                  <a:pt x="593750" y="441351"/>
                </a:cubicBezTo>
                <a:lnTo>
                  <a:pt x="591312" y="445008"/>
                </a:lnTo>
                <a:cubicBezTo>
                  <a:pt x="579120" y="464515"/>
                  <a:pt x="568553" y="479552"/>
                  <a:pt x="559613" y="490119"/>
                </a:cubicBezTo>
                <a:cubicBezTo>
                  <a:pt x="556361" y="494183"/>
                  <a:pt x="552907" y="499872"/>
                  <a:pt x="549249" y="507188"/>
                </a:cubicBezTo>
                <a:cubicBezTo>
                  <a:pt x="545592" y="514503"/>
                  <a:pt x="542544" y="521005"/>
                  <a:pt x="540105" y="526695"/>
                </a:cubicBezTo>
                <a:cubicBezTo>
                  <a:pt x="535229" y="534823"/>
                  <a:pt x="531977" y="540512"/>
                  <a:pt x="530352" y="543764"/>
                </a:cubicBezTo>
                <a:lnTo>
                  <a:pt x="529133" y="546202"/>
                </a:lnTo>
                <a:lnTo>
                  <a:pt x="532790" y="549859"/>
                </a:lnTo>
                <a:cubicBezTo>
                  <a:pt x="543357" y="557987"/>
                  <a:pt x="558393" y="568148"/>
                  <a:pt x="577901" y="580340"/>
                </a:cubicBezTo>
                <a:cubicBezTo>
                  <a:pt x="583590" y="584404"/>
                  <a:pt x="588873" y="586436"/>
                  <a:pt x="593750" y="586436"/>
                </a:cubicBezTo>
                <a:cubicBezTo>
                  <a:pt x="597001" y="586436"/>
                  <a:pt x="600253" y="588061"/>
                  <a:pt x="603504" y="591312"/>
                </a:cubicBezTo>
                <a:lnTo>
                  <a:pt x="602285" y="596189"/>
                </a:lnTo>
                <a:lnTo>
                  <a:pt x="608381" y="598628"/>
                </a:lnTo>
                <a:cubicBezTo>
                  <a:pt x="610819" y="598628"/>
                  <a:pt x="612445" y="598221"/>
                  <a:pt x="613257" y="597408"/>
                </a:cubicBezTo>
                <a:lnTo>
                  <a:pt x="613257" y="596189"/>
                </a:lnTo>
                <a:cubicBezTo>
                  <a:pt x="613257" y="594564"/>
                  <a:pt x="612851" y="592938"/>
                  <a:pt x="612038" y="591312"/>
                </a:cubicBezTo>
                <a:cubicBezTo>
                  <a:pt x="611225" y="589687"/>
                  <a:pt x="611225" y="588061"/>
                  <a:pt x="612038" y="586436"/>
                </a:cubicBezTo>
                <a:cubicBezTo>
                  <a:pt x="611225" y="583997"/>
                  <a:pt x="611022" y="581152"/>
                  <a:pt x="611429" y="577901"/>
                </a:cubicBezTo>
                <a:cubicBezTo>
                  <a:pt x="611835" y="574650"/>
                  <a:pt x="612038" y="572212"/>
                  <a:pt x="612038" y="570586"/>
                </a:cubicBezTo>
                <a:cubicBezTo>
                  <a:pt x="610413" y="567335"/>
                  <a:pt x="610413" y="564490"/>
                  <a:pt x="612038" y="562051"/>
                </a:cubicBezTo>
                <a:cubicBezTo>
                  <a:pt x="612038" y="557987"/>
                  <a:pt x="612445" y="551892"/>
                  <a:pt x="613257" y="543764"/>
                </a:cubicBezTo>
                <a:cubicBezTo>
                  <a:pt x="613257" y="538074"/>
                  <a:pt x="614070" y="532384"/>
                  <a:pt x="615696" y="526695"/>
                </a:cubicBezTo>
                <a:cubicBezTo>
                  <a:pt x="615696" y="525069"/>
                  <a:pt x="616305" y="522224"/>
                  <a:pt x="617525" y="518160"/>
                </a:cubicBezTo>
                <a:cubicBezTo>
                  <a:pt x="618744" y="514096"/>
                  <a:pt x="618947" y="510845"/>
                  <a:pt x="618134" y="508407"/>
                </a:cubicBezTo>
                <a:cubicBezTo>
                  <a:pt x="618134" y="507594"/>
                  <a:pt x="619353" y="504749"/>
                  <a:pt x="621792" y="499872"/>
                </a:cubicBezTo>
                <a:cubicBezTo>
                  <a:pt x="621792" y="499060"/>
                  <a:pt x="621182" y="497840"/>
                  <a:pt x="619963" y="496215"/>
                </a:cubicBezTo>
                <a:cubicBezTo>
                  <a:pt x="618744" y="494589"/>
                  <a:pt x="618541" y="492963"/>
                  <a:pt x="619353" y="491338"/>
                </a:cubicBezTo>
                <a:cubicBezTo>
                  <a:pt x="620166" y="489712"/>
                  <a:pt x="620776" y="487274"/>
                  <a:pt x="621182" y="484023"/>
                </a:cubicBezTo>
                <a:cubicBezTo>
                  <a:pt x="621589" y="480771"/>
                  <a:pt x="621792" y="478333"/>
                  <a:pt x="621792" y="476707"/>
                </a:cubicBezTo>
                <a:cubicBezTo>
                  <a:pt x="622605" y="475082"/>
                  <a:pt x="622808" y="473863"/>
                  <a:pt x="622401" y="473050"/>
                </a:cubicBezTo>
                <a:cubicBezTo>
                  <a:pt x="621995" y="472237"/>
                  <a:pt x="621385" y="471831"/>
                  <a:pt x="620573" y="471831"/>
                </a:cubicBezTo>
                <a:cubicBezTo>
                  <a:pt x="620573" y="466141"/>
                  <a:pt x="618541" y="462077"/>
                  <a:pt x="614477" y="459639"/>
                </a:cubicBezTo>
                <a:cubicBezTo>
                  <a:pt x="613664" y="458013"/>
                  <a:pt x="613257" y="456591"/>
                  <a:pt x="613257" y="455372"/>
                </a:cubicBezTo>
                <a:cubicBezTo>
                  <a:pt x="613257" y="454152"/>
                  <a:pt x="613257" y="452730"/>
                  <a:pt x="613257" y="451104"/>
                </a:cubicBezTo>
                <a:cubicBezTo>
                  <a:pt x="614070" y="449479"/>
                  <a:pt x="614273" y="448260"/>
                  <a:pt x="613867" y="447447"/>
                </a:cubicBezTo>
                <a:cubicBezTo>
                  <a:pt x="613461" y="446634"/>
                  <a:pt x="612851" y="446228"/>
                  <a:pt x="612038" y="446228"/>
                </a:cubicBezTo>
                <a:cubicBezTo>
                  <a:pt x="608787" y="446228"/>
                  <a:pt x="606552" y="445618"/>
                  <a:pt x="605333" y="444399"/>
                </a:cubicBezTo>
                <a:cubicBezTo>
                  <a:pt x="604113" y="443180"/>
                  <a:pt x="603504" y="442164"/>
                  <a:pt x="603504" y="441351"/>
                </a:cubicBezTo>
                <a:cubicBezTo>
                  <a:pt x="601065" y="439319"/>
                  <a:pt x="599033" y="438303"/>
                  <a:pt x="597408" y="438303"/>
                </a:cubicBezTo>
                <a:close/>
                <a:moveTo>
                  <a:pt x="623621" y="467868"/>
                </a:moveTo>
                <a:cubicBezTo>
                  <a:pt x="623214" y="467665"/>
                  <a:pt x="623011" y="467767"/>
                  <a:pt x="623011" y="468173"/>
                </a:cubicBezTo>
                <a:lnTo>
                  <a:pt x="621792" y="469393"/>
                </a:lnTo>
                <a:lnTo>
                  <a:pt x="623011" y="470612"/>
                </a:lnTo>
                <a:lnTo>
                  <a:pt x="625449" y="469393"/>
                </a:lnTo>
                <a:cubicBezTo>
                  <a:pt x="624637" y="468579"/>
                  <a:pt x="624027" y="468072"/>
                  <a:pt x="623621" y="467868"/>
                </a:cubicBezTo>
                <a:close/>
                <a:moveTo>
                  <a:pt x="758342" y="471831"/>
                </a:moveTo>
                <a:cubicBezTo>
                  <a:pt x="756717" y="472643"/>
                  <a:pt x="755904" y="473050"/>
                  <a:pt x="755904" y="473050"/>
                </a:cubicBezTo>
                <a:cubicBezTo>
                  <a:pt x="755904" y="478740"/>
                  <a:pt x="755091" y="482397"/>
                  <a:pt x="753465" y="484023"/>
                </a:cubicBezTo>
                <a:lnTo>
                  <a:pt x="753465" y="486461"/>
                </a:lnTo>
                <a:cubicBezTo>
                  <a:pt x="753465" y="491338"/>
                  <a:pt x="752653" y="498653"/>
                  <a:pt x="751027" y="508407"/>
                </a:cubicBezTo>
                <a:cubicBezTo>
                  <a:pt x="751027" y="513283"/>
                  <a:pt x="750621" y="516535"/>
                  <a:pt x="749808" y="518160"/>
                </a:cubicBezTo>
                <a:cubicBezTo>
                  <a:pt x="748182" y="520599"/>
                  <a:pt x="747369" y="523850"/>
                  <a:pt x="747369" y="527914"/>
                </a:cubicBezTo>
                <a:cubicBezTo>
                  <a:pt x="747369" y="531978"/>
                  <a:pt x="747369" y="534823"/>
                  <a:pt x="747369" y="536448"/>
                </a:cubicBezTo>
                <a:cubicBezTo>
                  <a:pt x="746557" y="539700"/>
                  <a:pt x="747776" y="541731"/>
                  <a:pt x="751027" y="542544"/>
                </a:cubicBezTo>
                <a:lnTo>
                  <a:pt x="751027" y="525475"/>
                </a:lnTo>
                <a:cubicBezTo>
                  <a:pt x="751027" y="524663"/>
                  <a:pt x="751637" y="522428"/>
                  <a:pt x="752856" y="518770"/>
                </a:cubicBezTo>
                <a:cubicBezTo>
                  <a:pt x="754075" y="515112"/>
                  <a:pt x="753465" y="511658"/>
                  <a:pt x="751027" y="508407"/>
                </a:cubicBezTo>
                <a:lnTo>
                  <a:pt x="753465" y="508407"/>
                </a:lnTo>
                <a:lnTo>
                  <a:pt x="754685" y="504749"/>
                </a:lnTo>
                <a:cubicBezTo>
                  <a:pt x="754685" y="503124"/>
                  <a:pt x="754888" y="500482"/>
                  <a:pt x="755294" y="496824"/>
                </a:cubicBezTo>
                <a:cubicBezTo>
                  <a:pt x="755701" y="493167"/>
                  <a:pt x="756310" y="490932"/>
                  <a:pt x="757123" y="490119"/>
                </a:cubicBezTo>
                <a:lnTo>
                  <a:pt x="758342" y="487680"/>
                </a:lnTo>
                <a:lnTo>
                  <a:pt x="758342" y="471831"/>
                </a:lnTo>
                <a:close/>
                <a:moveTo>
                  <a:pt x="638861" y="588874"/>
                </a:moveTo>
                <a:cubicBezTo>
                  <a:pt x="637235" y="591312"/>
                  <a:pt x="635609" y="594564"/>
                  <a:pt x="633984" y="598628"/>
                </a:cubicBezTo>
                <a:cubicBezTo>
                  <a:pt x="636422" y="597815"/>
                  <a:pt x="637845" y="596799"/>
                  <a:pt x="638251" y="595580"/>
                </a:cubicBezTo>
                <a:cubicBezTo>
                  <a:pt x="638657" y="594360"/>
                  <a:pt x="638861" y="592125"/>
                  <a:pt x="638861" y="588874"/>
                </a:cubicBezTo>
                <a:close/>
                <a:moveTo>
                  <a:pt x="434035" y="441351"/>
                </a:moveTo>
                <a:cubicBezTo>
                  <a:pt x="430784" y="443789"/>
                  <a:pt x="428345" y="447853"/>
                  <a:pt x="426720" y="453543"/>
                </a:cubicBezTo>
                <a:cubicBezTo>
                  <a:pt x="428345" y="451917"/>
                  <a:pt x="429768" y="449885"/>
                  <a:pt x="430987" y="447447"/>
                </a:cubicBezTo>
                <a:cubicBezTo>
                  <a:pt x="432206" y="445008"/>
                  <a:pt x="433222" y="442976"/>
                  <a:pt x="434035" y="441351"/>
                </a:cubicBezTo>
                <a:close/>
                <a:moveTo>
                  <a:pt x="459638" y="447447"/>
                </a:moveTo>
                <a:cubicBezTo>
                  <a:pt x="458013" y="448260"/>
                  <a:pt x="457200" y="449072"/>
                  <a:pt x="457200" y="449885"/>
                </a:cubicBezTo>
                <a:cubicBezTo>
                  <a:pt x="457200" y="450698"/>
                  <a:pt x="457606" y="451917"/>
                  <a:pt x="458419" y="453543"/>
                </a:cubicBezTo>
                <a:lnTo>
                  <a:pt x="459638" y="447447"/>
                </a:lnTo>
                <a:close/>
                <a:moveTo>
                  <a:pt x="453542" y="457200"/>
                </a:moveTo>
                <a:cubicBezTo>
                  <a:pt x="453542" y="457200"/>
                  <a:pt x="452323" y="458826"/>
                  <a:pt x="449885" y="462077"/>
                </a:cubicBezTo>
                <a:lnTo>
                  <a:pt x="445008" y="470612"/>
                </a:lnTo>
                <a:cubicBezTo>
                  <a:pt x="443382" y="472237"/>
                  <a:pt x="443382" y="475082"/>
                  <a:pt x="445008" y="479146"/>
                </a:cubicBezTo>
                <a:lnTo>
                  <a:pt x="454761" y="458420"/>
                </a:lnTo>
                <a:cubicBezTo>
                  <a:pt x="454761" y="458420"/>
                  <a:pt x="454558" y="458216"/>
                  <a:pt x="454152" y="457810"/>
                </a:cubicBezTo>
                <a:cubicBezTo>
                  <a:pt x="453745" y="457403"/>
                  <a:pt x="453542" y="457200"/>
                  <a:pt x="453542" y="457200"/>
                </a:cubicBezTo>
                <a:close/>
                <a:moveTo>
                  <a:pt x="356006" y="436474"/>
                </a:moveTo>
                <a:cubicBezTo>
                  <a:pt x="356006" y="436474"/>
                  <a:pt x="355803" y="436677"/>
                  <a:pt x="355397" y="437083"/>
                </a:cubicBezTo>
                <a:cubicBezTo>
                  <a:pt x="354990" y="437490"/>
                  <a:pt x="354787" y="437693"/>
                  <a:pt x="354787" y="437693"/>
                </a:cubicBezTo>
                <a:cubicBezTo>
                  <a:pt x="357225" y="441757"/>
                  <a:pt x="359664" y="443789"/>
                  <a:pt x="362102" y="443789"/>
                </a:cubicBezTo>
                <a:lnTo>
                  <a:pt x="362102" y="442570"/>
                </a:lnTo>
                <a:lnTo>
                  <a:pt x="356006" y="436474"/>
                </a:lnTo>
                <a:close/>
                <a:moveTo>
                  <a:pt x="366979" y="443789"/>
                </a:moveTo>
                <a:cubicBezTo>
                  <a:pt x="368605" y="445415"/>
                  <a:pt x="370637" y="446634"/>
                  <a:pt x="373075" y="447447"/>
                </a:cubicBezTo>
                <a:lnTo>
                  <a:pt x="373075" y="446228"/>
                </a:lnTo>
                <a:cubicBezTo>
                  <a:pt x="372262" y="445415"/>
                  <a:pt x="371449" y="444805"/>
                  <a:pt x="370637" y="444399"/>
                </a:cubicBezTo>
                <a:cubicBezTo>
                  <a:pt x="369824" y="443992"/>
                  <a:pt x="368605" y="443789"/>
                  <a:pt x="366979" y="443789"/>
                </a:cubicBezTo>
                <a:close/>
                <a:moveTo>
                  <a:pt x="373075" y="452323"/>
                </a:moveTo>
                <a:cubicBezTo>
                  <a:pt x="373888" y="453949"/>
                  <a:pt x="374904" y="455168"/>
                  <a:pt x="376123" y="455981"/>
                </a:cubicBezTo>
                <a:cubicBezTo>
                  <a:pt x="377342" y="456794"/>
                  <a:pt x="378765" y="457200"/>
                  <a:pt x="380390" y="457200"/>
                </a:cubicBezTo>
                <a:cubicBezTo>
                  <a:pt x="378765" y="453949"/>
                  <a:pt x="376326" y="452323"/>
                  <a:pt x="373075" y="452323"/>
                </a:cubicBezTo>
                <a:close/>
                <a:moveTo>
                  <a:pt x="382219" y="458115"/>
                </a:moveTo>
                <a:cubicBezTo>
                  <a:pt x="381406" y="458318"/>
                  <a:pt x="380797" y="458826"/>
                  <a:pt x="380390" y="459639"/>
                </a:cubicBezTo>
                <a:cubicBezTo>
                  <a:pt x="381203" y="460451"/>
                  <a:pt x="382829" y="461264"/>
                  <a:pt x="385267" y="462077"/>
                </a:cubicBezTo>
                <a:cubicBezTo>
                  <a:pt x="387705" y="462890"/>
                  <a:pt x="389331" y="463296"/>
                  <a:pt x="390144" y="463296"/>
                </a:cubicBezTo>
                <a:lnTo>
                  <a:pt x="397458" y="464515"/>
                </a:lnTo>
                <a:lnTo>
                  <a:pt x="402336" y="466954"/>
                </a:lnTo>
                <a:cubicBezTo>
                  <a:pt x="400710" y="466141"/>
                  <a:pt x="399085" y="465328"/>
                  <a:pt x="397459" y="464515"/>
                </a:cubicBezTo>
                <a:lnTo>
                  <a:pt x="397458" y="464515"/>
                </a:lnTo>
                <a:lnTo>
                  <a:pt x="390144" y="460858"/>
                </a:lnTo>
                <a:cubicBezTo>
                  <a:pt x="388518" y="460858"/>
                  <a:pt x="386893" y="460045"/>
                  <a:pt x="385267" y="458420"/>
                </a:cubicBezTo>
                <a:cubicBezTo>
                  <a:pt x="384048" y="458013"/>
                  <a:pt x="383032" y="457912"/>
                  <a:pt x="382219" y="458115"/>
                </a:cubicBezTo>
                <a:close/>
                <a:moveTo>
                  <a:pt x="388925" y="537667"/>
                </a:moveTo>
                <a:cubicBezTo>
                  <a:pt x="388925" y="538480"/>
                  <a:pt x="388112" y="539700"/>
                  <a:pt x="386486" y="541325"/>
                </a:cubicBezTo>
                <a:lnTo>
                  <a:pt x="387705" y="541325"/>
                </a:lnTo>
                <a:lnTo>
                  <a:pt x="390144" y="538887"/>
                </a:lnTo>
                <a:lnTo>
                  <a:pt x="388925" y="537667"/>
                </a:lnTo>
                <a:close/>
                <a:moveTo>
                  <a:pt x="408432" y="575463"/>
                </a:moveTo>
                <a:cubicBezTo>
                  <a:pt x="408432" y="577088"/>
                  <a:pt x="406400" y="581559"/>
                  <a:pt x="402336" y="588874"/>
                </a:cubicBezTo>
                <a:cubicBezTo>
                  <a:pt x="405587" y="584810"/>
                  <a:pt x="407619" y="581965"/>
                  <a:pt x="408432" y="580340"/>
                </a:cubicBezTo>
                <a:cubicBezTo>
                  <a:pt x="409245" y="578714"/>
                  <a:pt x="409245" y="577088"/>
                  <a:pt x="408432" y="575463"/>
                </a:cubicBezTo>
                <a:close/>
                <a:moveTo>
                  <a:pt x="392582" y="582778"/>
                </a:moveTo>
                <a:lnTo>
                  <a:pt x="388925" y="585216"/>
                </a:lnTo>
                <a:cubicBezTo>
                  <a:pt x="388112" y="587655"/>
                  <a:pt x="386893" y="589687"/>
                  <a:pt x="385267" y="591312"/>
                </a:cubicBezTo>
                <a:cubicBezTo>
                  <a:pt x="385267" y="592125"/>
                  <a:pt x="384861" y="593141"/>
                  <a:pt x="384048" y="594360"/>
                </a:cubicBezTo>
                <a:cubicBezTo>
                  <a:pt x="383235" y="595580"/>
                  <a:pt x="382016" y="596189"/>
                  <a:pt x="380390" y="596189"/>
                </a:cubicBezTo>
                <a:lnTo>
                  <a:pt x="380390" y="598628"/>
                </a:lnTo>
                <a:lnTo>
                  <a:pt x="382829" y="598628"/>
                </a:lnTo>
                <a:cubicBezTo>
                  <a:pt x="386893" y="594564"/>
                  <a:pt x="390144" y="589280"/>
                  <a:pt x="392582" y="582778"/>
                </a:cubicBezTo>
                <a:close/>
                <a:moveTo>
                  <a:pt x="380390" y="599847"/>
                </a:moveTo>
                <a:cubicBezTo>
                  <a:pt x="378765" y="599847"/>
                  <a:pt x="377952" y="601066"/>
                  <a:pt x="377952" y="603504"/>
                </a:cubicBezTo>
                <a:cubicBezTo>
                  <a:pt x="379577" y="604317"/>
                  <a:pt x="380390" y="604317"/>
                  <a:pt x="380390" y="603504"/>
                </a:cubicBezTo>
                <a:cubicBezTo>
                  <a:pt x="380390" y="602692"/>
                  <a:pt x="380390" y="601472"/>
                  <a:pt x="380390" y="599847"/>
                </a:cubicBezTo>
                <a:close/>
                <a:moveTo>
                  <a:pt x="326745" y="636423"/>
                </a:moveTo>
                <a:lnTo>
                  <a:pt x="320649" y="646176"/>
                </a:lnTo>
                <a:cubicBezTo>
                  <a:pt x="319024" y="647802"/>
                  <a:pt x="319024" y="649427"/>
                  <a:pt x="320649" y="651053"/>
                </a:cubicBezTo>
                <a:cubicBezTo>
                  <a:pt x="322275" y="650240"/>
                  <a:pt x="325526" y="645363"/>
                  <a:pt x="330403" y="636423"/>
                </a:cubicBezTo>
                <a:lnTo>
                  <a:pt x="326745" y="636423"/>
                </a:lnTo>
                <a:close/>
                <a:moveTo>
                  <a:pt x="486461" y="644957"/>
                </a:moveTo>
                <a:cubicBezTo>
                  <a:pt x="489712" y="649021"/>
                  <a:pt x="494589" y="654711"/>
                  <a:pt x="501091" y="662026"/>
                </a:cubicBezTo>
                <a:cubicBezTo>
                  <a:pt x="507593" y="669341"/>
                  <a:pt x="512064" y="673811"/>
                  <a:pt x="514502" y="675437"/>
                </a:cubicBezTo>
                <a:cubicBezTo>
                  <a:pt x="514502" y="674624"/>
                  <a:pt x="514705" y="673608"/>
                  <a:pt x="515112" y="672389"/>
                </a:cubicBezTo>
                <a:cubicBezTo>
                  <a:pt x="515518" y="671170"/>
                  <a:pt x="515315" y="670154"/>
                  <a:pt x="514502" y="669341"/>
                </a:cubicBezTo>
                <a:lnTo>
                  <a:pt x="488899" y="646176"/>
                </a:lnTo>
                <a:lnTo>
                  <a:pt x="486461" y="644957"/>
                </a:lnTo>
                <a:close/>
                <a:moveTo>
                  <a:pt x="319430" y="651053"/>
                </a:moveTo>
                <a:cubicBezTo>
                  <a:pt x="318617" y="651053"/>
                  <a:pt x="318211" y="651460"/>
                  <a:pt x="318211" y="652272"/>
                </a:cubicBezTo>
                <a:cubicBezTo>
                  <a:pt x="317398" y="653085"/>
                  <a:pt x="313741" y="657962"/>
                  <a:pt x="307238" y="666903"/>
                </a:cubicBezTo>
                <a:cubicBezTo>
                  <a:pt x="307238" y="666903"/>
                  <a:pt x="307441" y="667106"/>
                  <a:pt x="307848" y="667512"/>
                </a:cubicBezTo>
                <a:cubicBezTo>
                  <a:pt x="308254" y="667919"/>
                  <a:pt x="308457" y="668122"/>
                  <a:pt x="308457" y="668122"/>
                </a:cubicBezTo>
                <a:lnTo>
                  <a:pt x="312115" y="664464"/>
                </a:lnTo>
                <a:cubicBezTo>
                  <a:pt x="314553" y="662026"/>
                  <a:pt x="316992" y="657555"/>
                  <a:pt x="319430" y="651053"/>
                </a:cubicBezTo>
                <a:close/>
                <a:moveTo>
                  <a:pt x="466953" y="651053"/>
                </a:moveTo>
                <a:cubicBezTo>
                  <a:pt x="464515" y="651866"/>
                  <a:pt x="462686" y="653898"/>
                  <a:pt x="461467" y="657149"/>
                </a:cubicBezTo>
                <a:cubicBezTo>
                  <a:pt x="460248" y="660400"/>
                  <a:pt x="459232" y="662839"/>
                  <a:pt x="458419" y="664464"/>
                </a:cubicBezTo>
                <a:lnTo>
                  <a:pt x="459638" y="664464"/>
                </a:lnTo>
                <a:cubicBezTo>
                  <a:pt x="462077" y="661213"/>
                  <a:pt x="464515" y="656743"/>
                  <a:pt x="466953" y="651053"/>
                </a:cubicBezTo>
                <a:close/>
                <a:moveTo>
                  <a:pt x="326745" y="654711"/>
                </a:moveTo>
                <a:cubicBezTo>
                  <a:pt x="325933" y="654711"/>
                  <a:pt x="324917" y="655117"/>
                  <a:pt x="323697" y="655930"/>
                </a:cubicBezTo>
                <a:cubicBezTo>
                  <a:pt x="322478" y="656743"/>
                  <a:pt x="321869" y="658368"/>
                  <a:pt x="321869" y="660807"/>
                </a:cubicBezTo>
                <a:cubicBezTo>
                  <a:pt x="323494" y="659994"/>
                  <a:pt x="325120" y="657962"/>
                  <a:pt x="326745" y="654711"/>
                </a:cubicBezTo>
                <a:close/>
                <a:moveTo>
                  <a:pt x="343814" y="657149"/>
                </a:moveTo>
                <a:cubicBezTo>
                  <a:pt x="343814" y="657149"/>
                  <a:pt x="343611" y="657352"/>
                  <a:pt x="343205" y="657759"/>
                </a:cubicBezTo>
                <a:cubicBezTo>
                  <a:pt x="342798" y="658165"/>
                  <a:pt x="342595" y="658368"/>
                  <a:pt x="342595" y="658368"/>
                </a:cubicBezTo>
                <a:cubicBezTo>
                  <a:pt x="340969" y="659994"/>
                  <a:pt x="339547" y="661619"/>
                  <a:pt x="338328" y="663245"/>
                </a:cubicBezTo>
                <a:cubicBezTo>
                  <a:pt x="337109" y="664871"/>
                  <a:pt x="336093" y="666496"/>
                  <a:pt x="335280" y="668122"/>
                </a:cubicBezTo>
                <a:cubicBezTo>
                  <a:pt x="331216" y="669747"/>
                  <a:pt x="328777" y="671373"/>
                  <a:pt x="327965" y="672999"/>
                </a:cubicBezTo>
                <a:cubicBezTo>
                  <a:pt x="326339" y="677875"/>
                  <a:pt x="323494" y="681127"/>
                  <a:pt x="319430" y="682752"/>
                </a:cubicBezTo>
                <a:lnTo>
                  <a:pt x="318211" y="685191"/>
                </a:lnTo>
                <a:lnTo>
                  <a:pt x="318211" y="687629"/>
                </a:lnTo>
                <a:cubicBezTo>
                  <a:pt x="318211" y="688442"/>
                  <a:pt x="317805" y="689458"/>
                  <a:pt x="316992" y="690677"/>
                </a:cubicBezTo>
                <a:cubicBezTo>
                  <a:pt x="316179" y="691896"/>
                  <a:pt x="315366" y="693319"/>
                  <a:pt x="314553" y="694944"/>
                </a:cubicBezTo>
                <a:lnTo>
                  <a:pt x="309677" y="699821"/>
                </a:lnTo>
                <a:cubicBezTo>
                  <a:pt x="315366" y="697383"/>
                  <a:pt x="318617" y="694538"/>
                  <a:pt x="319430" y="691287"/>
                </a:cubicBezTo>
                <a:cubicBezTo>
                  <a:pt x="319430" y="691287"/>
                  <a:pt x="319633" y="691084"/>
                  <a:pt x="320040" y="690677"/>
                </a:cubicBezTo>
                <a:cubicBezTo>
                  <a:pt x="320446" y="690271"/>
                  <a:pt x="320649" y="690067"/>
                  <a:pt x="320649" y="690067"/>
                </a:cubicBezTo>
                <a:cubicBezTo>
                  <a:pt x="322275" y="690880"/>
                  <a:pt x="323494" y="690677"/>
                  <a:pt x="324307" y="689458"/>
                </a:cubicBezTo>
                <a:cubicBezTo>
                  <a:pt x="325120" y="688239"/>
                  <a:pt x="325526" y="687629"/>
                  <a:pt x="325526" y="687629"/>
                </a:cubicBezTo>
                <a:cubicBezTo>
                  <a:pt x="325526" y="686816"/>
                  <a:pt x="325933" y="685597"/>
                  <a:pt x="326745" y="683972"/>
                </a:cubicBezTo>
                <a:lnTo>
                  <a:pt x="326745" y="690067"/>
                </a:lnTo>
                <a:lnTo>
                  <a:pt x="327965" y="690067"/>
                </a:lnTo>
                <a:cubicBezTo>
                  <a:pt x="329590" y="687629"/>
                  <a:pt x="330403" y="686003"/>
                  <a:pt x="330403" y="685191"/>
                </a:cubicBezTo>
                <a:lnTo>
                  <a:pt x="331622" y="685191"/>
                </a:lnTo>
                <a:cubicBezTo>
                  <a:pt x="334061" y="685191"/>
                  <a:pt x="336093" y="682752"/>
                  <a:pt x="337718" y="677875"/>
                </a:cubicBezTo>
                <a:lnTo>
                  <a:pt x="332841" y="682752"/>
                </a:lnTo>
                <a:lnTo>
                  <a:pt x="336499" y="675437"/>
                </a:lnTo>
                <a:lnTo>
                  <a:pt x="335280" y="675437"/>
                </a:lnTo>
                <a:lnTo>
                  <a:pt x="329184" y="681533"/>
                </a:lnTo>
                <a:cubicBezTo>
                  <a:pt x="331622" y="676656"/>
                  <a:pt x="334061" y="672592"/>
                  <a:pt x="336499" y="669341"/>
                </a:cubicBezTo>
                <a:cubicBezTo>
                  <a:pt x="337312" y="668528"/>
                  <a:pt x="338734" y="666903"/>
                  <a:pt x="340766" y="664464"/>
                </a:cubicBezTo>
                <a:cubicBezTo>
                  <a:pt x="342798" y="662026"/>
                  <a:pt x="343814" y="659588"/>
                  <a:pt x="343814" y="657149"/>
                </a:cubicBezTo>
                <a:close/>
                <a:moveTo>
                  <a:pt x="349910" y="660807"/>
                </a:moveTo>
                <a:cubicBezTo>
                  <a:pt x="349097" y="660807"/>
                  <a:pt x="347878" y="661619"/>
                  <a:pt x="346253" y="663245"/>
                </a:cubicBezTo>
                <a:cubicBezTo>
                  <a:pt x="349504" y="664058"/>
                  <a:pt x="351129" y="663652"/>
                  <a:pt x="351129" y="662026"/>
                </a:cubicBezTo>
                <a:lnTo>
                  <a:pt x="349910" y="660807"/>
                </a:lnTo>
                <a:close/>
                <a:moveTo>
                  <a:pt x="308457" y="669341"/>
                </a:moveTo>
                <a:lnTo>
                  <a:pt x="302361" y="670560"/>
                </a:lnTo>
                <a:lnTo>
                  <a:pt x="302361" y="675437"/>
                </a:lnTo>
                <a:cubicBezTo>
                  <a:pt x="303987" y="673811"/>
                  <a:pt x="305206" y="672389"/>
                  <a:pt x="306019" y="671170"/>
                </a:cubicBezTo>
                <a:cubicBezTo>
                  <a:pt x="306832" y="669951"/>
                  <a:pt x="307645" y="669341"/>
                  <a:pt x="308457" y="669341"/>
                </a:cubicBezTo>
                <a:close/>
                <a:moveTo>
                  <a:pt x="299923" y="676656"/>
                </a:moveTo>
                <a:cubicBezTo>
                  <a:pt x="299110" y="677469"/>
                  <a:pt x="297485" y="679095"/>
                  <a:pt x="295046" y="681533"/>
                </a:cubicBezTo>
                <a:cubicBezTo>
                  <a:pt x="292608" y="683972"/>
                  <a:pt x="290576" y="686003"/>
                  <a:pt x="288950" y="687629"/>
                </a:cubicBezTo>
                <a:lnTo>
                  <a:pt x="291389" y="691287"/>
                </a:lnTo>
                <a:cubicBezTo>
                  <a:pt x="292201" y="688848"/>
                  <a:pt x="293827" y="686410"/>
                  <a:pt x="296265" y="683972"/>
                </a:cubicBezTo>
                <a:cubicBezTo>
                  <a:pt x="298704" y="681533"/>
                  <a:pt x="299923" y="679095"/>
                  <a:pt x="299923" y="676656"/>
                </a:cubicBezTo>
                <a:close/>
                <a:moveTo>
                  <a:pt x="615696" y="137770"/>
                </a:moveTo>
                <a:lnTo>
                  <a:pt x="605942" y="142647"/>
                </a:lnTo>
                <a:cubicBezTo>
                  <a:pt x="605942" y="142647"/>
                  <a:pt x="606145" y="142850"/>
                  <a:pt x="606552" y="143256"/>
                </a:cubicBezTo>
                <a:cubicBezTo>
                  <a:pt x="606958" y="143663"/>
                  <a:pt x="607161" y="143866"/>
                  <a:pt x="607161" y="143866"/>
                </a:cubicBezTo>
                <a:lnTo>
                  <a:pt x="616915" y="138989"/>
                </a:lnTo>
                <a:cubicBezTo>
                  <a:pt x="616102" y="138989"/>
                  <a:pt x="615696" y="138583"/>
                  <a:pt x="615696" y="137770"/>
                </a:cubicBezTo>
                <a:close/>
                <a:moveTo>
                  <a:pt x="602285" y="145085"/>
                </a:moveTo>
                <a:lnTo>
                  <a:pt x="598627" y="148743"/>
                </a:lnTo>
                <a:lnTo>
                  <a:pt x="599846" y="149962"/>
                </a:lnTo>
                <a:lnTo>
                  <a:pt x="603504" y="146304"/>
                </a:lnTo>
                <a:lnTo>
                  <a:pt x="602285" y="145085"/>
                </a:lnTo>
                <a:close/>
                <a:moveTo>
                  <a:pt x="594969" y="148743"/>
                </a:moveTo>
                <a:cubicBezTo>
                  <a:pt x="594157" y="149556"/>
                  <a:pt x="587248" y="154432"/>
                  <a:pt x="574243" y="163373"/>
                </a:cubicBezTo>
                <a:lnTo>
                  <a:pt x="576681" y="163373"/>
                </a:lnTo>
                <a:lnTo>
                  <a:pt x="594969" y="152400"/>
                </a:lnTo>
                <a:lnTo>
                  <a:pt x="594969" y="151181"/>
                </a:lnTo>
                <a:lnTo>
                  <a:pt x="596189" y="148743"/>
                </a:lnTo>
                <a:lnTo>
                  <a:pt x="594969" y="148743"/>
                </a:lnTo>
                <a:close/>
                <a:moveTo>
                  <a:pt x="607161" y="151181"/>
                </a:moveTo>
                <a:cubicBezTo>
                  <a:pt x="606349" y="151181"/>
                  <a:pt x="605333" y="151587"/>
                  <a:pt x="604113" y="152400"/>
                </a:cubicBezTo>
                <a:cubicBezTo>
                  <a:pt x="602894" y="153213"/>
                  <a:pt x="602285" y="154432"/>
                  <a:pt x="602285" y="156058"/>
                </a:cubicBezTo>
                <a:cubicBezTo>
                  <a:pt x="603097" y="156058"/>
                  <a:pt x="603910" y="155855"/>
                  <a:pt x="604723" y="155448"/>
                </a:cubicBezTo>
                <a:cubicBezTo>
                  <a:pt x="605536" y="155042"/>
                  <a:pt x="606349" y="153620"/>
                  <a:pt x="607161" y="151181"/>
                </a:cubicBezTo>
                <a:close/>
                <a:moveTo>
                  <a:pt x="559613" y="173127"/>
                </a:moveTo>
                <a:lnTo>
                  <a:pt x="552297" y="176784"/>
                </a:lnTo>
                <a:lnTo>
                  <a:pt x="553517" y="178004"/>
                </a:lnTo>
                <a:cubicBezTo>
                  <a:pt x="554329" y="177191"/>
                  <a:pt x="555549" y="176378"/>
                  <a:pt x="557174" y="175565"/>
                </a:cubicBezTo>
                <a:cubicBezTo>
                  <a:pt x="558800" y="174752"/>
                  <a:pt x="559613" y="173940"/>
                  <a:pt x="559613" y="173127"/>
                </a:cubicBezTo>
                <a:close/>
                <a:moveTo>
                  <a:pt x="282854" y="436474"/>
                </a:moveTo>
                <a:cubicBezTo>
                  <a:pt x="282854" y="447853"/>
                  <a:pt x="282448" y="455981"/>
                  <a:pt x="281635" y="460858"/>
                </a:cubicBezTo>
                <a:lnTo>
                  <a:pt x="282854" y="463296"/>
                </a:lnTo>
                <a:lnTo>
                  <a:pt x="284073" y="463296"/>
                </a:lnTo>
                <a:lnTo>
                  <a:pt x="284073" y="436474"/>
                </a:lnTo>
                <a:lnTo>
                  <a:pt x="282854" y="436474"/>
                </a:lnTo>
                <a:close/>
                <a:moveTo>
                  <a:pt x="284073" y="466954"/>
                </a:moveTo>
                <a:lnTo>
                  <a:pt x="282854" y="473050"/>
                </a:lnTo>
                <a:cubicBezTo>
                  <a:pt x="282854" y="471424"/>
                  <a:pt x="282041" y="470205"/>
                  <a:pt x="280416" y="469393"/>
                </a:cubicBezTo>
                <a:cubicBezTo>
                  <a:pt x="281229" y="475082"/>
                  <a:pt x="281635" y="479146"/>
                  <a:pt x="281635" y="481584"/>
                </a:cubicBezTo>
                <a:cubicBezTo>
                  <a:pt x="283261" y="484023"/>
                  <a:pt x="283261" y="487274"/>
                  <a:pt x="281635" y="491338"/>
                </a:cubicBezTo>
                <a:cubicBezTo>
                  <a:pt x="280822" y="492963"/>
                  <a:pt x="280822" y="494996"/>
                  <a:pt x="281635" y="497434"/>
                </a:cubicBezTo>
                <a:lnTo>
                  <a:pt x="281635" y="502311"/>
                </a:lnTo>
                <a:lnTo>
                  <a:pt x="282854" y="504749"/>
                </a:lnTo>
                <a:lnTo>
                  <a:pt x="284073" y="504749"/>
                </a:lnTo>
                <a:lnTo>
                  <a:pt x="286512" y="494996"/>
                </a:lnTo>
                <a:lnTo>
                  <a:pt x="285293" y="475488"/>
                </a:lnTo>
                <a:lnTo>
                  <a:pt x="285293" y="466954"/>
                </a:lnTo>
                <a:lnTo>
                  <a:pt x="284073" y="466954"/>
                </a:lnTo>
                <a:close/>
                <a:moveTo>
                  <a:pt x="281635" y="594970"/>
                </a:moveTo>
                <a:lnTo>
                  <a:pt x="277977" y="618135"/>
                </a:lnTo>
                <a:lnTo>
                  <a:pt x="280416" y="618135"/>
                </a:lnTo>
                <a:lnTo>
                  <a:pt x="281635" y="614477"/>
                </a:lnTo>
                <a:lnTo>
                  <a:pt x="282854" y="596189"/>
                </a:lnTo>
                <a:lnTo>
                  <a:pt x="281635" y="594970"/>
                </a:lnTo>
                <a:close/>
                <a:moveTo>
                  <a:pt x="281635" y="697383"/>
                </a:moveTo>
                <a:cubicBezTo>
                  <a:pt x="279197" y="699008"/>
                  <a:pt x="277977" y="700431"/>
                  <a:pt x="277977" y="701650"/>
                </a:cubicBezTo>
                <a:cubicBezTo>
                  <a:pt x="277977" y="702869"/>
                  <a:pt x="279197" y="703885"/>
                  <a:pt x="281635" y="704698"/>
                </a:cubicBezTo>
                <a:cubicBezTo>
                  <a:pt x="282448" y="704698"/>
                  <a:pt x="284073" y="702666"/>
                  <a:pt x="286512" y="698602"/>
                </a:cubicBezTo>
                <a:lnTo>
                  <a:pt x="281635" y="697383"/>
                </a:lnTo>
                <a:close/>
                <a:moveTo>
                  <a:pt x="285293" y="703479"/>
                </a:moveTo>
                <a:cubicBezTo>
                  <a:pt x="285293" y="704292"/>
                  <a:pt x="284683" y="705104"/>
                  <a:pt x="283464" y="705917"/>
                </a:cubicBezTo>
                <a:cubicBezTo>
                  <a:pt x="282245" y="706730"/>
                  <a:pt x="282041" y="707543"/>
                  <a:pt x="282854" y="708356"/>
                </a:cubicBezTo>
                <a:cubicBezTo>
                  <a:pt x="284480" y="709981"/>
                  <a:pt x="285902" y="709981"/>
                  <a:pt x="287121" y="708356"/>
                </a:cubicBezTo>
                <a:cubicBezTo>
                  <a:pt x="288341" y="706730"/>
                  <a:pt x="288950" y="705917"/>
                  <a:pt x="288950" y="705917"/>
                </a:cubicBezTo>
                <a:lnTo>
                  <a:pt x="285293" y="703479"/>
                </a:lnTo>
                <a:close/>
                <a:moveTo>
                  <a:pt x="291389" y="818083"/>
                </a:moveTo>
                <a:lnTo>
                  <a:pt x="288950" y="821741"/>
                </a:lnTo>
                <a:cubicBezTo>
                  <a:pt x="294640" y="824992"/>
                  <a:pt x="298297" y="825805"/>
                  <a:pt x="299923" y="824180"/>
                </a:cubicBezTo>
                <a:cubicBezTo>
                  <a:pt x="299923" y="822554"/>
                  <a:pt x="298501" y="821538"/>
                  <a:pt x="295656" y="821132"/>
                </a:cubicBezTo>
                <a:cubicBezTo>
                  <a:pt x="292811" y="820725"/>
                  <a:pt x="291389" y="819709"/>
                  <a:pt x="291389" y="818083"/>
                </a:cubicBezTo>
                <a:close/>
                <a:moveTo>
                  <a:pt x="299923" y="820522"/>
                </a:moveTo>
                <a:cubicBezTo>
                  <a:pt x="301549" y="821335"/>
                  <a:pt x="302971" y="821741"/>
                  <a:pt x="304190" y="821741"/>
                </a:cubicBezTo>
                <a:cubicBezTo>
                  <a:pt x="305409" y="821741"/>
                  <a:pt x="306832" y="821741"/>
                  <a:pt x="308457" y="821741"/>
                </a:cubicBezTo>
                <a:lnTo>
                  <a:pt x="299923" y="820522"/>
                </a:lnTo>
                <a:close/>
                <a:moveTo>
                  <a:pt x="280416" y="824180"/>
                </a:moveTo>
                <a:lnTo>
                  <a:pt x="276758" y="825399"/>
                </a:lnTo>
                <a:lnTo>
                  <a:pt x="276758" y="826618"/>
                </a:lnTo>
                <a:lnTo>
                  <a:pt x="280416" y="825399"/>
                </a:lnTo>
                <a:lnTo>
                  <a:pt x="280416" y="824180"/>
                </a:lnTo>
                <a:close/>
                <a:moveTo>
                  <a:pt x="482803" y="781507"/>
                </a:moveTo>
                <a:lnTo>
                  <a:pt x="479145" y="785165"/>
                </a:lnTo>
                <a:lnTo>
                  <a:pt x="479145" y="786384"/>
                </a:lnTo>
                <a:cubicBezTo>
                  <a:pt x="479145" y="785571"/>
                  <a:pt x="479552" y="784962"/>
                  <a:pt x="480365" y="784556"/>
                </a:cubicBezTo>
                <a:cubicBezTo>
                  <a:pt x="481177" y="784149"/>
                  <a:pt x="481990" y="783133"/>
                  <a:pt x="482803" y="781507"/>
                </a:cubicBezTo>
                <a:close/>
                <a:moveTo>
                  <a:pt x="1165555" y="847345"/>
                </a:moveTo>
                <a:lnTo>
                  <a:pt x="1167993" y="851002"/>
                </a:lnTo>
                <a:cubicBezTo>
                  <a:pt x="1168806" y="849376"/>
                  <a:pt x="1169009" y="848360"/>
                  <a:pt x="1168603" y="847954"/>
                </a:cubicBezTo>
                <a:cubicBezTo>
                  <a:pt x="1168197" y="847548"/>
                  <a:pt x="1167587" y="847345"/>
                  <a:pt x="1166774" y="847345"/>
                </a:cubicBezTo>
                <a:lnTo>
                  <a:pt x="1165555" y="847345"/>
                </a:lnTo>
                <a:close/>
                <a:moveTo>
                  <a:pt x="1070457" y="516941"/>
                </a:moveTo>
                <a:cubicBezTo>
                  <a:pt x="1071270" y="517754"/>
                  <a:pt x="1072083" y="519380"/>
                  <a:pt x="1072896" y="521818"/>
                </a:cubicBezTo>
                <a:cubicBezTo>
                  <a:pt x="1073709" y="524256"/>
                  <a:pt x="1074928" y="526288"/>
                  <a:pt x="1076553" y="527914"/>
                </a:cubicBezTo>
                <a:lnTo>
                  <a:pt x="1076553" y="525475"/>
                </a:lnTo>
                <a:cubicBezTo>
                  <a:pt x="1076553" y="520599"/>
                  <a:pt x="1074521" y="517754"/>
                  <a:pt x="1070457" y="51694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8A322CDD-ADEF-4486-227E-D0851979C475}"/>
              </a:ext>
            </a:extLst>
          </p:cNvPr>
          <p:cNvGrpSpPr/>
          <p:nvPr/>
        </p:nvGrpSpPr>
        <p:grpSpPr>
          <a:xfrm>
            <a:off x="5068839" y="2115251"/>
            <a:ext cx="848531" cy="567255"/>
            <a:chOff x="5933185" y="3446654"/>
            <a:chExt cx="1374648" cy="918972"/>
          </a:xfrm>
        </p:grpSpPr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F81A0EE-3578-D345-180F-EFD52C60C4CA}"/>
                </a:ext>
              </a:extLst>
            </p:cNvPr>
            <p:cNvSpPr/>
            <p:nvPr/>
          </p:nvSpPr>
          <p:spPr>
            <a:xfrm>
              <a:off x="5936233" y="3446654"/>
              <a:ext cx="1371600" cy="908304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B5BFC9F5-E71C-0AF0-49B0-CC1F4673A086}"/>
                </a:ext>
              </a:extLst>
            </p:cNvPr>
            <p:cNvSpPr/>
            <p:nvPr/>
          </p:nvSpPr>
          <p:spPr>
            <a:xfrm>
              <a:off x="5933185" y="3981578"/>
              <a:ext cx="1274064" cy="384048"/>
            </a:xfrm>
            <a:custGeom>
              <a:avLst/>
              <a:gdLst>
                <a:gd name="connsiteX0" fmla="*/ 0 w 1274064"/>
                <a:gd name="connsiteY0" fmla="*/ 0 h 384048"/>
                <a:gd name="connsiteX1" fmla="*/ 184404 w 1274064"/>
                <a:gd name="connsiteY1" fmla="*/ 175260 h 384048"/>
                <a:gd name="connsiteX2" fmla="*/ 242316 w 1274064"/>
                <a:gd name="connsiteY2" fmla="*/ 204216 h 384048"/>
                <a:gd name="connsiteX3" fmla="*/ 344424 w 1274064"/>
                <a:gd name="connsiteY3" fmla="*/ 234696 h 384048"/>
                <a:gd name="connsiteX4" fmla="*/ 385572 w 1274064"/>
                <a:gd name="connsiteY4" fmla="*/ 262128 h 384048"/>
                <a:gd name="connsiteX5" fmla="*/ 480060 w 1274064"/>
                <a:gd name="connsiteY5" fmla="*/ 310896 h 384048"/>
                <a:gd name="connsiteX6" fmla="*/ 722376 w 1274064"/>
                <a:gd name="connsiteY6" fmla="*/ 371856 h 384048"/>
                <a:gd name="connsiteX7" fmla="*/ 822960 w 1274064"/>
                <a:gd name="connsiteY7" fmla="*/ 371856 h 384048"/>
                <a:gd name="connsiteX8" fmla="*/ 1127760 w 1274064"/>
                <a:gd name="connsiteY8" fmla="*/ 341376 h 384048"/>
                <a:gd name="connsiteX9" fmla="*/ 1232916 w 1274064"/>
                <a:gd name="connsiteY9" fmla="*/ 341376 h 384048"/>
                <a:gd name="connsiteX10" fmla="*/ 1274064 w 1274064"/>
                <a:gd name="connsiteY10" fmla="*/ 345948 h 384048"/>
                <a:gd name="connsiteX11" fmla="*/ 1207008 w 1274064"/>
                <a:gd name="connsiteY11" fmla="*/ 347472 h 384048"/>
                <a:gd name="connsiteX12" fmla="*/ 1054608 w 1274064"/>
                <a:gd name="connsiteY12" fmla="*/ 358140 h 384048"/>
                <a:gd name="connsiteX13" fmla="*/ 815340 w 1274064"/>
                <a:gd name="connsiteY13" fmla="*/ 384048 h 384048"/>
                <a:gd name="connsiteX14" fmla="*/ 719328 w 1274064"/>
                <a:gd name="connsiteY14" fmla="*/ 384048 h 384048"/>
                <a:gd name="connsiteX15" fmla="*/ 335280 w 1274064"/>
                <a:gd name="connsiteY15" fmla="*/ 256032 h 384048"/>
                <a:gd name="connsiteX16" fmla="*/ 269748 w 1274064"/>
                <a:gd name="connsiteY16" fmla="*/ 240792 h 384048"/>
                <a:gd name="connsiteX17" fmla="*/ 16764 w 1274064"/>
                <a:gd name="connsiteY17" fmla="*/ 42672 h 384048"/>
                <a:gd name="connsiteX18" fmla="*/ 0 w 1274064"/>
                <a:gd name="connsiteY18" fmla="*/ 0 h 38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4064" h="384048">
                  <a:moveTo>
                    <a:pt x="0" y="0"/>
                  </a:moveTo>
                  <a:cubicBezTo>
                    <a:pt x="42672" y="60960"/>
                    <a:pt x="121920" y="141732"/>
                    <a:pt x="184404" y="175260"/>
                  </a:cubicBezTo>
                  <a:cubicBezTo>
                    <a:pt x="201168" y="185928"/>
                    <a:pt x="220980" y="196596"/>
                    <a:pt x="242316" y="204216"/>
                  </a:cubicBezTo>
                  <a:cubicBezTo>
                    <a:pt x="274320" y="216408"/>
                    <a:pt x="312420" y="220980"/>
                    <a:pt x="344424" y="234696"/>
                  </a:cubicBezTo>
                  <a:cubicBezTo>
                    <a:pt x="359664" y="240792"/>
                    <a:pt x="371856" y="254508"/>
                    <a:pt x="385572" y="262128"/>
                  </a:cubicBezTo>
                  <a:cubicBezTo>
                    <a:pt x="414528" y="280416"/>
                    <a:pt x="448056" y="297180"/>
                    <a:pt x="480060" y="310896"/>
                  </a:cubicBezTo>
                  <a:cubicBezTo>
                    <a:pt x="528828" y="332232"/>
                    <a:pt x="656844" y="371856"/>
                    <a:pt x="722376" y="371856"/>
                  </a:cubicBezTo>
                  <a:lnTo>
                    <a:pt x="822960" y="371856"/>
                  </a:lnTo>
                  <a:lnTo>
                    <a:pt x="1127760" y="341376"/>
                  </a:lnTo>
                  <a:lnTo>
                    <a:pt x="1232916" y="341376"/>
                  </a:lnTo>
                  <a:lnTo>
                    <a:pt x="1274064" y="345948"/>
                  </a:lnTo>
                  <a:lnTo>
                    <a:pt x="1207008" y="347472"/>
                  </a:lnTo>
                  <a:cubicBezTo>
                    <a:pt x="1156716" y="350520"/>
                    <a:pt x="1103376" y="353568"/>
                    <a:pt x="1054608" y="358140"/>
                  </a:cubicBezTo>
                  <a:cubicBezTo>
                    <a:pt x="1039368" y="359664"/>
                    <a:pt x="864108" y="384048"/>
                    <a:pt x="815340" y="384048"/>
                  </a:cubicBezTo>
                  <a:lnTo>
                    <a:pt x="719328" y="384048"/>
                  </a:lnTo>
                  <a:cubicBezTo>
                    <a:pt x="589788" y="374904"/>
                    <a:pt x="464820" y="326136"/>
                    <a:pt x="335280" y="256032"/>
                  </a:cubicBezTo>
                  <a:cubicBezTo>
                    <a:pt x="315468" y="245364"/>
                    <a:pt x="291084" y="245364"/>
                    <a:pt x="269748" y="240792"/>
                  </a:cubicBezTo>
                  <a:cubicBezTo>
                    <a:pt x="187452" y="224028"/>
                    <a:pt x="64008" y="143256"/>
                    <a:pt x="16764" y="42672"/>
                  </a:cubicBezTo>
                  <a:cubicBezTo>
                    <a:pt x="10668" y="28956"/>
                    <a:pt x="4572" y="1371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318" name="图片 317">
            <a:extLst>
              <a:ext uri="{FF2B5EF4-FFF2-40B4-BE49-F238E27FC236}">
                <a16:creationId xmlns:a16="http://schemas.microsoft.com/office/drawing/2014/main" id="{B09A976B-F3C3-CCA1-DCF1-6561712585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1318" y="139700"/>
            <a:ext cx="2681849" cy="1571655"/>
          </a:xfrm>
          <a:custGeom>
            <a:avLst/>
            <a:gdLst>
              <a:gd name="connsiteX0" fmla="*/ 3525167 w 3525167"/>
              <a:gd name="connsiteY0" fmla="*/ 0 h 2065868"/>
              <a:gd name="connsiteX1" fmla="*/ 0 w 3525167"/>
              <a:gd name="connsiteY1" fmla="*/ 0 h 2065868"/>
              <a:gd name="connsiteX2" fmla="*/ 0 w 3525167"/>
              <a:gd name="connsiteY2" fmla="*/ 2065868 h 2065868"/>
              <a:gd name="connsiteX3" fmla="*/ 3525167 w 3525167"/>
              <a:gd name="connsiteY3" fmla="*/ 2065868 h 2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167" h="2065868">
                <a:moveTo>
                  <a:pt x="3525167" y="0"/>
                </a:moveTo>
                <a:lnTo>
                  <a:pt x="0" y="0"/>
                </a:lnTo>
                <a:lnTo>
                  <a:pt x="0" y="2065868"/>
                </a:lnTo>
                <a:lnTo>
                  <a:pt x="3525167" y="2065868"/>
                </a:lnTo>
                <a:close/>
              </a:path>
            </a:pathLst>
          </a:custGeom>
          <a:effectLst>
            <a:reflection blurRad="6350" stA="14000" endPos="35000" dir="5400000" sy="-100000" algn="bl" rotWithShape="0"/>
          </a:effectLst>
        </p:spPr>
      </p:pic>
      <p:sp>
        <p:nvSpPr>
          <p:cNvPr id="1038" name="文本框 1037">
            <a:extLst>
              <a:ext uri="{FF2B5EF4-FFF2-40B4-BE49-F238E27FC236}">
                <a16:creationId xmlns:a16="http://schemas.microsoft.com/office/drawing/2014/main" id="{A0A6EF69-0631-9609-3C38-D5CF8B838F97}"/>
              </a:ext>
            </a:extLst>
          </p:cNvPr>
          <p:cNvSpPr txBox="1"/>
          <p:nvPr/>
        </p:nvSpPr>
        <p:spPr>
          <a:xfrm>
            <a:off x="4201430" y="1743245"/>
            <a:ext cx="553998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rgbClr val="A7B8B4"/>
                    </a:gs>
                    <a:gs pos="100000">
                      <a:srgbClr val="589382"/>
                    </a:gs>
                  </a:gsLst>
                  <a:lin ang="10800000" scaled="1"/>
                  <a:tileRect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中国风工作总结汇报</a:t>
            </a:r>
          </a:p>
        </p:txBody>
      </p:sp>
      <p:grpSp>
        <p:nvGrpSpPr>
          <p:cNvPr id="1047" name="组合 1046">
            <a:extLst>
              <a:ext uri="{FF2B5EF4-FFF2-40B4-BE49-F238E27FC236}">
                <a16:creationId xmlns:a16="http://schemas.microsoft.com/office/drawing/2014/main" id="{C9208D49-832A-4339-F5F5-C3AD6210446E}"/>
              </a:ext>
            </a:extLst>
          </p:cNvPr>
          <p:cNvGrpSpPr/>
          <p:nvPr/>
        </p:nvGrpSpPr>
        <p:grpSpPr>
          <a:xfrm>
            <a:off x="7430130" y="3132575"/>
            <a:ext cx="623962" cy="2360583"/>
            <a:chOff x="7430130" y="3132575"/>
            <a:chExt cx="623962" cy="2360583"/>
          </a:xfrm>
        </p:grpSpPr>
        <p:sp>
          <p:nvSpPr>
            <p:cNvPr id="1046" name="任意多边形: 形状 1045">
              <a:extLst>
                <a:ext uri="{FF2B5EF4-FFF2-40B4-BE49-F238E27FC236}">
                  <a16:creationId xmlns:a16="http://schemas.microsoft.com/office/drawing/2014/main" id="{0059AC80-E8C9-489F-EA39-C9067FEA6ACA}"/>
                </a:ext>
              </a:extLst>
            </p:cNvPr>
            <p:cNvSpPr/>
            <p:nvPr/>
          </p:nvSpPr>
          <p:spPr>
            <a:xfrm rot="2700000">
              <a:off x="7430130" y="3205632"/>
              <a:ext cx="623962" cy="623962"/>
            </a:xfrm>
            <a:custGeom>
              <a:avLst/>
              <a:gdLst>
                <a:gd name="connsiteX0" fmla="*/ 0 w 623962"/>
                <a:gd name="connsiteY0" fmla="*/ 0 h 623962"/>
                <a:gd name="connsiteX1" fmla="*/ 272263 w 623962"/>
                <a:gd name="connsiteY1" fmla="*/ 0 h 623962"/>
                <a:gd name="connsiteX2" fmla="*/ 272263 w 623962"/>
                <a:gd name="connsiteY2" fmla="*/ 175849 h 623962"/>
                <a:gd name="connsiteX3" fmla="*/ 448112 w 623962"/>
                <a:gd name="connsiteY3" fmla="*/ 175849 h 623962"/>
                <a:gd name="connsiteX4" fmla="*/ 448112 w 623962"/>
                <a:gd name="connsiteY4" fmla="*/ 351699 h 623962"/>
                <a:gd name="connsiteX5" fmla="*/ 623962 w 623962"/>
                <a:gd name="connsiteY5" fmla="*/ 351699 h 623962"/>
                <a:gd name="connsiteX6" fmla="*/ 623962 w 623962"/>
                <a:gd name="connsiteY6" fmla="*/ 623962 h 623962"/>
                <a:gd name="connsiteX7" fmla="*/ 351699 w 623962"/>
                <a:gd name="connsiteY7" fmla="*/ 623962 h 623962"/>
                <a:gd name="connsiteX8" fmla="*/ 351699 w 623962"/>
                <a:gd name="connsiteY8" fmla="*/ 448112 h 623962"/>
                <a:gd name="connsiteX9" fmla="*/ 175849 w 623962"/>
                <a:gd name="connsiteY9" fmla="*/ 448112 h 623962"/>
                <a:gd name="connsiteX10" fmla="*/ 175849 w 623962"/>
                <a:gd name="connsiteY10" fmla="*/ 272263 h 623962"/>
                <a:gd name="connsiteX11" fmla="*/ 0 w 623962"/>
                <a:gd name="connsiteY11" fmla="*/ 272263 h 62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962" h="623962">
                  <a:moveTo>
                    <a:pt x="0" y="0"/>
                  </a:moveTo>
                  <a:lnTo>
                    <a:pt x="272263" y="0"/>
                  </a:lnTo>
                  <a:lnTo>
                    <a:pt x="272263" y="175849"/>
                  </a:lnTo>
                  <a:lnTo>
                    <a:pt x="448112" y="175849"/>
                  </a:lnTo>
                  <a:lnTo>
                    <a:pt x="448112" y="351699"/>
                  </a:lnTo>
                  <a:lnTo>
                    <a:pt x="623962" y="351699"/>
                  </a:lnTo>
                  <a:lnTo>
                    <a:pt x="623962" y="623962"/>
                  </a:lnTo>
                  <a:lnTo>
                    <a:pt x="351699" y="623962"/>
                  </a:lnTo>
                  <a:lnTo>
                    <a:pt x="351699" y="448112"/>
                  </a:lnTo>
                  <a:lnTo>
                    <a:pt x="175849" y="448112"/>
                  </a:lnTo>
                  <a:lnTo>
                    <a:pt x="175849" y="272263"/>
                  </a:lnTo>
                  <a:lnTo>
                    <a:pt x="0" y="272263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39" name="文本框 1038">
              <a:extLst>
                <a:ext uri="{FF2B5EF4-FFF2-40B4-BE49-F238E27FC236}">
                  <a16:creationId xmlns:a16="http://schemas.microsoft.com/office/drawing/2014/main" id="{591D6DEF-011E-66A5-8C5A-53FFD8D413D3}"/>
                </a:ext>
              </a:extLst>
            </p:cNvPr>
            <p:cNvSpPr txBox="1"/>
            <p:nvPr/>
          </p:nvSpPr>
          <p:spPr>
            <a:xfrm>
              <a:off x="7511279" y="3132575"/>
              <a:ext cx="461665" cy="236058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汇报人</a:t>
              </a:r>
              <a:r>
                <a:rPr lang="zh-CN" altLang="en-US" dirty="0">
                  <a:gradFill>
                    <a:gsLst>
                      <a:gs pos="0">
                        <a:srgbClr val="589382"/>
                      </a:gs>
                      <a:gs pos="100000">
                        <a:srgbClr val="285541"/>
                      </a:gs>
                    </a:gsLst>
                    <a:lin ang="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：</a:t>
              </a:r>
              <a:r>
                <a:rPr lang="en-US" altLang="zh-CN" dirty="0">
                  <a:gradFill>
                    <a:gsLst>
                      <a:gs pos="0">
                        <a:srgbClr val="589382"/>
                      </a:gs>
                      <a:gs pos="100000">
                        <a:srgbClr val="285541"/>
                      </a:gs>
                    </a:gsLst>
                    <a:lin ang="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51PPT</a:t>
              </a:r>
              <a:r>
                <a:rPr lang="zh-CN" altLang="en-US" dirty="0">
                  <a:gradFill>
                    <a:gsLst>
                      <a:gs pos="0">
                        <a:srgbClr val="589382"/>
                      </a:gs>
                      <a:gs pos="100000">
                        <a:srgbClr val="285541"/>
                      </a:gs>
                    </a:gsLst>
                    <a:lin ang="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模板网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13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图片 302">
            <a:extLst>
              <a:ext uri="{FF2B5EF4-FFF2-40B4-BE49-F238E27FC236}">
                <a16:creationId xmlns:a16="http://schemas.microsoft.com/office/drawing/2014/main" id="{251F4828-98C1-316F-63BF-8A9B4ECE8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8894" y="2445444"/>
            <a:ext cx="5493106" cy="4412556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43830F-EAD3-E8A6-5456-9FB6B5EE5B6E}"/>
              </a:ext>
            </a:extLst>
          </p:cNvPr>
          <p:cNvSpPr/>
          <p:nvPr/>
        </p:nvSpPr>
        <p:spPr>
          <a:xfrm>
            <a:off x="2931351" y="1048181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F4D389-F980-F8BF-DFC5-A7F20A50DFD3}"/>
              </a:ext>
            </a:extLst>
          </p:cNvPr>
          <p:cNvSpPr/>
          <p:nvPr/>
        </p:nvSpPr>
        <p:spPr>
          <a:xfrm>
            <a:off x="6588116" y="5357207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pic>
        <p:nvPicPr>
          <p:cNvPr id="318" name="图片 317" descr="D:\51PPT模板网\51pptmoban.com\图片001.jpg">
            <a:extLst>
              <a:ext uri="{FF2B5EF4-FFF2-40B4-BE49-F238E27FC236}">
                <a16:creationId xmlns:a16="http://schemas.microsoft.com/office/drawing/2014/main" id="{B09A976B-F3C3-CCA1-DCF1-6561712585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1318" y="139700"/>
            <a:ext cx="2681849" cy="1571655"/>
          </a:xfrm>
          <a:custGeom>
            <a:avLst/>
            <a:gdLst>
              <a:gd name="connsiteX0" fmla="*/ 3525167 w 3525167"/>
              <a:gd name="connsiteY0" fmla="*/ 0 h 2065868"/>
              <a:gd name="connsiteX1" fmla="*/ 0 w 3525167"/>
              <a:gd name="connsiteY1" fmla="*/ 0 h 2065868"/>
              <a:gd name="connsiteX2" fmla="*/ 0 w 3525167"/>
              <a:gd name="connsiteY2" fmla="*/ 2065868 h 2065868"/>
              <a:gd name="connsiteX3" fmla="*/ 3525167 w 3525167"/>
              <a:gd name="connsiteY3" fmla="*/ 2065868 h 2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167" h="2065868">
                <a:moveTo>
                  <a:pt x="3525167" y="0"/>
                </a:moveTo>
                <a:lnTo>
                  <a:pt x="0" y="0"/>
                </a:lnTo>
                <a:lnTo>
                  <a:pt x="0" y="2065868"/>
                </a:lnTo>
                <a:lnTo>
                  <a:pt x="3525167" y="2065868"/>
                </a:lnTo>
                <a:close/>
              </a:path>
            </a:pathLst>
          </a:custGeom>
          <a:effectLst>
            <a:reflection blurRad="6350" stA="14000" endPos="35000" dir="5400000" sy="-100000" algn="bl" rotWithShape="0"/>
          </a:effectLst>
        </p:spPr>
      </p:pic>
      <p:sp>
        <p:nvSpPr>
          <p:cNvPr id="1322" name="任意多边形: 形状 1321">
            <a:extLst>
              <a:ext uri="{FF2B5EF4-FFF2-40B4-BE49-F238E27FC236}">
                <a16:creationId xmlns:a16="http://schemas.microsoft.com/office/drawing/2014/main" id="{F54CBB4D-66AB-3D78-3CD0-3018C6C7B85A}"/>
              </a:ext>
            </a:extLst>
          </p:cNvPr>
          <p:cNvSpPr>
            <a:spLocks/>
          </p:cNvSpPr>
          <p:nvPr/>
        </p:nvSpPr>
        <p:spPr>
          <a:xfrm rot="5400000">
            <a:off x="3967790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5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23" name="文本框 1322">
            <a:extLst>
              <a:ext uri="{FF2B5EF4-FFF2-40B4-BE49-F238E27FC236}">
                <a16:creationId xmlns:a16="http://schemas.microsoft.com/office/drawing/2014/main" id="{92448294-9073-F4F6-9BEA-D9518DE0C64D}"/>
              </a:ext>
            </a:extLst>
          </p:cNvPr>
          <p:cNvSpPr txBox="1"/>
          <p:nvPr/>
        </p:nvSpPr>
        <p:spPr>
          <a:xfrm>
            <a:off x="5740668" y="2293635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38" name="文本框 1337">
            <a:extLst>
              <a:ext uri="{FF2B5EF4-FFF2-40B4-BE49-F238E27FC236}">
                <a16:creationId xmlns:a16="http://schemas.microsoft.com/office/drawing/2014/main" id="{A26BD211-72BC-08DC-98B2-1742337CBB8C}"/>
              </a:ext>
            </a:extLst>
          </p:cNvPr>
          <p:cNvSpPr txBox="1"/>
          <p:nvPr/>
        </p:nvSpPr>
        <p:spPr>
          <a:xfrm>
            <a:off x="6810960" y="661875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>
                <a:blipFill>
                  <a:blip r:embed="rId5"/>
                  <a:tile tx="-1397000" ty="2476500" sx="100000" sy="100000" flip="none" algn="tl"/>
                </a:blip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壹</a:t>
            </a:r>
          </a:p>
        </p:txBody>
      </p:sp>
      <p:sp>
        <p:nvSpPr>
          <p:cNvPr id="1344" name="任意多边形: 形状 1343">
            <a:extLst>
              <a:ext uri="{FF2B5EF4-FFF2-40B4-BE49-F238E27FC236}">
                <a16:creationId xmlns:a16="http://schemas.microsoft.com/office/drawing/2014/main" id="{D67EA1F3-7B8C-247D-CC49-E3AE2A96A368}"/>
              </a:ext>
            </a:extLst>
          </p:cNvPr>
          <p:cNvSpPr/>
          <p:nvPr/>
        </p:nvSpPr>
        <p:spPr>
          <a:xfrm>
            <a:off x="5594048" y="1724649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448C3D-40AA-4BCF-3C9A-756AD27D2664}"/>
              </a:ext>
            </a:extLst>
          </p:cNvPr>
          <p:cNvSpPr txBox="1"/>
          <p:nvPr/>
        </p:nvSpPr>
        <p:spPr>
          <a:xfrm>
            <a:off x="2306945" y="2293635"/>
            <a:ext cx="3093154" cy="2743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3984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壹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8E341A0-9AC9-24EB-0251-CDCDA0CAD0D8}"/>
              </a:ext>
            </a:extLst>
          </p:cNvPr>
          <p:cNvGrpSpPr/>
          <p:nvPr/>
        </p:nvGrpSpPr>
        <p:grpSpPr>
          <a:xfrm>
            <a:off x="721230" y="1243133"/>
            <a:ext cx="7311434" cy="1405904"/>
            <a:chOff x="771540" y="1459042"/>
            <a:chExt cx="7311434" cy="1405904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B7E37A6A-3F58-08E8-27EE-98B8366853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40" y="1459042"/>
              <a:ext cx="6654031" cy="129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9">
              <a:extLst>
                <a:ext uri="{FF2B5EF4-FFF2-40B4-BE49-F238E27FC236}">
                  <a16:creationId xmlns:a16="http://schemas.microsoft.com/office/drawing/2014/main" id="{FDE5B55D-ABA6-DECB-AB82-61C4FD551A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4087" y="1859418"/>
              <a:ext cx="3668251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1</a:t>
              </a:r>
              <a:r>
                <a:rPr lang="zh-CN" altLang="en-US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 单击此处添加标题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6FD754E-9D90-B7E5-12A7-17346B48BEB8}"/>
                </a:ext>
              </a:extLst>
            </p:cNvPr>
            <p:cNvSpPr txBox="1"/>
            <p:nvPr/>
          </p:nvSpPr>
          <p:spPr>
            <a:xfrm>
              <a:off x="1152989" y="2587947"/>
              <a:ext cx="69299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57A7F07-7C8B-0BA4-0F5E-8D2D3FD04972}"/>
              </a:ext>
            </a:extLst>
          </p:cNvPr>
          <p:cNvGrpSpPr/>
          <p:nvPr/>
        </p:nvGrpSpPr>
        <p:grpSpPr>
          <a:xfrm>
            <a:off x="721230" y="2696384"/>
            <a:ext cx="7311434" cy="1405904"/>
            <a:chOff x="771540" y="1459042"/>
            <a:chExt cx="7311434" cy="1405904"/>
          </a:xfrm>
        </p:grpSpPr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B9AA2DF5-44B0-DBA5-855D-81897C7A8A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40" y="1459042"/>
              <a:ext cx="6654031" cy="129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9">
              <a:extLst>
                <a:ext uri="{FF2B5EF4-FFF2-40B4-BE49-F238E27FC236}">
                  <a16:creationId xmlns:a16="http://schemas.microsoft.com/office/drawing/2014/main" id="{77C28FF2-D0C5-56F4-81DB-B8E2A0DDDB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4087" y="1859418"/>
              <a:ext cx="3668251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2</a:t>
              </a:r>
              <a:r>
                <a:rPr lang="zh-CN" altLang="en-US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 单击此处添加标题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0AA8F4-DE2A-C07C-49D7-36B962E58481}"/>
                </a:ext>
              </a:extLst>
            </p:cNvPr>
            <p:cNvSpPr txBox="1"/>
            <p:nvPr/>
          </p:nvSpPr>
          <p:spPr>
            <a:xfrm>
              <a:off x="1152989" y="2587947"/>
              <a:ext cx="69299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CEF6655-F554-B5D6-C755-C322FDB2635C}"/>
              </a:ext>
            </a:extLst>
          </p:cNvPr>
          <p:cNvGrpSpPr/>
          <p:nvPr/>
        </p:nvGrpSpPr>
        <p:grpSpPr>
          <a:xfrm>
            <a:off x="721230" y="4149635"/>
            <a:ext cx="7311434" cy="1405904"/>
            <a:chOff x="771540" y="1459042"/>
            <a:chExt cx="7311434" cy="1405904"/>
          </a:xfrm>
        </p:grpSpPr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52607915-E57A-FC45-06AE-E88861D6EF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540" y="1459042"/>
              <a:ext cx="6654031" cy="129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 Box 9">
              <a:extLst>
                <a:ext uri="{FF2B5EF4-FFF2-40B4-BE49-F238E27FC236}">
                  <a16:creationId xmlns:a16="http://schemas.microsoft.com/office/drawing/2014/main" id="{14E79DCE-E0C1-9DD4-9DA5-919CCD4B75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4087" y="1859418"/>
              <a:ext cx="3668251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3</a:t>
              </a:r>
              <a:r>
                <a:rPr lang="zh-CN" altLang="en-US" sz="22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 单击此处添加标题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DA7C1FB-1982-C159-E903-3D871F3F99B1}"/>
                </a:ext>
              </a:extLst>
            </p:cNvPr>
            <p:cNvSpPr txBox="1"/>
            <p:nvPr/>
          </p:nvSpPr>
          <p:spPr>
            <a:xfrm>
              <a:off x="1152989" y="2587947"/>
              <a:ext cx="69299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pic>
        <p:nvPicPr>
          <p:cNvPr id="34" name="图片 33" descr="D:\51PPT模板网\51pptmoban.com\图片001.jpg">
            <a:extLst>
              <a:ext uri="{FF2B5EF4-FFF2-40B4-BE49-F238E27FC236}">
                <a16:creationId xmlns:a16="http://schemas.microsoft.com/office/drawing/2014/main" id="{7BBC044A-DB3E-F9B7-41D7-BFA8D7F75F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0278" y="455675"/>
            <a:ext cx="4126830" cy="57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0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壹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2" name="图片 1" descr="D:\51PPT模板网\51pptmoban.com\图片001.jpg">
            <a:extLst>
              <a:ext uri="{FF2B5EF4-FFF2-40B4-BE49-F238E27FC236}">
                <a16:creationId xmlns:a16="http://schemas.microsoft.com/office/drawing/2014/main" id="{3857B4FF-5F17-403F-34F8-E00A36F05C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512" y="1875186"/>
            <a:ext cx="3220965" cy="3097156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D22D87BA-2EDD-EE0A-1793-113342E42FBA}"/>
              </a:ext>
            </a:extLst>
          </p:cNvPr>
          <p:cNvGrpSpPr/>
          <p:nvPr/>
        </p:nvGrpSpPr>
        <p:grpSpPr>
          <a:xfrm>
            <a:off x="7109113" y="1913125"/>
            <a:ext cx="3320868" cy="1059549"/>
            <a:chOff x="7109113" y="1913125"/>
            <a:chExt cx="3320868" cy="105954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D56B27D-7171-8481-5A7C-F0B6586E5A64}"/>
                </a:ext>
              </a:extLst>
            </p:cNvPr>
            <p:cNvGrpSpPr/>
            <p:nvPr/>
          </p:nvGrpSpPr>
          <p:grpSpPr>
            <a:xfrm>
              <a:off x="7616602" y="1913125"/>
              <a:ext cx="2813379" cy="1059549"/>
              <a:chOff x="931135" y="1951608"/>
              <a:chExt cx="2813379" cy="1059549"/>
            </a:xfrm>
          </p:grpSpPr>
          <p:sp>
            <p:nvSpPr>
              <p:cNvPr id="7" name="Text Box 9">
                <a:extLst>
                  <a:ext uri="{FF2B5EF4-FFF2-40B4-BE49-F238E27FC236}">
                    <a16:creationId xmlns:a16="http://schemas.microsoft.com/office/drawing/2014/main" id="{D55BC539-5577-C3FA-D0A6-36E5FAE9AF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1135" y="1951608"/>
                <a:ext cx="2620867" cy="430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200" dirty="0">
                    <a:solidFill>
                      <a:srgbClr val="0C615C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单击此处添加标题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535D282-5227-CB22-68FB-0A7C9C5A6E23}"/>
                  </a:ext>
                </a:extLst>
              </p:cNvPr>
              <p:cNvSpPr txBox="1"/>
              <p:nvPr/>
            </p:nvSpPr>
            <p:spPr>
              <a:xfrm>
                <a:off x="1014366" y="2364826"/>
                <a:ext cx="273014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根据自己的需要添加适当的文字，此处添加详细文本描述，建议与标题相关尽量简洁。。。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8214912-037D-FBE9-1745-4BB893C0D067}"/>
                </a:ext>
              </a:extLst>
            </p:cNvPr>
            <p:cNvGrpSpPr/>
            <p:nvPr/>
          </p:nvGrpSpPr>
          <p:grpSpPr>
            <a:xfrm>
              <a:off x="7109113" y="1950743"/>
              <a:ext cx="631444" cy="422129"/>
              <a:chOff x="5933185" y="3446654"/>
              <a:chExt cx="1374648" cy="918972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A161381-29C2-23A6-5BCC-18C5880A0E76}"/>
                  </a:ext>
                </a:extLst>
              </p:cNvPr>
              <p:cNvSpPr/>
              <p:nvPr/>
            </p:nvSpPr>
            <p:spPr>
              <a:xfrm>
                <a:off x="5936233" y="3446654"/>
                <a:ext cx="1371600" cy="908304"/>
              </a:xfrm>
              <a:custGeom>
                <a:avLst/>
                <a:gdLst>
                  <a:gd name="connsiteX0" fmla="*/ 483108 w 1371600"/>
                  <a:gd name="connsiteY0" fmla="*/ 0 h 908304"/>
                  <a:gd name="connsiteX1" fmla="*/ 559308 w 1371600"/>
                  <a:gd name="connsiteY1" fmla="*/ 7620 h 908304"/>
                  <a:gd name="connsiteX2" fmla="*/ 720852 w 1371600"/>
                  <a:gd name="connsiteY2" fmla="*/ 109728 h 908304"/>
                  <a:gd name="connsiteX3" fmla="*/ 768096 w 1371600"/>
                  <a:gd name="connsiteY3" fmla="*/ 220980 h 908304"/>
                  <a:gd name="connsiteX4" fmla="*/ 794004 w 1371600"/>
                  <a:gd name="connsiteY4" fmla="*/ 237744 h 908304"/>
                  <a:gd name="connsiteX5" fmla="*/ 836676 w 1371600"/>
                  <a:gd name="connsiteY5" fmla="*/ 271272 h 908304"/>
                  <a:gd name="connsiteX6" fmla="*/ 880873 w 1371600"/>
                  <a:gd name="connsiteY6" fmla="*/ 335280 h 908304"/>
                  <a:gd name="connsiteX7" fmla="*/ 906780 w 1371600"/>
                  <a:gd name="connsiteY7" fmla="*/ 438912 h 908304"/>
                  <a:gd name="connsiteX8" fmla="*/ 899160 w 1371600"/>
                  <a:gd name="connsiteY8" fmla="*/ 490728 h 908304"/>
                  <a:gd name="connsiteX9" fmla="*/ 786384 w 1371600"/>
                  <a:gd name="connsiteY9" fmla="*/ 611124 h 908304"/>
                  <a:gd name="connsiteX10" fmla="*/ 714756 w 1371600"/>
                  <a:gd name="connsiteY10" fmla="*/ 620268 h 908304"/>
                  <a:gd name="connsiteX11" fmla="*/ 704088 w 1371600"/>
                  <a:gd name="connsiteY11" fmla="*/ 632460 h 908304"/>
                  <a:gd name="connsiteX12" fmla="*/ 650748 w 1371600"/>
                  <a:gd name="connsiteY12" fmla="*/ 681228 h 908304"/>
                  <a:gd name="connsiteX13" fmla="*/ 768096 w 1371600"/>
                  <a:gd name="connsiteY13" fmla="*/ 708660 h 908304"/>
                  <a:gd name="connsiteX14" fmla="*/ 964692 w 1371600"/>
                  <a:gd name="connsiteY14" fmla="*/ 733044 h 908304"/>
                  <a:gd name="connsiteX15" fmla="*/ 1312164 w 1371600"/>
                  <a:gd name="connsiteY15" fmla="*/ 827532 h 908304"/>
                  <a:gd name="connsiteX16" fmla="*/ 1351788 w 1371600"/>
                  <a:gd name="connsiteY16" fmla="*/ 870204 h 908304"/>
                  <a:gd name="connsiteX17" fmla="*/ 1057656 w 1371600"/>
                  <a:gd name="connsiteY17" fmla="*/ 769620 h 908304"/>
                  <a:gd name="connsiteX18" fmla="*/ 894588 w 1371600"/>
                  <a:gd name="connsiteY18" fmla="*/ 771144 h 908304"/>
                  <a:gd name="connsiteX19" fmla="*/ 740664 w 1371600"/>
                  <a:gd name="connsiteY19" fmla="*/ 755904 h 908304"/>
                  <a:gd name="connsiteX20" fmla="*/ 550164 w 1371600"/>
                  <a:gd name="connsiteY20" fmla="*/ 694944 h 908304"/>
                  <a:gd name="connsiteX21" fmla="*/ 451104 w 1371600"/>
                  <a:gd name="connsiteY21" fmla="*/ 655320 h 908304"/>
                  <a:gd name="connsiteX22" fmla="*/ 353568 w 1371600"/>
                  <a:gd name="connsiteY22" fmla="*/ 547116 h 908304"/>
                  <a:gd name="connsiteX23" fmla="*/ 336804 w 1371600"/>
                  <a:gd name="connsiteY23" fmla="*/ 472440 h 908304"/>
                  <a:gd name="connsiteX24" fmla="*/ 402336 w 1371600"/>
                  <a:gd name="connsiteY24" fmla="*/ 376428 h 908304"/>
                  <a:gd name="connsiteX25" fmla="*/ 391668 w 1371600"/>
                  <a:gd name="connsiteY25" fmla="*/ 443484 h 908304"/>
                  <a:gd name="connsiteX26" fmla="*/ 396240 w 1371600"/>
                  <a:gd name="connsiteY26" fmla="*/ 469392 h 908304"/>
                  <a:gd name="connsiteX27" fmla="*/ 518160 w 1371600"/>
                  <a:gd name="connsiteY27" fmla="*/ 542544 h 908304"/>
                  <a:gd name="connsiteX28" fmla="*/ 633984 w 1371600"/>
                  <a:gd name="connsiteY28" fmla="*/ 434340 h 908304"/>
                  <a:gd name="connsiteX29" fmla="*/ 606552 w 1371600"/>
                  <a:gd name="connsiteY29" fmla="*/ 353568 h 908304"/>
                  <a:gd name="connsiteX30" fmla="*/ 435864 w 1371600"/>
                  <a:gd name="connsiteY30" fmla="*/ 269748 h 908304"/>
                  <a:gd name="connsiteX31" fmla="*/ 263652 w 1371600"/>
                  <a:gd name="connsiteY31" fmla="*/ 409956 h 908304"/>
                  <a:gd name="connsiteX32" fmla="*/ 458724 w 1371600"/>
                  <a:gd name="connsiteY32" fmla="*/ 704088 h 908304"/>
                  <a:gd name="connsiteX33" fmla="*/ 502920 w 1371600"/>
                  <a:gd name="connsiteY33" fmla="*/ 725424 h 908304"/>
                  <a:gd name="connsiteX34" fmla="*/ 603504 w 1371600"/>
                  <a:gd name="connsiteY34" fmla="*/ 749808 h 908304"/>
                  <a:gd name="connsiteX35" fmla="*/ 646176 w 1371600"/>
                  <a:gd name="connsiteY35" fmla="*/ 760476 h 908304"/>
                  <a:gd name="connsiteX36" fmla="*/ 844296 w 1371600"/>
                  <a:gd name="connsiteY36" fmla="*/ 790956 h 908304"/>
                  <a:gd name="connsiteX37" fmla="*/ 1132332 w 1371600"/>
                  <a:gd name="connsiteY37" fmla="*/ 794004 h 908304"/>
                  <a:gd name="connsiteX38" fmla="*/ 1371600 w 1371600"/>
                  <a:gd name="connsiteY38" fmla="*/ 908304 h 908304"/>
                  <a:gd name="connsiteX39" fmla="*/ 1133856 w 1371600"/>
                  <a:gd name="connsiteY39" fmla="*/ 854964 h 908304"/>
                  <a:gd name="connsiteX40" fmla="*/ 1082040 w 1371600"/>
                  <a:gd name="connsiteY40" fmla="*/ 856488 h 908304"/>
                  <a:gd name="connsiteX41" fmla="*/ 883920 w 1371600"/>
                  <a:gd name="connsiteY41" fmla="*/ 873252 h 908304"/>
                  <a:gd name="connsiteX42" fmla="*/ 778764 w 1371600"/>
                  <a:gd name="connsiteY42" fmla="*/ 873252 h 908304"/>
                  <a:gd name="connsiteX43" fmla="*/ 627888 w 1371600"/>
                  <a:gd name="connsiteY43" fmla="*/ 854964 h 908304"/>
                  <a:gd name="connsiteX44" fmla="*/ 480060 w 1371600"/>
                  <a:gd name="connsiteY44" fmla="*/ 815340 h 908304"/>
                  <a:gd name="connsiteX45" fmla="*/ 358140 w 1371600"/>
                  <a:gd name="connsiteY45" fmla="*/ 757428 h 908304"/>
                  <a:gd name="connsiteX46" fmla="*/ 248412 w 1371600"/>
                  <a:gd name="connsiteY46" fmla="*/ 713232 h 908304"/>
                  <a:gd name="connsiteX47" fmla="*/ 120396 w 1371600"/>
                  <a:gd name="connsiteY47" fmla="*/ 637032 h 908304"/>
                  <a:gd name="connsiteX48" fmla="*/ 1524 w 1371600"/>
                  <a:gd name="connsiteY48" fmla="*/ 429768 h 908304"/>
                  <a:gd name="connsiteX49" fmla="*/ 0 w 1371600"/>
                  <a:gd name="connsiteY49" fmla="*/ 413004 h 908304"/>
                  <a:gd name="connsiteX50" fmla="*/ 0 w 1371600"/>
                  <a:gd name="connsiteY50" fmla="*/ 355092 h 908304"/>
                  <a:gd name="connsiteX51" fmla="*/ 7620 w 1371600"/>
                  <a:gd name="connsiteY51" fmla="*/ 300228 h 908304"/>
                  <a:gd name="connsiteX52" fmla="*/ 54864 w 1371600"/>
                  <a:gd name="connsiteY52" fmla="*/ 193548 h 908304"/>
                  <a:gd name="connsiteX53" fmla="*/ 217932 w 1371600"/>
                  <a:gd name="connsiteY53" fmla="*/ 103632 h 908304"/>
                  <a:gd name="connsiteX54" fmla="*/ 265176 w 1371600"/>
                  <a:gd name="connsiteY54" fmla="*/ 62484 h 908304"/>
                  <a:gd name="connsiteX55" fmla="*/ 406908 w 1371600"/>
                  <a:gd name="connsiteY55" fmla="*/ 6096 h 908304"/>
                  <a:gd name="connsiteX56" fmla="*/ 483108 w 1371600"/>
                  <a:gd name="connsiteY56" fmla="*/ 0 h 908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371600" h="908304">
                    <a:moveTo>
                      <a:pt x="483108" y="0"/>
                    </a:moveTo>
                    <a:cubicBezTo>
                      <a:pt x="507492" y="0"/>
                      <a:pt x="534924" y="1524"/>
                      <a:pt x="559308" y="7620"/>
                    </a:cubicBezTo>
                    <a:cubicBezTo>
                      <a:pt x="609600" y="22860"/>
                      <a:pt x="673608" y="47244"/>
                      <a:pt x="720852" y="109728"/>
                    </a:cubicBezTo>
                    <a:cubicBezTo>
                      <a:pt x="748284" y="144780"/>
                      <a:pt x="752856" y="187452"/>
                      <a:pt x="768096" y="220980"/>
                    </a:cubicBezTo>
                    <a:cubicBezTo>
                      <a:pt x="772668" y="230124"/>
                      <a:pt x="784860" y="231648"/>
                      <a:pt x="794004" y="237744"/>
                    </a:cubicBezTo>
                    <a:cubicBezTo>
                      <a:pt x="807720" y="245364"/>
                      <a:pt x="824484" y="257556"/>
                      <a:pt x="836676" y="271272"/>
                    </a:cubicBezTo>
                    <a:cubicBezTo>
                      <a:pt x="854964" y="292608"/>
                      <a:pt x="870204" y="312420"/>
                      <a:pt x="880873" y="335280"/>
                    </a:cubicBezTo>
                    <a:cubicBezTo>
                      <a:pt x="897636" y="367284"/>
                      <a:pt x="906780" y="403860"/>
                      <a:pt x="906780" y="438912"/>
                    </a:cubicBezTo>
                    <a:cubicBezTo>
                      <a:pt x="906780" y="441960"/>
                      <a:pt x="902208" y="472440"/>
                      <a:pt x="899160" y="490728"/>
                    </a:cubicBezTo>
                    <a:cubicBezTo>
                      <a:pt x="891540" y="547116"/>
                      <a:pt x="829056" y="608076"/>
                      <a:pt x="786384" y="611124"/>
                    </a:cubicBezTo>
                    <a:cubicBezTo>
                      <a:pt x="763524" y="614172"/>
                      <a:pt x="737616" y="615696"/>
                      <a:pt x="714756" y="620268"/>
                    </a:cubicBezTo>
                    <a:cubicBezTo>
                      <a:pt x="710184" y="620268"/>
                      <a:pt x="707136" y="627888"/>
                      <a:pt x="704088" y="632460"/>
                    </a:cubicBezTo>
                    <a:cubicBezTo>
                      <a:pt x="691896" y="649224"/>
                      <a:pt x="665988" y="669036"/>
                      <a:pt x="650748" y="681228"/>
                    </a:cubicBezTo>
                    <a:cubicBezTo>
                      <a:pt x="687324" y="691896"/>
                      <a:pt x="728473" y="701040"/>
                      <a:pt x="768096" y="708660"/>
                    </a:cubicBezTo>
                    <a:cubicBezTo>
                      <a:pt x="833628" y="720852"/>
                      <a:pt x="899160" y="728472"/>
                      <a:pt x="964692" y="733044"/>
                    </a:cubicBezTo>
                    <a:cubicBezTo>
                      <a:pt x="1091184" y="742188"/>
                      <a:pt x="1228344" y="749808"/>
                      <a:pt x="1312164" y="827532"/>
                    </a:cubicBezTo>
                    <a:cubicBezTo>
                      <a:pt x="1324356" y="841248"/>
                      <a:pt x="1339597" y="856488"/>
                      <a:pt x="1351788" y="870204"/>
                    </a:cubicBezTo>
                    <a:cubicBezTo>
                      <a:pt x="1254252" y="783336"/>
                      <a:pt x="1153668" y="775716"/>
                      <a:pt x="1057656" y="769620"/>
                    </a:cubicBezTo>
                    <a:lnTo>
                      <a:pt x="894588" y="771144"/>
                    </a:lnTo>
                    <a:cubicBezTo>
                      <a:pt x="844296" y="769620"/>
                      <a:pt x="790956" y="766572"/>
                      <a:pt x="740664" y="755904"/>
                    </a:cubicBezTo>
                    <a:cubicBezTo>
                      <a:pt x="678180" y="743712"/>
                      <a:pt x="612648" y="719328"/>
                      <a:pt x="550164" y="694944"/>
                    </a:cubicBezTo>
                    <a:cubicBezTo>
                      <a:pt x="518160" y="682752"/>
                      <a:pt x="484632" y="673608"/>
                      <a:pt x="451104" y="655320"/>
                    </a:cubicBezTo>
                    <a:cubicBezTo>
                      <a:pt x="414528" y="637032"/>
                      <a:pt x="365760" y="579120"/>
                      <a:pt x="353568" y="547116"/>
                    </a:cubicBezTo>
                    <a:cubicBezTo>
                      <a:pt x="344424" y="519684"/>
                      <a:pt x="336804" y="495300"/>
                      <a:pt x="336804" y="472440"/>
                    </a:cubicBezTo>
                    <a:cubicBezTo>
                      <a:pt x="336804" y="438912"/>
                      <a:pt x="352044" y="387096"/>
                      <a:pt x="402336" y="376428"/>
                    </a:cubicBezTo>
                    <a:lnTo>
                      <a:pt x="391668" y="443484"/>
                    </a:lnTo>
                    <a:cubicBezTo>
                      <a:pt x="393192" y="452628"/>
                      <a:pt x="391668" y="461772"/>
                      <a:pt x="396240" y="469392"/>
                    </a:cubicBezTo>
                    <a:cubicBezTo>
                      <a:pt x="426720" y="527304"/>
                      <a:pt x="472440" y="542544"/>
                      <a:pt x="518160" y="542544"/>
                    </a:cubicBezTo>
                    <a:cubicBezTo>
                      <a:pt x="598932" y="542544"/>
                      <a:pt x="633984" y="509016"/>
                      <a:pt x="633984" y="434340"/>
                    </a:cubicBezTo>
                    <a:cubicBezTo>
                      <a:pt x="633984" y="411480"/>
                      <a:pt x="623316" y="376428"/>
                      <a:pt x="606552" y="353568"/>
                    </a:cubicBezTo>
                    <a:cubicBezTo>
                      <a:pt x="554736" y="283464"/>
                      <a:pt x="493776" y="269748"/>
                      <a:pt x="435864" y="269748"/>
                    </a:cubicBezTo>
                    <a:cubicBezTo>
                      <a:pt x="347472" y="269748"/>
                      <a:pt x="263652" y="323088"/>
                      <a:pt x="263652" y="409956"/>
                    </a:cubicBezTo>
                    <a:cubicBezTo>
                      <a:pt x="263652" y="495300"/>
                      <a:pt x="362712" y="659892"/>
                      <a:pt x="458724" y="704088"/>
                    </a:cubicBezTo>
                    <a:cubicBezTo>
                      <a:pt x="472440" y="710184"/>
                      <a:pt x="486156" y="719328"/>
                      <a:pt x="502920" y="725424"/>
                    </a:cubicBezTo>
                    <a:cubicBezTo>
                      <a:pt x="534924" y="739140"/>
                      <a:pt x="569976" y="745236"/>
                      <a:pt x="603504" y="749808"/>
                    </a:cubicBezTo>
                    <a:cubicBezTo>
                      <a:pt x="617220" y="751332"/>
                      <a:pt x="632460" y="757428"/>
                      <a:pt x="646176" y="760476"/>
                    </a:cubicBezTo>
                    <a:cubicBezTo>
                      <a:pt x="708660" y="777240"/>
                      <a:pt x="780288" y="786384"/>
                      <a:pt x="844296" y="790956"/>
                    </a:cubicBezTo>
                    <a:lnTo>
                      <a:pt x="1132332" y="794004"/>
                    </a:lnTo>
                    <a:cubicBezTo>
                      <a:pt x="1208532" y="800100"/>
                      <a:pt x="1299973" y="810768"/>
                      <a:pt x="1371600" y="908304"/>
                    </a:cubicBezTo>
                    <a:cubicBezTo>
                      <a:pt x="1333500" y="873252"/>
                      <a:pt x="1191768" y="854964"/>
                      <a:pt x="1133856" y="854964"/>
                    </a:cubicBezTo>
                    <a:lnTo>
                      <a:pt x="1082040" y="856488"/>
                    </a:lnTo>
                    <a:lnTo>
                      <a:pt x="883920" y="873252"/>
                    </a:lnTo>
                    <a:lnTo>
                      <a:pt x="778764" y="873252"/>
                    </a:lnTo>
                    <a:cubicBezTo>
                      <a:pt x="726948" y="867156"/>
                      <a:pt x="678180" y="864108"/>
                      <a:pt x="627888" y="854964"/>
                    </a:cubicBezTo>
                    <a:cubicBezTo>
                      <a:pt x="580644" y="845820"/>
                      <a:pt x="525780" y="832104"/>
                      <a:pt x="480060" y="815340"/>
                    </a:cubicBezTo>
                    <a:cubicBezTo>
                      <a:pt x="440436" y="801624"/>
                      <a:pt x="400812" y="775716"/>
                      <a:pt x="358140" y="757428"/>
                    </a:cubicBezTo>
                    <a:cubicBezTo>
                      <a:pt x="321564" y="742188"/>
                      <a:pt x="283464" y="729996"/>
                      <a:pt x="248412" y="713232"/>
                    </a:cubicBezTo>
                    <a:cubicBezTo>
                      <a:pt x="205740" y="694944"/>
                      <a:pt x="161544" y="669036"/>
                      <a:pt x="120396" y="637032"/>
                    </a:cubicBezTo>
                    <a:cubicBezTo>
                      <a:pt x="41148" y="576072"/>
                      <a:pt x="9144" y="495300"/>
                      <a:pt x="1524" y="429768"/>
                    </a:cubicBezTo>
                    <a:cubicBezTo>
                      <a:pt x="1524" y="425196"/>
                      <a:pt x="0" y="416052"/>
                      <a:pt x="0" y="413004"/>
                    </a:cubicBezTo>
                    <a:lnTo>
                      <a:pt x="0" y="355092"/>
                    </a:lnTo>
                    <a:cubicBezTo>
                      <a:pt x="3048" y="336804"/>
                      <a:pt x="3048" y="316992"/>
                      <a:pt x="7620" y="300228"/>
                    </a:cubicBezTo>
                    <a:cubicBezTo>
                      <a:pt x="13716" y="266700"/>
                      <a:pt x="28956" y="227076"/>
                      <a:pt x="54864" y="193548"/>
                    </a:cubicBezTo>
                    <a:cubicBezTo>
                      <a:pt x="102108" y="129540"/>
                      <a:pt x="166116" y="114300"/>
                      <a:pt x="217932" y="103632"/>
                    </a:cubicBezTo>
                    <a:cubicBezTo>
                      <a:pt x="234696" y="100584"/>
                      <a:pt x="246888" y="76200"/>
                      <a:pt x="265176" y="62484"/>
                    </a:cubicBezTo>
                    <a:cubicBezTo>
                      <a:pt x="310896" y="25908"/>
                      <a:pt x="359664" y="13716"/>
                      <a:pt x="406908" y="6096"/>
                    </a:cubicBezTo>
                    <a:cubicBezTo>
                      <a:pt x="431292" y="1524"/>
                      <a:pt x="480060" y="0"/>
                      <a:pt x="483108" y="0"/>
                    </a:cubicBezTo>
                    <a:close/>
                  </a:path>
                </a:pathLst>
              </a:custGeom>
              <a:blipFill dpi="0" rotWithShape="0">
                <a:blip r:embed="rId3"/>
                <a:srcRect/>
                <a:tile tx="-1397000" ty="2476500" sx="100000" sy="100000" flip="none" algn="tl"/>
              </a:blip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8413D9A-084D-1C16-3563-1E5665589606}"/>
                  </a:ext>
                </a:extLst>
              </p:cNvPr>
              <p:cNvSpPr/>
              <p:nvPr/>
            </p:nvSpPr>
            <p:spPr>
              <a:xfrm>
                <a:off x="5933185" y="3981578"/>
                <a:ext cx="1274064" cy="384048"/>
              </a:xfrm>
              <a:custGeom>
                <a:avLst/>
                <a:gdLst>
                  <a:gd name="connsiteX0" fmla="*/ 0 w 1274064"/>
                  <a:gd name="connsiteY0" fmla="*/ 0 h 384048"/>
                  <a:gd name="connsiteX1" fmla="*/ 184404 w 1274064"/>
                  <a:gd name="connsiteY1" fmla="*/ 175260 h 384048"/>
                  <a:gd name="connsiteX2" fmla="*/ 242316 w 1274064"/>
                  <a:gd name="connsiteY2" fmla="*/ 204216 h 384048"/>
                  <a:gd name="connsiteX3" fmla="*/ 344424 w 1274064"/>
                  <a:gd name="connsiteY3" fmla="*/ 234696 h 384048"/>
                  <a:gd name="connsiteX4" fmla="*/ 385572 w 1274064"/>
                  <a:gd name="connsiteY4" fmla="*/ 262128 h 384048"/>
                  <a:gd name="connsiteX5" fmla="*/ 480060 w 1274064"/>
                  <a:gd name="connsiteY5" fmla="*/ 310896 h 384048"/>
                  <a:gd name="connsiteX6" fmla="*/ 722376 w 1274064"/>
                  <a:gd name="connsiteY6" fmla="*/ 371856 h 384048"/>
                  <a:gd name="connsiteX7" fmla="*/ 822960 w 1274064"/>
                  <a:gd name="connsiteY7" fmla="*/ 371856 h 384048"/>
                  <a:gd name="connsiteX8" fmla="*/ 1127760 w 1274064"/>
                  <a:gd name="connsiteY8" fmla="*/ 341376 h 384048"/>
                  <a:gd name="connsiteX9" fmla="*/ 1232916 w 1274064"/>
                  <a:gd name="connsiteY9" fmla="*/ 341376 h 384048"/>
                  <a:gd name="connsiteX10" fmla="*/ 1274064 w 1274064"/>
                  <a:gd name="connsiteY10" fmla="*/ 345948 h 384048"/>
                  <a:gd name="connsiteX11" fmla="*/ 1207008 w 1274064"/>
                  <a:gd name="connsiteY11" fmla="*/ 347472 h 384048"/>
                  <a:gd name="connsiteX12" fmla="*/ 1054608 w 1274064"/>
                  <a:gd name="connsiteY12" fmla="*/ 358140 h 384048"/>
                  <a:gd name="connsiteX13" fmla="*/ 815340 w 1274064"/>
                  <a:gd name="connsiteY13" fmla="*/ 384048 h 384048"/>
                  <a:gd name="connsiteX14" fmla="*/ 719328 w 1274064"/>
                  <a:gd name="connsiteY14" fmla="*/ 384048 h 384048"/>
                  <a:gd name="connsiteX15" fmla="*/ 335280 w 1274064"/>
                  <a:gd name="connsiteY15" fmla="*/ 256032 h 384048"/>
                  <a:gd name="connsiteX16" fmla="*/ 269748 w 1274064"/>
                  <a:gd name="connsiteY16" fmla="*/ 240792 h 384048"/>
                  <a:gd name="connsiteX17" fmla="*/ 16764 w 1274064"/>
                  <a:gd name="connsiteY17" fmla="*/ 42672 h 384048"/>
                  <a:gd name="connsiteX18" fmla="*/ 0 w 1274064"/>
                  <a:gd name="connsiteY18" fmla="*/ 0 h 384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74064" h="384048">
                    <a:moveTo>
                      <a:pt x="0" y="0"/>
                    </a:moveTo>
                    <a:cubicBezTo>
                      <a:pt x="42672" y="60960"/>
                      <a:pt x="121920" y="141732"/>
                      <a:pt x="184404" y="175260"/>
                    </a:cubicBezTo>
                    <a:cubicBezTo>
                      <a:pt x="201168" y="185928"/>
                      <a:pt x="220980" y="196596"/>
                      <a:pt x="242316" y="204216"/>
                    </a:cubicBezTo>
                    <a:cubicBezTo>
                      <a:pt x="274320" y="216408"/>
                      <a:pt x="312420" y="220980"/>
                      <a:pt x="344424" y="234696"/>
                    </a:cubicBezTo>
                    <a:cubicBezTo>
                      <a:pt x="359664" y="240792"/>
                      <a:pt x="371856" y="254508"/>
                      <a:pt x="385572" y="262128"/>
                    </a:cubicBezTo>
                    <a:cubicBezTo>
                      <a:pt x="414528" y="280416"/>
                      <a:pt x="448056" y="297180"/>
                      <a:pt x="480060" y="310896"/>
                    </a:cubicBezTo>
                    <a:cubicBezTo>
                      <a:pt x="528828" y="332232"/>
                      <a:pt x="656844" y="371856"/>
                      <a:pt x="722376" y="371856"/>
                    </a:cubicBezTo>
                    <a:lnTo>
                      <a:pt x="822960" y="371856"/>
                    </a:lnTo>
                    <a:lnTo>
                      <a:pt x="1127760" y="341376"/>
                    </a:lnTo>
                    <a:lnTo>
                      <a:pt x="1232916" y="341376"/>
                    </a:lnTo>
                    <a:lnTo>
                      <a:pt x="1274064" y="345948"/>
                    </a:lnTo>
                    <a:lnTo>
                      <a:pt x="1207008" y="347472"/>
                    </a:lnTo>
                    <a:cubicBezTo>
                      <a:pt x="1156716" y="350520"/>
                      <a:pt x="1103376" y="353568"/>
                      <a:pt x="1054608" y="358140"/>
                    </a:cubicBezTo>
                    <a:cubicBezTo>
                      <a:pt x="1039368" y="359664"/>
                      <a:pt x="864108" y="384048"/>
                      <a:pt x="815340" y="384048"/>
                    </a:cubicBezTo>
                    <a:lnTo>
                      <a:pt x="719328" y="384048"/>
                    </a:lnTo>
                    <a:cubicBezTo>
                      <a:pt x="589788" y="374904"/>
                      <a:pt x="464820" y="326136"/>
                      <a:pt x="335280" y="256032"/>
                    </a:cubicBezTo>
                    <a:cubicBezTo>
                      <a:pt x="315468" y="245364"/>
                      <a:pt x="291084" y="245364"/>
                      <a:pt x="269748" y="240792"/>
                    </a:cubicBezTo>
                    <a:cubicBezTo>
                      <a:pt x="187452" y="224028"/>
                      <a:pt x="64008" y="143256"/>
                      <a:pt x="16764" y="42672"/>
                    </a:cubicBezTo>
                    <a:cubicBezTo>
                      <a:pt x="10668" y="28956"/>
                      <a:pt x="4572" y="13716"/>
                      <a:pt x="0" y="0"/>
                    </a:cubicBezTo>
                    <a:close/>
                  </a:path>
                </a:pathLst>
              </a:custGeom>
              <a:blipFill dpi="0" rotWithShape="0">
                <a:blip r:embed="rId3"/>
                <a:srcRect/>
                <a:tile tx="-1397000" ty="2476500" sx="100000" sy="100000" flip="none" algn="tl"/>
              </a:blip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2BF1632-1F7D-AFB3-16E1-2F81A8DE5F7D}"/>
              </a:ext>
            </a:extLst>
          </p:cNvPr>
          <p:cNvGrpSpPr/>
          <p:nvPr/>
        </p:nvGrpSpPr>
        <p:grpSpPr>
          <a:xfrm>
            <a:off x="830271" y="1913125"/>
            <a:ext cx="3489625" cy="1059549"/>
            <a:chOff x="7699833" y="1913125"/>
            <a:chExt cx="3489625" cy="105954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F05C079-98BB-50CB-873E-77401F8250EC}"/>
                </a:ext>
              </a:extLst>
            </p:cNvPr>
            <p:cNvGrpSpPr/>
            <p:nvPr/>
          </p:nvGrpSpPr>
          <p:grpSpPr>
            <a:xfrm>
              <a:off x="7699833" y="1913125"/>
              <a:ext cx="2802463" cy="1059549"/>
              <a:chOff x="1014366" y="1951608"/>
              <a:chExt cx="2802463" cy="1059549"/>
            </a:xfrm>
          </p:grpSpPr>
          <p:sp>
            <p:nvSpPr>
              <p:cNvPr id="30" name="Text Box 9">
                <a:extLst>
                  <a:ext uri="{FF2B5EF4-FFF2-40B4-BE49-F238E27FC236}">
                    <a16:creationId xmlns:a16="http://schemas.microsoft.com/office/drawing/2014/main" id="{F30F544E-8E4A-DF89-CF1C-3A1770A2FF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5962" y="1951608"/>
                <a:ext cx="2620867" cy="430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r" eaLnBrk="1" hangingPunct="1">
                  <a:spcBef>
                    <a:spcPct val="50000"/>
                  </a:spcBef>
                </a:pPr>
                <a:r>
                  <a:rPr lang="zh-CN" altLang="en-US" sz="2200" dirty="0">
                    <a:solidFill>
                      <a:srgbClr val="0C615C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单击此处添加标题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1148DAE-9C0B-1D8F-A127-279EDCD621D1}"/>
                  </a:ext>
                </a:extLst>
              </p:cNvPr>
              <p:cNvSpPr txBox="1"/>
              <p:nvPr/>
            </p:nvSpPr>
            <p:spPr>
              <a:xfrm>
                <a:off x="1014366" y="2364826"/>
                <a:ext cx="273014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根据自己的需要添加适当的文字，此处添加详细文本描述，建议与标题相关尽量简洁。。。</a:t>
                </a:r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99855E1-ADFA-92A3-B78D-3CA5F7B01702}"/>
                </a:ext>
              </a:extLst>
            </p:cNvPr>
            <p:cNvSpPr/>
            <p:nvPr/>
          </p:nvSpPr>
          <p:spPr>
            <a:xfrm flipH="1">
              <a:off x="10547638" y="1950743"/>
              <a:ext cx="641820" cy="417229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3A00199-B74E-7D40-D270-A64AAC1905A9}"/>
              </a:ext>
            </a:extLst>
          </p:cNvPr>
          <p:cNvGrpSpPr/>
          <p:nvPr/>
        </p:nvGrpSpPr>
        <p:grpSpPr>
          <a:xfrm>
            <a:off x="7109113" y="4236760"/>
            <a:ext cx="3320868" cy="1059549"/>
            <a:chOff x="7109113" y="1913125"/>
            <a:chExt cx="3320868" cy="1059549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946FF37-7279-A105-F12F-A6FA63A51831}"/>
                </a:ext>
              </a:extLst>
            </p:cNvPr>
            <p:cNvGrpSpPr/>
            <p:nvPr/>
          </p:nvGrpSpPr>
          <p:grpSpPr>
            <a:xfrm>
              <a:off x="7616602" y="1913125"/>
              <a:ext cx="2813379" cy="1059549"/>
              <a:chOff x="931135" y="1951608"/>
              <a:chExt cx="2813379" cy="1059549"/>
            </a:xfrm>
          </p:grpSpPr>
          <p:sp>
            <p:nvSpPr>
              <p:cNvPr id="37" name="Text Box 9">
                <a:extLst>
                  <a:ext uri="{FF2B5EF4-FFF2-40B4-BE49-F238E27FC236}">
                    <a16:creationId xmlns:a16="http://schemas.microsoft.com/office/drawing/2014/main" id="{C0FFCA79-AFA4-ECF6-FBB5-61A4CB8777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1135" y="1951608"/>
                <a:ext cx="2620867" cy="430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200" dirty="0">
                    <a:solidFill>
                      <a:srgbClr val="0C615C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单击此处添加标题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1A37BF9-16F8-3B9F-6B22-B9954CDB8E08}"/>
                  </a:ext>
                </a:extLst>
              </p:cNvPr>
              <p:cNvSpPr txBox="1"/>
              <p:nvPr/>
            </p:nvSpPr>
            <p:spPr>
              <a:xfrm>
                <a:off x="1014366" y="2364826"/>
                <a:ext cx="273014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根据自己的需要添加适当的文字，此处添加详细文本描述，建议与标题相关尽量简洁。。。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4AA0D09-0FC5-ED2C-A039-E64A5F8433B4}"/>
                </a:ext>
              </a:extLst>
            </p:cNvPr>
            <p:cNvGrpSpPr/>
            <p:nvPr/>
          </p:nvGrpSpPr>
          <p:grpSpPr>
            <a:xfrm>
              <a:off x="7109113" y="1950743"/>
              <a:ext cx="631444" cy="422129"/>
              <a:chOff x="5933185" y="3446654"/>
              <a:chExt cx="1374648" cy="918972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AB6605D-532A-EE1A-FB54-BB0EE8DA7CF0}"/>
                  </a:ext>
                </a:extLst>
              </p:cNvPr>
              <p:cNvSpPr/>
              <p:nvPr/>
            </p:nvSpPr>
            <p:spPr>
              <a:xfrm>
                <a:off x="5936233" y="3446654"/>
                <a:ext cx="1371600" cy="908304"/>
              </a:xfrm>
              <a:custGeom>
                <a:avLst/>
                <a:gdLst>
                  <a:gd name="connsiteX0" fmla="*/ 483108 w 1371600"/>
                  <a:gd name="connsiteY0" fmla="*/ 0 h 908304"/>
                  <a:gd name="connsiteX1" fmla="*/ 559308 w 1371600"/>
                  <a:gd name="connsiteY1" fmla="*/ 7620 h 908304"/>
                  <a:gd name="connsiteX2" fmla="*/ 720852 w 1371600"/>
                  <a:gd name="connsiteY2" fmla="*/ 109728 h 908304"/>
                  <a:gd name="connsiteX3" fmla="*/ 768096 w 1371600"/>
                  <a:gd name="connsiteY3" fmla="*/ 220980 h 908304"/>
                  <a:gd name="connsiteX4" fmla="*/ 794004 w 1371600"/>
                  <a:gd name="connsiteY4" fmla="*/ 237744 h 908304"/>
                  <a:gd name="connsiteX5" fmla="*/ 836676 w 1371600"/>
                  <a:gd name="connsiteY5" fmla="*/ 271272 h 908304"/>
                  <a:gd name="connsiteX6" fmla="*/ 880873 w 1371600"/>
                  <a:gd name="connsiteY6" fmla="*/ 335280 h 908304"/>
                  <a:gd name="connsiteX7" fmla="*/ 906780 w 1371600"/>
                  <a:gd name="connsiteY7" fmla="*/ 438912 h 908304"/>
                  <a:gd name="connsiteX8" fmla="*/ 899160 w 1371600"/>
                  <a:gd name="connsiteY8" fmla="*/ 490728 h 908304"/>
                  <a:gd name="connsiteX9" fmla="*/ 786384 w 1371600"/>
                  <a:gd name="connsiteY9" fmla="*/ 611124 h 908304"/>
                  <a:gd name="connsiteX10" fmla="*/ 714756 w 1371600"/>
                  <a:gd name="connsiteY10" fmla="*/ 620268 h 908304"/>
                  <a:gd name="connsiteX11" fmla="*/ 704088 w 1371600"/>
                  <a:gd name="connsiteY11" fmla="*/ 632460 h 908304"/>
                  <a:gd name="connsiteX12" fmla="*/ 650748 w 1371600"/>
                  <a:gd name="connsiteY12" fmla="*/ 681228 h 908304"/>
                  <a:gd name="connsiteX13" fmla="*/ 768096 w 1371600"/>
                  <a:gd name="connsiteY13" fmla="*/ 708660 h 908304"/>
                  <a:gd name="connsiteX14" fmla="*/ 964692 w 1371600"/>
                  <a:gd name="connsiteY14" fmla="*/ 733044 h 908304"/>
                  <a:gd name="connsiteX15" fmla="*/ 1312164 w 1371600"/>
                  <a:gd name="connsiteY15" fmla="*/ 827532 h 908304"/>
                  <a:gd name="connsiteX16" fmla="*/ 1351788 w 1371600"/>
                  <a:gd name="connsiteY16" fmla="*/ 870204 h 908304"/>
                  <a:gd name="connsiteX17" fmla="*/ 1057656 w 1371600"/>
                  <a:gd name="connsiteY17" fmla="*/ 769620 h 908304"/>
                  <a:gd name="connsiteX18" fmla="*/ 894588 w 1371600"/>
                  <a:gd name="connsiteY18" fmla="*/ 771144 h 908304"/>
                  <a:gd name="connsiteX19" fmla="*/ 740664 w 1371600"/>
                  <a:gd name="connsiteY19" fmla="*/ 755904 h 908304"/>
                  <a:gd name="connsiteX20" fmla="*/ 550164 w 1371600"/>
                  <a:gd name="connsiteY20" fmla="*/ 694944 h 908304"/>
                  <a:gd name="connsiteX21" fmla="*/ 451104 w 1371600"/>
                  <a:gd name="connsiteY21" fmla="*/ 655320 h 908304"/>
                  <a:gd name="connsiteX22" fmla="*/ 353568 w 1371600"/>
                  <a:gd name="connsiteY22" fmla="*/ 547116 h 908304"/>
                  <a:gd name="connsiteX23" fmla="*/ 336804 w 1371600"/>
                  <a:gd name="connsiteY23" fmla="*/ 472440 h 908304"/>
                  <a:gd name="connsiteX24" fmla="*/ 402336 w 1371600"/>
                  <a:gd name="connsiteY24" fmla="*/ 376428 h 908304"/>
                  <a:gd name="connsiteX25" fmla="*/ 391668 w 1371600"/>
                  <a:gd name="connsiteY25" fmla="*/ 443484 h 908304"/>
                  <a:gd name="connsiteX26" fmla="*/ 396240 w 1371600"/>
                  <a:gd name="connsiteY26" fmla="*/ 469392 h 908304"/>
                  <a:gd name="connsiteX27" fmla="*/ 518160 w 1371600"/>
                  <a:gd name="connsiteY27" fmla="*/ 542544 h 908304"/>
                  <a:gd name="connsiteX28" fmla="*/ 633984 w 1371600"/>
                  <a:gd name="connsiteY28" fmla="*/ 434340 h 908304"/>
                  <a:gd name="connsiteX29" fmla="*/ 606552 w 1371600"/>
                  <a:gd name="connsiteY29" fmla="*/ 353568 h 908304"/>
                  <a:gd name="connsiteX30" fmla="*/ 435864 w 1371600"/>
                  <a:gd name="connsiteY30" fmla="*/ 269748 h 908304"/>
                  <a:gd name="connsiteX31" fmla="*/ 263652 w 1371600"/>
                  <a:gd name="connsiteY31" fmla="*/ 409956 h 908304"/>
                  <a:gd name="connsiteX32" fmla="*/ 458724 w 1371600"/>
                  <a:gd name="connsiteY32" fmla="*/ 704088 h 908304"/>
                  <a:gd name="connsiteX33" fmla="*/ 502920 w 1371600"/>
                  <a:gd name="connsiteY33" fmla="*/ 725424 h 908304"/>
                  <a:gd name="connsiteX34" fmla="*/ 603504 w 1371600"/>
                  <a:gd name="connsiteY34" fmla="*/ 749808 h 908304"/>
                  <a:gd name="connsiteX35" fmla="*/ 646176 w 1371600"/>
                  <a:gd name="connsiteY35" fmla="*/ 760476 h 908304"/>
                  <a:gd name="connsiteX36" fmla="*/ 844296 w 1371600"/>
                  <a:gd name="connsiteY36" fmla="*/ 790956 h 908304"/>
                  <a:gd name="connsiteX37" fmla="*/ 1132332 w 1371600"/>
                  <a:gd name="connsiteY37" fmla="*/ 794004 h 908304"/>
                  <a:gd name="connsiteX38" fmla="*/ 1371600 w 1371600"/>
                  <a:gd name="connsiteY38" fmla="*/ 908304 h 908304"/>
                  <a:gd name="connsiteX39" fmla="*/ 1133856 w 1371600"/>
                  <a:gd name="connsiteY39" fmla="*/ 854964 h 908304"/>
                  <a:gd name="connsiteX40" fmla="*/ 1082040 w 1371600"/>
                  <a:gd name="connsiteY40" fmla="*/ 856488 h 908304"/>
                  <a:gd name="connsiteX41" fmla="*/ 883920 w 1371600"/>
                  <a:gd name="connsiteY41" fmla="*/ 873252 h 908304"/>
                  <a:gd name="connsiteX42" fmla="*/ 778764 w 1371600"/>
                  <a:gd name="connsiteY42" fmla="*/ 873252 h 908304"/>
                  <a:gd name="connsiteX43" fmla="*/ 627888 w 1371600"/>
                  <a:gd name="connsiteY43" fmla="*/ 854964 h 908304"/>
                  <a:gd name="connsiteX44" fmla="*/ 480060 w 1371600"/>
                  <a:gd name="connsiteY44" fmla="*/ 815340 h 908304"/>
                  <a:gd name="connsiteX45" fmla="*/ 358140 w 1371600"/>
                  <a:gd name="connsiteY45" fmla="*/ 757428 h 908304"/>
                  <a:gd name="connsiteX46" fmla="*/ 248412 w 1371600"/>
                  <a:gd name="connsiteY46" fmla="*/ 713232 h 908304"/>
                  <a:gd name="connsiteX47" fmla="*/ 120396 w 1371600"/>
                  <a:gd name="connsiteY47" fmla="*/ 637032 h 908304"/>
                  <a:gd name="connsiteX48" fmla="*/ 1524 w 1371600"/>
                  <a:gd name="connsiteY48" fmla="*/ 429768 h 908304"/>
                  <a:gd name="connsiteX49" fmla="*/ 0 w 1371600"/>
                  <a:gd name="connsiteY49" fmla="*/ 413004 h 908304"/>
                  <a:gd name="connsiteX50" fmla="*/ 0 w 1371600"/>
                  <a:gd name="connsiteY50" fmla="*/ 355092 h 908304"/>
                  <a:gd name="connsiteX51" fmla="*/ 7620 w 1371600"/>
                  <a:gd name="connsiteY51" fmla="*/ 300228 h 908304"/>
                  <a:gd name="connsiteX52" fmla="*/ 54864 w 1371600"/>
                  <a:gd name="connsiteY52" fmla="*/ 193548 h 908304"/>
                  <a:gd name="connsiteX53" fmla="*/ 217932 w 1371600"/>
                  <a:gd name="connsiteY53" fmla="*/ 103632 h 908304"/>
                  <a:gd name="connsiteX54" fmla="*/ 265176 w 1371600"/>
                  <a:gd name="connsiteY54" fmla="*/ 62484 h 908304"/>
                  <a:gd name="connsiteX55" fmla="*/ 406908 w 1371600"/>
                  <a:gd name="connsiteY55" fmla="*/ 6096 h 908304"/>
                  <a:gd name="connsiteX56" fmla="*/ 483108 w 1371600"/>
                  <a:gd name="connsiteY56" fmla="*/ 0 h 908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371600" h="908304">
                    <a:moveTo>
                      <a:pt x="483108" y="0"/>
                    </a:moveTo>
                    <a:cubicBezTo>
                      <a:pt x="507492" y="0"/>
                      <a:pt x="534924" y="1524"/>
                      <a:pt x="559308" y="7620"/>
                    </a:cubicBezTo>
                    <a:cubicBezTo>
                      <a:pt x="609600" y="22860"/>
                      <a:pt x="673608" y="47244"/>
                      <a:pt x="720852" y="109728"/>
                    </a:cubicBezTo>
                    <a:cubicBezTo>
                      <a:pt x="748284" y="144780"/>
                      <a:pt x="752856" y="187452"/>
                      <a:pt x="768096" y="220980"/>
                    </a:cubicBezTo>
                    <a:cubicBezTo>
                      <a:pt x="772668" y="230124"/>
                      <a:pt x="784860" y="231648"/>
                      <a:pt x="794004" y="237744"/>
                    </a:cubicBezTo>
                    <a:cubicBezTo>
                      <a:pt x="807720" y="245364"/>
                      <a:pt x="824484" y="257556"/>
                      <a:pt x="836676" y="271272"/>
                    </a:cubicBezTo>
                    <a:cubicBezTo>
                      <a:pt x="854964" y="292608"/>
                      <a:pt x="870204" y="312420"/>
                      <a:pt x="880873" y="335280"/>
                    </a:cubicBezTo>
                    <a:cubicBezTo>
                      <a:pt x="897636" y="367284"/>
                      <a:pt x="906780" y="403860"/>
                      <a:pt x="906780" y="438912"/>
                    </a:cubicBezTo>
                    <a:cubicBezTo>
                      <a:pt x="906780" y="441960"/>
                      <a:pt x="902208" y="472440"/>
                      <a:pt x="899160" y="490728"/>
                    </a:cubicBezTo>
                    <a:cubicBezTo>
                      <a:pt x="891540" y="547116"/>
                      <a:pt x="829056" y="608076"/>
                      <a:pt x="786384" y="611124"/>
                    </a:cubicBezTo>
                    <a:cubicBezTo>
                      <a:pt x="763524" y="614172"/>
                      <a:pt x="737616" y="615696"/>
                      <a:pt x="714756" y="620268"/>
                    </a:cubicBezTo>
                    <a:cubicBezTo>
                      <a:pt x="710184" y="620268"/>
                      <a:pt x="707136" y="627888"/>
                      <a:pt x="704088" y="632460"/>
                    </a:cubicBezTo>
                    <a:cubicBezTo>
                      <a:pt x="691896" y="649224"/>
                      <a:pt x="665988" y="669036"/>
                      <a:pt x="650748" y="681228"/>
                    </a:cubicBezTo>
                    <a:cubicBezTo>
                      <a:pt x="687324" y="691896"/>
                      <a:pt x="728473" y="701040"/>
                      <a:pt x="768096" y="708660"/>
                    </a:cubicBezTo>
                    <a:cubicBezTo>
                      <a:pt x="833628" y="720852"/>
                      <a:pt x="899160" y="728472"/>
                      <a:pt x="964692" y="733044"/>
                    </a:cubicBezTo>
                    <a:cubicBezTo>
                      <a:pt x="1091184" y="742188"/>
                      <a:pt x="1228344" y="749808"/>
                      <a:pt x="1312164" y="827532"/>
                    </a:cubicBezTo>
                    <a:cubicBezTo>
                      <a:pt x="1324356" y="841248"/>
                      <a:pt x="1339597" y="856488"/>
                      <a:pt x="1351788" y="870204"/>
                    </a:cubicBezTo>
                    <a:cubicBezTo>
                      <a:pt x="1254252" y="783336"/>
                      <a:pt x="1153668" y="775716"/>
                      <a:pt x="1057656" y="769620"/>
                    </a:cubicBezTo>
                    <a:lnTo>
                      <a:pt x="894588" y="771144"/>
                    </a:lnTo>
                    <a:cubicBezTo>
                      <a:pt x="844296" y="769620"/>
                      <a:pt x="790956" y="766572"/>
                      <a:pt x="740664" y="755904"/>
                    </a:cubicBezTo>
                    <a:cubicBezTo>
                      <a:pt x="678180" y="743712"/>
                      <a:pt x="612648" y="719328"/>
                      <a:pt x="550164" y="694944"/>
                    </a:cubicBezTo>
                    <a:cubicBezTo>
                      <a:pt x="518160" y="682752"/>
                      <a:pt x="484632" y="673608"/>
                      <a:pt x="451104" y="655320"/>
                    </a:cubicBezTo>
                    <a:cubicBezTo>
                      <a:pt x="414528" y="637032"/>
                      <a:pt x="365760" y="579120"/>
                      <a:pt x="353568" y="547116"/>
                    </a:cubicBezTo>
                    <a:cubicBezTo>
                      <a:pt x="344424" y="519684"/>
                      <a:pt x="336804" y="495300"/>
                      <a:pt x="336804" y="472440"/>
                    </a:cubicBezTo>
                    <a:cubicBezTo>
                      <a:pt x="336804" y="438912"/>
                      <a:pt x="352044" y="387096"/>
                      <a:pt x="402336" y="376428"/>
                    </a:cubicBezTo>
                    <a:lnTo>
                      <a:pt x="391668" y="443484"/>
                    </a:lnTo>
                    <a:cubicBezTo>
                      <a:pt x="393192" y="452628"/>
                      <a:pt x="391668" y="461772"/>
                      <a:pt x="396240" y="469392"/>
                    </a:cubicBezTo>
                    <a:cubicBezTo>
                      <a:pt x="426720" y="527304"/>
                      <a:pt x="472440" y="542544"/>
                      <a:pt x="518160" y="542544"/>
                    </a:cubicBezTo>
                    <a:cubicBezTo>
                      <a:pt x="598932" y="542544"/>
                      <a:pt x="633984" y="509016"/>
                      <a:pt x="633984" y="434340"/>
                    </a:cubicBezTo>
                    <a:cubicBezTo>
                      <a:pt x="633984" y="411480"/>
                      <a:pt x="623316" y="376428"/>
                      <a:pt x="606552" y="353568"/>
                    </a:cubicBezTo>
                    <a:cubicBezTo>
                      <a:pt x="554736" y="283464"/>
                      <a:pt x="493776" y="269748"/>
                      <a:pt x="435864" y="269748"/>
                    </a:cubicBezTo>
                    <a:cubicBezTo>
                      <a:pt x="347472" y="269748"/>
                      <a:pt x="263652" y="323088"/>
                      <a:pt x="263652" y="409956"/>
                    </a:cubicBezTo>
                    <a:cubicBezTo>
                      <a:pt x="263652" y="495300"/>
                      <a:pt x="362712" y="659892"/>
                      <a:pt x="458724" y="704088"/>
                    </a:cubicBezTo>
                    <a:cubicBezTo>
                      <a:pt x="472440" y="710184"/>
                      <a:pt x="486156" y="719328"/>
                      <a:pt x="502920" y="725424"/>
                    </a:cubicBezTo>
                    <a:cubicBezTo>
                      <a:pt x="534924" y="739140"/>
                      <a:pt x="569976" y="745236"/>
                      <a:pt x="603504" y="749808"/>
                    </a:cubicBezTo>
                    <a:cubicBezTo>
                      <a:pt x="617220" y="751332"/>
                      <a:pt x="632460" y="757428"/>
                      <a:pt x="646176" y="760476"/>
                    </a:cubicBezTo>
                    <a:cubicBezTo>
                      <a:pt x="708660" y="777240"/>
                      <a:pt x="780288" y="786384"/>
                      <a:pt x="844296" y="790956"/>
                    </a:cubicBezTo>
                    <a:lnTo>
                      <a:pt x="1132332" y="794004"/>
                    </a:lnTo>
                    <a:cubicBezTo>
                      <a:pt x="1208532" y="800100"/>
                      <a:pt x="1299973" y="810768"/>
                      <a:pt x="1371600" y="908304"/>
                    </a:cubicBezTo>
                    <a:cubicBezTo>
                      <a:pt x="1333500" y="873252"/>
                      <a:pt x="1191768" y="854964"/>
                      <a:pt x="1133856" y="854964"/>
                    </a:cubicBezTo>
                    <a:lnTo>
                      <a:pt x="1082040" y="856488"/>
                    </a:lnTo>
                    <a:lnTo>
                      <a:pt x="883920" y="873252"/>
                    </a:lnTo>
                    <a:lnTo>
                      <a:pt x="778764" y="873252"/>
                    </a:lnTo>
                    <a:cubicBezTo>
                      <a:pt x="726948" y="867156"/>
                      <a:pt x="678180" y="864108"/>
                      <a:pt x="627888" y="854964"/>
                    </a:cubicBezTo>
                    <a:cubicBezTo>
                      <a:pt x="580644" y="845820"/>
                      <a:pt x="525780" y="832104"/>
                      <a:pt x="480060" y="815340"/>
                    </a:cubicBezTo>
                    <a:cubicBezTo>
                      <a:pt x="440436" y="801624"/>
                      <a:pt x="400812" y="775716"/>
                      <a:pt x="358140" y="757428"/>
                    </a:cubicBezTo>
                    <a:cubicBezTo>
                      <a:pt x="321564" y="742188"/>
                      <a:pt x="283464" y="729996"/>
                      <a:pt x="248412" y="713232"/>
                    </a:cubicBezTo>
                    <a:cubicBezTo>
                      <a:pt x="205740" y="694944"/>
                      <a:pt x="161544" y="669036"/>
                      <a:pt x="120396" y="637032"/>
                    </a:cubicBezTo>
                    <a:cubicBezTo>
                      <a:pt x="41148" y="576072"/>
                      <a:pt x="9144" y="495300"/>
                      <a:pt x="1524" y="429768"/>
                    </a:cubicBezTo>
                    <a:cubicBezTo>
                      <a:pt x="1524" y="425196"/>
                      <a:pt x="0" y="416052"/>
                      <a:pt x="0" y="413004"/>
                    </a:cubicBezTo>
                    <a:lnTo>
                      <a:pt x="0" y="355092"/>
                    </a:lnTo>
                    <a:cubicBezTo>
                      <a:pt x="3048" y="336804"/>
                      <a:pt x="3048" y="316992"/>
                      <a:pt x="7620" y="300228"/>
                    </a:cubicBezTo>
                    <a:cubicBezTo>
                      <a:pt x="13716" y="266700"/>
                      <a:pt x="28956" y="227076"/>
                      <a:pt x="54864" y="193548"/>
                    </a:cubicBezTo>
                    <a:cubicBezTo>
                      <a:pt x="102108" y="129540"/>
                      <a:pt x="166116" y="114300"/>
                      <a:pt x="217932" y="103632"/>
                    </a:cubicBezTo>
                    <a:cubicBezTo>
                      <a:pt x="234696" y="100584"/>
                      <a:pt x="246888" y="76200"/>
                      <a:pt x="265176" y="62484"/>
                    </a:cubicBezTo>
                    <a:cubicBezTo>
                      <a:pt x="310896" y="25908"/>
                      <a:pt x="359664" y="13716"/>
                      <a:pt x="406908" y="6096"/>
                    </a:cubicBezTo>
                    <a:cubicBezTo>
                      <a:pt x="431292" y="1524"/>
                      <a:pt x="480060" y="0"/>
                      <a:pt x="483108" y="0"/>
                    </a:cubicBezTo>
                    <a:close/>
                  </a:path>
                </a:pathLst>
              </a:custGeom>
              <a:blipFill dpi="0" rotWithShape="0">
                <a:blip r:embed="rId3"/>
                <a:srcRect/>
                <a:tile tx="-1397000" ty="2476500" sx="100000" sy="100000" flip="none" algn="tl"/>
              </a:blip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8701CF9-C30F-9681-88B1-C57E59407287}"/>
                  </a:ext>
                </a:extLst>
              </p:cNvPr>
              <p:cNvSpPr/>
              <p:nvPr/>
            </p:nvSpPr>
            <p:spPr>
              <a:xfrm>
                <a:off x="5933185" y="3981578"/>
                <a:ext cx="1274064" cy="384048"/>
              </a:xfrm>
              <a:custGeom>
                <a:avLst/>
                <a:gdLst>
                  <a:gd name="connsiteX0" fmla="*/ 0 w 1274064"/>
                  <a:gd name="connsiteY0" fmla="*/ 0 h 384048"/>
                  <a:gd name="connsiteX1" fmla="*/ 184404 w 1274064"/>
                  <a:gd name="connsiteY1" fmla="*/ 175260 h 384048"/>
                  <a:gd name="connsiteX2" fmla="*/ 242316 w 1274064"/>
                  <a:gd name="connsiteY2" fmla="*/ 204216 h 384048"/>
                  <a:gd name="connsiteX3" fmla="*/ 344424 w 1274064"/>
                  <a:gd name="connsiteY3" fmla="*/ 234696 h 384048"/>
                  <a:gd name="connsiteX4" fmla="*/ 385572 w 1274064"/>
                  <a:gd name="connsiteY4" fmla="*/ 262128 h 384048"/>
                  <a:gd name="connsiteX5" fmla="*/ 480060 w 1274064"/>
                  <a:gd name="connsiteY5" fmla="*/ 310896 h 384048"/>
                  <a:gd name="connsiteX6" fmla="*/ 722376 w 1274064"/>
                  <a:gd name="connsiteY6" fmla="*/ 371856 h 384048"/>
                  <a:gd name="connsiteX7" fmla="*/ 822960 w 1274064"/>
                  <a:gd name="connsiteY7" fmla="*/ 371856 h 384048"/>
                  <a:gd name="connsiteX8" fmla="*/ 1127760 w 1274064"/>
                  <a:gd name="connsiteY8" fmla="*/ 341376 h 384048"/>
                  <a:gd name="connsiteX9" fmla="*/ 1232916 w 1274064"/>
                  <a:gd name="connsiteY9" fmla="*/ 341376 h 384048"/>
                  <a:gd name="connsiteX10" fmla="*/ 1274064 w 1274064"/>
                  <a:gd name="connsiteY10" fmla="*/ 345948 h 384048"/>
                  <a:gd name="connsiteX11" fmla="*/ 1207008 w 1274064"/>
                  <a:gd name="connsiteY11" fmla="*/ 347472 h 384048"/>
                  <a:gd name="connsiteX12" fmla="*/ 1054608 w 1274064"/>
                  <a:gd name="connsiteY12" fmla="*/ 358140 h 384048"/>
                  <a:gd name="connsiteX13" fmla="*/ 815340 w 1274064"/>
                  <a:gd name="connsiteY13" fmla="*/ 384048 h 384048"/>
                  <a:gd name="connsiteX14" fmla="*/ 719328 w 1274064"/>
                  <a:gd name="connsiteY14" fmla="*/ 384048 h 384048"/>
                  <a:gd name="connsiteX15" fmla="*/ 335280 w 1274064"/>
                  <a:gd name="connsiteY15" fmla="*/ 256032 h 384048"/>
                  <a:gd name="connsiteX16" fmla="*/ 269748 w 1274064"/>
                  <a:gd name="connsiteY16" fmla="*/ 240792 h 384048"/>
                  <a:gd name="connsiteX17" fmla="*/ 16764 w 1274064"/>
                  <a:gd name="connsiteY17" fmla="*/ 42672 h 384048"/>
                  <a:gd name="connsiteX18" fmla="*/ 0 w 1274064"/>
                  <a:gd name="connsiteY18" fmla="*/ 0 h 384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74064" h="384048">
                    <a:moveTo>
                      <a:pt x="0" y="0"/>
                    </a:moveTo>
                    <a:cubicBezTo>
                      <a:pt x="42672" y="60960"/>
                      <a:pt x="121920" y="141732"/>
                      <a:pt x="184404" y="175260"/>
                    </a:cubicBezTo>
                    <a:cubicBezTo>
                      <a:pt x="201168" y="185928"/>
                      <a:pt x="220980" y="196596"/>
                      <a:pt x="242316" y="204216"/>
                    </a:cubicBezTo>
                    <a:cubicBezTo>
                      <a:pt x="274320" y="216408"/>
                      <a:pt x="312420" y="220980"/>
                      <a:pt x="344424" y="234696"/>
                    </a:cubicBezTo>
                    <a:cubicBezTo>
                      <a:pt x="359664" y="240792"/>
                      <a:pt x="371856" y="254508"/>
                      <a:pt x="385572" y="262128"/>
                    </a:cubicBezTo>
                    <a:cubicBezTo>
                      <a:pt x="414528" y="280416"/>
                      <a:pt x="448056" y="297180"/>
                      <a:pt x="480060" y="310896"/>
                    </a:cubicBezTo>
                    <a:cubicBezTo>
                      <a:pt x="528828" y="332232"/>
                      <a:pt x="656844" y="371856"/>
                      <a:pt x="722376" y="371856"/>
                    </a:cubicBezTo>
                    <a:lnTo>
                      <a:pt x="822960" y="371856"/>
                    </a:lnTo>
                    <a:lnTo>
                      <a:pt x="1127760" y="341376"/>
                    </a:lnTo>
                    <a:lnTo>
                      <a:pt x="1232916" y="341376"/>
                    </a:lnTo>
                    <a:lnTo>
                      <a:pt x="1274064" y="345948"/>
                    </a:lnTo>
                    <a:lnTo>
                      <a:pt x="1207008" y="347472"/>
                    </a:lnTo>
                    <a:cubicBezTo>
                      <a:pt x="1156716" y="350520"/>
                      <a:pt x="1103376" y="353568"/>
                      <a:pt x="1054608" y="358140"/>
                    </a:cubicBezTo>
                    <a:cubicBezTo>
                      <a:pt x="1039368" y="359664"/>
                      <a:pt x="864108" y="384048"/>
                      <a:pt x="815340" y="384048"/>
                    </a:cubicBezTo>
                    <a:lnTo>
                      <a:pt x="719328" y="384048"/>
                    </a:lnTo>
                    <a:cubicBezTo>
                      <a:pt x="589788" y="374904"/>
                      <a:pt x="464820" y="326136"/>
                      <a:pt x="335280" y="256032"/>
                    </a:cubicBezTo>
                    <a:cubicBezTo>
                      <a:pt x="315468" y="245364"/>
                      <a:pt x="291084" y="245364"/>
                      <a:pt x="269748" y="240792"/>
                    </a:cubicBezTo>
                    <a:cubicBezTo>
                      <a:pt x="187452" y="224028"/>
                      <a:pt x="64008" y="143256"/>
                      <a:pt x="16764" y="42672"/>
                    </a:cubicBezTo>
                    <a:cubicBezTo>
                      <a:pt x="10668" y="28956"/>
                      <a:pt x="4572" y="13716"/>
                      <a:pt x="0" y="0"/>
                    </a:cubicBezTo>
                    <a:close/>
                  </a:path>
                </a:pathLst>
              </a:custGeom>
              <a:blipFill dpi="0" rotWithShape="0">
                <a:blip r:embed="rId3"/>
                <a:srcRect/>
                <a:tile tx="-1397000" ty="2476500" sx="100000" sy="100000" flip="none" algn="tl"/>
              </a:blip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2F7B863-0E8A-B2DE-E91D-274CFF062255}"/>
              </a:ext>
            </a:extLst>
          </p:cNvPr>
          <p:cNvGrpSpPr/>
          <p:nvPr/>
        </p:nvGrpSpPr>
        <p:grpSpPr>
          <a:xfrm>
            <a:off x="830271" y="4236760"/>
            <a:ext cx="3489625" cy="1059549"/>
            <a:chOff x="7699833" y="1913125"/>
            <a:chExt cx="3489625" cy="1059549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2EEF7DF-A394-A753-E491-9F7977F6DFE1}"/>
                </a:ext>
              </a:extLst>
            </p:cNvPr>
            <p:cNvGrpSpPr/>
            <p:nvPr/>
          </p:nvGrpSpPr>
          <p:grpSpPr>
            <a:xfrm>
              <a:off x="7699833" y="1913125"/>
              <a:ext cx="2802463" cy="1059549"/>
              <a:chOff x="1014366" y="1951608"/>
              <a:chExt cx="2802463" cy="1059549"/>
            </a:xfrm>
          </p:grpSpPr>
          <p:sp>
            <p:nvSpPr>
              <p:cNvPr id="44" name="Text Box 9">
                <a:extLst>
                  <a:ext uri="{FF2B5EF4-FFF2-40B4-BE49-F238E27FC236}">
                    <a16:creationId xmlns:a16="http://schemas.microsoft.com/office/drawing/2014/main" id="{00C83855-83B2-AEFD-3A72-94CA6ABA6E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95962" y="1951608"/>
                <a:ext cx="2620867" cy="430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r" eaLnBrk="1" hangingPunct="1">
                  <a:spcBef>
                    <a:spcPct val="50000"/>
                  </a:spcBef>
                </a:pPr>
                <a:r>
                  <a:rPr lang="zh-CN" altLang="en-US" sz="2200" dirty="0">
                    <a:solidFill>
                      <a:srgbClr val="0C615C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单击此处添加标题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F7B1DD57-E567-924D-5F50-3159F74E790A}"/>
                  </a:ext>
                </a:extLst>
              </p:cNvPr>
              <p:cNvSpPr txBox="1"/>
              <p:nvPr/>
            </p:nvSpPr>
            <p:spPr>
              <a:xfrm>
                <a:off x="1014366" y="2364826"/>
                <a:ext cx="273014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根据自己的需要添加适当的文字，此处添加详细文本描述，建议与标题相关尽量简洁。。。</a:t>
                </a:r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88599FB-DC58-409E-C2E8-9551B7838193}"/>
                </a:ext>
              </a:extLst>
            </p:cNvPr>
            <p:cNvSpPr/>
            <p:nvPr/>
          </p:nvSpPr>
          <p:spPr>
            <a:xfrm flipH="1">
              <a:off x="10547638" y="1950743"/>
              <a:ext cx="641820" cy="417229"/>
            </a:xfrm>
            <a:custGeom>
              <a:avLst/>
              <a:gdLst>
                <a:gd name="connsiteX0" fmla="*/ 483108 w 1371600"/>
                <a:gd name="connsiteY0" fmla="*/ 0 h 908304"/>
                <a:gd name="connsiteX1" fmla="*/ 559308 w 1371600"/>
                <a:gd name="connsiteY1" fmla="*/ 7620 h 908304"/>
                <a:gd name="connsiteX2" fmla="*/ 720852 w 1371600"/>
                <a:gd name="connsiteY2" fmla="*/ 109728 h 908304"/>
                <a:gd name="connsiteX3" fmla="*/ 768096 w 1371600"/>
                <a:gd name="connsiteY3" fmla="*/ 220980 h 908304"/>
                <a:gd name="connsiteX4" fmla="*/ 794004 w 1371600"/>
                <a:gd name="connsiteY4" fmla="*/ 237744 h 908304"/>
                <a:gd name="connsiteX5" fmla="*/ 836676 w 1371600"/>
                <a:gd name="connsiteY5" fmla="*/ 271272 h 908304"/>
                <a:gd name="connsiteX6" fmla="*/ 880873 w 1371600"/>
                <a:gd name="connsiteY6" fmla="*/ 335280 h 908304"/>
                <a:gd name="connsiteX7" fmla="*/ 906780 w 1371600"/>
                <a:gd name="connsiteY7" fmla="*/ 438912 h 908304"/>
                <a:gd name="connsiteX8" fmla="*/ 899160 w 1371600"/>
                <a:gd name="connsiteY8" fmla="*/ 490728 h 908304"/>
                <a:gd name="connsiteX9" fmla="*/ 786384 w 1371600"/>
                <a:gd name="connsiteY9" fmla="*/ 611124 h 908304"/>
                <a:gd name="connsiteX10" fmla="*/ 714756 w 1371600"/>
                <a:gd name="connsiteY10" fmla="*/ 620268 h 908304"/>
                <a:gd name="connsiteX11" fmla="*/ 704088 w 1371600"/>
                <a:gd name="connsiteY11" fmla="*/ 632460 h 908304"/>
                <a:gd name="connsiteX12" fmla="*/ 650748 w 1371600"/>
                <a:gd name="connsiteY12" fmla="*/ 681228 h 908304"/>
                <a:gd name="connsiteX13" fmla="*/ 768096 w 1371600"/>
                <a:gd name="connsiteY13" fmla="*/ 708660 h 908304"/>
                <a:gd name="connsiteX14" fmla="*/ 964692 w 1371600"/>
                <a:gd name="connsiteY14" fmla="*/ 733044 h 908304"/>
                <a:gd name="connsiteX15" fmla="*/ 1312164 w 1371600"/>
                <a:gd name="connsiteY15" fmla="*/ 827532 h 908304"/>
                <a:gd name="connsiteX16" fmla="*/ 1351788 w 1371600"/>
                <a:gd name="connsiteY16" fmla="*/ 870204 h 908304"/>
                <a:gd name="connsiteX17" fmla="*/ 1057656 w 1371600"/>
                <a:gd name="connsiteY17" fmla="*/ 769620 h 908304"/>
                <a:gd name="connsiteX18" fmla="*/ 894588 w 1371600"/>
                <a:gd name="connsiteY18" fmla="*/ 771144 h 908304"/>
                <a:gd name="connsiteX19" fmla="*/ 740664 w 1371600"/>
                <a:gd name="connsiteY19" fmla="*/ 755904 h 908304"/>
                <a:gd name="connsiteX20" fmla="*/ 550164 w 1371600"/>
                <a:gd name="connsiteY20" fmla="*/ 694944 h 908304"/>
                <a:gd name="connsiteX21" fmla="*/ 451104 w 1371600"/>
                <a:gd name="connsiteY21" fmla="*/ 655320 h 908304"/>
                <a:gd name="connsiteX22" fmla="*/ 353568 w 1371600"/>
                <a:gd name="connsiteY22" fmla="*/ 547116 h 908304"/>
                <a:gd name="connsiteX23" fmla="*/ 336804 w 1371600"/>
                <a:gd name="connsiteY23" fmla="*/ 472440 h 908304"/>
                <a:gd name="connsiteX24" fmla="*/ 402336 w 1371600"/>
                <a:gd name="connsiteY24" fmla="*/ 376428 h 908304"/>
                <a:gd name="connsiteX25" fmla="*/ 391668 w 1371600"/>
                <a:gd name="connsiteY25" fmla="*/ 443484 h 908304"/>
                <a:gd name="connsiteX26" fmla="*/ 396240 w 1371600"/>
                <a:gd name="connsiteY26" fmla="*/ 469392 h 908304"/>
                <a:gd name="connsiteX27" fmla="*/ 518160 w 1371600"/>
                <a:gd name="connsiteY27" fmla="*/ 542544 h 908304"/>
                <a:gd name="connsiteX28" fmla="*/ 633984 w 1371600"/>
                <a:gd name="connsiteY28" fmla="*/ 434340 h 908304"/>
                <a:gd name="connsiteX29" fmla="*/ 606552 w 1371600"/>
                <a:gd name="connsiteY29" fmla="*/ 353568 h 908304"/>
                <a:gd name="connsiteX30" fmla="*/ 435864 w 1371600"/>
                <a:gd name="connsiteY30" fmla="*/ 269748 h 908304"/>
                <a:gd name="connsiteX31" fmla="*/ 263652 w 1371600"/>
                <a:gd name="connsiteY31" fmla="*/ 409956 h 908304"/>
                <a:gd name="connsiteX32" fmla="*/ 458724 w 1371600"/>
                <a:gd name="connsiteY32" fmla="*/ 704088 h 908304"/>
                <a:gd name="connsiteX33" fmla="*/ 502920 w 1371600"/>
                <a:gd name="connsiteY33" fmla="*/ 725424 h 908304"/>
                <a:gd name="connsiteX34" fmla="*/ 603504 w 1371600"/>
                <a:gd name="connsiteY34" fmla="*/ 749808 h 908304"/>
                <a:gd name="connsiteX35" fmla="*/ 646176 w 1371600"/>
                <a:gd name="connsiteY35" fmla="*/ 760476 h 908304"/>
                <a:gd name="connsiteX36" fmla="*/ 844296 w 1371600"/>
                <a:gd name="connsiteY36" fmla="*/ 790956 h 908304"/>
                <a:gd name="connsiteX37" fmla="*/ 1132332 w 1371600"/>
                <a:gd name="connsiteY37" fmla="*/ 794004 h 908304"/>
                <a:gd name="connsiteX38" fmla="*/ 1371600 w 1371600"/>
                <a:gd name="connsiteY38" fmla="*/ 908304 h 908304"/>
                <a:gd name="connsiteX39" fmla="*/ 1133856 w 1371600"/>
                <a:gd name="connsiteY39" fmla="*/ 854964 h 908304"/>
                <a:gd name="connsiteX40" fmla="*/ 1082040 w 1371600"/>
                <a:gd name="connsiteY40" fmla="*/ 856488 h 908304"/>
                <a:gd name="connsiteX41" fmla="*/ 883920 w 1371600"/>
                <a:gd name="connsiteY41" fmla="*/ 873252 h 908304"/>
                <a:gd name="connsiteX42" fmla="*/ 778764 w 1371600"/>
                <a:gd name="connsiteY42" fmla="*/ 873252 h 908304"/>
                <a:gd name="connsiteX43" fmla="*/ 627888 w 1371600"/>
                <a:gd name="connsiteY43" fmla="*/ 854964 h 908304"/>
                <a:gd name="connsiteX44" fmla="*/ 480060 w 1371600"/>
                <a:gd name="connsiteY44" fmla="*/ 815340 h 908304"/>
                <a:gd name="connsiteX45" fmla="*/ 358140 w 1371600"/>
                <a:gd name="connsiteY45" fmla="*/ 757428 h 908304"/>
                <a:gd name="connsiteX46" fmla="*/ 248412 w 1371600"/>
                <a:gd name="connsiteY46" fmla="*/ 713232 h 908304"/>
                <a:gd name="connsiteX47" fmla="*/ 120396 w 1371600"/>
                <a:gd name="connsiteY47" fmla="*/ 637032 h 908304"/>
                <a:gd name="connsiteX48" fmla="*/ 1524 w 1371600"/>
                <a:gd name="connsiteY48" fmla="*/ 429768 h 908304"/>
                <a:gd name="connsiteX49" fmla="*/ 0 w 1371600"/>
                <a:gd name="connsiteY49" fmla="*/ 413004 h 908304"/>
                <a:gd name="connsiteX50" fmla="*/ 0 w 1371600"/>
                <a:gd name="connsiteY50" fmla="*/ 355092 h 908304"/>
                <a:gd name="connsiteX51" fmla="*/ 7620 w 1371600"/>
                <a:gd name="connsiteY51" fmla="*/ 300228 h 908304"/>
                <a:gd name="connsiteX52" fmla="*/ 54864 w 1371600"/>
                <a:gd name="connsiteY52" fmla="*/ 193548 h 908304"/>
                <a:gd name="connsiteX53" fmla="*/ 217932 w 1371600"/>
                <a:gd name="connsiteY53" fmla="*/ 103632 h 908304"/>
                <a:gd name="connsiteX54" fmla="*/ 265176 w 1371600"/>
                <a:gd name="connsiteY54" fmla="*/ 62484 h 908304"/>
                <a:gd name="connsiteX55" fmla="*/ 406908 w 1371600"/>
                <a:gd name="connsiteY55" fmla="*/ 6096 h 908304"/>
                <a:gd name="connsiteX56" fmla="*/ 483108 w 1371600"/>
                <a:gd name="connsiteY56" fmla="*/ 0 h 90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371600" h="908304">
                  <a:moveTo>
                    <a:pt x="483108" y="0"/>
                  </a:moveTo>
                  <a:cubicBezTo>
                    <a:pt x="507492" y="0"/>
                    <a:pt x="534924" y="1524"/>
                    <a:pt x="559308" y="7620"/>
                  </a:cubicBezTo>
                  <a:cubicBezTo>
                    <a:pt x="609600" y="22860"/>
                    <a:pt x="673608" y="47244"/>
                    <a:pt x="720852" y="109728"/>
                  </a:cubicBezTo>
                  <a:cubicBezTo>
                    <a:pt x="748284" y="144780"/>
                    <a:pt x="752856" y="187452"/>
                    <a:pt x="768096" y="220980"/>
                  </a:cubicBezTo>
                  <a:cubicBezTo>
                    <a:pt x="772668" y="230124"/>
                    <a:pt x="784860" y="231648"/>
                    <a:pt x="794004" y="237744"/>
                  </a:cubicBezTo>
                  <a:cubicBezTo>
                    <a:pt x="807720" y="245364"/>
                    <a:pt x="824484" y="257556"/>
                    <a:pt x="836676" y="271272"/>
                  </a:cubicBezTo>
                  <a:cubicBezTo>
                    <a:pt x="854964" y="292608"/>
                    <a:pt x="870204" y="312420"/>
                    <a:pt x="880873" y="335280"/>
                  </a:cubicBezTo>
                  <a:cubicBezTo>
                    <a:pt x="897636" y="367284"/>
                    <a:pt x="906780" y="403860"/>
                    <a:pt x="906780" y="438912"/>
                  </a:cubicBezTo>
                  <a:cubicBezTo>
                    <a:pt x="906780" y="441960"/>
                    <a:pt x="902208" y="472440"/>
                    <a:pt x="899160" y="490728"/>
                  </a:cubicBezTo>
                  <a:cubicBezTo>
                    <a:pt x="891540" y="547116"/>
                    <a:pt x="829056" y="608076"/>
                    <a:pt x="786384" y="611124"/>
                  </a:cubicBezTo>
                  <a:cubicBezTo>
                    <a:pt x="763524" y="614172"/>
                    <a:pt x="737616" y="615696"/>
                    <a:pt x="714756" y="620268"/>
                  </a:cubicBezTo>
                  <a:cubicBezTo>
                    <a:pt x="710184" y="620268"/>
                    <a:pt x="707136" y="627888"/>
                    <a:pt x="704088" y="632460"/>
                  </a:cubicBezTo>
                  <a:cubicBezTo>
                    <a:pt x="691896" y="649224"/>
                    <a:pt x="665988" y="669036"/>
                    <a:pt x="650748" y="681228"/>
                  </a:cubicBezTo>
                  <a:cubicBezTo>
                    <a:pt x="687324" y="691896"/>
                    <a:pt x="728473" y="701040"/>
                    <a:pt x="768096" y="708660"/>
                  </a:cubicBezTo>
                  <a:cubicBezTo>
                    <a:pt x="833628" y="720852"/>
                    <a:pt x="899160" y="728472"/>
                    <a:pt x="964692" y="733044"/>
                  </a:cubicBezTo>
                  <a:cubicBezTo>
                    <a:pt x="1091184" y="742188"/>
                    <a:pt x="1228344" y="749808"/>
                    <a:pt x="1312164" y="827532"/>
                  </a:cubicBezTo>
                  <a:cubicBezTo>
                    <a:pt x="1324356" y="841248"/>
                    <a:pt x="1339597" y="856488"/>
                    <a:pt x="1351788" y="870204"/>
                  </a:cubicBezTo>
                  <a:cubicBezTo>
                    <a:pt x="1254252" y="783336"/>
                    <a:pt x="1153668" y="775716"/>
                    <a:pt x="1057656" y="769620"/>
                  </a:cubicBezTo>
                  <a:lnTo>
                    <a:pt x="894588" y="771144"/>
                  </a:lnTo>
                  <a:cubicBezTo>
                    <a:pt x="844296" y="769620"/>
                    <a:pt x="790956" y="766572"/>
                    <a:pt x="740664" y="755904"/>
                  </a:cubicBezTo>
                  <a:cubicBezTo>
                    <a:pt x="678180" y="743712"/>
                    <a:pt x="612648" y="719328"/>
                    <a:pt x="550164" y="694944"/>
                  </a:cubicBezTo>
                  <a:cubicBezTo>
                    <a:pt x="518160" y="682752"/>
                    <a:pt x="484632" y="673608"/>
                    <a:pt x="451104" y="655320"/>
                  </a:cubicBezTo>
                  <a:cubicBezTo>
                    <a:pt x="414528" y="637032"/>
                    <a:pt x="365760" y="579120"/>
                    <a:pt x="353568" y="547116"/>
                  </a:cubicBezTo>
                  <a:cubicBezTo>
                    <a:pt x="344424" y="519684"/>
                    <a:pt x="336804" y="495300"/>
                    <a:pt x="336804" y="472440"/>
                  </a:cubicBezTo>
                  <a:cubicBezTo>
                    <a:pt x="336804" y="438912"/>
                    <a:pt x="352044" y="387096"/>
                    <a:pt x="402336" y="376428"/>
                  </a:cubicBezTo>
                  <a:lnTo>
                    <a:pt x="391668" y="443484"/>
                  </a:lnTo>
                  <a:cubicBezTo>
                    <a:pt x="393192" y="452628"/>
                    <a:pt x="391668" y="461772"/>
                    <a:pt x="396240" y="469392"/>
                  </a:cubicBezTo>
                  <a:cubicBezTo>
                    <a:pt x="426720" y="527304"/>
                    <a:pt x="472440" y="542544"/>
                    <a:pt x="518160" y="542544"/>
                  </a:cubicBezTo>
                  <a:cubicBezTo>
                    <a:pt x="598932" y="542544"/>
                    <a:pt x="633984" y="509016"/>
                    <a:pt x="633984" y="434340"/>
                  </a:cubicBezTo>
                  <a:cubicBezTo>
                    <a:pt x="633984" y="411480"/>
                    <a:pt x="623316" y="376428"/>
                    <a:pt x="606552" y="353568"/>
                  </a:cubicBezTo>
                  <a:cubicBezTo>
                    <a:pt x="554736" y="283464"/>
                    <a:pt x="493776" y="269748"/>
                    <a:pt x="435864" y="269748"/>
                  </a:cubicBezTo>
                  <a:cubicBezTo>
                    <a:pt x="347472" y="269748"/>
                    <a:pt x="263652" y="323088"/>
                    <a:pt x="263652" y="409956"/>
                  </a:cubicBezTo>
                  <a:cubicBezTo>
                    <a:pt x="263652" y="495300"/>
                    <a:pt x="362712" y="659892"/>
                    <a:pt x="458724" y="704088"/>
                  </a:cubicBezTo>
                  <a:cubicBezTo>
                    <a:pt x="472440" y="710184"/>
                    <a:pt x="486156" y="719328"/>
                    <a:pt x="502920" y="725424"/>
                  </a:cubicBezTo>
                  <a:cubicBezTo>
                    <a:pt x="534924" y="739140"/>
                    <a:pt x="569976" y="745236"/>
                    <a:pt x="603504" y="749808"/>
                  </a:cubicBezTo>
                  <a:cubicBezTo>
                    <a:pt x="617220" y="751332"/>
                    <a:pt x="632460" y="757428"/>
                    <a:pt x="646176" y="760476"/>
                  </a:cubicBezTo>
                  <a:cubicBezTo>
                    <a:pt x="708660" y="777240"/>
                    <a:pt x="780288" y="786384"/>
                    <a:pt x="844296" y="790956"/>
                  </a:cubicBezTo>
                  <a:lnTo>
                    <a:pt x="1132332" y="794004"/>
                  </a:lnTo>
                  <a:cubicBezTo>
                    <a:pt x="1208532" y="800100"/>
                    <a:pt x="1299973" y="810768"/>
                    <a:pt x="1371600" y="908304"/>
                  </a:cubicBezTo>
                  <a:cubicBezTo>
                    <a:pt x="1333500" y="873252"/>
                    <a:pt x="1191768" y="854964"/>
                    <a:pt x="1133856" y="854964"/>
                  </a:cubicBezTo>
                  <a:lnTo>
                    <a:pt x="1082040" y="856488"/>
                  </a:lnTo>
                  <a:lnTo>
                    <a:pt x="883920" y="873252"/>
                  </a:lnTo>
                  <a:lnTo>
                    <a:pt x="778764" y="873252"/>
                  </a:lnTo>
                  <a:cubicBezTo>
                    <a:pt x="726948" y="867156"/>
                    <a:pt x="678180" y="864108"/>
                    <a:pt x="627888" y="854964"/>
                  </a:cubicBezTo>
                  <a:cubicBezTo>
                    <a:pt x="580644" y="845820"/>
                    <a:pt x="525780" y="832104"/>
                    <a:pt x="480060" y="815340"/>
                  </a:cubicBezTo>
                  <a:cubicBezTo>
                    <a:pt x="440436" y="801624"/>
                    <a:pt x="400812" y="775716"/>
                    <a:pt x="358140" y="757428"/>
                  </a:cubicBezTo>
                  <a:cubicBezTo>
                    <a:pt x="321564" y="742188"/>
                    <a:pt x="283464" y="729996"/>
                    <a:pt x="248412" y="713232"/>
                  </a:cubicBezTo>
                  <a:cubicBezTo>
                    <a:pt x="205740" y="694944"/>
                    <a:pt x="161544" y="669036"/>
                    <a:pt x="120396" y="637032"/>
                  </a:cubicBezTo>
                  <a:cubicBezTo>
                    <a:pt x="41148" y="576072"/>
                    <a:pt x="9144" y="495300"/>
                    <a:pt x="1524" y="429768"/>
                  </a:cubicBezTo>
                  <a:cubicBezTo>
                    <a:pt x="1524" y="425196"/>
                    <a:pt x="0" y="416052"/>
                    <a:pt x="0" y="413004"/>
                  </a:cubicBezTo>
                  <a:lnTo>
                    <a:pt x="0" y="355092"/>
                  </a:lnTo>
                  <a:cubicBezTo>
                    <a:pt x="3048" y="336804"/>
                    <a:pt x="3048" y="316992"/>
                    <a:pt x="7620" y="300228"/>
                  </a:cubicBezTo>
                  <a:cubicBezTo>
                    <a:pt x="13716" y="266700"/>
                    <a:pt x="28956" y="227076"/>
                    <a:pt x="54864" y="193548"/>
                  </a:cubicBezTo>
                  <a:cubicBezTo>
                    <a:pt x="102108" y="129540"/>
                    <a:pt x="166116" y="114300"/>
                    <a:pt x="217932" y="103632"/>
                  </a:cubicBezTo>
                  <a:cubicBezTo>
                    <a:pt x="234696" y="100584"/>
                    <a:pt x="246888" y="76200"/>
                    <a:pt x="265176" y="62484"/>
                  </a:cubicBezTo>
                  <a:cubicBezTo>
                    <a:pt x="310896" y="25908"/>
                    <a:pt x="359664" y="13716"/>
                    <a:pt x="406908" y="6096"/>
                  </a:cubicBezTo>
                  <a:cubicBezTo>
                    <a:pt x="431292" y="1524"/>
                    <a:pt x="480060" y="0"/>
                    <a:pt x="483108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767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壹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18" name="Picture 3">
            <a:extLst>
              <a:ext uri="{FF2B5EF4-FFF2-40B4-BE49-F238E27FC236}">
                <a16:creationId xmlns:a16="http://schemas.microsoft.com/office/drawing/2014/main" id="{DDC72709-A938-DFBF-1259-C89BFB10B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8256" y="3207152"/>
            <a:ext cx="1816663" cy="67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9">
            <a:extLst>
              <a:ext uri="{FF2B5EF4-FFF2-40B4-BE49-F238E27FC236}">
                <a16:creationId xmlns:a16="http://schemas.microsoft.com/office/drawing/2014/main" id="{D262882A-D579-D081-F712-7164108CD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378" y="3271234"/>
            <a:ext cx="15967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C615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FCCFE20-68D6-2987-D2E0-EE24AA7794ED}"/>
              </a:ext>
            </a:extLst>
          </p:cNvPr>
          <p:cNvSpPr txBox="1"/>
          <p:nvPr/>
        </p:nvSpPr>
        <p:spPr>
          <a:xfrm>
            <a:off x="862428" y="3888285"/>
            <a:ext cx="2043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根据自己的需要添加适当的文字，此处添加详细文本描述，建议与标题相关尽量简洁。。。</a:t>
            </a:r>
          </a:p>
        </p:txBody>
      </p:sp>
      <p:grpSp>
        <p:nvGrpSpPr>
          <p:cNvPr id="1183" name="组合 1182" descr="D:\51PPT模板网\51pptmoban.com\图片001.jpg">
            <a:extLst>
              <a:ext uri="{FF2B5EF4-FFF2-40B4-BE49-F238E27FC236}">
                <a16:creationId xmlns:a16="http://schemas.microsoft.com/office/drawing/2014/main" id="{B3E5B12F-7957-774B-80F1-33709707F697}"/>
              </a:ext>
            </a:extLst>
          </p:cNvPr>
          <p:cNvGrpSpPr/>
          <p:nvPr/>
        </p:nvGrpSpPr>
        <p:grpSpPr>
          <a:xfrm>
            <a:off x="6526970" y="2075791"/>
            <a:ext cx="762000" cy="628650"/>
            <a:chOff x="6526970" y="2230336"/>
            <a:chExt cx="762000" cy="628650"/>
          </a:xfrm>
          <a:blipFill>
            <a:blip r:embed="rId3"/>
            <a:tile tx="-1397000" ty="2476500" sx="100000" sy="100000" flip="none" algn="tl"/>
          </a:blipFill>
        </p:grpSpPr>
        <p:sp>
          <p:nvSpPr>
            <p:cNvPr id="1181" name="任意多边形: 形状 1180">
              <a:extLst>
                <a:ext uri="{FF2B5EF4-FFF2-40B4-BE49-F238E27FC236}">
                  <a16:creationId xmlns:a16="http://schemas.microsoft.com/office/drawing/2014/main" id="{702FE0DF-0286-E021-6321-C7BE87143FA2}"/>
                </a:ext>
              </a:extLst>
            </p:cNvPr>
            <p:cNvSpPr/>
            <p:nvPr/>
          </p:nvSpPr>
          <p:spPr>
            <a:xfrm>
              <a:off x="6526970" y="2230336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2" name="任意多边形: 形状 1181">
              <a:extLst>
                <a:ext uri="{FF2B5EF4-FFF2-40B4-BE49-F238E27FC236}">
                  <a16:creationId xmlns:a16="http://schemas.microsoft.com/office/drawing/2014/main" id="{126F1F29-27E6-FDD0-CD2C-965CBC319602}"/>
                </a:ext>
              </a:extLst>
            </p:cNvPr>
            <p:cNvSpPr/>
            <p:nvPr/>
          </p:nvSpPr>
          <p:spPr>
            <a:xfrm>
              <a:off x="6774620" y="2477986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84" name="图形 28" descr="聊天气泡 纯色填充">
            <a:extLst>
              <a:ext uri="{FF2B5EF4-FFF2-40B4-BE49-F238E27FC236}">
                <a16:creationId xmlns:a16="http://schemas.microsoft.com/office/drawing/2014/main" id="{3E6A4AFA-29FE-C396-D6B3-DAB0A2BC5C04}"/>
              </a:ext>
            </a:extLst>
          </p:cNvPr>
          <p:cNvSpPr/>
          <p:nvPr/>
        </p:nvSpPr>
        <p:spPr>
          <a:xfrm>
            <a:off x="4037837" y="2186579"/>
            <a:ext cx="647701" cy="590550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blipFill>
            <a:blip r:embed="rId3"/>
            <a:tile tx="-1397000" ty="247650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79" name="组合 1178">
            <a:extLst>
              <a:ext uri="{FF2B5EF4-FFF2-40B4-BE49-F238E27FC236}">
                <a16:creationId xmlns:a16="http://schemas.microsoft.com/office/drawing/2014/main" id="{C7E792C1-08D6-1609-9129-5C5F82B6E9D8}"/>
              </a:ext>
            </a:extLst>
          </p:cNvPr>
          <p:cNvGrpSpPr/>
          <p:nvPr/>
        </p:nvGrpSpPr>
        <p:grpSpPr>
          <a:xfrm>
            <a:off x="9060583" y="2043705"/>
            <a:ext cx="808197" cy="733424"/>
            <a:chOff x="9060583" y="2183404"/>
            <a:chExt cx="808197" cy="733424"/>
          </a:xfrm>
          <a:blipFill>
            <a:blip r:embed="rId3"/>
            <a:tile tx="-1397000" ty="2476500" sx="100000" sy="100000" flip="none" algn="tl"/>
          </a:blipFill>
        </p:grpSpPr>
        <p:sp>
          <p:nvSpPr>
            <p:cNvPr id="1047" name="任意多边形: 形状 1046">
              <a:extLst>
                <a:ext uri="{FF2B5EF4-FFF2-40B4-BE49-F238E27FC236}">
                  <a16:creationId xmlns:a16="http://schemas.microsoft.com/office/drawing/2014/main" id="{E2C6A6A1-991F-0A5C-5944-B74DF661094A}"/>
                </a:ext>
              </a:extLst>
            </p:cNvPr>
            <p:cNvSpPr/>
            <p:nvPr/>
          </p:nvSpPr>
          <p:spPr>
            <a:xfrm>
              <a:off x="9359478" y="2693944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1" name="任意多边形: 形状 1170">
              <a:extLst>
                <a:ext uri="{FF2B5EF4-FFF2-40B4-BE49-F238E27FC236}">
                  <a16:creationId xmlns:a16="http://schemas.microsoft.com/office/drawing/2014/main" id="{BBCD8BFE-53BF-BD0F-8461-C53F904EFC57}"/>
                </a:ext>
              </a:extLst>
            </p:cNvPr>
            <p:cNvSpPr/>
            <p:nvPr/>
          </p:nvSpPr>
          <p:spPr>
            <a:xfrm>
              <a:off x="9316330" y="279233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2" name="任意多边形: 形状 1171">
              <a:extLst>
                <a:ext uri="{FF2B5EF4-FFF2-40B4-BE49-F238E27FC236}">
                  <a16:creationId xmlns:a16="http://schemas.microsoft.com/office/drawing/2014/main" id="{C4CB33F0-9F38-DE08-C792-B1DB000BAACF}"/>
                </a:ext>
              </a:extLst>
            </p:cNvPr>
            <p:cNvSpPr/>
            <p:nvPr/>
          </p:nvSpPr>
          <p:spPr>
            <a:xfrm>
              <a:off x="9548644" y="2693944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3" name="任意多边形: 形状 1172">
              <a:extLst>
                <a:ext uri="{FF2B5EF4-FFF2-40B4-BE49-F238E27FC236}">
                  <a16:creationId xmlns:a16="http://schemas.microsoft.com/office/drawing/2014/main" id="{6EA9BB25-4ED5-653E-668E-E16C632B3717}"/>
                </a:ext>
              </a:extLst>
            </p:cNvPr>
            <p:cNvSpPr/>
            <p:nvPr/>
          </p:nvSpPr>
          <p:spPr>
            <a:xfrm>
              <a:off x="9506830" y="279233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4" name="任意多边形: 形状 1173">
              <a:extLst>
                <a:ext uri="{FF2B5EF4-FFF2-40B4-BE49-F238E27FC236}">
                  <a16:creationId xmlns:a16="http://schemas.microsoft.com/office/drawing/2014/main" id="{E6753E43-A5AC-7594-2F55-99280E11109F}"/>
                </a:ext>
              </a:extLst>
            </p:cNvPr>
            <p:cNvSpPr/>
            <p:nvPr/>
          </p:nvSpPr>
          <p:spPr>
            <a:xfrm>
              <a:off x="9739144" y="2693944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5" name="任意多边形: 形状 1174">
              <a:extLst>
                <a:ext uri="{FF2B5EF4-FFF2-40B4-BE49-F238E27FC236}">
                  <a16:creationId xmlns:a16="http://schemas.microsoft.com/office/drawing/2014/main" id="{B1D10619-7624-E931-EE16-C238521FF6AB}"/>
                </a:ext>
              </a:extLst>
            </p:cNvPr>
            <p:cNvSpPr/>
            <p:nvPr/>
          </p:nvSpPr>
          <p:spPr>
            <a:xfrm>
              <a:off x="9697330" y="2792337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6" name="任意多边形: 形状 1175">
              <a:extLst>
                <a:ext uri="{FF2B5EF4-FFF2-40B4-BE49-F238E27FC236}">
                  <a16:creationId xmlns:a16="http://schemas.microsoft.com/office/drawing/2014/main" id="{4AC19F95-2F07-7745-2B4E-780D3B7D5C3D}"/>
                </a:ext>
              </a:extLst>
            </p:cNvPr>
            <p:cNvSpPr/>
            <p:nvPr/>
          </p:nvSpPr>
          <p:spPr>
            <a:xfrm>
              <a:off x="9159548" y="2280749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7" name="任意多边形: 形状 1176">
              <a:extLst>
                <a:ext uri="{FF2B5EF4-FFF2-40B4-BE49-F238E27FC236}">
                  <a16:creationId xmlns:a16="http://schemas.microsoft.com/office/drawing/2014/main" id="{F8A7DE68-81C6-2F83-6032-B2D7A5877737}"/>
                </a:ext>
              </a:extLst>
            </p:cNvPr>
            <p:cNvSpPr/>
            <p:nvPr/>
          </p:nvSpPr>
          <p:spPr>
            <a:xfrm>
              <a:off x="9060583" y="2311375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8" name="任意多边形: 形状 1177">
              <a:extLst>
                <a:ext uri="{FF2B5EF4-FFF2-40B4-BE49-F238E27FC236}">
                  <a16:creationId xmlns:a16="http://schemas.microsoft.com/office/drawing/2014/main" id="{6CCFC247-9E1F-33DC-F355-1E173DE5426E}"/>
                </a:ext>
              </a:extLst>
            </p:cNvPr>
            <p:cNvSpPr/>
            <p:nvPr/>
          </p:nvSpPr>
          <p:spPr>
            <a:xfrm>
              <a:off x="9240130" y="2183404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27A653B-2958-6DAF-A7CD-E81F3A3380AA}"/>
              </a:ext>
            </a:extLst>
          </p:cNvPr>
          <p:cNvGrpSpPr/>
          <p:nvPr/>
        </p:nvGrpSpPr>
        <p:grpSpPr>
          <a:xfrm>
            <a:off x="1480396" y="2153343"/>
            <a:ext cx="723900" cy="723900"/>
            <a:chOff x="1480396" y="2301642"/>
            <a:chExt cx="723900" cy="723900"/>
          </a:xfrm>
          <a:blipFill>
            <a:blip r:embed="rId3"/>
            <a:tile tx="-1397000" ty="2476500" sx="100000" sy="100000" flip="none" algn="tl"/>
          </a:blip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4F5660B-A404-8FEE-08C2-BD32A0C45A8F}"/>
                </a:ext>
              </a:extLst>
            </p:cNvPr>
            <p:cNvSpPr/>
            <p:nvPr/>
          </p:nvSpPr>
          <p:spPr>
            <a:xfrm>
              <a:off x="1480396" y="2301642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3F74D2F-AC6D-AA41-EE8F-1E277BA8B615}"/>
                </a:ext>
              </a:extLst>
            </p:cNvPr>
            <p:cNvSpPr/>
            <p:nvPr/>
          </p:nvSpPr>
          <p:spPr>
            <a:xfrm>
              <a:off x="1823296" y="2473092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9739048-3DE0-6305-8020-8B28AE3DF5DF}"/>
                </a:ext>
              </a:extLst>
            </p:cNvPr>
            <p:cNvSpPr/>
            <p:nvPr/>
          </p:nvSpPr>
          <p:spPr>
            <a:xfrm>
              <a:off x="1823296" y="2396892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C6EA8AE-022C-BAE9-927D-16FC055EDE54}"/>
                </a:ext>
              </a:extLst>
            </p:cNvPr>
            <p:cNvSpPr/>
            <p:nvPr/>
          </p:nvSpPr>
          <p:spPr>
            <a:xfrm>
              <a:off x="1823296" y="2892192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8D36EA0-E9FF-ABE3-D655-9BF3C09A903F}"/>
                </a:ext>
              </a:extLst>
            </p:cNvPr>
            <p:cNvSpPr/>
            <p:nvPr/>
          </p:nvSpPr>
          <p:spPr>
            <a:xfrm>
              <a:off x="1575646" y="2644542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F16D568-59FD-8845-8294-9AEE7FE1D247}"/>
                </a:ext>
              </a:extLst>
            </p:cNvPr>
            <p:cNvSpPr/>
            <p:nvPr/>
          </p:nvSpPr>
          <p:spPr>
            <a:xfrm>
              <a:off x="2070946" y="2644542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6" name="Picture 3">
            <a:extLst>
              <a:ext uri="{FF2B5EF4-FFF2-40B4-BE49-F238E27FC236}">
                <a16:creationId xmlns:a16="http://schemas.microsoft.com/office/drawing/2014/main" id="{3ED3DEDA-1934-42DE-1D95-63ABBB729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9015" y="3207152"/>
            <a:ext cx="1816663" cy="67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 Box 9">
            <a:extLst>
              <a:ext uri="{FF2B5EF4-FFF2-40B4-BE49-F238E27FC236}">
                <a16:creationId xmlns:a16="http://schemas.microsoft.com/office/drawing/2014/main" id="{2E1F12EF-D518-4D2B-CAFF-E3D5F779A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137" y="3271234"/>
            <a:ext cx="15967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C615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BD8B18C-805F-3120-ADD4-D3C524F24A1F}"/>
              </a:ext>
            </a:extLst>
          </p:cNvPr>
          <p:cNvSpPr txBox="1"/>
          <p:nvPr/>
        </p:nvSpPr>
        <p:spPr>
          <a:xfrm>
            <a:off x="3393187" y="3888285"/>
            <a:ext cx="2043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根据自己的需要添加适当的文字，此处添加详细文本描述，建议与标题相关尽量简洁。。。</a:t>
            </a:r>
          </a:p>
        </p:txBody>
      </p:sp>
      <p:pic>
        <p:nvPicPr>
          <p:cNvPr id="1026" name="Picture 3">
            <a:extLst>
              <a:ext uri="{FF2B5EF4-FFF2-40B4-BE49-F238E27FC236}">
                <a16:creationId xmlns:a16="http://schemas.microsoft.com/office/drawing/2014/main" id="{E4996376-06A9-F08D-F021-6F5A7CADE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774" y="3207152"/>
            <a:ext cx="1816663" cy="67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Text Box 9">
            <a:extLst>
              <a:ext uri="{FF2B5EF4-FFF2-40B4-BE49-F238E27FC236}">
                <a16:creationId xmlns:a16="http://schemas.microsoft.com/office/drawing/2014/main" id="{56FD82E2-38EA-2CA0-5C8E-AF3958DC7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9896" y="3271234"/>
            <a:ext cx="15967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C615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</a:t>
            </a:r>
          </a:p>
        </p:txBody>
      </p:sp>
      <p:sp>
        <p:nvSpPr>
          <p:cNvPr id="1028" name="文本框 1027">
            <a:extLst>
              <a:ext uri="{FF2B5EF4-FFF2-40B4-BE49-F238E27FC236}">
                <a16:creationId xmlns:a16="http://schemas.microsoft.com/office/drawing/2014/main" id="{C12BAB88-15A8-8507-64D2-BA54E5086255}"/>
              </a:ext>
            </a:extLst>
          </p:cNvPr>
          <p:cNvSpPr txBox="1"/>
          <p:nvPr/>
        </p:nvSpPr>
        <p:spPr>
          <a:xfrm>
            <a:off x="5923946" y="3888285"/>
            <a:ext cx="2043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根据自己的需要添加适当的文字，此处添加详细文本描述，建议与标题相关尽量简洁。。。</a:t>
            </a:r>
          </a:p>
        </p:txBody>
      </p:sp>
      <p:pic>
        <p:nvPicPr>
          <p:cNvPr id="1036" name="Picture 3">
            <a:extLst>
              <a:ext uri="{FF2B5EF4-FFF2-40B4-BE49-F238E27FC236}">
                <a16:creationId xmlns:a16="http://schemas.microsoft.com/office/drawing/2014/main" id="{812D2A2B-A342-386F-21EC-8FDD2E9BD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0533" y="3207152"/>
            <a:ext cx="1816663" cy="67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" name="Text Box 9">
            <a:extLst>
              <a:ext uri="{FF2B5EF4-FFF2-40B4-BE49-F238E27FC236}">
                <a16:creationId xmlns:a16="http://schemas.microsoft.com/office/drawing/2014/main" id="{54BA0DD6-95CB-C215-AA97-76C8EE3A3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655" y="3271234"/>
            <a:ext cx="15967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C615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</a:t>
            </a:r>
          </a:p>
        </p:txBody>
      </p:sp>
      <p:sp>
        <p:nvSpPr>
          <p:cNvPr id="1038" name="文本框 1037">
            <a:extLst>
              <a:ext uri="{FF2B5EF4-FFF2-40B4-BE49-F238E27FC236}">
                <a16:creationId xmlns:a16="http://schemas.microsoft.com/office/drawing/2014/main" id="{B049CEC8-86FB-C1D4-25DA-B2BCF26D903E}"/>
              </a:ext>
            </a:extLst>
          </p:cNvPr>
          <p:cNvSpPr txBox="1"/>
          <p:nvPr/>
        </p:nvSpPr>
        <p:spPr>
          <a:xfrm>
            <a:off x="8454705" y="3888285"/>
            <a:ext cx="2043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根据自己的需要添加适当的文字，此处添加详细文本描述，建议与标题相关尽量简洁。。。</a:t>
            </a:r>
          </a:p>
        </p:txBody>
      </p:sp>
      <p:sp>
        <p:nvSpPr>
          <p:cNvPr id="1286" name="任意多边形: 形状 1285">
            <a:extLst>
              <a:ext uri="{FF2B5EF4-FFF2-40B4-BE49-F238E27FC236}">
                <a16:creationId xmlns:a16="http://schemas.microsoft.com/office/drawing/2014/main" id="{11157E40-5DE1-60B2-0878-312E902B604D}"/>
              </a:ext>
            </a:extLst>
          </p:cNvPr>
          <p:cNvSpPr/>
          <p:nvPr/>
        </p:nvSpPr>
        <p:spPr>
          <a:xfrm rot="5400000">
            <a:off x="1402637" y="3798981"/>
            <a:ext cx="3440958" cy="64272"/>
          </a:xfrm>
          <a:custGeom>
            <a:avLst/>
            <a:gdLst>
              <a:gd name="connsiteX0" fmla="*/ 2516669 w 3440958"/>
              <a:gd name="connsiteY0" fmla="*/ 24296 h 64272"/>
              <a:gd name="connsiteX1" fmla="*/ 2516677 w 3440958"/>
              <a:gd name="connsiteY1" fmla="*/ 24296 h 64272"/>
              <a:gd name="connsiteX2" fmla="*/ 2533725 w 3440958"/>
              <a:gd name="connsiteY2" fmla="*/ 23268 h 64272"/>
              <a:gd name="connsiteX3" fmla="*/ 2550781 w 3440958"/>
              <a:gd name="connsiteY3" fmla="*/ 22203 h 64272"/>
              <a:gd name="connsiteX4" fmla="*/ 2550781 w 3440958"/>
              <a:gd name="connsiteY4" fmla="*/ 23249 h 64272"/>
              <a:gd name="connsiteX5" fmla="*/ 2550781 w 3440958"/>
              <a:gd name="connsiteY5" fmla="*/ 23249 h 64272"/>
              <a:gd name="connsiteX6" fmla="*/ 2550781 w 3440958"/>
              <a:gd name="connsiteY6" fmla="*/ 22202 h 64272"/>
              <a:gd name="connsiteX7" fmla="*/ 2516669 w 3440958"/>
              <a:gd name="connsiteY7" fmla="*/ 24296 h 64272"/>
              <a:gd name="connsiteX8" fmla="*/ 2508351 w 3440958"/>
              <a:gd name="connsiteY8" fmla="*/ 26341 h 64272"/>
              <a:gd name="connsiteX9" fmla="*/ 2517086 w 3440958"/>
              <a:gd name="connsiteY9" fmla="*/ 26341 h 64272"/>
              <a:gd name="connsiteX10" fmla="*/ 2517086 w 3440958"/>
              <a:gd name="connsiteY10" fmla="*/ 29431 h 64272"/>
              <a:gd name="connsiteX11" fmla="*/ 2517086 w 3440958"/>
              <a:gd name="connsiteY11" fmla="*/ 29431 h 64272"/>
              <a:gd name="connsiteX12" fmla="*/ 2517086 w 3440958"/>
              <a:gd name="connsiteY12" fmla="*/ 26340 h 64272"/>
              <a:gd name="connsiteX13" fmla="*/ 2508351 w 3440958"/>
              <a:gd name="connsiteY13" fmla="*/ 26340 h 64272"/>
              <a:gd name="connsiteX14" fmla="*/ 2465507 w 3440958"/>
              <a:gd name="connsiteY14" fmla="*/ 26341 h 64272"/>
              <a:gd name="connsiteX15" fmla="*/ 2474241 w 3440958"/>
              <a:gd name="connsiteY15" fmla="*/ 29431 h 64272"/>
              <a:gd name="connsiteX16" fmla="*/ 2474242 w 3440958"/>
              <a:gd name="connsiteY16" fmla="*/ 29431 h 64272"/>
              <a:gd name="connsiteX17" fmla="*/ 2465507 w 3440958"/>
              <a:gd name="connsiteY17" fmla="*/ 26340 h 64272"/>
              <a:gd name="connsiteX18" fmla="*/ 2415172 w 3440958"/>
              <a:gd name="connsiteY18" fmla="*/ 13077 h 64272"/>
              <a:gd name="connsiteX19" fmla="*/ 2432227 w 3440958"/>
              <a:gd name="connsiteY19" fmla="*/ 14124 h 64272"/>
              <a:gd name="connsiteX20" fmla="*/ 2429089 w 3440958"/>
              <a:gd name="connsiteY20" fmla="*/ 14467 h 64272"/>
              <a:gd name="connsiteX21" fmla="*/ 2380233 w 3440958"/>
              <a:gd name="connsiteY21" fmla="*/ 25344 h 64272"/>
              <a:gd name="connsiteX22" fmla="*/ 2388966 w 3440958"/>
              <a:gd name="connsiteY22" fmla="*/ 28434 h 64272"/>
              <a:gd name="connsiteX23" fmla="*/ 2388968 w 3440958"/>
              <a:gd name="connsiteY23" fmla="*/ 28434 h 64272"/>
              <a:gd name="connsiteX24" fmla="*/ 2380233 w 3440958"/>
              <a:gd name="connsiteY24" fmla="*/ 25343 h 64272"/>
              <a:gd name="connsiteX25" fmla="*/ 2338511 w 3440958"/>
              <a:gd name="connsiteY25" fmla="*/ 28103 h 64272"/>
              <a:gd name="connsiteX26" fmla="*/ 2338512 w 3440958"/>
              <a:gd name="connsiteY26" fmla="*/ 28103 h 64272"/>
              <a:gd name="connsiteX27" fmla="*/ 2345705 w 3440958"/>
              <a:gd name="connsiteY27" fmla="*/ 24297 h 64272"/>
              <a:gd name="connsiteX28" fmla="*/ 2354440 w 3440958"/>
              <a:gd name="connsiteY28" fmla="*/ 28434 h 64272"/>
              <a:gd name="connsiteX29" fmla="*/ 2354442 w 3440958"/>
              <a:gd name="connsiteY29" fmla="*/ 28434 h 64272"/>
              <a:gd name="connsiteX30" fmla="*/ 2345705 w 3440958"/>
              <a:gd name="connsiteY30" fmla="*/ 24296 h 64272"/>
              <a:gd name="connsiteX31" fmla="*/ 2338511 w 3440958"/>
              <a:gd name="connsiteY31" fmla="*/ 28103 h 64272"/>
              <a:gd name="connsiteX32" fmla="*/ 2269168 w 3440958"/>
              <a:gd name="connsiteY32" fmla="*/ 23298 h 64272"/>
              <a:gd name="connsiteX33" fmla="*/ 2284090 w 3440958"/>
              <a:gd name="connsiteY33" fmla="*/ 25979 h 64272"/>
              <a:gd name="connsiteX34" fmla="*/ 2286221 w 3440958"/>
              <a:gd name="connsiteY34" fmla="*/ 29481 h 64272"/>
              <a:gd name="connsiteX35" fmla="*/ 2286222 w 3440958"/>
              <a:gd name="connsiteY35" fmla="*/ 29481 h 64272"/>
              <a:gd name="connsiteX36" fmla="*/ 2269168 w 3440958"/>
              <a:gd name="connsiteY36" fmla="*/ 23298 h 64272"/>
              <a:gd name="connsiteX37" fmla="*/ 2149369 w 3440958"/>
              <a:gd name="connsiteY37" fmla="*/ 40850 h 64272"/>
              <a:gd name="connsiteX38" fmla="*/ 2166422 w 3440958"/>
              <a:gd name="connsiteY38" fmla="*/ 40850 h 64272"/>
              <a:gd name="connsiteX39" fmla="*/ 2166422 w 3440958"/>
              <a:gd name="connsiteY39" fmla="*/ 42893 h 64272"/>
              <a:gd name="connsiteX40" fmla="*/ 2166423 w 3440958"/>
              <a:gd name="connsiteY40" fmla="*/ 42893 h 64272"/>
              <a:gd name="connsiteX41" fmla="*/ 2166423 w 3440958"/>
              <a:gd name="connsiteY41" fmla="*/ 40849 h 64272"/>
              <a:gd name="connsiteX42" fmla="*/ 2149369 w 3440958"/>
              <a:gd name="connsiteY42" fmla="*/ 40849 h 64272"/>
              <a:gd name="connsiteX43" fmla="*/ 2106523 w 3440958"/>
              <a:gd name="connsiteY43" fmla="*/ 26340 h 64272"/>
              <a:gd name="connsiteX44" fmla="*/ 2123578 w 3440958"/>
              <a:gd name="connsiteY44" fmla="*/ 24296 h 64272"/>
              <a:gd name="connsiteX45" fmla="*/ 2123577 w 3440958"/>
              <a:gd name="connsiteY45" fmla="*/ 24296 h 64272"/>
              <a:gd name="connsiteX46" fmla="*/ 2106524 w 3440958"/>
              <a:gd name="connsiteY46" fmla="*/ 26340 h 64272"/>
              <a:gd name="connsiteX47" fmla="*/ 2046622 w 3440958"/>
              <a:gd name="connsiteY47" fmla="*/ 22202 h 64272"/>
              <a:gd name="connsiteX48" fmla="*/ 2055356 w 3440958"/>
              <a:gd name="connsiteY48" fmla="*/ 26340 h 64272"/>
              <a:gd name="connsiteX49" fmla="*/ 2055358 w 3440958"/>
              <a:gd name="connsiteY49" fmla="*/ 26340 h 64272"/>
              <a:gd name="connsiteX50" fmla="*/ 2046623 w 3440958"/>
              <a:gd name="connsiteY50" fmla="*/ 22202 h 64272"/>
              <a:gd name="connsiteX51" fmla="*/ 1987140 w 3440958"/>
              <a:gd name="connsiteY51" fmla="*/ 22202 h 64272"/>
              <a:gd name="connsiteX52" fmla="*/ 1987146 w 3440958"/>
              <a:gd name="connsiteY52" fmla="*/ 22203 h 64272"/>
              <a:gd name="connsiteX53" fmla="*/ 1995875 w 3440958"/>
              <a:gd name="connsiteY53" fmla="*/ 22203 h 64272"/>
              <a:gd name="connsiteX54" fmla="*/ 2004604 w 3440958"/>
              <a:gd name="connsiteY54" fmla="*/ 25292 h 64272"/>
              <a:gd name="connsiteX55" fmla="*/ 2004610 w 3440958"/>
              <a:gd name="connsiteY55" fmla="*/ 25293 h 64272"/>
              <a:gd name="connsiteX56" fmla="*/ 1995875 w 3440958"/>
              <a:gd name="connsiteY56" fmla="*/ 22202 h 64272"/>
              <a:gd name="connsiteX57" fmla="*/ 1987140 w 3440958"/>
              <a:gd name="connsiteY57" fmla="*/ 22202 h 64272"/>
              <a:gd name="connsiteX58" fmla="*/ 1858605 w 3440958"/>
              <a:gd name="connsiteY58" fmla="*/ 20158 h 64272"/>
              <a:gd name="connsiteX59" fmla="*/ 1893125 w 3440958"/>
              <a:gd name="connsiteY59" fmla="*/ 22203 h 64272"/>
              <a:gd name="connsiteX60" fmla="*/ 1893131 w 3440958"/>
              <a:gd name="connsiteY60" fmla="*/ 22202 h 64272"/>
              <a:gd name="connsiteX61" fmla="*/ 1858605 w 3440958"/>
              <a:gd name="connsiteY61" fmla="*/ 20157 h 64272"/>
              <a:gd name="connsiteX62" fmla="*/ 1773331 w 3440958"/>
              <a:gd name="connsiteY62" fmla="*/ 22251 h 64272"/>
              <a:gd name="connsiteX63" fmla="*/ 1773338 w 3440958"/>
              <a:gd name="connsiteY63" fmla="*/ 22251 h 64272"/>
              <a:gd name="connsiteX64" fmla="*/ 1790384 w 3440958"/>
              <a:gd name="connsiteY64" fmla="*/ 20208 h 64272"/>
              <a:gd name="connsiteX65" fmla="*/ 1790384 w 3440958"/>
              <a:gd name="connsiteY65" fmla="*/ 21204 h 64272"/>
              <a:gd name="connsiteX66" fmla="*/ 1790385 w 3440958"/>
              <a:gd name="connsiteY66" fmla="*/ 21204 h 64272"/>
              <a:gd name="connsiteX67" fmla="*/ 1790385 w 3440958"/>
              <a:gd name="connsiteY67" fmla="*/ 20207 h 64272"/>
              <a:gd name="connsiteX68" fmla="*/ 1773331 w 3440958"/>
              <a:gd name="connsiteY68" fmla="*/ 22251 h 64272"/>
              <a:gd name="connsiteX69" fmla="*/ 1747541 w 3440958"/>
              <a:gd name="connsiteY69" fmla="*/ 20158 h 64272"/>
              <a:gd name="connsiteX70" fmla="*/ 1764593 w 3440958"/>
              <a:gd name="connsiteY70" fmla="*/ 21205 h 64272"/>
              <a:gd name="connsiteX71" fmla="*/ 1764595 w 3440958"/>
              <a:gd name="connsiteY71" fmla="*/ 21204 h 64272"/>
              <a:gd name="connsiteX72" fmla="*/ 1747541 w 3440958"/>
              <a:gd name="connsiteY72" fmla="*/ 20157 h 64272"/>
              <a:gd name="connsiteX73" fmla="*/ 1747541 w 3440958"/>
              <a:gd name="connsiteY73" fmla="*/ 24296 h 64272"/>
              <a:gd name="connsiteX74" fmla="*/ 1747545 w 3440958"/>
              <a:gd name="connsiteY74" fmla="*/ 24296 h 64272"/>
              <a:gd name="connsiteX75" fmla="*/ 1756276 w 3440958"/>
              <a:gd name="connsiteY75" fmla="*/ 22252 h 64272"/>
              <a:gd name="connsiteX76" fmla="*/ 1756273 w 3440958"/>
              <a:gd name="connsiteY76" fmla="*/ 22252 h 64272"/>
              <a:gd name="connsiteX77" fmla="*/ 1653944 w 3440958"/>
              <a:gd name="connsiteY77" fmla="*/ 23249 h 64272"/>
              <a:gd name="connsiteX78" fmla="*/ 1653945 w 3440958"/>
              <a:gd name="connsiteY78" fmla="*/ 23249 h 64272"/>
              <a:gd name="connsiteX79" fmla="*/ 1653945 w 3440958"/>
              <a:gd name="connsiteY79" fmla="*/ 20158 h 64272"/>
              <a:gd name="connsiteX80" fmla="*/ 1653944 w 3440958"/>
              <a:gd name="connsiteY80" fmla="*/ 20158 h 64272"/>
              <a:gd name="connsiteX81" fmla="*/ 1636892 w 3440958"/>
              <a:gd name="connsiteY81" fmla="*/ 19110 h 64272"/>
              <a:gd name="connsiteX82" fmla="*/ 1636892 w 3440958"/>
              <a:gd name="connsiteY82" fmla="*/ 19111 h 64272"/>
              <a:gd name="connsiteX83" fmla="*/ 1679733 w 3440958"/>
              <a:gd name="connsiteY83" fmla="*/ 20158 h 64272"/>
              <a:gd name="connsiteX84" fmla="*/ 1679737 w 3440958"/>
              <a:gd name="connsiteY84" fmla="*/ 20157 h 64272"/>
              <a:gd name="connsiteX85" fmla="*/ 1636892 w 3440958"/>
              <a:gd name="connsiteY85" fmla="*/ 19110 h 64272"/>
              <a:gd name="connsiteX86" fmla="*/ 1414763 w 3440958"/>
              <a:gd name="connsiteY86" fmla="*/ 62538 h 64272"/>
              <a:gd name="connsiteX87" fmla="*/ 1414779 w 3440958"/>
              <a:gd name="connsiteY87" fmla="*/ 62538 h 64272"/>
              <a:gd name="connsiteX88" fmla="*/ 1431819 w 3440958"/>
              <a:gd name="connsiteY88" fmla="*/ 61492 h 64272"/>
              <a:gd name="connsiteX89" fmla="*/ 1431819 w 3440958"/>
              <a:gd name="connsiteY89" fmla="*/ 61491 h 64272"/>
              <a:gd name="connsiteX90" fmla="*/ 1414763 w 3440958"/>
              <a:gd name="connsiteY90" fmla="*/ 62538 h 64272"/>
              <a:gd name="connsiteX91" fmla="*/ 1312017 w 3440958"/>
              <a:gd name="connsiteY91" fmla="*/ 21204 h 64272"/>
              <a:gd name="connsiteX92" fmla="*/ 1312020 w 3440958"/>
              <a:gd name="connsiteY92" fmla="*/ 21204 h 64272"/>
              <a:gd name="connsiteX93" fmla="*/ 1329073 w 3440958"/>
              <a:gd name="connsiteY93" fmla="*/ 16020 h 64272"/>
              <a:gd name="connsiteX94" fmla="*/ 1329073 w 3440958"/>
              <a:gd name="connsiteY94" fmla="*/ 16019 h 64272"/>
              <a:gd name="connsiteX95" fmla="*/ 1312017 w 3440958"/>
              <a:gd name="connsiteY95" fmla="*/ 21204 h 64272"/>
              <a:gd name="connsiteX96" fmla="*/ 1047460 w 3440958"/>
              <a:gd name="connsiteY96" fmla="*/ 19110 h 64272"/>
              <a:gd name="connsiteX97" fmla="*/ 1047463 w 3440958"/>
              <a:gd name="connsiteY97" fmla="*/ 19110 h 64272"/>
              <a:gd name="connsiteX98" fmla="*/ 1068883 w 3440958"/>
              <a:gd name="connsiteY98" fmla="*/ 17559 h 64272"/>
              <a:gd name="connsiteX99" fmla="*/ 1090303 w 3440958"/>
              <a:gd name="connsiteY99" fmla="*/ 19110 h 64272"/>
              <a:gd name="connsiteX100" fmla="*/ 1090307 w 3440958"/>
              <a:gd name="connsiteY100" fmla="*/ 19110 h 64272"/>
              <a:gd name="connsiteX101" fmla="*/ 1047460 w 3440958"/>
              <a:gd name="connsiteY101" fmla="*/ 19110 h 64272"/>
              <a:gd name="connsiteX102" fmla="*/ 987561 w 3440958"/>
              <a:gd name="connsiteY102" fmla="*/ 18064 h 64272"/>
              <a:gd name="connsiteX103" fmla="*/ 1030366 w 3440958"/>
              <a:gd name="connsiteY103" fmla="*/ 19110 h 64272"/>
              <a:gd name="connsiteX104" fmla="*/ 1030407 w 3440958"/>
              <a:gd name="connsiteY104" fmla="*/ 19110 h 64272"/>
              <a:gd name="connsiteX105" fmla="*/ 987561 w 3440958"/>
              <a:gd name="connsiteY105" fmla="*/ 18063 h 64272"/>
              <a:gd name="connsiteX106" fmla="*/ 944717 w 3440958"/>
              <a:gd name="connsiteY106" fmla="*/ 20157 h 64272"/>
              <a:gd name="connsiteX107" fmla="*/ 978826 w 3440958"/>
              <a:gd name="connsiteY107" fmla="*/ 18113 h 64272"/>
              <a:gd name="connsiteX108" fmla="*/ 978825 w 3440958"/>
              <a:gd name="connsiteY108" fmla="*/ 18113 h 64272"/>
              <a:gd name="connsiteX109" fmla="*/ 842387 w 3440958"/>
              <a:gd name="connsiteY109" fmla="*/ 18113 h 64272"/>
              <a:gd name="connsiteX110" fmla="*/ 842413 w 3440958"/>
              <a:gd name="connsiteY110" fmla="*/ 18114 h 64272"/>
              <a:gd name="connsiteX111" fmla="*/ 927631 w 3440958"/>
              <a:gd name="connsiteY111" fmla="*/ 18114 h 64272"/>
              <a:gd name="connsiteX112" fmla="*/ 927661 w 3440958"/>
              <a:gd name="connsiteY112" fmla="*/ 18113 h 64272"/>
              <a:gd name="connsiteX113" fmla="*/ 842387 w 3440958"/>
              <a:gd name="connsiteY113" fmla="*/ 18113 h 64272"/>
              <a:gd name="connsiteX114" fmla="*/ 654367 w 3440958"/>
              <a:gd name="connsiteY114" fmla="*/ 19110 h 64272"/>
              <a:gd name="connsiteX115" fmla="*/ 654370 w 3440958"/>
              <a:gd name="connsiteY115" fmla="*/ 19110 h 64272"/>
              <a:gd name="connsiteX116" fmla="*/ 705970 w 3440958"/>
              <a:gd name="connsiteY116" fmla="*/ 18318 h 64272"/>
              <a:gd name="connsiteX117" fmla="*/ 722588 w 3440958"/>
              <a:gd name="connsiteY117" fmla="*/ 18063 h 64272"/>
              <a:gd name="connsiteX118" fmla="*/ 705532 w 3440958"/>
              <a:gd name="connsiteY118" fmla="*/ 17016 h 64272"/>
              <a:gd name="connsiteX119" fmla="*/ 722587 w 3440958"/>
              <a:gd name="connsiteY119" fmla="*/ 18063 h 64272"/>
              <a:gd name="connsiteX120" fmla="*/ 705970 w 3440958"/>
              <a:gd name="connsiteY120" fmla="*/ 18318 h 64272"/>
              <a:gd name="connsiteX121" fmla="*/ 586149 w 3440958"/>
              <a:gd name="connsiteY121" fmla="*/ 18114 h 64272"/>
              <a:gd name="connsiteX122" fmla="*/ 603205 w 3440958"/>
              <a:gd name="connsiteY122" fmla="*/ 18114 h 64272"/>
              <a:gd name="connsiteX123" fmla="*/ 603205 w 3440958"/>
              <a:gd name="connsiteY123" fmla="*/ 20157 h 64272"/>
              <a:gd name="connsiteX124" fmla="*/ 603205 w 3440958"/>
              <a:gd name="connsiteY124" fmla="*/ 20157 h 64272"/>
              <a:gd name="connsiteX125" fmla="*/ 603205 w 3440958"/>
              <a:gd name="connsiteY125" fmla="*/ 18113 h 64272"/>
              <a:gd name="connsiteX126" fmla="*/ 586149 w 3440958"/>
              <a:gd name="connsiteY126" fmla="*/ 18113 h 64272"/>
              <a:gd name="connsiteX127" fmla="*/ 509194 w 3440958"/>
              <a:gd name="connsiteY127" fmla="*/ 19111 h 64272"/>
              <a:gd name="connsiteX128" fmla="*/ 534971 w 3440958"/>
              <a:gd name="connsiteY128" fmla="*/ 20157 h 64272"/>
              <a:gd name="connsiteX129" fmla="*/ 534984 w 3440958"/>
              <a:gd name="connsiteY129" fmla="*/ 20157 h 64272"/>
              <a:gd name="connsiteX130" fmla="*/ 509194 w 3440958"/>
              <a:gd name="connsiteY130" fmla="*/ 19110 h 64272"/>
              <a:gd name="connsiteX131" fmla="*/ 406450 w 3440958"/>
              <a:gd name="connsiteY131" fmla="*/ 20158 h 64272"/>
              <a:gd name="connsiteX132" fmla="*/ 415183 w 3440958"/>
              <a:gd name="connsiteY132" fmla="*/ 20158 h 64272"/>
              <a:gd name="connsiteX133" fmla="*/ 415185 w 3440958"/>
              <a:gd name="connsiteY133" fmla="*/ 20157 h 64272"/>
              <a:gd name="connsiteX134" fmla="*/ 406450 w 3440958"/>
              <a:gd name="connsiteY134" fmla="*/ 20157 h 64272"/>
              <a:gd name="connsiteX135" fmla="*/ 0 w 3440958"/>
              <a:gd name="connsiteY135" fmla="*/ 61174 h 64272"/>
              <a:gd name="connsiteX136" fmla="*/ 0 w 3440958"/>
              <a:gd name="connsiteY136" fmla="*/ 11616 h 64272"/>
              <a:gd name="connsiteX137" fmla="*/ 389135 w 3440958"/>
              <a:gd name="connsiteY137" fmla="*/ 3174 h 64272"/>
              <a:gd name="connsiteX138" fmla="*/ 1038309 w 3440958"/>
              <a:gd name="connsiteY138" fmla="*/ 712 h 64272"/>
              <a:gd name="connsiteX139" fmla="*/ 1047044 w 3440958"/>
              <a:gd name="connsiteY139" fmla="*/ 2756 h 64272"/>
              <a:gd name="connsiteX140" fmla="*/ 1141055 w 3440958"/>
              <a:gd name="connsiteY140" fmla="*/ 712 h 64272"/>
              <a:gd name="connsiteX141" fmla="*/ 1149790 w 3440958"/>
              <a:gd name="connsiteY141" fmla="*/ 2756 h 64272"/>
              <a:gd name="connsiteX142" fmla="*/ 1235064 w 3440958"/>
              <a:gd name="connsiteY142" fmla="*/ 1709 h 64272"/>
              <a:gd name="connsiteX143" fmla="*/ 1218008 w 3440958"/>
              <a:gd name="connsiteY143" fmla="*/ 2756 h 64272"/>
              <a:gd name="connsiteX144" fmla="*/ 1235064 w 3440958"/>
              <a:gd name="connsiteY144" fmla="*/ 2756 h 64272"/>
              <a:gd name="connsiteX145" fmla="*/ 1243799 w 3440958"/>
              <a:gd name="connsiteY145" fmla="*/ 712 h 64272"/>
              <a:gd name="connsiteX146" fmla="*/ 1542881 w 3440958"/>
              <a:gd name="connsiteY146" fmla="*/ 2756 h 64272"/>
              <a:gd name="connsiteX147" fmla="*/ 1551616 w 3440958"/>
              <a:gd name="connsiteY147" fmla="*/ 3803 h 64272"/>
              <a:gd name="connsiteX148" fmla="*/ 1560353 w 3440958"/>
              <a:gd name="connsiteY148" fmla="*/ 1759 h 64272"/>
              <a:gd name="connsiteX149" fmla="*/ 1697207 w 3440958"/>
              <a:gd name="connsiteY149" fmla="*/ 2806 h 64272"/>
              <a:gd name="connsiteX150" fmla="*/ 1697207 w 3440958"/>
              <a:gd name="connsiteY150" fmla="*/ 3853 h 64272"/>
              <a:gd name="connsiteX151" fmla="*/ 1714262 w 3440958"/>
              <a:gd name="connsiteY151" fmla="*/ 4900 h 64272"/>
              <a:gd name="connsiteX152" fmla="*/ 1714262 w 3440958"/>
              <a:gd name="connsiteY152" fmla="*/ 2856 h 64272"/>
              <a:gd name="connsiteX153" fmla="*/ 1791218 w 3440958"/>
              <a:gd name="connsiteY153" fmla="*/ 2856 h 64272"/>
              <a:gd name="connsiteX154" fmla="*/ 1808271 w 3440958"/>
              <a:gd name="connsiteY154" fmla="*/ 6994 h 64272"/>
              <a:gd name="connsiteX155" fmla="*/ 1825327 w 3440958"/>
              <a:gd name="connsiteY155" fmla="*/ 4950 h 64272"/>
              <a:gd name="connsiteX156" fmla="*/ 1808271 w 3440958"/>
              <a:gd name="connsiteY156" fmla="*/ 2906 h 64272"/>
              <a:gd name="connsiteX157" fmla="*/ 1825327 w 3440958"/>
              <a:gd name="connsiteY157" fmla="*/ 2906 h 64272"/>
              <a:gd name="connsiteX158" fmla="*/ 1834062 w 3440958"/>
              <a:gd name="connsiteY158" fmla="*/ 5997 h 64272"/>
              <a:gd name="connsiteX159" fmla="*/ 1851117 w 3440958"/>
              <a:gd name="connsiteY159" fmla="*/ 4950 h 64272"/>
              <a:gd name="connsiteX160" fmla="*/ 1842382 w 3440958"/>
              <a:gd name="connsiteY160" fmla="*/ 3903 h 64272"/>
              <a:gd name="connsiteX161" fmla="*/ 1868173 w 3440958"/>
              <a:gd name="connsiteY161" fmla="*/ 3903 h 64272"/>
              <a:gd name="connsiteX162" fmla="*/ 1868173 w 3440958"/>
              <a:gd name="connsiteY162" fmla="*/ 5947 h 64272"/>
              <a:gd name="connsiteX163" fmla="*/ 2047456 w 3440958"/>
              <a:gd name="connsiteY163" fmla="*/ 9039 h 64272"/>
              <a:gd name="connsiteX164" fmla="*/ 2038721 w 3440958"/>
              <a:gd name="connsiteY164" fmla="*/ 5947 h 64272"/>
              <a:gd name="connsiteX165" fmla="*/ 2064509 w 3440958"/>
              <a:gd name="connsiteY165" fmla="*/ 6994 h 64272"/>
              <a:gd name="connsiteX166" fmla="*/ 2073244 w 3440958"/>
              <a:gd name="connsiteY166" fmla="*/ 6994 h 64272"/>
              <a:gd name="connsiteX167" fmla="*/ 2090300 w 3440958"/>
              <a:gd name="connsiteY167" fmla="*/ 9039 h 64272"/>
              <a:gd name="connsiteX168" fmla="*/ 2107353 w 3440958"/>
              <a:gd name="connsiteY168" fmla="*/ 9039 h 64272"/>
              <a:gd name="connsiteX169" fmla="*/ 2105326 w 3440958"/>
              <a:gd name="connsiteY169" fmla="*/ 8123 h 64272"/>
              <a:gd name="connsiteX170" fmla="*/ 2116089 w 3440958"/>
              <a:gd name="connsiteY170" fmla="*/ 7992 h 64272"/>
              <a:gd name="connsiteX171" fmla="*/ 2107358 w 3440958"/>
              <a:gd name="connsiteY171" fmla="*/ 9039 h 64272"/>
              <a:gd name="connsiteX172" fmla="*/ 2141464 w 3440958"/>
              <a:gd name="connsiteY172" fmla="*/ 10453 h 64272"/>
              <a:gd name="connsiteX173" fmla="*/ 2175574 w 3440958"/>
              <a:gd name="connsiteY173" fmla="*/ 11083 h 64272"/>
              <a:gd name="connsiteX174" fmla="*/ 2252529 w 3440958"/>
              <a:gd name="connsiteY174" fmla="*/ 13127 h 64272"/>
              <a:gd name="connsiteX175" fmla="*/ 2261264 w 3440958"/>
              <a:gd name="connsiteY175" fmla="*/ 12080 h 64272"/>
              <a:gd name="connsiteX176" fmla="*/ 2278320 w 3440958"/>
              <a:gd name="connsiteY176" fmla="*/ 14124 h 64272"/>
              <a:gd name="connsiteX177" fmla="*/ 2287055 w 3440958"/>
              <a:gd name="connsiteY177" fmla="*/ 9986 h 64272"/>
              <a:gd name="connsiteX178" fmla="*/ 2364010 w 3440958"/>
              <a:gd name="connsiteY178" fmla="*/ 14124 h 64272"/>
              <a:gd name="connsiteX179" fmla="*/ 2406854 w 3440958"/>
              <a:gd name="connsiteY179" fmla="*/ 13077 h 64272"/>
              <a:gd name="connsiteX180" fmla="*/ 2398119 w 3440958"/>
              <a:gd name="connsiteY180" fmla="*/ 14124 h 64272"/>
              <a:gd name="connsiteX181" fmla="*/ 2415173 w 3440958"/>
              <a:gd name="connsiteY181" fmla="*/ 15171 h 64272"/>
              <a:gd name="connsiteX182" fmla="*/ 2420425 w 3440958"/>
              <a:gd name="connsiteY182" fmla="*/ 15414 h 64272"/>
              <a:gd name="connsiteX183" fmla="*/ 2429090 w 3440958"/>
              <a:gd name="connsiteY183" fmla="*/ 14467 h 64272"/>
              <a:gd name="connsiteX184" fmla="*/ 2440756 w 3440958"/>
              <a:gd name="connsiteY184" fmla="*/ 15632 h 64272"/>
              <a:gd name="connsiteX185" fmla="*/ 2466337 w 3440958"/>
              <a:gd name="connsiteY185" fmla="*/ 15121 h 64272"/>
              <a:gd name="connsiteX186" fmla="*/ 2645620 w 3440958"/>
              <a:gd name="connsiteY186" fmla="*/ 20307 h 64272"/>
              <a:gd name="connsiteX187" fmla="*/ 2645620 w 3440958"/>
              <a:gd name="connsiteY187" fmla="*/ 22351 h 64272"/>
              <a:gd name="connsiteX188" fmla="*/ 2619832 w 3440958"/>
              <a:gd name="connsiteY188" fmla="*/ 23398 h 64272"/>
              <a:gd name="connsiteX189" fmla="*/ 2645620 w 3440958"/>
              <a:gd name="connsiteY189" fmla="*/ 29581 h 64272"/>
              <a:gd name="connsiteX190" fmla="*/ 2628567 w 3440958"/>
              <a:gd name="connsiteY190" fmla="*/ 25442 h 64272"/>
              <a:gd name="connsiteX191" fmla="*/ 2619832 w 3440958"/>
              <a:gd name="connsiteY191" fmla="*/ 27487 h 64272"/>
              <a:gd name="connsiteX192" fmla="*/ 2594041 w 3440958"/>
              <a:gd name="connsiteY192" fmla="*/ 29531 h 64272"/>
              <a:gd name="connsiteX193" fmla="*/ 2576986 w 3440958"/>
              <a:gd name="connsiteY193" fmla="*/ 26439 h 64272"/>
              <a:gd name="connsiteX194" fmla="*/ 2568251 w 3440958"/>
              <a:gd name="connsiteY194" fmla="*/ 33669 h 64272"/>
              <a:gd name="connsiteX195" fmla="*/ 2611095 w 3440958"/>
              <a:gd name="connsiteY195" fmla="*/ 32622 h 64272"/>
              <a:gd name="connsiteX196" fmla="*/ 2653941 w 3440958"/>
              <a:gd name="connsiteY196" fmla="*/ 31575 h 64272"/>
              <a:gd name="connsiteX197" fmla="*/ 2679729 w 3440958"/>
              <a:gd name="connsiteY197" fmla="*/ 34666 h 64272"/>
              <a:gd name="connsiteX198" fmla="*/ 2688466 w 3440958"/>
              <a:gd name="connsiteY198" fmla="*/ 32622 h 64272"/>
              <a:gd name="connsiteX199" fmla="*/ 2731310 w 3440958"/>
              <a:gd name="connsiteY199" fmla="*/ 34666 h 64272"/>
              <a:gd name="connsiteX200" fmla="*/ 2799531 w 3440958"/>
              <a:gd name="connsiteY200" fmla="*/ 33619 h 64272"/>
              <a:gd name="connsiteX201" fmla="*/ 2799531 w 3440958"/>
              <a:gd name="connsiteY201" fmla="*/ 39802 h 64272"/>
              <a:gd name="connsiteX202" fmla="*/ 2739631 w 3440958"/>
              <a:gd name="connsiteY202" fmla="*/ 43940 h 64272"/>
              <a:gd name="connsiteX203" fmla="*/ 2730894 w 3440958"/>
              <a:gd name="connsiteY203" fmla="*/ 41896 h 64272"/>
              <a:gd name="connsiteX204" fmla="*/ 2713840 w 3440958"/>
              <a:gd name="connsiteY204" fmla="*/ 43940 h 64272"/>
              <a:gd name="connsiteX205" fmla="*/ 2705106 w 3440958"/>
              <a:gd name="connsiteY205" fmla="*/ 40849 h 64272"/>
              <a:gd name="connsiteX206" fmla="*/ 2662259 w 3440958"/>
              <a:gd name="connsiteY206" fmla="*/ 42893 h 64272"/>
              <a:gd name="connsiteX207" fmla="*/ 2594041 w 3440958"/>
              <a:gd name="connsiteY207" fmla="*/ 45984 h 64272"/>
              <a:gd name="connsiteX208" fmla="*/ 2568251 w 3440958"/>
              <a:gd name="connsiteY208" fmla="*/ 41846 h 64272"/>
              <a:gd name="connsiteX209" fmla="*/ 2568251 w 3440958"/>
              <a:gd name="connsiteY209" fmla="*/ 44937 h 64272"/>
              <a:gd name="connsiteX210" fmla="*/ 2559516 w 3440958"/>
              <a:gd name="connsiteY210" fmla="*/ 42893 h 64272"/>
              <a:gd name="connsiteX211" fmla="*/ 2533725 w 3440958"/>
              <a:gd name="connsiteY211" fmla="*/ 45984 h 64272"/>
              <a:gd name="connsiteX212" fmla="*/ 2499616 w 3440958"/>
              <a:gd name="connsiteY212" fmla="*/ 45984 h 64272"/>
              <a:gd name="connsiteX213" fmla="*/ 2627734 w 3440958"/>
              <a:gd name="connsiteY213" fmla="*/ 48029 h 64272"/>
              <a:gd name="connsiteX214" fmla="*/ 2636469 w 3440958"/>
              <a:gd name="connsiteY214" fmla="*/ 45984 h 64272"/>
              <a:gd name="connsiteX215" fmla="*/ 2696369 w 3440958"/>
              <a:gd name="connsiteY215" fmla="*/ 49076 h 64272"/>
              <a:gd name="connsiteX216" fmla="*/ 2781643 w 3440958"/>
              <a:gd name="connsiteY216" fmla="*/ 48029 h 64272"/>
              <a:gd name="connsiteX217" fmla="*/ 2977983 w 3440958"/>
              <a:gd name="connsiteY217" fmla="*/ 50073 h 64272"/>
              <a:gd name="connsiteX218" fmla="*/ 2986718 w 3440958"/>
              <a:gd name="connsiteY218" fmla="*/ 48029 h 64272"/>
              <a:gd name="connsiteX219" fmla="*/ 3080727 w 3440958"/>
              <a:gd name="connsiteY219" fmla="*/ 48029 h 64272"/>
              <a:gd name="connsiteX220" fmla="*/ 3080727 w 3440958"/>
              <a:gd name="connsiteY220" fmla="*/ 49076 h 64272"/>
              <a:gd name="connsiteX221" fmla="*/ 3440958 w 3440958"/>
              <a:gd name="connsiteY221" fmla="*/ 47331 h 64272"/>
              <a:gd name="connsiteX222" fmla="*/ 2885635 w 3440958"/>
              <a:gd name="connsiteY222" fmla="*/ 56654 h 64272"/>
              <a:gd name="connsiteX223" fmla="*/ 2859847 w 3440958"/>
              <a:gd name="connsiteY223" fmla="*/ 58699 h 64272"/>
              <a:gd name="connsiteX224" fmla="*/ 2851112 w 3440958"/>
              <a:gd name="connsiteY224" fmla="*/ 56654 h 64272"/>
              <a:gd name="connsiteX225" fmla="*/ 2791210 w 3440958"/>
              <a:gd name="connsiteY225" fmla="*/ 60793 h 64272"/>
              <a:gd name="connsiteX226" fmla="*/ 2705936 w 3440958"/>
              <a:gd name="connsiteY226" fmla="*/ 59746 h 64272"/>
              <a:gd name="connsiteX227" fmla="*/ 2517918 w 3440958"/>
              <a:gd name="connsiteY227" fmla="*/ 63884 h 64272"/>
              <a:gd name="connsiteX228" fmla="*/ 2398119 w 3440958"/>
              <a:gd name="connsiteY228" fmla="*/ 62837 h 64272"/>
              <a:gd name="connsiteX229" fmla="*/ 2064926 w 3440958"/>
              <a:gd name="connsiteY229" fmla="*/ 62837 h 64272"/>
              <a:gd name="connsiteX230" fmla="*/ 2022082 w 3440958"/>
              <a:gd name="connsiteY230" fmla="*/ 61790 h 64272"/>
              <a:gd name="connsiteX231" fmla="*/ 1928071 w 3440958"/>
              <a:gd name="connsiteY231" fmla="*/ 63834 h 64272"/>
              <a:gd name="connsiteX232" fmla="*/ 1885227 w 3440958"/>
              <a:gd name="connsiteY232" fmla="*/ 63834 h 64272"/>
              <a:gd name="connsiteX233" fmla="*/ 1765427 w 3440958"/>
              <a:gd name="connsiteY233" fmla="*/ 61790 h 64272"/>
              <a:gd name="connsiteX234" fmla="*/ 1756692 w 3440958"/>
              <a:gd name="connsiteY234" fmla="*/ 62837 h 64272"/>
              <a:gd name="connsiteX235" fmla="*/ 1679737 w 3440958"/>
              <a:gd name="connsiteY235" fmla="*/ 61790 h 64272"/>
              <a:gd name="connsiteX236" fmla="*/ 1653945 w 3440958"/>
              <a:gd name="connsiteY236" fmla="*/ 63834 h 64272"/>
              <a:gd name="connsiteX237" fmla="*/ 1653945 w 3440958"/>
              <a:gd name="connsiteY237" fmla="*/ 60743 h 64272"/>
              <a:gd name="connsiteX238" fmla="*/ 1628155 w 3440958"/>
              <a:gd name="connsiteY238" fmla="*/ 62787 h 64272"/>
              <a:gd name="connsiteX239" fmla="*/ 1619836 w 3440958"/>
              <a:gd name="connsiteY239" fmla="*/ 62787 h 64272"/>
              <a:gd name="connsiteX240" fmla="*/ 1619836 w 3440958"/>
              <a:gd name="connsiteY240" fmla="*/ 61740 h 64272"/>
              <a:gd name="connsiteX241" fmla="*/ 1602781 w 3440958"/>
              <a:gd name="connsiteY241" fmla="*/ 62787 h 64272"/>
              <a:gd name="connsiteX242" fmla="*/ 1602781 w 3440958"/>
              <a:gd name="connsiteY242" fmla="*/ 61740 h 64272"/>
              <a:gd name="connsiteX243" fmla="*/ 1517507 w 3440958"/>
              <a:gd name="connsiteY243" fmla="*/ 63784 h 64272"/>
              <a:gd name="connsiteX244" fmla="*/ 1474663 w 3440958"/>
              <a:gd name="connsiteY244" fmla="*/ 62737 h 64272"/>
              <a:gd name="connsiteX245" fmla="*/ 1472517 w 3440958"/>
              <a:gd name="connsiteY245" fmla="*/ 62737 h 64272"/>
              <a:gd name="connsiteX246" fmla="*/ 1457607 w 3440958"/>
              <a:gd name="connsiteY246" fmla="*/ 62737 h 64272"/>
              <a:gd name="connsiteX247" fmla="*/ 1440553 w 3440958"/>
              <a:gd name="connsiteY247" fmla="*/ 61690 h 64272"/>
              <a:gd name="connsiteX248" fmla="*/ 1397707 w 3440958"/>
              <a:gd name="connsiteY248" fmla="*/ 62737 h 64272"/>
              <a:gd name="connsiteX249" fmla="*/ 1388972 w 3440958"/>
              <a:gd name="connsiteY249" fmla="*/ 60693 h 64272"/>
              <a:gd name="connsiteX250" fmla="*/ 1337808 w 3440958"/>
              <a:gd name="connsiteY250" fmla="*/ 61740 h 64272"/>
              <a:gd name="connsiteX251" fmla="*/ 1337808 w 3440958"/>
              <a:gd name="connsiteY251" fmla="*/ 62787 h 64272"/>
              <a:gd name="connsiteX252" fmla="*/ 1303698 w 3440958"/>
              <a:gd name="connsiteY252" fmla="*/ 62787 h 64272"/>
              <a:gd name="connsiteX253" fmla="*/ 1303698 w 3440958"/>
              <a:gd name="connsiteY253" fmla="*/ 61740 h 64272"/>
              <a:gd name="connsiteX254" fmla="*/ 1286643 w 3440958"/>
              <a:gd name="connsiteY254" fmla="*/ 62787 h 64272"/>
              <a:gd name="connsiteX255" fmla="*/ 1277908 w 3440958"/>
              <a:gd name="connsiteY255" fmla="*/ 62787 h 64272"/>
              <a:gd name="connsiteX256" fmla="*/ 1269173 w 3440958"/>
              <a:gd name="connsiteY256" fmla="*/ 60743 h 64272"/>
              <a:gd name="connsiteX257" fmla="*/ 1218008 w 3440958"/>
              <a:gd name="connsiteY257" fmla="*/ 62787 h 64272"/>
              <a:gd name="connsiteX258" fmla="*/ 1218008 w 3440958"/>
              <a:gd name="connsiteY258" fmla="*/ 61740 h 64272"/>
              <a:gd name="connsiteX259" fmla="*/ 1200955 w 3440958"/>
              <a:gd name="connsiteY259" fmla="*/ 62787 h 64272"/>
              <a:gd name="connsiteX260" fmla="*/ 1200955 w 3440958"/>
              <a:gd name="connsiteY260" fmla="*/ 61740 h 64272"/>
              <a:gd name="connsiteX261" fmla="*/ 1183899 w 3440958"/>
              <a:gd name="connsiteY261" fmla="*/ 60693 h 64272"/>
              <a:gd name="connsiteX262" fmla="*/ 1141055 w 3440958"/>
              <a:gd name="connsiteY262" fmla="*/ 62737 h 64272"/>
              <a:gd name="connsiteX263" fmla="*/ 346550 w 3440958"/>
              <a:gd name="connsiteY263" fmla="*/ 59646 h 64272"/>
              <a:gd name="connsiteX264" fmla="*/ 13358 w 3440958"/>
              <a:gd name="connsiteY264" fmla="*/ 61204 h 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440958" h="64272">
                <a:moveTo>
                  <a:pt x="2516669" y="24296"/>
                </a:moveTo>
                <a:lnTo>
                  <a:pt x="2516677" y="24296"/>
                </a:lnTo>
                <a:lnTo>
                  <a:pt x="2533725" y="23268"/>
                </a:lnTo>
                <a:cubicBezTo>
                  <a:pt x="2537989" y="22489"/>
                  <a:pt x="2542253" y="21704"/>
                  <a:pt x="2550781" y="22203"/>
                </a:cubicBezTo>
                <a:lnTo>
                  <a:pt x="2550781" y="23249"/>
                </a:lnTo>
                <a:lnTo>
                  <a:pt x="2550781" y="23249"/>
                </a:lnTo>
                <a:cubicBezTo>
                  <a:pt x="2550781" y="23249"/>
                  <a:pt x="2550781" y="23249"/>
                  <a:pt x="2550781" y="22202"/>
                </a:cubicBezTo>
                <a:cubicBezTo>
                  <a:pt x="2533725" y="21204"/>
                  <a:pt x="2533725" y="25343"/>
                  <a:pt x="2516669" y="24296"/>
                </a:cubicBezTo>
                <a:close/>
                <a:moveTo>
                  <a:pt x="2508351" y="26341"/>
                </a:moveTo>
                <a:lnTo>
                  <a:pt x="2517086" y="26341"/>
                </a:lnTo>
                <a:lnTo>
                  <a:pt x="2517086" y="29431"/>
                </a:lnTo>
                <a:lnTo>
                  <a:pt x="2517086" y="29431"/>
                </a:lnTo>
                <a:cubicBezTo>
                  <a:pt x="2517086" y="29431"/>
                  <a:pt x="2517086" y="29431"/>
                  <a:pt x="2517086" y="26340"/>
                </a:cubicBezTo>
                <a:cubicBezTo>
                  <a:pt x="2517086" y="26340"/>
                  <a:pt x="2517086" y="26340"/>
                  <a:pt x="2508351" y="26340"/>
                </a:cubicBezTo>
                <a:close/>
                <a:moveTo>
                  <a:pt x="2465507" y="26341"/>
                </a:moveTo>
                <a:lnTo>
                  <a:pt x="2474241" y="29431"/>
                </a:lnTo>
                <a:lnTo>
                  <a:pt x="2474242" y="29431"/>
                </a:lnTo>
                <a:cubicBezTo>
                  <a:pt x="2474242" y="29431"/>
                  <a:pt x="2474242" y="29431"/>
                  <a:pt x="2465507" y="26340"/>
                </a:cubicBezTo>
                <a:close/>
                <a:moveTo>
                  <a:pt x="2415172" y="13077"/>
                </a:moveTo>
                <a:cubicBezTo>
                  <a:pt x="2432227" y="14124"/>
                  <a:pt x="2432227" y="14124"/>
                  <a:pt x="2432227" y="14124"/>
                </a:cubicBezTo>
                <a:lnTo>
                  <a:pt x="2429089" y="14467"/>
                </a:lnTo>
                <a:close/>
                <a:moveTo>
                  <a:pt x="2380233" y="25344"/>
                </a:moveTo>
                <a:lnTo>
                  <a:pt x="2388966" y="28434"/>
                </a:lnTo>
                <a:lnTo>
                  <a:pt x="2388968" y="28434"/>
                </a:lnTo>
                <a:cubicBezTo>
                  <a:pt x="2388968" y="28434"/>
                  <a:pt x="2388968" y="28434"/>
                  <a:pt x="2380233" y="25343"/>
                </a:cubicBezTo>
                <a:close/>
                <a:moveTo>
                  <a:pt x="2338511" y="28103"/>
                </a:moveTo>
                <a:lnTo>
                  <a:pt x="2338512" y="28103"/>
                </a:lnTo>
                <a:lnTo>
                  <a:pt x="2345705" y="24297"/>
                </a:lnTo>
                <a:lnTo>
                  <a:pt x="2354440" y="28434"/>
                </a:lnTo>
                <a:lnTo>
                  <a:pt x="2354442" y="28434"/>
                </a:lnTo>
                <a:cubicBezTo>
                  <a:pt x="2362761" y="26340"/>
                  <a:pt x="2354442" y="25343"/>
                  <a:pt x="2345705" y="24296"/>
                </a:cubicBezTo>
                <a:cubicBezTo>
                  <a:pt x="2345705" y="25866"/>
                  <a:pt x="2336112" y="26848"/>
                  <a:pt x="2338511" y="28103"/>
                </a:cubicBezTo>
                <a:close/>
                <a:moveTo>
                  <a:pt x="2269168" y="23298"/>
                </a:moveTo>
                <a:lnTo>
                  <a:pt x="2284090" y="25979"/>
                </a:lnTo>
                <a:lnTo>
                  <a:pt x="2286221" y="29481"/>
                </a:lnTo>
                <a:lnTo>
                  <a:pt x="2286222" y="29481"/>
                </a:lnTo>
                <a:cubicBezTo>
                  <a:pt x="2303278" y="25343"/>
                  <a:pt x="2269168" y="26340"/>
                  <a:pt x="2269168" y="23298"/>
                </a:cubicBezTo>
                <a:close/>
                <a:moveTo>
                  <a:pt x="2149369" y="40850"/>
                </a:moveTo>
                <a:lnTo>
                  <a:pt x="2166422" y="40850"/>
                </a:lnTo>
                <a:lnTo>
                  <a:pt x="2166422" y="42893"/>
                </a:lnTo>
                <a:lnTo>
                  <a:pt x="2166423" y="42893"/>
                </a:lnTo>
                <a:lnTo>
                  <a:pt x="2166423" y="40849"/>
                </a:lnTo>
                <a:cubicBezTo>
                  <a:pt x="2166423" y="40849"/>
                  <a:pt x="2166423" y="40849"/>
                  <a:pt x="2149369" y="40849"/>
                </a:cubicBezTo>
                <a:close/>
                <a:moveTo>
                  <a:pt x="2106523" y="26340"/>
                </a:moveTo>
                <a:cubicBezTo>
                  <a:pt x="2106523" y="26340"/>
                  <a:pt x="2106523" y="26340"/>
                  <a:pt x="2123578" y="24296"/>
                </a:cubicBezTo>
                <a:lnTo>
                  <a:pt x="2123577" y="24296"/>
                </a:lnTo>
                <a:lnTo>
                  <a:pt x="2106524" y="26340"/>
                </a:lnTo>
                <a:close/>
                <a:moveTo>
                  <a:pt x="2046622" y="22202"/>
                </a:moveTo>
                <a:lnTo>
                  <a:pt x="2055356" y="26340"/>
                </a:lnTo>
                <a:lnTo>
                  <a:pt x="2055358" y="26340"/>
                </a:lnTo>
                <a:cubicBezTo>
                  <a:pt x="2055358" y="25343"/>
                  <a:pt x="2055358" y="23249"/>
                  <a:pt x="2046623" y="22202"/>
                </a:cubicBezTo>
                <a:close/>
                <a:moveTo>
                  <a:pt x="1987140" y="22202"/>
                </a:moveTo>
                <a:lnTo>
                  <a:pt x="1987146" y="22203"/>
                </a:lnTo>
                <a:lnTo>
                  <a:pt x="1995875" y="22203"/>
                </a:lnTo>
                <a:lnTo>
                  <a:pt x="2004604" y="25292"/>
                </a:lnTo>
                <a:lnTo>
                  <a:pt x="2004610" y="25293"/>
                </a:lnTo>
                <a:cubicBezTo>
                  <a:pt x="2004610" y="25293"/>
                  <a:pt x="2004610" y="25293"/>
                  <a:pt x="1995875" y="22202"/>
                </a:cubicBezTo>
                <a:cubicBezTo>
                  <a:pt x="1995875" y="22202"/>
                  <a:pt x="1995875" y="22202"/>
                  <a:pt x="1987140" y="22202"/>
                </a:cubicBezTo>
                <a:close/>
                <a:moveTo>
                  <a:pt x="1858605" y="20158"/>
                </a:moveTo>
                <a:lnTo>
                  <a:pt x="1893125" y="22203"/>
                </a:lnTo>
                <a:lnTo>
                  <a:pt x="1893131" y="22202"/>
                </a:lnTo>
                <a:cubicBezTo>
                  <a:pt x="1884394" y="22202"/>
                  <a:pt x="1867340" y="20157"/>
                  <a:pt x="1858605" y="20157"/>
                </a:cubicBezTo>
                <a:close/>
                <a:moveTo>
                  <a:pt x="1773331" y="22251"/>
                </a:moveTo>
                <a:lnTo>
                  <a:pt x="1773338" y="22251"/>
                </a:lnTo>
                <a:lnTo>
                  <a:pt x="1790384" y="20208"/>
                </a:lnTo>
                <a:lnTo>
                  <a:pt x="1790384" y="21204"/>
                </a:lnTo>
                <a:lnTo>
                  <a:pt x="1790385" y="21204"/>
                </a:lnTo>
                <a:cubicBezTo>
                  <a:pt x="1799120" y="20157"/>
                  <a:pt x="1790385" y="20207"/>
                  <a:pt x="1790385" y="20207"/>
                </a:cubicBezTo>
                <a:cubicBezTo>
                  <a:pt x="1790385" y="20207"/>
                  <a:pt x="1790385" y="20207"/>
                  <a:pt x="1773331" y="22251"/>
                </a:cubicBezTo>
                <a:close/>
                <a:moveTo>
                  <a:pt x="1747541" y="20158"/>
                </a:moveTo>
                <a:lnTo>
                  <a:pt x="1764593" y="21205"/>
                </a:lnTo>
                <a:lnTo>
                  <a:pt x="1764595" y="21204"/>
                </a:lnTo>
                <a:cubicBezTo>
                  <a:pt x="1764595" y="21204"/>
                  <a:pt x="1764595" y="21204"/>
                  <a:pt x="1747541" y="20157"/>
                </a:cubicBezTo>
                <a:close/>
                <a:moveTo>
                  <a:pt x="1747541" y="24296"/>
                </a:moveTo>
                <a:lnTo>
                  <a:pt x="1747545" y="24296"/>
                </a:lnTo>
                <a:lnTo>
                  <a:pt x="1756276" y="22252"/>
                </a:lnTo>
                <a:lnTo>
                  <a:pt x="1756273" y="22252"/>
                </a:lnTo>
                <a:close/>
                <a:moveTo>
                  <a:pt x="1653944" y="23249"/>
                </a:moveTo>
                <a:lnTo>
                  <a:pt x="1653945" y="23249"/>
                </a:lnTo>
                <a:lnTo>
                  <a:pt x="1653945" y="20158"/>
                </a:lnTo>
                <a:lnTo>
                  <a:pt x="1653944" y="20158"/>
                </a:lnTo>
                <a:close/>
                <a:moveTo>
                  <a:pt x="1636892" y="19110"/>
                </a:moveTo>
                <a:lnTo>
                  <a:pt x="1636892" y="19111"/>
                </a:lnTo>
                <a:lnTo>
                  <a:pt x="1679733" y="20158"/>
                </a:lnTo>
                <a:lnTo>
                  <a:pt x="1679737" y="20157"/>
                </a:lnTo>
                <a:cubicBezTo>
                  <a:pt x="1679737" y="20157"/>
                  <a:pt x="1679737" y="20157"/>
                  <a:pt x="1636892" y="19110"/>
                </a:cubicBezTo>
                <a:close/>
                <a:moveTo>
                  <a:pt x="1414763" y="62538"/>
                </a:moveTo>
                <a:lnTo>
                  <a:pt x="1414779" y="62538"/>
                </a:lnTo>
                <a:lnTo>
                  <a:pt x="1431819" y="61492"/>
                </a:lnTo>
                <a:lnTo>
                  <a:pt x="1431819" y="61491"/>
                </a:lnTo>
                <a:cubicBezTo>
                  <a:pt x="1431819" y="61491"/>
                  <a:pt x="1431819" y="61491"/>
                  <a:pt x="1414763" y="62538"/>
                </a:cubicBezTo>
                <a:close/>
                <a:moveTo>
                  <a:pt x="1312017" y="21204"/>
                </a:moveTo>
                <a:lnTo>
                  <a:pt x="1312020" y="21204"/>
                </a:lnTo>
                <a:lnTo>
                  <a:pt x="1329073" y="16020"/>
                </a:lnTo>
                <a:lnTo>
                  <a:pt x="1329073" y="16019"/>
                </a:lnTo>
                <a:cubicBezTo>
                  <a:pt x="1329073" y="19160"/>
                  <a:pt x="1312017" y="19160"/>
                  <a:pt x="1312017" y="21204"/>
                </a:cubicBezTo>
                <a:close/>
                <a:moveTo>
                  <a:pt x="1047460" y="19110"/>
                </a:moveTo>
                <a:lnTo>
                  <a:pt x="1047463" y="19110"/>
                </a:lnTo>
                <a:lnTo>
                  <a:pt x="1068883" y="17559"/>
                </a:lnTo>
                <a:lnTo>
                  <a:pt x="1090303" y="19110"/>
                </a:lnTo>
                <a:lnTo>
                  <a:pt x="1090307" y="19110"/>
                </a:lnTo>
                <a:cubicBezTo>
                  <a:pt x="1073251" y="14972"/>
                  <a:pt x="1064516" y="19110"/>
                  <a:pt x="1047460" y="19110"/>
                </a:cubicBezTo>
                <a:close/>
                <a:moveTo>
                  <a:pt x="987561" y="18064"/>
                </a:moveTo>
                <a:lnTo>
                  <a:pt x="1030366" y="19110"/>
                </a:lnTo>
                <a:lnTo>
                  <a:pt x="1030407" y="19110"/>
                </a:lnTo>
                <a:cubicBezTo>
                  <a:pt x="1030407" y="19110"/>
                  <a:pt x="1030407" y="19110"/>
                  <a:pt x="987561" y="18063"/>
                </a:cubicBezTo>
                <a:close/>
                <a:moveTo>
                  <a:pt x="944717" y="20157"/>
                </a:moveTo>
                <a:cubicBezTo>
                  <a:pt x="953452" y="20157"/>
                  <a:pt x="961770" y="18113"/>
                  <a:pt x="978826" y="18113"/>
                </a:cubicBezTo>
                <a:lnTo>
                  <a:pt x="978825" y="18113"/>
                </a:lnTo>
                <a:close/>
                <a:moveTo>
                  <a:pt x="842387" y="18113"/>
                </a:moveTo>
                <a:lnTo>
                  <a:pt x="842413" y="18114"/>
                </a:lnTo>
                <a:lnTo>
                  <a:pt x="927631" y="18114"/>
                </a:lnTo>
                <a:lnTo>
                  <a:pt x="927661" y="18113"/>
                </a:lnTo>
                <a:cubicBezTo>
                  <a:pt x="893552" y="18113"/>
                  <a:pt x="868178" y="18113"/>
                  <a:pt x="842387" y="18113"/>
                </a:cubicBezTo>
                <a:close/>
                <a:moveTo>
                  <a:pt x="654367" y="19110"/>
                </a:moveTo>
                <a:lnTo>
                  <a:pt x="654370" y="19110"/>
                </a:lnTo>
                <a:lnTo>
                  <a:pt x="705970" y="18318"/>
                </a:lnTo>
                <a:lnTo>
                  <a:pt x="722588" y="18063"/>
                </a:lnTo>
                <a:cubicBezTo>
                  <a:pt x="722588" y="18063"/>
                  <a:pt x="722588" y="18063"/>
                  <a:pt x="705532" y="17016"/>
                </a:cubicBezTo>
                <a:lnTo>
                  <a:pt x="722587" y="18063"/>
                </a:lnTo>
                <a:lnTo>
                  <a:pt x="705970" y="18318"/>
                </a:lnTo>
                <a:close/>
                <a:moveTo>
                  <a:pt x="586149" y="18114"/>
                </a:moveTo>
                <a:lnTo>
                  <a:pt x="603205" y="18114"/>
                </a:lnTo>
                <a:lnTo>
                  <a:pt x="603205" y="20157"/>
                </a:lnTo>
                <a:lnTo>
                  <a:pt x="603205" y="20157"/>
                </a:lnTo>
                <a:lnTo>
                  <a:pt x="603205" y="18113"/>
                </a:lnTo>
                <a:cubicBezTo>
                  <a:pt x="603205" y="18113"/>
                  <a:pt x="603205" y="18113"/>
                  <a:pt x="586149" y="18113"/>
                </a:cubicBezTo>
                <a:close/>
                <a:moveTo>
                  <a:pt x="509194" y="19111"/>
                </a:moveTo>
                <a:lnTo>
                  <a:pt x="534971" y="20157"/>
                </a:lnTo>
                <a:lnTo>
                  <a:pt x="534984" y="20157"/>
                </a:lnTo>
                <a:cubicBezTo>
                  <a:pt x="534984" y="20157"/>
                  <a:pt x="534984" y="20157"/>
                  <a:pt x="509194" y="19110"/>
                </a:cubicBezTo>
                <a:close/>
                <a:moveTo>
                  <a:pt x="406450" y="20158"/>
                </a:moveTo>
                <a:lnTo>
                  <a:pt x="415183" y="20158"/>
                </a:lnTo>
                <a:lnTo>
                  <a:pt x="415185" y="20157"/>
                </a:lnTo>
                <a:cubicBezTo>
                  <a:pt x="415185" y="20157"/>
                  <a:pt x="415185" y="20157"/>
                  <a:pt x="406450" y="20157"/>
                </a:cubicBezTo>
                <a:close/>
                <a:moveTo>
                  <a:pt x="0" y="61174"/>
                </a:moveTo>
                <a:lnTo>
                  <a:pt x="0" y="11616"/>
                </a:lnTo>
                <a:lnTo>
                  <a:pt x="389135" y="3174"/>
                </a:lnTo>
                <a:cubicBezTo>
                  <a:pt x="604868" y="201"/>
                  <a:pt x="820549" y="-834"/>
                  <a:pt x="1038309" y="712"/>
                </a:cubicBezTo>
                <a:cubicBezTo>
                  <a:pt x="1038309" y="1709"/>
                  <a:pt x="1047044" y="1709"/>
                  <a:pt x="1047044" y="2756"/>
                </a:cubicBezTo>
                <a:cubicBezTo>
                  <a:pt x="1055781" y="-1333"/>
                  <a:pt x="1106944" y="1759"/>
                  <a:pt x="1141055" y="712"/>
                </a:cubicBezTo>
                <a:cubicBezTo>
                  <a:pt x="1141055" y="1709"/>
                  <a:pt x="1141055" y="2756"/>
                  <a:pt x="1149790" y="2756"/>
                </a:cubicBezTo>
                <a:cubicBezTo>
                  <a:pt x="1158109" y="-1383"/>
                  <a:pt x="1218008" y="662"/>
                  <a:pt x="1235064" y="1709"/>
                </a:cubicBezTo>
                <a:cubicBezTo>
                  <a:pt x="1226743" y="1709"/>
                  <a:pt x="1218008" y="1709"/>
                  <a:pt x="1218008" y="2756"/>
                </a:cubicBezTo>
                <a:cubicBezTo>
                  <a:pt x="1218008" y="3803"/>
                  <a:pt x="1226329" y="2756"/>
                  <a:pt x="1235064" y="2756"/>
                </a:cubicBezTo>
                <a:cubicBezTo>
                  <a:pt x="1243799" y="2756"/>
                  <a:pt x="1243799" y="1759"/>
                  <a:pt x="1243799" y="712"/>
                </a:cubicBezTo>
                <a:cubicBezTo>
                  <a:pt x="1243799" y="712"/>
                  <a:pt x="1243799" y="712"/>
                  <a:pt x="1542881" y="2756"/>
                </a:cubicBezTo>
                <a:cubicBezTo>
                  <a:pt x="1542881" y="4850"/>
                  <a:pt x="1551616" y="3803"/>
                  <a:pt x="1551616" y="3803"/>
                </a:cubicBezTo>
                <a:cubicBezTo>
                  <a:pt x="1551616" y="3803"/>
                  <a:pt x="1551616" y="3803"/>
                  <a:pt x="1560353" y="1759"/>
                </a:cubicBezTo>
                <a:cubicBezTo>
                  <a:pt x="1560353" y="1759"/>
                  <a:pt x="1560353" y="1759"/>
                  <a:pt x="1697207" y="2806"/>
                </a:cubicBezTo>
                <a:lnTo>
                  <a:pt x="1697207" y="3853"/>
                </a:lnTo>
                <a:cubicBezTo>
                  <a:pt x="1697207" y="5947"/>
                  <a:pt x="1705527" y="4900"/>
                  <a:pt x="1714262" y="4900"/>
                </a:cubicBezTo>
                <a:cubicBezTo>
                  <a:pt x="1714262" y="4900"/>
                  <a:pt x="1714262" y="3903"/>
                  <a:pt x="1714262" y="2856"/>
                </a:cubicBezTo>
                <a:cubicBezTo>
                  <a:pt x="1714262" y="2856"/>
                  <a:pt x="1714262" y="2856"/>
                  <a:pt x="1791218" y="2856"/>
                </a:cubicBezTo>
                <a:cubicBezTo>
                  <a:pt x="1791218" y="4950"/>
                  <a:pt x="1799536" y="5947"/>
                  <a:pt x="1808271" y="6994"/>
                </a:cubicBezTo>
                <a:cubicBezTo>
                  <a:pt x="1808271" y="6994"/>
                  <a:pt x="1816592" y="5997"/>
                  <a:pt x="1825327" y="4950"/>
                </a:cubicBezTo>
                <a:cubicBezTo>
                  <a:pt x="1825327" y="4950"/>
                  <a:pt x="1825327" y="4950"/>
                  <a:pt x="1808271" y="2906"/>
                </a:cubicBezTo>
                <a:cubicBezTo>
                  <a:pt x="1808271" y="2906"/>
                  <a:pt x="1808271" y="2906"/>
                  <a:pt x="1825327" y="2906"/>
                </a:cubicBezTo>
                <a:cubicBezTo>
                  <a:pt x="1825327" y="4950"/>
                  <a:pt x="1834062" y="4950"/>
                  <a:pt x="1834062" y="5997"/>
                </a:cubicBezTo>
                <a:cubicBezTo>
                  <a:pt x="1842382" y="5997"/>
                  <a:pt x="1851117" y="6994"/>
                  <a:pt x="1851117" y="4950"/>
                </a:cubicBezTo>
                <a:cubicBezTo>
                  <a:pt x="1851117" y="3903"/>
                  <a:pt x="1842382" y="4950"/>
                  <a:pt x="1842382" y="3903"/>
                </a:cubicBezTo>
                <a:cubicBezTo>
                  <a:pt x="1842382" y="3903"/>
                  <a:pt x="1842382" y="3903"/>
                  <a:pt x="1868173" y="3903"/>
                </a:cubicBezTo>
                <a:cubicBezTo>
                  <a:pt x="1868173" y="3903"/>
                  <a:pt x="1868173" y="3903"/>
                  <a:pt x="1868173" y="5947"/>
                </a:cubicBezTo>
                <a:cubicBezTo>
                  <a:pt x="1927656" y="7992"/>
                  <a:pt x="1979235" y="9039"/>
                  <a:pt x="2047456" y="9039"/>
                </a:cubicBezTo>
                <a:cubicBezTo>
                  <a:pt x="2047456" y="9039"/>
                  <a:pt x="2047456" y="9039"/>
                  <a:pt x="2038721" y="5947"/>
                </a:cubicBezTo>
                <a:cubicBezTo>
                  <a:pt x="2047456" y="4950"/>
                  <a:pt x="2055774" y="13177"/>
                  <a:pt x="2064509" y="6994"/>
                </a:cubicBezTo>
                <a:cubicBezTo>
                  <a:pt x="2064509" y="6994"/>
                  <a:pt x="2064509" y="6994"/>
                  <a:pt x="2073244" y="6994"/>
                </a:cubicBezTo>
                <a:cubicBezTo>
                  <a:pt x="2073244" y="9039"/>
                  <a:pt x="2081565" y="10086"/>
                  <a:pt x="2090300" y="9039"/>
                </a:cubicBezTo>
                <a:lnTo>
                  <a:pt x="2107353" y="9039"/>
                </a:lnTo>
                <a:lnTo>
                  <a:pt x="2105326" y="8123"/>
                </a:lnTo>
                <a:cubicBezTo>
                  <a:pt x="2107458" y="7992"/>
                  <a:pt x="2111721" y="7992"/>
                  <a:pt x="2116089" y="7992"/>
                </a:cubicBezTo>
                <a:lnTo>
                  <a:pt x="2107358" y="9039"/>
                </a:lnTo>
                <a:lnTo>
                  <a:pt x="2141464" y="10453"/>
                </a:lnTo>
                <a:cubicBezTo>
                  <a:pt x="2154256" y="10323"/>
                  <a:pt x="2167047" y="10061"/>
                  <a:pt x="2175574" y="11083"/>
                </a:cubicBezTo>
                <a:cubicBezTo>
                  <a:pt x="2201364" y="13127"/>
                  <a:pt x="2226739" y="11083"/>
                  <a:pt x="2252529" y="13127"/>
                </a:cubicBezTo>
                <a:cubicBezTo>
                  <a:pt x="2252529" y="13127"/>
                  <a:pt x="2252529" y="13127"/>
                  <a:pt x="2261264" y="12080"/>
                </a:cubicBezTo>
                <a:cubicBezTo>
                  <a:pt x="2261264" y="13077"/>
                  <a:pt x="2269585" y="15171"/>
                  <a:pt x="2278320" y="14124"/>
                </a:cubicBezTo>
                <a:cubicBezTo>
                  <a:pt x="2278320" y="14124"/>
                  <a:pt x="2278320" y="14124"/>
                  <a:pt x="2287055" y="9986"/>
                </a:cubicBezTo>
                <a:cubicBezTo>
                  <a:pt x="2312845" y="9986"/>
                  <a:pt x="2329899" y="17216"/>
                  <a:pt x="2364010" y="14124"/>
                </a:cubicBezTo>
                <a:cubicBezTo>
                  <a:pt x="2398119" y="17216"/>
                  <a:pt x="2372745" y="8939"/>
                  <a:pt x="2406854" y="13077"/>
                </a:cubicBezTo>
                <a:cubicBezTo>
                  <a:pt x="2398119" y="13077"/>
                  <a:pt x="2398119" y="13077"/>
                  <a:pt x="2398119" y="14124"/>
                </a:cubicBezTo>
                <a:cubicBezTo>
                  <a:pt x="2389382" y="16218"/>
                  <a:pt x="2406438" y="15171"/>
                  <a:pt x="2415173" y="15171"/>
                </a:cubicBezTo>
                <a:cubicBezTo>
                  <a:pt x="2415173" y="15171"/>
                  <a:pt x="2417253" y="15420"/>
                  <a:pt x="2420425" y="15414"/>
                </a:cubicBezTo>
                <a:lnTo>
                  <a:pt x="2429090" y="14467"/>
                </a:lnTo>
                <a:lnTo>
                  <a:pt x="2440756" y="15632"/>
                </a:lnTo>
                <a:cubicBezTo>
                  <a:pt x="2449283" y="16405"/>
                  <a:pt x="2457810" y="16667"/>
                  <a:pt x="2466337" y="15121"/>
                </a:cubicBezTo>
                <a:cubicBezTo>
                  <a:pt x="2517502" y="21354"/>
                  <a:pt x="2594457" y="15121"/>
                  <a:pt x="2645620" y="20307"/>
                </a:cubicBezTo>
                <a:cubicBezTo>
                  <a:pt x="2645620" y="20307"/>
                  <a:pt x="2645620" y="20307"/>
                  <a:pt x="2645620" y="22351"/>
                </a:cubicBezTo>
                <a:cubicBezTo>
                  <a:pt x="2636885" y="20307"/>
                  <a:pt x="2628567" y="22351"/>
                  <a:pt x="2619832" y="23398"/>
                </a:cubicBezTo>
                <a:cubicBezTo>
                  <a:pt x="2645620" y="21304"/>
                  <a:pt x="2654357" y="29581"/>
                  <a:pt x="2645620" y="29581"/>
                </a:cubicBezTo>
                <a:cubicBezTo>
                  <a:pt x="2645620" y="29581"/>
                  <a:pt x="2645620" y="29581"/>
                  <a:pt x="2628567" y="25442"/>
                </a:cubicBezTo>
                <a:cubicBezTo>
                  <a:pt x="2628567" y="25442"/>
                  <a:pt x="2628567" y="25442"/>
                  <a:pt x="2619832" y="27487"/>
                </a:cubicBezTo>
                <a:cubicBezTo>
                  <a:pt x="2611095" y="24345"/>
                  <a:pt x="2602776" y="30578"/>
                  <a:pt x="2594041" y="29531"/>
                </a:cubicBezTo>
                <a:cubicBezTo>
                  <a:pt x="2594041" y="29531"/>
                  <a:pt x="2594041" y="29531"/>
                  <a:pt x="2576986" y="26439"/>
                </a:cubicBezTo>
                <a:cubicBezTo>
                  <a:pt x="2568251" y="28484"/>
                  <a:pt x="2551195" y="31625"/>
                  <a:pt x="2568251" y="33669"/>
                </a:cubicBezTo>
                <a:cubicBezTo>
                  <a:pt x="2594041" y="33669"/>
                  <a:pt x="2585306" y="30578"/>
                  <a:pt x="2611095" y="32622"/>
                </a:cubicBezTo>
                <a:cubicBezTo>
                  <a:pt x="2628150" y="27437"/>
                  <a:pt x="2636885" y="34666"/>
                  <a:pt x="2653941" y="31575"/>
                </a:cubicBezTo>
                <a:cubicBezTo>
                  <a:pt x="2662676" y="32622"/>
                  <a:pt x="2670996" y="34666"/>
                  <a:pt x="2679729" y="34666"/>
                </a:cubicBezTo>
                <a:cubicBezTo>
                  <a:pt x="2679729" y="34666"/>
                  <a:pt x="2679729" y="34666"/>
                  <a:pt x="2688466" y="32622"/>
                </a:cubicBezTo>
                <a:cubicBezTo>
                  <a:pt x="2705522" y="36711"/>
                  <a:pt x="2714257" y="29481"/>
                  <a:pt x="2731310" y="34666"/>
                </a:cubicBezTo>
                <a:cubicBezTo>
                  <a:pt x="2756685" y="29481"/>
                  <a:pt x="2773740" y="36711"/>
                  <a:pt x="2799531" y="33619"/>
                </a:cubicBezTo>
                <a:cubicBezTo>
                  <a:pt x="2816584" y="34617"/>
                  <a:pt x="2799531" y="37758"/>
                  <a:pt x="2799531" y="39802"/>
                </a:cubicBezTo>
                <a:cubicBezTo>
                  <a:pt x="2782475" y="41896"/>
                  <a:pt x="2756685" y="36711"/>
                  <a:pt x="2739631" y="43940"/>
                </a:cubicBezTo>
                <a:cubicBezTo>
                  <a:pt x="2739631" y="43940"/>
                  <a:pt x="2739631" y="43940"/>
                  <a:pt x="2730894" y="41896"/>
                </a:cubicBezTo>
                <a:cubicBezTo>
                  <a:pt x="2730894" y="43940"/>
                  <a:pt x="2722575" y="43940"/>
                  <a:pt x="2713840" y="43940"/>
                </a:cubicBezTo>
                <a:cubicBezTo>
                  <a:pt x="2713840" y="42893"/>
                  <a:pt x="2713840" y="41896"/>
                  <a:pt x="2705106" y="40849"/>
                </a:cubicBezTo>
                <a:cubicBezTo>
                  <a:pt x="2688050" y="41846"/>
                  <a:pt x="2679315" y="45984"/>
                  <a:pt x="2662259" y="42893"/>
                </a:cubicBezTo>
                <a:cubicBezTo>
                  <a:pt x="2628150" y="48029"/>
                  <a:pt x="2602776" y="34617"/>
                  <a:pt x="2594041" y="45984"/>
                </a:cubicBezTo>
                <a:cubicBezTo>
                  <a:pt x="2576986" y="45984"/>
                  <a:pt x="2585306" y="39802"/>
                  <a:pt x="2568251" y="41846"/>
                </a:cubicBezTo>
                <a:cubicBezTo>
                  <a:pt x="2568251" y="41846"/>
                  <a:pt x="2568251" y="41846"/>
                  <a:pt x="2568251" y="44937"/>
                </a:cubicBezTo>
                <a:cubicBezTo>
                  <a:pt x="2568251" y="43940"/>
                  <a:pt x="2559516" y="43940"/>
                  <a:pt x="2559516" y="42893"/>
                </a:cubicBezTo>
                <a:cubicBezTo>
                  <a:pt x="2550781" y="43940"/>
                  <a:pt x="2542460" y="47031"/>
                  <a:pt x="2533725" y="45984"/>
                </a:cubicBezTo>
                <a:cubicBezTo>
                  <a:pt x="2525406" y="41846"/>
                  <a:pt x="2516669" y="44937"/>
                  <a:pt x="2499616" y="45984"/>
                </a:cubicBezTo>
                <a:cubicBezTo>
                  <a:pt x="2542460" y="50073"/>
                  <a:pt x="2584890" y="44937"/>
                  <a:pt x="2627734" y="48029"/>
                </a:cubicBezTo>
                <a:cubicBezTo>
                  <a:pt x="2627734" y="48029"/>
                  <a:pt x="2627734" y="48029"/>
                  <a:pt x="2636469" y="45984"/>
                </a:cubicBezTo>
                <a:cubicBezTo>
                  <a:pt x="2645206" y="51120"/>
                  <a:pt x="2679315" y="47031"/>
                  <a:pt x="2696369" y="49076"/>
                </a:cubicBezTo>
                <a:cubicBezTo>
                  <a:pt x="2713424" y="48029"/>
                  <a:pt x="2764589" y="46982"/>
                  <a:pt x="2781643" y="48029"/>
                </a:cubicBezTo>
                <a:cubicBezTo>
                  <a:pt x="2841128" y="50073"/>
                  <a:pt x="2918081" y="48029"/>
                  <a:pt x="2977983" y="50073"/>
                </a:cubicBezTo>
                <a:cubicBezTo>
                  <a:pt x="2977983" y="50073"/>
                  <a:pt x="2977983" y="50073"/>
                  <a:pt x="2986718" y="48029"/>
                </a:cubicBezTo>
                <a:cubicBezTo>
                  <a:pt x="3029562" y="46982"/>
                  <a:pt x="3046618" y="51120"/>
                  <a:pt x="3080727" y="48029"/>
                </a:cubicBezTo>
                <a:cubicBezTo>
                  <a:pt x="3080727" y="48029"/>
                  <a:pt x="3080727" y="48029"/>
                  <a:pt x="3080727" y="49076"/>
                </a:cubicBezTo>
                <a:cubicBezTo>
                  <a:pt x="3191791" y="48078"/>
                  <a:pt x="3319909" y="47031"/>
                  <a:pt x="3440958" y="47331"/>
                </a:cubicBezTo>
                <a:cubicBezTo>
                  <a:pt x="3261675" y="52516"/>
                  <a:pt x="3056599" y="52516"/>
                  <a:pt x="2885635" y="56654"/>
                </a:cubicBezTo>
                <a:cubicBezTo>
                  <a:pt x="2876900" y="58699"/>
                  <a:pt x="2868582" y="58699"/>
                  <a:pt x="2859847" y="58699"/>
                </a:cubicBezTo>
                <a:cubicBezTo>
                  <a:pt x="2859847" y="58699"/>
                  <a:pt x="2859847" y="58699"/>
                  <a:pt x="2851112" y="56654"/>
                </a:cubicBezTo>
                <a:cubicBezTo>
                  <a:pt x="2834056" y="59746"/>
                  <a:pt x="2817001" y="59746"/>
                  <a:pt x="2791210" y="60793"/>
                </a:cubicBezTo>
                <a:cubicBezTo>
                  <a:pt x="2765838" y="61790"/>
                  <a:pt x="2722992" y="61790"/>
                  <a:pt x="2705936" y="59746"/>
                </a:cubicBezTo>
                <a:cubicBezTo>
                  <a:pt x="2646037" y="62837"/>
                  <a:pt x="2577818" y="60793"/>
                  <a:pt x="2517918" y="63884"/>
                </a:cubicBezTo>
                <a:cubicBezTo>
                  <a:pt x="2483393" y="62837"/>
                  <a:pt x="2440963" y="63884"/>
                  <a:pt x="2398119" y="62837"/>
                </a:cubicBezTo>
                <a:cubicBezTo>
                  <a:pt x="2398119" y="62837"/>
                  <a:pt x="2398119" y="62837"/>
                  <a:pt x="2064926" y="62837"/>
                </a:cubicBezTo>
                <a:cubicBezTo>
                  <a:pt x="2047872" y="66975"/>
                  <a:pt x="2039135" y="60743"/>
                  <a:pt x="2022082" y="61790"/>
                </a:cubicBezTo>
                <a:cubicBezTo>
                  <a:pt x="1979235" y="61790"/>
                  <a:pt x="1962182" y="59696"/>
                  <a:pt x="1928071" y="63834"/>
                </a:cubicBezTo>
                <a:cubicBezTo>
                  <a:pt x="1911017" y="64881"/>
                  <a:pt x="1902282" y="59696"/>
                  <a:pt x="1885227" y="63834"/>
                </a:cubicBezTo>
                <a:cubicBezTo>
                  <a:pt x="1867757" y="59746"/>
                  <a:pt x="1816592" y="61790"/>
                  <a:pt x="1765427" y="61790"/>
                </a:cubicBezTo>
                <a:cubicBezTo>
                  <a:pt x="1765427" y="61790"/>
                  <a:pt x="1765427" y="61790"/>
                  <a:pt x="1756692" y="62837"/>
                </a:cubicBezTo>
                <a:cubicBezTo>
                  <a:pt x="1765011" y="59746"/>
                  <a:pt x="1696792" y="59746"/>
                  <a:pt x="1679737" y="61790"/>
                </a:cubicBezTo>
                <a:cubicBezTo>
                  <a:pt x="1671002" y="63834"/>
                  <a:pt x="1662682" y="63834"/>
                  <a:pt x="1653945" y="63834"/>
                </a:cubicBezTo>
                <a:cubicBezTo>
                  <a:pt x="1653945" y="63834"/>
                  <a:pt x="1662682" y="61790"/>
                  <a:pt x="1653945" y="60743"/>
                </a:cubicBezTo>
                <a:cubicBezTo>
                  <a:pt x="1645210" y="60743"/>
                  <a:pt x="1636892" y="60743"/>
                  <a:pt x="1628155" y="62787"/>
                </a:cubicBezTo>
                <a:lnTo>
                  <a:pt x="1619836" y="62787"/>
                </a:lnTo>
                <a:cubicBezTo>
                  <a:pt x="1628571" y="62787"/>
                  <a:pt x="1619836" y="61740"/>
                  <a:pt x="1619836" y="61740"/>
                </a:cubicBezTo>
                <a:cubicBezTo>
                  <a:pt x="1611518" y="62787"/>
                  <a:pt x="1611518" y="63834"/>
                  <a:pt x="1602781" y="62787"/>
                </a:cubicBezTo>
                <a:cubicBezTo>
                  <a:pt x="1602781" y="62787"/>
                  <a:pt x="1602781" y="62787"/>
                  <a:pt x="1602781" y="61740"/>
                </a:cubicBezTo>
                <a:cubicBezTo>
                  <a:pt x="1577407" y="62737"/>
                  <a:pt x="1534562" y="59646"/>
                  <a:pt x="1517507" y="63784"/>
                </a:cubicBezTo>
                <a:cubicBezTo>
                  <a:pt x="1500453" y="65828"/>
                  <a:pt x="1500453" y="56555"/>
                  <a:pt x="1474663" y="62737"/>
                </a:cubicBezTo>
                <a:lnTo>
                  <a:pt x="1472517" y="62737"/>
                </a:lnTo>
                <a:cubicBezTo>
                  <a:pt x="1468891" y="62737"/>
                  <a:pt x="1464055" y="62737"/>
                  <a:pt x="1457607" y="62737"/>
                </a:cubicBezTo>
                <a:cubicBezTo>
                  <a:pt x="1457607" y="60643"/>
                  <a:pt x="1449288" y="61690"/>
                  <a:pt x="1440553" y="61690"/>
                </a:cubicBezTo>
                <a:cubicBezTo>
                  <a:pt x="1440553" y="65828"/>
                  <a:pt x="1414763" y="63784"/>
                  <a:pt x="1397707" y="62737"/>
                </a:cubicBezTo>
                <a:cubicBezTo>
                  <a:pt x="1397707" y="61740"/>
                  <a:pt x="1388972" y="61740"/>
                  <a:pt x="1388972" y="60693"/>
                </a:cubicBezTo>
                <a:cubicBezTo>
                  <a:pt x="1388972" y="60693"/>
                  <a:pt x="1388972" y="60693"/>
                  <a:pt x="1337808" y="61740"/>
                </a:cubicBezTo>
                <a:cubicBezTo>
                  <a:pt x="1337808" y="61740"/>
                  <a:pt x="1337808" y="61740"/>
                  <a:pt x="1337808" y="62787"/>
                </a:cubicBezTo>
                <a:cubicBezTo>
                  <a:pt x="1337808" y="62787"/>
                  <a:pt x="1337808" y="62787"/>
                  <a:pt x="1303698" y="62787"/>
                </a:cubicBezTo>
                <a:lnTo>
                  <a:pt x="1303698" y="61740"/>
                </a:lnTo>
                <a:cubicBezTo>
                  <a:pt x="1295380" y="61740"/>
                  <a:pt x="1303698" y="63834"/>
                  <a:pt x="1286643" y="62787"/>
                </a:cubicBezTo>
                <a:cubicBezTo>
                  <a:pt x="1286643" y="62787"/>
                  <a:pt x="1286643" y="62787"/>
                  <a:pt x="1277908" y="62787"/>
                </a:cubicBezTo>
                <a:cubicBezTo>
                  <a:pt x="1277908" y="61790"/>
                  <a:pt x="1269173" y="61790"/>
                  <a:pt x="1269173" y="60743"/>
                </a:cubicBezTo>
                <a:cubicBezTo>
                  <a:pt x="1260854" y="64831"/>
                  <a:pt x="1235064" y="62787"/>
                  <a:pt x="1218008" y="62787"/>
                </a:cubicBezTo>
                <a:lnTo>
                  <a:pt x="1218008" y="61740"/>
                </a:lnTo>
                <a:cubicBezTo>
                  <a:pt x="1218008" y="63834"/>
                  <a:pt x="1192218" y="62787"/>
                  <a:pt x="1200955" y="62787"/>
                </a:cubicBezTo>
                <a:cubicBezTo>
                  <a:pt x="1200955" y="62787"/>
                  <a:pt x="1200955" y="62787"/>
                  <a:pt x="1200955" y="61740"/>
                </a:cubicBezTo>
                <a:cubicBezTo>
                  <a:pt x="1200955" y="59646"/>
                  <a:pt x="1192634" y="60693"/>
                  <a:pt x="1183899" y="60693"/>
                </a:cubicBezTo>
                <a:cubicBezTo>
                  <a:pt x="1166844" y="60693"/>
                  <a:pt x="1149790" y="58599"/>
                  <a:pt x="1141055" y="62737"/>
                </a:cubicBezTo>
                <a:cubicBezTo>
                  <a:pt x="1141055" y="62737"/>
                  <a:pt x="1141055" y="62737"/>
                  <a:pt x="346550" y="59646"/>
                </a:cubicBezTo>
                <a:cubicBezTo>
                  <a:pt x="244014" y="59122"/>
                  <a:pt x="128686" y="60680"/>
                  <a:pt x="13358" y="61204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87" name="任意多边形: 形状 1286">
            <a:extLst>
              <a:ext uri="{FF2B5EF4-FFF2-40B4-BE49-F238E27FC236}">
                <a16:creationId xmlns:a16="http://schemas.microsoft.com/office/drawing/2014/main" id="{50C837EE-4416-8905-2B9D-EA019CF954FE}"/>
              </a:ext>
            </a:extLst>
          </p:cNvPr>
          <p:cNvSpPr/>
          <p:nvPr/>
        </p:nvSpPr>
        <p:spPr>
          <a:xfrm rot="5400000">
            <a:off x="3943528" y="3798981"/>
            <a:ext cx="3440958" cy="64272"/>
          </a:xfrm>
          <a:custGeom>
            <a:avLst/>
            <a:gdLst>
              <a:gd name="connsiteX0" fmla="*/ 2516669 w 3440958"/>
              <a:gd name="connsiteY0" fmla="*/ 24296 h 64272"/>
              <a:gd name="connsiteX1" fmla="*/ 2516677 w 3440958"/>
              <a:gd name="connsiteY1" fmla="*/ 24296 h 64272"/>
              <a:gd name="connsiteX2" fmla="*/ 2533725 w 3440958"/>
              <a:gd name="connsiteY2" fmla="*/ 23268 h 64272"/>
              <a:gd name="connsiteX3" fmla="*/ 2550781 w 3440958"/>
              <a:gd name="connsiteY3" fmla="*/ 22203 h 64272"/>
              <a:gd name="connsiteX4" fmla="*/ 2550781 w 3440958"/>
              <a:gd name="connsiteY4" fmla="*/ 23249 h 64272"/>
              <a:gd name="connsiteX5" fmla="*/ 2550781 w 3440958"/>
              <a:gd name="connsiteY5" fmla="*/ 23249 h 64272"/>
              <a:gd name="connsiteX6" fmla="*/ 2550781 w 3440958"/>
              <a:gd name="connsiteY6" fmla="*/ 22202 h 64272"/>
              <a:gd name="connsiteX7" fmla="*/ 2516669 w 3440958"/>
              <a:gd name="connsiteY7" fmla="*/ 24296 h 64272"/>
              <a:gd name="connsiteX8" fmla="*/ 2508351 w 3440958"/>
              <a:gd name="connsiteY8" fmla="*/ 26341 h 64272"/>
              <a:gd name="connsiteX9" fmla="*/ 2517086 w 3440958"/>
              <a:gd name="connsiteY9" fmla="*/ 26341 h 64272"/>
              <a:gd name="connsiteX10" fmla="*/ 2517086 w 3440958"/>
              <a:gd name="connsiteY10" fmla="*/ 29431 h 64272"/>
              <a:gd name="connsiteX11" fmla="*/ 2517086 w 3440958"/>
              <a:gd name="connsiteY11" fmla="*/ 29431 h 64272"/>
              <a:gd name="connsiteX12" fmla="*/ 2517086 w 3440958"/>
              <a:gd name="connsiteY12" fmla="*/ 26340 h 64272"/>
              <a:gd name="connsiteX13" fmla="*/ 2508351 w 3440958"/>
              <a:gd name="connsiteY13" fmla="*/ 26340 h 64272"/>
              <a:gd name="connsiteX14" fmla="*/ 2465507 w 3440958"/>
              <a:gd name="connsiteY14" fmla="*/ 26341 h 64272"/>
              <a:gd name="connsiteX15" fmla="*/ 2474241 w 3440958"/>
              <a:gd name="connsiteY15" fmla="*/ 29431 h 64272"/>
              <a:gd name="connsiteX16" fmla="*/ 2474242 w 3440958"/>
              <a:gd name="connsiteY16" fmla="*/ 29431 h 64272"/>
              <a:gd name="connsiteX17" fmla="*/ 2465507 w 3440958"/>
              <a:gd name="connsiteY17" fmla="*/ 26340 h 64272"/>
              <a:gd name="connsiteX18" fmla="*/ 2415172 w 3440958"/>
              <a:gd name="connsiteY18" fmla="*/ 13077 h 64272"/>
              <a:gd name="connsiteX19" fmla="*/ 2432227 w 3440958"/>
              <a:gd name="connsiteY19" fmla="*/ 14124 h 64272"/>
              <a:gd name="connsiteX20" fmla="*/ 2429089 w 3440958"/>
              <a:gd name="connsiteY20" fmla="*/ 14467 h 64272"/>
              <a:gd name="connsiteX21" fmla="*/ 2380233 w 3440958"/>
              <a:gd name="connsiteY21" fmla="*/ 25344 h 64272"/>
              <a:gd name="connsiteX22" fmla="*/ 2388966 w 3440958"/>
              <a:gd name="connsiteY22" fmla="*/ 28434 h 64272"/>
              <a:gd name="connsiteX23" fmla="*/ 2388968 w 3440958"/>
              <a:gd name="connsiteY23" fmla="*/ 28434 h 64272"/>
              <a:gd name="connsiteX24" fmla="*/ 2380233 w 3440958"/>
              <a:gd name="connsiteY24" fmla="*/ 25343 h 64272"/>
              <a:gd name="connsiteX25" fmla="*/ 2338511 w 3440958"/>
              <a:gd name="connsiteY25" fmla="*/ 28103 h 64272"/>
              <a:gd name="connsiteX26" fmla="*/ 2338512 w 3440958"/>
              <a:gd name="connsiteY26" fmla="*/ 28103 h 64272"/>
              <a:gd name="connsiteX27" fmla="*/ 2345705 w 3440958"/>
              <a:gd name="connsiteY27" fmla="*/ 24297 h 64272"/>
              <a:gd name="connsiteX28" fmla="*/ 2354440 w 3440958"/>
              <a:gd name="connsiteY28" fmla="*/ 28434 h 64272"/>
              <a:gd name="connsiteX29" fmla="*/ 2354442 w 3440958"/>
              <a:gd name="connsiteY29" fmla="*/ 28434 h 64272"/>
              <a:gd name="connsiteX30" fmla="*/ 2345705 w 3440958"/>
              <a:gd name="connsiteY30" fmla="*/ 24296 h 64272"/>
              <a:gd name="connsiteX31" fmla="*/ 2338511 w 3440958"/>
              <a:gd name="connsiteY31" fmla="*/ 28103 h 64272"/>
              <a:gd name="connsiteX32" fmla="*/ 2269168 w 3440958"/>
              <a:gd name="connsiteY32" fmla="*/ 23298 h 64272"/>
              <a:gd name="connsiteX33" fmla="*/ 2284090 w 3440958"/>
              <a:gd name="connsiteY33" fmla="*/ 25979 h 64272"/>
              <a:gd name="connsiteX34" fmla="*/ 2286221 w 3440958"/>
              <a:gd name="connsiteY34" fmla="*/ 29481 h 64272"/>
              <a:gd name="connsiteX35" fmla="*/ 2286222 w 3440958"/>
              <a:gd name="connsiteY35" fmla="*/ 29481 h 64272"/>
              <a:gd name="connsiteX36" fmla="*/ 2269168 w 3440958"/>
              <a:gd name="connsiteY36" fmla="*/ 23298 h 64272"/>
              <a:gd name="connsiteX37" fmla="*/ 2149369 w 3440958"/>
              <a:gd name="connsiteY37" fmla="*/ 40850 h 64272"/>
              <a:gd name="connsiteX38" fmla="*/ 2166422 w 3440958"/>
              <a:gd name="connsiteY38" fmla="*/ 40850 h 64272"/>
              <a:gd name="connsiteX39" fmla="*/ 2166422 w 3440958"/>
              <a:gd name="connsiteY39" fmla="*/ 42893 h 64272"/>
              <a:gd name="connsiteX40" fmla="*/ 2166423 w 3440958"/>
              <a:gd name="connsiteY40" fmla="*/ 42893 h 64272"/>
              <a:gd name="connsiteX41" fmla="*/ 2166423 w 3440958"/>
              <a:gd name="connsiteY41" fmla="*/ 40849 h 64272"/>
              <a:gd name="connsiteX42" fmla="*/ 2149369 w 3440958"/>
              <a:gd name="connsiteY42" fmla="*/ 40849 h 64272"/>
              <a:gd name="connsiteX43" fmla="*/ 2106523 w 3440958"/>
              <a:gd name="connsiteY43" fmla="*/ 26340 h 64272"/>
              <a:gd name="connsiteX44" fmla="*/ 2123578 w 3440958"/>
              <a:gd name="connsiteY44" fmla="*/ 24296 h 64272"/>
              <a:gd name="connsiteX45" fmla="*/ 2123577 w 3440958"/>
              <a:gd name="connsiteY45" fmla="*/ 24296 h 64272"/>
              <a:gd name="connsiteX46" fmla="*/ 2106524 w 3440958"/>
              <a:gd name="connsiteY46" fmla="*/ 26340 h 64272"/>
              <a:gd name="connsiteX47" fmla="*/ 2046622 w 3440958"/>
              <a:gd name="connsiteY47" fmla="*/ 22202 h 64272"/>
              <a:gd name="connsiteX48" fmla="*/ 2055356 w 3440958"/>
              <a:gd name="connsiteY48" fmla="*/ 26340 h 64272"/>
              <a:gd name="connsiteX49" fmla="*/ 2055358 w 3440958"/>
              <a:gd name="connsiteY49" fmla="*/ 26340 h 64272"/>
              <a:gd name="connsiteX50" fmla="*/ 2046623 w 3440958"/>
              <a:gd name="connsiteY50" fmla="*/ 22202 h 64272"/>
              <a:gd name="connsiteX51" fmla="*/ 1987140 w 3440958"/>
              <a:gd name="connsiteY51" fmla="*/ 22202 h 64272"/>
              <a:gd name="connsiteX52" fmla="*/ 1987146 w 3440958"/>
              <a:gd name="connsiteY52" fmla="*/ 22203 h 64272"/>
              <a:gd name="connsiteX53" fmla="*/ 1995875 w 3440958"/>
              <a:gd name="connsiteY53" fmla="*/ 22203 h 64272"/>
              <a:gd name="connsiteX54" fmla="*/ 2004604 w 3440958"/>
              <a:gd name="connsiteY54" fmla="*/ 25292 h 64272"/>
              <a:gd name="connsiteX55" fmla="*/ 2004610 w 3440958"/>
              <a:gd name="connsiteY55" fmla="*/ 25293 h 64272"/>
              <a:gd name="connsiteX56" fmla="*/ 1995875 w 3440958"/>
              <a:gd name="connsiteY56" fmla="*/ 22202 h 64272"/>
              <a:gd name="connsiteX57" fmla="*/ 1987140 w 3440958"/>
              <a:gd name="connsiteY57" fmla="*/ 22202 h 64272"/>
              <a:gd name="connsiteX58" fmla="*/ 1858605 w 3440958"/>
              <a:gd name="connsiteY58" fmla="*/ 20158 h 64272"/>
              <a:gd name="connsiteX59" fmla="*/ 1893125 w 3440958"/>
              <a:gd name="connsiteY59" fmla="*/ 22203 h 64272"/>
              <a:gd name="connsiteX60" fmla="*/ 1893131 w 3440958"/>
              <a:gd name="connsiteY60" fmla="*/ 22202 h 64272"/>
              <a:gd name="connsiteX61" fmla="*/ 1858605 w 3440958"/>
              <a:gd name="connsiteY61" fmla="*/ 20157 h 64272"/>
              <a:gd name="connsiteX62" fmla="*/ 1773331 w 3440958"/>
              <a:gd name="connsiteY62" fmla="*/ 22251 h 64272"/>
              <a:gd name="connsiteX63" fmla="*/ 1773338 w 3440958"/>
              <a:gd name="connsiteY63" fmla="*/ 22251 h 64272"/>
              <a:gd name="connsiteX64" fmla="*/ 1790384 w 3440958"/>
              <a:gd name="connsiteY64" fmla="*/ 20208 h 64272"/>
              <a:gd name="connsiteX65" fmla="*/ 1790384 w 3440958"/>
              <a:gd name="connsiteY65" fmla="*/ 21204 h 64272"/>
              <a:gd name="connsiteX66" fmla="*/ 1790385 w 3440958"/>
              <a:gd name="connsiteY66" fmla="*/ 21204 h 64272"/>
              <a:gd name="connsiteX67" fmla="*/ 1790385 w 3440958"/>
              <a:gd name="connsiteY67" fmla="*/ 20207 h 64272"/>
              <a:gd name="connsiteX68" fmla="*/ 1773331 w 3440958"/>
              <a:gd name="connsiteY68" fmla="*/ 22251 h 64272"/>
              <a:gd name="connsiteX69" fmla="*/ 1747541 w 3440958"/>
              <a:gd name="connsiteY69" fmla="*/ 20158 h 64272"/>
              <a:gd name="connsiteX70" fmla="*/ 1764593 w 3440958"/>
              <a:gd name="connsiteY70" fmla="*/ 21205 h 64272"/>
              <a:gd name="connsiteX71" fmla="*/ 1764595 w 3440958"/>
              <a:gd name="connsiteY71" fmla="*/ 21204 h 64272"/>
              <a:gd name="connsiteX72" fmla="*/ 1747541 w 3440958"/>
              <a:gd name="connsiteY72" fmla="*/ 20157 h 64272"/>
              <a:gd name="connsiteX73" fmla="*/ 1747541 w 3440958"/>
              <a:gd name="connsiteY73" fmla="*/ 24296 h 64272"/>
              <a:gd name="connsiteX74" fmla="*/ 1747545 w 3440958"/>
              <a:gd name="connsiteY74" fmla="*/ 24296 h 64272"/>
              <a:gd name="connsiteX75" fmla="*/ 1756276 w 3440958"/>
              <a:gd name="connsiteY75" fmla="*/ 22252 h 64272"/>
              <a:gd name="connsiteX76" fmla="*/ 1756273 w 3440958"/>
              <a:gd name="connsiteY76" fmla="*/ 22252 h 64272"/>
              <a:gd name="connsiteX77" fmla="*/ 1653944 w 3440958"/>
              <a:gd name="connsiteY77" fmla="*/ 23249 h 64272"/>
              <a:gd name="connsiteX78" fmla="*/ 1653945 w 3440958"/>
              <a:gd name="connsiteY78" fmla="*/ 23249 h 64272"/>
              <a:gd name="connsiteX79" fmla="*/ 1653945 w 3440958"/>
              <a:gd name="connsiteY79" fmla="*/ 20158 h 64272"/>
              <a:gd name="connsiteX80" fmla="*/ 1653944 w 3440958"/>
              <a:gd name="connsiteY80" fmla="*/ 20158 h 64272"/>
              <a:gd name="connsiteX81" fmla="*/ 1636892 w 3440958"/>
              <a:gd name="connsiteY81" fmla="*/ 19110 h 64272"/>
              <a:gd name="connsiteX82" fmla="*/ 1636892 w 3440958"/>
              <a:gd name="connsiteY82" fmla="*/ 19111 h 64272"/>
              <a:gd name="connsiteX83" fmla="*/ 1679733 w 3440958"/>
              <a:gd name="connsiteY83" fmla="*/ 20158 h 64272"/>
              <a:gd name="connsiteX84" fmla="*/ 1679737 w 3440958"/>
              <a:gd name="connsiteY84" fmla="*/ 20157 h 64272"/>
              <a:gd name="connsiteX85" fmla="*/ 1636892 w 3440958"/>
              <a:gd name="connsiteY85" fmla="*/ 19110 h 64272"/>
              <a:gd name="connsiteX86" fmla="*/ 1414763 w 3440958"/>
              <a:gd name="connsiteY86" fmla="*/ 62538 h 64272"/>
              <a:gd name="connsiteX87" fmla="*/ 1414779 w 3440958"/>
              <a:gd name="connsiteY87" fmla="*/ 62538 h 64272"/>
              <a:gd name="connsiteX88" fmla="*/ 1431819 w 3440958"/>
              <a:gd name="connsiteY88" fmla="*/ 61492 h 64272"/>
              <a:gd name="connsiteX89" fmla="*/ 1431819 w 3440958"/>
              <a:gd name="connsiteY89" fmla="*/ 61491 h 64272"/>
              <a:gd name="connsiteX90" fmla="*/ 1414763 w 3440958"/>
              <a:gd name="connsiteY90" fmla="*/ 62538 h 64272"/>
              <a:gd name="connsiteX91" fmla="*/ 1312017 w 3440958"/>
              <a:gd name="connsiteY91" fmla="*/ 21204 h 64272"/>
              <a:gd name="connsiteX92" fmla="*/ 1312020 w 3440958"/>
              <a:gd name="connsiteY92" fmla="*/ 21204 h 64272"/>
              <a:gd name="connsiteX93" fmla="*/ 1329073 w 3440958"/>
              <a:gd name="connsiteY93" fmla="*/ 16020 h 64272"/>
              <a:gd name="connsiteX94" fmla="*/ 1329073 w 3440958"/>
              <a:gd name="connsiteY94" fmla="*/ 16019 h 64272"/>
              <a:gd name="connsiteX95" fmla="*/ 1312017 w 3440958"/>
              <a:gd name="connsiteY95" fmla="*/ 21204 h 64272"/>
              <a:gd name="connsiteX96" fmla="*/ 1047460 w 3440958"/>
              <a:gd name="connsiteY96" fmla="*/ 19110 h 64272"/>
              <a:gd name="connsiteX97" fmla="*/ 1047463 w 3440958"/>
              <a:gd name="connsiteY97" fmla="*/ 19110 h 64272"/>
              <a:gd name="connsiteX98" fmla="*/ 1068883 w 3440958"/>
              <a:gd name="connsiteY98" fmla="*/ 17559 h 64272"/>
              <a:gd name="connsiteX99" fmla="*/ 1090303 w 3440958"/>
              <a:gd name="connsiteY99" fmla="*/ 19110 h 64272"/>
              <a:gd name="connsiteX100" fmla="*/ 1090307 w 3440958"/>
              <a:gd name="connsiteY100" fmla="*/ 19110 h 64272"/>
              <a:gd name="connsiteX101" fmla="*/ 1047460 w 3440958"/>
              <a:gd name="connsiteY101" fmla="*/ 19110 h 64272"/>
              <a:gd name="connsiteX102" fmla="*/ 987561 w 3440958"/>
              <a:gd name="connsiteY102" fmla="*/ 18064 h 64272"/>
              <a:gd name="connsiteX103" fmla="*/ 1030366 w 3440958"/>
              <a:gd name="connsiteY103" fmla="*/ 19110 h 64272"/>
              <a:gd name="connsiteX104" fmla="*/ 1030407 w 3440958"/>
              <a:gd name="connsiteY104" fmla="*/ 19110 h 64272"/>
              <a:gd name="connsiteX105" fmla="*/ 987561 w 3440958"/>
              <a:gd name="connsiteY105" fmla="*/ 18063 h 64272"/>
              <a:gd name="connsiteX106" fmla="*/ 944717 w 3440958"/>
              <a:gd name="connsiteY106" fmla="*/ 20157 h 64272"/>
              <a:gd name="connsiteX107" fmla="*/ 978826 w 3440958"/>
              <a:gd name="connsiteY107" fmla="*/ 18113 h 64272"/>
              <a:gd name="connsiteX108" fmla="*/ 978825 w 3440958"/>
              <a:gd name="connsiteY108" fmla="*/ 18113 h 64272"/>
              <a:gd name="connsiteX109" fmla="*/ 842387 w 3440958"/>
              <a:gd name="connsiteY109" fmla="*/ 18113 h 64272"/>
              <a:gd name="connsiteX110" fmla="*/ 842413 w 3440958"/>
              <a:gd name="connsiteY110" fmla="*/ 18114 h 64272"/>
              <a:gd name="connsiteX111" fmla="*/ 927631 w 3440958"/>
              <a:gd name="connsiteY111" fmla="*/ 18114 h 64272"/>
              <a:gd name="connsiteX112" fmla="*/ 927661 w 3440958"/>
              <a:gd name="connsiteY112" fmla="*/ 18113 h 64272"/>
              <a:gd name="connsiteX113" fmla="*/ 842387 w 3440958"/>
              <a:gd name="connsiteY113" fmla="*/ 18113 h 64272"/>
              <a:gd name="connsiteX114" fmla="*/ 654367 w 3440958"/>
              <a:gd name="connsiteY114" fmla="*/ 19110 h 64272"/>
              <a:gd name="connsiteX115" fmla="*/ 654370 w 3440958"/>
              <a:gd name="connsiteY115" fmla="*/ 19110 h 64272"/>
              <a:gd name="connsiteX116" fmla="*/ 705970 w 3440958"/>
              <a:gd name="connsiteY116" fmla="*/ 18318 h 64272"/>
              <a:gd name="connsiteX117" fmla="*/ 722588 w 3440958"/>
              <a:gd name="connsiteY117" fmla="*/ 18063 h 64272"/>
              <a:gd name="connsiteX118" fmla="*/ 705532 w 3440958"/>
              <a:gd name="connsiteY118" fmla="*/ 17016 h 64272"/>
              <a:gd name="connsiteX119" fmla="*/ 722587 w 3440958"/>
              <a:gd name="connsiteY119" fmla="*/ 18063 h 64272"/>
              <a:gd name="connsiteX120" fmla="*/ 705970 w 3440958"/>
              <a:gd name="connsiteY120" fmla="*/ 18318 h 64272"/>
              <a:gd name="connsiteX121" fmla="*/ 586149 w 3440958"/>
              <a:gd name="connsiteY121" fmla="*/ 18114 h 64272"/>
              <a:gd name="connsiteX122" fmla="*/ 603205 w 3440958"/>
              <a:gd name="connsiteY122" fmla="*/ 18114 h 64272"/>
              <a:gd name="connsiteX123" fmla="*/ 603205 w 3440958"/>
              <a:gd name="connsiteY123" fmla="*/ 20157 h 64272"/>
              <a:gd name="connsiteX124" fmla="*/ 603205 w 3440958"/>
              <a:gd name="connsiteY124" fmla="*/ 20157 h 64272"/>
              <a:gd name="connsiteX125" fmla="*/ 603205 w 3440958"/>
              <a:gd name="connsiteY125" fmla="*/ 18113 h 64272"/>
              <a:gd name="connsiteX126" fmla="*/ 586149 w 3440958"/>
              <a:gd name="connsiteY126" fmla="*/ 18113 h 64272"/>
              <a:gd name="connsiteX127" fmla="*/ 509194 w 3440958"/>
              <a:gd name="connsiteY127" fmla="*/ 19111 h 64272"/>
              <a:gd name="connsiteX128" fmla="*/ 534971 w 3440958"/>
              <a:gd name="connsiteY128" fmla="*/ 20157 h 64272"/>
              <a:gd name="connsiteX129" fmla="*/ 534984 w 3440958"/>
              <a:gd name="connsiteY129" fmla="*/ 20157 h 64272"/>
              <a:gd name="connsiteX130" fmla="*/ 509194 w 3440958"/>
              <a:gd name="connsiteY130" fmla="*/ 19110 h 64272"/>
              <a:gd name="connsiteX131" fmla="*/ 406450 w 3440958"/>
              <a:gd name="connsiteY131" fmla="*/ 20158 h 64272"/>
              <a:gd name="connsiteX132" fmla="*/ 415183 w 3440958"/>
              <a:gd name="connsiteY132" fmla="*/ 20158 h 64272"/>
              <a:gd name="connsiteX133" fmla="*/ 415185 w 3440958"/>
              <a:gd name="connsiteY133" fmla="*/ 20157 h 64272"/>
              <a:gd name="connsiteX134" fmla="*/ 406450 w 3440958"/>
              <a:gd name="connsiteY134" fmla="*/ 20157 h 64272"/>
              <a:gd name="connsiteX135" fmla="*/ 0 w 3440958"/>
              <a:gd name="connsiteY135" fmla="*/ 61174 h 64272"/>
              <a:gd name="connsiteX136" fmla="*/ 0 w 3440958"/>
              <a:gd name="connsiteY136" fmla="*/ 11616 h 64272"/>
              <a:gd name="connsiteX137" fmla="*/ 389135 w 3440958"/>
              <a:gd name="connsiteY137" fmla="*/ 3174 h 64272"/>
              <a:gd name="connsiteX138" fmla="*/ 1038309 w 3440958"/>
              <a:gd name="connsiteY138" fmla="*/ 712 h 64272"/>
              <a:gd name="connsiteX139" fmla="*/ 1047044 w 3440958"/>
              <a:gd name="connsiteY139" fmla="*/ 2756 h 64272"/>
              <a:gd name="connsiteX140" fmla="*/ 1141055 w 3440958"/>
              <a:gd name="connsiteY140" fmla="*/ 712 h 64272"/>
              <a:gd name="connsiteX141" fmla="*/ 1149790 w 3440958"/>
              <a:gd name="connsiteY141" fmla="*/ 2756 h 64272"/>
              <a:gd name="connsiteX142" fmla="*/ 1235064 w 3440958"/>
              <a:gd name="connsiteY142" fmla="*/ 1709 h 64272"/>
              <a:gd name="connsiteX143" fmla="*/ 1218008 w 3440958"/>
              <a:gd name="connsiteY143" fmla="*/ 2756 h 64272"/>
              <a:gd name="connsiteX144" fmla="*/ 1235064 w 3440958"/>
              <a:gd name="connsiteY144" fmla="*/ 2756 h 64272"/>
              <a:gd name="connsiteX145" fmla="*/ 1243799 w 3440958"/>
              <a:gd name="connsiteY145" fmla="*/ 712 h 64272"/>
              <a:gd name="connsiteX146" fmla="*/ 1542881 w 3440958"/>
              <a:gd name="connsiteY146" fmla="*/ 2756 h 64272"/>
              <a:gd name="connsiteX147" fmla="*/ 1551616 w 3440958"/>
              <a:gd name="connsiteY147" fmla="*/ 3803 h 64272"/>
              <a:gd name="connsiteX148" fmla="*/ 1560353 w 3440958"/>
              <a:gd name="connsiteY148" fmla="*/ 1759 h 64272"/>
              <a:gd name="connsiteX149" fmla="*/ 1697207 w 3440958"/>
              <a:gd name="connsiteY149" fmla="*/ 2806 h 64272"/>
              <a:gd name="connsiteX150" fmla="*/ 1697207 w 3440958"/>
              <a:gd name="connsiteY150" fmla="*/ 3853 h 64272"/>
              <a:gd name="connsiteX151" fmla="*/ 1714262 w 3440958"/>
              <a:gd name="connsiteY151" fmla="*/ 4900 h 64272"/>
              <a:gd name="connsiteX152" fmla="*/ 1714262 w 3440958"/>
              <a:gd name="connsiteY152" fmla="*/ 2856 h 64272"/>
              <a:gd name="connsiteX153" fmla="*/ 1791218 w 3440958"/>
              <a:gd name="connsiteY153" fmla="*/ 2856 h 64272"/>
              <a:gd name="connsiteX154" fmla="*/ 1808271 w 3440958"/>
              <a:gd name="connsiteY154" fmla="*/ 6994 h 64272"/>
              <a:gd name="connsiteX155" fmla="*/ 1825327 w 3440958"/>
              <a:gd name="connsiteY155" fmla="*/ 4950 h 64272"/>
              <a:gd name="connsiteX156" fmla="*/ 1808271 w 3440958"/>
              <a:gd name="connsiteY156" fmla="*/ 2906 h 64272"/>
              <a:gd name="connsiteX157" fmla="*/ 1825327 w 3440958"/>
              <a:gd name="connsiteY157" fmla="*/ 2906 h 64272"/>
              <a:gd name="connsiteX158" fmla="*/ 1834062 w 3440958"/>
              <a:gd name="connsiteY158" fmla="*/ 5997 h 64272"/>
              <a:gd name="connsiteX159" fmla="*/ 1851117 w 3440958"/>
              <a:gd name="connsiteY159" fmla="*/ 4950 h 64272"/>
              <a:gd name="connsiteX160" fmla="*/ 1842382 w 3440958"/>
              <a:gd name="connsiteY160" fmla="*/ 3903 h 64272"/>
              <a:gd name="connsiteX161" fmla="*/ 1868173 w 3440958"/>
              <a:gd name="connsiteY161" fmla="*/ 3903 h 64272"/>
              <a:gd name="connsiteX162" fmla="*/ 1868173 w 3440958"/>
              <a:gd name="connsiteY162" fmla="*/ 5947 h 64272"/>
              <a:gd name="connsiteX163" fmla="*/ 2047456 w 3440958"/>
              <a:gd name="connsiteY163" fmla="*/ 9039 h 64272"/>
              <a:gd name="connsiteX164" fmla="*/ 2038721 w 3440958"/>
              <a:gd name="connsiteY164" fmla="*/ 5947 h 64272"/>
              <a:gd name="connsiteX165" fmla="*/ 2064509 w 3440958"/>
              <a:gd name="connsiteY165" fmla="*/ 6994 h 64272"/>
              <a:gd name="connsiteX166" fmla="*/ 2073244 w 3440958"/>
              <a:gd name="connsiteY166" fmla="*/ 6994 h 64272"/>
              <a:gd name="connsiteX167" fmla="*/ 2090300 w 3440958"/>
              <a:gd name="connsiteY167" fmla="*/ 9039 h 64272"/>
              <a:gd name="connsiteX168" fmla="*/ 2107353 w 3440958"/>
              <a:gd name="connsiteY168" fmla="*/ 9039 h 64272"/>
              <a:gd name="connsiteX169" fmla="*/ 2105326 w 3440958"/>
              <a:gd name="connsiteY169" fmla="*/ 8123 h 64272"/>
              <a:gd name="connsiteX170" fmla="*/ 2116089 w 3440958"/>
              <a:gd name="connsiteY170" fmla="*/ 7992 h 64272"/>
              <a:gd name="connsiteX171" fmla="*/ 2107358 w 3440958"/>
              <a:gd name="connsiteY171" fmla="*/ 9039 h 64272"/>
              <a:gd name="connsiteX172" fmla="*/ 2141464 w 3440958"/>
              <a:gd name="connsiteY172" fmla="*/ 10453 h 64272"/>
              <a:gd name="connsiteX173" fmla="*/ 2175574 w 3440958"/>
              <a:gd name="connsiteY173" fmla="*/ 11083 h 64272"/>
              <a:gd name="connsiteX174" fmla="*/ 2252529 w 3440958"/>
              <a:gd name="connsiteY174" fmla="*/ 13127 h 64272"/>
              <a:gd name="connsiteX175" fmla="*/ 2261264 w 3440958"/>
              <a:gd name="connsiteY175" fmla="*/ 12080 h 64272"/>
              <a:gd name="connsiteX176" fmla="*/ 2278320 w 3440958"/>
              <a:gd name="connsiteY176" fmla="*/ 14124 h 64272"/>
              <a:gd name="connsiteX177" fmla="*/ 2287055 w 3440958"/>
              <a:gd name="connsiteY177" fmla="*/ 9986 h 64272"/>
              <a:gd name="connsiteX178" fmla="*/ 2364010 w 3440958"/>
              <a:gd name="connsiteY178" fmla="*/ 14124 h 64272"/>
              <a:gd name="connsiteX179" fmla="*/ 2406854 w 3440958"/>
              <a:gd name="connsiteY179" fmla="*/ 13077 h 64272"/>
              <a:gd name="connsiteX180" fmla="*/ 2398119 w 3440958"/>
              <a:gd name="connsiteY180" fmla="*/ 14124 h 64272"/>
              <a:gd name="connsiteX181" fmla="*/ 2415173 w 3440958"/>
              <a:gd name="connsiteY181" fmla="*/ 15171 h 64272"/>
              <a:gd name="connsiteX182" fmla="*/ 2420425 w 3440958"/>
              <a:gd name="connsiteY182" fmla="*/ 15414 h 64272"/>
              <a:gd name="connsiteX183" fmla="*/ 2429090 w 3440958"/>
              <a:gd name="connsiteY183" fmla="*/ 14467 h 64272"/>
              <a:gd name="connsiteX184" fmla="*/ 2440756 w 3440958"/>
              <a:gd name="connsiteY184" fmla="*/ 15632 h 64272"/>
              <a:gd name="connsiteX185" fmla="*/ 2466337 w 3440958"/>
              <a:gd name="connsiteY185" fmla="*/ 15121 h 64272"/>
              <a:gd name="connsiteX186" fmla="*/ 2645620 w 3440958"/>
              <a:gd name="connsiteY186" fmla="*/ 20307 h 64272"/>
              <a:gd name="connsiteX187" fmla="*/ 2645620 w 3440958"/>
              <a:gd name="connsiteY187" fmla="*/ 22351 h 64272"/>
              <a:gd name="connsiteX188" fmla="*/ 2619832 w 3440958"/>
              <a:gd name="connsiteY188" fmla="*/ 23398 h 64272"/>
              <a:gd name="connsiteX189" fmla="*/ 2645620 w 3440958"/>
              <a:gd name="connsiteY189" fmla="*/ 29581 h 64272"/>
              <a:gd name="connsiteX190" fmla="*/ 2628567 w 3440958"/>
              <a:gd name="connsiteY190" fmla="*/ 25442 h 64272"/>
              <a:gd name="connsiteX191" fmla="*/ 2619832 w 3440958"/>
              <a:gd name="connsiteY191" fmla="*/ 27487 h 64272"/>
              <a:gd name="connsiteX192" fmla="*/ 2594041 w 3440958"/>
              <a:gd name="connsiteY192" fmla="*/ 29531 h 64272"/>
              <a:gd name="connsiteX193" fmla="*/ 2576986 w 3440958"/>
              <a:gd name="connsiteY193" fmla="*/ 26439 h 64272"/>
              <a:gd name="connsiteX194" fmla="*/ 2568251 w 3440958"/>
              <a:gd name="connsiteY194" fmla="*/ 33669 h 64272"/>
              <a:gd name="connsiteX195" fmla="*/ 2611095 w 3440958"/>
              <a:gd name="connsiteY195" fmla="*/ 32622 h 64272"/>
              <a:gd name="connsiteX196" fmla="*/ 2653941 w 3440958"/>
              <a:gd name="connsiteY196" fmla="*/ 31575 h 64272"/>
              <a:gd name="connsiteX197" fmla="*/ 2679729 w 3440958"/>
              <a:gd name="connsiteY197" fmla="*/ 34666 h 64272"/>
              <a:gd name="connsiteX198" fmla="*/ 2688466 w 3440958"/>
              <a:gd name="connsiteY198" fmla="*/ 32622 h 64272"/>
              <a:gd name="connsiteX199" fmla="*/ 2731310 w 3440958"/>
              <a:gd name="connsiteY199" fmla="*/ 34666 h 64272"/>
              <a:gd name="connsiteX200" fmla="*/ 2799531 w 3440958"/>
              <a:gd name="connsiteY200" fmla="*/ 33619 h 64272"/>
              <a:gd name="connsiteX201" fmla="*/ 2799531 w 3440958"/>
              <a:gd name="connsiteY201" fmla="*/ 39802 h 64272"/>
              <a:gd name="connsiteX202" fmla="*/ 2739631 w 3440958"/>
              <a:gd name="connsiteY202" fmla="*/ 43940 h 64272"/>
              <a:gd name="connsiteX203" fmla="*/ 2730894 w 3440958"/>
              <a:gd name="connsiteY203" fmla="*/ 41896 h 64272"/>
              <a:gd name="connsiteX204" fmla="*/ 2713840 w 3440958"/>
              <a:gd name="connsiteY204" fmla="*/ 43940 h 64272"/>
              <a:gd name="connsiteX205" fmla="*/ 2705106 w 3440958"/>
              <a:gd name="connsiteY205" fmla="*/ 40849 h 64272"/>
              <a:gd name="connsiteX206" fmla="*/ 2662259 w 3440958"/>
              <a:gd name="connsiteY206" fmla="*/ 42893 h 64272"/>
              <a:gd name="connsiteX207" fmla="*/ 2594041 w 3440958"/>
              <a:gd name="connsiteY207" fmla="*/ 45984 h 64272"/>
              <a:gd name="connsiteX208" fmla="*/ 2568251 w 3440958"/>
              <a:gd name="connsiteY208" fmla="*/ 41846 h 64272"/>
              <a:gd name="connsiteX209" fmla="*/ 2568251 w 3440958"/>
              <a:gd name="connsiteY209" fmla="*/ 44937 h 64272"/>
              <a:gd name="connsiteX210" fmla="*/ 2559516 w 3440958"/>
              <a:gd name="connsiteY210" fmla="*/ 42893 h 64272"/>
              <a:gd name="connsiteX211" fmla="*/ 2533725 w 3440958"/>
              <a:gd name="connsiteY211" fmla="*/ 45984 h 64272"/>
              <a:gd name="connsiteX212" fmla="*/ 2499616 w 3440958"/>
              <a:gd name="connsiteY212" fmla="*/ 45984 h 64272"/>
              <a:gd name="connsiteX213" fmla="*/ 2627734 w 3440958"/>
              <a:gd name="connsiteY213" fmla="*/ 48029 h 64272"/>
              <a:gd name="connsiteX214" fmla="*/ 2636469 w 3440958"/>
              <a:gd name="connsiteY214" fmla="*/ 45984 h 64272"/>
              <a:gd name="connsiteX215" fmla="*/ 2696369 w 3440958"/>
              <a:gd name="connsiteY215" fmla="*/ 49076 h 64272"/>
              <a:gd name="connsiteX216" fmla="*/ 2781643 w 3440958"/>
              <a:gd name="connsiteY216" fmla="*/ 48029 h 64272"/>
              <a:gd name="connsiteX217" fmla="*/ 2977983 w 3440958"/>
              <a:gd name="connsiteY217" fmla="*/ 50073 h 64272"/>
              <a:gd name="connsiteX218" fmla="*/ 2986718 w 3440958"/>
              <a:gd name="connsiteY218" fmla="*/ 48029 h 64272"/>
              <a:gd name="connsiteX219" fmla="*/ 3080727 w 3440958"/>
              <a:gd name="connsiteY219" fmla="*/ 48029 h 64272"/>
              <a:gd name="connsiteX220" fmla="*/ 3080727 w 3440958"/>
              <a:gd name="connsiteY220" fmla="*/ 49076 h 64272"/>
              <a:gd name="connsiteX221" fmla="*/ 3440958 w 3440958"/>
              <a:gd name="connsiteY221" fmla="*/ 47331 h 64272"/>
              <a:gd name="connsiteX222" fmla="*/ 2885635 w 3440958"/>
              <a:gd name="connsiteY222" fmla="*/ 56654 h 64272"/>
              <a:gd name="connsiteX223" fmla="*/ 2859847 w 3440958"/>
              <a:gd name="connsiteY223" fmla="*/ 58699 h 64272"/>
              <a:gd name="connsiteX224" fmla="*/ 2851112 w 3440958"/>
              <a:gd name="connsiteY224" fmla="*/ 56654 h 64272"/>
              <a:gd name="connsiteX225" fmla="*/ 2791210 w 3440958"/>
              <a:gd name="connsiteY225" fmla="*/ 60793 h 64272"/>
              <a:gd name="connsiteX226" fmla="*/ 2705936 w 3440958"/>
              <a:gd name="connsiteY226" fmla="*/ 59746 h 64272"/>
              <a:gd name="connsiteX227" fmla="*/ 2517918 w 3440958"/>
              <a:gd name="connsiteY227" fmla="*/ 63884 h 64272"/>
              <a:gd name="connsiteX228" fmla="*/ 2398119 w 3440958"/>
              <a:gd name="connsiteY228" fmla="*/ 62837 h 64272"/>
              <a:gd name="connsiteX229" fmla="*/ 2064926 w 3440958"/>
              <a:gd name="connsiteY229" fmla="*/ 62837 h 64272"/>
              <a:gd name="connsiteX230" fmla="*/ 2022082 w 3440958"/>
              <a:gd name="connsiteY230" fmla="*/ 61790 h 64272"/>
              <a:gd name="connsiteX231" fmla="*/ 1928071 w 3440958"/>
              <a:gd name="connsiteY231" fmla="*/ 63834 h 64272"/>
              <a:gd name="connsiteX232" fmla="*/ 1885227 w 3440958"/>
              <a:gd name="connsiteY232" fmla="*/ 63834 h 64272"/>
              <a:gd name="connsiteX233" fmla="*/ 1765427 w 3440958"/>
              <a:gd name="connsiteY233" fmla="*/ 61790 h 64272"/>
              <a:gd name="connsiteX234" fmla="*/ 1756692 w 3440958"/>
              <a:gd name="connsiteY234" fmla="*/ 62837 h 64272"/>
              <a:gd name="connsiteX235" fmla="*/ 1679737 w 3440958"/>
              <a:gd name="connsiteY235" fmla="*/ 61790 h 64272"/>
              <a:gd name="connsiteX236" fmla="*/ 1653945 w 3440958"/>
              <a:gd name="connsiteY236" fmla="*/ 63834 h 64272"/>
              <a:gd name="connsiteX237" fmla="*/ 1653945 w 3440958"/>
              <a:gd name="connsiteY237" fmla="*/ 60743 h 64272"/>
              <a:gd name="connsiteX238" fmla="*/ 1628155 w 3440958"/>
              <a:gd name="connsiteY238" fmla="*/ 62787 h 64272"/>
              <a:gd name="connsiteX239" fmla="*/ 1619836 w 3440958"/>
              <a:gd name="connsiteY239" fmla="*/ 62787 h 64272"/>
              <a:gd name="connsiteX240" fmla="*/ 1619836 w 3440958"/>
              <a:gd name="connsiteY240" fmla="*/ 61740 h 64272"/>
              <a:gd name="connsiteX241" fmla="*/ 1602781 w 3440958"/>
              <a:gd name="connsiteY241" fmla="*/ 62787 h 64272"/>
              <a:gd name="connsiteX242" fmla="*/ 1602781 w 3440958"/>
              <a:gd name="connsiteY242" fmla="*/ 61740 h 64272"/>
              <a:gd name="connsiteX243" fmla="*/ 1517507 w 3440958"/>
              <a:gd name="connsiteY243" fmla="*/ 63784 h 64272"/>
              <a:gd name="connsiteX244" fmla="*/ 1474663 w 3440958"/>
              <a:gd name="connsiteY244" fmla="*/ 62737 h 64272"/>
              <a:gd name="connsiteX245" fmla="*/ 1472517 w 3440958"/>
              <a:gd name="connsiteY245" fmla="*/ 62737 h 64272"/>
              <a:gd name="connsiteX246" fmla="*/ 1457607 w 3440958"/>
              <a:gd name="connsiteY246" fmla="*/ 62737 h 64272"/>
              <a:gd name="connsiteX247" fmla="*/ 1440553 w 3440958"/>
              <a:gd name="connsiteY247" fmla="*/ 61690 h 64272"/>
              <a:gd name="connsiteX248" fmla="*/ 1397707 w 3440958"/>
              <a:gd name="connsiteY248" fmla="*/ 62737 h 64272"/>
              <a:gd name="connsiteX249" fmla="*/ 1388972 w 3440958"/>
              <a:gd name="connsiteY249" fmla="*/ 60693 h 64272"/>
              <a:gd name="connsiteX250" fmla="*/ 1337808 w 3440958"/>
              <a:gd name="connsiteY250" fmla="*/ 61740 h 64272"/>
              <a:gd name="connsiteX251" fmla="*/ 1337808 w 3440958"/>
              <a:gd name="connsiteY251" fmla="*/ 62787 h 64272"/>
              <a:gd name="connsiteX252" fmla="*/ 1303698 w 3440958"/>
              <a:gd name="connsiteY252" fmla="*/ 62787 h 64272"/>
              <a:gd name="connsiteX253" fmla="*/ 1303698 w 3440958"/>
              <a:gd name="connsiteY253" fmla="*/ 61740 h 64272"/>
              <a:gd name="connsiteX254" fmla="*/ 1286643 w 3440958"/>
              <a:gd name="connsiteY254" fmla="*/ 62787 h 64272"/>
              <a:gd name="connsiteX255" fmla="*/ 1277908 w 3440958"/>
              <a:gd name="connsiteY255" fmla="*/ 62787 h 64272"/>
              <a:gd name="connsiteX256" fmla="*/ 1269173 w 3440958"/>
              <a:gd name="connsiteY256" fmla="*/ 60743 h 64272"/>
              <a:gd name="connsiteX257" fmla="*/ 1218008 w 3440958"/>
              <a:gd name="connsiteY257" fmla="*/ 62787 h 64272"/>
              <a:gd name="connsiteX258" fmla="*/ 1218008 w 3440958"/>
              <a:gd name="connsiteY258" fmla="*/ 61740 h 64272"/>
              <a:gd name="connsiteX259" fmla="*/ 1200955 w 3440958"/>
              <a:gd name="connsiteY259" fmla="*/ 62787 h 64272"/>
              <a:gd name="connsiteX260" fmla="*/ 1200955 w 3440958"/>
              <a:gd name="connsiteY260" fmla="*/ 61740 h 64272"/>
              <a:gd name="connsiteX261" fmla="*/ 1183899 w 3440958"/>
              <a:gd name="connsiteY261" fmla="*/ 60693 h 64272"/>
              <a:gd name="connsiteX262" fmla="*/ 1141055 w 3440958"/>
              <a:gd name="connsiteY262" fmla="*/ 62737 h 64272"/>
              <a:gd name="connsiteX263" fmla="*/ 346550 w 3440958"/>
              <a:gd name="connsiteY263" fmla="*/ 59646 h 64272"/>
              <a:gd name="connsiteX264" fmla="*/ 13358 w 3440958"/>
              <a:gd name="connsiteY264" fmla="*/ 61204 h 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440958" h="64272">
                <a:moveTo>
                  <a:pt x="2516669" y="24296"/>
                </a:moveTo>
                <a:lnTo>
                  <a:pt x="2516677" y="24296"/>
                </a:lnTo>
                <a:lnTo>
                  <a:pt x="2533725" y="23268"/>
                </a:lnTo>
                <a:cubicBezTo>
                  <a:pt x="2537989" y="22489"/>
                  <a:pt x="2542253" y="21704"/>
                  <a:pt x="2550781" y="22203"/>
                </a:cubicBezTo>
                <a:lnTo>
                  <a:pt x="2550781" y="23249"/>
                </a:lnTo>
                <a:lnTo>
                  <a:pt x="2550781" y="23249"/>
                </a:lnTo>
                <a:cubicBezTo>
                  <a:pt x="2550781" y="23249"/>
                  <a:pt x="2550781" y="23249"/>
                  <a:pt x="2550781" y="22202"/>
                </a:cubicBezTo>
                <a:cubicBezTo>
                  <a:pt x="2533725" y="21204"/>
                  <a:pt x="2533725" y="25343"/>
                  <a:pt x="2516669" y="24296"/>
                </a:cubicBezTo>
                <a:close/>
                <a:moveTo>
                  <a:pt x="2508351" y="26341"/>
                </a:moveTo>
                <a:lnTo>
                  <a:pt x="2517086" y="26341"/>
                </a:lnTo>
                <a:lnTo>
                  <a:pt x="2517086" y="29431"/>
                </a:lnTo>
                <a:lnTo>
                  <a:pt x="2517086" y="29431"/>
                </a:lnTo>
                <a:cubicBezTo>
                  <a:pt x="2517086" y="29431"/>
                  <a:pt x="2517086" y="29431"/>
                  <a:pt x="2517086" y="26340"/>
                </a:cubicBezTo>
                <a:cubicBezTo>
                  <a:pt x="2517086" y="26340"/>
                  <a:pt x="2517086" y="26340"/>
                  <a:pt x="2508351" y="26340"/>
                </a:cubicBezTo>
                <a:close/>
                <a:moveTo>
                  <a:pt x="2465507" y="26341"/>
                </a:moveTo>
                <a:lnTo>
                  <a:pt x="2474241" y="29431"/>
                </a:lnTo>
                <a:lnTo>
                  <a:pt x="2474242" y="29431"/>
                </a:lnTo>
                <a:cubicBezTo>
                  <a:pt x="2474242" y="29431"/>
                  <a:pt x="2474242" y="29431"/>
                  <a:pt x="2465507" y="26340"/>
                </a:cubicBezTo>
                <a:close/>
                <a:moveTo>
                  <a:pt x="2415172" y="13077"/>
                </a:moveTo>
                <a:cubicBezTo>
                  <a:pt x="2432227" y="14124"/>
                  <a:pt x="2432227" y="14124"/>
                  <a:pt x="2432227" y="14124"/>
                </a:cubicBezTo>
                <a:lnTo>
                  <a:pt x="2429089" y="14467"/>
                </a:lnTo>
                <a:close/>
                <a:moveTo>
                  <a:pt x="2380233" y="25344"/>
                </a:moveTo>
                <a:lnTo>
                  <a:pt x="2388966" y="28434"/>
                </a:lnTo>
                <a:lnTo>
                  <a:pt x="2388968" y="28434"/>
                </a:lnTo>
                <a:cubicBezTo>
                  <a:pt x="2388968" y="28434"/>
                  <a:pt x="2388968" y="28434"/>
                  <a:pt x="2380233" y="25343"/>
                </a:cubicBezTo>
                <a:close/>
                <a:moveTo>
                  <a:pt x="2338511" y="28103"/>
                </a:moveTo>
                <a:lnTo>
                  <a:pt x="2338512" y="28103"/>
                </a:lnTo>
                <a:lnTo>
                  <a:pt x="2345705" y="24297"/>
                </a:lnTo>
                <a:lnTo>
                  <a:pt x="2354440" y="28434"/>
                </a:lnTo>
                <a:lnTo>
                  <a:pt x="2354442" y="28434"/>
                </a:lnTo>
                <a:cubicBezTo>
                  <a:pt x="2362761" y="26340"/>
                  <a:pt x="2354442" y="25343"/>
                  <a:pt x="2345705" y="24296"/>
                </a:cubicBezTo>
                <a:cubicBezTo>
                  <a:pt x="2345705" y="25866"/>
                  <a:pt x="2336112" y="26848"/>
                  <a:pt x="2338511" y="28103"/>
                </a:cubicBezTo>
                <a:close/>
                <a:moveTo>
                  <a:pt x="2269168" y="23298"/>
                </a:moveTo>
                <a:lnTo>
                  <a:pt x="2284090" y="25979"/>
                </a:lnTo>
                <a:lnTo>
                  <a:pt x="2286221" y="29481"/>
                </a:lnTo>
                <a:lnTo>
                  <a:pt x="2286222" y="29481"/>
                </a:lnTo>
                <a:cubicBezTo>
                  <a:pt x="2303278" y="25343"/>
                  <a:pt x="2269168" y="26340"/>
                  <a:pt x="2269168" y="23298"/>
                </a:cubicBezTo>
                <a:close/>
                <a:moveTo>
                  <a:pt x="2149369" y="40850"/>
                </a:moveTo>
                <a:lnTo>
                  <a:pt x="2166422" y="40850"/>
                </a:lnTo>
                <a:lnTo>
                  <a:pt x="2166422" y="42893"/>
                </a:lnTo>
                <a:lnTo>
                  <a:pt x="2166423" y="42893"/>
                </a:lnTo>
                <a:lnTo>
                  <a:pt x="2166423" y="40849"/>
                </a:lnTo>
                <a:cubicBezTo>
                  <a:pt x="2166423" y="40849"/>
                  <a:pt x="2166423" y="40849"/>
                  <a:pt x="2149369" y="40849"/>
                </a:cubicBezTo>
                <a:close/>
                <a:moveTo>
                  <a:pt x="2106523" y="26340"/>
                </a:moveTo>
                <a:cubicBezTo>
                  <a:pt x="2106523" y="26340"/>
                  <a:pt x="2106523" y="26340"/>
                  <a:pt x="2123578" y="24296"/>
                </a:cubicBezTo>
                <a:lnTo>
                  <a:pt x="2123577" y="24296"/>
                </a:lnTo>
                <a:lnTo>
                  <a:pt x="2106524" y="26340"/>
                </a:lnTo>
                <a:close/>
                <a:moveTo>
                  <a:pt x="2046622" y="22202"/>
                </a:moveTo>
                <a:lnTo>
                  <a:pt x="2055356" y="26340"/>
                </a:lnTo>
                <a:lnTo>
                  <a:pt x="2055358" y="26340"/>
                </a:lnTo>
                <a:cubicBezTo>
                  <a:pt x="2055358" y="25343"/>
                  <a:pt x="2055358" y="23249"/>
                  <a:pt x="2046623" y="22202"/>
                </a:cubicBezTo>
                <a:close/>
                <a:moveTo>
                  <a:pt x="1987140" y="22202"/>
                </a:moveTo>
                <a:lnTo>
                  <a:pt x="1987146" y="22203"/>
                </a:lnTo>
                <a:lnTo>
                  <a:pt x="1995875" y="22203"/>
                </a:lnTo>
                <a:lnTo>
                  <a:pt x="2004604" y="25292"/>
                </a:lnTo>
                <a:lnTo>
                  <a:pt x="2004610" y="25293"/>
                </a:lnTo>
                <a:cubicBezTo>
                  <a:pt x="2004610" y="25293"/>
                  <a:pt x="2004610" y="25293"/>
                  <a:pt x="1995875" y="22202"/>
                </a:cubicBezTo>
                <a:cubicBezTo>
                  <a:pt x="1995875" y="22202"/>
                  <a:pt x="1995875" y="22202"/>
                  <a:pt x="1987140" y="22202"/>
                </a:cubicBezTo>
                <a:close/>
                <a:moveTo>
                  <a:pt x="1858605" y="20158"/>
                </a:moveTo>
                <a:lnTo>
                  <a:pt x="1893125" y="22203"/>
                </a:lnTo>
                <a:lnTo>
                  <a:pt x="1893131" y="22202"/>
                </a:lnTo>
                <a:cubicBezTo>
                  <a:pt x="1884394" y="22202"/>
                  <a:pt x="1867340" y="20157"/>
                  <a:pt x="1858605" y="20157"/>
                </a:cubicBezTo>
                <a:close/>
                <a:moveTo>
                  <a:pt x="1773331" y="22251"/>
                </a:moveTo>
                <a:lnTo>
                  <a:pt x="1773338" y="22251"/>
                </a:lnTo>
                <a:lnTo>
                  <a:pt x="1790384" y="20208"/>
                </a:lnTo>
                <a:lnTo>
                  <a:pt x="1790384" y="21204"/>
                </a:lnTo>
                <a:lnTo>
                  <a:pt x="1790385" y="21204"/>
                </a:lnTo>
                <a:cubicBezTo>
                  <a:pt x="1799120" y="20157"/>
                  <a:pt x="1790385" y="20207"/>
                  <a:pt x="1790385" y="20207"/>
                </a:cubicBezTo>
                <a:cubicBezTo>
                  <a:pt x="1790385" y="20207"/>
                  <a:pt x="1790385" y="20207"/>
                  <a:pt x="1773331" y="22251"/>
                </a:cubicBezTo>
                <a:close/>
                <a:moveTo>
                  <a:pt x="1747541" y="20158"/>
                </a:moveTo>
                <a:lnTo>
                  <a:pt x="1764593" y="21205"/>
                </a:lnTo>
                <a:lnTo>
                  <a:pt x="1764595" y="21204"/>
                </a:lnTo>
                <a:cubicBezTo>
                  <a:pt x="1764595" y="21204"/>
                  <a:pt x="1764595" y="21204"/>
                  <a:pt x="1747541" y="20157"/>
                </a:cubicBezTo>
                <a:close/>
                <a:moveTo>
                  <a:pt x="1747541" y="24296"/>
                </a:moveTo>
                <a:lnTo>
                  <a:pt x="1747545" y="24296"/>
                </a:lnTo>
                <a:lnTo>
                  <a:pt x="1756276" y="22252"/>
                </a:lnTo>
                <a:lnTo>
                  <a:pt x="1756273" y="22252"/>
                </a:lnTo>
                <a:close/>
                <a:moveTo>
                  <a:pt x="1653944" y="23249"/>
                </a:moveTo>
                <a:lnTo>
                  <a:pt x="1653945" y="23249"/>
                </a:lnTo>
                <a:lnTo>
                  <a:pt x="1653945" y="20158"/>
                </a:lnTo>
                <a:lnTo>
                  <a:pt x="1653944" y="20158"/>
                </a:lnTo>
                <a:close/>
                <a:moveTo>
                  <a:pt x="1636892" y="19110"/>
                </a:moveTo>
                <a:lnTo>
                  <a:pt x="1636892" y="19111"/>
                </a:lnTo>
                <a:lnTo>
                  <a:pt x="1679733" y="20158"/>
                </a:lnTo>
                <a:lnTo>
                  <a:pt x="1679737" y="20157"/>
                </a:lnTo>
                <a:cubicBezTo>
                  <a:pt x="1679737" y="20157"/>
                  <a:pt x="1679737" y="20157"/>
                  <a:pt x="1636892" y="19110"/>
                </a:cubicBezTo>
                <a:close/>
                <a:moveTo>
                  <a:pt x="1414763" y="62538"/>
                </a:moveTo>
                <a:lnTo>
                  <a:pt x="1414779" y="62538"/>
                </a:lnTo>
                <a:lnTo>
                  <a:pt x="1431819" y="61492"/>
                </a:lnTo>
                <a:lnTo>
                  <a:pt x="1431819" y="61491"/>
                </a:lnTo>
                <a:cubicBezTo>
                  <a:pt x="1431819" y="61491"/>
                  <a:pt x="1431819" y="61491"/>
                  <a:pt x="1414763" y="62538"/>
                </a:cubicBezTo>
                <a:close/>
                <a:moveTo>
                  <a:pt x="1312017" y="21204"/>
                </a:moveTo>
                <a:lnTo>
                  <a:pt x="1312020" y="21204"/>
                </a:lnTo>
                <a:lnTo>
                  <a:pt x="1329073" y="16020"/>
                </a:lnTo>
                <a:lnTo>
                  <a:pt x="1329073" y="16019"/>
                </a:lnTo>
                <a:cubicBezTo>
                  <a:pt x="1329073" y="19160"/>
                  <a:pt x="1312017" y="19160"/>
                  <a:pt x="1312017" y="21204"/>
                </a:cubicBezTo>
                <a:close/>
                <a:moveTo>
                  <a:pt x="1047460" y="19110"/>
                </a:moveTo>
                <a:lnTo>
                  <a:pt x="1047463" y="19110"/>
                </a:lnTo>
                <a:lnTo>
                  <a:pt x="1068883" y="17559"/>
                </a:lnTo>
                <a:lnTo>
                  <a:pt x="1090303" y="19110"/>
                </a:lnTo>
                <a:lnTo>
                  <a:pt x="1090307" y="19110"/>
                </a:lnTo>
                <a:cubicBezTo>
                  <a:pt x="1073251" y="14972"/>
                  <a:pt x="1064516" y="19110"/>
                  <a:pt x="1047460" y="19110"/>
                </a:cubicBezTo>
                <a:close/>
                <a:moveTo>
                  <a:pt x="987561" y="18064"/>
                </a:moveTo>
                <a:lnTo>
                  <a:pt x="1030366" y="19110"/>
                </a:lnTo>
                <a:lnTo>
                  <a:pt x="1030407" y="19110"/>
                </a:lnTo>
                <a:cubicBezTo>
                  <a:pt x="1030407" y="19110"/>
                  <a:pt x="1030407" y="19110"/>
                  <a:pt x="987561" y="18063"/>
                </a:cubicBezTo>
                <a:close/>
                <a:moveTo>
                  <a:pt x="944717" y="20157"/>
                </a:moveTo>
                <a:cubicBezTo>
                  <a:pt x="953452" y="20157"/>
                  <a:pt x="961770" y="18113"/>
                  <a:pt x="978826" y="18113"/>
                </a:cubicBezTo>
                <a:lnTo>
                  <a:pt x="978825" y="18113"/>
                </a:lnTo>
                <a:close/>
                <a:moveTo>
                  <a:pt x="842387" y="18113"/>
                </a:moveTo>
                <a:lnTo>
                  <a:pt x="842413" y="18114"/>
                </a:lnTo>
                <a:lnTo>
                  <a:pt x="927631" y="18114"/>
                </a:lnTo>
                <a:lnTo>
                  <a:pt x="927661" y="18113"/>
                </a:lnTo>
                <a:cubicBezTo>
                  <a:pt x="893552" y="18113"/>
                  <a:pt x="868178" y="18113"/>
                  <a:pt x="842387" y="18113"/>
                </a:cubicBezTo>
                <a:close/>
                <a:moveTo>
                  <a:pt x="654367" y="19110"/>
                </a:moveTo>
                <a:lnTo>
                  <a:pt x="654370" y="19110"/>
                </a:lnTo>
                <a:lnTo>
                  <a:pt x="705970" y="18318"/>
                </a:lnTo>
                <a:lnTo>
                  <a:pt x="722588" y="18063"/>
                </a:lnTo>
                <a:cubicBezTo>
                  <a:pt x="722588" y="18063"/>
                  <a:pt x="722588" y="18063"/>
                  <a:pt x="705532" y="17016"/>
                </a:cubicBezTo>
                <a:lnTo>
                  <a:pt x="722587" y="18063"/>
                </a:lnTo>
                <a:lnTo>
                  <a:pt x="705970" y="18318"/>
                </a:lnTo>
                <a:close/>
                <a:moveTo>
                  <a:pt x="586149" y="18114"/>
                </a:moveTo>
                <a:lnTo>
                  <a:pt x="603205" y="18114"/>
                </a:lnTo>
                <a:lnTo>
                  <a:pt x="603205" y="20157"/>
                </a:lnTo>
                <a:lnTo>
                  <a:pt x="603205" y="20157"/>
                </a:lnTo>
                <a:lnTo>
                  <a:pt x="603205" y="18113"/>
                </a:lnTo>
                <a:cubicBezTo>
                  <a:pt x="603205" y="18113"/>
                  <a:pt x="603205" y="18113"/>
                  <a:pt x="586149" y="18113"/>
                </a:cubicBezTo>
                <a:close/>
                <a:moveTo>
                  <a:pt x="509194" y="19111"/>
                </a:moveTo>
                <a:lnTo>
                  <a:pt x="534971" y="20157"/>
                </a:lnTo>
                <a:lnTo>
                  <a:pt x="534984" y="20157"/>
                </a:lnTo>
                <a:cubicBezTo>
                  <a:pt x="534984" y="20157"/>
                  <a:pt x="534984" y="20157"/>
                  <a:pt x="509194" y="19110"/>
                </a:cubicBezTo>
                <a:close/>
                <a:moveTo>
                  <a:pt x="406450" y="20158"/>
                </a:moveTo>
                <a:lnTo>
                  <a:pt x="415183" y="20158"/>
                </a:lnTo>
                <a:lnTo>
                  <a:pt x="415185" y="20157"/>
                </a:lnTo>
                <a:cubicBezTo>
                  <a:pt x="415185" y="20157"/>
                  <a:pt x="415185" y="20157"/>
                  <a:pt x="406450" y="20157"/>
                </a:cubicBezTo>
                <a:close/>
                <a:moveTo>
                  <a:pt x="0" y="61174"/>
                </a:moveTo>
                <a:lnTo>
                  <a:pt x="0" y="11616"/>
                </a:lnTo>
                <a:lnTo>
                  <a:pt x="389135" y="3174"/>
                </a:lnTo>
                <a:cubicBezTo>
                  <a:pt x="604868" y="201"/>
                  <a:pt x="820549" y="-834"/>
                  <a:pt x="1038309" y="712"/>
                </a:cubicBezTo>
                <a:cubicBezTo>
                  <a:pt x="1038309" y="1709"/>
                  <a:pt x="1047044" y="1709"/>
                  <a:pt x="1047044" y="2756"/>
                </a:cubicBezTo>
                <a:cubicBezTo>
                  <a:pt x="1055781" y="-1333"/>
                  <a:pt x="1106944" y="1759"/>
                  <a:pt x="1141055" y="712"/>
                </a:cubicBezTo>
                <a:cubicBezTo>
                  <a:pt x="1141055" y="1709"/>
                  <a:pt x="1141055" y="2756"/>
                  <a:pt x="1149790" y="2756"/>
                </a:cubicBezTo>
                <a:cubicBezTo>
                  <a:pt x="1158109" y="-1383"/>
                  <a:pt x="1218008" y="662"/>
                  <a:pt x="1235064" y="1709"/>
                </a:cubicBezTo>
                <a:cubicBezTo>
                  <a:pt x="1226743" y="1709"/>
                  <a:pt x="1218008" y="1709"/>
                  <a:pt x="1218008" y="2756"/>
                </a:cubicBezTo>
                <a:cubicBezTo>
                  <a:pt x="1218008" y="3803"/>
                  <a:pt x="1226329" y="2756"/>
                  <a:pt x="1235064" y="2756"/>
                </a:cubicBezTo>
                <a:cubicBezTo>
                  <a:pt x="1243799" y="2756"/>
                  <a:pt x="1243799" y="1759"/>
                  <a:pt x="1243799" y="712"/>
                </a:cubicBezTo>
                <a:cubicBezTo>
                  <a:pt x="1243799" y="712"/>
                  <a:pt x="1243799" y="712"/>
                  <a:pt x="1542881" y="2756"/>
                </a:cubicBezTo>
                <a:cubicBezTo>
                  <a:pt x="1542881" y="4850"/>
                  <a:pt x="1551616" y="3803"/>
                  <a:pt x="1551616" y="3803"/>
                </a:cubicBezTo>
                <a:cubicBezTo>
                  <a:pt x="1551616" y="3803"/>
                  <a:pt x="1551616" y="3803"/>
                  <a:pt x="1560353" y="1759"/>
                </a:cubicBezTo>
                <a:cubicBezTo>
                  <a:pt x="1560353" y="1759"/>
                  <a:pt x="1560353" y="1759"/>
                  <a:pt x="1697207" y="2806"/>
                </a:cubicBezTo>
                <a:lnTo>
                  <a:pt x="1697207" y="3853"/>
                </a:lnTo>
                <a:cubicBezTo>
                  <a:pt x="1697207" y="5947"/>
                  <a:pt x="1705527" y="4900"/>
                  <a:pt x="1714262" y="4900"/>
                </a:cubicBezTo>
                <a:cubicBezTo>
                  <a:pt x="1714262" y="4900"/>
                  <a:pt x="1714262" y="3903"/>
                  <a:pt x="1714262" y="2856"/>
                </a:cubicBezTo>
                <a:cubicBezTo>
                  <a:pt x="1714262" y="2856"/>
                  <a:pt x="1714262" y="2856"/>
                  <a:pt x="1791218" y="2856"/>
                </a:cubicBezTo>
                <a:cubicBezTo>
                  <a:pt x="1791218" y="4950"/>
                  <a:pt x="1799536" y="5947"/>
                  <a:pt x="1808271" y="6994"/>
                </a:cubicBezTo>
                <a:cubicBezTo>
                  <a:pt x="1808271" y="6994"/>
                  <a:pt x="1816592" y="5997"/>
                  <a:pt x="1825327" y="4950"/>
                </a:cubicBezTo>
                <a:cubicBezTo>
                  <a:pt x="1825327" y="4950"/>
                  <a:pt x="1825327" y="4950"/>
                  <a:pt x="1808271" y="2906"/>
                </a:cubicBezTo>
                <a:cubicBezTo>
                  <a:pt x="1808271" y="2906"/>
                  <a:pt x="1808271" y="2906"/>
                  <a:pt x="1825327" y="2906"/>
                </a:cubicBezTo>
                <a:cubicBezTo>
                  <a:pt x="1825327" y="4950"/>
                  <a:pt x="1834062" y="4950"/>
                  <a:pt x="1834062" y="5997"/>
                </a:cubicBezTo>
                <a:cubicBezTo>
                  <a:pt x="1842382" y="5997"/>
                  <a:pt x="1851117" y="6994"/>
                  <a:pt x="1851117" y="4950"/>
                </a:cubicBezTo>
                <a:cubicBezTo>
                  <a:pt x="1851117" y="3903"/>
                  <a:pt x="1842382" y="4950"/>
                  <a:pt x="1842382" y="3903"/>
                </a:cubicBezTo>
                <a:cubicBezTo>
                  <a:pt x="1842382" y="3903"/>
                  <a:pt x="1842382" y="3903"/>
                  <a:pt x="1868173" y="3903"/>
                </a:cubicBezTo>
                <a:cubicBezTo>
                  <a:pt x="1868173" y="3903"/>
                  <a:pt x="1868173" y="3903"/>
                  <a:pt x="1868173" y="5947"/>
                </a:cubicBezTo>
                <a:cubicBezTo>
                  <a:pt x="1927656" y="7992"/>
                  <a:pt x="1979235" y="9039"/>
                  <a:pt x="2047456" y="9039"/>
                </a:cubicBezTo>
                <a:cubicBezTo>
                  <a:pt x="2047456" y="9039"/>
                  <a:pt x="2047456" y="9039"/>
                  <a:pt x="2038721" y="5947"/>
                </a:cubicBezTo>
                <a:cubicBezTo>
                  <a:pt x="2047456" y="4950"/>
                  <a:pt x="2055774" y="13177"/>
                  <a:pt x="2064509" y="6994"/>
                </a:cubicBezTo>
                <a:cubicBezTo>
                  <a:pt x="2064509" y="6994"/>
                  <a:pt x="2064509" y="6994"/>
                  <a:pt x="2073244" y="6994"/>
                </a:cubicBezTo>
                <a:cubicBezTo>
                  <a:pt x="2073244" y="9039"/>
                  <a:pt x="2081565" y="10086"/>
                  <a:pt x="2090300" y="9039"/>
                </a:cubicBezTo>
                <a:lnTo>
                  <a:pt x="2107353" y="9039"/>
                </a:lnTo>
                <a:lnTo>
                  <a:pt x="2105326" y="8123"/>
                </a:lnTo>
                <a:cubicBezTo>
                  <a:pt x="2107458" y="7992"/>
                  <a:pt x="2111721" y="7992"/>
                  <a:pt x="2116089" y="7992"/>
                </a:cubicBezTo>
                <a:lnTo>
                  <a:pt x="2107358" y="9039"/>
                </a:lnTo>
                <a:lnTo>
                  <a:pt x="2141464" y="10453"/>
                </a:lnTo>
                <a:cubicBezTo>
                  <a:pt x="2154256" y="10323"/>
                  <a:pt x="2167047" y="10061"/>
                  <a:pt x="2175574" y="11083"/>
                </a:cubicBezTo>
                <a:cubicBezTo>
                  <a:pt x="2201364" y="13127"/>
                  <a:pt x="2226739" y="11083"/>
                  <a:pt x="2252529" y="13127"/>
                </a:cubicBezTo>
                <a:cubicBezTo>
                  <a:pt x="2252529" y="13127"/>
                  <a:pt x="2252529" y="13127"/>
                  <a:pt x="2261264" y="12080"/>
                </a:cubicBezTo>
                <a:cubicBezTo>
                  <a:pt x="2261264" y="13077"/>
                  <a:pt x="2269585" y="15171"/>
                  <a:pt x="2278320" y="14124"/>
                </a:cubicBezTo>
                <a:cubicBezTo>
                  <a:pt x="2278320" y="14124"/>
                  <a:pt x="2278320" y="14124"/>
                  <a:pt x="2287055" y="9986"/>
                </a:cubicBezTo>
                <a:cubicBezTo>
                  <a:pt x="2312845" y="9986"/>
                  <a:pt x="2329899" y="17216"/>
                  <a:pt x="2364010" y="14124"/>
                </a:cubicBezTo>
                <a:cubicBezTo>
                  <a:pt x="2398119" y="17216"/>
                  <a:pt x="2372745" y="8939"/>
                  <a:pt x="2406854" y="13077"/>
                </a:cubicBezTo>
                <a:cubicBezTo>
                  <a:pt x="2398119" y="13077"/>
                  <a:pt x="2398119" y="13077"/>
                  <a:pt x="2398119" y="14124"/>
                </a:cubicBezTo>
                <a:cubicBezTo>
                  <a:pt x="2389382" y="16218"/>
                  <a:pt x="2406438" y="15171"/>
                  <a:pt x="2415173" y="15171"/>
                </a:cubicBezTo>
                <a:cubicBezTo>
                  <a:pt x="2415173" y="15171"/>
                  <a:pt x="2417253" y="15420"/>
                  <a:pt x="2420425" y="15414"/>
                </a:cubicBezTo>
                <a:lnTo>
                  <a:pt x="2429090" y="14467"/>
                </a:lnTo>
                <a:lnTo>
                  <a:pt x="2440756" y="15632"/>
                </a:lnTo>
                <a:cubicBezTo>
                  <a:pt x="2449283" y="16405"/>
                  <a:pt x="2457810" y="16667"/>
                  <a:pt x="2466337" y="15121"/>
                </a:cubicBezTo>
                <a:cubicBezTo>
                  <a:pt x="2517502" y="21354"/>
                  <a:pt x="2594457" y="15121"/>
                  <a:pt x="2645620" y="20307"/>
                </a:cubicBezTo>
                <a:cubicBezTo>
                  <a:pt x="2645620" y="20307"/>
                  <a:pt x="2645620" y="20307"/>
                  <a:pt x="2645620" y="22351"/>
                </a:cubicBezTo>
                <a:cubicBezTo>
                  <a:pt x="2636885" y="20307"/>
                  <a:pt x="2628567" y="22351"/>
                  <a:pt x="2619832" y="23398"/>
                </a:cubicBezTo>
                <a:cubicBezTo>
                  <a:pt x="2645620" y="21304"/>
                  <a:pt x="2654357" y="29581"/>
                  <a:pt x="2645620" y="29581"/>
                </a:cubicBezTo>
                <a:cubicBezTo>
                  <a:pt x="2645620" y="29581"/>
                  <a:pt x="2645620" y="29581"/>
                  <a:pt x="2628567" y="25442"/>
                </a:cubicBezTo>
                <a:cubicBezTo>
                  <a:pt x="2628567" y="25442"/>
                  <a:pt x="2628567" y="25442"/>
                  <a:pt x="2619832" y="27487"/>
                </a:cubicBezTo>
                <a:cubicBezTo>
                  <a:pt x="2611095" y="24345"/>
                  <a:pt x="2602776" y="30578"/>
                  <a:pt x="2594041" y="29531"/>
                </a:cubicBezTo>
                <a:cubicBezTo>
                  <a:pt x="2594041" y="29531"/>
                  <a:pt x="2594041" y="29531"/>
                  <a:pt x="2576986" y="26439"/>
                </a:cubicBezTo>
                <a:cubicBezTo>
                  <a:pt x="2568251" y="28484"/>
                  <a:pt x="2551195" y="31625"/>
                  <a:pt x="2568251" y="33669"/>
                </a:cubicBezTo>
                <a:cubicBezTo>
                  <a:pt x="2594041" y="33669"/>
                  <a:pt x="2585306" y="30578"/>
                  <a:pt x="2611095" y="32622"/>
                </a:cubicBezTo>
                <a:cubicBezTo>
                  <a:pt x="2628150" y="27437"/>
                  <a:pt x="2636885" y="34666"/>
                  <a:pt x="2653941" y="31575"/>
                </a:cubicBezTo>
                <a:cubicBezTo>
                  <a:pt x="2662676" y="32622"/>
                  <a:pt x="2670996" y="34666"/>
                  <a:pt x="2679729" y="34666"/>
                </a:cubicBezTo>
                <a:cubicBezTo>
                  <a:pt x="2679729" y="34666"/>
                  <a:pt x="2679729" y="34666"/>
                  <a:pt x="2688466" y="32622"/>
                </a:cubicBezTo>
                <a:cubicBezTo>
                  <a:pt x="2705522" y="36711"/>
                  <a:pt x="2714257" y="29481"/>
                  <a:pt x="2731310" y="34666"/>
                </a:cubicBezTo>
                <a:cubicBezTo>
                  <a:pt x="2756685" y="29481"/>
                  <a:pt x="2773740" y="36711"/>
                  <a:pt x="2799531" y="33619"/>
                </a:cubicBezTo>
                <a:cubicBezTo>
                  <a:pt x="2816584" y="34617"/>
                  <a:pt x="2799531" y="37758"/>
                  <a:pt x="2799531" y="39802"/>
                </a:cubicBezTo>
                <a:cubicBezTo>
                  <a:pt x="2782475" y="41896"/>
                  <a:pt x="2756685" y="36711"/>
                  <a:pt x="2739631" y="43940"/>
                </a:cubicBezTo>
                <a:cubicBezTo>
                  <a:pt x="2739631" y="43940"/>
                  <a:pt x="2739631" y="43940"/>
                  <a:pt x="2730894" y="41896"/>
                </a:cubicBezTo>
                <a:cubicBezTo>
                  <a:pt x="2730894" y="43940"/>
                  <a:pt x="2722575" y="43940"/>
                  <a:pt x="2713840" y="43940"/>
                </a:cubicBezTo>
                <a:cubicBezTo>
                  <a:pt x="2713840" y="42893"/>
                  <a:pt x="2713840" y="41896"/>
                  <a:pt x="2705106" y="40849"/>
                </a:cubicBezTo>
                <a:cubicBezTo>
                  <a:pt x="2688050" y="41846"/>
                  <a:pt x="2679315" y="45984"/>
                  <a:pt x="2662259" y="42893"/>
                </a:cubicBezTo>
                <a:cubicBezTo>
                  <a:pt x="2628150" y="48029"/>
                  <a:pt x="2602776" y="34617"/>
                  <a:pt x="2594041" y="45984"/>
                </a:cubicBezTo>
                <a:cubicBezTo>
                  <a:pt x="2576986" y="45984"/>
                  <a:pt x="2585306" y="39802"/>
                  <a:pt x="2568251" y="41846"/>
                </a:cubicBezTo>
                <a:cubicBezTo>
                  <a:pt x="2568251" y="41846"/>
                  <a:pt x="2568251" y="41846"/>
                  <a:pt x="2568251" y="44937"/>
                </a:cubicBezTo>
                <a:cubicBezTo>
                  <a:pt x="2568251" y="43940"/>
                  <a:pt x="2559516" y="43940"/>
                  <a:pt x="2559516" y="42893"/>
                </a:cubicBezTo>
                <a:cubicBezTo>
                  <a:pt x="2550781" y="43940"/>
                  <a:pt x="2542460" y="47031"/>
                  <a:pt x="2533725" y="45984"/>
                </a:cubicBezTo>
                <a:cubicBezTo>
                  <a:pt x="2525406" y="41846"/>
                  <a:pt x="2516669" y="44937"/>
                  <a:pt x="2499616" y="45984"/>
                </a:cubicBezTo>
                <a:cubicBezTo>
                  <a:pt x="2542460" y="50073"/>
                  <a:pt x="2584890" y="44937"/>
                  <a:pt x="2627734" y="48029"/>
                </a:cubicBezTo>
                <a:cubicBezTo>
                  <a:pt x="2627734" y="48029"/>
                  <a:pt x="2627734" y="48029"/>
                  <a:pt x="2636469" y="45984"/>
                </a:cubicBezTo>
                <a:cubicBezTo>
                  <a:pt x="2645206" y="51120"/>
                  <a:pt x="2679315" y="47031"/>
                  <a:pt x="2696369" y="49076"/>
                </a:cubicBezTo>
                <a:cubicBezTo>
                  <a:pt x="2713424" y="48029"/>
                  <a:pt x="2764589" y="46982"/>
                  <a:pt x="2781643" y="48029"/>
                </a:cubicBezTo>
                <a:cubicBezTo>
                  <a:pt x="2841128" y="50073"/>
                  <a:pt x="2918081" y="48029"/>
                  <a:pt x="2977983" y="50073"/>
                </a:cubicBezTo>
                <a:cubicBezTo>
                  <a:pt x="2977983" y="50073"/>
                  <a:pt x="2977983" y="50073"/>
                  <a:pt x="2986718" y="48029"/>
                </a:cubicBezTo>
                <a:cubicBezTo>
                  <a:pt x="3029562" y="46982"/>
                  <a:pt x="3046618" y="51120"/>
                  <a:pt x="3080727" y="48029"/>
                </a:cubicBezTo>
                <a:cubicBezTo>
                  <a:pt x="3080727" y="48029"/>
                  <a:pt x="3080727" y="48029"/>
                  <a:pt x="3080727" y="49076"/>
                </a:cubicBezTo>
                <a:cubicBezTo>
                  <a:pt x="3191791" y="48078"/>
                  <a:pt x="3319909" y="47031"/>
                  <a:pt x="3440958" y="47331"/>
                </a:cubicBezTo>
                <a:cubicBezTo>
                  <a:pt x="3261675" y="52516"/>
                  <a:pt x="3056599" y="52516"/>
                  <a:pt x="2885635" y="56654"/>
                </a:cubicBezTo>
                <a:cubicBezTo>
                  <a:pt x="2876900" y="58699"/>
                  <a:pt x="2868582" y="58699"/>
                  <a:pt x="2859847" y="58699"/>
                </a:cubicBezTo>
                <a:cubicBezTo>
                  <a:pt x="2859847" y="58699"/>
                  <a:pt x="2859847" y="58699"/>
                  <a:pt x="2851112" y="56654"/>
                </a:cubicBezTo>
                <a:cubicBezTo>
                  <a:pt x="2834056" y="59746"/>
                  <a:pt x="2817001" y="59746"/>
                  <a:pt x="2791210" y="60793"/>
                </a:cubicBezTo>
                <a:cubicBezTo>
                  <a:pt x="2765838" y="61790"/>
                  <a:pt x="2722992" y="61790"/>
                  <a:pt x="2705936" y="59746"/>
                </a:cubicBezTo>
                <a:cubicBezTo>
                  <a:pt x="2646037" y="62837"/>
                  <a:pt x="2577818" y="60793"/>
                  <a:pt x="2517918" y="63884"/>
                </a:cubicBezTo>
                <a:cubicBezTo>
                  <a:pt x="2483393" y="62837"/>
                  <a:pt x="2440963" y="63884"/>
                  <a:pt x="2398119" y="62837"/>
                </a:cubicBezTo>
                <a:cubicBezTo>
                  <a:pt x="2398119" y="62837"/>
                  <a:pt x="2398119" y="62837"/>
                  <a:pt x="2064926" y="62837"/>
                </a:cubicBezTo>
                <a:cubicBezTo>
                  <a:pt x="2047872" y="66975"/>
                  <a:pt x="2039135" y="60743"/>
                  <a:pt x="2022082" y="61790"/>
                </a:cubicBezTo>
                <a:cubicBezTo>
                  <a:pt x="1979235" y="61790"/>
                  <a:pt x="1962182" y="59696"/>
                  <a:pt x="1928071" y="63834"/>
                </a:cubicBezTo>
                <a:cubicBezTo>
                  <a:pt x="1911017" y="64881"/>
                  <a:pt x="1902282" y="59696"/>
                  <a:pt x="1885227" y="63834"/>
                </a:cubicBezTo>
                <a:cubicBezTo>
                  <a:pt x="1867757" y="59746"/>
                  <a:pt x="1816592" y="61790"/>
                  <a:pt x="1765427" y="61790"/>
                </a:cubicBezTo>
                <a:cubicBezTo>
                  <a:pt x="1765427" y="61790"/>
                  <a:pt x="1765427" y="61790"/>
                  <a:pt x="1756692" y="62837"/>
                </a:cubicBezTo>
                <a:cubicBezTo>
                  <a:pt x="1765011" y="59746"/>
                  <a:pt x="1696792" y="59746"/>
                  <a:pt x="1679737" y="61790"/>
                </a:cubicBezTo>
                <a:cubicBezTo>
                  <a:pt x="1671002" y="63834"/>
                  <a:pt x="1662682" y="63834"/>
                  <a:pt x="1653945" y="63834"/>
                </a:cubicBezTo>
                <a:cubicBezTo>
                  <a:pt x="1653945" y="63834"/>
                  <a:pt x="1662682" y="61790"/>
                  <a:pt x="1653945" y="60743"/>
                </a:cubicBezTo>
                <a:cubicBezTo>
                  <a:pt x="1645210" y="60743"/>
                  <a:pt x="1636892" y="60743"/>
                  <a:pt x="1628155" y="62787"/>
                </a:cubicBezTo>
                <a:lnTo>
                  <a:pt x="1619836" y="62787"/>
                </a:lnTo>
                <a:cubicBezTo>
                  <a:pt x="1628571" y="62787"/>
                  <a:pt x="1619836" y="61740"/>
                  <a:pt x="1619836" y="61740"/>
                </a:cubicBezTo>
                <a:cubicBezTo>
                  <a:pt x="1611518" y="62787"/>
                  <a:pt x="1611518" y="63834"/>
                  <a:pt x="1602781" y="62787"/>
                </a:cubicBezTo>
                <a:cubicBezTo>
                  <a:pt x="1602781" y="62787"/>
                  <a:pt x="1602781" y="62787"/>
                  <a:pt x="1602781" y="61740"/>
                </a:cubicBezTo>
                <a:cubicBezTo>
                  <a:pt x="1577407" y="62737"/>
                  <a:pt x="1534562" y="59646"/>
                  <a:pt x="1517507" y="63784"/>
                </a:cubicBezTo>
                <a:cubicBezTo>
                  <a:pt x="1500453" y="65828"/>
                  <a:pt x="1500453" y="56555"/>
                  <a:pt x="1474663" y="62737"/>
                </a:cubicBezTo>
                <a:lnTo>
                  <a:pt x="1472517" y="62737"/>
                </a:lnTo>
                <a:cubicBezTo>
                  <a:pt x="1468891" y="62737"/>
                  <a:pt x="1464055" y="62737"/>
                  <a:pt x="1457607" y="62737"/>
                </a:cubicBezTo>
                <a:cubicBezTo>
                  <a:pt x="1457607" y="60643"/>
                  <a:pt x="1449288" y="61690"/>
                  <a:pt x="1440553" y="61690"/>
                </a:cubicBezTo>
                <a:cubicBezTo>
                  <a:pt x="1440553" y="65828"/>
                  <a:pt x="1414763" y="63784"/>
                  <a:pt x="1397707" y="62737"/>
                </a:cubicBezTo>
                <a:cubicBezTo>
                  <a:pt x="1397707" y="61740"/>
                  <a:pt x="1388972" y="61740"/>
                  <a:pt x="1388972" y="60693"/>
                </a:cubicBezTo>
                <a:cubicBezTo>
                  <a:pt x="1388972" y="60693"/>
                  <a:pt x="1388972" y="60693"/>
                  <a:pt x="1337808" y="61740"/>
                </a:cubicBezTo>
                <a:cubicBezTo>
                  <a:pt x="1337808" y="61740"/>
                  <a:pt x="1337808" y="61740"/>
                  <a:pt x="1337808" y="62787"/>
                </a:cubicBezTo>
                <a:cubicBezTo>
                  <a:pt x="1337808" y="62787"/>
                  <a:pt x="1337808" y="62787"/>
                  <a:pt x="1303698" y="62787"/>
                </a:cubicBezTo>
                <a:lnTo>
                  <a:pt x="1303698" y="61740"/>
                </a:lnTo>
                <a:cubicBezTo>
                  <a:pt x="1295380" y="61740"/>
                  <a:pt x="1303698" y="63834"/>
                  <a:pt x="1286643" y="62787"/>
                </a:cubicBezTo>
                <a:cubicBezTo>
                  <a:pt x="1286643" y="62787"/>
                  <a:pt x="1286643" y="62787"/>
                  <a:pt x="1277908" y="62787"/>
                </a:cubicBezTo>
                <a:cubicBezTo>
                  <a:pt x="1277908" y="61790"/>
                  <a:pt x="1269173" y="61790"/>
                  <a:pt x="1269173" y="60743"/>
                </a:cubicBezTo>
                <a:cubicBezTo>
                  <a:pt x="1260854" y="64831"/>
                  <a:pt x="1235064" y="62787"/>
                  <a:pt x="1218008" y="62787"/>
                </a:cubicBezTo>
                <a:lnTo>
                  <a:pt x="1218008" y="61740"/>
                </a:lnTo>
                <a:cubicBezTo>
                  <a:pt x="1218008" y="63834"/>
                  <a:pt x="1192218" y="62787"/>
                  <a:pt x="1200955" y="62787"/>
                </a:cubicBezTo>
                <a:cubicBezTo>
                  <a:pt x="1200955" y="62787"/>
                  <a:pt x="1200955" y="62787"/>
                  <a:pt x="1200955" y="61740"/>
                </a:cubicBezTo>
                <a:cubicBezTo>
                  <a:pt x="1200955" y="59646"/>
                  <a:pt x="1192634" y="60693"/>
                  <a:pt x="1183899" y="60693"/>
                </a:cubicBezTo>
                <a:cubicBezTo>
                  <a:pt x="1166844" y="60693"/>
                  <a:pt x="1149790" y="58599"/>
                  <a:pt x="1141055" y="62737"/>
                </a:cubicBezTo>
                <a:cubicBezTo>
                  <a:pt x="1141055" y="62737"/>
                  <a:pt x="1141055" y="62737"/>
                  <a:pt x="346550" y="59646"/>
                </a:cubicBezTo>
                <a:cubicBezTo>
                  <a:pt x="244014" y="59122"/>
                  <a:pt x="128686" y="60680"/>
                  <a:pt x="13358" y="61204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88" name="任意多边形: 形状 1287">
            <a:extLst>
              <a:ext uri="{FF2B5EF4-FFF2-40B4-BE49-F238E27FC236}">
                <a16:creationId xmlns:a16="http://schemas.microsoft.com/office/drawing/2014/main" id="{F4A6E5B8-F41D-2EAD-F698-79B5690C5382}"/>
              </a:ext>
            </a:extLst>
          </p:cNvPr>
          <p:cNvSpPr/>
          <p:nvPr/>
        </p:nvSpPr>
        <p:spPr>
          <a:xfrm rot="5400000">
            <a:off x="6442371" y="3798981"/>
            <a:ext cx="3440958" cy="64272"/>
          </a:xfrm>
          <a:custGeom>
            <a:avLst/>
            <a:gdLst>
              <a:gd name="connsiteX0" fmla="*/ 2516669 w 3440958"/>
              <a:gd name="connsiteY0" fmla="*/ 24296 h 64272"/>
              <a:gd name="connsiteX1" fmla="*/ 2516677 w 3440958"/>
              <a:gd name="connsiteY1" fmla="*/ 24296 h 64272"/>
              <a:gd name="connsiteX2" fmla="*/ 2533725 w 3440958"/>
              <a:gd name="connsiteY2" fmla="*/ 23268 h 64272"/>
              <a:gd name="connsiteX3" fmla="*/ 2550781 w 3440958"/>
              <a:gd name="connsiteY3" fmla="*/ 22203 h 64272"/>
              <a:gd name="connsiteX4" fmla="*/ 2550781 w 3440958"/>
              <a:gd name="connsiteY4" fmla="*/ 23249 h 64272"/>
              <a:gd name="connsiteX5" fmla="*/ 2550781 w 3440958"/>
              <a:gd name="connsiteY5" fmla="*/ 23249 h 64272"/>
              <a:gd name="connsiteX6" fmla="*/ 2550781 w 3440958"/>
              <a:gd name="connsiteY6" fmla="*/ 22202 h 64272"/>
              <a:gd name="connsiteX7" fmla="*/ 2516669 w 3440958"/>
              <a:gd name="connsiteY7" fmla="*/ 24296 h 64272"/>
              <a:gd name="connsiteX8" fmla="*/ 2508351 w 3440958"/>
              <a:gd name="connsiteY8" fmla="*/ 26341 h 64272"/>
              <a:gd name="connsiteX9" fmla="*/ 2517086 w 3440958"/>
              <a:gd name="connsiteY9" fmla="*/ 26341 h 64272"/>
              <a:gd name="connsiteX10" fmla="*/ 2517086 w 3440958"/>
              <a:gd name="connsiteY10" fmla="*/ 29431 h 64272"/>
              <a:gd name="connsiteX11" fmla="*/ 2517086 w 3440958"/>
              <a:gd name="connsiteY11" fmla="*/ 29431 h 64272"/>
              <a:gd name="connsiteX12" fmla="*/ 2517086 w 3440958"/>
              <a:gd name="connsiteY12" fmla="*/ 26340 h 64272"/>
              <a:gd name="connsiteX13" fmla="*/ 2508351 w 3440958"/>
              <a:gd name="connsiteY13" fmla="*/ 26340 h 64272"/>
              <a:gd name="connsiteX14" fmla="*/ 2465507 w 3440958"/>
              <a:gd name="connsiteY14" fmla="*/ 26341 h 64272"/>
              <a:gd name="connsiteX15" fmla="*/ 2474241 w 3440958"/>
              <a:gd name="connsiteY15" fmla="*/ 29431 h 64272"/>
              <a:gd name="connsiteX16" fmla="*/ 2474242 w 3440958"/>
              <a:gd name="connsiteY16" fmla="*/ 29431 h 64272"/>
              <a:gd name="connsiteX17" fmla="*/ 2465507 w 3440958"/>
              <a:gd name="connsiteY17" fmla="*/ 26340 h 64272"/>
              <a:gd name="connsiteX18" fmla="*/ 2415172 w 3440958"/>
              <a:gd name="connsiteY18" fmla="*/ 13077 h 64272"/>
              <a:gd name="connsiteX19" fmla="*/ 2432227 w 3440958"/>
              <a:gd name="connsiteY19" fmla="*/ 14124 h 64272"/>
              <a:gd name="connsiteX20" fmla="*/ 2429089 w 3440958"/>
              <a:gd name="connsiteY20" fmla="*/ 14467 h 64272"/>
              <a:gd name="connsiteX21" fmla="*/ 2380233 w 3440958"/>
              <a:gd name="connsiteY21" fmla="*/ 25344 h 64272"/>
              <a:gd name="connsiteX22" fmla="*/ 2388966 w 3440958"/>
              <a:gd name="connsiteY22" fmla="*/ 28434 h 64272"/>
              <a:gd name="connsiteX23" fmla="*/ 2388968 w 3440958"/>
              <a:gd name="connsiteY23" fmla="*/ 28434 h 64272"/>
              <a:gd name="connsiteX24" fmla="*/ 2380233 w 3440958"/>
              <a:gd name="connsiteY24" fmla="*/ 25343 h 64272"/>
              <a:gd name="connsiteX25" fmla="*/ 2338511 w 3440958"/>
              <a:gd name="connsiteY25" fmla="*/ 28103 h 64272"/>
              <a:gd name="connsiteX26" fmla="*/ 2338512 w 3440958"/>
              <a:gd name="connsiteY26" fmla="*/ 28103 h 64272"/>
              <a:gd name="connsiteX27" fmla="*/ 2345705 w 3440958"/>
              <a:gd name="connsiteY27" fmla="*/ 24297 h 64272"/>
              <a:gd name="connsiteX28" fmla="*/ 2354440 w 3440958"/>
              <a:gd name="connsiteY28" fmla="*/ 28434 h 64272"/>
              <a:gd name="connsiteX29" fmla="*/ 2354442 w 3440958"/>
              <a:gd name="connsiteY29" fmla="*/ 28434 h 64272"/>
              <a:gd name="connsiteX30" fmla="*/ 2345705 w 3440958"/>
              <a:gd name="connsiteY30" fmla="*/ 24296 h 64272"/>
              <a:gd name="connsiteX31" fmla="*/ 2338511 w 3440958"/>
              <a:gd name="connsiteY31" fmla="*/ 28103 h 64272"/>
              <a:gd name="connsiteX32" fmla="*/ 2269168 w 3440958"/>
              <a:gd name="connsiteY32" fmla="*/ 23298 h 64272"/>
              <a:gd name="connsiteX33" fmla="*/ 2284090 w 3440958"/>
              <a:gd name="connsiteY33" fmla="*/ 25979 h 64272"/>
              <a:gd name="connsiteX34" fmla="*/ 2286221 w 3440958"/>
              <a:gd name="connsiteY34" fmla="*/ 29481 h 64272"/>
              <a:gd name="connsiteX35" fmla="*/ 2286222 w 3440958"/>
              <a:gd name="connsiteY35" fmla="*/ 29481 h 64272"/>
              <a:gd name="connsiteX36" fmla="*/ 2269168 w 3440958"/>
              <a:gd name="connsiteY36" fmla="*/ 23298 h 64272"/>
              <a:gd name="connsiteX37" fmla="*/ 2149369 w 3440958"/>
              <a:gd name="connsiteY37" fmla="*/ 40850 h 64272"/>
              <a:gd name="connsiteX38" fmla="*/ 2166422 w 3440958"/>
              <a:gd name="connsiteY38" fmla="*/ 40850 h 64272"/>
              <a:gd name="connsiteX39" fmla="*/ 2166422 w 3440958"/>
              <a:gd name="connsiteY39" fmla="*/ 42893 h 64272"/>
              <a:gd name="connsiteX40" fmla="*/ 2166423 w 3440958"/>
              <a:gd name="connsiteY40" fmla="*/ 42893 h 64272"/>
              <a:gd name="connsiteX41" fmla="*/ 2166423 w 3440958"/>
              <a:gd name="connsiteY41" fmla="*/ 40849 h 64272"/>
              <a:gd name="connsiteX42" fmla="*/ 2149369 w 3440958"/>
              <a:gd name="connsiteY42" fmla="*/ 40849 h 64272"/>
              <a:gd name="connsiteX43" fmla="*/ 2106523 w 3440958"/>
              <a:gd name="connsiteY43" fmla="*/ 26340 h 64272"/>
              <a:gd name="connsiteX44" fmla="*/ 2123578 w 3440958"/>
              <a:gd name="connsiteY44" fmla="*/ 24296 h 64272"/>
              <a:gd name="connsiteX45" fmla="*/ 2123577 w 3440958"/>
              <a:gd name="connsiteY45" fmla="*/ 24296 h 64272"/>
              <a:gd name="connsiteX46" fmla="*/ 2106524 w 3440958"/>
              <a:gd name="connsiteY46" fmla="*/ 26340 h 64272"/>
              <a:gd name="connsiteX47" fmla="*/ 2046622 w 3440958"/>
              <a:gd name="connsiteY47" fmla="*/ 22202 h 64272"/>
              <a:gd name="connsiteX48" fmla="*/ 2055356 w 3440958"/>
              <a:gd name="connsiteY48" fmla="*/ 26340 h 64272"/>
              <a:gd name="connsiteX49" fmla="*/ 2055358 w 3440958"/>
              <a:gd name="connsiteY49" fmla="*/ 26340 h 64272"/>
              <a:gd name="connsiteX50" fmla="*/ 2046623 w 3440958"/>
              <a:gd name="connsiteY50" fmla="*/ 22202 h 64272"/>
              <a:gd name="connsiteX51" fmla="*/ 1987140 w 3440958"/>
              <a:gd name="connsiteY51" fmla="*/ 22202 h 64272"/>
              <a:gd name="connsiteX52" fmla="*/ 1987146 w 3440958"/>
              <a:gd name="connsiteY52" fmla="*/ 22203 h 64272"/>
              <a:gd name="connsiteX53" fmla="*/ 1995875 w 3440958"/>
              <a:gd name="connsiteY53" fmla="*/ 22203 h 64272"/>
              <a:gd name="connsiteX54" fmla="*/ 2004604 w 3440958"/>
              <a:gd name="connsiteY54" fmla="*/ 25292 h 64272"/>
              <a:gd name="connsiteX55" fmla="*/ 2004610 w 3440958"/>
              <a:gd name="connsiteY55" fmla="*/ 25293 h 64272"/>
              <a:gd name="connsiteX56" fmla="*/ 1995875 w 3440958"/>
              <a:gd name="connsiteY56" fmla="*/ 22202 h 64272"/>
              <a:gd name="connsiteX57" fmla="*/ 1987140 w 3440958"/>
              <a:gd name="connsiteY57" fmla="*/ 22202 h 64272"/>
              <a:gd name="connsiteX58" fmla="*/ 1858605 w 3440958"/>
              <a:gd name="connsiteY58" fmla="*/ 20158 h 64272"/>
              <a:gd name="connsiteX59" fmla="*/ 1893125 w 3440958"/>
              <a:gd name="connsiteY59" fmla="*/ 22203 h 64272"/>
              <a:gd name="connsiteX60" fmla="*/ 1893131 w 3440958"/>
              <a:gd name="connsiteY60" fmla="*/ 22202 h 64272"/>
              <a:gd name="connsiteX61" fmla="*/ 1858605 w 3440958"/>
              <a:gd name="connsiteY61" fmla="*/ 20157 h 64272"/>
              <a:gd name="connsiteX62" fmla="*/ 1773331 w 3440958"/>
              <a:gd name="connsiteY62" fmla="*/ 22251 h 64272"/>
              <a:gd name="connsiteX63" fmla="*/ 1773338 w 3440958"/>
              <a:gd name="connsiteY63" fmla="*/ 22251 h 64272"/>
              <a:gd name="connsiteX64" fmla="*/ 1790384 w 3440958"/>
              <a:gd name="connsiteY64" fmla="*/ 20208 h 64272"/>
              <a:gd name="connsiteX65" fmla="*/ 1790384 w 3440958"/>
              <a:gd name="connsiteY65" fmla="*/ 21204 h 64272"/>
              <a:gd name="connsiteX66" fmla="*/ 1790385 w 3440958"/>
              <a:gd name="connsiteY66" fmla="*/ 21204 h 64272"/>
              <a:gd name="connsiteX67" fmla="*/ 1790385 w 3440958"/>
              <a:gd name="connsiteY67" fmla="*/ 20207 h 64272"/>
              <a:gd name="connsiteX68" fmla="*/ 1773331 w 3440958"/>
              <a:gd name="connsiteY68" fmla="*/ 22251 h 64272"/>
              <a:gd name="connsiteX69" fmla="*/ 1747541 w 3440958"/>
              <a:gd name="connsiteY69" fmla="*/ 20158 h 64272"/>
              <a:gd name="connsiteX70" fmla="*/ 1764593 w 3440958"/>
              <a:gd name="connsiteY70" fmla="*/ 21205 h 64272"/>
              <a:gd name="connsiteX71" fmla="*/ 1764595 w 3440958"/>
              <a:gd name="connsiteY71" fmla="*/ 21204 h 64272"/>
              <a:gd name="connsiteX72" fmla="*/ 1747541 w 3440958"/>
              <a:gd name="connsiteY72" fmla="*/ 20157 h 64272"/>
              <a:gd name="connsiteX73" fmla="*/ 1747541 w 3440958"/>
              <a:gd name="connsiteY73" fmla="*/ 24296 h 64272"/>
              <a:gd name="connsiteX74" fmla="*/ 1747545 w 3440958"/>
              <a:gd name="connsiteY74" fmla="*/ 24296 h 64272"/>
              <a:gd name="connsiteX75" fmla="*/ 1756276 w 3440958"/>
              <a:gd name="connsiteY75" fmla="*/ 22252 h 64272"/>
              <a:gd name="connsiteX76" fmla="*/ 1756273 w 3440958"/>
              <a:gd name="connsiteY76" fmla="*/ 22252 h 64272"/>
              <a:gd name="connsiteX77" fmla="*/ 1653944 w 3440958"/>
              <a:gd name="connsiteY77" fmla="*/ 23249 h 64272"/>
              <a:gd name="connsiteX78" fmla="*/ 1653945 w 3440958"/>
              <a:gd name="connsiteY78" fmla="*/ 23249 h 64272"/>
              <a:gd name="connsiteX79" fmla="*/ 1653945 w 3440958"/>
              <a:gd name="connsiteY79" fmla="*/ 20158 h 64272"/>
              <a:gd name="connsiteX80" fmla="*/ 1653944 w 3440958"/>
              <a:gd name="connsiteY80" fmla="*/ 20158 h 64272"/>
              <a:gd name="connsiteX81" fmla="*/ 1636892 w 3440958"/>
              <a:gd name="connsiteY81" fmla="*/ 19110 h 64272"/>
              <a:gd name="connsiteX82" fmla="*/ 1636892 w 3440958"/>
              <a:gd name="connsiteY82" fmla="*/ 19111 h 64272"/>
              <a:gd name="connsiteX83" fmla="*/ 1679733 w 3440958"/>
              <a:gd name="connsiteY83" fmla="*/ 20158 h 64272"/>
              <a:gd name="connsiteX84" fmla="*/ 1679737 w 3440958"/>
              <a:gd name="connsiteY84" fmla="*/ 20157 h 64272"/>
              <a:gd name="connsiteX85" fmla="*/ 1636892 w 3440958"/>
              <a:gd name="connsiteY85" fmla="*/ 19110 h 64272"/>
              <a:gd name="connsiteX86" fmla="*/ 1414763 w 3440958"/>
              <a:gd name="connsiteY86" fmla="*/ 62538 h 64272"/>
              <a:gd name="connsiteX87" fmla="*/ 1414779 w 3440958"/>
              <a:gd name="connsiteY87" fmla="*/ 62538 h 64272"/>
              <a:gd name="connsiteX88" fmla="*/ 1431819 w 3440958"/>
              <a:gd name="connsiteY88" fmla="*/ 61492 h 64272"/>
              <a:gd name="connsiteX89" fmla="*/ 1431819 w 3440958"/>
              <a:gd name="connsiteY89" fmla="*/ 61491 h 64272"/>
              <a:gd name="connsiteX90" fmla="*/ 1414763 w 3440958"/>
              <a:gd name="connsiteY90" fmla="*/ 62538 h 64272"/>
              <a:gd name="connsiteX91" fmla="*/ 1312017 w 3440958"/>
              <a:gd name="connsiteY91" fmla="*/ 21204 h 64272"/>
              <a:gd name="connsiteX92" fmla="*/ 1312020 w 3440958"/>
              <a:gd name="connsiteY92" fmla="*/ 21204 h 64272"/>
              <a:gd name="connsiteX93" fmla="*/ 1329073 w 3440958"/>
              <a:gd name="connsiteY93" fmla="*/ 16020 h 64272"/>
              <a:gd name="connsiteX94" fmla="*/ 1329073 w 3440958"/>
              <a:gd name="connsiteY94" fmla="*/ 16019 h 64272"/>
              <a:gd name="connsiteX95" fmla="*/ 1312017 w 3440958"/>
              <a:gd name="connsiteY95" fmla="*/ 21204 h 64272"/>
              <a:gd name="connsiteX96" fmla="*/ 1047460 w 3440958"/>
              <a:gd name="connsiteY96" fmla="*/ 19110 h 64272"/>
              <a:gd name="connsiteX97" fmla="*/ 1047463 w 3440958"/>
              <a:gd name="connsiteY97" fmla="*/ 19110 h 64272"/>
              <a:gd name="connsiteX98" fmla="*/ 1068883 w 3440958"/>
              <a:gd name="connsiteY98" fmla="*/ 17559 h 64272"/>
              <a:gd name="connsiteX99" fmla="*/ 1090303 w 3440958"/>
              <a:gd name="connsiteY99" fmla="*/ 19110 h 64272"/>
              <a:gd name="connsiteX100" fmla="*/ 1090307 w 3440958"/>
              <a:gd name="connsiteY100" fmla="*/ 19110 h 64272"/>
              <a:gd name="connsiteX101" fmla="*/ 1047460 w 3440958"/>
              <a:gd name="connsiteY101" fmla="*/ 19110 h 64272"/>
              <a:gd name="connsiteX102" fmla="*/ 987561 w 3440958"/>
              <a:gd name="connsiteY102" fmla="*/ 18064 h 64272"/>
              <a:gd name="connsiteX103" fmla="*/ 1030366 w 3440958"/>
              <a:gd name="connsiteY103" fmla="*/ 19110 h 64272"/>
              <a:gd name="connsiteX104" fmla="*/ 1030407 w 3440958"/>
              <a:gd name="connsiteY104" fmla="*/ 19110 h 64272"/>
              <a:gd name="connsiteX105" fmla="*/ 987561 w 3440958"/>
              <a:gd name="connsiteY105" fmla="*/ 18063 h 64272"/>
              <a:gd name="connsiteX106" fmla="*/ 944717 w 3440958"/>
              <a:gd name="connsiteY106" fmla="*/ 20157 h 64272"/>
              <a:gd name="connsiteX107" fmla="*/ 978826 w 3440958"/>
              <a:gd name="connsiteY107" fmla="*/ 18113 h 64272"/>
              <a:gd name="connsiteX108" fmla="*/ 978825 w 3440958"/>
              <a:gd name="connsiteY108" fmla="*/ 18113 h 64272"/>
              <a:gd name="connsiteX109" fmla="*/ 842387 w 3440958"/>
              <a:gd name="connsiteY109" fmla="*/ 18113 h 64272"/>
              <a:gd name="connsiteX110" fmla="*/ 842413 w 3440958"/>
              <a:gd name="connsiteY110" fmla="*/ 18114 h 64272"/>
              <a:gd name="connsiteX111" fmla="*/ 927631 w 3440958"/>
              <a:gd name="connsiteY111" fmla="*/ 18114 h 64272"/>
              <a:gd name="connsiteX112" fmla="*/ 927661 w 3440958"/>
              <a:gd name="connsiteY112" fmla="*/ 18113 h 64272"/>
              <a:gd name="connsiteX113" fmla="*/ 842387 w 3440958"/>
              <a:gd name="connsiteY113" fmla="*/ 18113 h 64272"/>
              <a:gd name="connsiteX114" fmla="*/ 654367 w 3440958"/>
              <a:gd name="connsiteY114" fmla="*/ 19110 h 64272"/>
              <a:gd name="connsiteX115" fmla="*/ 654370 w 3440958"/>
              <a:gd name="connsiteY115" fmla="*/ 19110 h 64272"/>
              <a:gd name="connsiteX116" fmla="*/ 705970 w 3440958"/>
              <a:gd name="connsiteY116" fmla="*/ 18318 h 64272"/>
              <a:gd name="connsiteX117" fmla="*/ 722588 w 3440958"/>
              <a:gd name="connsiteY117" fmla="*/ 18063 h 64272"/>
              <a:gd name="connsiteX118" fmla="*/ 705532 w 3440958"/>
              <a:gd name="connsiteY118" fmla="*/ 17016 h 64272"/>
              <a:gd name="connsiteX119" fmla="*/ 722587 w 3440958"/>
              <a:gd name="connsiteY119" fmla="*/ 18063 h 64272"/>
              <a:gd name="connsiteX120" fmla="*/ 705970 w 3440958"/>
              <a:gd name="connsiteY120" fmla="*/ 18318 h 64272"/>
              <a:gd name="connsiteX121" fmla="*/ 586149 w 3440958"/>
              <a:gd name="connsiteY121" fmla="*/ 18114 h 64272"/>
              <a:gd name="connsiteX122" fmla="*/ 603205 w 3440958"/>
              <a:gd name="connsiteY122" fmla="*/ 18114 h 64272"/>
              <a:gd name="connsiteX123" fmla="*/ 603205 w 3440958"/>
              <a:gd name="connsiteY123" fmla="*/ 20157 h 64272"/>
              <a:gd name="connsiteX124" fmla="*/ 603205 w 3440958"/>
              <a:gd name="connsiteY124" fmla="*/ 20157 h 64272"/>
              <a:gd name="connsiteX125" fmla="*/ 603205 w 3440958"/>
              <a:gd name="connsiteY125" fmla="*/ 18113 h 64272"/>
              <a:gd name="connsiteX126" fmla="*/ 586149 w 3440958"/>
              <a:gd name="connsiteY126" fmla="*/ 18113 h 64272"/>
              <a:gd name="connsiteX127" fmla="*/ 509194 w 3440958"/>
              <a:gd name="connsiteY127" fmla="*/ 19111 h 64272"/>
              <a:gd name="connsiteX128" fmla="*/ 534971 w 3440958"/>
              <a:gd name="connsiteY128" fmla="*/ 20157 h 64272"/>
              <a:gd name="connsiteX129" fmla="*/ 534984 w 3440958"/>
              <a:gd name="connsiteY129" fmla="*/ 20157 h 64272"/>
              <a:gd name="connsiteX130" fmla="*/ 509194 w 3440958"/>
              <a:gd name="connsiteY130" fmla="*/ 19110 h 64272"/>
              <a:gd name="connsiteX131" fmla="*/ 406450 w 3440958"/>
              <a:gd name="connsiteY131" fmla="*/ 20158 h 64272"/>
              <a:gd name="connsiteX132" fmla="*/ 415183 w 3440958"/>
              <a:gd name="connsiteY132" fmla="*/ 20158 h 64272"/>
              <a:gd name="connsiteX133" fmla="*/ 415185 w 3440958"/>
              <a:gd name="connsiteY133" fmla="*/ 20157 h 64272"/>
              <a:gd name="connsiteX134" fmla="*/ 406450 w 3440958"/>
              <a:gd name="connsiteY134" fmla="*/ 20157 h 64272"/>
              <a:gd name="connsiteX135" fmla="*/ 0 w 3440958"/>
              <a:gd name="connsiteY135" fmla="*/ 61174 h 64272"/>
              <a:gd name="connsiteX136" fmla="*/ 0 w 3440958"/>
              <a:gd name="connsiteY136" fmla="*/ 11616 h 64272"/>
              <a:gd name="connsiteX137" fmla="*/ 389135 w 3440958"/>
              <a:gd name="connsiteY137" fmla="*/ 3174 h 64272"/>
              <a:gd name="connsiteX138" fmla="*/ 1038309 w 3440958"/>
              <a:gd name="connsiteY138" fmla="*/ 712 h 64272"/>
              <a:gd name="connsiteX139" fmla="*/ 1047044 w 3440958"/>
              <a:gd name="connsiteY139" fmla="*/ 2756 h 64272"/>
              <a:gd name="connsiteX140" fmla="*/ 1141055 w 3440958"/>
              <a:gd name="connsiteY140" fmla="*/ 712 h 64272"/>
              <a:gd name="connsiteX141" fmla="*/ 1149790 w 3440958"/>
              <a:gd name="connsiteY141" fmla="*/ 2756 h 64272"/>
              <a:gd name="connsiteX142" fmla="*/ 1235064 w 3440958"/>
              <a:gd name="connsiteY142" fmla="*/ 1709 h 64272"/>
              <a:gd name="connsiteX143" fmla="*/ 1218008 w 3440958"/>
              <a:gd name="connsiteY143" fmla="*/ 2756 h 64272"/>
              <a:gd name="connsiteX144" fmla="*/ 1235064 w 3440958"/>
              <a:gd name="connsiteY144" fmla="*/ 2756 h 64272"/>
              <a:gd name="connsiteX145" fmla="*/ 1243799 w 3440958"/>
              <a:gd name="connsiteY145" fmla="*/ 712 h 64272"/>
              <a:gd name="connsiteX146" fmla="*/ 1542881 w 3440958"/>
              <a:gd name="connsiteY146" fmla="*/ 2756 h 64272"/>
              <a:gd name="connsiteX147" fmla="*/ 1551616 w 3440958"/>
              <a:gd name="connsiteY147" fmla="*/ 3803 h 64272"/>
              <a:gd name="connsiteX148" fmla="*/ 1560353 w 3440958"/>
              <a:gd name="connsiteY148" fmla="*/ 1759 h 64272"/>
              <a:gd name="connsiteX149" fmla="*/ 1697207 w 3440958"/>
              <a:gd name="connsiteY149" fmla="*/ 2806 h 64272"/>
              <a:gd name="connsiteX150" fmla="*/ 1697207 w 3440958"/>
              <a:gd name="connsiteY150" fmla="*/ 3853 h 64272"/>
              <a:gd name="connsiteX151" fmla="*/ 1714262 w 3440958"/>
              <a:gd name="connsiteY151" fmla="*/ 4900 h 64272"/>
              <a:gd name="connsiteX152" fmla="*/ 1714262 w 3440958"/>
              <a:gd name="connsiteY152" fmla="*/ 2856 h 64272"/>
              <a:gd name="connsiteX153" fmla="*/ 1791218 w 3440958"/>
              <a:gd name="connsiteY153" fmla="*/ 2856 h 64272"/>
              <a:gd name="connsiteX154" fmla="*/ 1808271 w 3440958"/>
              <a:gd name="connsiteY154" fmla="*/ 6994 h 64272"/>
              <a:gd name="connsiteX155" fmla="*/ 1825327 w 3440958"/>
              <a:gd name="connsiteY155" fmla="*/ 4950 h 64272"/>
              <a:gd name="connsiteX156" fmla="*/ 1808271 w 3440958"/>
              <a:gd name="connsiteY156" fmla="*/ 2906 h 64272"/>
              <a:gd name="connsiteX157" fmla="*/ 1825327 w 3440958"/>
              <a:gd name="connsiteY157" fmla="*/ 2906 h 64272"/>
              <a:gd name="connsiteX158" fmla="*/ 1834062 w 3440958"/>
              <a:gd name="connsiteY158" fmla="*/ 5997 h 64272"/>
              <a:gd name="connsiteX159" fmla="*/ 1851117 w 3440958"/>
              <a:gd name="connsiteY159" fmla="*/ 4950 h 64272"/>
              <a:gd name="connsiteX160" fmla="*/ 1842382 w 3440958"/>
              <a:gd name="connsiteY160" fmla="*/ 3903 h 64272"/>
              <a:gd name="connsiteX161" fmla="*/ 1868173 w 3440958"/>
              <a:gd name="connsiteY161" fmla="*/ 3903 h 64272"/>
              <a:gd name="connsiteX162" fmla="*/ 1868173 w 3440958"/>
              <a:gd name="connsiteY162" fmla="*/ 5947 h 64272"/>
              <a:gd name="connsiteX163" fmla="*/ 2047456 w 3440958"/>
              <a:gd name="connsiteY163" fmla="*/ 9039 h 64272"/>
              <a:gd name="connsiteX164" fmla="*/ 2038721 w 3440958"/>
              <a:gd name="connsiteY164" fmla="*/ 5947 h 64272"/>
              <a:gd name="connsiteX165" fmla="*/ 2064509 w 3440958"/>
              <a:gd name="connsiteY165" fmla="*/ 6994 h 64272"/>
              <a:gd name="connsiteX166" fmla="*/ 2073244 w 3440958"/>
              <a:gd name="connsiteY166" fmla="*/ 6994 h 64272"/>
              <a:gd name="connsiteX167" fmla="*/ 2090300 w 3440958"/>
              <a:gd name="connsiteY167" fmla="*/ 9039 h 64272"/>
              <a:gd name="connsiteX168" fmla="*/ 2107353 w 3440958"/>
              <a:gd name="connsiteY168" fmla="*/ 9039 h 64272"/>
              <a:gd name="connsiteX169" fmla="*/ 2105326 w 3440958"/>
              <a:gd name="connsiteY169" fmla="*/ 8123 h 64272"/>
              <a:gd name="connsiteX170" fmla="*/ 2116089 w 3440958"/>
              <a:gd name="connsiteY170" fmla="*/ 7992 h 64272"/>
              <a:gd name="connsiteX171" fmla="*/ 2107358 w 3440958"/>
              <a:gd name="connsiteY171" fmla="*/ 9039 h 64272"/>
              <a:gd name="connsiteX172" fmla="*/ 2141464 w 3440958"/>
              <a:gd name="connsiteY172" fmla="*/ 10453 h 64272"/>
              <a:gd name="connsiteX173" fmla="*/ 2175574 w 3440958"/>
              <a:gd name="connsiteY173" fmla="*/ 11083 h 64272"/>
              <a:gd name="connsiteX174" fmla="*/ 2252529 w 3440958"/>
              <a:gd name="connsiteY174" fmla="*/ 13127 h 64272"/>
              <a:gd name="connsiteX175" fmla="*/ 2261264 w 3440958"/>
              <a:gd name="connsiteY175" fmla="*/ 12080 h 64272"/>
              <a:gd name="connsiteX176" fmla="*/ 2278320 w 3440958"/>
              <a:gd name="connsiteY176" fmla="*/ 14124 h 64272"/>
              <a:gd name="connsiteX177" fmla="*/ 2287055 w 3440958"/>
              <a:gd name="connsiteY177" fmla="*/ 9986 h 64272"/>
              <a:gd name="connsiteX178" fmla="*/ 2364010 w 3440958"/>
              <a:gd name="connsiteY178" fmla="*/ 14124 h 64272"/>
              <a:gd name="connsiteX179" fmla="*/ 2406854 w 3440958"/>
              <a:gd name="connsiteY179" fmla="*/ 13077 h 64272"/>
              <a:gd name="connsiteX180" fmla="*/ 2398119 w 3440958"/>
              <a:gd name="connsiteY180" fmla="*/ 14124 h 64272"/>
              <a:gd name="connsiteX181" fmla="*/ 2415173 w 3440958"/>
              <a:gd name="connsiteY181" fmla="*/ 15171 h 64272"/>
              <a:gd name="connsiteX182" fmla="*/ 2420425 w 3440958"/>
              <a:gd name="connsiteY182" fmla="*/ 15414 h 64272"/>
              <a:gd name="connsiteX183" fmla="*/ 2429090 w 3440958"/>
              <a:gd name="connsiteY183" fmla="*/ 14467 h 64272"/>
              <a:gd name="connsiteX184" fmla="*/ 2440756 w 3440958"/>
              <a:gd name="connsiteY184" fmla="*/ 15632 h 64272"/>
              <a:gd name="connsiteX185" fmla="*/ 2466337 w 3440958"/>
              <a:gd name="connsiteY185" fmla="*/ 15121 h 64272"/>
              <a:gd name="connsiteX186" fmla="*/ 2645620 w 3440958"/>
              <a:gd name="connsiteY186" fmla="*/ 20307 h 64272"/>
              <a:gd name="connsiteX187" fmla="*/ 2645620 w 3440958"/>
              <a:gd name="connsiteY187" fmla="*/ 22351 h 64272"/>
              <a:gd name="connsiteX188" fmla="*/ 2619832 w 3440958"/>
              <a:gd name="connsiteY188" fmla="*/ 23398 h 64272"/>
              <a:gd name="connsiteX189" fmla="*/ 2645620 w 3440958"/>
              <a:gd name="connsiteY189" fmla="*/ 29581 h 64272"/>
              <a:gd name="connsiteX190" fmla="*/ 2628567 w 3440958"/>
              <a:gd name="connsiteY190" fmla="*/ 25442 h 64272"/>
              <a:gd name="connsiteX191" fmla="*/ 2619832 w 3440958"/>
              <a:gd name="connsiteY191" fmla="*/ 27487 h 64272"/>
              <a:gd name="connsiteX192" fmla="*/ 2594041 w 3440958"/>
              <a:gd name="connsiteY192" fmla="*/ 29531 h 64272"/>
              <a:gd name="connsiteX193" fmla="*/ 2576986 w 3440958"/>
              <a:gd name="connsiteY193" fmla="*/ 26439 h 64272"/>
              <a:gd name="connsiteX194" fmla="*/ 2568251 w 3440958"/>
              <a:gd name="connsiteY194" fmla="*/ 33669 h 64272"/>
              <a:gd name="connsiteX195" fmla="*/ 2611095 w 3440958"/>
              <a:gd name="connsiteY195" fmla="*/ 32622 h 64272"/>
              <a:gd name="connsiteX196" fmla="*/ 2653941 w 3440958"/>
              <a:gd name="connsiteY196" fmla="*/ 31575 h 64272"/>
              <a:gd name="connsiteX197" fmla="*/ 2679729 w 3440958"/>
              <a:gd name="connsiteY197" fmla="*/ 34666 h 64272"/>
              <a:gd name="connsiteX198" fmla="*/ 2688466 w 3440958"/>
              <a:gd name="connsiteY198" fmla="*/ 32622 h 64272"/>
              <a:gd name="connsiteX199" fmla="*/ 2731310 w 3440958"/>
              <a:gd name="connsiteY199" fmla="*/ 34666 h 64272"/>
              <a:gd name="connsiteX200" fmla="*/ 2799531 w 3440958"/>
              <a:gd name="connsiteY200" fmla="*/ 33619 h 64272"/>
              <a:gd name="connsiteX201" fmla="*/ 2799531 w 3440958"/>
              <a:gd name="connsiteY201" fmla="*/ 39802 h 64272"/>
              <a:gd name="connsiteX202" fmla="*/ 2739631 w 3440958"/>
              <a:gd name="connsiteY202" fmla="*/ 43940 h 64272"/>
              <a:gd name="connsiteX203" fmla="*/ 2730894 w 3440958"/>
              <a:gd name="connsiteY203" fmla="*/ 41896 h 64272"/>
              <a:gd name="connsiteX204" fmla="*/ 2713840 w 3440958"/>
              <a:gd name="connsiteY204" fmla="*/ 43940 h 64272"/>
              <a:gd name="connsiteX205" fmla="*/ 2705106 w 3440958"/>
              <a:gd name="connsiteY205" fmla="*/ 40849 h 64272"/>
              <a:gd name="connsiteX206" fmla="*/ 2662259 w 3440958"/>
              <a:gd name="connsiteY206" fmla="*/ 42893 h 64272"/>
              <a:gd name="connsiteX207" fmla="*/ 2594041 w 3440958"/>
              <a:gd name="connsiteY207" fmla="*/ 45984 h 64272"/>
              <a:gd name="connsiteX208" fmla="*/ 2568251 w 3440958"/>
              <a:gd name="connsiteY208" fmla="*/ 41846 h 64272"/>
              <a:gd name="connsiteX209" fmla="*/ 2568251 w 3440958"/>
              <a:gd name="connsiteY209" fmla="*/ 44937 h 64272"/>
              <a:gd name="connsiteX210" fmla="*/ 2559516 w 3440958"/>
              <a:gd name="connsiteY210" fmla="*/ 42893 h 64272"/>
              <a:gd name="connsiteX211" fmla="*/ 2533725 w 3440958"/>
              <a:gd name="connsiteY211" fmla="*/ 45984 h 64272"/>
              <a:gd name="connsiteX212" fmla="*/ 2499616 w 3440958"/>
              <a:gd name="connsiteY212" fmla="*/ 45984 h 64272"/>
              <a:gd name="connsiteX213" fmla="*/ 2627734 w 3440958"/>
              <a:gd name="connsiteY213" fmla="*/ 48029 h 64272"/>
              <a:gd name="connsiteX214" fmla="*/ 2636469 w 3440958"/>
              <a:gd name="connsiteY214" fmla="*/ 45984 h 64272"/>
              <a:gd name="connsiteX215" fmla="*/ 2696369 w 3440958"/>
              <a:gd name="connsiteY215" fmla="*/ 49076 h 64272"/>
              <a:gd name="connsiteX216" fmla="*/ 2781643 w 3440958"/>
              <a:gd name="connsiteY216" fmla="*/ 48029 h 64272"/>
              <a:gd name="connsiteX217" fmla="*/ 2977983 w 3440958"/>
              <a:gd name="connsiteY217" fmla="*/ 50073 h 64272"/>
              <a:gd name="connsiteX218" fmla="*/ 2986718 w 3440958"/>
              <a:gd name="connsiteY218" fmla="*/ 48029 h 64272"/>
              <a:gd name="connsiteX219" fmla="*/ 3080727 w 3440958"/>
              <a:gd name="connsiteY219" fmla="*/ 48029 h 64272"/>
              <a:gd name="connsiteX220" fmla="*/ 3080727 w 3440958"/>
              <a:gd name="connsiteY220" fmla="*/ 49076 h 64272"/>
              <a:gd name="connsiteX221" fmla="*/ 3440958 w 3440958"/>
              <a:gd name="connsiteY221" fmla="*/ 47331 h 64272"/>
              <a:gd name="connsiteX222" fmla="*/ 2885635 w 3440958"/>
              <a:gd name="connsiteY222" fmla="*/ 56654 h 64272"/>
              <a:gd name="connsiteX223" fmla="*/ 2859847 w 3440958"/>
              <a:gd name="connsiteY223" fmla="*/ 58699 h 64272"/>
              <a:gd name="connsiteX224" fmla="*/ 2851112 w 3440958"/>
              <a:gd name="connsiteY224" fmla="*/ 56654 h 64272"/>
              <a:gd name="connsiteX225" fmla="*/ 2791210 w 3440958"/>
              <a:gd name="connsiteY225" fmla="*/ 60793 h 64272"/>
              <a:gd name="connsiteX226" fmla="*/ 2705936 w 3440958"/>
              <a:gd name="connsiteY226" fmla="*/ 59746 h 64272"/>
              <a:gd name="connsiteX227" fmla="*/ 2517918 w 3440958"/>
              <a:gd name="connsiteY227" fmla="*/ 63884 h 64272"/>
              <a:gd name="connsiteX228" fmla="*/ 2398119 w 3440958"/>
              <a:gd name="connsiteY228" fmla="*/ 62837 h 64272"/>
              <a:gd name="connsiteX229" fmla="*/ 2064926 w 3440958"/>
              <a:gd name="connsiteY229" fmla="*/ 62837 h 64272"/>
              <a:gd name="connsiteX230" fmla="*/ 2022082 w 3440958"/>
              <a:gd name="connsiteY230" fmla="*/ 61790 h 64272"/>
              <a:gd name="connsiteX231" fmla="*/ 1928071 w 3440958"/>
              <a:gd name="connsiteY231" fmla="*/ 63834 h 64272"/>
              <a:gd name="connsiteX232" fmla="*/ 1885227 w 3440958"/>
              <a:gd name="connsiteY232" fmla="*/ 63834 h 64272"/>
              <a:gd name="connsiteX233" fmla="*/ 1765427 w 3440958"/>
              <a:gd name="connsiteY233" fmla="*/ 61790 h 64272"/>
              <a:gd name="connsiteX234" fmla="*/ 1756692 w 3440958"/>
              <a:gd name="connsiteY234" fmla="*/ 62837 h 64272"/>
              <a:gd name="connsiteX235" fmla="*/ 1679737 w 3440958"/>
              <a:gd name="connsiteY235" fmla="*/ 61790 h 64272"/>
              <a:gd name="connsiteX236" fmla="*/ 1653945 w 3440958"/>
              <a:gd name="connsiteY236" fmla="*/ 63834 h 64272"/>
              <a:gd name="connsiteX237" fmla="*/ 1653945 w 3440958"/>
              <a:gd name="connsiteY237" fmla="*/ 60743 h 64272"/>
              <a:gd name="connsiteX238" fmla="*/ 1628155 w 3440958"/>
              <a:gd name="connsiteY238" fmla="*/ 62787 h 64272"/>
              <a:gd name="connsiteX239" fmla="*/ 1619836 w 3440958"/>
              <a:gd name="connsiteY239" fmla="*/ 62787 h 64272"/>
              <a:gd name="connsiteX240" fmla="*/ 1619836 w 3440958"/>
              <a:gd name="connsiteY240" fmla="*/ 61740 h 64272"/>
              <a:gd name="connsiteX241" fmla="*/ 1602781 w 3440958"/>
              <a:gd name="connsiteY241" fmla="*/ 62787 h 64272"/>
              <a:gd name="connsiteX242" fmla="*/ 1602781 w 3440958"/>
              <a:gd name="connsiteY242" fmla="*/ 61740 h 64272"/>
              <a:gd name="connsiteX243" fmla="*/ 1517507 w 3440958"/>
              <a:gd name="connsiteY243" fmla="*/ 63784 h 64272"/>
              <a:gd name="connsiteX244" fmla="*/ 1474663 w 3440958"/>
              <a:gd name="connsiteY244" fmla="*/ 62737 h 64272"/>
              <a:gd name="connsiteX245" fmla="*/ 1472517 w 3440958"/>
              <a:gd name="connsiteY245" fmla="*/ 62737 h 64272"/>
              <a:gd name="connsiteX246" fmla="*/ 1457607 w 3440958"/>
              <a:gd name="connsiteY246" fmla="*/ 62737 h 64272"/>
              <a:gd name="connsiteX247" fmla="*/ 1440553 w 3440958"/>
              <a:gd name="connsiteY247" fmla="*/ 61690 h 64272"/>
              <a:gd name="connsiteX248" fmla="*/ 1397707 w 3440958"/>
              <a:gd name="connsiteY248" fmla="*/ 62737 h 64272"/>
              <a:gd name="connsiteX249" fmla="*/ 1388972 w 3440958"/>
              <a:gd name="connsiteY249" fmla="*/ 60693 h 64272"/>
              <a:gd name="connsiteX250" fmla="*/ 1337808 w 3440958"/>
              <a:gd name="connsiteY250" fmla="*/ 61740 h 64272"/>
              <a:gd name="connsiteX251" fmla="*/ 1337808 w 3440958"/>
              <a:gd name="connsiteY251" fmla="*/ 62787 h 64272"/>
              <a:gd name="connsiteX252" fmla="*/ 1303698 w 3440958"/>
              <a:gd name="connsiteY252" fmla="*/ 62787 h 64272"/>
              <a:gd name="connsiteX253" fmla="*/ 1303698 w 3440958"/>
              <a:gd name="connsiteY253" fmla="*/ 61740 h 64272"/>
              <a:gd name="connsiteX254" fmla="*/ 1286643 w 3440958"/>
              <a:gd name="connsiteY254" fmla="*/ 62787 h 64272"/>
              <a:gd name="connsiteX255" fmla="*/ 1277908 w 3440958"/>
              <a:gd name="connsiteY255" fmla="*/ 62787 h 64272"/>
              <a:gd name="connsiteX256" fmla="*/ 1269173 w 3440958"/>
              <a:gd name="connsiteY256" fmla="*/ 60743 h 64272"/>
              <a:gd name="connsiteX257" fmla="*/ 1218008 w 3440958"/>
              <a:gd name="connsiteY257" fmla="*/ 62787 h 64272"/>
              <a:gd name="connsiteX258" fmla="*/ 1218008 w 3440958"/>
              <a:gd name="connsiteY258" fmla="*/ 61740 h 64272"/>
              <a:gd name="connsiteX259" fmla="*/ 1200955 w 3440958"/>
              <a:gd name="connsiteY259" fmla="*/ 62787 h 64272"/>
              <a:gd name="connsiteX260" fmla="*/ 1200955 w 3440958"/>
              <a:gd name="connsiteY260" fmla="*/ 61740 h 64272"/>
              <a:gd name="connsiteX261" fmla="*/ 1183899 w 3440958"/>
              <a:gd name="connsiteY261" fmla="*/ 60693 h 64272"/>
              <a:gd name="connsiteX262" fmla="*/ 1141055 w 3440958"/>
              <a:gd name="connsiteY262" fmla="*/ 62737 h 64272"/>
              <a:gd name="connsiteX263" fmla="*/ 346550 w 3440958"/>
              <a:gd name="connsiteY263" fmla="*/ 59646 h 64272"/>
              <a:gd name="connsiteX264" fmla="*/ 13358 w 3440958"/>
              <a:gd name="connsiteY264" fmla="*/ 61204 h 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440958" h="64272">
                <a:moveTo>
                  <a:pt x="2516669" y="24296"/>
                </a:moveTo>
                <a:lnTo>
                  <a:pt x="2516677" y="24296"/>
                </a:lnTo>
                <a:lnTo>
                  <a:pt x="2533725" y="23268"/>
                </a:lnTo>
                <a:cubicBezTo>
                  <a:pt x="2537989" y="22489"/>
                  <a:pt x="2542253" y="21704"/>
                  <a:pt x="2550781" y="22203"/>
                </a:cubicBezTo>
                <a:lnTo>
                  <a:pt x="2550781" y="23249"/>
                </a:lnTo>
                <a:lnTo>
                  <a:pt x="2550781" y="23249"/>
                </a:lnTo>
                <a:cubicBezTo>
                  <a:pt x="2550781" y="23249"/>
                  <a:pt x="2550781" y="23249"/>
                  <a:pt x="2550781" y="22202"/>
                </a:cubicBezTo>
                <a:cubicBezTo>
                  <a:pt x="2533725" y="21204"/>
                  <a:pt x="2533725" y="25343"/>
                  <a:pt x="2516669" y="24296"/>
                </a:cubicBezTo>
                <a:close/>
                <a:moveTo>
                  <a:pt x="2508351" y="26341"/>
                </a:moveTo>
                <a:lnTo>
                  <a:pt x="2517086" y="26341"/>
                </a:lnTo>
                <a:lnTo>
                  <a:pt x="2517086" y="29431"/>
                </a:lnTo>
                <a:lnTo>
                  <a:pt x="2517086" y="29431"/>
                </a:lnTo>
                <a:cubicBezTo>
                  <a:pt x="2517086" y="29431"/>
                  <a:pt x="2517086" y="29431"/>
                  <a:pt x="2517086" y="26340"/>
                </a:cubicBezTo>
                <a:cubicBezTo>
                  <a:pt x="2517086" y="26340"/>
                  <a:pt x="2517086" y="26340"/>
                  <a:pt x="2508351" y="26340"/>
                </a:cubicBezTo>
                <a:close/>
                <a:moveTo>
                  <a:pt x="2465507" y="26341"/>
                </a:moveTo>
                <a:lnTo>
                  <a:pt x="2474241" y="29431"/>
                </a:lnTo>
                <a:lnTo>
                  <a:pt x="2474242" y="29431"/>
                </a:lnTo>
                <a:cubicBezTo>
                  <a:pt x="2474242" y="29431"/>
                  <a:pt x="2474242" y="29431"/>
                  <a:pt x="2465507" y="26340"/>
                </a:cubicBezTo>
                <a:close/>
                <a:moveTo>
                  <a:pt x="2415172" y="13077"/>
                </a:moveTo>
                <a:cubicBezTo>
                  <a:pt x="2432227" y="14124"/>
                  <a:pt x="2432227" y="14124"/>
                  <a:pt x="2432227" y="14124"/>
                </a:cubicBezTo>
                <a:lnTo>
                  <a:pt x="2429089" y="14467"/>
                </a:lnTo>
                <a:close/>
                <a:moveTo>
                  <a:pt x="2380233" y="25344"/>
                </a:moveTo>
                <a:lnTo>
                  <a:pt x="2388966" y="28434"/>
                </a:lnTo>
                <a:lnTo>
                  <a:pt x="2388968" y="28434"/>
                </a:lnTo>
                <a:cubicBezTo>
                  <a:pt x="2388968" y="28434"/>
                  <a:pt x="2388968" y="28434"/>
                  <a:pt x="2380233" y="25343"/>
                </a:cubicBezTo>
                <a:close/>
                <a:moveTo>
                  <a:pt x="2338511" y="28103"/>
                </a:moveTo>
                <a:lnTo>
                  <a:pt x="2338512" y="28103"/>
                </a:lnTo>
                <a:lnTo>
                  <a:pt x="2345705" y="24297"/>
                </a:lnTo>
                <a:lnTo>
                  <a:pt x="2354440" y="28434"/>
                </a:lnTo>
                <a:lnTo>
                  <a:pt x="2354442" y="28434"/>
                </a:lnTo>
                <a:cubicBezTo>
                  <a:pt x="2362761" y="26340"/>
                  <a:pt x="2354442" y="25343"/>
                  <a:pt x="2345705" y="24296"/>
                </a:cubicBezTo>
                <a:cubicBezTo>
                  <a:pt x="2345705" y="25866"/>
                  <a:pt x="2336112" y="26848"/>
                  <a:pt x="2338511" y="28103"/>
                </a:cubicBezTo>
                <a:close/>
                <a:moveTo>
                  <a:pt x="2269168" y="23298"/>
                </a:moveTo>
                <a:lnTo>
                  <a:pt x="2284090" y="25979"/>
                </a:lnTo>
                <a:lnTo>
                  <a:pt x="2286221" y="29481"/>
                </a:lnTo>
                <a:lnTo>
                  <a:pt x="2286222" y="29481"/>
                </a:lnTo>
                <a:cubicBezTo>
                  <a:pt x="2303278" y="25343"/>
                  <a:pt x="2269168" y="26340"/>
                  <a:pt x="2269168" y="23298"/>
                </a:cubicBezTo>
                <a:close/>
                <a:moveTo>
                  <a:pt x="2149369" y="40850"/>
                </a:moveTo>
                <a:lnTo>
                  <a:pt x="2166422" y="40850"/>
                </a:lnTo>
                <a:lnTo>
                  <a:pt x="2166422" y="42893"/>
                </a:lnTo>
                <a:lnTo>
                  <a:pt x="2166423" y="42893"/>
                </a:lnTo>
                <a:lnTo>
                  <a:pt x="2166423" y="40849"/>
                </a:lnTo>
                <a:cubicBezTo>
                  <a:pt x="2166423" y="40849"/>
                  <a:pt x="2166423" y="40849"/>
                  <a:pt x="2149369" y="40849"/>
                </a:cubicBezTo>
                <a:close/>
                <a:moveTo>
                  <a:pt x="2106523" y="26340"/>
                </a:moveTo>
                <a:cubicBezTo>
                  <a:pt x="2106523" y="26340"/>
                  <a:pt x="2106523" y="26340"/>
                  <a:pt x="2123578" y="24296"/>
                </a:cubicBezTo>
                <a:lnTo>
                  <a:pt x="2123577" y="24296"/>
                </a:lnTo>
                <a:lnTo>
                  <a:pt x="2106524" y="26340"/>
                </a:lnTo>
                <a:close/>
                <a:moveTo>
                  <a:pt x="2046622" y="22202"/>
                </a:moveTo>
                <a:lnTo>
                  <a:pt x="2055356" y="26340"/>
                </a:lnTo>
                <a:lnTo>
                  <a:pt x="2055358" y="26340"/>
                </a:lnTo>
                <a:cubicBezTo>
                  <a:pt x="2055358" y="25343"/>
                  <a:pt x="2055358" y="23249"/>
                  <a:pt x="2046623" y="22202"/>
                </a:cubicBezTo>
                <a:close/>
                <a:moveTo>
                  <a:pt x="1987140" y="22202"/>
                </a:moveTo>
                <a:lnTo>
                  <a:pt x="1987146" y="22203"/>
                </a:lnTo>
                <a:lnTo>
                  <a:pt x="1995875" y="22203"/>
                </a:lnTo>
                <a:lnTo>
                  <a:pt x="2004604" y="25292"/>
                </a:lnTo>
                <a:lnTo>
                  <a:pt x="2004610" y="25293"/>
                </a:lnTo>
                <a:cubicBezTo>
                  <a:pt x="2004610" y="25293"/>
                  <a:pt x="2004610" y="25293"/>
                  <a:pt x="1995875" y="22202"/>
                </a:cubicBezTo>
                <a:cubicBezTo>
                  <a:pt x="1995875" y="22202"/>
                  <a:pt x="1995875" y="22202"/>
                  <a:pt x="1987140" y="22202"/>
                </a:cubicBezTo>
                <a:close/>
                <a:moveTo>
                  <a:pt x="1858605" y="20158"/>
                </a:moveTo>
                <a:lnTo>
                  <a:pt x="1893125" y="22203"/>
                </a:lnTo>
                <a:lnTo>
                  <a:pt x="1893131" y="22202"/>
                </a:lnTo>
                <a:cubicBezTo>
                  <a:pt x="1884394" y="22202"/>
                  <a:pt x="1867340" y="20157"/>
                  <a:pt x="1858605" y="20157"/>
                </a:cubicBezTo>
                <a:close/>
                <a:moveTo>
                  <a:pt x="1773331" y="22251"/>
                </a:moveTo>
                <a:lnTo>
                  <a:pt x="1773338" y="22251"/>
                </a:lnTo>
                <a:lnTo>
                  <a:pt x="1790384" y="20208"/>
                </a:lnTo>
                <a:lnTo>
                  <a:pt x="1790384" y="21204"/>
                </a:lnTo>
                <a:lnTo>
                  <a:pt x="1790385" y="21204"/>
                </a:lnTo>
                <a:cubicBezTo>
                  <a:pt x="1799120" y="20157"/>
                  <a:pt x="1790385" y="20207"/>
                  <a:pt x="1790385" y="20207"/>
                </a:cubicBezTo>
                <a:cubicBezTo>
                  <a:pt x="1790385" y="20207"/>
                  <a:pt x="1790385" y="20207"/>
                  <a:pt x="1773331" y="22251"/>
                </a:cubicBezTo>
                <a:close/>
                <a:moveTo>
                  <a:pt x="1747541" y="20158"/>
                </a:moveTo>
                <a:lnTo>
                  <a:pt x="1764593" y="21205"/>
                </a:lnTo>
                <a:lnTo>
                  <a:pt x="1764595" y="21204"/>
                </a:lnTo>
                <a:cubicBezTo>
                  <a:pt x="1764595" y="21204"/>
                  <a:pt x="1764595" y="21204"/>
                  <a:pt x="1747541" y="20157"/>
                </a:cubicBezTo>
                <a:close/>
                <a:moveTo>
                  <a:pt x="1747541" y="24296"/>
                </a:moveTo>
                <a:lnTo>
                  <a:pt x="1747545" y="24296"/>
                </a:lnTo>
                <a:lnTo>
                  <a:pt x="1756276" y="22252"/>
                </a:lnTo>
                <a:lnTo>
                  <a:pt x="1756273" y="22252"/>
                </a:lnTo>
                <a:close/>
                <a:moveTo>
                  <a:pt x="1653944" y="23249"/>
                </a:moveTo>
                <a:lnTo>
                  <a:pt x="1653945" y="23249"/>
                </a:lnTo>
                <a:lnTo>
                  <a:pt x="1653945" y="20158"/>
                </a:lnTo>
                <a:lnTo>
                  <a:pt x="1653944" y="20158"/>
                </a:lnTo>
                <a:close/>
                <a:moveTo>
                  <a:pt x="1636892" y="19110"/>
                </a:moveTo>
                <a:lnTo>
                  <a:pt x="1636892" y="19111"/>
                </a:lnTo>
                <a:lnTo>
                  <a:pt x="1679733" y="20158"/>
                </a:lnTo>
                <a:lnTo>
                  <a:pt x="1679737" y="20157"/>
                </a:lnTo>
                <a:cubicBezTo>
                  <a:pt x="1679737" y="20157"/>
                  <a:pt x="1679737" y="20157"/>
                  <a:pt x="1636892" y="19110"/>
                </a:cubicBezTo>
                <a:close/>
                <a:moveTo>
                  <a:pt x="1414763" y="62538"/>
                </a:moveTo>
                <a:lnTo>
                  <a:pt x="1414779" y="62538"/>
                </a:lnTo>
                <a:lnTo>
                  <a:pt x="1431819" y="61492"/>
                </a:lnTo>
                <a:lnTo>
                  <a:pt x="1431819" y="61491"/>
                </a:lnTo>
                <a:cubicBezTo>
                  <a:pt x="1431819" y="61491"/>
                  <a:pt x="1431819" y="61491"/>
                  <a:pt x="1414763" y="62538"/>
                </a:cubicBezTo>
                <a:close/>
                <a:moveTo>
                  <a:pt x="1312017" y="21204"/>
                </a:moveTo>
                <a:lnTo>
                  <a:pt x="1312020" y="21204"/>
                </a:lnTo>
                <a:lnTo>
                  <a:pt x="1329073" y="16020"/>
                </a:lnTo>
                <a:lnTo>
                  <a:pt x="1329073" y="16019"/>
                </a:lnTo>
                <a:cubicBezTo>
                  <a:pt x="1329073" y="19160"/>
                  <a:pt x="1312017" y="19160"/>
                  <a:pt x="1312017" y="21204"/>
                </a:cubicBezTo>
                <a:close/>
                <a:moveTo>
                  <a:pt x="1047460" y="19110"/>
                </a:moveTo>
                <a:lnTo>
                  <a:pt x="1047463" y="19110"/>
                </a:lnTo>
                <a:lnTo>
                  <a:pt x="1068883" y="17559"/>
                </a:lnTo>
                <a:lnTo>
                  <a:pt x="1090303" y="19110"/>
                </a:lnTo>
                <a:lnTo>
                  <a:pt x="1090307" y="19110"/>
                </a:lnTo>
                <a:cubicBezTo>
                  <a:pt x="1073251" y="14972"/>
                  <a:pt x="1064516" y="19110"/>
                  <a:pt x="1047460" y="19110"/>
                </a:cubicBezTo>
                <a:close/>
                <a:moveTo>
                  <a:pt x="987561" y="18064"/>
                </a:moveTo>
                <a:lnTo>
                  <a:pt x="1030366" y="19110"/>
                </a:lnTo>
                <a:lnTo>
                  <a:pt x="1030407" y="19110"/>
                </a:lnTo>
                <a:cubicBezTo>
                  <a:pt x="1030407" y="19110"/>
                  <a:pt x="1030407" y="19110"/>
                  <a:pt x="987561" y="18063"/>
                </a:cubicBezTo>
                <a:close/>
                <a:moveTo>
                  <a:pt x="944717" y="20157"/>
                </a:moveTo>
                <a:cubicBezTo>
                  <a:pt x="953452" y="20157"/>
                  <a:pt x="961770" y="18113"/>
                  <a:pt x="978826" y="18113"/>
                </a:cubicBezTo>
                <a:lnTo>
                  <a:pt x="978825" y="18113"/>
                </a:lnTo>
                <a:close/>
                <a:moveTo>
                  <a:pt x="842387" y="18113"/>
                </a:moveTo>
                <a:lnTo>
                  <a:pt x="842413" y="18114"/>
                </a:lnTo>
                <a:lnTo>
                  <a:pt x="927631" y="18114"/>
                </a:lnTo>
                <a:lnTo>
                  <a:pt x="927661" y="18113"/>
                </a:lnTo>
                <a:cubicBezTo>
                  <a:pt x="893552" y="18113"/>
                  <a:pt x="868178" y="18113"/>
                  <a:pt x="842387" y="18113"/>
                </a:cubicBezTo>
                <a:close/>
                <a:moveTo>
                  <a:pt x="654367" y="19110"/>
                </a:moveTo>
                <a:lnTo>
                  <a:pt x="654370" y="19110"/>
                </a:lnTo>
                <a:lnTo>
                  <a:pt x="705970" y="18318"/>
                </a:lnTo>
                <a:lnTo>
                  <a:pt x="722588" y="18063"/>
                </a:lnTo>
                <a:cubicBezTo>
                  <a:pt x="722588" y="18063"/>
                  <a:pt x="722588" y="18063"/>
                  <a:pt x="705532" y="17016"/>
                </a:cubicBezTo>
                <a:lnTo>
                  <a:pt x="722587" y="18063"/>
                </a:lnTo>
                <a:lnTo>
                  <a:pt x="705970" y="18318"/>
                </a:lnTo>
                <a:close/>
                <a:moveTo>
                  <a:pt x="586149" y="18114"/>
                </a:moveTo>
                <a:lnTo>
                  <a:pt x="603205" y="18114"/>
                </a:lnTo>
                <a:lnTo>
                  <a:pt x="603205" y="20157"/>
                </a:lnTo>
                <a:lnTo>
                  <a:pt x="603205" y="20157"/>
                </a:lnTo>
                <a:lnTo>
                  <a:pt x="603205" y="18113"/>
                </a:lnTo>
                <a:cubicBezTo>
                  <a:pt x="603205" y="18113"/>
                  <a:pt x="603205" y="18113"/>
                  <a:pt x="586149" y="18113"/>
                </a:cubicBezTo>
                <a:close/>
                <a:moveTo>
                  <a:pt x="509194" y="19111"/>
                </a:moveTo>
                <a:lnTo>
                  <a:pt x="534971" y="20157"/>
                </a:lnTo>
                <a:lnTo>
                  <a:pt x="534984" y="20157"/>
                </a:lnTo>
                <a:cubicBezTo>
                  <a:pt x="534984" y="20157"/>
                  <a:pt x="534984" y="20157"/>
                  <a:pt x="509194" y="19110"/>
                </a:cubicBezTo>
                <a:close/>
                <a:moveTo>
                  <a:pt x="406450" y="20158"/>
                </a:moveTo>
                <a:lnTo>
                  <a:pt x="415183" y="20158"/>
                </a:lnTo>
                <a:lnTo>
                  <a:pt x="415185" y="20157"/>
                </a:lnTo>
                <a:cubicBezTo>
                  <a:pt x="415185" y="20157"/>
                  <a:pt x="415185" y="20157"/>
                  <a:pt x="406450" y="20157"/>
                </a:cubicBezTo>
                <a:close/>
                <a:moveTo>
                  <a:pt x="0" y="61174"/>
                </a:moveTo>
                <a:lnTo>
                  <a:pt x="0" y="11616"/>
                </a:lnTo>
                <a:lnTo>
                  <a:pt x="389135" y="3174"/>
                </a:lnTo>
                <a:cubicBezTo>
                  <a:pt x="604868" y="201"/>
                  <a:pt x="820549" y="-834"/>
                  <a:pt x="1038309" y="712"/>
                </a:cubicBezTo>
                <a:cubicBezTo>
                  <a:pt x="1038309" y="1709"/>
                  <a:pt x="1047044" y="1709"/>
                  <a:pt x="1047044" y="2756"/>
                </a:cubicBezTo>
                <a:cubicBezTo>
                  <a:pt x="1055781" y="-1333"/>
                  <a:pt x="1106944" y="1759"/>
                  <a:pt x="1141055" y="712"/>
                </a:cubicBezTo>
                <a:cubicBezTo>
                  <a:pt x="1141055" y="1709"/>
                  <a:pt x="1141055" y="2756"/>
                  <a:pt x="1149790" y="2756"/>
                </a:cubicBezTo>
                <a:cubicBezTo>
                  <a:pt x="1158109" y="-1383"/>
                  <a:pt x="1218008" y="662"/>
                  <a:pt x="1235064" y="1709"/>
                </a:cubicBezTo>
                <a:cubicBezTo>
                  <a:pt x="1226743" y="1709"/>
                  <a:pt x="1218008" y="1709"/>
                  <a:pt x="1218008" y="2756"/>
                </a:cubicBezTo>
                <a:cubicBezTo>
                  <a:pt x="1218008" y="3803"/>
                  <a:pt x="1226329" y="2756"/>
                  <a:pt x="1235064" y="2756"/>
                </a:cubicBezTo>
                <a:cubicBezTo>
                  <a:pt x="1243799" y="2756"/>
                  <a:pt x="1243799" y="1759"/>
                  <a:pt x="1243799" y="712"/>
                </a:cubicBezTo>
                <a:cubicBezTo>
                  <a:pt x="1243799" y="712"/>
                  <a:pt x="1243799" y="712"/>
                  <a:pt x="1542881" y="2756"/>
                </a:cubicBezTo>
                <a:cubicBezTo>
                  <a:pt x="1542881" y="4850"/>
                  <a:pt x="1551616" y="3803"/>
                  <a:pt x="1551616" y="3803"/>
                </a:cubicBezTo>
                <a:cubicBezTo>
                  <a:pt x="1551616" y="3803"/>
                  <a:pt x="1551616" y="3803"/>
                  <a:pt x="1560353" y="1759"/>
                </a:cubicBezTo>
                <a:cubicBezTo>
                  <a:pt x="1560353" y="1759"/>
                  <a:pt x="1560353" y="1759"/>
                  <a:pt x="1697207" y="2806"/>
                </a:cubicBezTo>
                <a:lnTo>
                  <a:pt x="1697207" y="3853"/>
                </a:lnTo>
                <a:cubicBezTo>
                  <a:pt x="1697207" y="5947"/>
                  <a:pt x="1705527" y="4900"/>
                  <a:pt x="1714262" y="4900"/>
                </a:cubicBezTo>
                <a:cubicBezTo>
                  <a:pt x="1714262" y="4900"/>
                  <a:pt x="1714262" y="3903"/>
                  <a:pt x="1714262" y="2856"/>
                </a:cubicBezTo>
                <a:cubicBezTo>
                  <a:pt x="1714262" y="2856"/>
                  <a:pt x="1714262" y="2856"/>
                  <a:pt x="1791218" y="2856"/>
                </a:cubicBezTo>
                <a:cubicBezTo>
                  <a:pt x="1791218" y="4950"/>
                  <a:pt x="1799536" y="5947"/>
                  <a:pt x="1808271" y="6994"/>
                </a:cubicBezTo>
                <a:cubicBezTo>
                  <a:pt x="1808271" y="6994"/>
                  <a:pt x="1816592" y="5997"/>
                  <a:pt x="1825327" y="4950"/>
                </a:cubicBezTo>
                <a:cubicBezTo>
                  <a:pt x="1825327" y="4950"/>
                  <a:pt x="1825327" y="4950"/>
                  <a:pt x="1808271" y="2906"/>
                </a:cubicBezTo>
                <a:cubicBezTo>
                  <a:pt x="1808271" y="2906"/>
                  <a:pt x="1808271" y="2906"/>
                  <a:pt x="1825327" y="2906"/>
                </a:cubicBezTo>
                <a:cubicBezTo>
                  <a:pt x="1825327" y="4950"/>
                  <a:pt x="1834062" y="4950"/>
                  <a:pt x="1834062" y="5997"/>
                </a:cubicBezTo>
                <a:cubicBezTo>
                  <a:pt x="1842382" y="5997"/>
                  <a:pt x="1851117" y="6994"/>
                  <a:pt x="1851117" y="4950"/>
                </a:cubicBezTo>
                <a:cubicBezTo>
                  <a:pt x="1851117" y="3903"/>
                  <a:pt x="1842382" y="4950"/>
                  <a:pt x="1842382" y="3903"/>
                </a:cubicBezTo>
                <a:cubicBezTo>
                  <a:pt x="1842382" y="3903"/>
                  <a:pt x="1842382" y="3903"/>
                  <a:pt x="1868173" y="3903"/>
                </a:cubicBezTo>
                <a:cubicBezTo>
                  <a:pt x="1868173" y="3903"/>
                  <a:pt x="1868173" y="3903"/>
                  <a:pt x="1868173" y="5947"/>
                </a:cubicBezTo>
                <a:cubicBezTo>
                  <a:pt x="1927656" y="7992"/>
                  <a:pt x="1979235" y="9039"/>
                  <a:pt x="2047456" y="9039"/>
                </a:cubicBezTo>
                <a:cubicBezTo>
                  <a:pt x="2047456" y="9039"/>
                  <a:pt x="2047456" y="9039"/>
                  <a:pt x="2038721" y="5947"/>
                </a:cubicBezTo>
                <a:cubicBezTo>
                  <a:pt x="2047456" y="4950"/>
                  <a:pt x="2055774" y="13177"/>
                  <a:pt x="2064509" y="6994"/>
                </a:cubicBezTo>
                <a:cubicBezTo>
                  <a:pt x="2064509" y="6994"/>
                  <a:pt x="2064509" y="6994"/>
                  <a:pt x="2073244" y="6994"/>
                </a:cubicBezTo>
                <a:cubicBezTo>
                  <a:pt x="2073244" y="9039"/>
                  <a:pt x="2081565" y="10086"/>
                  <a:pt x="2090300" y="9039"/>
                </a:cubicBezTo>
                <a:lnTo>
                  <a:pt x="2107353" y="9039"/>
                </a:lnTo>
                <a:lnTo>
                  <a:pt x="2105326" y="8123"/>
                </a:lnTo>
                <a:cubicBezTo>
                  <a:pt x="2107458" y="7992"/>
                  <a:pt x="2111721" y="7992"/>
                  <a:pt x="2116089" y="7992"/>
                </a:cubicBezTo>
                <a:lnTo>
                  <a:pt x="2107358" y="9039"/>
                </a:lnTo>
                <a:lnTo>
                  <a:pt x="2141464" y="10453"/>
                </a:lnTo>
                <a:cubicBezTo>
                  <a:pt x="2154256" y="10323"/>
                  <a:pt x="2167047" y="10061"/>
                  <a:pt x="2175574" y="11083"/>
                </a:cubicBezTo>
                <a:cubicBezTo>
                  <a:pt x="2201364" y="13127"/>
                  <a:pt x="2226739" y="11083"/>
                  <a:pt x="2252529" y="13127"/>
                </a:cubicBezTo>
                <a:cubicBezTo>
                  <a:pt x="2252529" y="13127"/>
                  <a:pt x="2252529" y="13127"/>
                  <a:pt x="2261264" y="12080"/>
                </a:cubicBezTo>
                <a:cubicBezTo>
                  <a:pt x="2261264" y="13077"/>
                  <a:pt x="2269585" y="15171"/>
                  <a:pt x="2278320" y="14124"/>
                </a:cubicBezTo>
                <a:cubicBezTo>
                  <a:pt x="2278320" y="14124"/>
                  <a:pt x="2278320" y="14124"/>
                  <a:pt x="2287055" y="9986"/>
                </a:cubicBezTo>
                <a:cubicBezTo>
                  <a:pt x="2312845" y="9986"/>
                  <a:pt x="2329899" y="17216"/>
                  <a:pt x="2364010" y="14124"/>
                </a:cubicBezTo>
                <a:cubicBezTo>
                  <a:pt x="2398119" y="17216"/>
                  <a:pt x="2372745" y="8939"/>
                  <a:pt x="2406854" y="13077"/>
                </a:cubicBezTo>
                <a:cubicBezTo>
                  <a:pt x="2398119" y="13077"/>
                  <a:pt x="2398119" y="13077"/>
                  <a:pt x="2398119" y="14124"/>
                </a:cubicBezTo>
                <a:cubicBezTo>
                  <a:pt x="2389382" y="16218"/>
                  <a:pt x="2406438" y="15171"/>
                  <a:pt x="2415173" y="15171"/>
                </a:cubicBezTo>
                <a:cubicBezTo>
                  <a:pt x="2415173" y="15171"/>
                  <a:pt x="2417253" y="15420"/>
                  <a:pt x="2420425" y="15414"/>
                </a:cubicBezTo>
                <a:lnTo>
                  <a:pt x="2429090" y="14467"/>
                </a:lnTo>
                <a:lnTo>
                  <a:pt x="2440756" y="15632"/>
                </a:lnTo>
                <a:cubicBezTo>
                  <a:pt x="2449283" y="16405"/>
                  <a:pt x="2457810" y="16667"/>
                  <a:pt x="2466337" y="15121"/>
                </a:cubicBezTo>
                <a:cubicBezTo>
                  <a:pt x="2517502" y="21354"/>
                  <a:pt x="2594457" y="15121"/>
                  <a:pt x="2645620" y="20307"/>
                </a:cubicBezTo>
                <a:cubicBezTo>
                  <a:pt x="2645620" y="20307"/>
                  <a:pt x="2645620" y="20307"/>
                  <a:pt x="2645620" y="22351"/>
                </a:cubicBezTo>
                <a:cubicBezTo>
                  <a:pt x="2636885" y="20307"/>
                  <a:pt x="2628567" y="22351"/>
                  <a:pt x="2619832" y="23398"/>
                </a:cubicBezTo>
                <a:cubicBezTo>
                  <a:pt x="2645620" y="21304"/>
                  <a:pt x="2654357" y="29581"/>
                  <a:pt x="2645620" y="29581"/>
                </a:cubicBezTo>
                <a:cubicBezTo>
                  <a:pt x="2645620" y="29581"/>
                  <a:pt x="2645620" y="29581"/>
                  <a:pt x="2628567" y="25442"/>
                </a:cubicBezTo>
                <a:cubicBezTo>
                  <a:pt x="2628567" y="25442"/>
                  <a:pt x="2628567" y="25442"/>
                  <a:pt x="2619832" y="27487"/>
                </a:cubicBezTo>
                <a:cubicBezTo>
                  <a:pt x="2611095" y="24345"/>
                  <a:pt x="2602776" y="30578"/>
                  <a:pt x="2594041" y="29531"/>
                </a:cubicBezTo>
                <a:cubicBezTo>
                  <a:pt x="2594041" y="29531"/>
                  <a:pt x="2594041" y="29531"/>
                  <a:pt x="2576986" y="26439"/>
                </a:cubicBezTo>
                <a:cubicBezTo>
                  <a:pt x="2568251" y="28484"/>
                  <a:pt x="2551195" y="31625"/>
                  <a:pt x="2568251" y="33669"/>
                </a:cubicBezTo>
                <a:cubicBezTo>
                  <a:pt x="2594041" y="33669"/>
                  <a:pt x="2585306" y="30578"/>
                  <a:pt x="2611095" y="32622"/>
                </a:cubicBezTo>
                <a:cubicBezTo>
                  <a:pt x="2628150" y="27437"/>
                  <a:pt x="2636885" y="34666"/>
                  <a:pt x="2653941" y="31575"/>
                </a:cubicBezTo>
                <a:cubicBezTo>
                  <a:pt x="2662676" y="32622"/>
                  <a:pt x="2670996" y="34666"/>
                  <a:pt x="2679729" y="34666"/>
                </a:cubicBezTo>
                <a:cubicBezTo>
                  <a:pt x="2679729" y="34666"/>
                  <a:pt x="2679729" y="34666"/>
                  <a:pt x="2688466" y="32622"/>
                </a:cubicBezTo>
                <a:cubicBezTo>
                  <a:pt x="2705522" y="36711"/>
                  <a:pt x="2714257" y="29481"/>
                  <a:pt x="2731310" y="34666"/>
                </a:cubicBezTo>
                <a:cubicBezTo>
                  <a:pt x="2756685" y="29481"/>
                  <a:pt x="2773740" y="36711"/>
                  <a:pt x="2799531" y="33619"/>
                </a:cubicBezTo>
                <a:cubicBezTo>
                  <a:pt x="2816584" y="34617"/>
                  <a:pt x="2799531" y="37758"/>
                  <a:pt x="2799531" y="39802"/>
                </a:cubicBezTo>
                <a:cubicBezTo>
                  <a:pt x="2782475" y="41896"/>
                  <a:pt x="2756685" y="36711"/>
                  <a:pt x="2739631" y="43940"/>
                </a:cubicBezTo>
                <a:cubicBezTo>
                  <a:pt x="2739631" y="43940"/>
                  <a:pt x="2739631" y="43940"/>
                  <a:pt x="2730894" y="41896"/>
                </a:cubicBezTo>
                <a:cubicBezTo>
                  <a:pt x="2730894" y="43940"/>
                  <a:pt x="2722575" y="43940"/>
                  <a:pt x="2713840" y="43940"/>
                </a:cubicBezTo>
                <a:cubicBezTo>
                  <a:pt x="2713840" y="42893"/>
                  <a:pt x="2713840" y="41896"/>
                  <a:pt x="2705106" y="40849"/>
                </a:cubicBezTo>
                <a:cubicBezTo>
                  <a:pt x="2688050" y="41846"/>
                  <a:pt x="2679315" y="45984"/>
                  <a:pt x="2662259" y="42893"/>
                </a:cubicBezTo>
                <a:cubicBezTo>
                  <a:pt x="2628150" y="48029"/>
                  <a:pt x="2602776" y="34617"/>
                  <a:pt x="2594041" y="45984"/>
                </a:cubicBezTo>
                <a:cubicBezTo>
                  <a:pt x="2576986" y="45984"/>
                  <a:pt x="2585306" y="39802"/>
                  <a:pt x="2568251" y="41846"/>
                </a:cubicBezTo>
                <a:cubicBezTo>
                  <a:pt x="2568251" y="41846"/>
                  <a:pt x="2568251" y="41846"/>
                  <a:pt x="2568251" y="44937"/>
                </a:cubicBezTo>
                <a:cubicBezTo>
                  <a:pt x="2568251" y="43940"/>
                  <a:pt x="2559516" y="43940"/>
                  <a:pt x="2559516" y="42893"/>
                </a:cubicBezTo>
                <a:cubicBezTo>
                  <a:pt x="2550781" y="43940"/>
                  <a:pt x="2542460" y="47031"/>
                  <a:pt x="2533725" y="45984"/>
                </a:cubicBezTo>
                <a:cubicBezTo>
                  <a:pt x="2525406" y="41846"/>
                  <a:pt x="2516669" y="44937"/>
                  <a:pt x="2499616" y="45984"/>
                </a:cubicBezTo>
                <a:cubicBezTo>
                  <a:pt x="2542460" y="50073"/>
                  <a:pt x="2584890" y="44937"/>
                  <a:pt x="2627734" y="48029"/>
                </a:cubicBezTo>
                <a:cubicBezTo>
                  <a:pt x="2627734" y="48029"/>
                  <a:pt x="2627734" y="48029"/>
                  <a:pt x="2636469" y="45984"/>
                </a:cubicBezTo>
                <a:cubicBezTo>
                  <a:pt x="2645206" y="51120"/>
                  <a:pt x="2679315" y="47031"/>
                  <a:pt x="2696369" y="49076"/>
                </a:cubicBezTo>
                <a:cubicBezTo>
                  <a:pt x="2713424" y="48029"/>
                  <a:pt x="2764589" y="46982"/>
                  <a:pt x="2781643" y="48029"/>
                </a:cubicBezTo>
                <a:cubicBezTo>
                  <a:pt x="2841128" y="50073"/>
                  <a:pt x="2918081" y="48029"/>
                  <a:pt x="2977983" y="50073"/>
                </a:cubicBezTo>
                <a:cubicBezTo>
                  <a:pt x="2977983" y="50073"/>
                  <a:pt x="2977983" y="50073"/>
                  <a:pt x="2986718" y="48029"/>
                </a:cubicBezTo>
                <a:cubicBezTo>
                  <a:pt x="3029562" y="46982"/>
                  <a:pt x="3046618" y="51120"/>
                  <a:pt x="3080727" y="48029"/>
                </a:cubicBezTo>
                <a:cubicBezTo>
                  <a:pt x="3080727" y="48029"/>
                  <a:pt x="3080727" y="48029"/>
                  <a:pt x="3080727" y="49076"/>
                </a:cubicBezTo>
                <a:cubicBezTo>
                  <a:pt x="3191791" y="48078"/>
                  <a:pt x="3319909" y="47031"/>
                  <a:pt x="3440958" y="47331"/>
                </a:cubicBezTo>
                <a:cubicBezTo>
                  <a:pt x="3261675" y="52516"/>
                  <a:pt x="3056599" y="52516"/>
                  <a:pt x="2885635" y="56654"/>
                </a:cubicBezTo>
                <a:cubicBezTo>
                  <a:pt x="2876900" y="58699"/>
                  <a:pt x="2868582" y="58699"/>
                  <a:pt x="2859847" y="58699"/>
                </a:cubicBezTo>
                <a:cubicBezTo>
                  <a:pt x="2859847" y="58699"/>
                  <a:pt x="2859847" y="58699"/>
                  <a:pt x="2851112" y="56654"/>
                </a:cubicBezTo>
                <a:cubicBezTo>
                  <a:pt x="2834056" y="59746"/>
                  <a:pt x="2817001" y="59746"/>
                  <a:pt x="2791210" y="60793"/>
                </a:cubicBezTo>
                <a:cubicBezTo>
                  <a:pt x="2765838" y="61790"/>
                  <a:pt x="2722992" y="61790"/>
                  <a:pt x="2705936" y="59746"/>
                </a:cubicBezTo>
                <a:cubicBezTo>
                  <a:pt x="2646037" y="62837"/>
                  <a:pt x="2577818" y="60793"/>
                  <a:pt x="2517918" y="63884"/>
                </a:cubicBezTo>
                <a:cubicBezTo>
                  <a:pt x="2483393" y="62837"/>
                  <a:pt x="2440963" y="63884"/>
                  <a:pt x="2398119" y="62837"/>
                </a:cubicBezTo>
                <a:cubicBezTo>
                  <a:pt x="2398119" y="62837"/>
                  <a:pt x="2398119" y="62837"/>
                  <a:pt x="2064926" y="62837"/>
                </a:cubicBezTo>
                <a:cubicBezTo>
                  <a:pt x="2047872" y="66975"/>
                  <a:pt x="2039135" y="60743"/>
                  <a:pt x="2022082" y="61790"/>
                </a:cubicBezTo>
                <a:cubicBezTo>
                  <a:pt x="1979235" y="61790"/>
                  <a:pt x="1962182" y="59696"/>
                  <a:pt x="1928071" y="63834"/>
                </a:cubicBezTo>
                <a:cubicBezTo>
                  <a:pt x="1911017" y="64881"/>
                  <a:pt x="1902282" y="59696"/>
                  <a:pt x="1885227" y="63834"/>
                </a:cubicBezTo>
                <a:cubicBezTo>
                  <a:pt x="1867757" y="59746"/>
                  <a:pt x="1816592" y="61790"/>
                  <a:pt x="1765427" y="61790"/>
                </a:cubicBezTo>
                <a:cubicBezTo>
                  <a:pt x="1765427" y="61790"/>
                  <a:pt x="1765427" y="61790"/>
                  <a:pt x="1756692" y="62837"/>
                </a:cubicBezTo>
                <a:cubicBezTo>
                  <a:pt x="1765011" y="59746"/>
                  <a:pt x="1696792" y="59746"/>
                  <a:pt x="1679737" y="61790"/>
                </a:cubicBezTo>
                <a:cubicBezTo>
                  <a:pt x="1671002" y="63834"/>
                  <a:pt x="1662682" y="63834"/>
                  <a:pt x="1653945" y="63834"/>
                </a:cubicBezTo>
                <a:cubicBezTo>
                  <a:pt x="1653945" y="63834"/>
                  <a:pt x="1662682" y="61790"/>
                  <a:pt x="1653945" y="60743"/>
                </a:cubicBezTo>
                <a:cubicBezTo>
                  <a:pt x="1645210" y="60743"/>
                  <a:pt x="1636892" y="60743"/>
                  <a:pt x="1628155" y="62787"/>
                </a:cubicBezTo>
                <a:lnTo>
                  <a:pt x="1619836" y="62787"/>
                </a:lnTo>
                <a:cubicBezTo>
                  <a:pt x="1628571" y="62787"/>
                  <a:pt x="1619836" y="61740"/>
                  <a:pt x="1619836" y="61740"/>
                </a:cubicBezTo>
                <a:cubicBezTo>
                  <a:pt x="1611518" y="62787"/>
                  <a:pt x="1611518" y="63834"/>
                  <a:pt x="1602781" y="62787"/>
                </a:cubicBezTo>
                <a:cubicBezTo>
                  <a:pt x="1602781" y="62787"/>
                  <a:pt x="1602781" y="62787"/>
                  <a:pt x="1602781" y="61740"/>
                </a:cubicBezTo>
                <a:cubicBezTo>
                  <a:pt x="1577407" y="62737"/>
                  <a:pt x="1534562" y="59646"/>
                  <a:pt x="1517507" y="63784"/>
                </a:cubicBezTo>
                <a:cubicBezTo>
                  <a:pt x="1500453" y="65828"/>
                  <a:pt x="1500453" y="56555"/>
                  <a:pt x="1474663" y="62737"/>
                </a:cubicBezTo>
                <a:lnTo>
                  <a:pt x="1472517" y="62737"/>
                </a:lnTo>
                <a:cubicBezTo>
                  <a:pt x="1468891" y="62737"/>
                  <a:pt x="1464055" y="62737"/>
                  <a:pt x="1457607" y="62737"/>
                </a:cubicBezTo>
                <a:cubicBezTo>
                  <a:pt x="1457607" y="60643"/>
                  <a:pt x="1449288" y="61690"/>
                  <a:pt x="1440553" y="61690"/>
                </a:cubicBezTo>
                <a:cubicBezTo>
                  <a:pt x="1440553" y="65828"/>
                  <a:pt x="1414763" y="63784"/>
                  <a:pt x="1397707" y="62737"/>
                </a:cubicBezTo>
                <a:cubicBezTo>
                  <a:pt x="1397707" y="61740"/>
                  <a:pt x="1388972" y="61740"/>
                  <a:pt x="1388972" y="60693"/>
                </a:cubicBezTo>
                <a:cubicBezTo>
                  <a:pt x="1388972" y="60693"/>
                  <a:pt x="1388972" y="60693"/>
                  <a:pt x="1337808" y="61740"/>
                </a:cubicBezTo>
                <a:cubicBezTo>
                  <a:pt x="1337808" y="61740"/>
                  <a:pt x="1337808" y="61740"/>
                  <a:pt x="1337808" y="62787"/>
                </a:cubicBezTo>
                <a:cubicBezTo>
                  <a:pt x="1337808" y="62787"/>
                  <a:pt x="1337808" y="62787"/>
                  <a:pt x="1303698" y="62787"/>
                </a:cubicBezTo>
                <a:lnTo>
                  <a:pt x="1303698" y="61740"/>
                </a:lnTo>
                <a:cubicBezTo>
                  <a:pt x="1295380" y="61740"/>
                  <a:pt x="1303698" y="63834"/>
                  <a:pt x="1286643" y="62787"/>
                </a:cubicBezTo>
                <a:cubicBezTo>
                  <a:pt x="1286643" y="62787"/>
                  <a:pt x="1286643" y="62787"/>
                  <a:pt x="1277908" y="62787"/>
                </a:cubicBezTo>
                <a:cubicBezTo>
                  <a:pt x="1277908" y="61790"/>
                  <a:pt x="1269173" y="61790"/>
                  <a:pt x="1269173" y="60743"/>
                </a:cubicBezTo>
                <a:cubicBezTo>
                  <a:pt x="1260854" y="64831"/>
                  <a:pt x="1235064" y="62787"/>
                  <a:pt x="1218008" y="62787"/>
                </a:cubicBezTo>
                <a:lnTo>
                  <a:pt x="1218008" y="61740"/>
                </a:lnTo>
                <a:cubicBezTo>
                  <a:pt x="1218008" y="63834"/>
                  <a:pt x="1192218" y="62787"/>
                  <a:pt x="1200955" y="62787"/>
                </a:cubicBezTo>
                <a:cubicBezTo>
                  <a:pt x="1200955" y="62787"/>
                  <a:pt x="1200955" y="62787"/>
                  <a:pt x="1200955" y="61740"/>
                </a:cubicBezTo>
                <a:cubicBezTo>
                  <a:pt x="1200955" y="59646"/>
                  <a:pt x="1192634" y="60693"/>
                  <a:pt x="1183899" y="60693"/>
                </a:cubicBezTo>
                <a:cubicBezTo>
                  <a:pt x="1166844" y="60693"/>
                  <a:pt x="1149790" y="58599"/>
                  <a:pt x="1141055" y="62737"/>
                </a:cubicBezTo>
                <a:cubicBezTo>
                  <a:pt x="1141055" y="62737"/>
                  <a:pt x="1141055" y="62737"/>
                  <a:pt x="346550" y="59646"/>
                </a:cubicBezTo>
                <a:cubicBezTo>
                  <a:pt x="244014" y="59122"/>
                  <a:pt x="128686" y="60680"/>
                  <a:pt x="13358" y="61204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壹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pic>
        <p:nvPicPr>
          <p:cNvPr id="2" name="Picture 3">
            <a:extLst>
              <a:ext uri="{FF2B5EF4-FFF2-40B4-BE49-F238E27FC236}">
                <a16:creationId xmlns:a16="http://schemas.microsoft.com/office/drawing/2014/main" id="{370B8191-84F7-3ED9-4DB7-D27B3D9F1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4494" y="1076179"/>
            <a:ext cx="3001569" cy="30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D3838ADD-7498-1657-0F64-2CF173D0C2FC}"/>
              </a:ext>
            </a:extLst>
          </p:cNvPr>
          <p:cNvSpPr/>
          <p:nvPr/>
        </p:nvSpPr>
        <p:spPr>
          <a:xfrm>
            <a:off x="1672065" y="1781460"/>
            <a:ext cx="1922780" cy="192278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2D16AD3A-0C6E-91BA-1244-8571EC128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019" y="4070405"/>
            <a:ext cx="15967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C615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5D2E81-AAD3-677E-AAC5-A8FDBD981B75}"/>
              </a:ext>
            </a:extLst>
          </p:cNvPr>
          <p:cNvSpPr txBox="1"/>
          <p:nvPr/>
        </p:nvSpPr>
        <p:spPr>
          <a:xfrm>
            <a:off x="1704069" y="4571493"/>
            <a:ext cx="2043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根据自己的需要添加适当的文字，此处添加详细文本描述，建议与标题相关尽量简洁。。。</a:t>
            </a:r>
          </a:p>
        </p:txBody>
      </p:sp>
      <p:pic>
        <p:nvPicPr>
          <p:cNvPr id="17" name="Picture 3">
            <a:extLst>
              <a:ext uri="{FF2B5EF4-FFF2-40B4-BE49-F238E27FC236}">
                <a16:creationId xmlns:a16="http://schemas.microsoft.com/office/drawing/2014/main" id="{987FE394-98E3-8615-2C1F-B60219E98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7694" y="1076179"/>
            <a:ext cx="3001569" cy="30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椭圆 17" descr="D:\51PPT模板网\51pptmoban.com\图片001.jpg">
            <a:extLst>
              <a:ext uri="{FF2B5EF4-FFF2-40B4-BE49-F238E27FC236}">
                <a16:creationId xmlns:a16="http://schemas.microsoft.com/office/drawing/2014/main" id="{C0038407-2E04-5153-70EA-000E2036690F}"/>
              </a:ext>
            </a:extLst>
          </p:cNvPr>
          <p:cNvSpPr/>
          <p:nvPr/>
        </p:nvSpPr>
        <p:spPr>
          <a:xfrm>
            <a:off x="4705265" y="1781460"/>
            <a:ext cx="1922780" cy="192278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 Box 9">
            <a:extLst>
              <a:ext uri="{FF2B5EF4-FFF2-40B4-BE49-F238E27FC236}">
                <a16:creationId xmlns:a16="http://schemas.microsoft.com/office/drawing/2014/main" id="{FFAF6230-496E-8B2D-0CCE-3AD26B9F6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219" y="4070405"/>
            <a:ext cx="15967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C615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D4EDB82-D65F-7B7F-9733-4AEC4F2A837D}"/>
              </a:ext>
            </a:extLst>
          </p:cNvPr>
          <p:cNvSpPr txBox="1"/>
          <p:nvPr/>
        </p:nvSpPr>
        <p:spPr>
          <a:xfrm>
            <a:off x="4737269" y="4571493"/>
            <a:ext cx="2043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根据自己的需要添加适当的文字，此处添加详细文本描述，建议与标题相关尽量简洁。。。</a:t>
            </a:r>
          </a:p>
        </p:txBody>
      </p:sp>
      <p:pic>
        <p:nvPicPr>
          <p:cNvPr id="21" name="Picture 3">
            <a:extLst>
              <a:ext uri="{FF2B5EF4-FFF2-40B4-BE49-F238E27FC236}">
                <a16:creationId xmlns:a16="http://schemas.microsoft.com/office/drawing/2014/main" id="{B76C8AF6-4CA8-90BB-4E68-2962A851F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0894" y="1076179"/>
            <a:ext cx="3001569" cy="30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id="{351B16BB-A2E2-49F3-EE9B-759CC59CCC82}"/>
              </a:ext>
            </a:extLst>
          </p:cNvPr>
          <p:cNvSpPr/>
          <p:nvPr/>
        </p:nvSpPr>
        <p:spPr>
          <a:xfrm>
            <a:off x="7738465" y="1781460"/>
            <a:ext cx="1922780" cy="1922780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 Box 9">
            <a:extLst>
              <a:ext uri="{FF2B5EF4-FFF2-40B4-BE49-F238E27FC236}">
                <a16:creationId xmlns:a16="http://schemas.microsoft.com/office/drawing/2014/main" id="{492A88F4-D241-2252-0826-E23385F5B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6419" y="4070405"/>
            <a:ext cx="15967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rgbClr val="0C615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B6C310A-3436-153D-5BFF-A0CB0CEF45B6}"/>
              </a:ext>
            </a:extLst>
          </p:cNvPr>
          <p:cNvSpPr txBox="1"/>
          <p:nvPr/>
        </p:nvSpPr>
        <p:spPr>
          <a:xfrm>
            <a:off x="7770469" y="4571493"/>
            <a:ext cx="2043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根据自己的需要添加适当的文字，此处添加详细文本描述，建议与标题相关尽量简洁。。。</a:t>
            </a:r>
          </a:p>
        </p:txBody>
      </p:sp>
    </p:spTree>
    <p:extLst>
      <p:ext uri="{BB962C8B-B14F-4D97-AF65-F5344CB8AC3E}">
        <p14:creationId xmlns:p14="http://schemas.microsoft.com/office/powerpoint/2010/main" val="166941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图片 302">
            <a:extLst>
              <a:ext uri="{FF2B5EF4-FFF2-40B4-BE49-F238E27FC236}">
                <a16:creationId xmlns:a16="http://schemas.microsoft.com/office/drawing/2014/main" id="{251F4828-98C1-316F-63BF-8A9B4ECE8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8894" y="2445444"/>
            <a:ext cx="5493106" cy="4412556"/>
          </a:xfrm>
          <a:custGeom>
            <a:avLst/>
            <a:gdLst>
              <a:gd name="connsiteX0" fmla="*/ 0 w 5493106"/>
              <a:gd name="connsiteY0" fmla="*/ 0 h 4412556"/>
              <a:gd name="connsiteX1" fmla="*/ 5493106 w 5493106"/>
              <a:gd name="connsiteY1" fmla="*/ 0 h 4412556"/>
              <a:gd name="connsiteX2" fmla="*/ 5493106 w 5493106"/>
              <a:gd name="connsiteY2" fmla="*/ 4412556 h 4412556"/>
              <a:gd name="connsiteX3" fmla="*/ 0 w 5493106"/>
              <a:gd name="connsiteY3" fmla="*/ 4412556 h 441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106" h="4412556">
                <a:moveTo>
                  <a:pt x="0" y="0"/>
                </a:moveTo>
                <a:lnTo>
                  <a:pt x="5493106" y="0"/>
                </a:lnTo>
                <a:lnTo>
                  <a:pt x="5493106" y="4412556"/>
                </a:lnTo>
                <a:lnTo>
                  <a:pt x="0" y="4412556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43830F-EAD3-E8A6-5456-9FB6B5EE5B6E}"/>
              </a:ext>
            </a:extLst>
          </p:cNvPr>
          <p:cNvSpPr/>
          <p:nvPr/>
        </p:nvSpPr>
        <p:spPr>
          <a:xfrm>
            <a:off x="2931351" y="1048181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100000">
                <a:srgbClr val="589382">
                  <a:alpha val="0"/>
                </a:srgbClr>
              </a:gs>
              <a:gs pos="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F4D389-F980-F8BF-DFC5-A7F20A50DFD3}"/>
              </a:ext>
            </a:extLst>
          </p:cNvPr>
          <p:cNvSpPr/>
          <p:nvPr/>
        </p:nvSpPr>
        <p:spPr>
          <a:xfrm>
            <a:off x="6588116" y="5357207"/>
            <a:ext cx="1820990" cy="768320"/>
          </a:xfrm>
          <a:custGeom>
            <a:avLst/>
            <a:gdLst>
              <a:gd name="connsiteX0" fmla="*/ 495237 w 3415920"/>
              <a:gd name="connsiteY0" fmla="*/ 0 h 1441260"/>
              <a:gd name="connsiteX1" fmla="*/ 2323846 w 3415920"/>
              <a:gd name="connsiteY1" fmla="*/ 0 h 1441260"/>
              <a:gd name="connsiteX2" fmla="*/ 2488883 w 3415920"/>
              <a:gd name="connsiteY2" fmla="*/ 177800 h 1441260"/>
              <a:gd name="connsiteX3" fmla="*/ 2330196 w 3415920"/>
              <a:gd name="connsiteY3" fmla="*/ 361887 h 1441260"/>
              <a:gd name="connsiteX4" fmla="*/ 2057147 w 3415920"/>
              <a:gd name="connsiteY4" fmla="*/ 361887 h 1441260"/>
              <a:gd name="connsiteX5" fmla="*/ 1968247 w 3415920"/>
              <a:gd name="connsiteY5" fmla="*/ 482537 h 1441260"/>
              <a:gd name="connsiteX6" fmla="*/ 2050797 w 3415920"/>
              <a:gd name="connsiteY6" fmla="*/ 603187 h 1441260"/>
              <a:gd name="connsiteX7" fmla="*/ 3415920 w 3415920"/>
              <a:gd name="connsiteY7" fmla="*/ 603187 h 1441260"/>
              <a:gd name="connsiteX8" fmla="*/ 3415920 w 3415920"/>
              <a:gd name="connsiteY8" fmla="*/ 622237 h 1441260"/>
              <a:gd name="connsiteX9" fmla="*/ 2076197 w 3415920"/>
              <a:gd name="connsiteY9" fmla="*/ 622237 h 1441260"/>
              <a:gd name="connsiteX10" fmla="*/ 1955547 w 3415920"/>
              <a:gd name="connsiteY10" fmla="*/ 482537 h 1441260"/>
              <a:gd name="connsiteX11" fmla="*/ 2050797 w 3415920"/>
              <a:gd name="connsiteY11" fmla="*/ 349187 h 1441260"/>
              <a:gd name="connsiteX12" fmla="*/ 2196847 w 3415920"/>
              <a:gd name="connsiteY12" fmla="*/ 336487 h 1441260"/>
              <a:gd name="connsiteX13" fmla="*/ 2317496 w 3415920"/>
              <a:gd name="connsiteY13" fmla="*/ 177800 h 1441260"/>
              <a:gd name="connsiteX14" fmla="*/ 2311146 w 3415920"/>
              <a:gd name="connsiteY14" fmla="*/ 139700 h 1441260"/>
              <a:gd name="connsiteX15" fmla="*/ 2177797 w 3415920"/>
              <a:gd name="connsiteY15" fmla="*/ 12700 h 1441260"/>
              <a:gd name="connsiteX16" fmla="*/ 641287 w 3415920"/>
              <a:gd name="connsiteY16" fmla="*/ 12700 h 1441260"/>
              <a:gd name="connsiteX17" fmla="*/ 501587 w 3415920"/>
              <a:gd name="connsiteY17" fmla="*/ 177800 h 1441260"/>
              <a:gd name="connsiteX18" fmla="*/ 507937 w 3415920"/>
              <a:gd name="connsiteY18" fmla="*/ 234887 h 1441260"/>
              <a:gd name="connsiteX19" fmla="*/ 622237 w 3415920"/>
              <a:gd name="connsiteY19" fmla="*/ 342837 h 1441260"/>
              <a:gd name="connsiteX20" fmla="*/ 755587 w 3415920"/>
              <a:gd name="connsiteY20" fmla="*/ 342837 h 1441260"/>
              <a:gd name="connsiteX21" fmla="*/ 863537 w 3415920"/>
              <a:gd name="connsiteY21" fmla="*/ 482537 h 1441260"/>
              <a:gd name="connsiteX22" fmla="*/ 723837 w 3415920"/>
              <a:gd name="connsiteY22" fmla="*/ 622237 h 1441260"/>
              <a:gd name="connsiteX23" fmla="*/ 463487 w 3415920"/>
              <a:gd name="connsiteY23" fmla="*/ 615887 h 1441260"/>
              <a:gd name="connsiteX24" fmla="*/ 317500 w 3415920"/>
              <a:gd name="connsiteY24" fmla="*/ 730123 h 1441260"/>
              <a:gd name="connsiteX25" fmla="*/ 406400 w 3415920"/>
              <a:gd name="connsiteY25" fmla="*/ 850773 h 1441260"/>
              <a:gd name="connsiteX26" fmla="*/ 2126997 w 3415920"/>
              <a:gd name="connsiteY26" fmla="*/ 850773 h 1441260"/>
              <a:gd name="connsiteX27" fmla="*/ 2298446 w 3415920"/>
              <a:gd name="connsiteY27" fmla="*/ 1015873 h 1441260"/>
              <a:gd name="connsiteX28" fmla="*/ 2152397 w 3415920"/>
              <a:gd name="connsiteY28" fmla="*/ 1187323 h 1441260"/>
              <a:gd name="connsiteX29" fmla="*/ 1669860 w 3415920"/>
              <a:gd name="connsiteY29" fmla="*/ 1187323 h 1441260"/>
              <a:gd name="connsiteX30" fmla="*/ 1580960 w 3415920"/>
              <a:gd name="connsiteY30" fmla="*/ 1307910 h 1441260"/>
              <a:gd name="connsiteX31" fmla="*/ 1688910 w 3415920"/>
              <a:gd name="connsiteY31" fmla="*/ 1428560 h 1441260"/>
              <a:gd name="connsiteX32" fmla="*/ 2565083 w 3415920"/>
              <a:gd name="connsiteY32" fmla="*/ 1428560 h 1441260"/>
              <a:gd name="connsiteX33" fmla="*/ 2565083 w 3415920"/>
              <a:gd name="connsiteY33" fmla="*/ 1441260 h 1441260"/>
              <a:gd name="connsiteX34" fmla="*/ 1371473 w 3415920"/>
              <a:gd name="connsiteY34" fmla="*/ 1441260 h 1441260"/>
              <a:gd name="connsiteX35" fmla="*/ 1257173 w 3415920"/>
              <a:gd name="connsiteY35" fmla="*/ 1301560 h 1441260"/>
              <a:gd name="connsiteX36" fmla="*/ 1365123 w 3415920"/>
              <a:gd name="connsiteY36" fmla="*/ 1174623 h 1441260"/>
              <a:gd name="connsiteX37" fmla="*/ 1885760 w 3415920"/>
              <a:gd name="connsiteY37" fmla="*/ 1174623 h 1441260"/>
              <a:gd name="connsiteX38" fmla="*/ 2025397 w 3415920"/>
              <a:gd name="connsiteY38" fmla="*/ 1022223 h 1441260"/>
              <a:gd name="connsiteX39" fmla="*/ 1898460 w 3415920"/>
              <a:gd name="connsiteY39" fmla="*/ 869823 h 1441260"/>
              <a:gd name="connsiteX40" fmla="*/ 133350 w 3415920"/>
              <a:gd name="connsiteY40" fmla="*/ 869823 h 1441260"/>
              <a:gd name="connsiteX41" fmla="*/ 0 w 3415920"/>
              <a:gd name="connsiteY41" fmla="*/ 730123 h 1441260"/>
              <a:gd name="connsiteX42" fmla="*/ 101600 w 3415920"/>
              <a:gd name="connsiteY42" fmla="*/ 603187 h 1441260"/>
              <a:gd name="connsiteX43" fmla="*/ 736537 w 3415920"/>
              <a:gd name="connsiteY43" fmla="*/ 603187 h 1441260"/>
              <a:gd name="connsiteX44" fmla="*/ 844487 w 3415920"/>
              <a:gd name="connsiteY44" fmla="*/ 482537 h 1441260"/>
              <a:gd name="connsiteX45" fmla="*/ 755587 w 3415920"/>
              <a:gd name="connsiteY45" fmla="*/ 361887 h 1441260"/>
              <a:gd name="connsiteX46" fmla="*/ 488887 w 3415920"/>
              <a:gd name="connsiteY46" fmla="*/ 361887 h 1441260"/>
              <a:gd name="connsiteX47" fmla="*/ 330200 w 3415920"/>
              <a:gd name="connsiteY47" fmla="*/ 177800 h 1441260"/>
              <a:gd name="connsiteX48" fmla="*/ 495237 w 3415920"/>
              <a:gd name="connsiteY48" fmla="*/ 0 h 144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15920" h="1441260">
                <a:moveTo>
                  <a:pt x="495237" y="0"/>
                </a:moveTo>
                <a:lnTo>
                  <a:pt x="2323846" y="0"/>
                </a:lnTo>
                <a:cubicBezTo>
                  <a:pt x="2431796" y="19050"/>
                  <a:pt x="2488883" y="95250"/>
                  <a:pt x="2488883" y="177800"/>
                </a:cubicBezTo>
                <a:cubicBezTo>
                  <a:pt x="2488883" y="253937"/>
                  <a:pt x="2425446" y="361887"/>
                  <a:pt x="2330196" y="361887"/>
                </a:cubicBezTo>
                <a:lnTo>
                  <a:pt x="2057147" y="361887"/>
                </a:lnTo>
                <a:cubicBezTo>
                  <a:pt x="1987297" y="380937"/>
                  <a:pt x="1968247" y="438087"/>
                  <a:pt x="1968247" y="482537"/>
                </a:cubicBezTo>
                <a:cubicBezTo>
                  <a:pt x="1968247" y="507937"/>
                  <a:pt x="1993647" y="603187"/>
                  <a:pt x="2050797" y="603187"/>
                </a:cubicBezTo>
                <a:lnTo>
                  <a:pt x="3415920" y="603187"/>
                </a:lnTo>
                <a:lnTo>
                  <a:pt x="3415920" y="622237"/>
                </a:lnTo>
                <a:lnTo>
                  <a:pt x="2076197" y="622237"/>
                </a:lnTo>
                <a:cubicBezTo>
                  <a:pt x="1980947" y="609537"/>
                  <a:pt x="1955547" y="546037"/>
                  <a:pt x="1955547" y="482537"/>
                </a:cubicBezTo>
                <a:cubicBezTo>
                  <a:pt x="1955547" y="425387"/>
                  <a:pt x="1961897" y="368237"/>
                  <a:pt x="2050797" y="349187"/>
                </a:cubicBezTo>
                <a:cubicBezTo>
                  <a:pt x="2088897" y="336487"/>
                  <a:pt x="2146047" y="355537"/>
                  <a:pt x="2196847" y="336487"/>
                </a:cubicBezTo>
                <a:cubicBezTo>
                  <a:pt x="2298446" y="298387"/>
                  <a:pt x="2317496" y="247587"/>
                  <a:pt x="2317496" y="177800"/>
                </a:cubicBezTo>
                <a:cubicBezTo>
                  <a:pt x="2317496" y="165100"/>
                  <a:pt x="2317496" y="146050"/>
                  <a:pt x="2311146" y="139700"/>
                </a:cubicBezTo>
                <a:cubicBezTo>
                  <a:pt x="2298446" y="95250"/>
                  <a:pt x="2215897" y="12700"/>
                  <a:pt x="2177797" y="12700"/>
                </a:cubicBezTo>
                <a:lnTo>
                  <a:pt x="641287" y="12700"/>
                </a:lnTo>
                <a:cubicBezTo>
                  <a:pt x="552387" y="38100"/>
                  <a:pt x="501587" y="101600"/>
                  <a:pt x="501587" y="177800"/>
                </a:cubicBezTo>
                <a:cubicBezTo>
                  <a:pt x="501587" y="190500"/>
                  <a:pt x="501587" y="215900"/>
                  <a:pt x="507937" y="234887"/>
                </a:cubicBezTo>
                <a:cubicBezTo>
                  <a:pt x="514287" y="253937"/>
                  <a:pt x="590487" y="342837"/>
                  <a:pt x="622237" y="342837"/>
                </a:cubicBezTo>
                <a:lnTo>
                  <a:pt x="755587" y="342837"/>
                </a:lnTo>
                <a:cubicBezTo>
                  <a:pt x="838137" y="374587"/>
                  <a:pt x="863537" y="412687"/>
                  <a:pt x="863537" y="482537"/>
                </a:cubicBezTo>
                <a:cubicBezTo>
                  <a:pt x="863537" y="533337"/>
                  <a:pt x="819087" y="628587"/>
                  <a:pt x="723837" y="622237"/>
                </a:cubicBezTo>
                <a:cubicBezTo>
                  <a:pt x="482537" y="622237"/>
                  <a:pt x="476187" y="615887"/>
                  <a:pt x="463487" y="615887"/>
                </a:cubicBezTo>
                <a:cubicBezTo>
                  <a:pt x="387350" y="615887"/>
                  <a:pt x="317500" y="641287"/>
                  <a:pt x="317500" y="730123"/>
                </a:cubicBezTo>
                <a:cubicBezTo>
                  <a:pt x="317500" y="768223"/>
                  <a:pt x="355600" y="850773"/>
                  <a:pt x="406400" y="850773"/>
                </a:cubicBezTo>
                <a:lnTo>
                  <a:pt x="2126997" y="850773"/>
                </a:lnTo>
                <a:cubicBezTo>
                  <a:pt x="2247646" y="857123"/>
                  <a:pt x="2298446" y="946023"/>
                  <a:pt x="2298446" y="1015873"/>
                </a:cubicBezTo>
                <a:cubicBezTo>
                  <a:pt x="2298446" y="1104773"/>
                  <a:pt x="2222247" y="1187323"/>
                  <a:pt x="2152397" y="1187323"/>
                </a:cubicBezTo>
                <a:lnTo>
                  <a:pt x="1669860" y="1187323"/>
                </a:lnTo>
                <a:cubicBezTo>
                  <a:pt x="1600010" y="1206373"/>
                  <a:pt x="1580960" y="1263460"/>
                  <a:pt x="1580960" y="1307910"/>
                </a:cubicBezTo>
                <a:cubicBezTo>
                  <a:pt x="1580960" y="1365060"/>
                  <a:pt x="1631760" y="1428560"/>
                  <a:pt x="1688910" y="1428560"/>
                </a:cubicBezTo>
                <a:lnTo>
                  <a:pt x="2565083" y="1428560"/>
                </a:lnTo>
                <a:lnTo>
                  <a:pt x="2565083" y="1441260"/>
                </a:lnTo>
                <a:lnTo>
                  <a:pt x="1371473" y="1441260"/>
                </a:lnTo>
                <a:cubicBezTo>
                  <a:pt x="1301623" y="1441260"/>
                  <a:pt x="1257173" y="1346010"/>
                  <a:pt x="1257173" y="1301560"/>
                </a:cubicBezTo>
                <a:cubicBezTo>
                  <a:pt x="1257173" y="1244410"/>
                  <a:pt x="1314323" y="1174623"/>
                  <a:pt x="1365123" y="1174623"/>
                </a:cubicBezTo>
                <a:lnTo>
                  <a:pt x="1885760" y="1174623"/>
                </a:lnTo>
                <a:cubicBezTo>
                  <a:pt x="1968247" y="1161923"/>
                  <a:pt x="2025397" y="1079373"/>
                  <a:pt x="2025397" y="1022223"/>
                </a:cubicBezTo>
                <a:cubicBezTo>
                  <a:pt x="2025397" y="971423"/>
                  <a:pt x="1961897" y="869823"/>
                  <a:pt x="1898460" y="869823"/>
                </a:cubicBezTo>
                <a:lnTo>
                  <a:pt x="133350" y="869823"/>
                </a:lnTo>
                <a:cubicBezTo>
                  <a:pt x="19050" y="838073"/>
                  <a:pt x="0" y="799973"/>
                  <a:pt x="0" y="730123"/>
                </a:cubicBezTo>
                <a:cubicBezTo>
                  <a:pt x="0" y="673037"/>
                  <a:pt x="44450" y="603187"/>
                  <a:pt x="101600" y="603187"/>
                </a:cubicBezTo>
                <a:lnTo>
                  <a:pt x="736537" y="603187"/>
                </a:lnTo>
                <a:cubicBezTo>
                  <a:pt x="819087" y="571437"/>
                  <a:pt x="844487" y="539687"/>
                  <a:pt x="844487" y="482537"/>
                </a:cubicBezTo>
                <a:cubicBezTo>
                  <a:pt x="844487" y="457137"/>
                  <a:pt x="819087" y="361887"/>
                  <a:pt x="755587" y="361887"/>
                </a:cubicBezTo>
                <a:lnTo>
                  <a:pt x="488887" y="361887"/>
                </a:lnTo>
                <a:cubicBezTo>
                  <a:pt x="374650" y="349187"/>
                  <a:pt x="330200" y="241237"/>
                  <a:pt x="330200" y="177800"/>
                </a:cubicBezTo>
                <a:cubicBezTo>
                  <a:pt x="330200" y="95250"/>
                  <a:pt x="374650" y="19050"/>
                  <a:pt x="495237" y="0"/>
                </a:cubicBezTo>
                <a:close/>
              </a:path>
            </a:pathLst>
          </a:custGeom>
          <a:gradFill>
            <a:gsLst>
              <a:gs pos="0">
                <a:srgbClr val="589382">
                  <a:alpha val="0"/>
                </a:srgbClr>
              </a:gs>
              <a:gs pos="100000">
                <a:srgbClr val="2D678B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pic>
        <p:nvPicPr>
          <p:cNvPr id="318" name="图片 317">
            <a:extLst>
              <a:ext uri="{FF2B5EF4-FFF2-40B4-BE49-F238E27FC236}">
                <a16:creationId xmlns:a16="http://schemas.microsoft.com/office/drawing/2014/main" id="{B09A976B-F3C3-CCA1-DCF1-6561712585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1318" y="139700"/>
            <a:ext cx="2681849" cy="1571655"/>
          </a:xfrm>
          <a:custGeom>
            <a:avLst/>
            <a:gdLst>
              <a:gd name="connsiteX0" fmla="*/ 3525167 w 3525167"/>
              <a:gd name="connsiteY0" fmla="*/ 0 h 2065868"/>
              <a:gd name="connsiteX1" fmla="*/ 0 w 3525167"/>
              <a:gd name="connsiteY1" fmla="*/ 0 h 2065868"/>
              <a:gd name="connsiteX2" fmla="*/ 0 w 3525167"/>
              <a:gd name="connsiteY2" fmla="*/ 2065868 h 2065868"/>
              <a:gd name="connsiteX3" fmla="*/ 3525167 w 3525167"/>
              <a:gd name="connsiteY3" fmla="*/ 2065868 h 2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167" h="2065868">
                <a:moveTo>
                  <a:pt x="3525167" y="0"/>
                </a:moveTo>
                <a:lnTo>
                  <a:pt x="0" y="0"/>
                </a:lnTo>
                <a:lnTo>
                  <a:pt x="0" y="2065868"/>
                </a:lnTo>
                <a:lnTo>
                  <a:pt x="3525167" y="2065868"/>
                </a:lnTo>
                <a:close/>
              </a:path>
            </a:pathLst>
          </a:custGeom>
          <a:effectLst>
            <a:reflection blurRad="6350" stA="14000" endPos="35000" dir="5400000" sy="-100000" algn="bl" rotWithShape="0"/>
          </a:effectLst>
        </p:spPr>
      </p:pic>
      <p:sp>
        <p:nvSpPr>
          <p:cNvPr id="1322" name="任意多边形: 形状 1321">
            <a:extLst>
              <a:ext uri="{FF2B5EF4-FFF2-40B4-BE49-F238E27FC236}">
                <a16:creationId xmlns:a16="http://schemas.microsoft.com/office/drawing/2014/main" id="{F54CBB4D-66AB-3D78-3CD0-3018C6C7B85A}"/>
              </a:ext>
            </a:extLst>
          </p:cNvPr>
          <p:cNvSpPr>
            <a:spLocks/>
          </p:cNvSpPr>
          <p:nvPr/>
        </p:nvSpPr>
        <p:spPr>
          <a:xfrm rot="5400000">
            <a:off x="3967790" y="2839477"/>
            <a:ext cx="4051559" cy="901733"/>
          </a:xfrm>
          <a:custGeom>
            <a:avLst/>
            <a:gdLst>
              <a:gd name="connsiteX0" fmla="*/ 0 w 4051559"/>
              <a:gd name="connsiteY0" fmla="*/ 722972 h 901733"/>
              <a:gd name="connsiteX1" fmla="*/ 0 w 4051559"/>
              <a:gd name="connsiteY1" fmla="*/ 178753 h 901733"/>
              <a:gd name="connsiteX2" fmla="*/ 6704 w 4051559"/>
              <a:gd name="connsiteY2" fmla="*/ 143044 h 901733"/>
              <a:gd name="connsiteX3" fmla="*/ 88224 w 4051559"/>
              <a:gd name="connsiteY3" fmla="*/ 76998 h 901733"/>
              <a:gd name="connsiteX4" fmla="*/ 96733 w 4051559"/>
              <a:gd name="connsiteY4" fmla="*/ 76192 h 901733"/>
              <a:gd name="connsiteX5" fmla="*/ 99999 w 4051559"/>
              <a:gd name="connsiteY5" fmla="*/ 60984 h 901733"/>
              <a:gd name="connsiteX6" fmla="*/ 197868 w 4051559"/>
              <a:gd name="connsiteY6" fmla="*/ 0 h 901733"/>
              <a:gd name="connsiteX7" fmla="*/ 1091089 w 4051559"/>
              <a:gd name="connsiteY7" fmla="*/ 0 h 901733"/>
              <a:gd name="connsiteX8" fmla="*/ 1467480 w 4051559"/>
              <a:gd name="connsiteY8" fmla="*/ 0 h 901733"/>
              <a:gd name="connsiteX9" fmla="*/ 1701965 w 4051559"/>
              <a:gd name="connsiteY9" fmla="*/ 0 h 901733"/>
              <a:gd name="connsiteX10" fmla="*/ 1973202 w 4051559"/>
              <a:gd name="connsiteY10" fmla="*/ 0 h 901733"/>
              <a:gd name="connsiteX11" fmla="*/ 2349593 w 4051559"/>
              <a:gd name="connsiteY11" fmla="*/ 0 h 901733"/>
              <a:gd name="connsiteX12" fmla="*/ 2584078 w 4051559"/>
              <a:gd name="connsiteY12" fmla="*/ 0 h 901733"/>
              <a:gd name="connsiteX13" fmla="*/ 3242814 w 4051559"/>
              <a:gd name="connsiteY13" fmla="*/ 0 h 901733"/>
              <a:gd name="connsiteX14" fmla="*/ 3853691 w 4051559"/>
              <a:gd name="connsiteY14" fmla="*/ 0 h 901733"/>
              <a:gd name="connsiteX15" fmla="*/ 3951559 w 4051559"/>
              <a:gd name="connsiteY15" fmla="*/ 60984 h 901733"/>
              <a:gd name="connsiteX16" fmla="*/ 3954825 w 4051559"/>
              <a:gd name="connsiteY16" fmla="*/ 76192 h 901733"/>
              <a:gd name="connsiteX17" fmla="*/ 3963335 w 4051559"/>
              <a:gd name="connsiteY17" fmla="*/ 76998 h 901733"/>
              <a:gd name="connsiteX18" fmla="*/ 4051559 w 4051559"/>
              <a:gd name="connsiteY18" fmla="*/ 178758 h 901733"/>
              <a:gd name="connsiteX19" fmla="*/ 4051559 w 4051559"/>
              <a:gd name="connsiteY19" fmla="*/ 722977 h 901733"/>
              <a:gd name="connsiteX20" fmla="*/ 4044855 w 4051559"/>
              <a:gd name="connsiteY20" fmla="*/ 758687 h 901733"/>
              <a:gd name="connsiteX21" fmla="*/ 3963336 w 4051559"/>
              <a:gd name="connsiteY21" fmla="*/ 824734 h 901733"/>
              <a:gd name="connsiteX22" fmla="*/ 3954826 w 4051559"/>
              <a:gd name="connsiteY22" fmla="*/ 825540 h 901733"/>
              <a:gd name="connsiteX23" fmla="*/ 3951560 w 4051559"/>
              <a:gd name="connsiteY23" fmla="*/ 840749 h 901733"/>
              <a:gd name="connsiteX24" fmla="*/ 3853692 w 4051559"/>
              <a:gd name="connsiteY24" fmla="*/ 901733 h 901733"/>
              <a:gd name="connsiteX25" fmla="*/ 3242815 w 4051559"/>
              <a:gd name="connsiteY25" fmla="*/ 901733 h 901733"/>
              <a:gd name="connsiteX26" fmla="*/ 2584079 w 4051559"/>
              <a:gd name="connsiteY26" fmla="*/ 901733 h 901733"/>
              <a:gd name="connsiteX27" fmla="*/ 2349594 w 4051559"/>
              <a:gd name="connsiteY27" fmla="*/ 901733 h 901733"/>
              <a:gd name="connsiteX28" fmla="*/ 1973203 w 4051559"/>
              <a:gd name="connsiteY28" fmla="*/ 901733 h 901733"/>
              <a:gd name="connsiteX29" fmla="*/ 1701966 w 4051559"/>
              <a:gd name="connsiteY29" fmla="*/ 901733 h 901733"/>
              <a:gd name="connsiteX30" fmla="*/ 1467481 w 4051559"/>
              <a:gd name="connsiteY30" fmla="*/ 901733 h 901733"/>
              <a:gd name="connsiteX31" fmla="*/ 1091090 w 4051559"/>
              <a:gd name="connsiteY31" fmla="*/ 901733 h 901733"/>
              <a:gd name="connsiteX32" fmla="*/ 197869 w 4051559"/>
              <a:gd name="connsiteY32" fmla="*/ 901733 h 901733"/>
              <a:gd name="connsiteX33" fmla="*/ 100000 w 4051559"/>
              <a:gd name="connsiteY33" fmla="*/ 840749 h 901733"/>
              <a:gd name="connsiteX34" fmla="*/ 96734 w 4051559"/>
              <a:gd name="connsiteY34" fmla="*/ 825540 h 901733"/>
              <a:gd name="connsiteX35" fmla="*/ 88225 w 4051559"/>
              <a:gd name="connsiteY35" fmla="*/ 824734 h 901733"/>
              <a:gd name="connsiteX36" fmla="*/ 0 w 4051559"/>
              <a:gd name="connsiteY36" fmla="*/ 722972 h 90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051559" h="901733">
                <a:moveTo>
                  <a:pt x="0" y="722972"/>
                </a:moveTo>
                <a:lnTo>
                  <a:pt x="0" y="178753"/>
                </a:lnTo>
                <a:lnTo>
                  <a:pt x="6704" y="143044"/>
                </a:lnTo>
                <a:cubicBezTo>
                  <a:pt x="19716" y="109635"/>
                  <a:pt x="50462" y="84262"/>
                  <a:pt x="88224" y="76998"/>
                </a:cubicBezTo>
                <a:lnTo>
                  <a:pt x="96733" y="76192"/>
                </a:lnTo>
                <a:lnTo>
                  <a:pt x="99999" y="60984"/>
                </a:lnTo>
                <a:cubicBezTo>
                  <a:pt x="116124" y="25145"/>
                  <a:pt x="153872" y="0"/>
                  <a:pt x="197868" y="0"/>
                </a:cubicBezTo>
                <a:lnTo>
                  <a:pt x="1091089" y="0"/>
                </a:lnTo>
                <a:lnTo>
                  <a:pt x="1467480" y="0"/>
                </a:lnTo>
                <a:lnTo>
                  <a:pt x="1701965" y="0"/>
                </a:lnTo>
                <a:lnTo>
                  <a:pt x="1973202" y="0"/>
                </a:lnTo>
                <a:lnTo>
                  <a:pt x="2349593" y="0"/>
                </a:lnTo>
                <a:lnTo>
                  <a:pt x="2584078" y="0"/>
                </a:lnTo>
                <a:lnTo>
                  <a:pt x="3242814" y="0"/>
                </a:lnTo>
                <a:lnTo>
                  <a:pt x="3853691" y="0"/>
                </a:lnTo>
                <a:cubicBezTo>
                  <a:pt x="3897687" y="0"/>
                  <a:pt x="3935434" y="25145"/>
                  <a:pt x="3951559" y="60984"/>
                </a:cubicBezTo>
                <a:lnTo>
                  <a:pt x="3954825" y="76192"/>
                </a:lnTo>
                <a:lnTo>
                  <a:pt x="3963335" y="76998"/>
                </a:lnTo>
                <a:cubicBezTo>
                  <a:pt x="4013685" y="86683"/>
                  <a:pt x="4051559" y="128563"/>
                  <a:pt x="4051559" y="178758"/>
                </a:cubicBezTo>
                <a:lnTo>
                  <a:pt x="4051559" y="722977"/>
                </a:lnTo>
                <a:lnTo>
                  <a:pt x="4044855" y="758687"/>
                </a:lnTo>
                <a:cubicBezTo>
                  <a:pt x="4031843" y="792097"/>
                  <a:pt x="4001098" y="817470"/>
                  <a:pt x="3963336" y="824734"/>
                </a:cubicBezTo>
                <a:lnTo>
                  <a:pt x="3954826" y="825540"/>
                </a:lnTo>
                <a:lnTo>
                  <a:pt x="3951560" y="840749"/>
                </a:lnTo>
                <a:cubicBezTo>
                  <a:pt x="3935435" y="876587"/>
                  <a:pt x="3897688" y="901733"/>
                  <a:pt x="3853692" y="901733"/>
                </a:cubicBezTo>
                <a:lnTo>
                  <a:pt x="3242815" y="901733"/>
                </a:lnTo>
                <a:lnTo>
                  <a:pt x="2584079" y="901733"/>
                </a:lnTo>
                <a:lnTo>
                  <a:pt x="2349594" y="901733"/>
                </a:lnTo>
                <a:lnTo>
                  <a:pt x="1973203" y="901733"/>
                </a:lnTo>
                <a:lnTo>
                  <a:pt x="1701966" y="901733"/>
                </a:lnTo>
                <a:lnTo>
                  <a:pt x="1467481" y="901733"/>
                </a:lnTo>
                <a:lnTo>
                  <a:pt x="1091090" y="901733"/>
                </a:lnTo>
                <a:lnTo>
                  <a:pt x="197869" y="901733"/>
                </a:lnTo>
                <a:cubicBezTo>
                  <a:pt x="153873" y="901733"/>
                  <a:pt x="116125" y="876587"/>
                  <a:pt x="100000" y="840749"/>
                </a:cubicBezTo>
                <a:lnTo>
                  <a:pt x="96734" y="825540"/>
                </a:lnTo>
                <a:lnTo>
                  <a:pt x="88225" y="824734"/>
                </a:lnTo>
                <a:cubicBezTo>
                  <a:pt x="37874" y="815049"/>
                  <a:pt x="0" y="773169"/>
                  <a:pt x="0" y="722972"/>
                </a:cubicBezTo>
                <a:close/>
              </a:path>
            </a:pathLst>
          </a:custGeom>
          <a:blipFill dpi="0" rotWithShape="0">
            <a:blip r:embed="rId5"/>
            <a:srcRect/>
            <a:tile tx="-1397000" ty="2476500" sx="100000" sy="100000" flip="none" algn="tl"/>
          </a:blipFill>
          <a:ln w="25400">
            <a:solidFill>
              <a:srgbClr val="2855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23" name="文本框 1322">
            <a:extLst>
              <a:ext uri="{FF2B5EF4-FFF2-40B4-BE49-F238E27FC236}">
                <a16:creationId xmlns:a16="http://schemas.microsoft.com/office/drawing/2014/main" id="{92448294-9073-F4F6-9BEA-D9518DE0C64D}"/>
              </a:ext>
            </a:extLst>
          </p:cNvPr>
          <p:cNvSpPr txBox="1"/>
          <p:nvPr/>
        </p:nvSpPr>
        <p:spPr>
          <a:xfrm>
            <a:off x="5740668" y="2293635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338" name="文本框 1337">
            <a:extLst>
              <a:ext uri="{FF2B5EF4-FFF2-40B4-BE49-F238E27FC236}">
                <a16:creationId xmlns:a16="http://schemas.microsoft.com/office/drawing/2014/main" id="{A26BD211-72BC-08DC-98B2-1742337CBB8C}"/>
              </a:ext>
            </a:extLst>
          </p:cNvPr>
          <p:cNvSpPr txBox="1"/>
          <p:nvPr/>
        </p:nvSpPr>
        <p:spPr>
          <a:xfrm>
            <a:off x="6810960" y="661875"/>
            <a:ext cx="386516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dirty="0">
                <a:blipFill>
                  <a:blip r:embed="rId5"/>
                  <a:tile tx="-1397000" ty="2476500" sx="100000" sy="100000" flip="none" algn="tl"/>
                </a:blip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rPr>
              <a:t>贰</a:t>
            </a:r>
          </a:p>
        </p:txBody>
      </p:sp>
      <p:sp>
        <p:nvSpPr>
          <p:cNvPr id="1344" name="任意多边形: 形状 1343">
            <a:extLst>
              <a:ext uri="{FF2B5EF4-FFF2-40B4-BE49-F238E27FC236}">
                <a16:creationId xmlns:a16="http://schemas.microsoft.com/office/drawing/2014/main" id="{D67EA1F3-7B8C-247D-CC49-E3AE2A96A368}"/>
              </a:ext>
            </a:extLst>
          </p:cNvPr>
          <p:cNvSpPr/>
          <p:nvPr/>
        </p:nvSpPr>
        <p:spPr>
          <a:xfrm>
            <a:off x="5594048" y="1724649"/>
            <a:ext cx="1211104" cy="229016"/>
          </a:xfrm>
          <a:custGeom>
            <a:avLst/>
            <a:gdLst>
              <a:gd name="connsiteX0" fmla="*/ 1434910 w 3492056"/>
              <a:gd name="connsiteY0" fmla="*/ 0 h 660337"/>
              <a:gd name="connsiteX1" fmla="*/ 2323846 w 3492056"/>
              <a:gd name="connsiteY1" fmla="*/ 0 h 660337"/>
              <a:gd name="connsiteX2" fmla="*/ 2323846 w 3492056"/>
              <a:gd name="connsiteY2" fmla="*/ 12700 h 660337"/>
              <a:gd name="connsiteX3" fmla="*/ 1580960 w 3492056"/>
              <a:gd name="connsiteY3" fmla="*/ 12700 h 660337"/>
              <a:gd name="connsiteX4" fmla="*/ 1511110 w 3492056"/>
              <a:gd name="connsiteY4" fmla="*/ 114300 h 660337"/>
              <a:gd name="connsiteX5" fmla="*/ 1580960 w 3492056"/>
              <a:gd name="connsiteY5" fmla="*/ 215900 h 660337"/>
              <a:gd name="connsiteX6" fmla="*/ 1968246 w 3492056"/>
              <a:gd name="connsiteY6" fmla="*/ 215900 h 660337"/>
              <a:gd name="connsiteX7" fmla="*/ 2069846 w 3492056"/>
              <a:gd name="connsiteY7" fmla="*/ 330200 h 660337"/>
              <a:gd name="connsiteX8" fmla="*/ 1980946 w 3492056"/>
              <a:gd name="connsiteY8" fmla="*/ 444500 h 660337"/>
              <a:gd name="connsiteX9" fmla="*/ 260350 w 3492056"/>
              <a:gd name="connsiteY9" fmla="*/ 444500 h 660337"/>
              <a:gd name="connsiteX10" fmla="*/ 184150 w 3492056"/>
              <a:gd name="connsiteY10" fmla="*/ 546037 h 660337"/>
              <a:gd name="connsiteX11" fmla="*/ 247650 w 3492056"/>
              <a:gd name="connsiteY11" fmla="*/ 641287 h 660337"/>
              <a:gd name="connsiteX12" fmla="*/ 692087 w 3492056"/>
              <a:gd name="connsiteY12" fmla="*/ 647637 h 660337"/>
              <a:gd name="connsiteX13" fmla="*/ 1365123 w 3492056"/>
              <a:gd name="connsiteY13" fmla="*/ 647637 h 660337"/>
              <a:gd name="connsiteX14" fmla="*/ 2279396 w 3492056"/>
              <a:gd name="connsiteY14" fmla="*/ 647637 h 660337"/>
              <a:gd name="connsiteX15" fmla="*/ 2641283 w 3492056"/>
              <a:gd name="connsiteY15" fmla="*/ 647637 h 660337"/>
              <a:gd name="connsiteX16" fmla="*/ 3492056 w 3492056"/>
              <a:gd name="connsiteY16" fmla="*/ 660337 h 660337"/>
              <a:gd name="connsiteX17" fmla="*/ 82550 w 3492056"/>
              <a:gd name="connsiteY17" fmla="*/ 660337 h 660337"/>
              <a:gd name="connsiteX18" fmla="*/ 0 w 3492056"/>
              <a:gd name="connsiteY18" fmla="*/ 546037 h 660337"/>
              <a:gd name="connsiteX19" fmla="*/ 95250 w 3492056"/>
              <a:gd name="connsiteY19" fmla="*/ 431800 h 660337"/>
              <a:gd name="connsiteX20" fmla="*/ 1815910 w 3492056"/>
              <a:gd name="connsiteY20" fmla="*/ 431800 h 660337"/>
              <a:gd name="connsiteX21" fmla="*/ 1885760 w 3492056"/>
              <a:gd name="connsiteY21" fmla="*/ 330200 h 660337"/>
              <a:gd name="connsiteX22" fmla="*/ 1809560 w 3492056"/>
              <a:gd name="connsiteY22" fmla="*/ 228600 h 660337"/>
              <a:gd name="connsiteX23" fmla="*/ 1415924 w 3492056"/>
              <a:gd name="connsiteY23" fmla="*/ 228600 h 660337"/>
              <a:gd name="connsiteX24" fmla="*/ 1327023 w 3492056"/>
              <a:gd name="connsiteY24" fmla="*/ 114300 h 660337"/>
              <a:gd name="connsiteX25" fmla="*/ 1434910 w 3492056"/>
              <a:gd name="connsiteY25" fmla="*/ 0 h 66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92056" h="660337">
                <a:moveTo>
                  <a:pt x="1434910" y="0"/>
                </a:moveTo>
                <a:lnTo>
                  <a:pt x="2323846" y="0"/>
                </a:lnTo>
                <a:lnTo>
                  <a:pt x="2323846" y="12700"/>
                </a:lnTo>
                <a:lnTo>
                  <a:pt x="1580960" y="12700"/>
                </a:lnTo>
                <a:cubicBezTo>
                  <a:pt x="1523810" y="25400"/>
                  <a:pt x="1511110" y="76200"/>
                  <a:pt x="1511110" y="114300"/>
                </a:cubicBezTo>
                <a:cubicBezTo>
                  <a:pt x="1511110" y="127000"/>
                  <a:pt x="1530160" y="215900"/>
                  <a:pt x="1580960" y="215900"/>
                </a:cubicBezTo>
                <a:lnTo>
                  <a:pt x="1968246" y="215900"/>
                </a:lnTo>
                <a:cubicBezTo>
                  <a:pt x="2057146" y="241300"/>
                  <a:pt x="2069846" y="279400"/>
                  <a:pt x="2069846" y="330200"/>
                </a:cubicBezTo>
                <a:cubicBezTo>
                  <a:pt x="2069846" y="361950"/>
                  <a:pt x="2044446" y="444500"/>
                  <a:pt x="1980946" y="444500"/>
                </a:cubicBezTo>
                <a:lnTo>
                  <a:pt x="260350" y="444500"/>
                </a:lnTo>
                <a:cubicBezTo>
                  <a:pt x="196850" y="457200"/>
                  <a:pt x="184150" y="507937"/>
                  <a:pt x="184150" y="546037"/>
                </a:cubicBezTo>
                <a:cubicBezTo>
                  <a:pt x="184150" y="571437"/>
                  <a:pt x="190500" y="634937"/>
                  <a:pt x="247650" y="641287"/>
                </a:cubicBezTo>
                <a:cubicBezTo>
                  <a:pt x="387350" y="653987"/>
                  <a:pt x="546037" y="647637"/>
                  <a:pt x="692087" y="647637"/>
                </a:cubicBezTo>
                <a:lnTo>
                  <a:pt x="1365123" y="647637"/>
                </a:lnTo>
                <a:cubicBezTo>
                  <a:pt x="1669860" y="647637"/>
                  <a:pt x="1974596" y="641287"/>
                  <a:pt x="2279396" y="647637"/>
                </a:cubicBezTo>
                <a:cubicBezTo>
                  <a:pt x="2400046" y="647637"/>
                  <a:pt x="2520633" y="641287"/>
                  <a:pt x="2641283" y="647637"/>
                </a:cubicBezTo>
                <a:cubicBezTo>
                  <a:pt x="2920683" y="660337"/>
                  <a:pt x="3212719" y="622237"/>
                  <a:pt x="3492056" y="660337"/>
                </a:cubicBezTo>
                <a:lnTo>
                  <a:pt x="82550" y="660337"/>
                </a:lnTo>
                <a:cubicBezTo>
                  <a:pt x="12700" y="628587"/>
                  <a:pt x="0" y="590487"/>
                  <a:pt x="0" y="546037"/>
                </a:cubicBezTo>
                <a:cubicBezTo>
                  <a:pt x="0" y="495237"/>
                  <a:pt x="38100" y="431800"/>
                  <a:pt x="95250" y="431800"/>
                </a:cubicBezTo>
                <a:lnTo>
                  <a:pt x="1815910" y="431800"/>
                </a:lnTo>
                <a:cubicBezTo>
                  <a:pt x="1885760" y="393700"/>
                  <a:pt x="1885760" y="368300"/>
                  <a:pt x="1885760" y="330200"/>
                </a:cubicBezTo>
                <a:cubicBezTo>
                  <a:pt x="1885760" y="292100"/>
                  <a:pt x="1860360" y="228600"/>
                  <a:pt x="1809560" y="228600"/>
                </a:cubicBezTo>
                <a:lnTo>
                  <a:pt x="1415924" y="228600"/>
                </a:lnTo>
                <a:cubicBezTo>
                  <a:pt x="1346073" y="215900"/>
                  <a:pt x="1327023" y="146050"/>
                  <a:pt x="1327023" y="114300"/>
                </a:cubicBezTo>
                <a:cubicBezTo>
                  <a:pt x="1327023" y="50800"/>
                  <a:pt x="1352423" y="19050"/>
                  <a:pt x="1434910" y="0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</a:schemeClr>
              </a:gs>
              <a:gs pos="78000">
                <a:schemeClr val="accent6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448C3D-40AA-4BCF-3C9A-756AD27D2664}"/>
              </a:ext>
            </a:extLst>
          </p:cNvPr>
          <p:cNvSpPr txBox="1"/>
          <p:nvPr/>
        </p:nvSpPr>
        <p:spPr>
          <a:xfrm>
            <a:off x="2306945" y="2293635"/>
            <a:ext cx="3093154" cy="2743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400" dirty="0">
                <a:solidFill>
                  <a:srgbClr val="A7B8B4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8120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FD5C4C9-8552-722C-2803-74944EE3DD51}"/>
              </a:ext>
            </a:extLst>
          </p:cNvPr>
          <p:cNvGrpSpPr/>
          <p:nvPr/>
        </p:nvGrpSpPr>
        <p:grpSpPr>
          <a:xfrm>
            <a:off x="10884391" y="422802"/>
            <a:ext cx="1262449" cy="4051559"/>
            <a:chOff x="7845406" y="1264564"/>
            <a:chExt cx="1262449" cy="40515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3AD2070-04A1-7704-A2D7-0688146B0DFD}"/>
                </a:ext>
              </a:extLst>
            </p:cNvPr>
            <p:cNvSpPr>
              <a:spLocks/>
            </p:cNvSpPr>
            <p:nvPr/>
          </p:nvSpPr>
          <p:spPr>
            <a:xfrm rot="5400000">
              <a:off x="6270493" y="2839477"/>
              <a:ext cx="4051559" cy="901733"/>
            </a:xfrm>
            <a:custGeom>
              <a:avLst/>
              <a:gdLst>
                <a:gd name="connsiteX0" fmla="*/ 0 w 4051559"/>
                <a:gd name="connsiteY0" fmla="*/ 722972 h 901733"/>
                <a:gd name="connsiteX1" fmla="*/ 0 w 4051559"/>
                <a:gd name="connsiteY1" fmla="*/ 178753 h 901733"/>
                <a:gd name="connsiteX2" fmla="*/ 6704 w 4051559"/>
                <a:gd name="connsiteY2" fmla="*/ 143044 h 901733"/>
                <a:gd name="connsiteX3" fmla="*/ 88224 w 4051559"/>
                <a:gd name="connsiteY3" fmla="*/ 76998 h 901733"/>
                <a:gd name="connsiteX4" fmla="*/ 96733 w 4051559"/>
                <a:gd name="connsiteY4" fmla="*/ 76192 h 901733"/>
                <a:gd name="connsiteX5" fmla="*/ 99999 w 4051559"/>
                <a:gd name="connsiteY5" fmla="*/ 60984 h 901733"/>
                <a:gd name="connsiteX6" fmla="*/ 197868 w 4051559"/>
                <a:gd name="connsiteY6" fmla="*/ 0 h 901733"/>
                <a:gd name="connsiteX7" fmla="*/ 1091089 w 4051559"/>
                <a:gd name="connsiteY7" fmla="*/ 0 h 901733"/>
                <a:gd name="connsiteX8" fmla="*/ 1467480 w 4051559"/>
                <a:gd name="connsiteY8" fmla="*/ 0 h 901733"/>
                <a:gd name="connsiteX9" fmla="*/ 1701965 w 4051559"/>
                <a:gd name="connsiteY9" fmla="*/ 0 h 901733"/>
                <a:gd name="connsiteX10" fmla="*/ 1973202 w 4051559"/>
                <a:gd name="connsiteY10" fmla="*/ 0 h 901733"/>
                <a:gd name="connsiteX11" fmla="*/ 2349593 w 4051559"/>
                <a:gd name="connsiteY11" fmla="*/ 0 h 901733"/>
                <a:gd name="connsiteX12" fmla="*/ 2584078 w 4051559"/>
                <a:gd name="connsiteY12" fmla="*/ 0 h 901733"/>
                <a:gd name="connsiteX13" fmla="*/ 3242814 w 4051559"/>
                <a:gd name="connsiteY13" fmla="*/ 0 h 901733"/>
                <a:gd name="connsiteX14" fmla="*/ 3853691 w 4051559"/>
                <a:gd name="connsiteY14" fmla="*/ 0 h 901733"/>
                <a:gd name="connsiteX15" fmla="*/ 3951559 w 4051559"/>
                <a:gd name="connsiteY15" fmla="*/ 60984 h 901733"/>
                <a:gd name="connsiteX16" fmla="*/ 3954825 w 4051559"/>
                <a:gd name="connsiteY16" fmla="*/ 76192 h 901733"/>
                <a:gd name="connsiteX17" fmla="*/ 3963335 w 4051559"/>
                <a:gd name="connsiteY17" fmla="*/ 76998 h 901733"/>
                <a:gd name="connsiteX18" fmla="*/ 4051559 w 4051559"/>
                <a:gd name="connsiteY18" fmla="*/ 178758 h 901733"/>
                <a:gd name="connsiteX19" fmla="*/ 4051559 w 4051559"/>
                <a:gd name="connsiteY19" fmla="*/ 722977 h 901733"/>
                <a:gd name="connsiteX20" fmla="*/ 4044855 w 4051559"/>
                <a:gd name="connsiteY20" fmla="*/ 758687 h 901733"/>
                <a:gd name="connsiteX21" fmla="*/ 3963336 w 4051559"/>
                <a:gd name="connsiteY21" fmla="*/ 824734 h 901733"/>
                <a:gd name="connsiteX22" fmla="*/ 3954826 w 4051559"/>
                <a:gd name="connsiteY22" fmla="*/ 825540 h 901733"/>
                <a:gd name="connsiteX23" fmla="*/ 3951560 w 4051559"/>
                <a:gd name="connsiteY23" fmla="*/ 840749 h 901733"/>
                <a:gd name="connsiteX24" fmla="*/ 3853692 w 4051559"/>
                <a:gd name="connsiteY24" fmla="*/ 901733 h 901733"/>
                <a:gd name="connsiteX25" fmla="*/ 3242815 w 4051559"/>
                <a:gd name="connsiteY25" fmla="*/ 901733 h 901733"/>
                <a:gd name="connsiteX26" fmla="*/ 2584079 w 4051559"/>
                <a:gd name="connsiteY26" fmla="*/ 901733 h 901733"/>
                <a:gd name="connsiteX27" fmla="*/ 2349594 w 4051559"/>
                <a:gd name="connsiteY27" fmla="*/ 901733 h 901733"/>
                <a:gd name="connsiteX28" fmla="*/ 1973203 w 4051559"/>
                <a:gd name="connsiteY28" fmla="*/ 901733 h 901733"/>
                <a:gd name="connsiteX29" fmla="*/ 1701966 w 4051559"/>
                <a:gd name="connsiteY29" fmla="*/ 901733 h 901733"/>
                <a:gd name="connsiteX30" fmla="*/ 1467481 w 4051559"/>
                <a:gd name="connsiteY30" fmla="*/ 901733 h 901733"/>
                <a:gd name="connsiteX31" fmla="*/ 1091090 w 4051559"/>
                <a:gd name="connsiteY31" fmla="*/ 901733 h 901733"/>
                <a:gd name="connsiteX32" fmla="*/ 197869 w 4051559"/>
                <a:gd name="connsiteY32" fmla="*/ 901733 h 901733"/>
                <a:gd name="connsiteX33" fmla="*/ 100000 w 4051559"/>
                <a:gd name="connsiteY33" fmla="*/ 840749 h 901733"/>
                <a:gd name="connsiteX34" fmla="*/ 96734 w 4051559"/>
                <a:gd name="connsiteY34" fmla="*/ 825540 h 901733"/>
                <a:gd name="connsiteX35" fmla="*/ 88225 w 4051559"/>
                <a:gd name="connsiteY35" fmla="*/ 824734 h 901733"/>
                <a:gd name="connsiteX36" fmla="*/ 0 w 4051559"/>
                <a:gd name="connsiteY36" fmla="*/ 722972 h 90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51559" h="901733">
                  <a:moveTo>
                    <a:pt x="0" y="722972"/>
                  </a:move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722977"/>
                  </a:lnTo>
                  <a:lnTo>
                    <a:pt x="4044855" y="758687"/>
                  </a:lnTo>
                  <a:cubicBezTo>
                    <a:pt x="4031843" y="792097"/>
                    <a:pt x="4001098" y="817470"/>
                    <a:pt x="3963336" y="824734"/>
                  </a:cubicBezTo>
                  <a:lnTo>
                    <a:pt x="3954826" y="825540"/>
                  </a:lnTo>
                  <a:lnTo>
                    <a:pt x="3951560" y="840749"/>
                  </a:lnTo>
                  <a:cubicBezTo>
                    <a:pt x="3935435" y="876587"/>
                    <a:pt x="3897688" y="901733"/>
                    <a:pt x="3853692" y="901733"/>
                  </a:cubicBezTo>
                  <a:lnTo>
                    <a:pt x="3242815" y="901733"/>
                  </a:lnTo>
                  <a:lnTo>
                    <a:pt x="2584079" y="901733"/>
                  </a:lnTo>
                  <a:lnTo>
                    <a:pt x="2349594" y="901733"/>
                  </a:lnTo>
                  <a:lnTo>
                    <a:pt x="1973203" y="901733"/>
                  </a:lnTo>
                  <a:lnTo>
                    <a:pt x="1701966" y="901733"/>
                  </a:lnTo>
                  <a:lnTo>
                    <a:pt x="1467481" y="901733"/>
                  </a:lnTo>
                  <a:lnTo>
                    <a:pt x="1091090" y="901733"/>
                  </a:lnTo>
                  <a:lnTo>
                    <a:pt x="197869" y="901733"/>
                  </a:lnTo>
                  <a:cubicBezTo>
                    <a:pt x="153873" y="901733"/>
                    <a:pt x="116125" y="876587"/>
                    <a:pt x="100000" y="840749"/>
                  </a:cubicBezTo>
                  <a:lnTo>
                    <a:pt x="96734" y="825540"/>
                  </a:lnTo>
                  <a:lnTo>
                    <a:pt x="88225" y="824734"/>
                  </a:lnTo>
                  <a:cubicBezTo>
                    <a:pt x="37874" y="815049"/>
                    <a:pt x="0" y="773169"/>
                    <a:pt x="0" y="722972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-1397000" ty="2476500" sx="100000" sy="100000" flip="none" algn="tl"/>
            </a:blipFill>
            <a:ln w="25400">
              <a:solidFill>
                <a:srgbClr val="28554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712B2E-F85A-92B5-AF5B-C1A88A83D116}"/>
                </a:ext>
              </a:extLst>
            </p:cNvPr>
            <p:cNvSpPr txBox="1"/>
            <p:nvPr/>
          </p:nvSpPr>
          <p:spPr>
            <a:xfrm>
              <a:off x="8019273" y="2784687"/>
              <a:ext cx="553998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008498-985C-183C-C0A7-F1026811A63A}"/>
                </a:ext>
              </a:extLst>
            </p:cNvPr>
            <p:cNvSpPr txBox="1"/>
            <p:nvPr/>
          </p:nvSpPr>
          <p:spPr>
            <a:xfrm>
              <a:off x="7891898" y="141495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艾迪鹅演示引擎标题体 Normal" panose="02000600000000000000" pitchFamily="2" charset="-122"/>
                  <a:ea typeface="艾迪鹅演示引擎标题体 Normal" panose="02000600000000000000" pitchFamily="2" charset="-122"/>
                  <a:cs typeface="艾迪鹅演示引擎标题体 Normal" panose="02000600000000000000" pitchFamily="2" charset="-122"/>
                </a:rPr>
                <a:t>贰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48D5DF7-3261-007F-72F6-3DEC6BAEE7A4}"/>
                </a:ext>
              </a:extLst>
            </p:cNvPr>
            <p:cNvSpPr/>
            <p:nvPr/>
          </p:nvSpPr>
          <p:spPr>
            <a:xfrm>
              <a:off x="7896751" y="2394206"/>
              <a:ext cx="1211104" cy="229016"/>
            </a:xfrm>
            <a:custGeom>
              <a:avLst/>
              <a:gdLst>
                <a:gd name="connsiteX0" fmla="*/ 1434910 w 3492056"/>
                <a:gd name="connsiteY0" fmla="*/ 0 h 660337"/>
                <a:gd name="connsiteX1" fmla="*/ 2323846 w 3492056"/>
                <a:gd name="connsiteY1" fmla="*/ 0 h 660337"/>
                <a:gd name="connsiteX2" fmla="*/ 2323846 w 3492056"/>
                <a:gd name="connsiteY2" fmla="*/ 12700 h 660337"/>
                <a:gd name="connsiteX3" fmla="*/ 1580960 w 3492056"/>
                <a:gd name="connsiteY3" fmla="*/ 12700 h 660337"/>
                <a:gd name="connsiteX4" fmla="*/ 1511110 w 3492056"/>
                <a:gd name="connsiteY4" fmla="*/ 114300 h 660337"/>
                <a:gd name="connsiteX5" fmla="*/ 1580960 w 3492056"/>
                <a:gd name="connsiteY5" fmla="*/ 215900 h 660337"/>
                <a:gd name="connsiteX6" fmla="*/ 1968246 w 3492056"/>
                <a:gd name="connsiteY6" fmla="*/ 215900 h 660337"/>
                <a:gd name="connsiteX7" fmla="*/ 2069846 w 3492056"/>
                <a:gd name="connsiteY7" fmla="*/ 330200 h 660337"/>
                <a:gd name="connsiteX8" fmla="*/ 1980946 w 3492056"/>
                <a:gd name="connsiteY8" fmla="*/ 444500 h 660337"/>
                <a:gd name="connsiteX9" fmla="*/ 260350 w 3492056"/>
                <a:gd name="connsiteY9" fmla="*/ 444500 h 660337"/>
                <a:gd name="connsiteX10" fmla="*/ 184150 w 3492056"/>
                <a:gd name="connsiteY10" fmla="*/ 546037 h 660337"/>
                <a:gd name="connsiteX11" fmla="*/ 247650 w 3492056"/>
                <a:gd name="connsiteY11" fmla="*/ 641287 h 660337"/>
                <a:gd name="connsiteX12" fmla="*/ 692087 w 3492056"/>
                <a:gd name="connsiteY12" fmla="*/ 647637 h 660337"/>
                <a:gd name="connsiteX13" fmla="*/ 1365123 w 3492056"/>
                <a:gd name="connsiteY13" fmla="*/ 647637 h 660337"/>
                <a:gd name="connsiteX14" fmla="*/ 2279396 w 3492056"/>
                <a:gd name="connsiteY14" fmla="*/ 647637 h 660337"/>
                <a:gd name="connsiteX15" fmla="*/ 2641283 w 3492056"/>
                <a:gd name="connsiteY15" fmla="*/ 647637 h 660337"/>
                <a:gd name="connsiteX16" fmla="*/ 3492056 w 3492056"/>
                <a:gd name="connsiteY16" fmla="*/ 660337 h 660337"/>
                <a:gd name="connsiteX17" fmla="*/ 82550 w 3492056"/>
                <a:gd name="connsiteY17" fmla="*/ 660337 h 660337"/>
                <a:gd name="connsiteX18" fmla="*/ 0 w 3492056"/>
                <a:gd name="connsiteY18" fmla="*/ 546037 h 660337"/>
                <a:gd name="connsiteX19" fmla="*/ 95250 w 3492056"/>
                <a:gd name="connsiteY19" fmla="*/ 431800 h 660337"/>
                <a:gd name="connsiteX20" fmla="*/ 1815910 w 3492056"/>
                <a:gd name="connsiteY20" fmla="*/ 431800 h 660337"/>
                <a:gd name="connsiteX21" fmla="*/ 1885760 w 3492056"/>
                <a:gd name="connsiteY21" fmla="*/ 330200 h 660337"/>
                <a:gd name="connsiteX22" fmla="*/ 1809560 w 3492056"/>
                <a:gd name="connsiteY22" fmla="*/ 228600 h 660337"/>
                <a:gd name="connsiteX23" fmla="*/ 1415924 w 3492056"/>
                <a:gd name="connsiteY23" fmla="*/ 228600 h 660337"/>
                <a:gd name="connsiteX24" fmla="*/ 1327023 w 3492056"/>
                <a:gd name="connsiteY24" fmla="*/ 114300 h 660337"/>
                <a:gd name="connsiteX25" fmla="*/ 1434910 w 3492056"/>
                <a:gd name="connsiteY25" fmla="*/ 0 h 6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92056" h="660337">
                  <a:moveTo>
                    <a:pt x="1434910" y="0"/>
                  </a:moveTo>
                  <a:lnTo>
                    <a:pt x="2323846" y="0"/>
                  </a:lnTo>
                  <a:lnTo>
                    <a:pt x="2323846" y="12700"/>
                  </a:lnTo>
                  <a:lnTo>
                    <a:pt x="1580960" y="12700"/>
                  </a:lnTo>
                  <a:cubicBezTo>
                    <a:pt x="1523810" y="25400"/>
                    <a:pt x="1511110" y="76200"/>
                    <a:pt x="1511110" y="114300"/>
                  </a:cubicBezTo>
                  <a:cubicBezTo>
                    <a:pt x="1511110" y="127000"/>
                    <a:pt x="1530160" y="215900"/>
                    <a:pt x="1580960" y="215900"/>
                  </a:cubicBezTo>
                  <a:lnTo>
                    <a:pt x="1968246" y="215900"/>
                  </a:lnTo>
                  <a:cubicBezTo>
                    <a:pt x="2057146" y="241300"/>
                    <a:pt x="2069846" y="279400"/>
                    <a:pt x="2069846" y="330200"/>
                  </a:cubicBezTo>
                  <a:cubicBezTo>
                    <a:pt x="2069846" y="361950"/>
                    <a:pt x="2044446" y="444500"/>
                    <a:pt x="1980946" y="444500"/>
                  </a:cubicBezTo>
                  <a:lnTo>
                    <a:pt x="260350" y="444500"/>
                  </a:lnTo>
                  <a:cubicBezTo>
                    <a:pt x="196850" y="457200"/>
                    <a:pt x="184150" y="507937"/>
                    <a:pt x="184150" y="546037"/>
                  </a:cubicBezTo>
                  <a:cubicBezTo>
                    <a:pt x="184150" y="571437"/>
                    <a:pt x="190500" y="634937"/>
                    <a:pt x="247650" y="641287"/>
                  </a:cubicBezTo>
                  <a:cubicBezTo>
                    <a:pt x="387350" y="653987"/>
                    <a:pt x="546037" y="647637"/>
                    <a:pt x="692087" y="647637"/>
                  </a:cubicBezTo>
                  <a:lnTo>
                    <a:pt x="1365123" y="647637"/>
                  </a:lnTo>
                  <a:cubicBezTo>
                    <a:pt x="1669860" y="647637"/>
                    <a:pt x="1974596" y="641287"/>
                    <a:pt x="2279396" y="647637"/>
                  </a:cubicBezTo>
                  <a:cubicBezTo>
                    <a:pt x="2400046" y="647637"/>
                    <a:pt x="2520633" y="641287"/>
                    <a:pt x="2641283" y="647637"/>
                  </a:cubicBezTo>
                  <a:cubicBezTo>
                    <a:pt x="2920683" y="660337"/>
                    <a:pt x="3212719" y="622237"/>
                    <a:pt x="3492056" y="660337"/>
                  </a:cubicBezTo>
                  <a:lnTo>
                    <a:pt x="82550" y="660337"/>
                  </a:lnTo>
                  <a:cubicBezTo>
                    <a:pt x="12700" y="628587"/>
                    <a:pt x="0" y="590487"/>
                    <a:pt x="0" y="546037"/>
                  </a:cubicBezTo>
                  <a:cubicBezTo>
                    <a:pt x="0" y="495237"/>
                    <a:pt x="38100" y="431800"/>
                    <a:pt x="95250" y="431800"/>
                  </a:cubicBezTo>
                  <a:lnTo>
                    <a:pt x="1815910" y="431800"/>
                  </a:lnTo>
                  <a:cubicBezTo>
                    <a:pt x="1885760" y="393700"/>
                    <a:pt x="1885760" y="368300"/>
                    <a:pt x="1885760" y="330200"/>
                  </a:cubicBezTo>
                  <a:cubicBezTo>
                    <a:pt x="1885760" y="292100"/>
                    <a:pt x="1860360" y="228600"/>
                    <a:pt x="1809560" y="228600"/>
                  </a:cubicBezTo>
                  <a:lnTo>
                    <a:pt x="1415924" y="228600"/>
                  </a:lnTo>
                  <a:cubicBezTo>
                    <a:pt x="1346073" y="215900"/>
                    <a:pt x="1327023" y="146050"/>
                    <a:pt x="1327023" y="114300"/>
                  </a:cubicBezTo>
                  <a:cubicBezTo>
                    <a:pt x="1327023" y="50800"/>
                    <a:pt x="1352423" y="19050"/>
                    <a:pt x="143491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20000"/>
                    <a:lumOff val="80000"/>
                  </a:schemeClr>
                </a:gs>
                <a:gs pos="78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17E0EF5-52C9-824D-F115-6E3466B618B7}"/>
              </a:ext>
            </a:extLst>
          </p:cNvPr>
          <p:cNvGrpSpPr/>
          <p:nvPr/>
        </p:nvGrpSpPr>
        <p:grpSpPr>
          <a:xfrm>
            <a:off x="1082675" y="1542952"/>
            <a:ext cx="1993529" cy="4051559"/>
            <a:chOff x="1019175" y="1666952"/>
            <a:chExt cx="1993529" cy="405155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4094A6F-0911-163D-CE23-1C08DA060DBE}"/>
                </a:ext>
              </a:extLst>
            </p:cNvPr>
            <p:cNvSpPr>
              <a:spLocks/>
            </p:cNvSpPr>
            <p:nvPr/>
          </p:nvSpPr>
          <p:spPr>
            <a:xfrm rot="5400000">
              <a:off x="-9840" y="2695967"/>
              <a:ext cx="4051559" cy="1993529"/>
            </a:xfrm>
            <a:custGeom>
              <a:avLst/>
              <a:gdLst>
                <a:gd name="connsiteX0" fmla="*/ 0 w 4051559"/>
                <a:gd name="connsiteY0" fmla="*/ 1814768 h 1993529"/>
                <a:gd name="connsiteX1" fmla="*/ 0 w 4051559"/>
                <a:gd name="connsiteY1" fmla="*/ 1270549 h 1993529"/>
                <a:gd name="connsiteX2" fmla="*/ 0 w 4051559"/>
                <a:gd name="connsiteY2" fmla="*/ 1270548 h 1993529"/>
                <a:gd name="connsiteX3" fmla="*/ 0 w 4051559"/>
                <a:gd name="connsiteY3" fmla="*/ 906617 h 1993529"/>
                <a:gd name="connsiteX4" fmla="*/ 0 w 4051559"/>
                <a:gd name="connsiteY4" fmla="*/ 906616 h 1993529"/>
                <a:gd name="connsiteX5" fmla="*/ 0 w 4051559"/>
                <a:gd name="connsiteY5" fmla="*/ 722972 h 1993529"/>
                <a:gd name="connsiteX6" fmla="*/ 0 w 4051559"/>
                <a:gd name="connsiteY6" fmla="*/ 542685 h 1993529"/>
                <a:gd name="connsiteX7" fmla="*/ 0 w 4051559"/>
                <a:gd name="connsiteY7" fmla="*/ 178753 h 1993529"/>
                <a:gd name="connsiteX8" fmla="*/ 6704 w 4051559"/>
                <a:gd name="connsiteY8" fmla="*/ 143044 h 1993529"/>
                <a:gd name="connsiteX9" fmla="*/ 88224 w 4051559"/>
                <a:gd name="connsiteY9" fmla="*/ 76998 h 1993529"/>
                <a:gd name="connsiteX10" fmla="*/ 96733 w 4051559"/>
                <a:gd name="connsiteY10" fmla="*/ 76192 h 1993529"/>
                <a:gd name="connsiteX11" fmla="*/ 99999 w 4051559"/>
                <a:gd name="connsiteY11" fmla="*/ 60984 h 1993529"/>
                <a:gd name="connsiteX12" fmla="*/ 197868 w 4051559"/>
                <a:gd name="connsiteY12" fmla="*/ 0 h 1993529"/>
                <a:gd name="connsiteX13" fmla="*/ 1091089 w 4051559"/>
                <a:gd name="connsiteY13" fmla="*/ 0 h 1993529"/>
                <a:gd name="connsiteX14" fmla="*/ 1467480 w 4051559"/>
                <a:gd name="connsiteY14" fmla="*/ 0 h 1993529"/>
                <a:gd name="connsiteX15" fmla="*/ 1701965 w 4051559"/>
                <a:gd name="connsiteY15" fmla="*/ 0 h 1993529"/>
                <a:gd name="connsiteX16" fmla="*/ 1973202 w 4051559"/>
                <a:gd name="connsiteY16" fmla="*/ 0 h 1993529"/>
                <a:gd name="connsiteX17" fmla="*/ 2349593 w 4051559"/>
                <a:gd name="connsiteY17" fmla="*/ 0 h 1993529"/>
                <a:gd name="connsiteX18" fmla="*/ 2584078 w 4051559"/>
                <a:gd name="connsiteY18" fmla="*/ 0 h 1993529"/>
                <a:gd name="connsiteX19" fmla="*/ 3242814 w 4051559"/>
                <a:gd name="connsiteY19" fmla="*/ 0 h 1993529"/>
                <a:gd name="connsiteX20" fmla="*/ 3853691 w 4051559"/>
                <a:gd name="connsiteY20" fmla="*/ 0 h 1993529"/>
                <a:gd name="connsiteX21" fmla="*/ 3951559 w 4051559"/>
                <a:gd name="connsiteY21" fmla="*/ 60984 h 1993529"/>
                <a:gd name="connsiteX22" fmla="*/ 3954825 w 4051559"/>
                <a:gd name="connsiteY22" fmla="*/ 76192 h 1993529"/>
                <a:gd name="connsiteX23" fmla="*/ 3963335 w 4051559"/>
                <a:gd name="connsiteY23" fmla="*/ 76998 h 1993529"/>
                <a:gd name="connsiteX24" fmla="*/ 4051559 w 4051559"/>
                <a:gd name="connsiteY24" fmla="*/ 178758 h 1993529"/>
                <a:gd name="connsiteX25" fmla="*/ 4051559 w 4051559"/>
                <a:gd name="connsiteY25" fmla="*/ 542690 h 1993529"/>
                <a:gd name="connsiteX26" fmla="*/ 4051559 w 4051559"/>
                <a:gd name="connsiteY26" fmla="*/ 722977 h 1993529"/>
                <a:gd name="connsiteX27" fmla="*/ 4051559 w 4051559"/>
                <a:gd name="connsiteY27" fmla="*/ 906622 h 1993529"/>
                <a:gd name="connsiteX28" fmla="*/ 4051559 w 4051559"/>
                <a:gd name="connsiteY28" fmla="*/ 1086909 h 1993529"/>
                <a:gd name="connsiteX29" fmla="*/ 4051559 w 4051559"/>
                <a:gd name="connsiteY29" fmla="*/ 1270554 h 1993529"/>
                <a:gd name="connsiteX30" fmla="*/ 4051559 w 4051559"/>
                <a:gd name="connsiteY30" fmla="*/ 1450841 h 1993529"/>
                <a:gd name="connsiteX31" fmla="*/ 4051559 w 4051559"/>
                <a:gd name="connsiteY31" fmla="*/ 1814773 h 1993529"/>
                <a:gd name="connsiteX32" fmla="*/ 4044855 w 4051559"/>
                <a:gd name="connsiteY32" fmla="*/ 1850483 h 1993529"/>
                <a:gd name="connsiteX33" fmla="*/ 3963336 w 4051559"/>
                <a:gd name="connsiteY33" fmla="*/ 1916530 h 1993529"/>
                <a:gd name="connsiteX34" fmla="*/ 3954826 w 4051559"/>
                <a:gd name="connsiteY34" fmla="*/ 1917336 h 1993529"/>
                <a:gd name="connsiteX35" fmla="*/ 3951560 w 4051559"/>
                <a:gd name="connsiteY35" fmla="*/ 1932545 h 1993529"/>
                <a:gd name="connsiteX36" fmla="*/ 3853692 w 4051559"/>
                <a:gd name="connsiteY36" fmla="*/ 1993529 h 1993529"/>
                <a:gd name="connsiteX37" fmla="*/ 3242815 w 4051559"/>
                <a:gd name="connsiteY37" fmla="*/ 1993529 h 1993529"/>
                <a:gd name="connsiteX38" fmla="*/ 2584079 w 4051559"/>
                <a:gd name="connsiteY38" fmla="*/ 1993529 h 1993529"/>
                <a:gd name="connsiteX39" fmla="*/ 2349594 w 4051559"/>
                <a:gd name="connsiteY39" fmla="*/ 1993529 h 1993529"/>
                <a:gd name="connsiteX40" fmla="*/ 1973203 w 4051559"/>
                <a:gd name="connsiteY40" fmla="*/ 1993529 h 1993529"/>
                <a:gd name="connsiteX41" fmla="*/ 1701966 w 4051559"/>
                <a:gd name="connsiteY41" fmla="*/ 1993529 h 1993529"/>
                <a:gd name="connsiteX42" fmla="*/ 1467481 w 4051559"/>
                <a:gd name="connsiteY42" fmla="*/ 1993529 h 1993529"/>
                <a:gd name="connsiteX43" fmla="*/ 1091090 w 4051559"/>
                <a:gd name="connsiteY43" fmla="*/ 1993529 h 1993529"/>
                <a:gd name="connsiteX44" fmla="*/ 197869 w 4051559"/>
                <a:gd name="connsiteY44" fmla="*/ 1993529 h 1993529"/>
                <a:gd name="connsiteX45" fmla="*/ 100000 w 4051559"/>
                <a:gd name="connsiteY45" fmla="*/ 1932545 h 1993529"/>
                <a:gd name="connsiteX46" fmla="*/ 96734 w 4051559"/>
                <a:gd name="connsiteY46" fmla="*/ 1917336 h 1993529"/>
                <a:gd name="connsiteX47" fmla="*/ 88225 w 4051559"/>
                <a:gd name="connsiteY47" fmla="*/ 1916530 h 1993529"/>
                <a:gd name="connsiteX48" fmla="*/ 0 w 4051559"/>
                <a:gd name="connsiteY48" fmla="*/ 1814768 h 199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051559" h="1993529">
                  <a:moveTo>
                    <a:pt x="0" y="1814768"/>
                  </a:moveTo>
                  <a:lnTo>
                    <a:pt x="0" y="1270549"/>
                  </a:lnTo>
                  <a:lnTo>
                    <a:pt x="0" y="1270548"/>
                  </a:lnTo>
                  <a:lnTo>
                    <a:pt x="0" y="906617"/>
                  </a:lnTo>
                  <a:lnTo>
                    <a:pt x="0" y="906616"/>
                  </a:lnTo>
                  <a:lnTo>
                    <a:pt x="0" y="722972"/>
                  </a:lnTo>
                  <a:lnTo>
                    <a:pt x="0" y="542685"/>
                  </a:ln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542690"/>
                  </a:lnTo>
                  <a:lnTo>
                    <a:pt x="4051559" y="722977"/>
                  </a:lnTo>
                  <a:lnTo>
                    <a:pt x="4051559" y="906622"/>
                  </a:lnTo>
                  <a:lnTo>
                    <a:pt x="4051559" y="1086909"/>
                  </a:lnTo>
                  <a:lnTo>
                    <a:pt x="4051559" y="1270554"/>
                  </a:lnTo>
                  <a:lnTo>
                    <a:pt x="4051559" y="1450841"/>
                  </a:lnTo>
                  <a:lnTo>
                    <a:pt x="4051559" y="1814773"/>
                  </a:lnTo>
                  <a:lnTo>
                    <a:pt x="4044855" y="1850483"/>
                  </a:lnTo>
                  <a:cubicBezTo>
                    <a:pt x="4031843" y="1883893"/>
                    <a:pt x="4001098" y="1909266"/>
                    <a:pt x="3963336" y="1916530"/>
                  </a:cubicBezTo>
                  <a:lnTo>
                    <a:pt x="3954826" y="1917336"/>
                  </a:lnTo>
                  <a:lnTo>
                    <a:pt x="3951560" y="1932545"/>
                  </a:lnTo>
                  <a:cubicBezTo>
                    <a:pt x="3935435" y="1968383"/>
                    <a:pt x="3897688" y="1993529"/>
                    <a:pt x="3853692" y="1993529"/>
                  </a:cubicBezTo>
                  <a:lnTo>
                    <a:pt x="3242815" y="1993529"/>
                  </a:lnTo>
                  <a:lnTo>
                    <a:pt x="2584079" y="1993529"/>
                  </a:lnTo>
                  <a:lnTo>
                    <a:pt x="2349594" y="1993529"/>
                  </a:lnTo>
                  <a:lnTo>
                    <a:pt x="1973203" y="1993529"/>
                  </a:lnTo>
                  <a:lnTo>
                    <a:pt x="1701966" y="1993529"/>
                  </a:lnTo>
                  <a:lnTo>
                    <a:pt x="1467481" y="1993529"/>
                  </a:lnTo>
                  <a:lnTo>
                    <a:pt x="1091090" y="1993529"/>
                  </a:lnTo>
                  <a:lnTo>
                    <a:pt x="197869" y="1993529"/>
                  </a:lnTo>
                  <a:cubicBezTo>
                    <a:pt x="153873" y="1993529"/>
                    <a:pt x="116125" y="1968383"/>
                    <a:pt x="100000" y="1932545"/>
                  </a:cubicBezTo>
                  <a:lnTo>
                    <a:pt x="96734" y="1917336"/>
                  </a:lnTo>
                  <a:lnTo>
                    <a:pt x="88225" y="1916530"/>
                  </a:lnTo>
                  <a:cubicBezTo>
                    <a:pt x="37874" y="1906845"/>
                    <a:pt x="0" y="1864965"/>
                    <a:pt x="0" y="1814768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0C615C"/>
                  </a:gs>
                  <a:gs pos="100000">
                    <a:srgbClr val="589382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457C7E1-60DC-8411-895C-6FABDE9223AC}"/>
                </a:ext>
              </a:extLst>
            </p:cNvPr>
            <p:cNvGrpSpPr/>
            <p:nvPr/>
          </p:nvGrpSpPr>
          <p:grpSpPr>
            <a:xfrm>
              <a:off x="1572605" y="1781285"/>
              <a:ext cx="886669" cy="628815"/>
              <a:chOff x="1572605" y="1781285"/>
              <a:chExt cx="886669" cy="628815"/>
            </a:xfrm>
          </p:grpSpPr>
          <p:pic>
            <p:nvPicPr>
              <p:cNvPr id="2" name="Picture 4">
                <a:extLst>
                  <a:ext uri="{FF2B5EF4-FFF2-40B4-BE49-F238E27FC236}">
                    <a16:creationId xmlns:a16="http://schemas.microsoft.com/office/drawing/2014/main" id="{5A46B5B2-2ED9-A214-BBDF-4533748315B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6105" y="1781285"/>
                <a:ext cx="659670" cy="6288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 Box 39">
                <a:extLst>
                  <a:ext uri="{FF2B5EF4-FFF2-40B4-BE49-F238E27FC236}">
                    <a16:creationId xmlns:a16="http://schemas.microsoft.com/office/drawing/2014/main" id="{F83F09AD-E7F1-F994-3C39-671F7AE5C5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72605" y="1807591"/>
                <a:ext cx="886669" cy="518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25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1</a:t>
                </a:r>
                <a:endPara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 Box 9">
              <a:extLst>
                <a:ext uri="{FF2B5EF4-FFF2-40B4-BE49-F238E27FC236}">
                  <a16:creationId xmlns:a16="http://schemas.microsoft.com/office/drawing/2014/main" id="{38745D03-DEF8-8A5F-E4B9-D3A50910C1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5125" y="2499032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FDCC555-27D2-E492-56F8-1BEAB8CA5126}"/>
                </a:ext>
              </a:extLst>
            </p:cNvPr>
            <p:cNvSpPr txBox="1"/>
            <p:nvPr/>
          </p:nvSpPr>
          <p:spPr>
            <a:xfrm>
              <a:off x="1249807" y="3000120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AC3EE7D-6CA9-2C99-C8BB-BB8208DE5663}"/>
                </a:ext>
              </a:extLst>
            </p:cNvPr>
            <p:cNvSpPr txBox="1"/>
            <p:nvPr/>
          </p:nvSpPr>
          <p:spPr>
            <a:xfrm>
              <a:off x="1249807" y="4228904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A8A49A-A00C-77FF-3ADE-18085FAF6B78}"/>
              </a:ext>
            </a:extLst>
          </p:cNvPr>
          <p:cNvGrpSpPr/>
          <p:nvPr/>
        </p:nvGrpSpPr>
        <p:grpSpPr>
          <a:xfrm>
            <a:off x="3470275" y="1542952"/>
            <a:ext cx="1993529" cy="4051559"/>
            <a:chOff x="1019175" y="1666952"/>
            <a:chExt cx="1993529" cy="4051559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CD47A21-2532-D6E7-6B5C-E54B0752F690}"/>
                </a:ext>
              </a:extLst>
            </p:cNvPr>
            <p:cNvSpPr>
              <a:spLocks/>
            </p:cNvSpPr>
            <p:nvPr/>
          </p:nvSpPr>
          <p:spPr>
            <a:xfrm rot="5400000">
              <a:off x="-9840" y="2695967"/>
              <a:ext cx="4051559" cy="1993529"/>
            </a:xfrm>
            <a:custGeom>
              <a:avLst/>
              <a:gdLst>
                <a:gd name="connsiteX0" fmla="*/ 0 w 4051559"/>
                <a:gd name="connsiteY0" fmla="*/ 1814768 h 1993529"/>
                <a:gd name="connsiteX1" fmla="*/ 0 w 4051559"/>
                <a:gd name="connsiteY1" fmla="*/ 1270549 h 1993529"/>
                <a:gd name="connsiteX2" fmla="*/ 0 w 4051559"/>
                <a:gd name="connsiteY2" fmla="*/ 1270548 h 1993529"/>
                <a:gd name="connsiteX3" fmla="*/ 0 w 4051559"/>
                <a:gd name="connsiteY3" fmla="*/ 906617 h 1993529"/>
                <a:gd name="connsiteX4" fmla="*/ 0 w 4051559"/>
                <a:gd name="connsiteY4" fmla="*/ 906616 h 1993529"/>
                <a:gd name="connsiteX5" fmla="*/ 0 w 4051559"/>
                <a:gd name="connsiteY5" fmla="*/ 722972 h 1993529"/>
                <a:gd name="connsiteX6" fmla="*/ 0 w 4051559"/>
                <a:gd name="connsiteY6" fmla="*/ 542685 h 1993529"/>
                <a:gd name="connsiteX7" fmla="*/ 0 w 4051559"/>
                <a:gd name="connsiteY7" fmla="*/ 178753 h 1993529"/>
                <a:gd name="connsiteX8" fmla="*/ 6704 w 4051559"/>
                <a:gd name="connsiteY8" fmla="*/ 143044 h 1993529"/>
                <a:gd name="connsiteX9" fmla="*/ 88224 w 4051559"/>
                <a:gd name="connsiteY9" fmla="*/ 76998 h 1993529"/>
                <a:gd name="connsiteX10" fmla="*/ 96733 w 4051559"/>
                <a:gd name="connsiteY10" fmla="*/ 76192 h 1993529"/>
                <a:gd name="connsiteX11" fmla="*/ 99999 w 4051559"/>
                <a:gd name="connsiteY11" fmla="*/ 60984 h 1993529"/>
                <a:gd name="connsiteX12" fmla="*/ 197868 w 4051559"/>
                <a:gd name="connsiteY12" fmla="*/ 0 h 1993529"/>
                <a:gd name="connsiteX13" fmla="*/ 1091089 w 4051559"/>
                <a:gd name="connsiteY13" fmla="*/ 0 h 1993529"/>
                <a:gd name="connsiteX14" fmla="*/ 1467480 w 4051559"/>
                <a:gd name="connsiteY14" fmla="*/ 0 h 1993529"/>
                <a:gd name="connsiteX15" fmla="*/ 1701965 w 4051559"/>
                <a:gd name="connsiteY15" fmla="*/ 0 h 1993529"/>
                <a:gd name="connsiteX16" fmla="*/ 1973202 w 4051559"/>
                <a:gd name="connsiteY16" fmla="*/ 0 h 1993529"/>
                <a:gd name="connsiteX17" fmla="*/ 2349593 w 4051559"/>
                <a:gd name="connsiteY17" fmla="*/ 0 h 1993529"/>
                <a:gd name="connsiteX18" fmla="*/ 2584078 w 4051559"/>
                <a:gd name="connsiteY18" fmla="*/ 0 h 1993529"/>
                <a:gd name="connsiteX19" fmla="*/ 3242814 w 4051559"/>
                <a:gd name="connsiteY19" fmla="*/ 0 h 1993529"/>
                <a:gd name="connsiteX20" fmla="*/ 3853691 w 4051559"/>
                <a:gd name="connsiteY20" fmla="*/ 0 h 1993529"/>
                <a:gd name="connsiteX21" fmla="*/ 3951559 w 4051559"/>
                <a:gd name="connsiteY21" fmla="*/ 60984 h 1993529"/>
                <a:gd name="connsiteX22" fmla="*/ 3954825 w 4051559"/>
                <a:gd name="connsiteY22" fmla="*/ 76192 h 1993529"/>
                <a:gd name="connsiteX23" fmla="*/ 3963335 w 4051559"/>
                <a:gd name="connsiteY23" fmla="*/ 76998 h 1993529"/>
                <a:gd name="connsiteX24" fmla="*/ 4051559 w 4051559"/>
                <a:gd name="connsiteY24" fmla="*/ 178758 h 1993529"/>
                <a:gd name="connsiteX25" fmla="*/ 4051559 w 4051559"/>
                <a:gd name="connsiteY25" fmla="*/ 542690 h 1993529"/>
                <a:gd name="connsiteX26" fmla="*/ 4051559 w 4051559"/>
                <a:gd name="connsiteY26" fmla="*/ 722977 h 1993529"/>
                <a:gd name="connsiteX27" fmla="*/ 4051559 w 4051559"/>
                <a:gd name="connsiteY27" fmla="*/ 906622 h 1993529"/>
                <a:gd name="connsiteX28" fmla="*/ 4051559 w 4051559"/>
                <a:gd name="connsiteY28" fmla="*/ 1086909 h 1993529"/>
                <a:gd name="connsiteX29" fmla="*/ 4051559 w 4051559"/>
                <a:gd name="connsiteY29" fmla="*/ 1270554 h 1993529"/>
                <a:gd name="connsiteX30" fmla="*/ 4051559 w 4051559"/>
                <a:gd name="connsiteY30" fmla="*/ 1450841 h 1993529"/>
                <a:gd name="connsiteX31" fmla="*/ 4051559 w 4051559"/>
                <a:gd name="connsiteY31" fmla="*/ 1814773 h 1993529"/>
                <a:gd name="connsiteX32" fmla="*/ 4044855 w 4051559"/>
                <a:gd name="connsiteY32" fmla="*/ 1850483 h 1993529"/>
                <a:gd name="connsiteX33" fmla="*/ 3963336 w 4051559"/>
                <a:gd name="connsiteY33" fmla="*/ 1916530 h 1993529"/>
                <a:gd name="connsiteX34" fmla="*/ 3954826 w 4051559"/>
                <a:gd name="connsiteY34" fmla="*/ 1917336 h 1993529"/>
                <a:gd name="connsiteX35" fmla="*/ 3951560 w 4051559"/>
                <a:gd name="connsiteY35" fmla="*/ 1932545 h 1993529"/>
                <a:gd name="connsiteX36" fmla="*/ 3853692 w 4051559"/>
                <a:gd name="connsiteY36" fmla="*/ 1993529 h 1993529"/>
                <a:gd name="connsiteX37" fmla="*/ 3242815 w 4051559"/>
                <a:gd name="connsiteY37" fmla="*/ 1993529 h 1993529"/>
                <a:gd name="connsiteX38" fmla="*/ 2584079 w 4051559"/>
                <a:gd name="connsiteY38" fmla="*/ 1993529 h 1993529"/>
                <a:gd name="connsiteX39" fmla="*/ 2349594 w 4051559"/>
                <a:gd name="connsiteY39" fmla="*/ 1993529 h 1993529"/>
                <a:gd name="connsiteX40" fmla="*/ 1973203 w 4051559"/>
                <a:gd name="connsiteY40" fmla="*/ 1993529 h 1993529"/>
                <a:gd name="connsiteX41" fmla="*/ 1701966 w 4051559"/>
                <a:gd name="connsiteY41" fmla="*/ 1993529 h 1993529"/>
                <a:gd name="connsiteX42" fmla="*/ 1467481 w 4051559"/>
                <a:gd name="connsiteY42" fmla="*/ 1993529 h 1993529"/>
                <a:gd name="connsiteX43" fmla="*/ 1091090 w 4051559"/>
                <a:gd name="connsiteY43" fmla="*/ 1993529 h 1993529"/>
                <a:gd name="connsiteX44" fmla="*/ 197869 w 4051559"/>
                <a:gd name="connsiteY44" fmla="*/ 1993529 h 1993529"/>
                <a:gd name="connsiteX45" fmla="*/ 100000 w 4051559"/>
                <a:gd name="connsiteY45" fmla="*/ 1932545 h 1993529"/>
                <a:gd name="connsiteX46" fmla="*/ 96734 w 4051559"/>
                <a:gd name="connsiteY46" fmla="*/ 1917336 h 1993529"/>
                <a:gd name="connsiteX47" fmla="*/ 88225 w 4051559"/>
                <a:gd name="connsiteY47" fmla="*/ 1916530 h 1993529"/>
                <a:gd name="connsiteX48" fmla="*/ 0 w 4051559"/>
                <a:gd name="connsiteY48" fmla="*/ 1814768 h 199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051559" h="1993529">
                  <a:moveTo>
                    <a:pt x="0" y="1814768"/>
                  </a:moveTo>
                  <a:lnTo>
                    <a:pt x="0" y="1270549"/>
                  </a:lnTo>
                  <a:lnTo>
                    <a:pt x="0" y="1270548"/>
                  </a:lnTo>
                  <a:lnTo>
                    <a:pt x="0" y="906617"/>
                  </a:lnTo>
                  <a:lnTo>
                    <a:pt x="0" y="906616"/>
                  </a:lnTo>
                  <a:lnTo>
                    <a:pt x="0" y="722972"/>
                  </a:lnTo>
                  <a:lnTo>
                    <a:pt x="0" y="542685"/>
                  </a:ln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542690"/>
                  </a:lnTo>
                  <a:lnTo>
                    <a:pt x="4051559" y="722977"/>
                  </a:lnTo>
                  <a:lnTo>
                    <a:pt x="4051559" y="906622"/>
                  </a:lnTo>
                  <a:lnTo>
                    <a:pt x="4051559" y="1086909"/>
                  </a:lnTo>
                  <a:lnTo>
                    <a:pt x="4051559" y="1270554"/>
                  </a:lnTo>
                  <a:lnTo>
                    <a:pt x="4051559" y="1450841"/>
                  </a:lnTo>
                  <a:lnTo>
                    <a:pt x="4051559" y="1814773"/>
                  </a:lnTo>
                  <a:lnTo>
                    <a:pt x="4044855" y="1850483"/>
                  </a:lnTo>
                  <a:cubicBezTo>
                    <a:pt x="4031843" y="1883893"/>
                    <a:pt x="4001098" y="1909266"/>
                    <a:pt x="3963336" y="1916530"/>
                  </a:cubicBezTo>
                  <a:lnTo>
                    <a:pt x="3954826" y="1917336"/>
                  </a:lnTo>
                  <a:lnTo>
                    <a:pt x="3951560" y="1932545"/>
                  </a:lnTo>
                  <a:cubicBezTo>
                    <a:pt x="3935435" y="1968383"/>
                    <a:pt x="3897688" y="1993529"/>
                    <a:pt x="3853692" y="1993529"/>
                  </a:cubicBezTo>
                  <a:lnTo>
                    <a:pt x="3242815" y="1993529"/>
                  </a:lnTo>
                  <a:lnTo>
                    <a:pt x="2584079" y="1993529"/>
                  </a:lnTo>
                  <a:lnTo>
                    <a:pt x="2349594" y="1993529"/>
                  </a:lnTo>
                  <a:lnTo>
                    <a:pt x="1973203" y="1993529"/>
                  </a:lnTo>
                  <a:lnTo>
                    <a:pt x="1701966" y="1993529"/>
                  </a:lnTo>
                  <a:lnTo>
                    <a:pt x="1467481" y="1993529"/>
                  </a:lnTo>
                  <a:lnTo>
                    <a:pt x="1091090" y="1993529"/>
                  </a:lnTo>
                  <a:lnTo>
                    <a:pt x="197869" y="1993529"/>
                  </a:lnTo>
                  <a:cubicBezTo>
                    <a:pt x="153873" y="1993529"/>
                    <a:pt x="116125" y="1968383"/>
                    <a:pt x="100000" y="1932545"/>
                  </a:cubicBezTo>
                  <a:lnTo>
                    <a:pt x="96734" y="1917336"/>
                  </a:lnTo>
                  <a:lnTo>
                    <a:pt x="88225" y="1916530"/>
                  </a:lnTo>
                  <a:cubicBezTo>
                    <a:pt x="37874" y="1906845"/>
                    <a:pt x="0" y="1864965"/>
                    <a:pt x="0" y="1814768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0C615C"/>
                  </a:gs>
                  <a:gs pos="100000">
                    <a:srgbClr val="589382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0D46B64-85FC-4482-DB5A-71DC45462424}"/>
                </a:ext>
              </a:extLst>
            </p:cNvPr>
            <p:cNvGrpSpPr/>
            <p:nvPr/>
          </p:nvGrpSpPr>
          <p:grpSpPr>
            <a:xfrm>
              <a:off x="1572605" y="1781285"/>
              <a:ext cx="886669" cy="628815"/>
              <a:chOff x="1572605" y="1781285"/>
              <a:chExt cx="886669" cy="628815"/>
            </a:xfrm>
          </p:grpSpPr>
          <p:pic>
            <p:nvPicPr>
              <p:cNvPr id="25" name="Picture 4">
                <a:extLst>
                  <a:ext uri="{FF2B5EF4-FFF2-40B4-BE49-F238E27FC236}">
                    <a16:creationId xmlns:a16="http://schemas.microsoft.com/office/drawing/2014/main" id="{93E533E3-8E69-D1B9-9355-4E7AC896303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6105" y="1781285"/>
                <a:ext cx="659670" cy="6288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Text Box 39">
                <a:extLst>
                  <a:ext uri="{FF2B5EF4-FFF2-40B4-BE49-F238E27FC236}">
                    <a16:creationId xmlns:a16="http://schemas.microsoft.com/office/drawing/2014/main" id="{455EBADF-A05F-0939-601F-5E0986BAA5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72605" y="1823658"/>
                <a:ext cx="886669" cy="518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25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2</a:t>
                </a:r>
                <a:endPara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 Box 9">
              <a:extLst>
                <a:ext uri="{FF2B5EF4-FFF2-40B4-BE49-F238E27FC236}">
                  <a16:creationId xmlns:a16="http://schemas.microsoft.com/office/drawing/2014/main" id="{1702D24D-EB65-7C22-AD40-2AD6AEFE80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5125" y="2499032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EB4FF93-E6A1-3ADF-79CC-36967C3BC042}"/>
                </a:ext>
              </a:extLst>
            </p:cNvPr>
            <p:cNvSpPr txBox="1"/>
            <p:nvPr/>
          </p:nvSpPr>
          <p:spPr>
            <a:xfrm>
              <a:off x="1249807" y="3000120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CF484A4-A820-E8E9-50B3-EBF40CDC4B1B}"/>
                </a:ext>
              </a:extLst>
            </p:cNvPr>
            <p:cNvSpPr txBox="1"/>
            <p:nvPr/>
          </p:nvSpPr>
          <p:spPr>
            <a:xfrm>
              <a:off x="1249807" y="4228904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D3CF1C-D9F1-E1ED-7EA1-5E2653F26B6D}"/>
              </a:ext>
            </a:extLst>
          </p:cNvPr>
          <p:cNvGrpSpPr/>
          <p:nvPr/>
        </p:nvGrpSpPr>
        <p:grpSpPr>
          <a:xfrm>
            <a:off x="5857875" y="1542952"/>
            <a:ext cx="1993529" cy="4051559"/>
            <a:chOff x="1019175" y="1666952"/>
            <a:chExt cx="1993529" cy="4051559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F513D05-F213-E95C-47D3-B2DF2CE0C3E0}"/>
                </a:ext>
              </a:extLst>
            </p:cNvPr>
            <p:cNvSpPr>
              <a:spLocks/>
            </p:cNvSpPr>
            <p:nvPr/>
          </p:nvSpPr>
          <p:spPr>
            <a:xfrm rot="5400000">
              <a:off x="-9840" y="2695967"/>
              <a:ext cx="4051559" cy="1993529"/>
            </a:xfrm>
            <a:custGeom>
              <a:avLst/>
              <a:gdLst>
                <a:gd name="connsiteX0" fmla="*/ 0 w 4051559"/>
                <a:gd name="connsiteY0" fmla="*/ 1814768 h 1993529"/>
                <a:gd name="connsiteX1" fmla="*/ 0 w 4051559"/>
                <a:gd name="connsiteY1" fmla="*/ 1270549 h 1993529"/>
                <a:gd name="connsiteX2" fmla="*/ 0 w 4051559"/>
                <a:gd name="connsiteY2" fmla="*/ 1270548 h 1993529"/>
                <a:gd name="connsiteX3" fmla="*/ 0 w 4051559"/>
                <a:gd name="connsiteY3" fmla="*/ 906617 h 1993529"/>
                <a:gd name="connsiteX4" fmla="*/ 0 w 4051559"/>
                <a:gd name="connsiteY4" fmla="*/ 906616 h 1993529"/>
                <a:gd name="connsiteX5" fmla="*/ 0 w 4051559"/>
                <a:gd name="connsiteY5" fmla="*/ 722972 h 1993529"/>
                <a:gd name="connsiteX6" fmla="*/ 0 w 4051559"/>
                <a:gd name="connsiteY6" fmla="*/ 542685 h 1993529"/>
                <a:gd name="connsiteX7" fmla="*/ 0 w 4051559"/>
                <a:gd name="connsiteY7" fmla="*/ 178753 h 1993529"/>
                <a:gd name="connsiteX8" fmla="*/ 6704 w 4051559"/>
                <a:gd name="connsiteY8" fmla="*/ 143044 h 1993529"/>
                <a:gd name="connsiteX9" fmla="*/ 88224 w 4051559"/>
                <a:gd name="connsiteY9" fmla="*/ 76998 h 1993529"/>
                <a:gd name="connsiteX10" fmla="*/ 96733 w 4051559"/>
                <a:gd name="connsiteY10" fmla="*/ 76192 h 1993529"/>
                <a:gd name="connsiteX11" fmla="*/ 99999 w 4051559"/>
                <a:gd name="connsiteY11" fmla="*/ 60984 h 1993529"/>
                <a:gd name="connsiteX12" fmla="*/ 197868 w 4051559"/>
                <a:gd name="connsiteY12" fmla="*/ 0 h 1993529"/>
                <a:gd name="connsiteX13" fmla="*/ 1091089 w 4051559"/>
                <a:gd name="connsiteY13" fmla="*/ 0 h 1993529"/>
                <a:gd name="connsiteX14" fmla="*/ 1467480 w 4051559"/>
                <a:gd name="connsiteY14" fmla="*/ 0 h 1993529"/>
                <a:gd name="connsiteX15" fmla="*/ 1701965 w 4051559"/>
                <a:gd name="connsiteY15" fmla="*/ 0 h 1993529"/>
                <a:gd name="connsiteX16" fmla="*/ 1973202 w 4051559"/>
                <a:gd name="connsiteY16" fmla="*/ 0 h 1993529"/>
                <a:gd name="connsiteX17" fmla="*/ 2349593 w 4051559"/>
                <a:gd name="connsiteY17" fmla="*/ 0 h 1993529"/>
                <a:gd name="connsiteX18" fmla="*/ 2584078 w 4051559"/>
                <a:gd name="connsiteY18" fmla="*/ 0 h 1993529"/>
                <a:gd name="connsiteX19" fmla="*/ 3242814 w 4051559"/>
                <a:gd name="connsiteY19" fmla="*/ 0 h 1993529"/>
                <a:gd name="connsiteX20" fmla="*/ 3853691 w 4051559"/>
                <a:gd name="connsiteY20" fmla="*/ 0 h 1993529"/>
                <a:gd name="connsiteX21" fmla="*/ 3951559 w 4051559"/>
                <a:gd name="connsiteY21" fmla="*/ 60984 h 1993529"/>
                <a:gd name="connsiteX22" fmla="*/ 3954825 w 4051559"/>
                <a:gd name="connsiteY22" fmla="*/ 76192 h 1993529"/>
                <a:gd name="connsiteX23" fmla="*/ 3963335 w 4051559"/>
                <a:gd name="connsiteY23" fmla="*/ 76998 h 1993529"/>
                <a:gd name="connsiteX24" fmla="*/ 4051559 w 4051559"/>
                <a:gd name="connsiteY24" fmla="*/ 178758 h 1993529"/>
                <a:gd name="connsiteX25" fmla="*/ 4051559 w 4051559"/>
                <a:gd name="connsiteY25" fmla="*/ 542690 h 1993529"/>
                <a:gd name="connsiteX26" fmla="*/ 4051559 w 4051559"/>
                <a:gd name="connsiteY26" fmla="*/ 722977 h 1993529"/>
                <a:gd name="connsiteX27" fmla="*/ 4051559 w 4051559"/>
                <a:gd name="connsiteY27" fmla="*/ 906622 h 1993529"/>
                <a:gd name="connsiteX28" fmla="*/ 4051559 w 4051559"/>
                <a:gd name="connsiteY28" fmla="*/ 1086909 h 1993529"/>
                <a:gd name="connsiteX29" fmla="*/ 4051559 w 4051559"/>
                <a:gd name="connsiteY29" fmla="*/ 1270554 h 1993529"/>
                <a:gd name="connsiteX30" fmla="*/ 4051559 w 4051559"/>
                <a:gd name="connsiteY30" fmla="*/ 1450841 h 1993529"/>
                <a:gd name="connsiteX31" fmla="*/ 4051559 w 4051559"/>
                <a:gd name="connsiteY31" fmla="*/ 1814773 h 1993529"/>
                <a:gd name="connsiteX32" fmla="*/ 4044855 w 4051559"/>
                <a:gd name="connsiteY32" fmla="*/ 1850483 h 1993529"/>
                <a:gd name="connsiteX33" fmla="*/ 3963336 w 4051559"/>
                <a:gd name="connsiteY33" fmla="*/ 1916530 h 1993529"/>
                <a:gd name="connsiteX34" fmla="*/ 3954826 w 4051559"/>
                <a:gd name="connsiteY34" fmla="*/ 1917336 h 1993529"/>
                <a:gd name="connsiteX35" fmla="*/ 3951560 w 4051559"/>
                <a:gd name="connsiteY35" fmla="*/ 1932545 h 1993529"/>
                <a:gd name="connsiteX36" fmla="*/ 3853692 w 4051559"/>
                <a:gd name="connsiteY36" fmla="*/ 1993529 h 1993529"/>
                <a:gd name="connsiteX37" fmla="*/ 3242815 w 4051559"/>
                <a:gd name="connsiteY37" fmla="*/ 1993529 h 1993529"/>
                <a:gd name="connsiteX38" fmla="*/ 2584079 w 4051559"/>
                <a:gd name="connsiteY38" fmla="*/ 1993529 h 1993529"/>
                <a:gd name="connsiteX39" fmla="*/ 2349594 w 4051559"/>
                <a:gd name="connsiteY39" fmla="*/ 1993529 h 1993529"/>
                <a:gd name="connsiteX40" fmla="*/ 1973203 w 4051559"/>
                <a:gd name="connsiteY40" fmla="*/ 1993529 h 1993529"/>
                <a:gd name="connsiteX41" fmla="*/ 1701966 w 4051559"/>
                <a:gd name="connsiteY41" fmla="*/ 1993529 h 1993529"/>
                <a:gd name="connsiteX42" fmla="*/ 1467481 w 4051559"/>
                <a:gd name="connsiteY42" fmla="*/ 1993529 h 1993529"/>
                <a:gd name="connsiteX43" fmla="*/ 1091090 w 4051559"/>
                <a:gd name="connsiteY43" fmla="*/ 1993529 h 1993529"/>
                <a:gd name="connsiteX44" fmla="*/ 197869 w 4051559"/>
                <a:gd name="connsiteY44" fmla="*/ 1993529 h 1993529"/>
                <a:gd name="connsiteX45" fmla="*/ 100000 w 4051559"/>
                <a:gd name="connsiteY45" fmla="*/ 1932545 h 1993529"/>
                <a:gd name="connsiteX46" fmla="*/ 96734 w 4051559"/>
                <a:gd name="connsiteY46" fmla="*/ 1917336 h 1993529"/>
                <a:gd name="connsiteX47" fmla="*/ 88225 w 4051559"/>
                <a:gd name="connsiteY47" fmla="*/ 1916530 h 1993529"/>
                <a:gd name="connsiteX48" fmla="*/ 0 w 4051559"/>
                <a:gd name="connsiteY48" fmla="*/ 1814768 h 199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051559" h="1993529">
                  <a:moveTo>
                    <a:pt x="0" y="1814768"/>
                  </a:moveTo>
                  <a:lnTo>
                    <a:pt x="0" y="1270549"/>
                  </a:lnTo>
                  <a:lnTo>
                    <a:pt x="0" y="1270548"/>
                  </a:lnTo>
                  <a:lnTo>
                    <a:pt x="0" y="906617"/>
                  </a:lnTo>
                  <a:lnTo>
                    <a:pt x="0" y="906616"/>
                  </a:lnTo>
                  <a:lnTo>
                    <a:pt x="0" y="722972"/>
                  </a:lnTo>
                  <a:lnTo>
                    <a:pt x="0" y="542685"/>
                  </a:ln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542690"/>
                  </a:lnTo>
                  <a:lnTo>
                    <a:pt x="4051559" y="722977"/>
                  </a:lnTo>
                  <a:lnTo>
                    <a:pt x="4051559" y="906622"/>
                  </a:lnTo>
                  <a:lnTo>
                    <a:pt x="4051559" y="1086909"/>
                  </a:lnTo>
                  <a:lnTo>
                    <a:pt x="4051559" y="1270554"/>
                  </a:lnTo>
                  <a:lnTo>
                    <a:pt x="4051559" y="1450841"/>
                  </a:lnTo>
                  <a:lnTo>
                    <a:pt x="4051559" y="1814773"/>
                  </a:lnTo>
                  <a:lnTo>
                    <a:pt x="4044855" y="1850483"/>
                  </a:lnTo>
                  <a:cubicBezTo>
                    <a:pt x="4031843" y="1883893"/>
                    <a:pt x="4001098" y="1909266"/>
                    <a:pt x="3963336" y="1916530"/>
                  </a:cubicBezTo>
                  <a:lnTo>
                    <a:pt x="3954826" y="1917336"/>
                  </a:lnTo>
                  <a:lnTo>
                    <a:pt x="3951560" y="1932545"/>
                  </a:lnTo>
                  <a:cubicBezTo>
                    <a:pt x="3935435" y="1968383"/>
                    <a:pt x="3897688" y="1993529"/>
                    <a:pt x="3853692" y="1993529"/>
                  </a:cubicBezTo>
                  <a:lnTo>
                    <a:pt x="3242815" y="1993529"/>
                  </a:lnTo>
                  <a:lnTo>
                    <a:pt x="2584079" y="1993529"/>
                  </a:lnTo>
                  <a:lnTo>
                    <a:pt x="2349594" y="1993529"/>
                  </a:lnTo>
                  <a:lnTo>
                    <a:pt x="1973203" y="1993529"/>
                  </a:lnTo>
                  <a:lnTo>
                    <a:pt x="1701966" y="1993529"/>
                  </a:lnTo>
                  <a:lnTo>
                    <a:pt x="1467481" y="1993529"/>
                  </a:lnTo>
                  <a:lnTo>
                    <a:pt x="1091090" y="1993529"/>
                  </a:lnTo>
                  <a:lnTo>
                    <a:pt x="197869" y="1993529"/>
                  </a:lnTo>
                  <a:cubicBezTo>
                    <a:pt x="153873" y="1993529"/>
                    <a:pt x="116125" y="1968383"/>
                    <a:pt x="100000" y="1932545"/>
                  </a:cubicBezTo>
                  <a:lnTo>
                    <a:pt x="96734" y="1917336"/>
                  </a:lnTo>
                  <a:lnTo>
                    <a:pt x="88225" y="1916530"/>
                  </a:lnTo>
                  <a:cubicBezTo>
                    <a:pt x="37874" y="1906845"/>
                    <a:pt x="0" y="1864965"/>
                    <a:pt x="0" y="1814768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0C615C"/>
                  </a:gs>
                  <a:gs pos="100000">
                    <a:srgbClr val="589382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B7A922C-69B5-446D-E980-0986618DD3F0}"/>
                </a:ext>
              </a:extLst>
            </p:cNvPr>
            <p:cNvGrpSpPr/>
            <p:nvPr/>
          </p:nvGrpSpPr>
          <p:grpSpPr>
            <a:xfrm>
              <a:off x="1572605" y="1781285"/>
              <a:ext cx="886669" cy="628815"/>
              <a:chOff x="1572605" y="1781285"/>
              <a:chExt cx="886669" cy="628815"/>
            </a:xfrm>
          </p:grpSpPr>
          <p:pic>
            <p:nvPicPr>
              <p:cNvPr id="33" name="Picture 4">
                <a:extLst>
                  <a:ext uri="{FF2B5EF4-FFF2-40B4-BE49-F238E27FC236}">
                    <a16:creationId xmlns:a16="http://schemas.microsoft.com/office/drawing/2014/main" id="{335BF2FD-58EB-B1D0-0225-02526806C0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6105" y="1781285"/>
                <a:ext cx="659670" cy="6288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Text Box 39">
                <a:extLst>
                  <a:ext uri="{FF2B5EF4-FFF2-40B4-BE49-F238E27FC236}">
                    <a16:creationId xmlns:a16="http://schemas.microsoft.com/office/drawing/2014/main" id="{9579CB97-166E-7D54-28FA-775320CA57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72605" y="1823658"/>
                <a:ext cx="886669" cy="518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25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3</a:t>
                </a:r>
                <a:endPara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0" name="Text Box 9">
              <a:extLst>
                <a:ext uri="{FF2B5EF4-FFF2-40B4-BE49-F238E27FC236}">
                  <a16:creationId xmlns:a16="http://schemas.microsoft.com/office/drawing/2014/main" id="{C451B800-18F3-EB71-9216-3B1F819DD8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5125" y="2499032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E84C13-9B73-EC3A-7F1D-869F57BCD5A1}"/>
                </a:ext>
              </a:extLst>
            </p:cNvPr>
            <p:cNvSpPr txBox="1"/>
            <p:nvPr/>
          </p:nvSpPr>
          <p:spPr>
            <a:xfrm>
              <a:off x="1249807" y="3000120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DB79B43-3F1A-23A3-6BC0-1D8FB8F164FB}"/>
                </a:ext>
              </a:extLst>
            </p:cNvPr>
            <p:cNvSpPr txBox="1"/>
            <p:nvPr/>
          </p:nvSpPr>
          <p:spPr>
            <a:xfrm>
              <a:off x="1249807" y="4228904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280B4A-B110-4A94-FED0-826433EBA1C2}"/>
              </a:ext>
            </a:extLst>
          </p:cNvPr>
          <p:cNvGrpSpPr/>
          <p:nvPr/>
        </p:nvGrpSpPr>
        <p:grpSpPr>
          <a:xfrm>
            <a:off x="8245475" y="1542952"/>
            <a:ext cx="1993529" cy="4051559"/>
            <a:chOff x="1019175" y="1666952"/>
            <a:chExt cx="1993529" cy="4051559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DAC573F-EEDA-FC42-CD59-951A43737268}"/>
                </a:ext>
              </a:extLst>
            </p:cNvPr>
            <p:cNvSpPr>
              <a:spLocks/>
            </p:cNvSpPr>
            <p:nvPr/>
          </p:nvSpPr>
          <p:spPr>
            <a:xfrm rot="5400000">
              <a:off x="-9840" y="2695967"/>
              <a:ext cx="4051559" cy="1993529"/>
            </a:xfrm>
            <a:custGeom>
              <a:avLst/>
              <a:gdLst>
                <a:gd name="connsiteX0" fmla="*/ 0 w 4051559"/>
                <a:gd name="connsiteY0" fmla="*/ 1814768 h 1993529"/>
                <a:gd name="connsiteX1" fmla="*/ 0 w 4051559"/>
                <a:gd name="connsiteY1" fmla="*/ 1270549 h 1993529"/>
                <a:gd name="connsiteX2" fmla="*/ 0 w 4051559"/>
                <a:gd name="connsiteY2" fmla="*/ 1270548 h 1993529"/>
                <a:gd name="connsiteX3" fmla="*/ 0 w 4051559"/>
                <a:gd name="connsiteY3" fmla="*/ 906617 h 1993529"/>
                <a:gd name="connsiteX4" fmla="*/ 0 w 4051559"/>
                <a:gd name="connsiteY4" fmla="*/ 906616 h 1993529"/>
                <a:gd name="connsiteX5" fmla="*/ 0 w 4051559"/>
                <a:gd name="connsiteY5" fmla="*/ 722972 h 1993529"/>
                <a:gd name="connsiteX6" fmla="*/ 0 w 4051559"/>
                <a:gd name="connsiteY6" fmla="*/ 542685 h 1993529"/>
                <a:gd name="connsiteX7" fmla="*/ 0 w 4051559"/>
                <a:gd name="connsiteY7" fmla="*/ 178753 h 1993529"/>
                <a:gd name="connsiteX8" fmla="*/ 6704 w 4051559"/>
                <a:gd name="connsiteY8" fmla="*/ 143044 h 1993529"/>
                <a:gd name="connsiteX9" fmla="*/ 88224 w 4051559"/>
                <a:gd name="connsiteY9" fmla="*/ 76998 h 1993529"/>
                <a:gd name="connsiteX10" fmla="*/ 96733 w 4051559"/>
                <a:gd name="connsiteY10" fmla="*/ 76192 h 1993529"/>
                <a:gd name="connsiteX11" fmla="*/ 99999 w 4051559"/>
                <a:gd name="connsiteY11" fmla="*/ 60984 h 1993529"/>
                <a:gd name="connsiteX12" fmla="*/ 197868 w 4051559"/>
                <a:gd name="connsiteY12" fmla="*/ 0 h 1993529"/>
                <a:gd name="connsiteX13" fmla="*/ 1091089 w 4051559"/>
                <a:gd name="connsiteY13" fmla="*/ 0 h 1993529"/>
                <a:gd name="connsiteX14" fmla="*/ 1467480 w 4051559"/>
                <a:gd name="connsiteY14" fmla="*/ 0 h 1993529"/>
                <a:gd name="connsiteX15" fmla="*/ 1701965 w 4051559"/>
                <a:gd name="connsiteY15" fmla="*/ 0 h 1993529"/>
                <a:gd name="connsiteX16" fmla="*/ 1973202 w 4051559"/>
                <a:gd name="connsiteY16" fmla="*/ 0 h 1993529"/>
                <a:gd name="connsiteX17" fmla="*/ 2349593 w 4051559"/>
                <a:gd name="connsiteY17" fmla="*/ 0 h 1993529"/>
                <a:gd name="connsiteX18" fmla="*/ 2584078 w 4051559"/>
                <a:gd name="connsiteY18" fmla="*/ 0 h 1993529"/>
                <a:gd name="connsiteX19" fmla="*/ 3242814 w 4051559"/>
                <a:gd name="connsiteY19" fmla="*/ 0 h 1993529"/>
                <a:gd name="connsiteX20" fmla="*/ 3853691 w 4051559"/>
                <a:gd name="connsiteY20" fmla="*/ 0 h 1993529"/>
                <a:gd name="connsiteX21" fmla="*/ 3951559 w 4051559"/>
                <a:gd name="connsiteY21" fmla="*/ 60984 h 1993529"/>
                <a:gd name="connsiteX22" fmla="*/ 3954825 w 4051559"/>
                <a:gd name="connsiteY22" fmla="*/ 76192 h 1993529"/>
                <a:gd name="connsiteX23" fmla="*/ 3963335 w 4051559"/>
                <a:gd name="connsiteY23" fmla="*/ 76998 h 1993529"/>
                <a:gd name="connsiteX24" fmla="*/ 4051559 w 4051559"/>
                <a:gd name="connsiteY24" fmla="*/ 178758 h 1993529"/>
                <a:gd name="connsiteX25" fmla="*/ 4051559 w 4051559"/>
                <a:gd name="connsiteY25" fmla="*/ 542690 h 1993529"/>
                <a:gd name="connsiteX26" fmla="*/ 4051559 w 4051559"/>
                <a:gd name="connsiteY26" fmla="*/ 722977 h 1993529"/>
                <a:gd name="connsiteX27" fmla="*/ 4051559 w 4051559"/>
                <a:gd name="connsiteY27" fmla="*/ 906622 h 1993529"/>
                <a:gd name="connsiteX28" fmla="*/ 4051559 w 4051559"/>
                <a:gd name="connsiteY28" fmla="*/ 1086909 h 1993529"/>
                <a:gd name="connsiteX29" fmla="*/ 4051559 w 4051559"/>
                <a:gd name="connsiteY29" fmla="*/ 1270554 h 1993529"/>
                <a:gd name="connsiteX30" fmla="*/ 4051559 w 4051559"/>
                <a:gd name="connsiteY30" fmla="*/ 1450841 h 1993529"/>
                <a:gd name="connsiteX31" fmla="*/ 4051559 w 4051559"/>
                <a:gd name="connsiteY31" fmla="*/ 1814773 h 1993529"/>
                <a:gd name="connsiteX32" fmla="*/ 4044855 w 4051559"/>
                <a:gd name="connsiteY32" fmla="*/ 1850483 h 1993529"/>
                <a:gd name="connsiteX33" fmla="*/ 3963336 w 4051559"/>
                <a:gd name="connsiteY33" fmla="*/ 1916530 h 1993529"/>
                <a:gd name="connsiteX34" fmla="*/ 3954826 w 4051559"/>
                <a:gd name="connsiteY34" fmla="*/ 1917336 h 1993529"/>
                <a:gd name="connsiteX35" fmla="*/ 3951560 w 4051559"/>
                <a:gd name="connsiteY35" fmla="*/ 1932545 h 1993529"/>
                <a:gd name="connsiteX36" fmla="*/ 3853692 w 4051559"/>
                <a:gd name="connsiteY36" fmla="*/ 1993529 h 1993529"/>
                <a:gd name="connsiteX37" fmla="*/ 3242815 w 4051559"/>
                <a:gd name="connsiteY37" fmla="*/ 1993529 h 1993529"/>
                <a:gd name="connsiteX38" fmla="*/ 2584079 w 4051559"/>
                <a:gd name="connsiteY38" fmla="*/ 1993529 h 1993529"/>
                <a:gd name="connsiteX39" fmla="*/ 2349594 w 4051559"/>
                <a:gd name="connsiteY39" fmla="*/ 1993529 h 1993529"/>
                <a:gd name="connsiteX40" fmla="*/ 1973203 w 4051559"/>
                <a:gd name="connsiteY40" fmla="*/ 1993529 h 1993529"/>
                <a:gd name="connsiteX41" fmla="*/ 1701966 w 4051559"/>
                <a:gd name="connsiteY41" fmla="*/ 1993529 h 1993529"/>
                <a:gd name="connsiteX42" fmla="*/ 1467481 w 4051559"/>
                <a:gd name="connsiteY42" fmla="*/ 1993529 h 1993529"/>
                <a:gd name="connsiteX43" fmla="*/ 1091090 w 4051559"/>
                <a:gd name="connsiteY43" fmla="*/ 1993529 h 1993529"/>
                <a:gd name="connsiteX44" fmla="*/ 197869 w 4051559"/>
                <a:gd name="connsiteY44" fmla="*/ 1993529 h 1993529"/>
                <a:gd name="connsiteX45" fmla="*/ 100000 w 4051559"/>
                <a:gd name="connsiteY45" fmla="*/ 1932545 h 1993529"/>
                <a:gd name="connsiteX46" fmla="*/ 96734 w 4051559"/>
                <a:gd name="connsiteY46" fmla="*/ 1917336 h 1993529"/>
                <a:gd name="connsiteX47" fmla="*/ 88225 w 4051559"/>
                <a:gd name="connsiteY47" fmla="*/ 1916530 h 1993529"/>
                <a:gd name="connsiteX48" fmla="*/ 0 w 4051559"/>
                <a:gd name="connsiteY48" fmla="*/ 1814768 h 199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051559" h="1993529">
                  <a:moveTo>
                    <a:pt x="0" y="1814768"/>
                  </a:moveTo>
                  <a:lnTo>
                    <a:pt x="0" y="1270549"/>
                  </a:lnTo>
                  <a:lnTo>
                    <a:pt x="0" y="1270548"/>
                  </a:lnTo>
                  <a:lnTo>
                    <a:pt x="0" y="906617"/>
                  </a:lnTo>
                  <a:lnTo>
                    <a:pt x="0" y="906616"/>
                  </a:lnTo>
                  <a:lnTo>
                    <a:pt x="0" y="722972"/>
                  </a:lnTo>
                  <a:lnTo>
                    <a:pt x="0" y="542685"/>
                  </a:lnTo>
                  <a:lnTo>
                    <a:pt x="0" y="178753"/>
                  </a:lnTo>
                  <a:lnTo>
                    <a:pt x="6704" y="143044"/>
                  </a:lnTo>
                  <a:cubicBezTo>
                    <a:pt x="19716" y="109635"/>
                    <a:pt x="50462" y="84262"/>
                    <a:pt x="88224" y="76998"/>
                  </a:cubicBezTo>
                  <a:lnTo>
                    <a:pt x="96733" y="76192"/>
                  </a:lnTo>
                  <a:lnTo>
                    <a:pt x="99999" y="60984"/>
                  </a:lnTo>
                  <a:cubicBezTo>
                    <a:pt x="116124" y="25145"/>
                    <a:pt x="153872" y="0"/>
                    <a:pt x="197868" y="0"/>
                  </a:cubicBezTo>
                  <a:lnTo>
                    <a:pt x="1091089" y="0"/>
                  </a:lnTo>
                  <a:lnTo>
                    <a:pt x="1467480" y="0"/>
                  </a:lnTo>
                  <a:lnTo>
                    <a:pt x="1701965" y="0"/>
                  </a:lnTo>
                  <a:lnTo>
                    <a:pt x="1973202" y="0"/>
                  </a:lnTo>
                  <a:lnTo>
                    <a:pt x="2349593" y="0"/>
                  </a:lnTo>
                  <a:lnTo>
                    <a:pt x="2584078" y="0"/>
                  </a:lnTo>
                  <a:lnTo>
                    <a:pt x="3242814" y="0"/>
                  </a:lnTo>
                  <a:lnTo>
                    <a:pt x="3853691" y="0"/>
                  </a:lnTo>
                  <a:cubicBezTo>
                    <a:pt x="3897687" y="0"/>
                    <a:pt x="3935434" y="25145"/>
                    <a:pt x="3951559" y="60984"/>
                  </a:cubicBezTo>
                  <a:lnTo>
                    <a:pt x="3954825" y="76192"/>
                  </a:lnTo>
                  <a:lnTo>
                    <a:pt x="3963335" y="76998"/>
                  </a:lnTo>
                  <a:cubicBezTo>
                    <a:pt x="4013685" y="86683"/>
                    <a:pt x="4051559" y="128563"/>
                    <a:pt x="4051559" y="178758"/>
                  </a:cubicBezTo>
                  <a:lnTo>
                    <a:pt x="4051559" y="542690"/>
                  </a:lnTo>
                  <a:lnTo>
                    <a:pt x="4051559" y="722977"/>
                  </a:lnTo>
                  <a:lnTo>
                    <a:pt x="4051559" y="906622"/>
                  </a:lnTo>
                  <a:lnTo>
                    <a:pt x="4051559" y="1086909"/>
                  </a:lnTo>
                  <a:lnTo>
                    <a:pt x="4051559" y="1270554"/>
                  </a:lnTo>
                  <a:lnTo>
                    <a:pt x="4051559" y="1450841"/>
                  </a:lnTo>
                  <a:lnTo>
                    <a:pt x="4051559" y="1814773"/>
                  </a:lnTo>
                  <a:lnTo>
                    <a:pt x="4044855" y="1850483"/>
                  </a:lnTo>
                  <a:cubicBezTo>
                    <a:pt x="4031843" y="1883893"/>
                    <a:pt x="4001098" y="1909266"/>
                    <a:pt x="3963336" y="1916530"/>
                  </a:cubicBezTo>
                  <a:lnTo>
                    <a:pt x="3954826" y="1917336"/>
                  </a:lnTo>
                  <a:lnTo>
                    <a:pt x="3951560" y="1932545"/>
                  </a:lnTo>
                  <a:cubicBezTo>
                    <a:pt x="3935435" y="1968383"/>
                    <a:pt x="3897688" y="1993529"/>
                    <a:pt x="3853692" y="1993529"/>
                  </a:cubicBezTo>
                  <a:lnTo>
                    <a:pt x="3242815" y="1993529"/>
                  </a:lnTo>
                  <a:lnTo>
                    <a:pt x="2584079" y="1993529"/>
                  </a:lnTo>
                  <a:lnTo>
                    <a:pt x="2349594" y="1993529"/>
                  </a:lnTo>
                  <a:lnTo>
                    <a:pt x="1973203" y="1993529"/>
                  </a:lnTo>
                  <a:lnTo>
                    <a:pt x="1701966" y="1993529"/>
                  </a:lnTo>
                  <a:lnTo>
                    <a:pt x="1467481" y="1993529"/>
                  </a:lnTo>
                  <a:lnTo>
                    <a:pt x="1091090" y="1993529"/>
                  </a:lnTo>
                  <a:lnTo>
                    <a:pt x="197869" y="1993529"/>
                  </a:lnTo>
                  <a:cubicBezTo>
                    <a:pt x="153873" y="1993529"/>
                    <a:pt x="116125" y="1968383"/>
                    <a:pt x="100000" y="1932545"/>
                  </a:cubicBezTo>
                  <a:lnTo>
                    <a:pt x="96734" y="1917336"/>
                  </a:lnTo>
                  <a:lnTo>
                    <a:pt x="88225" y="1916530"/>
                  </a:lnTo>
                  <a:cubicBezTo>
                    <a:pt x="37874" y="1906845"/>
                    <a:pt x="0" y="1864965"/>
                    <a:pt x="0" y="1814768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0C615C"/>
                  </a:gs>
                  <a:gs pos="100000">
                    <a:srgbClr val="589382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3957DB7-619F-6CA8-AC5C-77B1385CF39D}"/>
                </a:ext>
              </a:extLst>
            </p:cNvPr>
            <p:cNvGrpSpPr/>
            <p:nvPr/>
          </p:nvGrpSpPr>
          <p:grpSpPr>
            <a:xfrm>
              <a:off x="1559778" y="1781285"/>
              <a:ext cx="886669" cy="628815"/>
              <a:chOff x="1559778" y="1781285"/>
              <a:chExt cx="886669" cy="628815"/>
            </a:xfrm>
          </p:grpSpPr>
          <p:pic>
            <p:nvPicPr>
              <p:cNvPr id="41" name="Picture 4">
                <a:extLst>
                  <a:ext uri="{FF2B5EF4-FFF2-40B4-BE49-F238E27FC236}">
                    <a16:creationId xmlns:a16="http://schemas.microsoft.com/office/drawing/2014/main" id="{B0EF1DA3-D57F-99EF-BEAF-BD6E283435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6105" y="1781285"/>
                <a:ext cx="659670" cy="6288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2" name="Text Box 39">
                <a:extLst>
                  <a:ext uri="{FF2B5EF4-FFF2-40B4-BE49-F238E27FC236}">
                    <a16:creationId xmlns:a16="http://schemas.microsoft.com/office/drawing/2014/main" id="{CD8F30F1-26E1-A8DA-D7AE-AED37E1E4F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59778" y="1790952"/>
                <a:ext cx="886669" cy="518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2500" b="1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4</a:t>
                </a:r>
                <a:endPara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 Box 9">
              <a:extLst>
                <a:ext uri="{FF2B5EF4-FFF2-40B4-BE49-F238E27FC236}">
                  <a16:creationId xmlns:a16="http://schemas.microsoft.com/office/drawing/2014/main" id="{F68E53E5-924B-9BC1-9C4A-7947B139CB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5125" y="2499032"/>
              <a:ext cx="1596750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rgbClr val="0C615C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5ADD0F2-ED9B-1CA1-F690-926A35704B9B}"/>
                </a:ext>
              </a:extLst>
            </p:cNvPr>
            <p:cNvSpPr txBox="1"/>
            <p:nvPr/>
          </p:nvSpPr>
          <p:spPr>
            <a:xfrm>
              <a:off x="1249807" y="3000120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0032F4A-6853-4F91-7CAA-F6FE34FE0138}"/>
                </a:ext>
              </a:extLst>
            </p:cNvPr>
            <p:cNvSpPr txBox="1"/>
            <p:nvPr/>
          </p:nvSpPr>
          <p:spPr>
            <a:xfrm>
              <a:off x="1249807" y="4228904"/>
              <a:ext cx="158206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根据自己的需要添加适当的文字，此处添加详细文本描述，建议与标题相关尽量简洁。。。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559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v3enkds">
      <a:majorFont>
        <a:latin typeface="HarmonyOS Sans SC Light" panose="020F0302020204030204"/>
        <a:ea typeface="鸿雷板书简体"/>
        <a:cs typeface=""/>
      </a:majorFont>
      <a:minorFont>
        <a:latin typeface="HarmonyOS Sans SC Light" panose="020F0502020204030204"/>
        <a:ea typeface="鸿雷板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2366</Words>
  <Application>Microsoft Office PowerPoint</Application>
  <PresentationFormat>宽屏</PresentationFormat>
  <Paragraphs>212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阿里巴巴普惠体 R</vt:lpstr>
      <vt:lpstr>艾迪鹅演示引擎标题体 Normal</vt:lpstr>
      <vt:lpstr>等线</vt:lpstr>
      <vt:lpstr>鸿雷板书简体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简洁国潮中国风工作汇报ppt模板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108</cp:revision>
  <dcterms:created xsi:type="dcterms:W3CDTF">2023-11-30T14:01:36Z</dcterms:created>
  <dcterms:modified xsi:type="dcterms:W3CDTF">2023-12-05T13:48:09Z</dcterms:modified>
  <cp:contentStatus>简洁国潮中国风工作汇报ppt模板，www.51pptmoban.com</cp:contentStatus>
  <cp:version>51pptmoban.com（V51-120503版）</cp:version>
</cp:coreProperties>
</file>