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2" r:id="rId2"/>
    <p:sldId id="256" r:id="rId3"/>
    <p:sldId id="610" r:id="rId4"/>
    <p:sldId id="281" r:id="rId5"/>
    <p:sldId id="282" r:id="rId6"/>
    <p:sldId id="602" r:id="rId7"/>
    <p:sldId id="611" r:id="rId8"/>
    <p:sldId id="606" r:id="rId9"/>
    <p:sldId id="274" r:id="rId10"/>
    <p:sldId id="275" r:id="rId11"/>
    <p:sldId id="612" r:id="rId12"/>
    <p:sldId id="607" r:id="rId13"/>
    <p:sldId id="604" r:id="rId14"/>
    <p:sldId id="609" r:id="rId15"/>
    <p:sldId id="608" r:id="rId16"/>
    <p:sldId id="1126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201" autoAdjust="0"/>
    <p:restoredTop sz="94879" autoAdjust="0"/>
  </p:normalViewPr>
  <p:slideViewPr>
    <p:cSldViewPr snapToGrid="0" showGuides="1">
      <p:cViewPr varScale="1">
        <p:scale>
          <a:sx n="80" d="100"/>
          <a:sy n="80" d="100"/>
        </p:scale>
        <p:origin x="102" y="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C5031-62BB-4E63-8B7C-CAFEDBA37D7B}" type="datetimeFigureOut">
              <a:rPr lang="zh-CN" altLang="en-US" smtClean="0"/>
              <a:t>2023/12/5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EEDEB1-9A02-4835-862B-57A42E5C273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068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EEDEB1-9A02-4835-862B-57A42E5C273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4388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EEDEB1-9A02-4835-862B-57A42E5C273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219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0488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D9A35DB6-CC53-C3A0-B058-1A0781C3B63D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565404" y="253269"/>
            <a:ext cx="10083800" cy="650875"/>
          </a:xfrm>
        </p:spPr>
        <p:txBody>
          <a:bodyPr>
            <a:normAutofit/>
          </a:bodyPr>
          <a:lstStyle>
            <a:lvl1pPr>
              <a:defRPr sz="3200">
                <a:gradFill>
                  <a:gsLst>
                    <a:gs pos="15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0"/>
                </a:gra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A5C76B4-863E-3779-3E0B-7E3FF35FB8B5}"/>
              </a:ext>
            </a:extLst>
          </p:cNvPr>
          <p:cNvGrpSpPr/>
          <p:nvPr userDrawn="1"/>
        </p:nvGrpSpPr>
        <p:grpSpPr>
          <a:xfrm>
            <a:off x="0" y="6259394"/>
            <a:ext cx="12191999" cy="598606"/>
            <a:chOff x="0" y="6247212"/>
            <a:chExt cx="12191999" cy="660119"/>
          </a:xfrm>
        </p:grpSpPr>
        <p:sp>
          <p:nvSpPr>
            <p:cNvPr id="17" name="Freeform 1+">
              <a:extLst>
                <a:ext uri="{FF2B5EF4-FFF2-40B4-BE49-F238E27FC236}">
                  <a16:creationId xmlns:a16="http://schemas.microsoft.com/office/drawing/2014/main" id="{1AF9DF09-DBDA-FCBA-A406-8B89FC0413A1}"/>
                </a:ext>
              </a:extLst>
            </p:cNvPr>
            <p:cNvSpPr/>
            <p:nvPr/>
          </p:nvSpPr>
          <p:spPr>
            <a:xfrm>
              <a:off x="0" y="6247212"/>
              <a:ext cx="12191999" cy="541338"/>
            </a:xfrm>
            <a:custGeom>
              <a:avLst/>
              <a:gdLst>
                <a:gd name="connsiteX0" fmla="*/ 12191999 w 12191999"/>
                <a:gd name="connsiteY0" fmla="*/ 3 h 541338"/>
                <a:gd name="connsiteX1" fmla="*/ 12191999 w 12191999"/>
                <a:gd name="connsiteY1" fmla="*/ 541338 h 541338"/>
                <a:gd name="connsiteX2" fmla="*/ 6098349 w 12191999"/>
                <a:gd name="connsiteY2" fmla="*/ 541338 h 541338"/>
                <a:gd name="connsiteX3" fmla="*/ 6127614 w 12191999"/>
                <a:gd name="connsiteY3" fmla="*/ 442377 h 541338"/>
                <a:gd name="connsiteX4" fmla="*/ 6498285 w 12191999"/>
                <a:gd name="connsiteY4" fmla="*/ 274641 h 541338"/>
                <a:gd name="connsiteX5" fmla="*/ 11789715 w 12191999"/>
                <a:gd name="connsiteY5" fmla="*/ 274641 h 541338"/>
                <a:gd name="connsiteX6" fmla="*/ 12191999 w 12191999"/>
                <a:gd name="connsiteY6" fmla="*/ 3 h 541338"/>
                <a:gd name="connsiteX7" fmla="*/ 0 w 12191999"/>
                <a:gd name="connsiteY7" fmla="*/ 0 h 541338"/>
                <a:gd name="connsiteX8" fmla="*/ 12191999 w 12191999"/>
                <a:gd name="connsiteY8" fmla="*/ 0 h 541338"/>
                <a:gd name="connsiteX9" fmla="*/ 12191999 w 12191999"/>
                <a:gd name="connsiteY9" fmla="*/ 3 h 541338"/>
                <a:gd name="connsiteX10" fmla="*/ 2 w 12191999"/>
                <a:gd name="connsiteY10" fmla="*/ 3 h 541338"/>
                <a:gd name="connsiteX11" fmla="*/ 402286 w 12191999"/>
                <a:gd name="connsiteY11" fmla="*/ 274641 h 541338"/>
                <a:gd name="connsiteX12" fmla="*/ 5693717 w 12191999"/>
                <a:gd name="connsiteY12" fmla="*/ 274641 h 541338"/>
                <a:gd name="connsiteX13" fmla="*/ 6064387 w 12191999"/>
                <a:gd name="connsiteY13" fmla="*/ 442377 h 541338"/>
                <a:gd name="connsiteX14" fmla="*/ 6093653 w 12191999"/>
                <a:gd name="connsiteY14" fmla="*/ 541338 h 541338"/>
                <a:gd name="connsiteX15" fmla="*/ 0 w 12191999"/>
                <a:gd name="connsiteY15" fmla="*/ 541338 h 54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191999" h="541338">
                  <a:moveTo>
                    <a:pt x="12191999" y="3"/>
                  </a:moveTo>
                  <a:lnTo>
                    <a:pt x="12191999" y="541338"/>
                  </a:lnTo>
                  <a:lnTo>
                    <a:pt x="6098349" y="541338"/>
                  </a:lnTo>
                  <a:lnTo>
                    <a:pt x="6127614" y="442377"/>
                  </a:lnTo>
                  <a:cubicBezTo>
                    <a:pt x="6188684" y="343806"/>
                    <a:pt x="6331653" y="274641"/>
                    <a:pt x="6498285" y="274641"/>
                  </a:cubicBezTo>
                  <a:lnTo>
                    <a:pt x="11789715" y="274641"/>
                  </a:lnTo>
                  <a:cubicBezTo>
                    <a:pt x="12011890" y="274641"/>
                    <a:pt x="12191999" y="151681"/>
                    <a:pt x="12191999" y="3"/>
                  </a:cubicBezTo>
                  <a:close/>
                  <a:moveTo>
                    <a:pt x="0" y="0"/>
                  </a:moveTo>
                  <a:lnTo>
                    <a:pt x="12191999" y="0"/>
                  </a:lnTo>
                  <a:lnTo>
                    <a:pt x="12191999" y="3"/>
                  </a:lnTo>
                  <a:lnTo>
                    <a:pt x="2" y="3"/>
                  </a:lnTo>
                  <a:cubicBezTo>
                    <a:pt x="2" y="151681"/>
                    <a:pt x="180111" y="274641"/>
                    <a:pt x="402286" y="274641"/>
                  </a:cubicBezTo>
                  <a:lnTo>
                    <a:pt x="5693717" y="274641"/>
                  </a:lnTo>
                  <a:cubicBezTo>
                    <a:pt x="5860348" y="274641"/>
                    <a:pt x="6003317" y="343806"/>
                    <a:pt x="6064387" y="442377"/>
                  </a:cubicBezTo>
                  <a:lnTo>
                    <a:pt x="6093653" y="541338"/>
                  </a:lnTo>
                  <a:lnTo>
                    <a:pt x="0" y="541338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5C3ED89E-B533-CE7B-A415-1284727909F8}"/>
                </a:ext>
              </a:extLst>
            </p:cNvPr>
            <p:cNvSpPr/>
            <p:nvPr/>
          </p:nvSpPr>
          <p:spPr>
            <a:xfrm>
              <a:off x="0" y="6306602"/>
              <a:ext cx="12191999" cy="541338"/>
            </a:xfrm>
            <a:custGeom>
              <a:avLst/>
              <a:gdLst>
                <a:gd name="connsiteX0" fmla="*/ 12191999 w 12191999"/>
                <a:gd name="connsiteY0" fmla="*/ 3 h 541338"/>
                <a:gd name="connsiteX1" fmla="*/ 12191999 w 12191999"/>
                <a:gd name="connsiteY1" fmla="*/ 541338 h 541338"/>
                <a:gd name="connsiteX2" fmla="*/ 6098349 w 12191999"/>
                <a:gd name="connsiteY2" fmla="*/ 541338 h 541338"/>
                <a:gd name="connsiteX3" fmla="*/ 6127614 w 12191999"/>
                <a:gd name="connsiteY3" fmla="*/ 442377 h 541338"/>
                <a:gd name="connsiteX4" fmla="*/ 6498285 w 12191999"/>
                <a:gd name="connsiteY4" fmla="*/ 274641 h 541338"/>
                <a:gd name="connsiteX5" fmla="*/ 11789715 w 12191999"/>
                <a:gd name="connsiteY5" fmla="*/ 274641 h 541338"/>
                <a:gd name="connsiteX6" fmla="*/ 12191999 w 12191999"/>
                <a:gd name="connsiteY6" fmla="*/ 3 h 541338"/>
                <a:gd name="connsiteX7" fmla="*/ 0 w 12191999"/>
                <a:gd name="connsiteY7" fmla="*/ 0 h 541338"/>
                <a:gd name="connsiteX8" fmla="*/ 12191999 w 12191999"/>
                <a:gd name="connsiteY8" fmla="*/ 0 h 541338"/>
                <a:gd name="connsiteX9" fmla="*/ 12191999 w 12191999"/>
                <a:gd name="connsiteY9" fmla="*/ 3 h 541338"/>
                <a:gd name="connsiteX10" fmla="*/ 2 w 12191999"/>
                <a:gd name="connsiteY10" fmla="*/ 3 h 541338"/>
                <a:gd name="connsiteX11" fmla="*/ 402286 w 12191999"/>
                <a:gd name="connsiteY11" fmla="*/ 274641 h 541338"/>
                <a:gd name="connsiteX12" fmla="*/ 5693717 w 12191999"/>
                <a:gd name="connsiteY12" fmla="*/ 274641 h 541338"/>
                <a:gd name="connsiteX13" fmla="*/ 6064387 w 12191999"/>
                <a:gd name="connsiteY13" fmla="*/ 442377 h 541338"/>
                <a:gd name="connsiteX14" fmla="*/ 6093653 w 12191999"/>
                <a:gd name="connsiteY14" fmla="*/ 541338 h 541338"/>
                <a:gd name="connsiteX15" fmla="*/ 0 w 12191999"/>
                <a:gd name="connsiteY15" fmla="*/ 541338 h 54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191999" h="541338">
                  <a:moveTo>
                    <a:pt x="12191999" y="3"/>
                  </a:moveTo>
                  <a:lnTo>
                    <a:pt x="12191999" y="541338"/>
                  </a:lnTo>
                  <a:lnTo>
                    <a:pt x="6098349" y="541338"/>
                  </a:lnTo>
                  <a:lnTo>
                    <a:pt x="6127614" y="442377"/>
                  </a:lnTo>
                  <a:cubicBezTo>
                    <a:pt x="6188684" y="343806"/>
                    <a:pt x="6331653" y="274641"/>
                    <a:pt x="6498285" y="274641"/>
                  </a:cubicBezTo>
                  <a:lnTo>
                    <a:pt x="11789715" y="274641"/>
                  </a:lnTo>
                  <a:cubicBezTo>
                    <a:pt x="12011890" y="274641"/>
                    <a:pt x="12191999" y="151681"/>
                    <a:pt x="12191999" y="3"/>
                  </a:cubicBezTo>
                  <a:close/>
                  <a:moveTo>
                    <a:pt x="0" y="0"/>
                  </a:moveTo>
                  <a:lnTo>
                    <a:pt x="12191999" y="0"/>
                  </a:lnTo>
                  <a:lnTo>
                    <a:pt x="12191999" y="3"/>
                  </a:lnTo>
                  <a:lnTo>
                    <a:pt x="2" y="3"/>
                  </a:lnTo>
                  <a:cubicBezTo>
                    <a:pt x="2" y="151681"/>
                    <a:pt x="180111" y="274641"/>
                    <a:pt x="402286" y="274641"/>
                  </a:cubicBezTo>
                  <a:lnTo>
                    <a:pt x="5693717" y="274641"/>
                  </a:lnTo>
                  <a:cubicBezTo>
                    <a:pt x="5860348" y="274641"/>
                    <a:pt x="6003317" y="343806"/>
                    <a:pt x="6064387" y="442377"/>
                  </a:cubicBezTo>
                  <a:lnTo>
                    <a:pt x="6093653" y="541338"/>
                  </a:lnTo>
                  <a:lnTo>
                    <a:pt x="0" y="541338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4EEA617-1D8B-639C-8F3A-8BD796685396}"/>
                </a:ext>
              </a:extLst>
            </p:cNvPr>
            <p:cNvSpPr/>
            <p:nvPr/>
          </p:nvSpPr>
          <p:spPr>
            <a:xfrm>
              <a:off x="0" y="6365993"/>
              <a:ext cx="12191999" cy="541338"/>
            </a:xfrm>
            <a:custGeom>
              <a:avLst/>
              <a:gdLst>
                <a:gd name="connsiteX0" fmla="*/ 12191999 w 12191999"/>
                <a:gd name="connsiteY0" fmla="*/ 3 h 541338"/>
                <a:gd name="connsiteX1" fmla="*/ 12191999 w 12191999"/>
                <a:gd name="connsiteY1" fmla="*/ 541338 h 541338"/>
                <a:gd name="connsiteX2" fmla="*/ 6098349 w 12191999"/>
                <a:gd name="connsiteY2" fmla="*/ 541338 h 541338"/>
                <a:gd name="connsiteX3" fmla="*/ 6127614 w 12191999"/>
                <a:gd name="connsiteY3" fmla="*/ 442377 h 541338"/>
                <a:gd name="connsiteX4" fmla="*/ 6498285 w 12191999"/>
                <a:gd name="connsiteY4" fmla="*/ 274641 h 541338"/>
                <a:gd name="connsiteX5" fmla="*/ 11789715 w 12191999"/>
                <a:gd name="connsiteY5" fmla="*/ 274641 h 541338"/>
                <a:gd name="connsiteX6" fmla="*/ 12191999 w 12191999"/>
                <a:gd name="connsiteY6" fmla="*/ 3 h 541338"/>
                <a:gd name="connsiteX7" fmla="*/ 0 w 12191999"/>
                <a:gd name="connsiteY7" fmla="*/ 0 h 541338"/>
                <a:gd name="connsiteX8" fmla="*/ 12191999 w 12191999"/>
                <a:gd name="connsiteY8" fmla="*/ 0 h 541338"/>
                <a:gd name="connsiteX9" fmla="*/ 12191999 w 12191999"/>
                <a:gd name="connsiteY9" fmla="*/ 3 h 541338"/>
                <a:gd name="connsiteX10" fmla="*/ 2 w 12191999"/>
                <a:gd name="connsiteY10" fmla="*/ 3 h 541338"/>
                <a:gd name="connsiteX11" fmla="*/ 402286 w 12191999"/>
                <a:gd name="connsiteY11" fmla="*/ 274641 h 541338"/>
                <a:gd name="connsiteX12" fmla="*/ 5693717 w 12191999"/>
                <a:gd name="connsiteY12" fmla="*/ 274641 h 541338"/>
                <a:gd name="connsiteX13" fmla="*/ 6064387 w 12191999"/>
                <a:gd name="connsiteY13" fmla="*/ 442377 h 541338"/>
                <a:gd name="connsiteX14" fmla="*/ 6093653 w 12191999"/>
                <a:gd name="connsiteY14" fmla="*/ 541338 h 541338"/>
                <a:gd name="connsiteX15" fmla="*/ 0 w 12191999"/>
                <a:gd name="connsiteY15" fmla="*/ 541338 h 541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191999" h="541338">
                  <a:moveTo>
                    <a:pt x="12191999" y="3"/>
                  </a:moveTo>
                  <a:lnTo>
                    <a:pt x="12191999" y="541338"/>
                  </a:lnTo>
                  <a:lnTo>
                    <a:pt x="6098349" y="541338"/>
                  </a:lnTo>
                  <a:lnTo>
                    <a:pt x="6127614" y="442377"/>
                  </a:lnTo>
                  <a:cubicBezTo>
                    <a:pt x="6188684" y="343806"/>
                    <a:pt x="6331653" y="274641"/>
                    <a:pt x="6498285" y="274641"/>
                  </a:cubicBezTo>
                  <a:lnTo>
                    <a:pt x="11789715" y="274641"/>
                  </a:lnTo>
                  <a:cubicBezTo>
                    <a:pt x="12011890" y="274641"/>
                    <a:pt x="12191999" y="151681"/>
                    <a:pt x="12191999" y="3"/>
                  </a:cubicBezTo>
                  <a:close/>
                  <a:moveTo>
                    <a:pt x="0" y="0"/>
                  </a:moveTo>
                  <a:lnTo>
                    <a:pt x="12191999" y="0"/>
                  </a:lnTo>
                  <a:lnTo>
                    <a:pt x="12191999" y="3"/>
                  </a:lnTo>
                  <a:lnTo>
                    <a:pt x="2" y="3"/>
                  </a:lnTo>
                  <a:cubicBezTo>
                    <a:pt x="2" y="151681"/>
                    <a:pt x="180111" y="274641"/>
                    <a:pt x="402286" y="274641"/>
                  </a:cubicBezTo>
                  <a:lnTo>
                    <a:pt x="5693717" y="274641"/>
                  </a:lnTo>
                  <a:cubicBezTo>
                    <a:pt x="5860348" y="274641"/>
                    <a:pt x="6003317" y="343806"/>
                    <a:pt x="6064387" y="442377"/>
                  </a:cubicBezTo>
                  <a:lnTo>
                    <a:pt x="6093653" y="541338"/>
                  </a:lnTo>
                  <a:lnTo>
                    <a:pt x="0" y="541338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85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9BE1AC6-F2A6-C0BE-3FE9-A6864219F9D3}"/>
              </a:ext>
            </a:extLst>
          </p:cNvPr>
          <p:cNvGrpSpPr/>
          <p:nvPr userDrawn="1"/>
        </p:nvGrpSpPr>
        <p:grpSpPr>
          <a:xfrm>
            <a:off x="118428" y="436038"/>
            <a:ext cx="432435" cy="285336"/>
            <a:chOff x="10406171" y="611188"/>
            <a:chExt cx="1219772" cy="215645"/>
          </a:xfrm>
        </p:grpSpPr>
        <p:cxnSp>
          <p:nvCxnSpPr>
            <p:cNvPr id="28" name="直接连接符 69">
              <a:extLst>
                <a:ext uri="{FF2B5EF4-FFF2-40B4-BE49-F238E27FC236}">
                  <a16:creationId xmlns:a16="http://schemas.microsoft.com/office/drawing/2014/main" id="{9B87D0AB-B40E-3867-FCBA-3513C0CCD2B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06171" y="611188"/>
              <a:ext cx="750215" cy="0"/>
            </a:xfrm>
            <a:prstGeom prst="line">
              <a:avLst/>
            </a:prstGeom>
            <a:ln w="63500" cap="rnd"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70">
              <a:extLst>
                <a:ext uri="{FF2B5EF4-FFF2-40B4-BE49-F238E27FC236}">
                  <a16:creationId xmlns:a16="http://schemas.microsoft.com/office/drawing/2014/main" id="{E92F1E79-D990-8678-C3FE-F5DF69DBA48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06171" y="719010"/>
              <a:ext cx="1219772" cy="0"/>
            </a:xfrm>
            <a:prstGeom prst="line">
              <a:avLst/>
            </a:prstGeom>
            <a:ln w="63500" cap="rnd"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71">
              <a:extLst>
                <a:ext uri="{FF2B5EF4-FFF2-40B4-BE49-F238E27FC236}">
                  <a16:creationId xmlns:a16="http://schemas.microsoft.com/office/drawing/2014/main" id="{AA985AFF-2E4B-9255-65AF-4FC48AD2858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406172" y="826833"/>
              <a:ext cx="395987" cy="0"/>
            </a:xfrm>
            <a:prstGeom prst="line">
              <a:avLst/>
            </a:prstGeom>
            <a:ln w="63500" cap="rnd"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771146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59">
          <p15:clr>
            <a:srgbClr val="FBAE40"/>
          </p15:clr>
        </p15:guide>
        <p15:guide id="4" orient="horz" pos="3929">
          <p15:clr>
            <a:srgbClr val="FBAE40"/>
          </p15:clr>
        </p15:guide>
        <p15:guide id="5" pos="347">
          <p15:clr>
            <a:srgbClr val="FBAE40"/>
          </p15:clr>
        </p15:guide>
        <p15:guide id="6" pos="731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74522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8A2C6E0-C13F-AB6A-979E-B24639252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6AC09-C9A0-4AE6-A72A-E3A301E988E2}" type="datetimeFigureOut">
              <a:rPr lang="zh-CN" altLang="en-US" smtClean="0"/>
              <a:t>2023/12/5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D33C116-2E3C-1555-E63C-3EE13AAE1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916DEEB-D8BB-FC2E-913C-CB24D98A1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CA0A8-BC89-46F6-BD83-7853495E65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476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55654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2023/12/5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31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70D1A00-535E-D510-CAF4-751EC1BB24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387B21C-04E9-E8ED-7092-05B70D8383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63AB8AA-C708-5D71-F1E1-3F5A80CB83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B6AC09-C9A0-4AE6-A72A-E3A301E988E2}" type="datetimeFigureOut">
              <a:rPr lang="zh-CN" altLang="en-US" smtClean="0"/>
              <a:t>2023/12/5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02594C-2E2C-7F1E-F0DC-5FF1CF652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9287DEB-1754-B853-D5B0-A316E99776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CA0A8-BC89-46F6-BD83-7853495E653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2BCB44A7-90B3-A519-F82A-74980252A4AF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63DB4EB5-FE95-217B-6FBC-8E76E02A88D6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536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55" r:id="rId3"/>
    <p:sldLayoutId id="2147483664" r:id="rId4"/>
    <p:sldLayoutId id="2147483662" r:id="rId5"/>
    <p:sldLayoutId id="2147483663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图片 111" descr="水里的城市&#10;&#10;描述已自动生成">
            <a:extLst>
              <a:ext uri="{FF2B5EF4-FFF2-40B4-BE49-F238E27FC236}">
                <a16:creationId xmlns:a16="http://schemas.microsoft.com/office/drawing/2014/main" id="{EB2EDB3B-FDA0-EDCD-22A7-78FA609BA99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5" name="Group 71-mask">
            <a:extLst>
              <a:ext uri="{FF2B5EF4-FFF2-40B4-BE49-F238E27FC236}">
                <a16:creationId xmlns:a16="http://schemas.microsoft.com/office/drawing/2014/main" id="{1C1D9EE8-A6B0-4F9D-F62E-7F69B5C331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98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009EDF2-020A-595E-3590-DE811527EA79}"/>
              </a:ext>
            </a:extLst>
          </p:cNvPr>
          <p:cNvSpPr/>
          <p:nvPr/>
        </p:nvSpPr>
        <p:spPr>
          <a:xfrm>
            <a:off x="1067500" y="3879268"/>
            <a:ext cx="471932" cy="297873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50000"/>
                </a:schemeClr>
              </a:gs>
              <a:gs pos="88000">
                <a:schemeClr val="accent1">
                  <a:lumMod val="20000"/>
                  <a:lumOff val="80000"/>
                  <a:alpha val="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23026454-6B57-F8E3-A2F6-4A618888F0E5}"/>
              </a:ext>
            </a:extLst>
          </p:cNvPr>
          <p:cNvGrpSpPr/>
          <p:nvPr/>
        </p:nvGrpSpPr>
        <p:grpSpPr>
          <a:xfrm>
            <a:off x="0" y="0"/>
            <a:ext cx="681038" cy="6858000"/>
            <a:chOff x="-55928" y="0"/>
            <a:chExt cx="681038" cy="7040880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02B72313-5207-A11A-6073-651ADDE4DC00}"/>
                </a:ext>
              </a:extLst>
            </p:cNvPr>
            <p:cNvCxnSpPr/>
            <p:nvPr/>
          </p:nvCxnSpPr>
          <p:spPr>
            <a:xfrm>
              <a:off x="-55928" y="0"/>
              <a:ext cx="0" cy="704088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B6E634DA-669D-864B-BFC1-52CB5E96ED53}"/>
                </a:ext>
              </a:extLst>
            </p:cNvPr>
            <p:cNvCxnSpPr>
              <a:cxnSpLocks/>
            </p:cNvCxnSpPr>
            <p:nvPr/>
          </p:nvCxnSpPr>
          <p:spPr>
            <a:xfrm>
              <a:off x="5985" y="0"/>
              <a:ext cx="0" cy="7040880"/>
            </a:xfrm>
            <a:prstGeom prst="line">
              <a:avLst/>
            </a:prstGeom>
            <a:ln w="9525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E7C71197-F294-069B-1DBA-0C100C224ADB}"/>
                </a:ext>
              </a:extLst>
            </p:cNvPr>
            <p:cNvCxnSpPr>
              <a:cxnSpLocks/>
            </p:cNvCxnSpPr>
            <p:nvPr/>
          </p:nvCxnSpPr>
          <p:spPr>
            <a:xfrm>
              <a:off x="67897" y="0"/>
              <a:ext cx="0" cy="7040880"/>
            </a:xfrm>
            <a:prstGeom prst="line">
              <a:avLst/>
            </a:prstGeom>
            <a:ln w="9525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662E2C10-19B7-E3F9-2EFD-160238FDDD8C}"/>
                </a:ext>
              </a:extLst>
            </p:cNvPr>
            <p:cNvCxnSpPr>
              <a:cxnSpLocks/>
            </p:cNvCxnSpPr>
            <p:nvPr/>
          </p:nvCxnSpPr>
          <p:spPr>
            <a:xfrm>
              <a:off x="129810" y="0"/>
              <a:ext cx="0" cy="7040880"/>
            </a:xfrm>
            <a:prstGeom prst="line">
              <a:avLst/>
            </a:prstGeom>
            <a:ln w="9525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DB46BE27-D817-F66C-A977-9904422334BB}"/>
                </a:ext>
              </a:extLst>
            </p:cNvPr>
            <p:cNvCxnSpPr>
              <a:cxnSpLocks/>
            </p:cNvCxnSpPr>
            <p:nvPr/>
          </p:nvCxnSpPr>
          <p:spPr>
            <a:xfrm>
              <a:off x="191722" y="0"/>
              <a:ext cx="0" cy="7040880"/>
            </a:xfrm>
            <a:prstGeom prst="line">
              <a:avLst/>
            </a:prstGeom>
            <a:ln w="9525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94CC36E0-4E7F-BE27-D505-026AD9676422}"/>
                </a:ext>
              </a:extLst>
            </p:cNvPr>
            <p:cNvCxnSpPr>
              <a:cxnSpLocks/>
            </p:cNvCxnSpPr>
            <p:nvPr/>
          </p:nvCxnSpPr>
          <p:spPr>
            <a:xfrm>
              <a:off x="253635" y="0"/>
              <a:ext cx="0" cy="7040880"/>
            </a:xfrm>
            <a:prstGeom prst="line">
              <a:avLst/>
            </a:prstGeom>
            <a:ln w="9525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57140D02-7E26-75A0-C668-345E7A99E627}"/>
                </a:ext>
              </a:extLst>
            </p:cNvPr>
            <p:cNvCxnSpPr>
              <a:cxnSpLocks/>
            </p:cNvCxnSpPr>
            <p:nvPr/>
          </p:nvCxnSpPr>
          <p:spPr>
            <a:xfrm>
              <a:off x="315547" y="0"/>
              <a:ext cx="0" cy="7040880"/>
            </a:xfrm>
            <a:prstGeom prst="line">
              <a:avLst/>
            </a:prstGeom>
            <a:ln w="9525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D0ED92C2-32BC-2A8E-6397-9E29A17FA0F4}"/>
                </a:ext>
              </a:extLst>
            </p:cNvPr>
            <p:cNvCxnSpPr>
              <a:cxnSpLocks/>
            </p:cNvCxnSpPr>
            <p:nvPr/>
          </p:nvCxnSpPr>
          <p:spPr>
            <a:xfrm>
              <a:off x="377460" y="0"/>
              <a:ext cx="0" cy="7040880"/>
            </a:xfrm>
            <a:prstGeom prst="line">
              <a:avLst/>
            </a:prstGeom>
            <a:ln w="9525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03967D11-336E-8D78-803F-D1E0489671DA}"/>
                </a:ext>
              </a:extLst>
            </p:cNvPr>
            <p:cNvCxnSpPr>
              <a:cxnSpLocks/>
            </p:cNvCxnSpPr>
            <p:nvPr/>
          </p:nvCxnSpPr>
          <p:spPr>
            <a:xfrm>
              <a:off x="439372" y="0"/>
              <a:ext cx="0" cy="7040880"/>
            </a:xfrm>
            <a:prstGeom prst="line">
              <a:avLst/>
            </a:prstGeom>
            <a:ln w="9525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5E2BBB54-C742-93D1-21BB-AA3EA423AD33}"/>
                </a:ext>
              </a:extLst>
            </p:cNvPr>
            <p:cNvCxnSpPr>
              <a:cxnSpLocks/>
            </p:cNvCxnSpPr>
            <p:nvPr/>
          </p:nvCxnSpPr>
          <p:spPr>
            <a:xfrm>
              <a:off x="501285" y="0"/>
              <a:ext cx="0" cy="7040880"/>
            </a:xfrm>
            <a:prstGeom prst="line">
              <a:avLst/>
            </a:prstGeom>
            <a:ln w="9525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F9477FB4-A831-D69D-6C38-CC1EBC0D041D}"/>
                </a:ext>
              </a:extLst>
            </p:cNvPr>
            <p:cNvCxnSpPr>
              <a:cxnSpLocks/>
            </p:cNvCxnSpPr>
            <p:nvPr/>
          </p:nvCxnSpPr>
          <p:spPr>
            <a:xfrm>
              <a:off x="563197" y="0"/>
              <a:ext cx="0" cy="7040880"/>
            </a:xfrm>
            <a:prstGeom prst="line">
              <a:avLst/>
            </a:prstGeom>
            <a:ln w="9525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E4BAD71A-D346-C07C-7352-5D7FF4657562}"/>
                </a:ext>
              </a:extLst>
            </p:cNvPr>
            <p:cNvCxnSpPr>
              <a:cxnSpLocks/>
            </p:cNvCxnSpPr>
            <p:nvPr/>
          </p:nvCxnSpPr>
          <p:spPr>
            <a:xfrm>
              <a:off x="625110" y="0"/>
              <a:ext cx="0" cy="7040880"/>
            </a:xfrm>
            <a:prstGeom prst="line">
              <a:avLst/>
            </a:prstGeom>
            <a:ln w="9525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Title 1">
            <a:extLst>
              <a:ext uri="{FF2B5EF4-FFF2-40B4-BE49-F238E27FC236}">
                <a16:creationId xmlns:a16="http://schemas.microsoft.com/office/drawing/2014/main" id="{2442F802-BCE4-8E7A-8CD6-61A59A234AFB}"/>
              </a:ext>
            </a:extLst>
          </p:cNvPr>
          <p:cNvSpPr txBox="1">
            <a:spLocks/>
          </p:cNvSpPr>
          <p:nvPr/>
        </p:nvSpPr>
        <p:spPr>
          <a:xfrm>
            <a:off x="940491" y="2059137"/>
            <a:ext cx="4416594" cy="1006429"/>
          </a:xfrm>
          <a:prstGeom prst="rect">
            <a:avLst/>
          </a:prstGeom>
        </p:spPr>
        <p:txBody>
          <a:bodyPr wrap="non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lang="zh-CN" altLang="en-US" sz="6600" b="1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atin typeface="+mj-ea"/>
                <a:cs typeface="+mn-cs"/>
              </a:rPr>
              <a:t>绿色商务风</a:t>
            </a:r>
            <a:endParaRPr lang="en-US" sz="6600" b="1" dirty="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atin typeface="+mj-ea"/>
              <a:cs typeface="+mn-cs"/>
            </a:endParaRPr>
          </a:p>
        </p:txBody>
      </p:sp>
      <p:sp>
        <p:nvSpPr>
          <p:cNvPr id="67" name="Subtitle 2">
            <a:extLst>
              <a:ext uri="{FF2B5EF4-FFF2-40B4-BE49-F238E27FC236}">
                <a16:creationId xmlns:a16="http://schemas.microsoft.com/office/drawing/2014/main" id="{67E9624C-4F57-E075-74CC-81E3334217DC}"/>
              </a:ext>
            </a:extLst>
          </p:cNvPr>
          <p:cNvSpPr txBox="1">
            <a:spLocks/>
          </p:cNvSpPr>
          <p:nvPr/>
        </p:nvSpPr>
        <p:spPr>
          <a:xfrm>
            <a:off x="940491" y="3104349"/>
            <a:ext cx="6955750" cy="1006429"/>
          </a:xfrm>
          <a:prstGeom prst="rect">
            <a:avLst/>
          </a:prstGeom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6600" b="1" dirty="0">
                <a:latin typeface="+mj-ea"/>
                <a:ea typeface="+mj-ea"/>
              </a:rPr>
              <a:t>企业介绍通用模板</a:t>
            </a:r>
            <a:endParaRPr lang="en-US" sz="6600" b="1" dirty="0">
              <a:latin typeface="+mj-ea"/>
              <a:ea typeface="+mj-ea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D8D70EA4-2AD9-81E4-DD94-DBAE19B51315}"/>
              </a:ext>
            </a:extLst>
          </p:cNvPr>
          <p:cNvSpPr txBox="1"/>
          <p:nvPr/>
        </p:nvSpPr>
        <p:spPr>
          <a:xfrm>
            <a:off x="940491" y="798736"/>
            <a:ext cx="19459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+mj-ea"/>
                <a:ea typeface="+mj-ea"/>
                <a:cs typeface="+mn-ea"/>
                <a:sym typeface="+mn-lt"/>
              </a:rPr>
              <a:t>LOGO H</a:t>
            </a:r>
            <a:r>
              <a:rPr lang="en-US" altLang="zh-CN" sz="300" b="1" dirty="0">
                <a:latin typeface="+mj-ea"/>
                <a:ea typeface="+mj-ea"/>
                <a:cs typeface="+mn-ea"/>
                <a:sym typeface="+mn-lt"/>
              </a:rPr>
              <a:t> </a:t>
            </a:r>
            <a:r>
              <a:rPr lang="en-US" altLang="zh-CN" sz="2400" b="1" dirty="0">
                <a:latin typeface="+mj-ea"/>
                <a:ea typeface="+mj-ea"/>
                <a:cs typeface="+mn-ea"/>
                <a:sym typeface="+mn-lt"/>
              </a:rPr>
              <a:t>ERE</a:t>
            </a:r>
            <a:endParaRPr lang="zh-CN" altLang="en-US" sz="2400" b="1" dirty="0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F7D3F520-440E-CEB2-C376-E8BD94904D59}"/>
              </a:ext>
            </a:extLst>
          </p:cNvPr>
          <p:cNvGrpSpPr/>
          <p:nvPr/>
        </p:nvGrpSpPr>
        <p:grpSpPr>
          <a:xfrm>
            <a:off x="994456" y="4639827"/>
            <a:ext cx="1710628" cy="523220"/>
            <a:chOff x="994456" y="4495524"/>
            <a:chExt cx="1710628" cy="523220"/>
          </a:xfrm>
        </p:grpSpPr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DFEA8AC4-372B-5D12-C12F-8A2989B1C7EF}"/>
                </a:ext>
              </a:extLst>
            </p:cNvPr>
            <p:cNvSpPr/>
            <p:nvPr/>
          </p:nvSpPr>
          <p:spPr>
            <a:xfrm>
              <a:off x="994456" y="4495524"/>
              <a:ext cx="1710628" cy="5232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D318D243-349B-F29B-35DE-07B1370B898B}"/>
                </a:ext>
              </a:extLst>
            </p:cNvPr>
            <p:cNvSpPr/>
            <p:nvPr/>
          </p:nvSpPr>
          <p:spPr>
            <a:xfrm>
              <a:off x="1521594" y="4587858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cs typeface="OPPOSans R" panose="00020600040101010101" pitchFamily="18" charset="-122"/>
                </a:rPr>
                <a:t>园仔冰糖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49E184D7-2E5D-902E-AEAE-D2B1FCD3E2F7}"/>
                </a:ext>
              </a:extLst>
            </p:cNvPr>
            <p:cNvGrpSpPr/>
            <p:nvPr/>
          </p:nvGrpSpPr>
          <p:grpSpPr>
            <a:xfrm>
              <a:off x="1195617" y="4599150"/>
              <a:ext cx="268868" cy="315969"/>
              <a:chOff x="4706007" y="4704266"/>
              <a:chExt cx="422486" cy="496498"/>
            </a:xfrm>
            <a:solidFill>
              <a:schemeClr val="accent1">
                <a:lumMod val="75000"/>
              </a:schemeClr>
            </a:solidFill>
          </p:grpSpPr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id="{B0E2C912-535E-DC12-9466-5C2FF4356541}"/>
                  </a:ext>
                </a:extLst>
              </p:cNvPr>
              <p:cNvGrpSpPr/>
              <p:nvPr/>
            </p:nvGrpSpPr>
            <p:grpSpPr>
              <a:xfrm>
                <a:off x="4799562" y="4704266"/>
                <a:ext cx="235377" cy="238126"/>
                <a:chOff x="4742417" y="4594844"/>
                <a:chExt cx="333375" cy="337268"/>
              </a:xfrm>
              <a:grpFill/>
            </p:grpSpPr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C021C858-1C27-B33A-C4F1-067642F516D4}"/>
                    </a:ext>
                  </a:extLst>
                </p:cNvPr>
                <p:cNvSpPr/>
                <p:nvPr/>
              </p:nvSpPr>
              <p:spPr>
                <a:xfrm>
                  <a:off x="4742417" y="4594844"/>
                  <a:ext cx="333375" cy="180975"/>
                </a:xfrm>
                <a:custGeom>
                  <a:avLst/>
                  <a:gdLst>
                    <a:gd name="connsiteX0" fmla="*/ 148545 w 333375"/>
                    <a:gd name="connsiteY0" fmla="*/ 147721 h 180975"/>
                    <a:gd name="connsiteX1" fmla="*/ 234270 w 333375"/>
                    <a:gd name="connsiteY1" fmla="*/ 86094 h 180975"/>
                    <a:gd name="connsiteX2" fmla="*/ 234270 w 333375"/>
                    <a:gd name="connsiteY2" fmla="*/ 86094 h 180975"/>
                    <a:gd name="connsiteX3" fmla="*/ 260559 w 333375"/>
                    <a:gd name="connsiteY3" fmla="*/ 96667 h 180975"/>
                    <a:gd name="connsiteX4" fmla="*/ 306089 w 333375"/>
                    <a:gd name="connsiteY4" fmla="*/ 144959 h 180975"/>
                    <a:gd name="connsiteX5" fmla="*/ 328473 w 333375"/>
                    <a:gd name="connsiteY5" fmla="*/ 177344 h 180975"/>
                    <a:gd name="connsiteX6" fmla="*/ 328473 w 333375"/>
                    <a:gd name="connsiteY6" fmla="*/ 177344 h 180975"/>
                    <a:gd name="connsiteX7" fmla="*/ 329520 w 333375"/>
                    <a:gd name="connsiteY7" fmla="*/ 178677 h 180975"/>
                    <a:gd name="connsiteX8" fmla="*/ 329520 w 333375"/>
                    <a:gd name="connsiteY8" fmla="*/ 178677 h 180975"/>
                    <a:gd name="connsiteX9" fmla="*/ 330759 w 333375"/>
                    <a:gd name="connsiteY9" fmla="*/ 118384 h 180975"/>
                    <a:gd name="connsiteX10" fmla="*/ 300945 w 333375"/>
                    <a:gd name="connsiteY10" fmla="*/ 57234 h 180975"/>
                    <a:gd name="connsiteX11" fmla="*/ 250939 w 333375"/>
                    <a:gd name="connsiteY11" fmla="*/ 40565 h 180975"/>
                    <a:gd name="connsiteX12" fmla="*/ 165024 w 333375"/>
                    <a:gd name="connsiteY12" fmla="*/ 7227 h 180975"/>
                    <a:gd name="connsiteX13" fmla="*/ 43294 w 333375"/>
                    <a:gd name="connsiteY13" fmla="*/ 59520 h 180975"/>
                    <a:gd name="connsiteX14" fmla="*/ 13576 w 333375"/>
                    <a:gd name="connsiteY14" fmla="*/ 142101 h 180975"/>
                    <a:gd name="connsiteX15" fmla="*/ 10052 w 333375"/>
                    <a:gd name="connsiteY15" fmla="*/ 170010 h 180975"/>
                    <a:gd name="connsiteX16" fmla="*/ 25959 w 333375"/>
                    <a:gd name="connsiteY16" fmla="*/ 170010 h 180975"/>
                    <a:gd name="connsiteX17" fmla="*/ 25959 w 333375"/>
                    <a:gd name="connsiteY17" fmla="*/ 170010 h 180975"/>
                    <a:gd name="connsiteX18" fmla="*/ 148545 w 333375"/>
                    <a:gd name="connsiteY18" fmla="*/ 147721 h 18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33375" h="180975">
                      <a:moveTo>
                        <a:pt x="148545" y="147721"/>
                      </a:moveTo>
                      <a:cubicBezTo>
                        <a:pt x="173310" y="133148"/>
                        <a:pt x="234270" y="86094"/>
                        <a:pt x="234270" y="86094"/>
                      </a:cubicBezTo>
                      <a:lnTo>
                        <a:pt x="234270" y="86094"/>
                      </a:lnTo>
                      <a:cubicBezTo>
                        <a:pt x="243890" y="86928"/>
                        <a:pt x="253042" y="90608"/>
                        <a:pt x="260559" y="96667"/>
                      </a:cubicBezTo>
                      <a:cubicBezTo>
                        <a:pt x="278852" y="109512"/>
                        <a:pt x="294343" y="125942"/>
                        <a:pt x="306089" y="144959"/>
                      </a:cubicBezTo>
                      <a:cubicBezTo>
                        <a:pt x="316662" y="160770"/>
                        <a:pt x="325710" y="173534"/>
                        <a:pt x="328473" y="177344"/>
                      </a:cubicBezTo>
                      <a:lnTo>
                        <a:pt x="328473" y="177344"/>
                      </a:lnTo>
                      <a:lnTo>
                        <a:pt x="329520" y="178677"/>
                      </a:lnTo>
                      <a:lnTo>
                        <a:pt x="329520" y="178677"/>
                      </a:lnTo>
                      <a:cubicBezTo>
                        <a:pt x="334283" y="169152"/>
                        <a:pt x="334092" y="142578"/>
                        <a:pt x="330759" y="118384"/>
                      </a:cubicBezTo>
                      <a:cubicBezTo>
                        <a:pt x="326091" y="85047"/>
                        <a:pt x="322281" y="75141"/>
                        <a:pt x="300945" y="57234"/>
                      </a:cubicBezTo>
                      <a:cubicBezTo>
                        <a:pt x="287350" y="44913"/>
                        <a:pt x="269207" y="38865"/>
                        <a:pt x="250939" y="40565"/>
                      </a:cubicBezTo>
                      <a:cubicBezTo>
                        <a:pt x="226153" y="21331"/>
                        <a:pt x="196295" y="9746"/>
                        <a:pt x="165024" y="7227"/>
                      </a:cubicBezTo>
                      <a:cubicBezTo>
                        <a:pt x="117399" y="5513"/>
                        <a:pt x="65392" y="30373"/>
                        <a:pt x="43294" y="59520"/>
                      </a:cubicBezTo>
                      <a:cubicBezTo>
                        <a:pt x="9861" y="103335"/>
                        <a:pt x="13576" y="131910"/>
                        <a:pt x="13576" y="142101"/>
                      </a:cubicBezTo>
                      <a:cubicBezTo>
                        <a:pt x="13576" y="152293"/>
                        <a:pt x="1860" y="170010"/>
                        <a:pt x="10052" y="170010"/>
                      </a:cubicBezTo>
                      <a:cubicBezTo>
                        <a:pt x="15386" y="170010"/>
                        <a:pt x="20625" y="170010"/>
                        <a:pt x="25959" y="170010"/>
                      </a:cubicBezTo>
                      <a:lnTo>
                        <a:pt x="25959" y="170010"/>
                      </a:lnTo>
                      <a:cubicBezTo>
                        <a:pt x="56153" y="169152"/>
                        <a:pt x="117780" y="165819"/>
                        <a:pt x="148545" y="1477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6BEFAAD1-3955-46B1-6BCC-405844FD7175}"/>
                    </a:ext>
                  </a:extLst>
                </p:cNvPr>
                <p:cNvSpPr/>
                <p:nvPr/>
              </p:nvSpPr>
              <p:spPr>
                <a:xfrm>
                  <a:off x="4760088" y="4693987"/>
                  <a:ext cx="314325" cy="238125"/>
                </a:xfrm>
                <a:custGeom>
                  <a:avLst/>
                  <a:gdLst>
                    <a:gd name="connsiteX0" fmla="*/ 296799 w 314325"/>
                    <a:gd name="connsiteY0" fmla="*/ 90678 h 238125"/>
                    <a:gd name="connsiteX1" fmla="*/ 273082 w 314325"/>
                    <a:gd name="connsiteY1" fmla="*/ 56483 h 238125"/>
                    <a:gd name="connsiteX2" fmla="*/ 232220 w 314325"/>
                    <a:gd name="connsiteY2" fmla="*/ 12859 h 238125"/>
                    <a:gd name="connsiteX3" fmla="*/ 221837 w 314325"/>
                    <a:gd name="connsiteY3" fmla="*/ 7144 h 238125"/>
                    <a:gd name="connsiteX4" fmla="*/ 140494 w 314325"/>
                    <a:gd name="connsiteY4" fmla="*/ 64865 h 238125"/>
                    <a:gd name="connsiteX5" fmla="*/ 7144 w 314325"/>
                    <a:gd name="connsiteY5" fmla="*/ 89821 h 238125"/>
                    <a:gd name="connsiteX6" fmla="*/ 161422 w 314325"/>
                    <a:gd name="connsiteY6" fmla="*/ 240319 h 238125"/>
                    <a:gd name="connsiteX7" fmla="*/ 310420 w 314325"/>
                    <a:gd name="connsiteY7" fmla="*/ 109347 h 238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4325" h="238125">
                      <a:moveTo>
                        <a:pt x="296799" y="90678"/>
                      </a:moveTo>
                      <a:cubicBezTo>
                        <a:pt x="296323" y="90011"/>
                        <a:pt x="285845" y="75438"/>
                        <a:pt x="273082" y="56483"/>
                      </a:cubicBezTo>
                      <a:cubicBezTo>
                        <a:pt x="262600" y="39292"/>
                        <a:pt x="248690" y="24441"/>
                        <a:pt x="232220" y="12859"/>
                      </a:cubicBezTo>
                      <a:cubicBezTo>
                        <a:pt x="229013" y="10524"/>
                        <a:pt x="225525" y="8604"/>
                        <a:pt x="221837" y="7144"/>
                      </a:cubicBezTo>
                      <a:cubicBezTo>
                        <a:pt x="204883" y="20003"/>
                        <a:pt x="161258" y="52769"/>
                        <a:pt x="140494" y="64865"/>
                      </a:cubicBezTo>
                      <a:cubicBezTo>
                        <a:pt x="107537" y="83915"/>
                        <a:pt x="47435" y="88964"/>
                        <a:pt x="7144" y="89821"/>
                      </a:cubicBezTo>
                      <a:cubicBezTo>
                        <a:pt x="8188" y="173983"/>
                        <a:pt x="77260" y="241363"/>
                        <a:pt x="161422" y="240319"/>
                      </a:cubicBezTo>
                      <a:cubicBezTo>
                        <a:pt x="236593" y="239387"/>
                        <a:pt x="299856" y="183778"/>
                        <a:pt x="310420" y="10934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</p:grp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FEA07B6-90D0-392B-8804-70F325CF8D32}"/>
                  </a:ext>
                </a:extLst>
              </p:cNvPr>
              <p:cNvSpPr/>
              <p:nvPr/>
            </p:nvSpPr>
            <p:spPr>
              <a:xfrm>
                <a:off x="4706007" y="4962639"/>
                <a:ext cx="422486" cy="238125"/>
              </a:xfrm>
              <a:custGeom>
                <a:avLst/>
                <a:gdLst>
                  <a:gd name="connsiteX0" fmla="*/ 211243 w 422486"/>
                  <a:gd name="connsiteY0" fmla="*/ 0 h 312596"/>
                  <a:gd name="connsiteX1" fmla="*/ 422486 w 422486"/>
                  <a:gd name="connsiteY1" fmla="*/ 211243 h 312596"/>
                  <a:gd name="connsiteX2" fmla="*/ 422486 w 422486"/>
                  <a:gd name="connsiteY2" fmla="*/ 312596 h 312596"/>
                  <a:gd name="connsiteX3" fmla="*/ 0 w 422486"/>
                  <a:gd name="connsiteY3" fmla="*/ 312596 h 312596"/>
                  <a:gd name="connsiteX4" fmla="*/ 0 w 422486"/>
                  <a:gd name="connsiteY4" fmla="*/ 211243 h 312596"/>
                  <a:gd name="connsiteX5" fmla="*/ 211243 w 422486"/>
                  <a:gd name="connsiteY5" fmla="*/ 0 h 312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2486" h="312596">
                    <a:moveTo>
                      <a:pt x="211243" y="0"/>
                    </a:moveTo>
                    <a:cubicBezTo>
                      <a:pt x="327909" y="0"/>
                      <a:pt x="422486" y="94577"/>
                      <a:pt x="422486" y="211243"/>
                    </a:cubicBezTo>
                    <a:lnTo>
                      <a:pt x="422486" y="312596"/>
                    </a:lnTo>
                    <a:lnTo>
                      <a:pt x="0" y="312596"/>
                    </a:lnTo>
                    <a:lnTo>
                      <a:pt x="0" y="211243"/>
                    </a:lnTo>
                    <a:cubicBezTo>
                      <a:pt x="0" y="94577"/>
                      <a:pt x="94577" y="0"/>
                      <a:pt x="2112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CD86F9BB-7890-2CEF-7EF6-CA4A29B824AB}"/>
              </a:ext>
            </a:extLst>
          </p:cNvPr>
          <p:cNvGrpSpPr/>
          <p:nvPr/>
        </p:nvGrpSpPr>
        <p:grpSpPr>
          <a:xfrm>
            <a:off x="3130895" y="4639827"/>
            <a:ext cx="1710628" cy="523220"/>
            <a:chOff x="3130895" y="4495524"/>
            <a:chExt cx="1710628" cy="523220"/>
          </a:xfrm>
        </p:grpSpPr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1FC18736-5972-828D-368F-695290B77323}"/>
                </a:ext>
              </a:extLst>
            </p:cNvPr>
            <p:cNvSpPr/>
            <p:nvPr/>
          </p:nvSpPr>
          <p:spPr>
            <a:xfrm>
              <a:off x="3130895" y="4495524"/>
              <a:ext cx="1710628" cy="5232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856BE423-AB94-517A-90FB-AB48D7501F1A}"/>
                </a:ext>
              </a:extLst>
            </p:cNvPr>
            <p:cNvSpPr txBox="1"/>
            <p:nvPr/>
          </p:nvSpPr>
          <p:spPr>
            <a:xfrm>
              <a:off x="3699462" y="4587858"/>
              <a:ext cx="925253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2023.08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89" name="图形 88">
              <a:extLst>
                <a:ext uri="{FF2B5EF4-FFF2-40B4-BE49-F238E27FC236}">
                  <a16:creationId xmlns:a16="http://schemas.microsoft.com/office/drawing/2014/main" id="{7D2F431F-ADB6-E345-3B06-41E80CDBA314}"/>
                </a:ext>
              </a:extLst>
            </p:cNvPr>
            <p:cNvPicPr>
              <a:picLocks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21394" y="4599150"/>
              <a:ext cx="268868" cy="315969"/>
            </a:xfrm>
            <a:prstGeom prst="rect">
              <a:avLst/>
            </a:prstGeom>
          </p:spPr>
        </p:pic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658DFC69-7776-1E9E-3BAF-C6A5B249C191}"/>
              </a:ext>
            </a:extLst>
          </p:cNvPr>
          <p:cNvGrpSpPr/>
          <p:nvPr/>
        </p:nvGrpSpPr>
        <p:grpSpPr>
          <a:xfrm>
            <a:off x="5402050" y="2488691"/>
            <a:ext cx="2230031" cy="45720"/>
            <a:chOff x="2703919" y="1680211"/>
            <a:chExt cx="2230031" cy="45720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C49643E2-ACC2-A8B3-1AE3-E1B43662B6DD}"/>
                </a:ext>
              </a:extLst>
            </p:cNvPr>
            <p:cNvSpPr/>
            <p:nvPr/>
          </p:nvSpPr>
          <p:spPr>
            <a:xfrm>
              <a:off x="2703919" y="1680211"/>
              <a:ext cx="310951" cy="457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AB6F9C46-A398-96FE-ADCD-218E244C7DDE}"/>
                </a:ext>
              </a:extLst>
            </p:cNvPr>
            <p:cNvCxnSpPr>
              <a:cxnSpLocks/>
              <a:stCxn id="110" idx="3"/>
            </p:cNvCxnSpPr>
            <p:nvPr/>
          </p:nvCxnSpPr>
          <p:spPr>
            <a:xfrm>
              <a:off x="3014870" y="1703071"/>
              <a:ext cx="1919080" cy="1142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13026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E5CB8E1B-9544-9903-875A-24633D2D11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单击此处输入标题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0F95AB59-6D8D-0F14-A40C-B63A1CA65BAF}"/>
              </a:ext>
            </a:extLst>
          </p:cNvPr>
          <p:cNvSpPr/>
          <p:nvPr/>
        </p:nvSpPr>
        <p:spPr>
          <a:xfrm>
            <a:off x="781681" y="1022313"/>
            <a:ext cx="10618012" cy="5064594"/>
          </a:xfrm>
          <a:prstGeom prst="roundRect">
            <a:avLst>
              <a:gd name="adj" fmla="val 3512"/>
            </a:avLst>
          </a:prstGeom>
          <a:gradFill>
            <a:gsLst>
              <a:gs pos="0">
                <a:schemeClr val="accent1">
                  <a:alpha val="14000"/>
                </a:schemeClr>
              </a:gs>
              <a:gs pos="100000">
                <a:schemeClr val="bg1"/>
              </a:gs>
            </a:gsLst>
            <a:lin ang="0" scaled="1"/>
          </a:gradFill>
          <a:ln>
            <a:solidFill>
              <a:schemeClr val="bg1">
                <a:lumMod val="95000"/>
              </a:schemeClr>
            </a:solidFill>
          </a:ln>
          <a:effectLst>
            <a:outerShdw blurRad="419100" dist="88900" dir="2700000" algn="tl" rotWithShape="0">
              <a:schemeClr val="accent1">
                <a:lumMod val="50000"/>
                <a:alpha val="1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24" name="Rectangle 1">
            <a:extLst>
              <a:ext uri="{FF2B5EF4-FFF2-40B4-BE49-F238E27FC236}">
                <a16:creationId xmlns:a16="http://schemas.microsoft.com/office/drawing/2014/main" id="{C127921C-E607-0759-BD02-C78427CD7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7547" y="1482886"/>
            <a:ext cx="6423226" cy="1247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95220" rIns="0" bIns="31740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dirty="0">
                <a:latin typeface="+mn-ea"/>
              </a:rPr>
              <a:t>单击此处输入标题</a:t>
            </a:r>
            <a:endParaRPr kumimoji="0" lang="zh-CN" altLang="zh-CN" sz="33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阿里巴巴普惠体" panose="00020600040101010101" pitchFamily="18" charset="-122"/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CBBAEE97-21CE-BDD4-4E31-4E700F69E55C}"/>
              </a:ext>
            </a:extLst>
          </p:cNvPr>
          <p:cNvGrpSpPr/>
          <p:nvPr/>
        </p:nvGrpSpPr>
        <p:grpSpPr>
          <a:xfrm>
            <a:off x="1298347" y="2730532"/>
            <a:ext cx="5951236" cy="793462"/>
            <a:chOff x="1298347" y="2906904"/>
            <a:chExt cx="5951236" cy="793462"/>
          </a:xfrm>
        </p:grpSpPr>
        <p:sp>
          <p:nvSpPr>
            <p:cNvPr id="27" name="telephone-sign_76579">
              <a:extLst>
                <a:ext uri="{FF2B5EF4-FFF2-40B4-BE49-F238E27FC236}">
                  <a16:creationId xmlns:a16="http://schemas.microsoft.com/office/drawing/2014/main" id="{FF37A3CE-4F4E-EDD7-5260-7F1E075F97AF}"/>
                </a:ext>
              </a:extLst>
            </p:cNvPr>
            <p:cNvSpPr/>
            <p:nvPr/>
          </p:nvSpPr>
          <p:spPr>
            <a:xfrm>
              <a:off x="1298347" y="3009878"/>
              <a:ext cx="464642" cy="415834"/>
            </a:xfrm>
            <a:custGeom>
              <a:avLst/>
              <a:gdLst>
                <a:gd name="T0" fmla="*/ 5350 w 8573"/>
                <a:gd name="T1" fmla="*/ 2522 h 7684"/>
                <a:gd name="T2" fmla="*/ 5107 w 8573"/>
                <a:gd name="T3" fmla="*/ 1849 h 7684"/>
                <a:gd name="T4" fmla="*/ 5410 w 8573"/>
                <a:gd name="T5" fmla="*/ 1202 h 7684"/>
                <a:gd name="T6" fmla="*/ 6459 w 8573"/>
                <a:gd name="T7" fmla="*/ 244 h 7684"/>
                <a:gd name="T8" fmla="*/ 7088 w 8573"/>
                <a:gd name="T9" fmla="*/ 0 h 7684"/>
                <a:gd name="T10" fmla="*/ 7778 w 8573"/>
                <a:gd name="T11" fmla="*/ 304 h 7684"/>
                <a:gd name="T12" fmla="*/ 7883 w 8573"/>
                <a:gd name="T13" fmla="*/ 419 h 7684"/>
                <a:gd name="T14" fmla="*/ 7925 w 8573"/>
                <a:gd name="T15" fmla="*/ 472 h 7684"/>
                <a:gd name="T16" fmla="*/ 5504 w 8573"/>
                <a:gd name="T17" fmla="*/ 2683 h 7684"/>
                <a:gd name="T18" fmla="*/ 5455 w 8573"/>
                <a:gd name="T19" fmla="*/ 2637 h 7684"/>
                <a:gd name="T20" fmla="*/ 5350 w 8573"/>
                <a:gd name="T21" fmla="*/ 2522 h 7684"/>
                <a:gd name="T22" fmla="*/ 452 w 8573"/>
                <a:gd name="T23" fmla="*/ 7205 h 7684"/>
                <a:gd name="T24" fmla="*/ 501 w 8573"/>
                <a:gd name="T25" fmla="*/ 7251 h 7684"/>
                <a:gd name="T26" fmla="*/ 2922 w 8573"/>
                <a:gd name="T27" fmla="*/ 5040 h 7684"/>
                <a:gd name="T28" fmla="*/ 2880 w 8573"/>
                <a:gd name="T29" fmla="*/ 4987 h 7684"/>
                <a:gd name="T30" fmla="*/ 2775 w 8573"/>
                <a:gd name="T31" fmla="*/ 4872 h 7684"/>
                <a:gd name="T32" fmla="*/ 2085 w 8573"/>
                <a:gd name="T33" fmla="*/ 4568 h 7684"/>
                <a:gd name="T34" fmla="*/ 1456 w 8573"/>
                <a:gd name="T35" fmla="*/ 4812 h 7684"/>
                <a:gd name="T36" fmla="*/ 407 w 8573"/>
                <a:gd name="T37" fmla="*/ 5770 h 7684"/>
                <a:gd name="T38" fmla="*/ 347 w 8573"/>
                <a:gd name="T39" fmla="*/ 7090 h 7684"/>
                <a:gd name="T40" fmla="*/ 452 w 8573"/>
                <a:gd name="T41" fmla="*/ 7205 h 7684"/>
                <a:gd name="T42" fmla="*/ 7996 w 8573"/>
                <a:gd name="T43" fmla="*/ 966 h 7684"/>
                <a:gd name="T44" fmla="*/ 5989 w 8573"/>
                <a:gd name="T45" fmla="*/ 2798 h 7684"/>
                <a:gd name="T46" fmla="*/ 6399 w 8573"/>
                <a:gd name="T47" fmla="*/ 3030 h 7684"/>
                <a:gd name="T48" fmla="*/ 5167 w 8573"/>
                <a:gd name="T49" fmla="*/ 4826 h 7684"/>
                <a:gd name="T50" fmla="*/ 3185 w 8573"/>
                <a:gd name="T51" fmla="*/ 5955 h 7684"/>
                <a:gd name="T52" fmla="*/ 2993 w 8573"/>
                <a:gd name="T53" fmla="*/ 5534 h 7684"/>
                <a:gd name="T54" fmla="*/ 986 w 8573"/>
                <a:gd name="T55" fmla="*/ 7366 h 7684"/>
                <a:gd name="T56" fmla="*/ 1629 w 8573"/>
                <a:gd name="T57" fmla="*/ 7657 h 7684"/>
                <a:gd name="T58" fmla="*/ 1631 w 8573"/>
                <a:gd name="T59" fmla="*/ 7657 h 7684"/>
                <a:gd name="T60" fmla="*/ 1662 w 8573"/>
                <a:gd name="T61" fmla="*/ 7662 h 7684"/>
                <a:gd name="T62" fmla="*/ 1667 w 8573"/>
                <a:gd name="T63" fmla="*/ 7662 h 7684"/>
                <a:gd name="T64" fmla="*/ 2040 w 8573"/>
                <a:gd name="T65" fmla="*/ 7684 h 7684"/>
                <a:gd name="T66" fmla="*/ 2040 w 8573"/>
                <a:gd name="T67" fmla="*/ 7684 h 7684"/>
                <a:gd name="T68" fmla="*/ 6241 w 8573"/>
                <a:gd name="T69" fmla="*/ 5814 h 7684"/>
                <a:gd name="T70" fmla="*/ 8226 w 8573"/>
                <a:gd name="T71" fmla="*/ 1621 h 7684"/>
                <a:gd name="T72" fmla="*/ 7996 w 8573"/>
                <a:gd name="T73" fmla="*/ 966 h 7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73" h="7684">
                  <a:moveTo>
                    <a:pt x="5350" y="2522"/>
                  </a:moveTo>
                  <a:cubicBezTo>
                    <a:pt x="5182" y="2337"/>
                    <a:pt x="5095" y="2099"/>
                    <a:pt x="5107" y="1849"/>
                  </a:cubicBezTo>
                  <a:cubicBezTo>
                    <a:pt x="5118" y="1600"/>
                    <a:pt x="5226" y="1370"/>
                    <a:pt x="5410" y="1202"/>
                  </a:cubicBezTo>
                  <a:lnTo>
                    <a:pt x="6459" y="244"/>
                  </a:lnTo>
                  <a:cubicBezTo>
                    <a:pt x="6631" y="87"/>
                    <a:pt x="6855" y="0"/>
                    <a:pt x="7088" y="0"/>
                  </a:cubicBezTo>
                  <a:cubicBezTo>
                    <a:pt x="7350" y="0"/>
                    <a:pt x="7602" y="111"/>
                    <a:pt x="7778" y="304"/>
                  </a:cubicBezTo>
                  <a:lnTo>
                    <a:pt x="7883" y="419"/>
                  </a:lnTo>
                  <a:cubicBezTo>
                    <a:pt x="7899" y="436"/>
                    <a:pt x="7912" y="454"/>
                    <a:pt x="7925" y="472"/>
                  </a:cubicBezTo>
                  <a:lnTo>
                    <a:pt x="5504" y="2683"/>
                  </a:lnTo>
                  <a:cubicBezTo>
                    <a:pt x="5487" y="2668"/>
                    <a:pt x="5470" y="2653"/>
                    <a:pt x="5455" y="2637"/>
                  </a:cubicBezTo>
                  <a:lnTo>
                    <a:pt x="5350" y="2522"/>
                  </a:lnTo>
                  <a:close/>
                  <a:moveTo>
                    <a:pt x="452" y="7205"/>
                  </a:moveTo>
                  <a:cubicBezTo>
                    <a:pt x="467" y="7221"/>
                    <a:pt x="484" y="7236"/>
                    <a:pt x="501" y="7251"/>
                  </a:cubicBezTo>
                  <a:lnTo>
                    <a:pt x="2922" y="5040"/>
                  </a:lnTo>
                  <a:cubicBezTo>
                    <a:pt x="2909" y="5022"/>
                    <a:pt x="2896" y="5004"/>
                    <a:pt x="2880" y="4987"/>
                  </a:cubicBezTo>
                  <a:lnTo>
                    <a:pt x="2775" y="4872"/>
                  </a:lnTo>
                  <a:cubicBezTo>
                    <a:pt x="2599" y="4679"/>
                    <a:pt x="2347" y="4568"/>
                    <a:pt x="2085" y="4568"/>
                  </a:cubicBezTo>
                  <a:cubicBezTo>
                    <a:pt x="1852" y="4568"/>
                    <a:pt x="1628" y="4655"/>
                    <a:pt x="1456" y="4812"/>
                  </a:cubicBezTo>
                  <a:lnTo>
                    <a:pt x="407" y="5770"/>
                  </a:lnTo>
                  <a:cubicBezTo>
                    <a:pt x="26" y="6117"/>
                    <a:pt x="0" y="6709"/>
                    <a:pt x="347" y="7090"/>
                  </a:cubicBezTo>
                  <a:lnTo>
                    <a:pt x="452" y="7205"/>
                  </a:lnTo>
                  <a:close/>
                  <a:moveTo>
                    <a:pt x="7996" y="966"/>
                  </a:moveTo>
                  <a:lnTo>
                    <a:pt x="5989" y="2798"/>
                  </a:lnTo>
                  <a:cubicBezTo>
                    <a:pt x="6111" y="2900"/>
                    <a:pt x="6249" y="2978"/>
                    <a:pt x="6399" y="3030"/>
                  </a:cubicBezTo>
                  <a:cubicBezTo>
                    <a:pt x="6256" y="3391"/>
                    <a:pt x="5888" y="4167"/>
                    <a:pt x="5167" y="4826"/>
                  </a:cubicBezTo>
                  <a:cubicBezTo>
                    <a:pt x="4440" y="5490"/>
                    <a:pt x="3578" y="5826"/>
                    <a:pt x="3185" y="5955"/>
                  </a:cubicBezTo>
                  <a:cubicBezTo>
                    <a:pt x="3146" y="5804"/>
                    <a:pt x="3081" y="5662"/>
                    <a:pt x="2993" y="5534"/>
                  </a:cubicBezTo>
                  <a:lnTo>
                    <a:pt x="986" y="7366"/>
                  </a:lnTo>
                  <a:cubicBezTo>
                    <a:pt x="1169" y="7518"/>
                    <a:pt x="1388" y="7618"/>
                    <a:pt x="1629" y="7657"/>
                  </a:cubicBezTo>
                  <a:cubicBezTo>
                    <a:pt x="1630" y="7657"/>
                    <a:pt x="1630" y="7657"/>
                    <a:pt x="1631" y="7657"/>
                  </a:cubicBezTo>
                  <a:cubicBezTo>
                    <a:pt x="1631" y="7657"/>
                    <a:pt x="1641" y="7659"/>
                    <a:pt x="1662" y="7662"/>
                  </a:cubicBezTo>
                  <a:lnTo>
                    <a:pt x="1667" y="7662"/>
                  </a:lnTo>
                  <a:cubicBezTo>
                    <a:pt x="1727" y="7670"/>
                    <a:pt x="1855" y="7684"/>
                    <a:pt x="2040" y="7684"/>
                  </a:cubicBezTo>
                  <a:lnTo>
                    <a:pt x="2040" y="7684"/>
                  </a:lnTo>
                  <a:cubicBezTo>
                    <a:pt x="2844" y="7684"/>
                    <a:pt x="4459" y="7441"/>
                    <a:pt x="6241" y="5814"/>
                  </a:cubicBezTo>
                  <a:cubicBezTo>
                    <a:pt x="8573" y="3685"/>
                    <a:pt x="8271" y="1839"/>
                    <a:pt x="8226" y="1621"/>
                  </a:cubicBezTo>
                  <a:cubicBezTo>
                    <a:pt x="8208" y="1382"/>
                    <a:pt x="8129" y="1159"/>
                    <a:pt x="7996" y="96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58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25400">
              <a:noFill/>
            </a:ln>
            <a:effectLst>
              <a:outerShdw blurRad="546100" dist="38100" dir="2700000" algn="tl" rotWithShape="0">
                <a:srgbClr val="4ED84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778B9B2-D3FF-F919-3CD4-FFDB829D3B56}"/>
                </a:ext>
              </a:extLst>
            </p:cNvPr>
            <p:cNvSpPr txBox="1"/>
            <p:nvPr/>
          </p:nvSpPr>
          <p:spPr>
            <a:xfrm>
              <a:off x="1791076" y="2906904"/>
              <a:ext cx="1133644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  <a:sym typeface="+mn-lt"/>
                </a:rPr>
                <a:t>咨询热线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4B8D928-9D1D-7CB8-2F57-49487B1334D8}"/>
                </a:ext>
              </a:extLst>
            </p:cNvPr>
            <p:cNvSpPr txBox="1"/>
            <p:nvPr/>
          </p:nvSpPr>
          <p:spPr>
            <a:xfrm>
              <a:off x="1791076" y="3136232"/>
              <a:ext cx="2004107" cy="3919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b="0" i="0">
                  <a:solidFill>
                    <a:srgbClr val="333333"/>
                  </a:solidFill>
                  <a:effectLst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+mn-ea"/>
                  <a:ea typeface="+mn-ea"/>
                  <a:cs typeface="阿里巴巴普惠体" panose="00020600040101010101" pitchFamily="18" charset="-122"/>
                  <a:sym typeface="+mn-lt"/>
                </a:rPr>
                <a:t>请在此处输入电话</a:t>
              </a:r>
            </a:p>
          </p:txBody>
        </p:sp>
        <p:cxnSp>
          <p:nvCxnSpPr>
            <p:cNvPr id="30" name="PA-直接连接符 21">
              <a:extLst>
                <a:ext uri="{FF2B5EF4-FFF2-40B4-BE49-F238E27FC236}">
                  <a16:creationId xmlns:a16="http://schemas.microsoft.com/office/drawing/2014/main" id="{2EA665FB-D464-B7CF-8CC0-2107126DA511}"/>
                </a:ext>
              </a:extLst>
            </p:cNvPr>
            <p:cNvCxnSpPr>
              <a:cxnSpLocks/>
            </p:cNvCxnSpPr>
            <p:nvPr>
              <p:custDataLst>
                <p:tags r:id="rId2"/>
              </p:custDataLst>
            </p:nvPr>
          </p:nvCxnSpPr>
          <p:spPr>
            <a:xfrm>
              <a:off x="1887627" y="3700366"/>
              <a:ext cx="536195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CE41EA1-5B33-2F46-415E-32402CEE6939}"/>
              </a:ext>
            </a:extLst>
          </p:cNvPr>
          <p:cNvGrpSpPr/>
          <p:nvPr/>
        </p:nvGrpSpPr>
        <p:grpSpPr>
          <a:xfrm>
            <a:off x="1298347" y="3803779"/>
            <a:ext cx="5951236" cy="793462"/>
            <a:chOff x="1298347" y="3980151"/>
            <a:chExt cx="5951236" cy="793462"/>
          </a:xfrm>
        </p:grpSpPr>
        <p:sp>
          <p:nvSpPr>
            <p:cNvPr id="32" name="written-letter_73473">
              <a:extLst>
                <a:ext uri="{FF2B5EF4-FFF2-40B4-BE49-F238E27FC236}">
                  <a16:creationId xmlns:a16="http://schemas.microsoft.com/office/drawing/2014/main" id="{AAA6E997-E834-6E20-884D-D71DD32A8937}"/>
                </a:ext>
              </a:extLst>
            </p:cNvPr>
            <p:cNvSpPr>
              <a:spLocks/>
            </p:cNvSpPr>
            <p:nvPr/>
          </p:nvSpPr>
          <p:spPr>
            <a:xfrm>
              <a:off x="1298347" y="4076775"/>
              <a:ext cx="464642" cy="415834"/>
            </a:xfrm>
            <a:custGeom>
              <a:avLst/>
              <a:gdLst>
                <a:gd name="T0" fmla="*/ 472622 w 604011"/>
                <a:gd name="T1" fmla="*/ 472622 w 604011"/>
                <a:gd name="T2" fmla="*/ 472622 w 604011"/>
                <a:gd name="T3" fmla="*/ 472622 w 604011"/>
                <a:gd name="T4" fmla="*/ 472622 w 604011"/>
                <a:gd name="T5" fmla="*/ 472622 w 604011"/>
                <a:gd name="T6" fmla="*/ 472622 w 604011"/>
                <a:gd name="T7" fmla="*/ 472622 w 604011"/>
                <a:gd name="T8" fmla="*/ 472622 w 604011"/>
                <a:gd name="T9" fmla="*/ 472622 w 604011"/>
                <a:gd name="T10" fmla="*/ 472622 w 604011"/>
                <a:gd name="T11" fmla="*/ 472622 w 604011"/>
                <a:gd name="T12" fmla="*/ 472622 w 604011"/>
                <a:gd name="T13" fmla="*/ 472622 w 604011"/>
                <a:gd name="T14" fmla="*/ 472622 w 604011"/>
                <a:gd name="T15" fmla="*/ 472622 w 604011"/>
                <a:gd name="T16" fmla="*/ 472622 w 604011"/>
                <a:gd name="T17" fmla="*/ 472622 w 604011"/>
                <a:gd name="T18" fmla="*/ 472622 w 604011"/>
                <a:gd name="T19" fmla="*/ 472622 w 604011"/>
                <a:gd name="T20" fmla="*/ 472622 w 604011"/>
                <a:gd name="T21" fmla="*/ 472622 w 604011"/>
                <a:gd name="T22" fmla="*/ 472622 w 604011"/>
                <a:gd name="T23" fmla="*/ 472622 w 604011"/>
                <a:gd name="T24" fmla="*/ 472622 w 604011"/>
                <a:gd name="T25" fmla="*/ 472622 w 604011"/>
                <a:gd name="T26" fmla="*/ 472622 w 604011"/>
                <a:gd name="T27" fmla="*/ 472622 w 604011"/>
                <a:gd name="T28" fmla="*/ 472622 w 604011"/>
                <a:gd name="T29" fmla="*/ 472622 w 604011"/>
                <a:gd name="T30" fmla="*/ 472622 w 604011"/>
                <a:gd name="T31" fmla="*/ 472622 w 604011"/>
                <a:gd name="T32" fmla="*/ 472622 w 604011"/>
                <a:gd name="T33" fmla="*/ 472622 w 604011"/>
                <a:gd name="T34" fmla="*/ 472622 w 604011"/>
                <a:gd name="T35" fmla="*/ 472622 w 604011"/>
                <a:gd name="T36" fmla="*/ 472622 w 604011"/>
                <a:gd name="T37" fmla="*/ 472622 w 604011"/>
                <a:gd name="T38" fmla="*/ 472622 w 604011"/>
                <a:gd name="T39" fmla="*/ 472622 w 604011"/>
                <a:gd name="T40" fmla="*/ 472622 w 604011"/>
                <a:gd name="T41" fmla="*/ 472622 w 604011"/>
                <a:gd name="T42" fmla="*/ 472622 w 604011"/>
                <a:gd name="T43" fmla="*/ 472622 w 604011"/>
                <a:gd name="T44" fmla="*/ 472622 w 604011"/>
                <a:gd name="T45" fmla="*/ 472622 w 604011"/>
                <a:gd name="T46" fmla="*/ 472622 w 604011"/>
                <a:gd name="T47" fmla="*/ 472622 w 604011"/>
                <a:gd name="T48" fmla="*/ 472622 w 604011"/>
                <a:gd name="T49" fmla="*/ 472622 w 604011"/>
                <a:gd name="T50" fmla="*/ 472622 w 604011"/>
                <a:gd name="T51" fmla="*/ 472622 w 604011"/>
                <a:gd name="T52" fmla="*/ 472622 w 604011"/>
                <a:gd name="T53" fmla="*/ 472622 w 604011"/>
                <a:gd name="T54" fmla="*/ 472622 w 604011"/>
                <a:gd name="T55" fmla="*/ 472622 w 604011"/>
                <a:gd name="T56" fmla="*/ 472622 w 604011"/>
                <a:gd name="T57" fmla="*/ 472622 w 604011"/>
                <a:gd name="T58" fmla="*/ 472622 w 604011"/>
                <a:gd name="T59" fmla="*/ 472622 w 604011"/>
                <a:gd name="T60" fmla="*/ 472622 w 604011"/>
                <a:gd name="T61" fmla="*/ 472622 w 604011"/>
                <a:gd name="T62" fmla="*/ 472622 w 604011"/>
                <a:gd name="T63" fmla="*/ 472622 w 604011"/>
                <a:gd name="T64" fmla="*/ 472622 w 604011"/>
                <a:gd name="T65" fmla="*/ 472622 w 604011"/>
                <a:gd name="T66" fmla="*/ 472622 w 604011"/>
                <a:gd name="T67" fmla="*/ 472622 w 6040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622" h="2315">
                  <a:moveTo>
                    <a:pt x="751" y="330"/>
                  </a:moveTo>
                  <a:cubicBezTo>
                    <a:pt x="751" y="293"/>
                    <a:pt x="781" y="263"/>
                    <a:pt x="818" y="263"/>
                  </a:cubicBezTo>
                  <a:lnTo>
                    <a:pt x="1754" y="263"/>
                  </a:lnTo>
                  <a:cubicBezTo>
                    <a:pt x="1791" y="263"/>
                    <a:pt x="1821" y="293"/>
                    <a:pt x="1821" y="330"/>
                  </a:cubicBezTo>
                  <a:cubicBezTo>
                    <a:pt x="1821" y="367"/>
                    <a:pt x="1791" y="397"/>
                    <a:pt x="1754" y="397"/>
                  </a:cubicBezTo>
                  <a:lnTo>
                    <a:pt x="818" y="397"/>
                  </a:lnTo>
                  <a:cubicBezTo>
                    <a:pt x="781" y="397"/>
                    <a:pt x="751" y="367"/>
                    <a:pt x="751" y="330"/>
                  </a:cubicBezTo>
                  <a:close/>
                  <a:moveTo>
                    <a:pt x="2622" y="837"/>
                  </a:moveTo>
                  <a:lnTo>
                    <a:pt x="2622" y="2035"/>
                  </a:lnTo>
                  <a:cubicBezTo>
                    <a:pt x="2622" y="2189"/>
                    <a:pt x="2497" y="2315"/>
                    <a:pt x="2343" y="2315"/>
                  </a:cubicBezTo>
                  <a:lnTo>
                    <a:pt x="279" y="2315"/>
                  </a:lnTo>
                  <a:cubicBezTo>
                    <a:pt x="125" y="2315"/>
                    <a:pt x="0" y="2189"/>
                    <a:pt x="0" y="2035"/>
                  </a:cubicBezTo>
                  <a:lnTo>
                    <a:pt x="0" y="837"/>
                  </a:lnTo>
                  <a:cubicBezTo>
                    <a:pt x="0" y="683"/>
                    <a:pt x="125" y="558"/>
                    <a:pt x="279" y="558"/>
                  </a:cubicBezTo>
                  <a:lnTo>
                    <a:pt x="486" y="558"/>
                  </a:lnTo>
                  <a:lnTo>
                    <a:pt x="486" y="183"/>
                  </a:lnTo>
                  <a:cubicBezTo>
                    <a:pt x="486" y="82"/>
                    <a:pt x="569" y="0"/>
                    <a:pt x="670" y="0"/>
                  </a:cubicBezTo>
                  <a:lnTo>
                    <a:pt x="1927" y="0"/>
                  </a:lnTo>
                  <a:cubicBezTo>
                    <a:pt x="2028" y="0"/>
                    <a:pt x="2111" y="82"/>
                    <a:pt x="2111" y="183"/>
                  </a:cubicBezTo>
                  <a:lnTo>
                    <a:pt x="2111" y="558"/>
                  </a:lnTo>
                  <a:lnTo>
                    <a:pt x="2343" y="558"/>
                  </a:lnTo>
                  <a:cubicBezTo>
                    <a:pt x="2497" y="558"/>
                    <a:pt x="2622" y="683"/>
                    <a:pt x="2622" y="837"/>
                  </a:cubicBezTo>
                  <a:close/>
                  <a:moveTo>
                    <a:pt x="2420" y="1997"/>
                  </a:moveTo>
                  <a:lnTo>
                    <a:pt x="1583" y="1452"/>
                  </a:lnTo>
                  <a:lnTo>
                    <a:pt x="2422" y="861"/>
                  </a:lnTo>
                  <a:cubicBezTo>
                    <a:pt x="2452" y="839"/>
                    <a:pt x="2459" y="798"/>
                    <a:pt x="2438" y="768"/>
                  </a:cubicBezTo>
                  <a:cubicBezTo>
                    <a:pt x="2417" y="738"/>
                    <a:pt x="2375" y="730"/>
                    <a:pt x="2345" y="752"/>
                  </a:cubicBezTo>
                  <a:lnTo>
                    <a:pt x="1978" y="1011"/>
                  </a:lnTo>
                  <a:lnTo>
                    <a:pt x="1978" y="778"/>
                  </a:lnTo>
                  <a:lnTo>
                    <a:pt x="1978" y="764"/>
                  </a:lnTo>
                  <a:lnTo>
                    <a:pt x="1978" y="183"/>
                  </a:lnTo>
                  <a:cubicBezTo>
                    <a:pt x="1978" y="156"/>
                    <a:pt x="1955" y="133"/>
                    <a:pt x="1927" y="133"/>
                  </a:cubicBezTo>
                  <a:lnTo>
                    <a:pt x="670" y="133"/>
                  </a:lnTo>
                  <a:cubicBezTo>
                    <a:pt x="642" y="133"/>
                    <a:pt x="620" y="156"/>
                    <a:pt x="620" y="183"/>
                  </a:cubicBezTo>
                  <a:lnTo>
                    <a:pt x="620" y="755"/>
                  </a:lnTo>
                  <a:lnTo>
                    <a:pt x="620" y="755"/>
                  </a:lnTo>
                  <a:lnTo>
                    <a:pt x="620" y="995"/>
                  </a:lnTo>
                  <a:lnTo>
                    <a:pt x="279" y="756"/>
                  </a:lnTo>
                  <a:cubicBezTo>
                    <a:pt x="249" y="735"/>
                    <a:pt x="208" y="742"/>
                    <a:pt x="186" y="773"/>
                  </a:cubicBezTo>
                  <a:cubicBezTo>
                    <a:pt x="165" y="803"/>
                    <a:pt x="173" y="844"/>
                    <a:pt x="203" y="865"/>
                  </a:cubicBezTo>
                  <a:lnTo>
                    <a:pt x="1046" y="1458"/>
                  </a:lnTo>
                  <a:lnTo>
                    <a:pt x="205" y="2005"/>
                  </a:lnTo>
                  <a:cubicBezTo>
                    <a:pt x="174" y="2025"/>
                    <a:pt x="165" y="2066"/>
                    <a:pt x="185" y="2097"/>
                  </a:cubicBezTo>
                  <a:cubicBezTo>
                    <a:pt x="198" y="2117"/>
                    <a:pt x="219" y="2127"/>
                    <a:pt x="241" y="2127"/>
                  </a:cubicBezTo>
                  <a:cubicBezTo>
                    <a:pt x="254" y="2127"/>
                    <a:pt x="266" y="2124"/>
                    <a:pt x="277" y="2117"/>
                  </a:cubicBezTo>
                  <a:lnTo>
                    <a:pt x="1161" y="1542"/>
                  </a:lnTo>
                  <a:cubicBezTo>
                    <a:pt x="1162" y="1541"/>
                    <a:pt x="1162" y="1540"/>
                    <a:pt x="1163" y="1540"/>
                  </a:cubicBezTo>
                  <a:lnTo>
                    <a:pt x="1201" y="1566"/>
                  </a:lnTo>
                  <a:cubicBezTo>
                    <a:pt x="1234" y="1589"/>
                    <a:pt x="1272" y="1601"/>
                    <a:pt x="1311" y="1601"/>
                  </a:cubicBezTo>
                  <a:cubicBezTo>
                    <a:pt x="1350" y="1601"/>
                    <a:pt x="1389" y="1589"/>
                    <a:pt x="1422" y="1566"/>
                  </a:cubicBezTo>
                  <a:lnTo>
                    <a:pt x="1466" y="1535"/>
                  </a:lnTo>
                  <a:lnTo>
                    <a:pt x="2347" y="2108"/>
                  </a:lnTo>
                  <a:cubicBezTo>
                    <a:pt x="2359" y="2116"/>
                    <a:pt x="2371" y="2119"/>
                    <a:pt x="2384" y="2119"/>
                  </a:cubicBezTo>
                  <a:cubicBezTo>
                    <a:pt x="2405" y="2119"/>
                    <a:pt x="2427" y="2109"/>
                    <a:pt x="2440" y="2089"/>
                  </a:cubicBezTo>
                  <a:cubicBezTo>
                    <a:pt x="2460" y="2058"/>
                    <a:pt x="2451" y="2017"/>
                    <a:pt x="2420" y="1997"/>
                  </a:cubicBezTo>
                  <a:close/>
                  <a:moveTo>
                    <a:pt x="818" y="695"/>
                  </a:moveTo>
                  <a:lnTo>
                    <a:pt x="1754" y="695"/>
                  </a:lnTo>
                  <a:cubicBezTo>
                    <a:pt x="1791" y="695"/>
                    <a:pt x="1821" y="665"/>
                    <a:pt x="1821" y="628"/>
                  </a:cubicBezTo>
                  <a:cubicBezTo>
                    <a:pt x="1821" y="591"/>
                    <a:pt x="1791" y="561"/>
                    <a:pt x="1754" y="561"/>
                  </a:cubicBezTo>
                  <a:lnTo>
                    <a:pt x="818" y="561"/>
                  </a:lnTo>
                  <a:cubicBezTo>
                    <a:pt x="781" y="561"/>
                    <a:pt x="751" y="591"/>
                    <a:pt x="751" y="628"/>
                  </a:cubicBezTo>
                  <a:cubicBezTo>
                    <a:pt x="751" y="665"/>
                    <a:pt x="781" y="695"/>
                    <a:pt x="818" y="695"/>
                  </a:cubicBezTo>
                  <a:close/>
                  <a:moveTo>
                    <a:pt x="818" y="993"/>
                  </a:moveTo>
                  <a:lnTo>
                    <a:pt x="1754" y="993"/>
                  </a:lnTo>
                  <a:cubicBezTo>
                    <a:pt x="1791" y="993"/>
                    <a:pt x="1821" y="963"/>
                    <a:pt x="1821" y="926"/>
                  </a:cubicBezTo>
                  <a:cubicBezTo>
                    <a:pt x="1821" y="889"/>
                    <a:pt x="1791" y="859"/>
                    <a:pt x="1754" y="859"/>
                  </a:cubicBezTo>
                  <a:lnTo>
                    <a:pt x="818" y="859"/>
                  </a:lnTo>
                  <a:cubicBezTo>
                    <a:pt x="781" y="859"/>
                    <a:pt x="751" y="889"/>
                    <a:pt x="751" y="926"/>
                  </a:cubicBezTo>
                  <a:cubicBezTo>
                    <a:pt x="751" y="963"/>
                    <a:pt x="781" y="993"/>
                    <a:pt x="818" y="99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58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25400">
              <a:noFill/>
            </a:ln>
            <a:effectLst>
              <a:outerShdw blurRad="546100" dist="38100" dir="2700000" algn="tl" rotWithShape="0">
                <a:srgbClr val="4ED84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D524C9A-2958-FA9D-D93C-80F80EC8B49D}"/>
                </a:ext>
              </a:extLst>
            </p:cNvPr>
            <p:cNvSpPr txBox="1"/>
            <p:nvPr/>
          </p:nvSpPr>
          <p:spPr>
            <a:xfrm>
              <a:off x="1791076" y="3980151"/>
              <a:ext cx="1133644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  <a:sym typeface="+mn-lt"/>
                </a:rPr>
                <a:t>官网地址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  <a:sym typeface="+mn-lt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10F2A59-E92F-9F02-57ED-159E9211235D}"/>
                </a:ext>
              </a:extLst>
            </p:cNvPr>
            <p:cNvSpPr txBox="1"/>
            <p:nvPr/>
          </p:nvSpPr>
          <p:spPr>
            <a:xfrm>
              <a:off x="1791076" y="4209479"/>
              <a:ext cx="2542587" cy="3901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b="0" i="0">
                  <a:solidFill>
                    <a:srgbClr val="333333"/>
                  </a:solidFill>
                  <a:effectLst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+mn-ea"/>
                  <a:ea typeface="+mn-ea"/>
                  <a:cs typeface="阿里巴巴普惠体" panose="00020600040101010101" pitchFamily="18" charset="-122"/>
                  <a:sym typeface="+mn-lt"/>
                </a:rPr>
                <a:t>请在此处输入网址</a:t>
              </a:r>
            </a:p>
          </p:txBody>
        </p:sp>
        <p:cxnSp>
          <p:nvCxnSpPr>
            <p:cNvPr id="35" name="PA-直接连接符 21">
              <a:extLst>
                <a:ext uri="{FF2B5EF4-FFF2-40B4-BE49-F238E27FC236}">
                  <a16:creationId xmlns:a16="http://schemas.microsoft.com/office/drawing/2014/main" id="{6CF94B5F-8BDC-4F18-A18A-5B1542E4EEFB}"/>
                </a:ext>
              </a:extLst>
            </p:cNvPr>
            <p:cNvCxnSpPr>
              <a:cxnSpLocks/>
            </p:cNvCxnSpPr>
            <p:nvPr>
              <p:custDataLst>
                <p:tags r:id="rId1"/>
              </p:custDataLst>
            </p:nvPr>
          </p:nvCxnSpPr>
          <p:spPr>
            <a:xfrm>
              <a:off x="1887627" y="4773613"/>
              <a:ext cx="5361956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0DBE0B9A-BD17-5117-1A3C-D85AF1E3AED2}"/>
              </a:ext>
            </a:extLst>
          </p:cNvPr>
          <p:cNvGrpSpPr/>
          <p:nvPr/>
        </p:nvGrpSpPr>
        <p:grpSpPr>
          <a:xfrm>
            <a:off x="1389787" y="4877026"/>
            <a:ext cx="6058562" cy="621295"/>
            <a:chOff x="1389787" y="5053398"/>
            <a:chExt cx="6058562" cy="621295"/>
          </a:xfrm>
        </p:grpSpPr>
        <p:sp>
          <p:nvSpPr>
            <p:cNvPr id="37" name="iconfont-11899-5651351">
              <a:extLst>
                <a:ext uri="{FF2B5EF4-FFF2-40B4-BE49-F238E27FC236}">
                  <a16:creationId xmlns:a16="http://schemas.microsoft.com/office/drawing/2014/main" id="{21BD1DF7-FF2F-B274-DD75-7918DA16CEB6}"/>
                </a:ext>
              </a:extLst>
            </p:cNvPr>
            <p:cNvSpPr/>
            <p:nvPr/>
          </p:nvSpPr>
          <p:spPr>
            <a:xfrm>
              <a:off x="1389787" y="5169311"/>
              <a:ext cx="293216" cy="392498"/>
            </a:xfrm>
            <a:custGeom>
              <a:avLst/>
              <a:gdLst>
                <a:gd name="T0" fmla="*/ 4141 w 7783"/>
                <a:gd name="T1" fmla="*/ 10259 h 10417"/>
                <a:gd name="T2" fmla="*/ 3685 w 7783"/>
                <a:gd name="T3" fmla="*/ 10302 h 10417"/>
                <a:gd name="T4" fmla="*/ 3643 w 7783"/>
                <a:gd name="T5" fmla="*/ 10259 h 10417"/>
                <a:gd name="T6" fmla="*/ 228 w 7783"/>
                <a:gd name="T7" fmla="*/ 5293 h 10417"/>
                <a:gd name="T8" fmla="*/ 1 w 7783"/>
                <a:gd name="T9" fmla="*/ 3959 h 10417"/>
                <a:gd name="T10" fmla="*/ 3893 w 7783"/>
                <a:gd name="T11" fmla="*/ 0 h 10417"/>
                <a:gd name="T12" fmla="*/ 7783 w 7783"/>
                <a:gd name="T13" fmla="*/ 3959 h 10417"/>
                <a:gd name="T14" fmla="*/ 7553 w 7783"/>
                <a:gd name="T15" fmla="*/ 5302 h 10417"/>
                <a:gd name="T16" fmla="*/ 4141 w 7783"/>
                <a:gd name="T17" fmla="*/ 10259 h 10417"/>
                <a:gd name="T18" fmla="*/ 3891 w 7783"/>
                <a:gd name="T19" fmla="*/ 5279 h 10417"/>
                <a:gd name="T20" fmla="*/ 5189 w 7783"/>
                <a:gd name="T21" fmla="*/ 3959 h 10417"/>
                <a:gd name="T22" fmla="*/ 3891 w 7783"/>
                <a:gd name="T23" fmla="*/ 2640 h 10417"/>
                <a:gd name="T24" fmla="*/ 2594 w 7783"/>
                <a:gd name="T25" fmla="*/ 3959 h 10417"/>
                <a:gd name="T26" fmla="*/ 3891 w 7783"/>
                <a:gd name="T27" fmla="*/ 5279 h 10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83" h="10417">
                  <a:moveTo>
                    <a:pt x="4141" y="10259"/>
                  </a:moveTo>
                  <a:cubicBezTo>
                    <a:pt x="4028" y="10397"/>
                    <a:pt x="3823" y="10417"/>
                    <a:pt x="3685" y="10302"/>
                  </a:cubicBezTo>
                  <a:cubicBezTo>
                    <a:pt x="3670" y="10289"/>
                    <a:pt x="3655" y="10274"/>
                    <a:pt x="3643" y="10259"/>
                  </a:cubicBezTo>
                  <a:cubicBezTo>
                    <a:pt x="1710" y="7927"/>
                    <a:pt x="571" y="6272"/>
                    <a:pt x="228" y="5293"/>
                  </a:cubicBezTo>
                  <a:cubicBezTo>
                    <a:pt x="78" y="4864"/>
                    <a:pt x="0" y="4413"/>
                    <a:pt x="1" y="3959"/>
                  </a:cubicBezTo>
                  <a:cubicBezTo>
                    <a:pt x="1" y="1773"/>
                    <a:pt x="1744" y="0"/>
                    <a:pt x="3893" y="0"/>
                  </a:cubicBezTo>
                  <a:cubicBezTo>
                    <a:pt x="6041" y="0"/>
                    <a:pt x="7783" y="1773"/>
                    <a:pt x="7783" y="3959"/>
                  </a:cubicBezTo>
                  <a:cubicBezTo>
                    <a:pt x="7783" y="4431"/>
                    <a:pt x="7701" y="4883"/>
                    <a:pt x="7553" y="5302"/>
                  </a:cubicBezTo>
                  <a:cubicBezTo>
                    <a:pt x="7209" y="6278"/>
                    <a:pt x="6070" y="7930"/>
                    <a:pt x="4141" y="10259"/>
                  </a:cubicBezTo>
                  <a:close/>
                  <a:moveTo>
                    <a:pt x="3891" y="5279"/>
                  </a:moveTo>
                  <a:cubicBezTo>
                    <a:pt x="4608" y="5279"/>
                    <a:pt x="5189" y="4688"/>
                    <a:pt x="5189" y="3959"/>
                  </a:cubicBezTo>
                  <a:cubicBezTo>
                    <a:pt x="5189" y="3231"/>
                    <a:pt x="4609" y="2640"/>
                    <a:pt x="3891" y="2640"/>
                  </a:cubicBezTo>
                  <a:cubicBezTo>
                    <a:pt x="3174" y="2640"/>
                    <a:pt x="2594" y="3231"/>
                    <a:pt x="2594" y="3959"/>
                  </a:cubicBezTo>
                  <a:cubicBezTo>
                    <a:pt x="2594" y="4688"/>
                    <a:pt x="3175" y="5279"/>
                    <a:pt x="3891" y="527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58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 w="25400">
              <a:noFill/>
            </a:ln>
            <a:effectLst>
              <a:outerShdw blurRad="546100" dist="38100" dir="2700000" algn="tl" rotWithShape="0">
                <a:srgbClr val="4ED84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5800DD25-ED78-0EC2-2BF2-5865509DACE1}"/>
                </a:ext>
              </a:extLst>
            </p:cNvPr>
            <p:cNvSpPr txBox="1"/>
            <p:nvPr/>
          </p:nvSpPr>
          <p:spPr>
            <a:xfrm>
              <a:off x="1796802" y="5053398"/>
              <a:ext cx="1133644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阿里巴巴普惠体" panose="00020600040101010101" pitchFamily="18" charset="-122"/>
                  <a:sym typeface="+mn-lt"/>
                </a:rPr>
                <a:t>公司地址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阿里巴巴普惠体" panose="00020600040101010101" pitchFamily="18" charset="-122"/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818786A-5683-07AC-3EE8-0495F76FFCBA}"/>
                </a:ext>
              </a:extLst>
            </p:cNvPr>
            <p:cNvSpPr txBox="1"/>
            <p:nvPr/>
          </p:nvSpPr>
          <p:spPr>
            <a:xfrm>
              <a:off x="1796802" y="5282726"/>
              <a:ext cx="5651547" cy="3919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just">
                <a:lnSpc>
                  <a:spcPct val="130000"/>
                </a:lnSpc>
                <a:defRPr b="0" i="0">
                  <a:solidFill>
                    <a:srgbClr val="333333"/>
                  </a:solidFill>
                  <a:effectLst/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+mn-ea"/>
                  <a:ea typeface="+mn-ea"/>
                  <a:cs typeface="阿里巴巴普惠体" panose="00020600040101010101" pitchFamily="18" charset="-122"/>
                  <a:sym typeface="+mn-lt"/>
                </a:rPr>
                <a:t>请在此处输入公司地址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7369B94-B5D5-B788-D619-62D2347620F5}"/>
              </a:ext>
            </a:extLst>
          </p:cNvPr>
          <p:cNvGrpSpPr/>
          <p:nvPr/>
        </p:nvGrpSpPr>
        <p:grpSpPr>
          <a:xfrm>
            <a:off x="7467248" y="1426761"/>
            <a:ext cx="3547353" cy="4557649"/>
            <a:chOff x="7467248" y="1568331"/>
            <a:chExt cx="3547353" cy="4557649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1333BEFF-2760-433D-8319-BD7CE40391AC}"/>
                </a:ext>
              </a:extLst>
            </p:cNvPr>
            <p:cNvGrpSpPr/>
            <p:nvPr/>
          </p:nvGrpSpPr>
          <p:grpSpPr>
            <a:xfrm rot="21078875">
              <a:off x="7467248" y="1568331"/>
              <a:ext cx="1841641" cy="3972560"/>
              <a:chOff x="9299103" y="1568331"/>
              <a:chExt cx="1841641" cy="3972560"/>
            </a:xfrm>
            <a:scene3d>
              <a:camera prst="isometricRightUp">
                <a:rot lat="0" lon="20400000" rev="0"/>
              </a:camera>
              <a:lightRig rig="threePt" dir="t"/>
            </a:scene3d>
          </p:grpSpPr>
          <p:pic>
            <p:nvPicPr>
              <p:cNvPr id="45" name="图片 44">
                <a:extLst>
                  <a:ext uri="{FF2B5EF4-FFF2-40B4-BE49-F238E27FC236}">
                    <a16:creationId xmlns:a16="http://schemas.microsoft.com/office/drawing/2014/main" id="{81518317-92CC-38C7-38B7-32951758F53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347992" y="1608074"/>
                <a:ext cx="1743863" cy="3893074"/>
              </a:xfrm>
              <a:prstGeom prst="roundRect">
                <a:avLst>
                  <a:gd name="adj" fmla="val 3924"/>
                </a:avLst>
              </a:prstGeom>
              <a:ln>
                <a:noFill/>
              </a:ln>
              <a:effectLst>
                <a:outerShdw blurRad="50800" dist="38100" dir="2700000" algn="tl" rotWithShape="0">
                  <a:schemeClr val="accent1">
                    <a:lumMod val="75000"/>
                    <a:alpha val="20000"/>
                  </a:schemeClr>
                </a:outerShdw>
              </a:effectLst>
            </p:spPr>
          </p:pic>
          <p:pic>
            <p:nvPicPr>
              <p:cNvPr id="44" name="图片 43" descr="电脑的屏幕&#10;&#10;描述已自动生成">
                <a:extLst>
                  <a:ext uri="{FF2B5EF4-FFF2-40B4-BE49-F238E27FC236}">
                    <a16:creationId xmlns:a16="http://schemas.microsoft.com/office/drawing/2014/main" id="{0979FCF6-303F-A82A-A8FB-015571BB6DF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>
                <a:off x="8233644" y="2633790"/>
                <a:ext cx="3972560" cy="1841641"/>
              </a:xfrm>
              <a:prstGeom prst="rect">
                <a:avLst/>
              </a:prstGeom>
            </p:spPr>
          </p:pic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D054D920-CDD3-0C20-5743-5F424FA190B5}"/>
                </a:ext>
              </a:extLst>
            </p:cNvPr>
            <p:cNvGrpSpPr/>
            <p:nvPr/>
          </p:nvGrpSpPr>
          <p:grpSpPr>
            <a:xfrm rot="493534">
              <a:off x="9172960" y="2153420"/>
              <a:ext cx="1841641" cy="3972560"/>
              <a:chOff x="9299103" y="1568331"/>
              <a:chExt cx="1841641" cy="3972560"/>
            </a:xfrm>
            <a:scene3d>
              <a:camera prst="isometricLeftDown">
                <a:rot lat="0" lon="1200000" rev="0"/>
              </a:camera>
              <a:lightRig rig="threePt" dir="t"/>
            </a:scene3d>
          </p:grpSpPr>
          <p:pic>
            <p:nvPicPr>
              <p:cNvPr id="48" name="图片 47">
                <a:extLst>
                  <a:ext uri="{FF2B5EF4-FFF2-40B4-BE49-F238E27FC236}">
                    <a16:creationId xmlns:a16="http://schemas.microsoft.com/office/drawing/2014/main" id="{E4BAAB24-06F6-65E0-009A-79952105B8A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9347992" y="1608074"/>
                <a:ext cx="1743863" cy="3893074"/>
              </a:xfrm>
              <a:prstGeom prst="roundRect">
                <a:avLst>
                  <a:gd name="adj" fmla="val 3924"/>
                </a:avLst>
              </a:prstGeom>
              <a:ln>
                <a:noFill/>
              </a:ln>
              <a:effectLst>
                <a:outerShdw blurRad="50800" dist="38100" dir="2700000" algn="tl" rotWithShape="0">
                  <a:schemeClr val="accent1">
                    <a:lumMod val="75000"/>
                    <a:alpha val="20000"/>
                  </a:schemeClr>
                </a:outerShdw>
              </a:effectLst>
            </p:spPr>
          </p:pic>
          <p:pic>
            <p:nvPicPr>
              <p:cNvPr id="49" name="图片 48" descr="电脑的屏幕&#10;&#10;描述已自动生成">
                <a:extLst>
                  <a:ext uri="{FF2B5EF4-FFF2-40B4-BE49-F238E27FC236}">
                    <a16:creationId xmlns:a16="http://schemas.microsoft.com/office/drawing/2014/main" id="{F6D5E262-2D59-6733-CB3D-BD5F94F794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5400000">
                <a:off x="8233644" y="2633790"/>
                <a:ext cx="3972560" cy="184164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1464790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描述已自动生成">
            <a:extLst>
              <a:ext uri="{FF2B5EF4-FFF2-40B4-BE49-F238E27FC236}">
                <a16:creationId xmlns:a16="http://schemas.microsoft.com/office/drawing/2014/main" id="{B2EDF2CF-2576-DC5E-F936-CBE2AF7AB522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6855422-7CF3-2815-5839-FDABB6631F5D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98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BAB6765E-4E4F-5FDE-0947-A1A87724981E}"/>
              </a:ext>
            </a:extLst>
          </p:cNvPr>
          <p:cNvSpPr/>
          <p:nvPr/>
        </p:nvSpPr>
        <p:spPr>
          <a:xfrm>
            <a:off x="4136547" y="1469547"/>
            <a:ext cx="3918906" cy="3918906"/>
          </a:xfrm>
          <a:prstGeom prst="arc">
            <a:avLst>
              <a:gd name="adj1" fmla="val 18617005"/>
              <a:gd name="adj2" fmla="val 8344534"/>
            </a:avLst>
          </a:prstGeom>
          <a:noFill/>
          <a:ln w="22225" cap="rnd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" name="空心弧 4">
            <a:extLst>
              <a:ext uri="{FF2B5EF4-FFF2-40B4-BE49-F238E27FC236}">
                <a16:creationId xmlns:a16="http://schemas.microsoft.com/office/drawing/2014/main" id="{AE63D036-67BD-E778-F45F-AC86E5555EF8}"/>
              </a:ext>
            </a:extLst>
          </p:cNvPr>
          <p:cNvSpPr/>
          <p:nvPr/>
        </p:nvSpPr>
        <p:spPr>
          <a:xfrm>
            <a:off x="3166270" y="499270"/>
            <a:ext cx="5859460" cy="5859460"/>
          </a:xfrm>
          <a:prstGeom prst="blockArc">
            <a:avLst>
              <a:gd name="adj1" fmla="val 1581211"/>
              <a:gd name="adj2" fmla="val 20095016"/>
              <a:gd name="adj3" fmla="val 10453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  <a:alpha val="71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5BBF082F-8165-9E2E-9A97-5ECDA313D542}"/>
              </a:ext>
            </a:extLst>
          </p:cNvPr>
          <p:cNvSpPr/>
          <p:nvPr/>
        </p:nvSpPr>
        <p:spPr>
          <a:xfrm>
            <a:off x="2251870" y="-415130"/>
            <a:ext cx="7688260" cy="7688260"/>
          </a:xfrm>
          <a:prstGeom prst="arc">
            <a:avLst>
              <a:gd name="adj1" fmla="val 7844620"/>
              <a:gd name="adj2" fmla="val 15068116"/>
            </a:avLst>
          </a:prstGeom>
          <a:noFill/>
          <a:ln w="22225" cap="rnd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C7B7FE-89C7-0D46-BB95-AF1344CB164D}"/>
              </a:ext>
            </a:extLst>
          </p:cNvPr>
          <p:cNvSpPr txBox="1"/>
          <p:nvPr/>
        </p:nvSpPr>
        <p:spPr>
          <a:xfrm>
            <a:off x="4997783" y="1713202"/>
            <a:ext cx="226857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</a:gradFill>
                <a:latin typeface="+mj-ea"/>
                <a:ea typeface="+mj-ea"/>
              </a:rPr>
              <a:t>03</a:t>
            </a:r>
            <a:endParaRPr lang="zh-CN" altLang="en-US" sz="13800" dirty="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/>
                  </a:gs>
                </a:gsLst>
                <a:lin ang="16200000" scaled="1"/>
              </a:gra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69CD95A-11AF-5DF8-962D-F04FEC65C121}"/>
              </a:ext>
            </a:extLst>
          </p:cNvPr>
          <p:cNvSpPr txBox="1"/>
          <p:nvPr/>
        </p:nvSpPr>
        <p:spPr>
          <a:xfrm>
            <a:off x="4772561" y="3721260"/>
            <a:ext cx="264687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4017005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FCCDEC-4060-4D76-806F-CF16A4B57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单击此处输入标题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16DA811-C858-A4BA-17F9-9FDAF84EF13F}"/>
              </a:ext>
            </a:extLst>
          </p:cNvPr>
          <p:cNvGrpSpPr/>
          <p:nvPr/>
        </p:nvGrpSpPr>
        <p:grpSpPr>
          <a:xfrm>
            <a:off x="565404" y="1354587"/>
            <a:ext cx="3069047" cy="1174234"/>
            <a:chOff x="565404" y="1354587"/>
            <a:chExt cx="3069047" cy="117423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9774ABFF-698F-E101-F8EC-5253BED17618}"/>
                </a:ext>
              </a:extLst>
            </p:cNvPr>
            <p:cNvGrpSpPr/>
            <p:nvPr/>
          </p:nvGrpSpPr>
          <p:grpSpPr>
            <a:xfrm>
              <a:off x="565404" y="1354587"/>
              <a:ext cx="3069047" cy="1174234"/>
              <a:chOff x="768138" y="1329527"/>
              <a:chExt cx="2670629" cy="837734"/>
            </a:xfrm>
          </p:grpSpPr>
          <p:sp>
            <p:nvSpPr>
              <p:cNvPr id="4" name="矩形: 单圆角 3">
                <a:extLst>
                  <a:ext uri="{FF2B5EF4-FFF2-40B4-BE49-F238E27FC236}">
                    <a16:creationId xmlns:a16="http://schemas.microsoft.com/office/drawing/2014/main" id="{39878F6C-9788-CD5C-A560-CA56B8C9CA2A}"/>
                  </a:ext>
                </a:extLst>
              </p:cNvPr>
              <p:cNvSpPr/>
              <p:nvPr/>
            </p:nvSpPr>
            <p:spPr>
              <a:xfrm>
                <a:off x="768138" y="1329527"/>
                <a:ext cx="2670629" cy="830997"/>
              </a:xfrm>
              <a:prstGeom prst="round1Rect">
                <a:avLst>
                  <a:gd name="adj" fmla="val 28893"/>
                </a:avLst>
              </a:prstGeom>
              <a:solidFill>
                <a:schemeClr val="bg1"/>
              </a:solidFill>
              <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45000"/>
                        <a:lumOff val="55000"/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444500" dist="406400" dir="2760000" sx="94000" sy="94000" algn="ctr" rotWithShape="0">
                  <a:srgbClr val="42D287">
                    <a:alpha val="3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Roboto Regular"/>
                  <a:ea typeface="思源黑体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C4C52C7A-3AD0-B653-A11D-CDDA0F710537}"/>
                  </a:ext>
                </a:extLst>
              </p:cNvPr>
              <p:cNvSpPr/>
              <p:nvPr/>
            </p:nvSpPr>
            <p:spPr>
              <a:xfrm>
                <a:off x="768138" y="2121049"/>
                <a:ext cx="2670629" cy="46212"/>
              </a:xfrm>
              <a:prstGeom prst="rect">
                <a:avLst/>
              </a:prstGeom>
              <a:solidFill>
                <a:srgbClr val="2FC6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Regular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0F1F6D87-0BBF-B96D-E081-BB6804518CBD}"/>
                </a:ext>
              </a:extLst>
            </p:cNvPr>
            <p:cNvSpPr txBox="1"/>
            <p:nvPr/>
          </p:nvSpPr>
          <p:spPr>
            <a:xfrm>
              <a:off x="622600" y="1710872"/>
              <a:ext cx="2954655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/>
                <a:t>单击此处输入关键词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3EBDFB8-A526-1199-F6DE-251B1D182C82}"/>
              </a:ext>
            </a:extLst>
          </p:cNvPr>
          <p:cNvGrpSpPr/>
          <p:nvPr/>
        </p:nvGrpSpPr>
        <p:grpSpPr>
          <a:xfrm>
            <a:off x="4141978" y="1354587"/>
            <a:ext cx="3069047" cy="1174234"/>
            <a:chOff x="565404" y="1354587"/>
            <a:chExt cx="3069047" cy="1174234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E2BB6E50-EB5B-A249-7C2E-6227C47E7A4A}"/>
                </a:ext>
              </a:extLst>
            </p:cNvPr>
            <p:cNvGrpSpPr/>
            <p:nvPr/>
          </p:nvGrpSpPr>
          <p:grpSpPr>
            <a:xfrm>
              <a:off x="565404" y="1354587"/>
              <a:ext cx="3069047" cy="1174234"/>
              <a:chOff x="768138" y="1329527"/>
              <a:chExt cx="2670629" cy="837734"/>
            </a:xfrm>
          </p:grpSpPr>
          <p:sp>
            <p:nvSpPr>
              <p:cNvPr id="33" name="矩形: 单圆角 32">
                <a:extLst>
                  <a:ext uri="{FF2B5EF4-FFF2-40B4-BE49-F238E27FC236}">
                    <a16:creationId xmlns:a16="http://schemas.microsoft.com/office/drawing/2014/main" id="{547DD5B1-F515-7274-154F-13354F10F29E}"/>
                  </a:ext>
                </a:extLst>
              </p:cNvPr>
              <p:cNvSpPr/>
              <p:nvPr/>
            </p:nvSpPr>
            <p:spPr>
              <a:xfrm>
                <a:off x="768138" y="1329527"/>
                <a:ext cx="2670629" cy="830997"/>
              </a:xfrm>
              <a:prstGeom prst="round1Rect">
                <a:avLst>
                  <a:gd name="adj" fmla="val 28893"/>
                </a:avLst>
              </a:prstGeom>
              <a:solidFill>
                <a:schemeClr val="bg1"/>
              </a:solidFill>
              <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45000"/>
                        <a:lumOff val="55000"/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444500" dist="406400" dir="2760000" sx="94000" sy="94000" algn="ctr" rotWithShape="0">
                  <a:srgbClr val="42D287">
                    <a:alpha val="3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Roboto Regular"/>
                  <a:ea typeface="思源黑体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E719A95F-934E-FE6C-0828-D73EB634DAD6}"/>
                  </a:ext>
                </a:extLst>
              </p:cNvPr>
              <p:cNvSpPr/>
              <p:nvPr/>
            </p:nvSpPr>
            <p:spPr>
              <a:xfrm>
                <a:off x="768138" y="2121049"/>
                <a:ext cx="2670629" cy="46212"/>
              </a:xfrm>
              <a:prstGeom prst="rect">
                <a:avLst/>
              </a:prstGeom>
              <a:solidFill>
                <a:srgbClr val="2FC6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Regular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EF7039E-EB8B-87AD-A322-C69C918EDDE2}"/>
                </a:ext>
              </a:extLst>
            </p:cNvPr>
            <p:cNvSpPr txBox="1"/>
            <p:nvPr/>
          </p:nvSpPr>
          <p:spPr>
            <a:xfrm>
              <a:off x="622600" y="1710872"/>
              <a:ext cx="2954655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/>
                <a:t>单击此处输入关键词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90E689D-F7CD-6EE2-870B-8C82BB7D6405}"/>
              </a:ext>
            </a:extLst>
          </p:cNvPr>
          <p:cNvGrpSpPr/>
          <p:nvPr/>
        </p:nvGrpSpPr>
        <p:grpSpPr>
          <a:xfrm>
            <a:off x="565404" y="2963468"/>
            <a:ext cx="3069047" cy="1174234"/>
            <a:chOff x="565404" y="1354587"/>
            <a:chExt cx="3069047" cy="1174234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D8461C3C-929D-8B39-C69E-0A75500F3185}"/>
                </a:ext>
              </a:extLst>
            </p:cNvPr>
            <p:cNvGrpSpPr/>
            <p:nvPr/>
          </p:nvGrpSpPr>
          <p:grpSpPr>
            <a:xfrm>
              <a:off x="565404" y="1354587"/>
              <a:ext cx="3069047" cy="1174234"/>
              <a:chOff x="768138" y="1329527"/>
              <a:chExt cx="2670629" cy="837734"/>
            </a:xfrm>
          </p:grpSpPr>
          <p:sp>
            <p:nvSpPr>
              <p:cNvPr id="38" name="矩形: 单圆角 37">
                <a:extLst>
                  <a:ext uri="{FF2B5EF4-FFF2-40B4-BE49-F238E27FC236}">
                    <a16:creationId xmlns:a16="http://schemas.microsoft.com/office/drawing/2014/main" id="{2CA9BF4A-0FB4-929C-297F-1B1AA0DA1890}"/>
                  </a:ext>
                </a:extLst>
              </p:cNvPr>
              <p:cNvSpPr/>
              <p:nvPr/>
            </p:nvSpPr>
            <p:spPr>
              <a:xfrm>
                <a:off x="768138" y="1329527"/>
                <a:ext cx="2670629" cy="830997"/>
              </a:xfrm>
              <a:prstGeom prst="round1Rect">
                <a:avLst>
                  <a:gd name="adj" fmla="val 28893"/>
                </a:avLst>
              </a:prstGeom>
              <a:solidFill>
                <a:schemeClr val="bg1"/>
              </a:solidFill>
              <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45000"/>
                        <a:lumOff val="55000"/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444500" dist="406400" dir="2760000" sx="94000" sy="94000" algn="ctr" rotWithShape="0">
                  <a:srgbClr val="42D287">
                    <a:alpha val="3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Roboto Regular"/>
                  <a:ea typeface="思源黑体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7C8A7BB8-7D77-374C-F008-35352B61A4E1}"/>
                  </a:ext>
                </a:extLst>
              </p:cNvPr>
              <p:cNvSpPr/>
              <p:nvPr/>
            </p:nvSpPr>
            <p:spPr>
              <a:xfrm>
                <a:off x="768138" y="2121049"/>
                <a:ext cx="2670629" cy="46212"/>
              </a:xfrm>
              <a:prstGeom prst="rect">
                <a:avLst/>
              </a:prstGeom>
              <a:solidFill>
                <a:srgbClr val="2FC6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Regular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FFF3AD5-52E5-377D-1931-0DE094C6B57B}"/>
                </a:ext>
              </a:extLst>
            </p:cNvPr>
            <p:cNvSpPr txBox="1"/>
            <p:nvPr/>
          </p:nvSpPr>
          <p:spPr>
            <a:xfrm>
              <a:off x="622600" y="1710872"/>
              <a:ext cx="2954655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/>
                <a:t>单击此处输入关键词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03E332E-27F3-1DE5-5BFF-AEA3342F39AA}"/>
              </a:ext>
            </a:extLst>
          </p:cNvPr>
          <p:cNvGrpSpPr/>
          <p:nvPr/>
        </p:nvGrpSpPr>
        <p:grpSpPr>
          <a:xfrm>
            <a:off x="4141978" y="2963468"/>
            <a:ext cx="3069047" cy="1174234"/>
            <a:chOff x="565404" y="1354587"/>
            <a:chExt cx="3069047" cy="1174234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BB535FC7-89F2-83CE-FA0F-AC83C9E7805F}"/>
                </a:ext>
              </a:extLst>
            </p:cNvPr>
            <p:cNvGrpSpPr/>
            <p:nvPr/>
          </p:nvGrpSpPr>
          <p:grpSpPr>
            <a:xfrm>
              <a:off x="565404" y="1354587"/>
              <a:ext cx="3069047" cy="1174234"/>
              <a:chOff x="768138" y="1329527"/>
              <a:chExt cx="2670629" cy="837734"/>
            </a:xfrm>
          </p:grpSpPr>
          <p:sp>
            <p:nvSpPr>
              <p:cNvPr id="43" name="矩形: 单圆角 42">
                <a:extLst>
                  <a:ext uri="{FF2B5EF4-FFF2-40B4-BE49-F238E27FC236}">
                    <a16:creationId xmlns:a16="http://schemas.microsoft.com/office/drawing/2014/main" id="{7E01E0AB-DB3E-EE79-0CE2-E4D3F771DD31}"/>
                  </a:ext>
                </a:extLst>
              </p:cNvPr>
              <p:cNvSpPr/>
              <p:nvPr/>
            </p:nvSpPr>
            <p:spPr>
              <a:xfrm>
                <a:off x="768138" y="1329527"/>
                <a:ext cx="2670629" cy="830997"/>
              </a:xfrm>
              <a:prstGeom prst="round1Rect">
                <a:avLst>
                  <a:gd name="adj" fmla="val 28893"/>
                </a:avLst>
              </a:prstGeom>
              <a:solidFill>
                <a:schemeClr val="bg1"/>
              </a:solidFill>
              <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45000"/>
                        <a:lumOff val="55000"/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444500" dist="406400" dir="2760000" sx="94000" sy="94000" algn="ctr" rotWithShape="0">
                  <a:srgbClr val="42D287">
                    <a:alpha val="3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Roboto Regular"/>
                  <a:ea typeface="思源黑体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7B904E1D-E7E1-2874-34CF-CB8CC5DDCA07}"/>
                  </a:ext>
                </a:extLst>
              </p:cNvPr>
              <p:cNvSpPr/>
              <p:nvPr/>
            </p:nvSpPr>
            <p:spPr>
              <a:xfrm>
                <a:off x="768138" y="2121049"/>
                <a:ext cx="2670629" cy="46212"/>
              </a:xfrm>
              <a:prstGeom prst="rect">
                <a:avLst/>
              </a:prstGeom>
              <a:solidFill>
                <a:srgbClr val="2FC6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Regular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B3CBC92-A0D2-94D8-5FED-6049901F3F6D}"/>
                </a:ext>
              </a:extLst>
            </p:cNvPr>
            <p:cNvSpPr txBox="1"/>
            <p:nvPr/>
          </p:nvSpPr>
          <p:spPr>
            <a:xfrm>
              <a:off x="622600" y="1710872"/>
              <a:ext cx="2954655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/>
                <a:t>单击此处输入关键词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0063339-DF2C-908A-51CF-3D6BF45AD9DF}"/>
              </a:ext>
            </a:extLst>
          </p:cNvPr>
          <p:cNvGrpSpPr/>
          <p:nvPr/>
        </p:nvGrpSpPr>
        <p:grpSpPr>
          <a:xfrm>
            <a:off x="565404" y="4572349"/>
            <a:ext cx="3069047" cy="1174234"/>
            <a:chOff x="565404" y="1354587"/>
            <a:chExt cx="3069047" cy="1174234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4614E448-BD26-D4A0-76CA-246AACCF0C65}"/>
                </a:ext>
              </a:extLst>
            </p:cNvPr>
            <p:cNvGrpSpPr/>
            <p:nvPr/>
          </p:nvGrpSpPr>
          <p:grpSpPr>
            <a:xfrm>
              <a:off x="565404" y="1354587"/>
              <a:ext cx="3069047" cy="1174234"/>
              <a:chOff x="768138" y="1329527"/>
              <a:chExt cx="2670629" cy="837734"/>
            </a:xfrm>
          </p:grpSpPr>
          <p:sp>
            <p:nvSpPr>
              <p:cNvPr id="48" name="矩形: 单圆角 47">
                <a:extLst>
                  <a:ext uri="{FF2B5EF4-FFF2-40B4-BE49-F238E27FC236}">
                    <a16:creationId xmlns:a16="http://schemas.microsoft.com/office/drawing/2014/main" id="{78F17832-D655-E07D-A1EB-548F2DC60706}"/>
                  </a:ext>
                </a:extLst>
              </p:cNvPr>
              <p:cNvSpPr/>
              <p:nvPr/>
            </p:nvSpPr>
            <p:spPr>
              <a:xfrm>
                <a:off x="768138" y="1329527"/>
                <a:ext cx="2670629" cy="830997"/>
              </a:xfrm>
              <a:prstGeom prst="round1Rect">
                <a:avLst>
                  <a:gd name="adj" fmla="val 28893"/>
                </a:avLst>
              </a:prstGeom>
              <a:solidFill>
                <a:schemeClr val="bg1"/>
              </a:solidFill>
              <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45000"/>
                        <a:lumOff val="55000"/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444500" dist="406400" dir="2760000" sx="94000" sy="94000" algn="ctr" rotWithShape="0">
                  <a:srgbClr val="42D287">
                    <a:alpha val="3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Roboto Regular"/>
                  <a:ea typeface="思源黑体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49" name="矩形 48">
                <a:extLst>
                  <a:ext uri="{FF2B5EF4-FFF2-40B4-BE49-F238E27FC236}">
                    <a16:creationId xmlns:a16="http://schemas.microsoft.com/office/drawing/2014/main" id="{326028DC-9020-2FA8-768A-5079B5C23DF6}"/>
                  </a:ext>
                </a:extLst>
              </p:cNvPr>
              <p:cNvSpPr/>
              <p:nvPr/>
            </p:nvSpPr>
            <p:spPr>
              <a:xfrm>
                <a:off x="768138" y="2121049"/>
                <a:ext cx="2670629" cy="46212"/>
              </a:xfrm>
              <a:prstGeom prst="rect">
                <a:avLst/>
              </a:prstGeom>
              <a:solidFill>
                <a:srgbClr val="2FC6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Regular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FDFACFB-B737-EEAB-BC80-FEBCE2E17B44}"/>
                </a:ext>
              </a:extLst>
            </p:cNvPr>
            <p:cNvSpPr txBox="1"/>
            <p:nvPr/>
          </p:nvSpPr>
          <p:spPr>
            <a:xfrm>
              <a:off x="622600" y="1710872"/>
              <a:ext cx="2954655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/>
                <a:t>单击此处输入关键词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3AEDEDD-1449-8ED4-51E8-D2817E198B15}"/>
              </a:ext>
            </a:extLst>
          </p:cNvPr>
          <p:cNvGrpSpPr/>
          <p:nvPr/>
        </p:nvGrpSpPr>
        <p:grpSpPr>
          <a:xfrm>
            <a:off x="4141978" y="4572349"/>
            <a:ext cx="3069047" cy="1174234"/>
            <a:chOff x="565404" y="1354587"/>
            <a:chExt cx="3069047" cy="1174234"/>
          </a:xfrm>
        </p:grpSpPr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03A633CA-7B8A-AD70-6520-5F0B6932831C}"/>
                </a:ext>
              </a:extLst>
            </p:cNvPr>
            <p:cNvGrpSpPr/>
            <p:nvPr/>
          </p:nvGrpSpPr>
          <p:grpSpPr>
            <a:xfrm>
              <a:off x="565404" y="1354587"/>
              <a:ext cx="3069047" cy="1174234"/>
              <a:chOff x="768138" y="1329527"/>
              <a:chExt cx="2670629" cy="837734"/>
            </a:xfrm>
          </p:grpSpPr>
          <p:sp>
            <p:nvSpPr>
              <p:cNvPr id="53" name="矩形: 单圆角 52">
                <a:extLst>
                  <a:ext uri="{FF2B5EF4-FFF2-40B4-BE49-F238E27FC236}">
                    <a16:creationId xmlns:a16="http://schemas.microsoft.com/office/drawing/2014/main" id="{E321D44E-C235-7038-DD8D-BA5046669FD5}"/>
                  </a:ext>
                </a:extLst>
              </p:cNvPr>
              <p:cNvSpPr/>
              <p:nvPr/>
            </p:nvSpPr>
            <p:spPr>
              <a:xfrm>
                <a:off x="768138" y="1329527"/>
                <a:ext cx="2670629" cy="830997"/>
              </a:xfrm>
              <a:prstGeom prst="round1Rect">
                <a:avLst>
                  <a:gd name="adj" fmla="val 28893"/>
                </a:avLst>
              </a:prstGeom>
              <a:solidFill>
                <a:schemeClr val="bg1"/>
              </a:solidFill>
              <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45000"/>
                        <a:lumOff val="55000"/>
                        <a:alpha val="0"/>
                      </a:schemeClr>
                    </a:gs>
                  </a:gsLst>
                  <a:lin ang="5400000" scaled="1"/>
                </a:gradFill>
              </a:ln>
              <a:effectLst>
                <a:outerShdw blurRad="444500" dist="406400" dir="2760000" sx="94000" sy="94000" algn="ctr" rotWithShape="0">
                  <a:srgbClr val="42D287">
                    <a:alpha val="34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Roboto Regular"/>
                  <a:ea typeface="思源黑体 Regular" panose="020B0500000000000000" pitchFamily="34" charset="-122"/>
                  <a:cs typeface="+mn-cs"/>
                </a:endParaRPr>
              </a:p>
            </p:txBody>
          </p:sp>
          <p:sp>
            <p:nvSpPr>
              <p:cNvPr id="54" name="矩形 53">
                <a:extLst>
                  <a:ext uri="{FF2B5EF4-FFF2-40B4-BE49-F238E27FC236}">
                    <a16:creationId xmlns:a16="http://schemas.microsoft.com/office/drawing/2014/main" id="{1376683F-B06E-250D-23ED-4EF0D9FB83BB}"/>
                  </a:ext>
                </a:extLst>
              </p:cNvPr>
              <p:cNvSpPr/>
              <p:nvPr/>
            </p:nvSpPr>
            <p:spPr>
              <a:xfrm>
                <a:off x="768138" y="2121049"/>
                <a:ext cx="2670629" cy="46212"/>
              </a:xfrm>
              <a:prstGeom prst="rect">
                <a:avLst/>
              </a:prstGeom>
              <a:solidFill>
                <a:srgbClr val="2FC6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 Regular"/>
                  <a:ea typeface="思源黑体 Regular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DDDD145-F292-BC31-BE82-9553C9CAB5C8}"/>
                </a:ext>
              </a:extLst>
            </p:cNvPr>
            <p:cNvSpPr txBox="1"/>
            <p:nvPr/>
          </p:nvSpPr>
          <p:spPr>
            <a:xfrm>
              <a:off x="622600" y="1710872"/>
              <a:ext cx="2954655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/>
                <a:t>单击此处输入关键词</a:t>
              </a:r>
            </a:p>
          </p:txBody>
        </p:sp>
      </p:grp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2EC42B3C-2B5D-885F-C992-49E3DF791124}"/>
              </a:ext>
            </a:extLst>
          </p:cNvPr>
          <p:cNvSpPr/>
          <p:nvPr/>
        </p:nvSpPr>
        <p:spPr>
          <a:xfrm>
            <a:off x="9136734" y="1302676"/>
            <a:ext cx="2815784" cy="1739721"/>
          </a:xfrm>
          <a:prstGeom prst="roundRect">
            <a:avLst>
              <a:gd name="adj" fmla="val 6804"/>
            </a:avLst>
          </a:prstGeom>
          <a:gradFill flip="none" rotWithShape="1">
            <a:gsLst>
              <a:gs pos="0">
                <a:schemeClr val="accent1"/>
              </a:gs>
              <a:gs pos="79000">
                <a:schemeClr val="accent1">
                  <a:lumMod val="75000"/>
                </a:schemeClr>
              </a:gs>
            </a:gsLst>
            <a:lin ang="1800000" scaled="0"/>
            <a:tileRect/>
          </a:gradFill>
          <a:ln>
            <a:noFill/>
          </a:ln>
          <a:effectLst>
            <a:outerShdw blurRad="266700" dist="812800" dir="2400000" algn="t" rotWithShape="0">
              <a:schemeClr val="accent1">
                <a:alpha val="7000"/>
              </a:schemeClr>
            </a:outerShdw>
          </a:effectLst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输入关键词</a:t>
            </a: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ED7DE13F-95DF-0AAF-74B7-31F88B63CA6D}"/>
              </a:ext>
            </a:extLst>
          </p:cNvPr>
          <p:cNvSpPr/>
          <p:nvPr/>
        </p:nvSpPr>
        <p:spPr>
          <a:xfrm>
            <a:off x="7833420" y="2512839"/>
            <a:ext cx="2815784" cy="1739721"/>
          </a:xfrm>
          <a:prstGeom prst="roundRect">
            <a:avLst>
              <a:gd name="adj" fmla="val 6804"/>
            </a:avLst>
          </a:prstGeom>
          <a:gradFill flip="none" rotWithShape="1">
            <a:gsLst>
              <a:gs pos="0">
                <a:schemeClr val="accent1"/>
              </a:gs>
              <a:gs pos="79000">
                <a:schemeClr val="accent1"/>
              </a:gs>
            </a:gsLst>
            <a:lin ang="1800000" scaled="0"/>
            <a:tileRect/>
          </a:gradFill>
          <a:ln>
            <a:noFill/>
          </a:ln>
          <a:effectLst>
            <a:outerShdw blurRad="266700" dist="812800" dir="2400000" algn="t" rotWithShape="0">
              <a:schemeClr val="accent1">
                <a:alpha val="7000"/>
              </a:schemeClr>
            </a:outerShdw>
          </a:effectLst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输入关键词</a:t>
            </a:r>
          </a:p>
        </p:txBody>
      </p:sp>
      <p:sp>
        <p:nvSpPr>
          <p:cNvPr id="59" name="矩形: 圆角 58">
            <a:extLst>
              <a:ext uri="{FF2B5EF4-FFF2-40B4-BE49-F238E27FC236}">
                <a16:creationId xmlns:a16="http://schemas.microsoft.com/office/drawing/2014/main" id="{8E3E72AB-6235-F0BA-ECA0-326B6C553262}"/>
              </a:ext>
            </a:extLst>
          </p:cNvPr>
          <p:cNvSpPr/>
          <p:nvPr/>
        </p:nvSpPr>
        <p:spPr>
          <a:xfrm>
            <a:off x="10218704" y="4033686"/>
            <a:ext cx="2815784" cy="1739721"/>
          </a:xfrm>
          <a:prstGeom prst="roundRect">
            <a:avLst>
              <a:gd name="adj" fmla="val 6804"/>
            </a:avLst>
          </a:prstGeom>
          <a:gradFill flip="none" rotWithShape="1">
            <a:gsLst>
              <a:gs pos="0">
                <a:schemeClr val="accent1"/>
              </a:gs>
              <a:gs pos="79000">
                <a:schemeClr val="accent1">
                  <a:lumMod val="75000"/>
                </a:schemeClr>
              </a:gs>
            </a:gsLst>
            <a:lin ang="1800000" scaled="0"/>
            <a:tileRect/>
          </a:gradFill>
          <a:ln>
            <a:noFill/>
          </a:ln>
          <a:effectLst>
            <a:outerShdw blurRad="266700" dist="812800" dir="2400000" algn="t" rotWithShape="0">
              <a:schemeClr val="accent1">
                <a:alpha val="7000"/>
              </a:schemeClr>
            </a:outerShdw>
          </a:effectLst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输入关键词</a:t>
            </a: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id="{52BEB83D-48B3-A3ED-B8F6-13C0903EFF23}"/>
              </a:ext>
            </a:extLst>
          </p:cNvPr>
          <p:cNvSpPr/>
          <p:nvPr/>
        </p:nvSpPr>
        <p:spPr>
          <a:xfrm>
            <a:off x="7618170" y="4306314"/>
            <a:ext cx="2815784" cy="1739721"/>
          </a:xfrm>
          <a:prstGeom prst="roundRect">
            <a:avLst>
              <a:gd name="adj" fmla="val 6804"/>
            </a:avLst>
          </a:prstGeom>
          <a:gradFill flip="none" rotWithShape="1">
            <a:gsLst>
              <a:gs pos="0">
                <a:schemeClr val="accent1"/>
              </a:gs>
              <a:gs pos="79000">
                <a:schemeClr val="accent1">
                  <a:lumMod val="75000"/>
                </a:schemeClr>
              </a:gs>
            </a:gsLst>
            <a:lin ang="1800000" scaled="0"/>
            <a:tileRect/>
          </a:gradFill>
          <a:ln>
            <a:noFill/>
          </a:ln>
          <a:effectLst>
            <a:outerShdw blurRad="266700" dist="812800" dir="2400000" algn="t" rotWithShape="0">
              <a:schemeClr val="accent1">
                <a:alpha val="7000"/>
              </a:schemeClr>
            </a:outerShdw>
          </a:effectLst>
          <a:scene3d>
            <a:camera prst="isometricBottom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/>
              <a:t>输入关键词</a:t>
            </a:r>
          </a:p>
        </p:txBody>
      </p:sp>
    </p:spTree>
    <p:extLst>
      <p:ext uri="{BB962C8B-B14F-4D97-AF65-F5344CB8AC3E}">
        <p14:creationId xmlns:p14="http://schemas.microsoft.com/office/powerpoint/2010/main" val="37673676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1A4AC68-EB17-4252-AEDE-9F131CBC30DE}"/>
              </a:ext>
            </a:extLst>
          </p:cNvPr>
          <p:cNvSpPr/>
          <p:nvPr/>
        </p:nvSpPr>
        <p:spPr>
          <a:xfrm>
            <a:off x="-776702" y="313910"/>
            <a:ext cx="13745407" cy="6600256"/>
          </a:xfrm>
          <a:custGeom>
            <a:avLst/>
            <a:gdLst>
              <a:gd name="connsiteX0" fmla="*/ 6872704 w 13745407"/>
              <a:gd name="connsiteY0" fmla="*/ 0 h 6600256"/>
              <a:gd name="connsiteX1" fmla="*/ 13743522 w 13745407"/>
              <a:gd name="connsiteY1" fmla="*/ 6525725 h 6600256"/>
              <a:gd name="connsiteX2" fmla="*/ 13745407 w 13745407"/>
              <a:gd name="connsiteY2" fmla="*/ 6600256 h 6600256"/>
              <a:gd name="connsiteX3" fmla="*/ 0 w 13745407"/>
              <a:gd name="connsiteY3" fmla="*/ 6600256 h 6600256"/>
              <a:gd name="connsiteX4" fmla="*/ 1884 w 13745407"/>
              <a:gd name="connsiteY4" fmla="*/ 6525725 h 6600256"/>
              <a:gd name="connsiteX5" fmla="*/ 6872704 w 13745407"/>
              <a:gd name="connsiteY5" fmla="*/ 0 h 660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45407" h="6600256">
                <a:moveTo>
                  <a:pt x="6872704" y="0"/>
                </a:moveTo>
                <a:cubicBezTo>
                  <a:pt x="10553559" y="0"/>
                  <a:pt x="13559260" y="2890669"/>
                  <a:pt x="13743522" y="6525725"/>
                </a:cubicBezTo>
                <a:lnTo>
                  <a:pt x="13745407" y="6600256"/>
                </a:lnTo>
                <a:lnTo>
                  <a:pt x="0" y="6600256"/>
                </a:lnTo>
                <a:lnTo>
                  <a:pt x="1884" y="6525725"/>
                </a:lnTo>
                <a:cubicBezTo>
                  <a:pt x="186146" y="2890669"/>
                  <a:pt x="3191848" y="0"/>
                  <a:pt x="6872704" y="0"/>
                </a:cubicBezTo>
                <a:close/>
              </a:path>
            </a:pathLst>
          </a:custGeom>
          <a:solidFill>
            <a:schemeClr val="accent1">
              <a:alpha val="2000"/>
            </a:schemeClr>
          </a:solidFill>
          <a:ln>
            <a:solidFill>
              <a:schemeClr val="accent1">
                <a:alpha val="9000"/>
              </a:schemeClr>
            </a:solidFill>
          </a:ln>
          <a:effectLst/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E3A70004-E411-3E2B-8A6D-6FF98473EC1C}"/>
              </a:ext>
            </a:extLst>
          </p:cNvPr>
          <p:cNvSpPr/>
          <p:nvPr/>
        </p:nvSpPr>
        <p:spPr>
          <a:xfrm>
            <a:off x="3066430" y="1067155"/>
            <a:ext cx="6092866" cy="5847010"/>
          </a:xfrm>
          <a:custGeom>
            <a:avLst/>
            <a:gdLst>
              <a:gd name="connsiteX0" fmla="*/ 3029571 w 6092866"/>
              <a:gd name="connsiteY0" fmla="*/ 0 h 5847010"/>
              <a:gd name="connsiteX1" fmla="*/ 5935286 w 6092866"/>
              <a:gd name="connsiteY1" fmla="*/ 735753 h 5847010"/>
              <a:gd name="connsiteX2" fmla="*/ 6092866 w 6092866"/>
              <a:gd name="connsiteY2" fmla="*/ 826359 h 5847010"/>
              <a:gd name="connsiteX3" fmla="*/ 3194192 w 6092866"/>
              <a:gd name="connsiteY3" fmla="*/ 5847010 h 5847010"/>
              <a:gd name="connsiteX4" fmla="*/ 2909871 w 6092866"/>
              <a:gd name="connsiteY4" fmla="*/ 5847010 h 5847010"/>
              <a:gd name="connsiteX5" fmla="*/ 0 w 6092866"/>
              <a:gd name="connsiteY5" fmla="*/ 806967 h 5847010"/>
              <a:gd name="connsiteX6" fmla="*/ 123855 w 6092866"/>
              <a:gd name="connsiteY6" fmla="*/ 735753 h 5847010"/>
              <a:gd name="connsiteX7" fmla="*/ 3029571 w 6092866"/>
              <a:gd name="connsiteY7" fmla="*/ 0 h 5847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092866" h="5847010">
                <a:moveTo>
                  <a:pt x="3029571" y="0"/>
                </a:moveTo>
                <a:cubicBezTo>
                  <a:pt x="4081673" y="0"/>
                  <a:pt x="5071524" y="266530"/>
                  <a:pt x="5935286" y="735753"/>
                </a:cubicBezTo>
                <a:lnTo>
                  <a:pt x="6092866" y="826359"/>
                </a:lnTo>
                <a:lnTo>
                  <a:pt x="3194192" y="5847010"/>
                </a:lnTo>
                <a:lnTo>
                  <a:pt x="2909871" y="5847010"/>
                </a:lnTo>
                <a:lnTo>
                  <a:pt x="0" y="806967"/>
                </a:lnTo>
                <a:lnTo>
                  <a:pt x="123855" y="735753"/>
                </a:lnTo>
                <a:cubicBezTo>
                  <a:pt x="987617" y="266530"/>
                  <a:pt x="1977469" y="0"/>
                  <a:pt x="3029571" y="0"/>
                </a:cubicBezTo>
                <a:close/>
              </a:path>
            </a:pathLst>
          </a:custGeom>
          <a:solidFill>
            <a:schemeClr val="accent1">
              <a:lumMod val="75000"/>
              <a:alpha val="6000"/>
            </a:schemeClr>
          </a:solidFill>
          <a:ln>
            <a:solidFill>
              <a:schemeClr val="accent1">
                <a:alpha val="6000"/>
              </a:schemeClr>
            </a:solidFill>
          </a:ln>
          <a:effectLst/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8B3729FB-6EB9-2308-1427-5CA5E81F6DEA}"/>
              </a:ext>
            </a:extLst>
          </p:cNvPr>
          <p:cNvSpPr/>
          <p:nvPr/>
        </p:nvSpPr>
        <p:spPr>
          <a:xfrm>
            <a:off x="8260" y="1896912"/>
            <a:ext cx="5915250" cy="5017254"/>
          </a:xfrm>
          <a:custGeom>
            <a:avLst/>
            <a:gdLst>
              <a:gd name="connsiteX0" fmla="*/ 3018537 w 5915250"/>
              <a:gd name="connsiteY0" fmla="*/ 0 h 5017254"/>
              <a:gd name="connsiteX1" fmla="*/ 5915250 w 5915250"/>
              <a:gd name="connsiteY1" fmla="*/ 5017254 h 5017254"/>
              <a:gd name="connsiteX2" fmla="*/ 0 w 5915250"/>
              <a:gd name="connsiteY2" fmla="*/ 5017254 h 5017254"/>
              <a:gd name="connsiteX3" fmla="*/ 5371 w 5915250"/>
              <a:gd name="connsiteY3" fmla="*/ 4855329 h 5017254"/>
              <a:gd name="connsiteX4" fmla="*/ 2926743 w 5915250"/>
              <a:gd name="connsiteY4" fmla="*/ 52780 h 5017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15250" h="5017254">
                <a:moveTo>
                  <a:pt x="3018537" y="0"/>
                </a:moveTo>
                <a:lnTo>
                  <a:pt x="5915250" y="5017254"/>
                </a:lnTo>
                <a:lnTo>
                  <a:pt x="0" y="5017254"/>
                </a:lnTo>
                <a:lnTo>
                  <a:pt x="5371" y="4855329"/>
                </a:lnTo>
                <a:cubicBezTo>
                  <a:pt x="140948" y="2818343"/>
                  <a:pt x="1277116" y="1055117"/>
                  <a:pt x="2926743" y="52780"/>
                </a:cubicBezTo>
                <a:close/>
              </a:path>
            </a:pathLst>
          </a:custGeom>
          <a:solidFill>
            <a:schemeClr val="accent1">
              <a:lumMod val="50000"/>
              <a:alpha val="10000"/>
            </a:schemeClr>
          </a:solidFill>
          <a:ln>
            <a:solidFill>
              <a:schemeClr val="accent1">
                <a:alpha val="6000"/>
              </a:schemeClr>
            </a:solidFill>
          </a:ln>
          <a:effectLst/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C9366803-A183-78A8-843F-6301B8CB3B43}"/>
              </a:ext>
            </a:extLst>
          </p:cNvPr>
          <p:cNvSpPr/>
          <p:nvPr/>
        </p:nvSpPr>
        <p:spPr>
          <a:xfrm>
            <a:off x="6313417" y="1916304"/>
            <a:ext cx="5870325" cy="4997861"/>
          </a:xfrm>
          <a:custGeom>
            <a:avLst/>
            <a:gdLst>
              <a:gd name="connsiteX0" fmla="*/ 2885515 w 5870325"/>
              <a:gd name="connsiteY0" fmla="*/ 0 h 4997861"/>
              <a:gd name="connsiteX1" fmla="*/ 2943582 w 5870325"/>
              <a:gd name="connsiteY1" fmla="*/ 33388 h 4997861"/>
              <a:gd name="connsiteX2" fmla="*/ 5864954 w 5870325"/>
              <a:gd name="connsiteY2" fmla="*/ 4835936 h 4997861"/>
              <a:gd name="connsiteX3" fmla="*/ 5870325 w 5870325"/>
              <a:gd name="connsiteY3" fmla="*/ 4997861 h 4997861"/>
              <a:gd name="connsiteX4" fmla="*/ 0 w 5870325"/>
              <a:gd name="connsiteY4" fmla="*/ 4997861 h 4997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70325" h="4997861">
                <a:moveTo>
                  <a:pt x="2885515" y="0"/>
                </a:moveTo>
                <a:lnTo>
                  <a:pt x="2943582" y="33388"/>
                </a:lnTo>
                <a:cubicBezTo>
                  <a:pt x="4593210" y="1035725"/>
                  <a:pt x="5729377" y="2798951"/>
                  <a:pt x="5864954" y="4835936"/>
                </a:cubicBezTo>
                <a:lnTo>
                  <a:pt x="5870325" y="4997861"/>
                </a:lnTo>
                <a:lnTo>
                  <a:pt x="0" y="499786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  <a:alpha val="4000"/>
            </a:schemeClr>
          </a:solidFill>
          <a:ln>
            <a:solidFill>
              <a:schemeClr val="accent1">
                <a:alpha val="6000"/>
              </a:schemeClr>
            </a:solidFill>
          </a:ln>
          <a:effectLst/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25A76B2-C129-5211-3CB7-3561306F5681}"/>
              </a:ext>
            </a:extLst>
          </p:cNvPr>
          <p:cNvSpPr txBox="1"/>
          <p:nvPr/>
        </p:nvSpPr>
        <p:spPr>
          <a:xfrm>
            <a:off x="4361221" y="3035920"/>
            <a:ext cx="3635337" cy="712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latin typeface="+mn-ea"/>
                <a:sym typeface="微软雅黑" panose="020B0503020204020204" pitchFamily="34" charset="-122"/>
              </a:rPr>
              <a:t>单击此处输入你的正文，根据需要可增减文字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992591E-D117-516F-215C-A790CF38CC3A}"/>
              </a:ext>
            </a:extLst>
          </p:cNvPr>
          <p:cNvSpPr txBox="1"/>
          <p:nvPr/>
        </p:nvSpPr>
        <p:spPr>
          <a:xfrm>
            <a:off x="8571361" y="4790011"/>
            <a:ext cx="3013528" cy="1032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单击此处输入你的正文，根据需要可增减文字，以便观者可以准确理解您所传达的信息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F92EC07-C5EF-B262-0EC3-EE507ECE5239}"/>
              </a:ext>
            </a:extLst>
          </p:cNvPr>
          <p:cNvSpPr txBox="1"/>
          <p:nvPr/>
        </p:nvSpPr>
        <p:spPr>
          <a:xfrm>
            <a:off x="1105294" y="4138868"/>
            <a:ext cx="1980029" cy="6166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3000">
                      <a:schemeClr val="accent1"/>
                    </a:gs>
                    <a:gs pos="77000">
                      <a:schemeClr val="accent1">
                        <a:lumMod val="75000"/>
                      </a:schemeClr>
                    </a:gs>
                  </a:gsLst>
                  <a:lin ang="2700000" scaled="0"/>
                </a:gradFill>
                <a:effectLst/>
                <a:uLnTx/>
                <a:uFillTx/>
                <a:latin typeface="+mn-ea"/>
                <a:cs typeface="阿里巴巴普惠体 B" panose="00020600040101010101" pitchFamily="18" charset="-122"/>
                <a:sym typeface="微软雅黑" panose="020B0503020204020204" pitchFamily="34" charset="-122"/>
              </a:rPr>
              <a:t>添加小标题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FC39F6C-E45F-A256-9D62-608AD14F51B2}"/>
              </a:ext>
            </a:extLst>
          </p:cNvPr>
          <p:cNvSpPr txBox="1"/>
          <p:nvPr/>
        </p:nvSpPr>
        <p:spPr>
          <a:xfrm>
            <a:off x="5132969" y="2384777"/>
            <a:ext cx="1980029" cy="6166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800" dirty="0">
                <a:gradFill>
                  <a:gsLst>
                    <a:gs pos="13000">
                      <a:schemeClr val="accent1"/>
                    </a:gs>
                    <a:gs pos="77000">
                      <a:schemeClr val="accent1">
                        <a:lumMod val="75000"/>
                      </a:schemeClr>
                    </a:gs>
                  </a:gsLst>
                  <a:lin ang="2700000" scaled="0"/>
                </a:gradFill>
                <a:latin typeface="+mn-ea"/>
                <a:cs typeface="阿里巴巴普惠体 B" panose="00020600040101010101" pitchFamily="18" charset="-122"/>
                <a:sym typeface="微软雅黑" panose="020B0503020204020204" pitchFamily="34" charset="-122"/>
              </a:rPr>
              <a:t>添加小标题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B1E4801-4769-DF56-4300-BA1745EA31DF}"/>
              </a:ext>
            </a:extLst>
          </p:cNvPr>
          <p:cNvSpPr txBox="1"/>
          <p:nvPr/>
        </p:nvSpPr>
        <p:spPr>
          <a:xfrm>
            <a:off x="9088110" y="4138868"/>
            <a:ext cx="1980029" cy="6166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800" dirty="0">
                <a:gradFill>
                  <a:gsLst>
                    <a:gs pos="13000">
                      <a:schemeClr val="accent1"/>
                    </a:gs>
                    <a:gs pos="77000">
                      <a:schemeClr val="accent1">
                        <a:lumMod val="75000"/>
                      </a:schemeClr>
                    </a:gs>
                  </a:gsLst>
                  <a:lin ang="2700000" scaled="0"/>
                </a:gradFill>
                <a:latin typeface="+mn-ea"/>
                <a:cs typeface="阿里巴巴普惠体 B" panose="00020600040101010101" pitchFamily="18" charset="-122"/>
                <a:sym typeface="微软雅黑" panose="020B0503020204020204" pitchFamily="34" charset="-122"/>
              </a:rPr>
              <a:t>添加小标题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FCAAB0F8-BB3C-6EC9-05F1-2854E99DFAD4}"/>
              </a:ext>
            </a:extLst>
          </p:cNvPr>
          <p:cNvSpPr/>
          <p:nvPr/>
        </p:nvSpPr>
        <p:spPr>
          <a:xfrm>
            <a:off x="5535238" y="1247289"/>
            <a:ext cx="1121524" cy="1121520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368300" dist="152400" dir="5400000" algn="t" rotWithShape="0">
              <a:schemeClr val="accent3">
                <a:lumMod val="50000"/>
                <a:alpha val="19000"/>
              </a:schemeClr>
            </a:outerShdw>
          </a:effectLst>
          <a:scene3d>
            <a:camera prst="orthographicFront"/>
            <a:lightRig rig="contrasting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sym typeface="微软雅黑" panose="020B0503020204020204" pitchFamily="34" charset="-122"/>
            </a:endParaRPr>
          </a:p>
        </p:txBody>
      </p:sp>
      <p:grpSp>
        <p:nvGrpSpPr>
          <p:cNvPr id="31" name="Group 28+">
            <a:extLst>
              <a:ext uri="{FF2B5EF4-FFF2-40B4-BE49-F238E27FC236}">
                <a16:creationId xmlns:a16="http://schemas.microsoft.com/office/drawing/2014/main" id="{BB76FBF8-87B4-0384-AA9C-B271353439E8}"/>
              </a:ext>
            </a:extLst>
          </p:cNvPr>
          <p:cNvGrpSpPr/>
          <p:nvPr/>
        </p:nvGrpSpPr>
        <p:grpSpPr>
          <a:xfrm flipH="1">
            <a:off x="1534547" y="2969949"/>
            <a:ext cx="1121524" cy="1121520"/>
            <a:chOff x="9529388" y="2969949"/>
            <a:chExt cx="1121524" cy="1121520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BCAB90BD-936B-80FF-4553-A4C395CDE619}"/>
                </a:ext>
              </a:extLst>
            </p:cNvPr>
            <p:cNvSpPr/>
            <p:nvPr/>
          </p:nvSpPr>
          <p:spPr>
            <a:xfrm>
              <a:off x="9529388" y="2969949"/>
              <a:ext cx="1121524" cy="11215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368300" dist="152400" dir="5400000" algn="t" rotWithShape="0">
                <a:schemeClr val="accent3">
                  <a:lumMod val="50000"/>
                  <a:alpha val="19000"/>
                </a:schemeClr>
              </a:outerShdw>
            </a:effectLst>
            <a:scene3d>
              <a:camera prst="orthographicFront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F67B1FF4-F1FB-A4CC-6694-1AFED9C7B314}"/>
                </a:ext>
              </a:extLst>
            </p:cNvPr>
            <p:cNvGrpSpPr>
              <a:grpSpLocks/>
            </p:cNvGrpSpPr>
            <p:nvPr/>
          </p:nvGrpSpPr>
          <p:grpSpPr>
            <a:xfrm>
              <a:off x="9772204" y="3201841"/>
              <a:ext cx="609685" cy="607285"/>
              <a:chOff x="9809902" y="2257201"/>
              <a:chExt cx="510001" cy="588041"/>
            </a:xfrm>
            <a:gradFill>
              <a:gsLst>
                <a:gs pos="0">
                  <a:schemeClr val="accent1"/>
                </a:gs>
                <a:gs pos="80000">
                  <a:schemeClr val="accent1">
                    <a:lumMod val="75000"/>
                  </a:schemeClr>
                </a:gs>
              </a:gsLst>
              <a:path path="circle">
                <a:fillToRect l="100000" t="100000"/>
              </a:path>
            </a:gradFill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73F6BDB-7D0B-19C9-0AEB-05101B3EB61D}"/>
                  </a:ext>
                </a:extLst>
              </p:cNvPr>
              <p:cNvSpPr/>
              <p:nvPr/>
            </p:nvSpPr>
            <p:spPr>
              <a:xfrm>
                <a:off x="9809902" y="2257201"/>
                <a:ext cx="510001" cy="588041"/>
              </a:xfrm>
              <a:custGeom>
                <a:avLst/>
                <a:gdLst>
                  <a:gd name="connsiteX0" fmla="*/ 412554 w 510001"/>
                  <a:gd name="connsiteY0" fmla="*/ 34752 h 588041"/>
                  <a:gd name="connsiteX1" fmla="*/ 455841 w 510001"/>
                  <a:gd name="connsiteY1" fmla="*/ 63610 h 588041"/>
                  <a:gd name="connsiteX2" fmla="*/ 455841 w 510001"/>
                  <a:gd name="connsiteY2" fmla="*/ 552578 h 588041"/>
                  <a:gd name="connsiteX3" fmla="*/ 479111 w 510001"/>
                  <a:gd name="connsiteY3" fmla="*/ 552578 h 588041"/>
                  <a:gd name="connsiteX4" fmla="*/ 479111 w 510001"/>
                  <a:gd name="connsiteY4" fmla="*/ 557455 h 588041"/>
                  <a:gd name="connsiteX5" fmla="*/ 409404 w 510001"/>
                  <a:gd name="connsiteY5" fmla="*/ 557455 h 588041"/>
                  <a:gd name="connsiteX6" fmla="*/ 409404 w 510001"/>
                  <a:gd name="connsiteY6" fmla="*/ 36276 h 588041"/>
                  <a:gd name="connsiteX7" fmla="*/ 412960 w 510001"/>
                  <a:gd name="connsiteY7" fmla="*/ 34752 h 588041"/>
                  <a:gd name="connsiteX8" fmla="*/ 266331 w 510001"/>
                  <a:gd name="connsiteY8" fmla="*/ 199367 h 588041"/>
                  <a:gd name="connsiteX9" fmla="*/ 306976 w 510001"/>
                  <a:gd name="connsiteY9" fmla="*/ 224059 h 588041"/>
                  <a:gd name="connsiteX10" fmla="*/ 306976 w 510001"/>
                  <a:gd name="connsiteY10" fmla="*/ 557557 h 588041"/>
                  <a:gd name="connsiteX11" fmla="*/ 266331 w 510001"/>
                  <a:gd name="connsiteY11" fmla="*/ 557557 h 588041"/>
                  <a:gd name="connsiteX12" fmla="*/ 266331 w 510001"/>
                  <a:gd name="connsiteY12" fmla="*/ 199367 h 588041"/>
                  <a:gd name="connsiteX13" fmla="*/ 415500 w 510001"/>
                  <a:gd name="connsiteY13" fmla="*/ 0 h 588041"/>
                  <a:gd name="connsiteX14" fmla="*/ 157299 w 510001"/>
                  <a:gd name="connsiteY14" fmla="*/ 115230 h 588041"/>
                  <a:gd name="connsiteX15" fmla="*/ 157299 w 510001"/>
                  <a:gd name="connsiteY15" fmla="*/ 204448 h 588041"/>
                  <a:gd name="connsiteX16" fmla="*/ 15039 w 510001"/>
                  <a:gd name="connsiteY16" fmla="*/ 254137 h 588041"/>
                  <a:gd name="connsiteX17" fmla="*/ 15039 w 510001"/>
                  <a:gd name="connsiteY17" fmla="*/ 552578 h 588041"/>
                  <a:gd name="connsiteX18" fmla="*/ 0 w 510001"/>
                  <a:gd name="connsiteY18" fmla="*/ 552578 h 588041"/>
                  <a:gd name="connsiteX19" fmla="*/ 0 w 510001"/>
                  <a:gd name="connsiteY19" fmla="*/ 588041 h 588041"/>
                  <a:gd name="connsiteX20" fmla="*/ 46641 w 510001"/>
                  <a:gd name="connsiteY20" fmla="*/ 588041 h 588041"/>
                  <a:gd name="connsiteX21" fmla="*/ 46641 w 510001"/>
                  <a:gd name="connsiteY21" fmla="*/ 274765 h 588041"/>
                  <a:gd name="connsiteX22" fmla="*/ 235846 w 510001"/>
                  <a:gd name="connsiteY22" fmla="*/ 212678 h 588041"/>
                  <a:gd name="connsiteX23" fmla="*/ 235846 w 510001"/>
                  <a:gd name="connsiteY23" fmla="*/ 588041 h 588041"/>
                  <a:gd name="connsiteX24" fmla="*/ 366929 w 510001"/>
                  <a:gd name="connsiteY24" fmla="*/ 588041 h 588041"/>
                  <a:gd name="connsiteX25" fmla="*/ 366929 w 510001"/>
                  <a:gd name="connsiteY25" fmla="*/ 549631 h 588041"/>
                  <a:gd name="connsiteX26" fmla="*/ 338274 w 510001"/>
                  <a:gd name="connsiteY26" fmla="*/ 549631 h 588041"/>
                  <a:gd name="connsiteX27" fmla="*/ 338274 w 510001"/>
                  <a:gd name="connsiteY27" fmla="*/ 206886 h 588041"/>
                  <a:gd name="connsiteX28" fmla="*/ 269582 w 510001"/>
                  <a:gd name="connsiteY28" fmla="*/ 165428 h 588041"/>
                  <a:gd name="connsiteX29" fmla="*/ 192152 w 510001"/>
                  <a:gd name="connsiteY29" fmla="*/ 192356 h 588041"/>
                  <a:gd name="connsiteX30" fmla="*/ 192152 w 510001"/>
                  <a:gd name="connsiteY30" fmla="*/ 135960 h 588041"/>
                  <a:gd name="connsiteX31" fmla="*/ 378919 w 510001"/>
                  <a:gd name="connsiteY31" fmla="*/ 53144 h 588041"/>
                  <a:gd name="connsiteX32" fmla="*/ 378919 w 510001"/>
                  <a:gd name="connsiteY32" fmla="*/ 587940 h 588041"/>
                  <a:gd name="connsiteX33" fmla="*/ 510002 w 510001"/>
                  <a:gd name="connsiteY33" fmla="*/ 587940 h 588041"/>
                  <a:gd name="connsiteX34" fmla="*/ 510002 w 510001"/>
                  <a:gd name="connsiteY34" fmla="*/ 552476 h 588041"/>
                  <a:gd name="connsiteX35" fmla="*/ 486325 w 510001"/>
                  <a:gd name="connsiteY35" fmla="*/ 552476 h 588041"/>
                  <a:gd name="connsiteX36" fmla="*/ 486325 w 510001"/>
                  <a:gd name="connsiteY36" fmla="*/ 47251 h 588041"/>
                  <a:gd name="connsiteX37" fmla="*/ 415500 w 510001"/>
                  <a:gd name="connsiteY37" fmla="*/ 0 h 588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10001" h="588041">
                    <a:moveTo>
                      <a:pt x="412554" y="34752"/>
                    </a:moveTo>
                    <a:lnTo>
                      <a:pt x="455841" y="63610"/>
                    </a:lnTo>
                    <a:lnTo>
                      <a:pt x="455841" y="552578"/>
                    </a:lnTo>
                    <a:lnTo>
                      <a:pt x="479111" y="552578"/>
                    </a:lnTo>
                    <a:lnTo>
                      <a:pt x="479111" y="557455"/>
                    </a:lnTo>
                    <a:lnTo>
                      <a:pt x="409404" y="557455"/>
                    </a:lnTo>
                    <a:lnTo>
                      <a:pt x="409404" y="36276"/>
                    </a:lnTo>
                    <a:lnTo>
                      <a:pt x="412960" y="34752"/>
                    </a:lnTo>
                    <a:moveTo>
                      <a:pt x="266331" y="199367"/>
                    </a:moveTo>
                    <a:lnTo>
                      <a:pt x="306976" y="224059"/>
                    </a:lnTo>
                    <a:lnTo>
                      <a:pt x="306976" y="557557"/>
                    </a:lnTo>
                    <a:lnTo>
                      <a:pt x="266331" y="557557"/>
                    </a:lnTo>
                    <a:lnTo>
                      <a:pt x="266331" y="199367"/>
                    </a:lnTo>
                    <a:moveTo>
                      <a:pt x="415500" y="0"/>
                    </a:moveTo>
                    <a:lnTo>
                      <a:pt x="157299" y="115230"/>
                    </a:lnTo>
                    <a:lnTo>
                      <a:pt x="157299" y="204448"/>
                    </a:lnTo>
                    <a:lnTo>
                      <a:pt x="15039" y="254137"/>
                    </a:lnTo>
                    <a:lnTo>
                      <a:pt x="15039" y="552578"/>
                    </a:lnTo>
                    <a:lnTo>
                      <a:pt x="0" y="552578"/>
                    </a:lnTo>
                    <a:lnTo>
                      <a:pt x="0" y="588041"/>
                    </a:lnTo>
                    <a:lnTo>
                      <a:pt x="46641" y="588041"/>
                    </a:lnTo>
                    <a:lnTo>
                      <a:pt x="46641" y="274765"/>
                    </a:lnTo>
                    <a:lnTo>
                      <a:pt x="235846" y="212678"/>
                    </a:lnTo>
                    <a:lnTo>
                      <a:pt x="235846" y="588041"/>
                    </a:lnTo>
                    <a:lnTo>
                      <a:pt x="366929" y="588041"/>
                    </a:lnTo>
                    <a:lnTo>
                      <a:pt x="366929" y="549631"/>
                    </a:lnTo>
                    <a:lnTo>
                      <a:pt x="338274" y="549631"/>
                    </a:lnTo>
                    <a:lnTo>
                      <a:pt x="338274" y="206886"/>
                    </a:lnTo>
                    <a:lnTo>
                      <a:pt x="269582" y="165428"/>
                    </a:lnTo>
                    <a:lnTo>
                      <a:pt x="192152" y="192356"/>
                    </a:lnTo>
                    <a:lnTo>
                      <a:pt x="192152" y="135960"/>
                    </a:lnTo>
                    <a:lnTo>
                      <a:pt x="378919" y="53144"/>
                    </a:lnTo>
                    <a:lnTo>
                      <a:pt x="378919" y="587940"/>
                    </a:lnTo>
                    <a:lnTo>
                      <a:pt x="510002" y="587940"/>
                    </a:lnTo>
                    <a:lnTo>
                      <a:pt x="510002" y="552476"/>
                    </a:lnTo>
                    <a:lnTo>
                      <a:pt x="486325" y="552476"/>
                    </a:lnTo>
                    <a:lnTo>
                      <a:pt x="486325" y="47251"/>
                    </a:lnTo>
                    <a:lnTo>
                      <a:pt x="415500" y="0"/>
                    </a:ln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622E6CCD-B42E-859A-293E-ECEC04341E1E}"/>
                  </a:ext>
                </a:extLst>
              </p:cNvPr>
              <p:cNvSpPr/>
              <p:nvPr/>
            </p:nvSpPr>
            <p:spPr>
              <a:xfrm>
                <a:off x="9879813" y="2508391"/>
                <a:ext cx="136772" cy="336850"/>
              </a:xfrm>
              <a:custGeom>
                <a:avLst/>
                <a:gdLst>
                  <a:gd name="connsiteX0" fmla="*/ 0 w 136772"/>
                  <a:gd name="connsiteY0" fmla="*/ 103342 h 336850"/>
                  <a:gd name="connsiteX1" fmla="*/ 136773 w 136772"/>
                  <a:gd name="connsiteY1" fmla="*/ 59038 h 336850"/>
                  <a:gd name="connsiteX2" fmla="*/ 136773 w 136772"/>
                  <a:gd name="connsiteY2" fmla="*/ 0 h 336850"/>
                  <a:gd name="connsiteX3" fmla="*/ 0 w 136772"/>
                  <a:gd name="connsiteY3" fmla="*/ 47251 h 336850"/>
                  <a:gd name="connsiteX4" fmla="*/ 0 w 136772"/>
                  <a:gd name="connsiteY4" fmla="*/ 103342 h 336850"/>
                  <a:gd name="connsiteX5" fmla="*/ 0 w 136772"/>
                  <a:gd name="connsiteY5" fmla="*/ 180162 h 336850"/>
                  <a:gd name="connsiteX6" fmla="*/ 136773 w 136772"/>
                  <a:gd name="connsiteY6" fmla="*/ 150694 h 336850"/>
                  <a:gd name="connsiteX7" fmla="*/ 136773 w 136772"/>
                  <a:gd name="connsiteY7" fmla="*/ 91554 h 336850"/>
                  <a:gd name="connsiteX8" fmla="*/ 0 w 136772"/>
                  <a:gd name="connsiteY8" fmla="*/ 127018 h 336850"/>
                  <a:gd name="connsiteX9" fmla="*/ 0 w 136772"/>
                  <a:gd name="connsiteY9" fmla="*/ 180162 h 336850"/>
                  <a:gd name="connsiteX10" fmla="*/ 0 w 136772"/>
                  <a:gd name="connsiteY10" fmla="*/ 260031 h 336850"/>
                  <a:gd name="connsiteX11" fmla="*/ 136773 w 136772"/>
                  <a:gd name="connsiteY11" fmla="*/ 242248 h 336850"/>
                  <a:gd name="connsiteX12" fmla="*/ 136773 w 136772"/>
                  <a:gd name="connsiteY12" fmla="*/ 183109 h 336850"/>
                  <a:gd name="connsiteX13" fmla="*/ 0 w 136772"/>
                  <a:gd name="connsiteY13" fmla="*/ 203838 h 336850"/>
                  <a:gd name="connsiteX14" fmla="*/ 0 w 136772"/>
                  <a:gd name="connsiteY14" fmla="*/ 260031 h 336850"/>
                  <a:gd name="connsiteX15" fmla="*/ 0 w 136772"/>
                  <a:gd name="connsiteY15" fmla="*/ 336851 h 336850"/>
                  <a:gd name="connsiteX16" fmla="*/ 136773 w 136772"/>
                  <a:gd name="connsiteY16" fmla="*/ 333803 h 336850"/>
                  <a:gd name="connsiteX17" fmla="*/ 136773 w 136772"/>
                  <a:gd name="connsiteY17" fmla="*/ 274765 h 336850"/>
                  <a:gd name="connsiteX18" fmla="*/ 0 w 136772"/>
                  <a:gd name="connsiteY18" fmla="*/ 280658 h 336850"/>
                  <a:gd name="connsiteX19" fmla="*/ 0 w 136772"/>
                  <a:gd name="connsiteY19" fmla="*/ 336851 h 33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36772" h="336850">
                    <a:moveTo>
                      <a:pt x="0" y="103342"/>
                    </a:moveTo>
                    <a:lnTo>
                      <a:pt x="136773" y="59038"/>
                    </a:lnTo>
                    <a:lnTo>
                      <a:pt x="136773" y="0"/>
                    </a:lnTo>
                    <a:lnTo>
                      <a:pt x="0" y="47251"/>
                    </a:lnTo>
                    <a:lnTo>
                      <a:pt x="0" y="103342"/>
                    </a:lnTo>
                    <a:close/>
                    <a:moveTo>
                      <a:pt x="0" y="180162"/>
                    </a:moveTo>
                    <a:lnTo>
                      <a:pt x="136773" y="150694"/>
                    </a:lnTo>
                    <a:lnTo>
                      <a:pt x="136773" y="91554"/>
                    </a:lnTo>
                    <a:lnTo>
                      <a:pt x="0" y="127018"/>
                    </a:lnTo>
                    <a:lnTo>
                      <a:pt x="0" y="180162"/>
                    </a:lnTo>
                    <a:close/>
                    <a:moveTo>
                      <a:pt x="0" y="260031"/>
                    </a:moveTo>
                    <a:lnTo>
                      <a:pt x="136773" y="242248"/>
                    </a:lnTo>
                    <a:lnTo>
                      <a:pt x="136773" y="183109"/>
                    </a:lnTo>
                    <a:lnTo>
                      <a:pt x="0" y="203838"/>
                    </a:lnTo>
                    <a:lnTo>
                      <a:pt x="0" y="260031"/>
                    </a:lnTo>
                    <a:close/>
                    <a:moveTo>
                      <a:pt x="0" y="336851"/>
                    </a:moveTo>
                    <a:lnTo>
                      <a:pt x="136773" y="333803"/>
                    </a:lnTo>
                    <a:lnTo>
                      <a:pt x="136773" y="274765"/>
                    </a:lnTo>
                    <a:lnTo>
                      <a:pt x="0" y="280658"/>
                    </a:lnTo>
                    <a:lnTo>
                      <a:pt x="0" y="336851"/>
                    </a:ln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ea"/>
                  <a:sym typeface="微软雅黑" panose="020B0503020204020204" pitchFamily="34" charset="-122"/>
                </a:endParaRPr>
              </a:p>
            </p:txBody>
          </p:sp>
        </p:grpSp>
      </p:grpSp>
      <p:sp>
        <p:nvSpPr>
          <p:cNvPr id="23" name="图形 30">
            <a:extLst>
              <a:ext uri="{FF2B5EF4-FFF2-40B4-BE49-F238E27FC236}">
                <a16:creationId xmlns:a16="http://schemas.microsoft.com/office/drawing/2014/main" id="{67C51B28-5C18-8B4A-2B8E-0FB84458832B}"/>
              </a:ext>
            </a:extLst>
          </p:cNvPr>
          <p:cNvSpPr/>
          <p:nvPr/>
        </p:nvSpPr>
        <p:spPr>
          <a:xfrm>
            <a:off x="5792223" y="1530324"/>
            <a:ext cx="607554" cy="498570"/>
          </a:xfrm>
          <a:custGeom>
            <a:avLst/>
            <a:gdLst>
              <a:gd name="connsiteX0" fmla="*/ 329880 w 548078"/>
              <a:gd name="connsiteY0" fmla="*/ 0 h 449762"/>
              <a:gd name="connsiteX1" fmla="*/ 548078 w 548078"/>
              <a:gd name="connsiteY1" fmla="*/ 69943 h 449762"/>
              <a:gd name="connsiteX2" fmla="*/ 548078 w 548078"/>
              <a:gd name="connsiteY2" fmla="*/ 444786 h 449762"/>
              <a:gd name="connsiteX3" fmla="*/ 329880 w 548078"/>
              <a:gd name="connsiteY3" fmla="*/ 444786 h 449762"/>
              <a:gd name="connsiteX4" fmla="*/ 329880 w 548078"/>
              <a:gd name="connsiteY4" fmla="*/ 35556 h 449762"/>
              <a:gd name="connsiteX5" fmla="*/ 249927 w 548078"/>
              <a:gd name="connsiteY5" fmla="*/ 77031 h 449762"/>
              <a:gd name="connsiteX6" fmla="*/ 249927 w 548078"/>
              <a:gd name="connsiteY6" fmla="*/ 140696 h 449762"/>
              <a:gd name="connsiteX7" fmla="*/ 218217 w 548078"/>
              <a:gd name="connsiteY7" fmla="*/ 140696 h 449762"/>
              <a:gd name="connsiteX8" fmla="*/ 218217 w 548078"/>
              <a:gd name="connsiteY8" fmla="*/ 58857 h 449762"/>
              <a:gd name="connsiteX9" fmla="*/ 226192 w 548078"/>
              <a:gd name="connsiteY9" fmla="*/ 54238 h 449762"/>
              <a:gd name="connsiteX10" fmla="*/ 329880 w 548078"/>
              <a:gd name="connsiteY10" fmla="*/ 0 h 449762"/>
              <a:gd name="connsiteX11" fmla="*/ 121070 w 548078"/>
              <a:gd name="connsiteY11" fmla="*/ 153138 h 449762"/>
              <a:gd name="connsiteX12" fmla="*/ 121070 w 548078"/>
              <a:gd name="connsiteY12" fmla="*/ 444786 h 449762"/>
              <a:gd name="connsiteX13" fmla="*/ 281033 w 548078"/>
              <a:gd name="connsiteY13" fmla="*/ 444786 h 449762"/>
              <a:gd name="connsiteX14" fmla="*/ 281033 w 548078"/>
              <a:gd name="connsiteY14" fmla="*/ 169955 h 449762"/>
              <a:gd name="connsiteX15" fmla="*/ 121070 w 548078"/>
              <a:gd name="connsiteY15" fmla="*/ 118676 h 449762"/>
              <a:gd name="connsiteX16" fmla="*/ 42946 w 548078"/>
              <a:gd name="connsiteY16" fmla="*/ 154797 h 449762"/>
              <a:gd name="connsiteX17" fmla="*/ 34952 w 548078"/>
              <a:gd name="connsiteY17" fmla="*/ 159397 h 449762"/>
              <a:gd name="connsiteX18" fmla="*/ 34952 w 548078"/>
              <a:gd name="connsiteY18" fmla="*/ 256280 h 449762"/>
              <a:gd name="connsiteX19" fmla="*/ 4072 w 548078"/>
              <a:gd name="connsiteY19" fmla="*/ 290874 h 449762"/>
              <a:gd name="connsiteX20" fmla="*/ 0 w 548078"/>
              <a:gd name="connsiteY20" fmla="*/ 295455 h 449762"/>
              <a:gd name="connsiteX21" fmla="*/ 0 w 548078"/>
              <a:gd name="connsiteY21" fmla="*/ 449763 h 449762"/>
              <a:gd name="connsiteX22" fmla="*/ 31710 w 548078"/>
              <a:gd name="connsiteY22" fmla="*/ 449763 h 449762"/>
              <a:gd name="connsiteX23" fmla="*/ 31710 w 548078"/>
              <a:gd name="connsiteY23" fmla="*/ 307330 h 449762"/>
              <a:gd name="connsiteX24" fmla="*/ 62590 w 548078"/>
              <a:gd name="connsiteY24" fmla="*/ 272736 h 449762"/>
              <a:gd name="connsiteX25" fmla="*/ 66662 w 548078"/>
              <a:gd name="connsiteY25" fmla="*/ 268176 h 449762"/>
              <a:gd name="connsiteX26" fmla="*/ 66662 w 548078"/>
              <a:gd name="connsiteY26" fmla="*/ 177590 h 449762"/>
              <a:gd name="connsiteX27" fmla="*/ 121070 w 548078"/>
              <a:gd name="connsiteY27" fmla="*/ 153141 h 449762"/>
              <a:gd name="connsiteX28" fmla="*/ 365681 w 548078"/>
              <a:gd name="connsiteY28" fmla="*/ 60026 h 449762"/>
              <a:gd name="connsiteX29" fmla="*/ 365681 w 548078"/>
              <a:gd name="connsiteY29" fmla="*/ 114604 h 449762"/>
              <a:gd name="connsiteX30" fmla="*/ 401689 w 548078"/>
              <a:gd name="connsiteY30" fmla="*/ 121768 h 449762"/>
              <a:gd name="connsiteX31" fmla="*/ 401689 w 548078"/>
              <a:gd name="connsiteY31" fmla="*/ 69511 h 449762"/>
              <a:gd name="connsiteX32" fmla="*/ 491992 w 548078"/>
              <a:gd name="connsiteY32" fmla="*/ 235995 h 449762"/>
              <a:gd name="connsiteX33" fmla="*/ 491992 w 548078"/>
              <a:gd name="connsiteY33" fmla="*/ 282351 h 449762"/>
              <a:gd name="connsiteX34" fmla="*/ 518254 w 548078"/>
              <a:gd name="connsiteY34" fmla="*/ 282351 h 449762"/>
              <a:gd name="connsiteX35" fmla="*/ 518254 w 548078"/>
              <a:gd name="connsiteY35" fmla="*/ 237694 h 449762"/>
              <a:gd name="connsiteX36" fmla="*/ 433738 w 548078"/>
              <a:gd name="connsiteY36" fmla="*/ 232243 h 449762"/>
              <a:gd name="connsiteX37" fmla="*/ 433738 w 548078"/>
              <a:gd name="connsiteY37" fmla="*/ 282351 h 449762"/>
              <a:gd name="connsiteX38" fmla="*/ 464298 w 548078"/>
              <a:gd name="connsiteY38" fmla="*/ 282351 h 449762"/>
              <a:gd name="connsiteX39" fmla="*/ 464298 w 548078"/>
              <a:gd name="connsiteY39" fmla="*/ 234204 h 449762"/>
              <a:gd name="connsiteX40" fmla="*/ 433738 w 548078"/>
              <a:gd name="connsiteY40" fmla="*/ 232243 h 449762"/>
              <a:gd name="connsiteX41" fmla="*/ 365681 w 548078"/>
              <a:gd name="connsiteY41" fmla="*/ 227813 h 449762"/>
              <a:gd name="connsiteX42" fmla="*/ 365681 w 548078"/>
              <a:gd name="connsiteY42" fmla="*/ 282351 h 449762"/>
              <a:gd name="connsiteX43" fmla="*/ 401689 w 548078"/>
              <a:gd name="connsiteY43" fmla="*/ 282351 h 449762"/>
              <a:gd name="connsiteX44" fmla="*/ 401689 w 548078"/>
              <a:gd name="connsiteY44" fmla="*/ 230129 h 449762"/>
              <a:gd name="connsiteX45" fmla="*/ 365681 w 548078"/>
              <a:gd name="connsiteY45" fmla="*/ 227813 h 449762"/>
              <a:gd name="connsiteX46" fmla="*/ 491992 w 548078"/>
              <a:gd name="connsiteY46" fmla="*/ 164657 h 449762"/>
              <a:gd name="connsiteX47" fmla="*/ 491992 w 548078"/>
              <a:gd name="connsiteY47" fmla="*/ 211072 h 449762"/>
              <a:gd name="connsiteX48" fmla="*/ 518254 w 548078"/>
              <a:gd name="connsiteY48" fmla="*/ 213674 h 449762"/>
              <a:gd name="connsiteX49" fmla="*/ 518254 w 548078"/>
              <a:gd name="connsiteY49" fmla="*/ 168974 h 449762"/>
              <a:gd name="connsiteX50" fmla="*/ 491992 w 548078"/>
              <a:gd name="connsiteY50" fmla="*/ 164657 h 449762"/>
              <a:gd name="connsiteX51" fmla="*/ 433738 w 548078"/>
              <a:gd name="connsiteY51" fmla="*/ 155097 h 449762"/>
              <a:gd name="connsiteX52" fmla="*/ 433738 w 548078"/>
              <a:gd name="connsiteY52" fmla="*/ 205282 h 449762"/>
              <a:gd name="connsiteX53" fmla="*/ 464298 w 548078"/>
              <a:gd name="connsiteY53" fmla="*/ 208317 h 449762"/>
              <a:gd name="connsiteX54" fmla="*/ 464298 w 548078"/>
              <a:gd name="connsiteY54" fmla="*/ 160095 h 449762"/>
              <a:gd name="connsiteX55" fmla="*/ 433738 w 548078"/>
              <a:gd name="connsiteY55" fmla="*/ 155099 h 449762"/>
              <a:gd name="connsiteX56" fmla="*/ 365681 w 548078"/>
              <a:gd name="connsiteY56" fmla="*/ 143955 h 449762"/>
              <a:gd name="connsiteX57" fmla="*/ 365681 w 548078"/>
              <a:gd name="connsiteY57" fmla="*/ 198552 h 449762"/>
              <a:gd name="connsiteX58" fmla="*/ 401689 w 548078"/>
              <a:gd name="connsiteY58" fmla="*/ 202096 h 449762"/>
              <a:gd name="connsiteX59" fmla="*/ 401689 w 548078"/>
              <a:gd name="connsiteY59" fmla="*/ 149858 h 449762"/>
              <a:gd name="connsiteX60" fmla="*/ 491992 w 548078"/>
              <a:gd name="connsiteY60" fmla="*/ 93280 h 449762"/>
              <a:gd name="connsiteX61" fmla="*/ 491992 w 548078"/>
              <a:gd name="connsiteY61" fmla="*/ 139713 h 449762"/>
              <a:gd name="connsiteX62" fmla="*/ 518254 w 548078"/>
              <a:gd name="connsiteY62" fmla="*/ 144897 h 449762"/>
              <a:gd name="connsiteX63" fmla="*/ 518254 w 548078"/>
              <a:gd name="connsiteY63" fmla="*/ 100182 h 449762"/>
              <a:gd name="connsiteX64" fmla="*/ 433738 w 548078"/>
              <a:gd name="connsiteY64" fmla="*/ 77934 h 449762"/>
              <a:gd name="connsiteX65" fmla="*/ 433738 w 548078"/>
              <a:gd name="connsiteY65" fmla="*/ 128138 h 449762"/>
              <a:gd name="connsiteX66" fmla="*/ 464298 w 548078"/>
              <a:gd name="connsiteY66" fmla="*/ 134189 h 449762"/>
              <a:gd name="connsiteX67" fmla="*/ 464298 w 548078"/>
              <a:gd name="connsiteY67" fmla="*/ 85967 h 449762"/>
              <a:gd name="connsiteX68" fmla="*/ 433738 w 548078"/>
              <a:gd name="connsiteY68" fmla="*/ 77936 h 44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48078" h="449762">
                <a:moveTo>
                  <a:pt x="329880" y="0"/>
                </a:moveTo>
                <a:lnTo>
                  <a:pt x="548078" y="69943"/>
                </a:lnTo>
                <a:lnTo>
                  <a:pt x="548078" y="444786"/>
                </a:lnTo>
                <a:lnTo>
                  <a:pt x="329880" y="444786"/>
                </a:lnTo>
                <a:lnTo>
                  <a:pt x="329880" y="35556"/>
                </a:lnTo>
                <a:lnTo>
                  <a:pt x="249927" y="77031"/>
                </a:lnTo>
                <a:lnTo>
                  <a:pt x="249927" y="140696"/>
                </a:lnTo>
                <a:lnTo>
                  <a:pt x="218217" y="140696"/>
                </a:lnTo>
                <a:lnTo>
                  <a:pt x="218217" y="58857"/>
                </a:lnTo>
                <a:lnTo>
                  <a:pt x="226192" y="54238"/>
                </a:lnTo>
                <a:lnTo>
                  <a:pt x="329880" y="0"/>
                </a:lnTo>
                <a:close/>
                <a:moveTo>
                  <a:pt x="121070" y="153138"/>
                </a:moveTo>
                <a:lnTo>
                  <a:pt x="121070" y="444786"/>
                </a:lnTo>
                <a:lnTo>
                  <a:pt x="281033" y="444786"/>
                </a:lnTo>
                <a:lnTo>
                  <a:pt x="281033" y="169955"/>
                </a:lnTo>
                <a:lnTo>
                  <a:pt x="121070" y="118676"/>
                </a:lnTo>
                <a:lnTo>
                  <a:pt x="42946" y="154797"/>
                </a:lnTo>
                <a:lnTo>
                  <a:pt x="34952" y="159397"/>
                </a:lnTo>
                <a:lnTo>
                  <a:pt x="34952" y="256280"/>
                </a:lnTo>
                <a:lnTo>
                  <a:pt x="4072" y="290874"/>
                </a:lnTo>
                <a:lnTo>
                  <a:pt x="0" y="295455"/>
                </a:lnTo>
                <a:lnTo>
                  <a:pt x="0" y="449763"/>
                </a:lnTo>
                <a:lnTo>
                  <a:pt x="31710" y="449763"/>
                </a:lnTo>
                <a:lnTo>
                  <a:pt x="31710" y="307330"/>
                </a:lnTo>
                <a:lnTo>
                  <a:pt x="62590" y="272736"/>
                </a:lnTo>
                <a:lnTo>
                  <a:pt x="66662" y="268176"/>
                </a:lnTo>
                <a:lnTo>
                  <a:pt x="66662" y="177590"/>
                </a:lnTo>
                <a:lnTo>
                  <a:pt x="121070" y="153141"/>
                </a:lnTo>
                <a:close/>
                <a:moveTo>
                  <a:pt x="365681" y="60026"/>
                </a:moveTo>
                <a:lnTo>
                  <a:pt x="365681" y="114604"/>
                </a:lnTo>
                <a:cubicBezTo>
                  <a:pt x="377973" y="117055"/>
                  <a:pt x="389982" y="119468"/>
                  <a:pt x="401689" y="121768"/>
                </a:cubicBezTo>
                <a:lnTo>
                  <a:pt x="401689" y="69511"/>
                </a:lnTo>
                <a:close/>
                <a:moveTo>
                  <a:pt x="491992" y="235995"/>
                </a:moveTo>
                <a:lnTo>
                  <a:pt x="491992" y="282351"/>
                </a:lnTo>
                <a:lnTo>
                  <a:pt x="518254" y="282351"/>
                </a:lnTo>
                <a:lnTo>
                  <a:pt x="518254" y="237694"/>
                </a:lnTo>
                <a:close/>
                <a:moveTo>
                  <a:pt x="433738" y="232243"/>
                </a:moveTo>
                <a:lnTo>
                  <a:pt x="433738" y="282351"/>
                </a:lnTo>
                <a:lnTo>
                  <a:pt x="464298" y="282351"/>
                </a:lnTo>
                <a:lnTo>
                  <a:pt x="464298" y="234204"/>
                </a:lnTo>
                <a:cubicBezTo>
                  <a:pt x="454344" y="233544"/>
                  <a:pt x="444182" y="232903"/>
                  <a:pt x="433738" y="232243"/>
                </a:cubicBezTo>
                <a:close/>
                <a:moveTo>
                  <a:pt x="365681" y="227813"/>
                </a:moveTo>
                <a:lnTo>
                  <a:pt x="365681" y="282351"/>
                </a:lnTo>
                <a:lnTo>
                  <a:pt x="401689" y="282351"/>
                </a:lnTo>
                <a:lnTo>
                  <a:pt x="401689" y="230129"/>
                </a:lnTo>
                <a:cubicBezTo>
                  <a:pt x="389982" y="229415"/>
                  <a:pt x="378029" y="228621"/>
                  <a:pt x="365681" y="227813"/>
                </a:cubicBezTo>
                <a:close/>
                <a:moveTo>
                  <a:pt x="491992" y="164657"/>
                </a:moveTo>
                <a:lnTo>
                  <a:pt x="491992" y="211072"/>
                </a:lnTo>
                <a:cubicBezTo>
                  <a:pt x="500966" y="211956"/>
                  <a:pt x="509676" y="212844"/>
                  <a:pt x="518254" y="213674"/>
                </a:cubicBezTo>
                <a:lnTo>
                  <a:pt x="518254" y="168974"/>
                </a:lnTo>
                <a:cubicBezTo>
                  <a:pt x="509676" y="167578"/>
                  <a:pt x="500922" y="166139"/>
                  <a:pt x="491992" y="164657"/>
                </a:cubicBezTo>
                <a:close/>
                <a:moveTo>
                  <a:pt x="433738" y="155097"/>
                </a:moveTo>
                <a:lnTo>
                  <a:pt x="433738" y="205282"/>
                </a:lnTo>
                <a:cubicBezTo>
                  <a:pt x="444239" y="206319"/>
                  <a:pt x="454400" y="207299"/>
                  <a:pt x="464298" y="208317"/>
                </a:cubicBezTo>
                <a:lnTo>
                  <a:pt x="464298" y="160095"/>
                </a:lnTo>
                <a:cubicBezTo>
                  <a:pt x="454341" y="158511"/>
                  <a:pt x="444182" y="156855"/>
                  <a:pt x="433738" y="155099"/>
                </a:cubicBezTo>
                <a:close/>
                <a:moveTo>
                  <a:pt x="365681" y="143955"/>
                </a:moveTo>
                <a:lnTo>
                  <a:pt x="365681" y="198552"/>
                </a:lnTo>
                <a:cubicBezTo>
                  <a:pt x="377973" y="199758"/>
                  <a:pt x="389982" y="200967"/>
                  <a:pt x="401689" y="202096"/>
                </a:cubicBezTo>
                <a:lnTo>
                  <a:pt x="401689" y="149858"/>
                </a:lnTo>
                <a:close/>
                <a:moveTo>
                  <a:pt x="491992" y="93280"/>
                </a:moveTo>
                <a:lnTo>
                  <a:pt x="491992" y="139713"/>
                </a:lnTo>
                <a:lnTo>
                  <a:pt x="518254" y="144897"/>
                </a:lnTo>
                <a:lnTo>
                  <a:pt x="518254" y="100182"/>
                </a:lnTo>
                <a:close/>
                <a:moveTo>
                  <a:pt x="433738" y="77934"/>
                </a:moveTo>
                <a:lnTo>
                  <a:pt x="433738" y="128138"/>
                </a:lnTo>
                <a:cubicBezTo>
                  <a:pt x="444239" y="130193"/>
                  <a:pt x="454400" y="132229"/>
                  <a:pt x="464298" y="134189"/>
                </a:cubicBezTo>
                <a:lnTo>
                  <a:pt x="464298" y="85967"/>
                </a:lnTo>
                <a:cubicBezTo>
                  <a:pt x="454104" y="83318"/>
                  <a:pt x="443917" y="80641"/>
                  <a:pt x="433738" y="7793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80000">
                <a:schemeClr val="accent1">
                  <a:lumMod val="75000"/>
                </a:schemeClr>
              </a:gs>
            </a:gsLst>
            <a:path path="circle">
              <a:fillToRect l="100000" t="100000"/>
            </a:path>
          </a:gradFill>
          <a:ln w="5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+mn-ea"/>
              <a:sym typeface="微软雅黑" panose="020B0503020204020204" pitchFamily="34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71A1CFCC-09F7-B79B-E31F-730C0D293A36}"/>
              </a:ext>
            </a:extLst>
          </p:cNvPr>
          <p:cNvGrpSpPr/>
          <p:nvPr/>
        </p:nvGrpSpPr>
        <p:grpSpPr>
          <a:xfrm>
            <a:off x="9529388" y="2969949"/>
            <a:ext cx="1121524" cy="1121520"/>
            <a:chOff x="9529388" y="2969949"/>
            <a:chExt cx="1121524" cy="112152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87E83738-240A-8847-5EF6-9420ED0808C2}"/>
                </a:ext>
              </a:extLst>
            </p:cNvPr>
            <p:cNvSpPr/>
            <p:nvPr/>
          </p:nvSpPr>
          <p:spPr>
            <a:xfrm>
              <a:off x="9529388" y="2969949"/>
              <a:ext cx="1121524" cy="11215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368300" dist="152400" dir="5400000" algn="t" rotWithShape="0">
                <a:schemeClr val="accent3">
                  <a:lumMod val="50000"/>
                  <a:alpha val="19000"/>
                </a:schemeClr>
              </a:outerShdw>
            </a:effectLst>
            <a:scene3d>
              <a:camera prst="orthographicFront"/>
              <a:lightRig rig="contrasting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sym typeface="微软雅黑" panose="020B0503020204020204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2B5B3914-B01E-C71C-BA5A-7932B1483156}"/>
                </a:ext>
              </a:extLst>
            </p:cNvPr>
            <p:cNvGrpSpPr>
              <a:grpSpLocks/>
            </p:cNvGrpSpPr>
            <p:nvPr/>
          </p:nvGrpSpPr>
          <p:grpSpPr>
            <a:xfrm>
              <a:off x="9772204" y="3201841"/>
              <a:ext cx="609685" cy="607285"/>
              <a:chOff x="9809902" y="2257201"/>
              <a:chExt cx="510001" cy="588041"/>
            </a:xfrm>
            <a:gradFill>
              <a:gsLst>
                <a:gs pos="0">
                  <a:schemeClr val="accent1"/>
                </a:gs>
                <a:gs pos="80000">
                  <a:schemeClr val="accent1">
                    <a:lumMod val="75000"/>
                  </a:schemeClr>
                </a:gs>
              </a:gsLst>
              <a:path path="circle">
                <a:fillToRect l="100000" t="100000"/>
              </a:path>
            </a:gra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534DAE0F-961B-305D-0363-ABD61B9CFF4F}"/>
                  </a:ext>
                </a:extLst>
              </p:cNvPr>
              <p:cNvSpPr/>
              <p:nvPr/>
            </p:nvSpPr>
            <p:spPr>
              <a:xfrm>
                <a:off x="9809902" y="2257201"/>
                <a:ext cx="510001" cy="588041"/>
              </a:xfrm>
              <a:custGeom>
                <a:avLst/>
                <a:gdLst>
                  <a:gd name="connsiteX0" fmla="*/ 412554 w 510001"/>
                  <a:gd name="connsiteY0" fmla="*/ 34752 h 588041"/>
                  <a:gd name="connsiteX1" fmla="*/ 455841 w 510001"/>
                  <a:gd name="connsiteY1" fmla="*/ 63610 h 588041"/>
                  <a:gd name="connsiteX2" fmla="*/ 455841 w 510001"/>
                  <a:gd name="connsiteY2" fmla="*/ 552578 h 588041"/>
                  <a:gd name="connsiteX3" fmla="*/ 479111 w 510001"/>
                  <a:gd name="connsiteY3" fmla="*/ 552578 h 588041"/>
                  <a:gd name="connsiteX4" fmla="*/ 479111 w 510001"/>
                  <a:gd name="connsiteY4" fmla="*/ 557455 h 588041"/>
                  <a:gd name="connsiteX5" fmla="*/ 409404 w 510001"/>
                  <a:gd name="connsiteY5" fmla="*/ 557455 h 588041"/>
                  <a:gd name="connsiteX6" fmla="*/ 409404 w 510001"/>
                  <a:gd name="connsiteY6" fmla="*/ 36276 h 588041"/>
                  <a:gd name="connsiteX7" fmla="*/ 412960 w 510001"/>
                  <a:gd name="connsiteY7" fmla="*/ 34752 h 588041"/>
                  <a:gd name="connsiteX8" fmla="*/ 266331 w 510001"/>
                  <a:gd name="connsiteY8" fmla="*/ 199367 h 588041"/>
                  <a:gd name="connsiteX9" fmla="*/ 306976 w 510001"/>
                  <a:gd name="connsiteY9" fmla="*/ 224059 h 588041"/>
                  <a:gd name="connsiteX10" fmla="*/ 306976 w 510001"/>
                  <a:gd name="connsiteY10" fmla="*/ 557557 h 588041"/>
                  <a:gd name="connsiteX11" fmla="*/ 266331 w 510001"/>
                  <a:gd name="connsiteY11" fmla="*/ 557557 h 588041"/>
                  <a:gd name="connsiteX12" fmla="*/ 266331 w 510001"/>
                  <a:gd name="connsiteY12" fmla="*/ 199367 h 588041"/>
                  <a:gd name="connsiteX13" fmla="*/ 415500 w 510001"/>
                  <a:gd name="connsiteY13" fmla="*/ 0 h 588041"/>
                  <a:gd name="connsiteX14" fmla="*/ 157299 w 510001"/>
                  <a:gd name="connsiteY14" fmla="*/ 115230 h 588041"/>
                  <a:gd name="connsiteX15" fmla="*/ 157299 w 510001"/>
                  <a:gd name="connsiteY15" fmla="*/ 204448 h 588041"/>
                  <a:gd name="connsiteX16" fmla="*/ 15039 w 510001"/>
                  <a:gd name="connsiteY16" fmla="*/ 254137 h 588041"/>
                  <a:gd name="connsiteX17" fmla="*/ 15039 w 510001"/>
                  <a:gd name="connsiteY17" fmla="*/ 552578 h 588041"/>
                  <a:gd name="connsiteX18" fmla="*/ 0 w 510001"/>
                  <a:gd name="connsiteY18" fmla="*/ 552578 h 588041"/>
                  <a:gd name="connsiteX19" fmla="*/ 0 w 510001"/>
                  <a:gd name="connsiteY19" fmla="*/ 588041 h 588041"/>
                  <a:gd name="connsiteX20" fmla="*/ 46641 w 510001"/>
                  <a:gd name="connsiteY20" fmla="*/ 588041 h 588041"/>
                  <a:gd name="connsiteX21" fmla="*/ 46641 w 510001"/>
                  <a:gd name="connsiteY21" fmla="*/ 274765 h 588041"/>
                  <a:gd name="connsiteX22" fmla="*/ 235846 w 510001"/>
                  <a:gd name="connsiteY22" fmla="*/ 212678 h 588041"/>
                  <a:gd name="connsiteX23" fmla="*/ 235846 w 510001"/>
                  <a:gd name="connsiteY23" fmla="*/ 588041 h 588041"/>
                  <a:gd name="connsiteX24" fmla="*/ 366929 w 510001"/>
                  <a:gd name="connsiteY24" fmla="*/ 588041 h 588041"/>
                  <a:gd name="connsiteX25" fmla="*/ 366929 w 510001"/>
                  <a:gd name="connsiteY25" fmla="*/ 549631 h 588041"/>
                  <a:gd name="connsiteX26" fmla="*/ 338274 w 510001"/>
                  <a:gd name="connsiteY26" fmla="*/ 549631 h 588041"/>
                  <a:gd name="connsiteX27" fmla="*/ 338274 w 510001"/>
                  <a:gd name="connsiteY27" fmla="*/ 206886 h 588041"/>
                  <a:gd name="connsiteX28" fmla="*/ 269582 w 510001"/>
                  <a:gd name="connsiteY28" fmla="*/ 165428 h 588041"/>
                  <a:gd name="connsiteX29" fmla="*/ 192152 w 510001"/>
                  <a:gd name="connsiteY29" fmla="*/ 192356 h 588041"/>
                  <a:gd name="connsiteX30" fmla="*/ 192152 w 510001"/>
                  <a:gd name="connsiteY30" fmla="*/ 135960 h 588041"/>
                  <a:gd name="connsiteX31" fmla="*/ 378919 w 510001"/>
                  <a:gd name="connsiteY31" fmla="*/ 53144 h 588041"/>
                  <a:gd name="connsiteX32" fmla="*/ 378919 w 510001"/>
                  <a:gd name="connsiteY32" fmla="*/ 587940 h 588041"/>
                  <a:gd name="connsiteX33" fmla="*/ 510002 w 510001"/>
                  <a:gd name="connsiteY33" fmla="*/ 587940 h 588041"/>
                  <a:gd name="connsiteX34" fmla="*/ 510002 w 510001"/>
                  <a:gd name="connsiteY34" fmla="*/ 552476 h 588041"/>
                  <a:gd name="connsiteX35" fmla="*/ 486325 w 510001"/>
                  <a:gd name="connsiteY35" fmla="*/ 552476 h 588041"/>
                  <a:gd name="connsiteX36" fmla="*/ 486325 w 510001"/>
                  <a:gd name="connsiteY36" fmla="*/ 47251 h 588041"/>
                  <a:gd name="connsiteX37" fmla="*/ 415500 w 510001"/>
                  <a:gd name="connsiteY37" fmla="*/ 0 h 588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10001" h="588041">
                    <a:moveTo>
                      <a:pt x="412554" y="34752"/>
                    </a:moveTo>
                    <a:lnTo>
                      <a:pt x="455841" y="63610"/>
                    </a:lnTo>
                    <a:lnTo>
                      <a:pt x="455841" y="552578"/>
                    </a:lnTo>
                    <a:lnTo>
                      <a:pt x="479111" y="552578"/>
                    </a:lnTo>
                    <a:lnTo>
                      <a:pt x="479111" y="557455"/>
                    </a:lnTo>
                    <a:lnTo>
                      <a:pt x="409404" y="557455"/>
                    </a:lnTo>
                    <a:lnTo>
                      <a:pt x="409404" y="36276"/>
                    </a:lnTo>
                    <a:lnTo>
                      <a:pt x="412960" y="34752"/>
                    </a:lnTo>
                    <a:moveTo>
                      <a:pt x="266331" y="199367"/>
                    </a:moveTo>
                    <a:lnTo>
                      <a:pt x="306976" y="224059"/>
                    </a:lnTo>
                    <a:lnTo>
                      <a:pt x="306976" y="557557"/>
                    </a:lnTo>
                    <a:lnTo>
                      <a:pt x="266331" y="557557"/>
                    </a:lnTo>
                    <a:lnTo>
                      <a:pt x="266331" y="199367"/>
                    </a:lnTo>
                    <a:moveTo>
                      <a:pt x="415500" y="0"/>
                    </a:moveTo>
                    <a:lnTo>
                      <a:pt x="157299" y="115230"/>
                    </a:lnTo>
                    <a:lnTo>
                      <a:pt x="157299" y="204448"/>
                    </a:lnTo>
                    <a:lnTo>
                      <a:pt x="15039" y="254137"/>
                    </a:lnTo>
                    <a:lnTo>
                      <a:pt x="15039" y="552578"/>
                    </a:lnTo>
                    <a:lnTo>
                      <a:pt x="0" y="552578"/>
                    </a:lnTo>
                    <a:lnTo>
                      <a:pt x="0" y="588041"/>
                    </a:lnTo>
                    <a:lnTo>
                      <a:pt x="46641" y="588041"/>
                    </a:lnTo>
                    <a:lnTo>
                      <a:pt x="46641" y="274765"/>
                    </a:lnTo>
                    <a:lnTo>
                      <a:pt x="235846" y="212678"/>
                    </a:lnTo>
                    <a:lnTo>
                      <a:pt x="235846" y="588041"/>
                    </a:lnTo>
                    <a:lnTo>
                      <a:pt x="366929" y="588041"/>
                    </a:lnTo>
                    <a:lnTo>
                      <a:pt x="366929" y="549631"/>
                    </a:lnTo>
                    <a:lnTo>
                      <a:pt x="338274" y="549631"/>
                    </a:lnTo>
                    <a:lnTo>
                      <a:pt x="338274" y="206886"/>
                    </a:lnTo>
                    <a:lnTo>
                      <a:pt x="269582" y="165428"/>
                    </a:lnTo>
                    <a:lnTo>
                      <a:pt x="192152" y="192356"/>
                    </a:lnTo>
                    <a:lnTo>
                      <a:pt x="192152" y="135960"/>
                    </a:lnTo>
                    <a:lnTo>
                      <a:pt x="378919" y="53144"/>
                    </a:lnTo>
                    <a:lnTo>
                      <a:pt x="378919" y="587940"/>
                    </a:lnTo>
                    <a:lnTo>
                      <a:pt x="510002" y="587940"/>
                    </a:lnTo>
                    <a:lnTo>
                      <a:pt x="510002" y="552476"/>
                    </a:lnTo>
                    <a:lnTo>
                      <a:pt x="486325" y="552476"/>
                    </a:lnTo>
                    <a:lnTo>
                      <a:pt x="486325" y="47251"/>
                    </a:lnTo>
                    <a:lnTo>
                      <a:pt x="415500" y="0"/>
                    </a:ln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3DFAC21F-8959-A63B-C63A-7E2F32CC7E2F}"/>
                  </a:ext>
                </a:extLst>
              </p:cNvPr>
              <p:cNvSpPr/>
              <p:nvPr/>
            </p:nvSpPr>
            <p:spPr>
              <a:xfrm>
                <a:off x="9879813" y="2508391"/>
                <a:ext cx="136772" cy="336850"/>
              </a:xfrm>
              <a:custGeom>
                <a:avLst/>
                <a:gdLst>
                  <a:gd name="connsiteX0" fmla="*/ 0 w 136772"/>
                  <a:gd name="connsiteY0" fmla="*/ 103342 h 336850"/>
                  <a:gd name="connsiteX1" fmla="*/ 136773 w 136772"/>
                  <a:gd name="connsiteY1" fmla="*/ 59038 h 336850"/>
                  <a:gd name="connsiteX2" fmla="*/ 136773 w 136772"/>
                  <a:gd name="connsiteY2" fmla="*/ 0 h 336850"/>
                  <a:gd name="connsiteX3" fmla="*/ 0 w 136772"/>
                  <a:gd name="connsiteY3" fmla="*/ 47251 h 336850"/>
                  <a:gd name="connsiteX4" fmla="*/ 0 w 136772"/>
                  <a:gd name="connsiteY4" fmla="*/ 103342 h 336850"/>
                  <a:gd name="connsiteX5" fmla="*/ 0 w 136772"/>
                  <a:gd name="connsiteY5" fmla="*/ 180162 h 336850"/>
                  <a:gd name="connsiteX6" fmla="*/ 136773 w 136772"/>
                  <a:gd name="connsiteY6" fmla="*/ 150694 h 336850"/>
                  <a:gd name="connsiteX7" fmla="*/ 136773 w 136772"/>
                  <a:gd name="connsiteY7" fmla="*/ 91554 h 336850"/>
                  <a:gd name="connsiteX8" fmla="*/ 0 w 136772"/>
                  <a:gd name="connsiteY8" fmla="*/ 127018 h 336850"/>
                  <a:gd name="connsiteX9" fmla="*/ 0 w 136772"/>
                  <a:gd name="connsiteY9" fmla="*/ 180162 h 336850"/>
                  <a:gd name="connsiteX10" fmla="*/ 0 w 136772"/>
                  <a:gd name="connsiteY10" fmla="*/ 260031 h 336850"/>
                  <a:gd name="connsiteX11" fmla="*/ 136773 w 136772"/>
                  <a:gd name="connsiteY11" fmla="*/ 242248 h 336850"/>
                  <a:gd name="connsiteX12" fmla="*/ 136773 w 136772"/>
                  <a:gd name="connsiteY12" fmla="*/ 183109 h 336850"/>
                  <a:gd name="connsiteX13" fmla="*/ 0 w 136772"/>
                  <a:gd name="connsiteY13" fmla="*/ 203838 h 336850"/>
                  <a:gd name="connsiteX14" fmla="*/ 0 w 136772"/>
                  <a:gd name="connsiteY14" fmla="*/ 260031 h 336850"/>
                  <a:gd name="connsiteX15" fmla="*/ 0 w 136772"/>
                  <a:gd name="connsiteY15" fmla="*/ 336851 h 336850"/>
                  <a:gd name="connsiteX16" fmla="*/ 136773 w 136772"/>
                  <a:gd name="connsiteY16" fmla="*/ 333803 h 336850"/>
                  <a:gd name="connsiteX17" fmla="*/ 136773 w 136772"/>
                  <a:gd name="connsiteY17" fmla="*/ 274765 h 336850"/>
                  <a:gd name="connsiteX18" fmla="*/ 0 w 136772"/>
                  <a:gd name="connsiteY18" fmla="*/ 280658 h 336850"/>
                  <a:gd name="connsiteX19" fmla="*/ 0 w 136772"/>
                  <a:gd name="connsiteY19" fmla="*/ 336851 h 33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36772" h="336850">
                    <a:moveTo>
                      <a:pt x="0" y="103342"/>
                    </a:moveTo>
                    <a:lnTo>
                      <a:pt x="136773" y="59038"/>
                    </a:lnTo>
                    <a:lnTo>
                      <a:pt x="136773" y="0"/>
                    </a:lnTo>
                    <a:lnTo>
                      <a:pt x="0" y="47251"/>
                    </a:lnTo>
                    <a:lnTo>
                      <a:pt x="0" y="103342"/>
                    </a:lnTo>
                    <a:close/>
                    <a:moveTo>
                      <a:pt x="0" y="180162"/>
                    </a:moveTo>
                    <a:lnTo>
                      <a:pt x="136773" y="150694"/>
                    </a:lnTo>
                    <a:lnTo>
                      <a:pt x="136773" y="91554"/>
                    </a:lnTo>
                    <a:lnTo>
                      <a:pt x="0" y="127018"/>
                    </a:lnTo>
                    <a:lnTo>
                      <a:pt x="0" y="180162"/>
                    </a:lnTo>
                    <a:close/>
                    <a:moveTo>
                      <a:pt x="0" y="260031"/>
                    </a:moveTo>
                    <a:lnTo>
                      <a:pt x="136773" y="242248"/>
                    </a:lnTo>
                    <a:lnTo>
                      <a:pt x="136773" y="183109"/>
                    </a:lnTo>
                    <a:lnTo>
                      <a:pt x="0" y="203838"/>
                    </a:lnTo>
                    <a:lnTo>
                      <a:pt x="0" y="260031"/>
                    </a:lnTo>
                    <a:close/>
                    <a:moveTo>
                      <a:pt x="0" y="336851"/>
                    </a:moveTo>
                    <a:lnTo>
                      <a:pt x="136773" y="333803"/>
                    </a:lnTo>
                    <a:lnTo>
                      <a:pt x="136773" y="274765"/>
                    </a:lnTo>
                    <a:lnTo>
                      <a:pt x="0" y="280658"/>
                    </a:lnTo>
                    <a:lnTo>
                      <a:pt x="0" y="336851"/>
                    </a:lnTo>
                    <a:close/>
                  </a:path>
                </a:pathLst>
              </a:custGeom>
              <a:grpFill/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ea"/>
                  <a:sym typeface="微软雅黑" panose="020B0503020204020204" pitchFamily="34" charset="-122"/>
                </a:endParaRPr>
              </a:p>
            </p:txBody>
          </p:sp>
        </p:grpSp>
      </p:grpSp>
      <p:pic>
        <p:nvPicPr>
          <p:cNvPr id="27" name="图片 26" descr="男人在打电话&#10;&#10;描述已自动生成">
            <a:extLst>
              <a:ext uri="{FF2B5EF4-FFF2-40B4-BE49-F238E27FC236}">
                <a16:creationId xmlns:a16="http://schemas.microsoft.com/office/drawing/2014/main" id="{B5A04051-AE3E-3226-0A59-D7913973B9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9976" y="3835423"/>
            <a:ext cx="5246016" cy="3078742"/>
          </a:xfrm>
          <a:custGeom>
            <a:avLst/>
            <a:gdLst>
              <a:gd name="connsiteX0" fmla="*/ 2623009 w 5246016"/>
              <a:gd name="connsiteY0" fmla="*/ 0 h 3078742"/>
              <a:gd name="connsiteX1" fmla="*/ 5246016 w 5246016"/>
              <a:gd name="connsiteY1" fmla="*/ 2623008 h 3078742"/>
              <a:gd name="connsiteX2" fmla="*/ 5215793 w 5246016"/>
              <a:gd name="connsiteY2" fmla="*/ 3022467 h 3078742"/>
              <a:gd name="connsiteX3" fmla="*/ 5202823 w 5246016"/>
              <a:gd name="connsiteY3" fmla="*/ 3078742 h 3078742"/>
              <a:gd name="connsiteX4" fmla="*/ 43193 w 5246016"/>
              <a:gd name="connsiteY4" fmla="*/ 3078742 h 3078742"/>
              <a:gd name="connsiteX5" fmla="*/ 30224 w 5246016"/>
              <a:gd name="connsiteY5" fmla="*/ 3022467 h 3078742"/>
              <a:gd name="connsiteX6" fmla="*/ 0 w 5246016"/>
              <a:gd name="connsiteY6" fmla="*/ 2623008 h 3078742"/>
              <a:gd name="connsiteX7" fmla="*/ 2623009 w 5246016"/>
              <a:gd name="connsiteY7" fmla="*/ 0 h 3078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46016" h="3078742">
                <a:moveTo>
                  <a:pt x="2623009" y="0"/>
                </a:moveTo>
                <a:cubicBezTo>
                  <a:pt x="4071655" y="0"/>
                  <a:pt x="5246016" y="1174361"/>
                  <a:pt x="5246016" y="2623008"/>
                </a:cubicBezTo>
                <a:cubicBezTo>
                  <a:pt x="5246016" y="2758819"/>
                  <a:pt x="5235694" y="2892219"/>
                  <a:pt x="5215793" y="3022467"/>
                </a:cubicBezTo>
                <a:lnTo>
                  <a:pt x="5202823" y="3078742"/>
                </a:lnTo>
                <a:lnTo>
                  <a:pt x="43193" y="3078742"/>
                </a:lnTo>
                <a:lnTo>
                  <a:pt x="30224" y="3022467"/>
                </a:lnTo>
                <a:cubicBezTo>
                  <a:pt x="10322" y="2892219"/>
                  <a:pt x="0" y="2758819"/>
                  <a:pt x="0" y="2623008"/>
                </a:cubicBezTo>
                <a:cubicBezTo>
                  <a:pt x="0" y="1174361"/>
                  <a:pt x="1174362" y="0"/>
                  <a:pt x="2623009" y="0"/>
                </a:cubicBezTo>
                <a:close/>
              </a:path>
            </a:pathLst>
          </a:custGeom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29AFCCD5-D589-ECA9-962F-157FCB8354A2}"/>
              </a:ext>
            </a:extLst>
          </p:cNvPr>
          <p:cNvSpPr txBox="1"/>
          <p:nvPr/>
        </p:nvSpPr>
        <p:spPr>
          <a:xfrm>
            <a:off x="562090" y="4790011"/>
            <a:ext cx="3066438" cy="10321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latin typeface="+mn-ea"/>
                <a:cs typeface="阿里巴巴普惠体 2.0 45 Light" panose="00020600040101010101" pitchFamily="18" charset="-122"/>
                <a:sym typeface="微软雅黑" panose="020B0503020204020204" pitchFamily="34" charset="-122"/>
              </a:rPr>
              <a:t>单击此处输入你的正文，根据需要可增减文字，以便观者可以准确理解您所传达的信息</a:t>
            </a:r>
          </a:p>
        </p:txBody>
      </p:sp>
      <p:sp>
        <p:nvSpPr>
          <p:cNvPr id="16" name="标题 15">
            <a:extLst>
              <a:ext uri="{FF2B5EF4-FFF2-40B4-BE49-F238E27FC236}">
                <a16:creationId xmlns:a16="http://schemas.microsoft.com/office/drawing/2014/main" id="{2C389DA8-E10F-3C9B-BCAE-600F8B4F2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15232172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BE082F-D27E-7B0D-DE48-98CF26862A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E272F90-AFC5-22B6-3804-816373792F40}"/>
              </a:ext>
            </a:extLst>
          </p:cNvPr>
          <p:cNvGrpSpPr/>
          <p:nvPr/>
        </p:nvGrpSpPr>
        <p:grpSpPr>
          <a:xfrm>
            <a:off x="-16401" y="1683798"/>
            <a:ext cx="12224803" cy="4053109"/>
            <a:chOff x="-32803" y="1760988"/>
            <a:chExt cx="17405560" cy="4053109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D435CE61-691B-9687-739D-6828D7B5DFA4}"/>
                </a:ext>
              </a:extLst>
            </p:cNvPr>
            <p:cNvSpPr/>
            <p:nvPr/>
          </p:nvSpPr>
          <p:spPr>
            <a:xfrm flipH="1">
              <a:off x="-32803" y="1760988"/>
              <a:ext cx="17405560" cy="4053109"/>
            </a:xfrm>
            <a:prstGeom prst="roundRect">
              <a:avLst>
                <a:gd name="adj" fmla="val 50000"/>
              </a:avLst>
            </a:prstGeom>
            <a:gradFill>
              <a:gsLst>
                <a:gs pos="35000">
                  <a:srgbClr val="FFFFFF">
                    <a:alpha val="80000"/>
                  </a:srgbClr>
                </a:gs>
                <a:gs pos="0">
                  <a:schemeClr val="bg1">
                    <a:alpha val="82000"/>
                  </a:schemeClr>
                </a:gs>
                <a:gs pos="84000">
                  <a:schemeClr val="bg1">
                    <a:alpha val="80000"/>
                  </a:schemeClr>
                </a:gs>
                <a:gs pos="100000">
                  <a:schemeClr val="bg1">
                    <a:alpha val="7800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0548A1C-BAA0-6093-1829-9B5184B6E646}"/>
                </a:ext>
              </a:extLst>
            </p:cNvPr>
            <p:cNvSpPr/>
            <p:nvPr/>
          </p:nvSpPr>
          <p:spPr>
            <a:xfrm flipH="1">
              <a:off x="112728" y="1834010"/>
              <a:ext cx="17114499" cy="3907066"/>
            </a:xfrm>
            <a:prstGeom prst="roundRect">
              <a:avLst>
                <a:gd name="adj" fmla="val 50000"/>
              </a:avLst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A5C36D60-B241-0F77-ABDA-E644A5242602}"/>
              </a:ext>
            </a:extLst>
          </p:cNvPr>
          <p:cNvSpPr/>
          <p:nvPr/>
        </p:nvSpPr>
        <p:spPr>
          <a:xfrm>
            <a:off x="4126523" y="1740876"/>
            <a:ext cx="3938954" cy="3938954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877D064-58D2-4CF2-B8DA-EBBB525E104E}"/>
              </a:ext>
            </a:extLst>
          </p:cNvPr>
          <p:cNvGrpSpPr/>
          <p:nvPr/>
        </p:nvGrpSpPr>
        <p:grpSpPr>
          <a:xfrm>
            <a:off x="8052462" y="2041439"/>
            <a:ext cx="3539148" cy="993764"/>
            <a:chOff x="8065477" y="2041439"/>
            <a:chExt cx="3539148" cy="993764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2D75D1CF-D446-0B0B-12C6-397D7C3DDC85}"/>
                </a:ext>
              </a:extLst>
            </p:cNvPr>
            <p:cNvGrpSpPr/>
            <p:nvPr/>
          </p:nvGrpSpPr>
          <p:grpSpPr>
            <a:xfrm>
              <a:off x="8065477" y="2041439"/>
              <a:ext cx="1695715" cy="381121"/>
              <a:chOff x="6478917" y="3417943"/>
              <a:chExt cx="1695715" cy="381121"/>
            </a:xfrm>
          </p:grpSpPr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A9CB1494-2FA9-8991-8C04-21CC7F85D2B6}"/>
                  </a:ext>
                </a:extLst>
              </p:cNvPr>
              <p:cNvSpPr/>
              <p:nvPr/>
            </p:nvSpPr>
            <p:spPr>
              <a:xfrm>
                <a:off x="6478917" y="3417943"/>
                <a:ext cx="1695715" cy="38112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5"/>
                  </a:gs>
                  <a:gs pos="100000">
                    <a:schemeClr val="accent4"/>
                  </a:gs>
                </a:gsLst>
                <a:path path="circle">
                  <a:fillToRect l="100000" t="100000"/>
                </a:path>
              </a:gradFill>
              <a:ln w="9525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schemeClr val="accent1">
                    <a:lumMod val="50000"/>
                    <a:alpha val="3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38520" rIns="91440" bIns="241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DFD4C0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7D5E9CC1-AC69-022B-2425-02EE49FFE32D}"/>
                  </a:ext>
                </a:extLst>
              </p:cNvPr>
              <p:cNvSpPr/>
              <p:nvPr/>
            </p:nvSpPr>
            <p:spPr>
              <a:xfrm>
                <a:off x="6856485" y="3493781"/>
                <a:ext cx="1218282" cy="246221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OPPOSans M" panose="00020600040101010101" pitchFamily="18" charset="-122"/>
                    <a:sym typeface="OPPOSans M" panose="00020600040101010101" pitchFamily="18" charset="-122"/>
                  </a:rPr>
                  <a:t>输入关键词</a:t>
                </a: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AE9EF6E7-7840-3F61-C610-8F176B7BDAAA}"/>
                  </a:ext>
                </a:extLst>
              </p:cNvPr>
              <p:cNvSpPr/>
              <p:nvPr/>
            </p:nvSpPr>
            <p:spPr>
              <a:xfrm>
                <a:off x="6570841" y="3510729"/>
                <a:ext cx="193720" cy="193720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63500" dist="38100" dir="2700000" rotWithShape="0">
                  <a:schemeClr val="accent1">
                    <a:lumMod val="50000"/>
                    <a:alpha val="3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38520" rIns="91440" bIns="241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DFD4C0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</a:endParaRPr>
              </a:p>
            </p:txBody>
          </p:sp>
        </p:grp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D510C9D-D2BF-9A34-FBBA-7FF09E9CAC50}"/>
                </a:ext>
              </a:extLst>
            </p:cNvPr>
            <p:cNvSpPr txBox="1"/>
            <p:nvPr/>
          </p:nvSpPr>
          <p:spPr>
            <a:xfrm>
              <a:off x="8254261" y="2450428"/>
              <a:ext cx="335036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/>
                <a:t>单击此处输入你的正文，根据需要可增减文字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AEAEFC4-2E41-0784-0334-A42FA6830B5B}"/>
              </a:ext>
            </a:extLst>
          </p:cNvPr>
          <p:cNvGrpSpPr/>
          <p:nvPr/>
        </p:nvGrpSpPr>
        <p:grpSpPr>
          <a:xfrm flipH="1">
            <a:off x="600389" y="2041439"/>
            <a:ext cx="3539148" cy="993764"/>
            <a:chOff x="8065477" y="2041439"/>
            <a:chExt cx="3539148" cy="993764"/>
          </a:xfrm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211D2C63-1077-19B6-F337-840A96559F20}"/>
                </a:ext>
              </a:extLst>
            </p:cNvPr>
            <p:cNvGrpSpPr/>
            <p:nvPr/>
          </p:nvGrpSpPr>
          <p:grpSpPr>
            <a:xfrm>
              <a:off x="8065477" y="2041439"/>
              <a:ext cx="1695715" cy="381121"/>
              <a:chOff x="6478917" y="3417943"/>
              <a:chExt cx="1695715" cy="381121"/>
            </a:xfrm>
          </p:grpSpPr>
          <p:sp>
            <p:nvSpPr>
              <p:cNvPr id="52" name="矩形: 圆角 51">
                <a:extLst>
                  <a:ext uri="{FF2B5EF4-FFF2-40B4-BE49-F238E27FC236}">
                    <a16:creationId xmlns:a16="http://schemas.microsoft.com/office/drawing/2014/main" id="{00679BEC-7742-733C-DA9C-21F16D514901}"/>
                  </a:ext>
                </a:extLst>
              </p:cNvPr>
              <p:cNvSpPr/>
              <p:nvPr/>
            </p:nvSpPr>
            <p:spPr>
              <a:xfrm>
                <a:off x="6478917" y="3417943"/>
                <a:ext cx="1695715" cy="38112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5"/>
                  </a:gs>
                  <a:gs pos="100000">
                    <a:schemeClr val="accent4"/>
                  </a:gs>
                </a:gsLst>
                <a:path path="circle">
                  <a:fillToRect l="100000" t="100000"/>
                </a:path>
              </a:gradFill>
              <a:ln w="9525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schemeClr val="accent1">
                    <a:lumMod val="50000"/>
                    <a:alpha val="3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38520" rIns="91440" bIns="241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DFD4C0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</a:endParaRPr>
              </a:p>
            </p:txBody>
          </p:sp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24EE0727-D11E-013F-1727-4E1770EBFAD1}"/>
                  </a:ext>
                </a:extLst>
              </p:cNvPr>
              <p:cNvSpPr/>
              <p:nvPr/>
            </p:nvSpPr>
            <p:spPr>
              <a:xfrm>
                <a:off x="6856485" y="3493781"/>
                <a:ext cx="1218282" cy="246221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OPPOSans M" panose="00020600040101010101" pitchFamily="18" charset="-122"/>
                    <a:sym typeface="OPPOSans M" panose="00020600040101010101" pitchFamily="18" charset="-122"/>
                  </a:rPr>
                  <a:t>输入关键词</a:t>
                </a: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A6A32D46-65CA-26CB-399A-1A625086832D}"/>
                  </a:ext>
                </a:extLst>
              </p:cNvPr>
              <p:cNvSpPr/>
              <p:nvPr/>
            </p:nvSpPr>
            <p:spPr>
              <a:xfrm>
                <a:off x="6570841" y="3510729"/>
                <a:ext cx="193720" cy="193720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63500" dist="38100" dir="2700000" rotWithShape="0">
                  <a:schemeClr val="accent1">
                    <a:lumMod val="50000"/>
                    <a:alpha val="3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38520" rIns="91440" bIns="241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DFD4C0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</a:endParaRPr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E96C46F-CDF1-5D5B-B32D-019AEF38413E}"/>
                </a:ext>
              </a:extLst>
            </p:cNvPr>
            <p:cNvSpPr txBox="1"/>
            <p:nvPr/>
          </p:nvSpPr>
          <p:spPr>
            <a:xfrm>
              <a:off x="8254261" y="2450428"/>
              <a:ext cx="335036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/>
                <a:t>单击此处输入你的正文，根据需要可增减文字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67D9B3AB-75AB-C441-4395-5A81D858FDC5}"/>
              </a:ext>
            </a:extLst>
          </p:cNvPr>
          <p:cNvGrpSpPr/>
          <p:nvPr/>
        </p:nvGrpSpPr>
        <p:grpSpPr>
          <a:xfrm>
            <a:off x="244428" y="3162532"/>
            <a:ext cx="11703144" cy="993764"/>
            <a:chOff x="394590" y="3162532"/>
            <a:chExt cx="11703144" cy="993764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F32C2E07-7AC6-6FE8-BA65-180CED69E8ED}"/>
                </a:ext>
              </a:extLst>
            </p:cNvPr>
            <p:cNvGrpSpPr/>
            <p:nvPr/>
          </p:nvGrpSpPr>
          <p:grpSpPr>
            <a:xfrm>
              <a:off x="8558586" y="3162532"/>
              <a:ext cx="3539148" cy="993764"/>
              <a:chOff x="8065477" y="2041439"/>
              <a:chExt cx="3539148" cy="993764"/>
            </a:xfrm>
          </p:grpSpPr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id="{F5AC8C46-74AE-A0FB-4EAF-603EF648ADB0}"/>
                  </a:ext>
                </a:extLst>
              </p:cNvPr>
              <p:cNvGrpSpPr/>
              <p:nvPr/>
            </p:nvGrpSpPr>
            <p:grpSpPr>
              <a:xfrm>
                <a:off x="8065477" y="2041439"/>
                <a:ext cx="1695715" cy="381121"/>
                <a:chOff x="6478917" y="3417943"/>
                <a:chExt cx="1695715" cy="381121"/>
              </a:xfrm>
            </p:grpSpPr>
            <p:sp>
              <p:nvSpPr>
                <p:cNvPr id="40" name="矩形: 圆角 39">
                  <a:extLst>
                    <a:ext uri="{FF2B5EF4-FFF2-40B4-BE49-F238E27FC236}">
                      <a16:creationId xmlns:a16="http://schemas.microsoft.com/office/drawing/2014/main" id="{3736F2CB-956F-B808-FAF8-59C6AC18DD25}"/>
                    </a:ext>
                  </a:extLst>
                </p:cNvPr>
                <p:cNvSpPr/>
                <p:nvPr/>
              </p:nvSpPr>
              <p:spPr>
                <a:xfrm>
                  <a:off x="6478917" y="3417943"/>
                  <a:ext cx="1695715" cy="381121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chemeClr val="accent5"/>
                    </a:gs>
                    <a:gs pos="100000">
                      <a:schemeClr val="accent4"/>
                    </a:gs>
                  </a:gsLst>
                  <a:path path="circle">
                    <a:fillToRect l="100000" t="100000"/>
                  </a:path>
                </a:gradFill>
                <a:ln w="9525" cap="flat">
                  <a:noFill/>
                  <a:prstDash val="solid"/>
                  <a:miter/>
                </a:ln>
                <a:effectLst>
                  <a:outerShdw blurRad="50800" dist="38100" dir="2700000" algn="tl" rotWithShape="0">
                    <a:schemeClr val="accent1">
                      <a:lumMod val="50000"/>
                      <a:alpha val="30000"/>
                    </a:schemeClr>
                  </a:outerShdw>
                </a:effectLst>
              </p:spPr>
              <p:txBody>
                <a:bodyPr rot="0" spcFirstLastPara="0" vertOverflow="overflow" horzOverflow="overflow" vert="horz" wrap="square" lIns="91440" tIns="38520" rIns="91440" bIns="241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DFD4C0">
                        <a:lumMod val="25000"/>
                      </a:srgbClr>
                    </a:solidFill>
                    <a:effectLst/>
                    <a:uLnTx/>
                    <a:uFillTx/>
                    <a:latin typeface="+mn-ea"/>
                    <a:cs typeface="OPPOSans M" panose="00020600040101010101" pitchFamily="18" charset="-122"/>
                  </a:endParaRPr>
                </a:p>
              </p:txBody>
            </p:sp>
            <p:sp>
              <p:nvSpPr>
                <p:cNvPr id="41" name="矩形 40">
                  <a:extLst>
                    <a:ext uri="{FF2B5EF4-FFF2-40B4-BE49-F238E27FC236}">
                      <a16:creationId xmlns:a16="http://schemas.microsoft.com/office/drawing/2014/main" id="{7FF5BBF6-A2DA-9BE6-09F8-E1CFB17B5BCC}"/>
                    </a:ext>
                  </a:extLst>
                </p:cNvPr>
                <p:cNvSpPr/>
                <p:nvPr/>
              </p:nvSpPr>
              <p:spPr>
                <a:xfrm>
                  <a:off x="6856485" y="3493781"/>
                  <a:ext cx="1218282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600" b="0" i="0" u="none" strike="noStrike" kern="1200" cap="none" spc="30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cs typeface="OPPOSans M" panose="00020600040101010101" pitchFamily="18" charset="-122"/>
                      <a:sym typeface="OPPOSans M" panose="00020600040101010101" pitchFamily="18" charset="-122"/>
                    </a:rPr>
                    <a:t>输入关键词</a:t>
                  </a:r>
                </a:p>
              </p:txBody>
            </p:sp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726C6986-5C1A-A9A3-68E6-9282CF79398A}"/>
                    </a:ext>
                  </a:extLst>
                </p:cNvPr>
                <p:cNvSpPr/>
                <p:nvPr/>
              </p:nvSpPr>
              <p:spPr>
                <a:xfrm>
                  <a:off x="6570841" y="3510729"/>
                  <a:ext cx="193720" cy="193720"/>
                </a:xfrm>
                <a:prstGeom prst="ellips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9525" cap="flat">
                  <a:noFill/>
                  <a:prstDash val="solid"/>
                  <a:miter/>
                </a:ln>
                <a:effectLst>
                  <a:outerShdw blurRad="63500" dist="38100" dir="2700000" rotWithShape="0">
                    <a:schemeClr val="accent1">
                      <a:lumMod val="50000"/>
                      <a:alpha val="30000"/>
                    </a:schemeClr>
                  </a:outerShdw>
                </a:effectLst>
              </p:spPr>
              <p:txBody>
                <a:bodyPr rot="0" spcFirstLastPara="0" vertOverflow="overflow" horzOverflow="overflow" vert="horz" wrap="square" lIns="91440" tIns="38520" rIns="91440" bIns="241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DFD4C0">
                        <a:lumMod val="25000"/>
                      </a:srgbClr>
                    </a:solidFill>
                    <a:effectLst/>
                    <a:uLnTx/>
                    <a:uFillTx/>
                    <a:latin typeface="+mn-ea"/>
                    <a:cs typeface="OPPOSans M" panose="00020600040101010101" pitchFamily="18" charset="-122"/>
                  </a:endParaRPr>
                </a:p>
              </p:txBody>
            </p:sp>
          </p:grp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ABF17BC4-F55A-9EAF-EB08-60E29E5A60B7}"/>
                  </a:ext>
                </a:extLst>
              </p:cNvPr>
              <p:cNvSpPr txBox="1"/>
              <p:nvPr/>
            </p:nvSpPr>
            <p:spPr>
              <a:xfrm>
                <a:off x="8254261" y="2450428"/>
                <a:ext cx="3350364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600" dirty="0"/>
                  <a:t>单击此处输入你的正文，根据需要可增减文字</a:t>
                </a:r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81E37659-EFD1-9547-14A6-913F8535A597}"/>
                </a:ext>
              </a:extLst>
            </p:cNvPr>
            <p:cNvGrpSpPr/>
            <p:nvPr/>
          </p:nvGrpSpPr>
          <p:grpSpPr>
            <a:xfrm flipH="1">
              <a:off x="394590" y="3162532"/>
              <a:ext cx="3539148" cy="993764"/>
              <a:chOff x="8065477" y="2041439"/>
              <a:chExt cx="3539148" cy="993764"/>
            </a:xfrm>
          </p:grpSpPr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40E580F0-3DE2-1847-651B-97F55E1DB7D6}"/>
                  </a:ext>
                </a:extLst>
              </p:cNvPr>
              <p:cNvGrpSpPr/>
              <p:nvPr/>
            </p:nvGrpSpPr>
            <p:grpSpPr>
              <a:xfrm>
                <a:off x="8065477" y="2041439"/>
                <a:ext cx="1695715" cy="381121"/>
                <a:chOff x="6478917" y="3417943"/>
                <a:chExt cx="1695715" cy="381121"/>
              </a:xfrm>
            </p:grpSpPr>
            <p:sp>
              <p:nvSpPr>
                <p:cNvPr id="58" name="矩形: 圆角 57">
                  <a:extLst>
                    <a:ext uri="{FF2B5EF4-FFF2-40B4-BE49-F238E27FC236}">
                      <a16:creationId xmlns:a16="http://schemas.microsoft.com/office/drawing/2014/main" id="{35A19AA9-9CC2-007B-9BEE-E5E7BE6D5818}"/>
                    </a:ext>
                  </a:extLst>
                </p:cNvPr>
                <p:cNvSpPr/>
                <p:nvPr/>
              </p:nvSpPr>
              <p:spPr>
                <a:xfrm>
                  <a:off x="6478917" y="3417943"/>
                  <a:ext cx="1695715" cy="381121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0">
                      <a:schemeClr val="accent5"/>
                    </a:gs>
                    <a:gs pos="100000">
                      <a:schemeClr val="accent4"/>
                    </a:gs>
                  </a:gsLst>
                  <a:path path="circle">
                    <a:fillToRect l="100000" t="100000"/>
                  </a:path>
                </a:gradFill>
                <a:ln w="9525" cap="flat">
                  <a:noFill/>
                  <a:prstDash val="solid"/>
                  <a:miter/>
                </a:ln>
                <a:effectLst>
                  <a:outerShdw blurRad="50800" dist="38100" dir="2700000" algn="tl" rotWithShape="0">
                    <a:schemeClr val="accent1">
                      <a:lumMod val="50000"/>
                      <a:alpha val="30000"/>
                    </a:schemeClr>
                  </a:outerShdw>
                </a:effectLst>
              </p:spPr>
              <p:txBody>
                <a:bodyPr rot="0" spcFirstLastPara="0" vertOverflow="overflow" horzOverflow="overflow" vert="horz" wrap="square" lIns="91440" tIns="38520" rIns="91440" bIns="241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DFD4C0">
                        <a:lumMod val="25000"/>
                      </a:srgbClr>
                    </a:solidFill>
                    <a:effectLst/>
                    <a:uLnTx/>
                    <a:uFillTx/>
                    <a:latin typeface="+mn-ea"/>
                    <a:cs typeface="OPPOSans M" panose="00020600040101010101" pitchFamily="18" charset="-122"/>
                  </a:endParaRPr>
                </a:p>
              </p:txBody>
            </p:sp>
            <p:sp>
              <p:nvSpPr>
                <p:cNvPr id="59" name="矩形 58">
                  <a:extLst>
                    <a:ext uri="{FF2B5EF4-FFF2-40B4-BE49-F238E27FC236}">
                      <a16:creationId xmlns:a16="http://schemas.microsoft.com/office/drawing/2014/main" id="{88F44EC2-065E-C73E-6D63-C10862C992DD}"/>
                    </a:ext>
                  </a:extLst>
                </p:cNvPr>
                <p:cNvSpPr/>
                <p:nvPr/>
              </p:nvSpPr>
              <p:spPr>
                <a:xfrm>
                  <a:off x="6856485" y="3493781"/>
                  <a:ext cx="1218282" cy="246221"/>
                </a:xfrm>
                <a:prstGeom prst="rect">
                  <a:avLst/>
                </a:prstGeom>
              </p:spPr>
              <p:txBody>
                <a:bodyPr wrap="none" lIns="0" tIns="0" rIns="0" bIns="0">
                  <a:sp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600" b="0" i="0" u="none" strike="noStrike" kern="1200" cap="none" spc="300" normalizeH="0" baseline="0" noProof="0" dirty="0">
                      <a:ln>
                        <a:noFill/>
                      </a:ln>
                      <a:effectLst/>
                      <a:uLnTx/>
                      <a:uFillTx/>
                      <a:latin typeface="+mn-ea"/>
                      <a:cs typeface="OPPOSans M" panose="00020600040101010101" pitchFamily="18" charset="-122"/>
                      <a:sym typeface="OPPOSans M" panose="00020600040101010101" pitchFamily="18" charset="-122"/>
                    </a:rPr>
                    <a:t>输入关键词</a:t>
                  </a:r>
                </a:p>
              </p:txBody>
            </p:sp>
            <p:sp>
              <p:nvSpPr>
                <p:cNvPr id="60" name="椭圆 59">
                  <a:extLst>
                    <a:ext uri="{FF2B5EF4-FFF2-40B4-BE49-F238E27FC236}">
                      <a16:creationId xmlns:a16="http://schemas.microsoft.com/office/drawing/2014/main" id="{E4A93DE3-BDAD-F9CB-C54F-E1CE8D1E5144}"/>
                    </a:ext>
                  </a:extLst>
                </p:cNvPr>
                <p:cNvSpPr/>
                <p:nvPr/>
              </p:nvSpPr>
              <p:spPr>
                <a:xfrm>
                  <a:off x="6570841" y="3510729"/>
                  <a:ext cx="193720" cy="193720"/>
                </a:xfrm>
                <a:prstGeom prst="ellipse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9525" cap="flat">
                  <a:noFill/>
                  <a:prstDash val="solid"/>
                  <a:miter/>
                </a:ln>
                <a:effectLst>
                  <a:outerShdw blurRad="63500" dist="38100" dir="2700000" rotWithShape="0">
                    <a:schemeClr val="accent1">
                      <a:lumMod val="50000"/>
                      <a:alpha val="30000"/>
                    </a:schemeClr>
                  </a:outerShdw>
                </a:effectLst>
              </p:spPr>
              <p:txBody>
                <a:bodyPr rot="0" spcFirstLastPara="0" vertOverflow="overflow" horzOverflow="overflow" vert="horz" wrap="square" lIns="91440" tIns="38520" rIns="91440" bIns="241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algn="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DFD4C0">
                        <a:lumMod val="25000"/>
                      </a:srgbClr>
                    </a:solidFill>
                    <a:effectLst/>
                    <a:uLnTx/>
                    <a:uFillTx/>
                    <a:latin typeface="+mn-ea"/>
                    <a:cs typeface="OPPOSans M" panose="00020600040101010101" pitchFamily="18" charset="-122"/>
                  </a:endParaRPr>
                </a:p>
              </p:txBody>
            </p:sp>
          </p:grpSp>
          <p:sp>
            <p:nvSpPr>
              <p:cNvPr id="57" name="文本框 56">
                <a:extLst>
                  <a:ext uri="{FF2B5EF4-FFF2-40B4-BE49-F238E27FC236}">
                    <a16:creationId xmlns:a16="http://schemas.microsoft.com/office/drawing/2014/main" id="{D7B90D19-CE8C-7016-91D2-F0101122AC72}"/>
                  </a:ext>
                </a:extLst>
              </p:cNvPr>
              <p:cNvSpPr txBox="1"/>
              <p:nvPr/>
            </p:nvSpPr>
            <p:spPr>
              <a:xfrm>
                <a:off x="8254261" y="2450428"/>
                <a:ext cx="3350364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zh-CN" altLang="en-US" sz="1600" dirty="0"/>
                  <a:t>单击此处输入你的正文，根据需要可增减文字</a:t>
                </a: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EBE085F-C7F3-2C42-FBCF-08A49915F671}"/>
              </a:ext>
            </a:extLst>
          </p:cNvPr>
          <p:cNvGrpSpPr/>
          <p:nvPr/>
        </p:nvGrpSpPr>
        <p:grpSpPr>
          <a:xfrm>
            <a:off x="8111439" y="4355882"/>
            <a:ext cx="3539148" cy="993764"/>
            <a:chOff x="8065477" y="2041439"/>
            <a:chExt cx="3539148" cy="993764"/>
          </a:xfrm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FA006D99-F9A1-76E5-6F2D-884B71DADAE0}"/>
                </a:ext>
              </a:extLst>
            </p:cNvPr>
            <p:cNvGrpSpPr/>
            <p:nvPr/>
          </p:nvGrpSpPr>
          <p:grpSpPr>
            <a:xfrm>
              <a:off x="8065477" y="2041439"/>
              <a:ext cx="1695715" cy="381121"/>
              <a:chOff x="6478917" y="3417943"/>
              <a:chExt cx="1695715" cy="381121"/>
            </a:xfrm>
          </p:grpSpPr>
          <p:sp>
            <p:nvSpPr>
              <p:cNvPr id="46" name="矩形: 圆角 45">
                <a:extLst>
                  <a:ext uri="{FF2B5EF4-FFF2-40B4-BE49-F238E27FC236}">
                    <a16:creationId xmlns:a16="http://schemas.microsoft.com/office/drawing/2014/main" id="{CD703259-9A9D-B1D4-FB10-279047AF18DD}"/>
                  </a:ext>
                </a:extLst>
              </p:cNvPr>
              <p:cNvSpPr/>
              <p:nvPr/>
            </p:nvSpPr>
            <p:spPr>
              <a:xfrm>
                <a:off x="6478917" y="3417943"/>
                <a:ext cx="1695715" cy="38112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5"/>
                  </a:gs>
                  <a:gs pos="100000">
                    <a:schemeClr val="accent4"/>
                  </a:gs>
                </a:gsLst>
                <a:path path="circle">
                  <a:fillToRect l="100000" t="100000"/>
                </a:path>
              </a:gradFill>
              <a:ln w="9525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schemeClr val="accent1">
                    <a:lumMod val="50000"/>
                    <a:alpha val="3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38520" rIns="91440" bIns="241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DFD4C0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</a:endParaRP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CAE401D3-A456-B4B1-8F7B-686A59D22283}"/>
                  </a:ext>
                </a:extLst>
              </p:cNvPr>
              <p:cNvSpPr/>
              <p:nvPr/>
            </p:nvSpPr>
            <p:spPr>
              <a:xfrm>
                <a:off x="6856485" y="3493781"/>
                <a:ext cx="1218282" cy="246221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OPPOSans M" panose="00020600040101010101" pitchFamily="18" charset="-122"/>
                    <a:sym typeface="OPPOSans M" panose="00020600040101010101" pitchFamily="18" charset="-122"/>
                  </a:rPr>
                  <a:t>输入关键词</a:t>
                </a: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645706E6-E487-8FBB-199C-10187E2A6F7B}"/>
                  </a:ext>
                </a:extLst>
              </p:cNvPr>
              <p:cNvSpPr/>
              <p:nvPr/>
            </p:nvSpPr>
            <p:spPr>
              <a:xfrm>
                <a:off x="6570841" y="3510729"/>
                <a:ext cx="193720" cy="193720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63500" dist="38100" dir="2700000" rotWithShape="0">
                  <a:schemeClr val="accent1">
                    <a:lumMod val="50000"/>
                    <a:alpha val="3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38520" rIns="91440" bIns="241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DFD4C0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</a:endParaRPr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6EA1FD5-243F-8494-EBCE-64107C41EF1F}"/>
                </a:ext>
              </a:extLst>
            </p:cNvPr>
            <p:cNvSpPr txBox="1"/>
            <p:nvPr/>
          </p:nvSpPr>
          <p:spPr>
            <a:xfrm>
              <a:off x="8254261" y="2450428"/>
              <a:ext cx="335036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/>
                <a:t>单击此处输入你的正文，根据需要可增减文字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DE043DE5-1519-F6EF-6DDF-918EA1F75483}"/>
              </a:ext>
            </a:extLst>
          </p:cNvPr>
          <p:cNvGrpSpPr/>
          <p:nvPr/>
        </p:nvGrpSpPr>
        <p:grpSpPr>
          <a:xfrm flipH="1">
            <a:off x="541413" y="4355882"/>
            <a:ext cx="3539148" cy="993764"/>
            <a:chOff x="8065477" y="2041439"/>
            <a:chExt cx="3539148" cy="993764"/>
          </a:xfrm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2FA24C38-FC0E-3291-FDB6-6AE3CBBF6634}"/>
                </a:ext>
              </a:extLst>
            </p:cNvPr>
            <p:cNvGrpSpPr/>
            <p:nvPr/>
          </p:nvGrpSpPr>
          <p:grpSpPr>
            <a:xfrm>
              <a:off x="8065477" y="2041439"/>
              <a:ext cx="1695715" cy="381121"/>
              <a:chOff x="6478917" y="3417943"/>
              <a:chExt cx="1695715" cy="381121"/>
            </a:xfrm>
          </p:grpSpPr>
          <p:sp>
            <p:nvSpPr>
              <p:cNvPr id="64" name="矩形: 圆角 63">
                <a:extLst>
                  <a:ext uri="{FF2B5EF4-FFF2-40B4-BE49-F238E27FC236}">
                    <a16:creationId xmlns:a16="http://schemas.microsoft.com/office/drawing/2014/main" id="{7AFF2463-7836-D41C-E865-71B561A738DE}"/>
                  </a:ext>
                </a:extLst>
              </p:cNvPr>
              <p:cNvSpPr/>
              <p:nvPr/>
            </p:nvSpPr>
            <p:spPr>
              <a:xfrm>
                <a:off x="6478917" y="3417943"/>
                <a:ext cx="1695715" cy="38112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5"/>
                  </a:gs>
                  <a:gs pos="100000">
                    <a:schemeClr val="accent4"/>
                  </a:gs>
                </a:gsLst>
                <a:path path="circle">
                  <a:fillToRect l="100000" t="100000"/>
                </a:path>
              </a:gradFill>
              <a:ln w="9525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schemeClr val="accent1">
                    <a:lumMod val="50000"/>
                    <a:alpha val="3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38520" rIns="91440" bIns="241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DFD4C0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</a:endParaRPr>
              </a:p>
            </p:txBody>
          </p:sp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id="{8D38CF92-5ABE-DA31-57C7-6E3772268AFD}"/>
                  </a:ext>
                </a:extLst>
              </p:cNvPr>
              <p:cNvSpPr/>
              <p:nvPr/>
            </p:nvSpPr>
            <p:spPr>
              <a:xfrm>
                <a:off x="6856485" y="3493781"/>
                <a:ext cx="1218282" cy="246221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30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n-ea"/>
                    <a:cs typeface="OPPOSans M" panose="00020600040101010101" pitchFamily="18" charset="-122"/>
                    <a:sym typeface="OPPOSans M" panose="00020600040101010101" pitchFamily="18" charset="-122"/>
                  </a:rPr>
                  <a:t>输入关键词</a:t>
                </a:r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26949A31-2F59-696B-3019-3AF57455E75F}"/>
                  </a:ext>
                </a:extLst>
              </p:cNvPr>
              <p:cNvSpPr/>
              <p:nvPr/>
            </p:nvSpPr>
            <p:spPr>
              <a:xfrm>
                <a:off x="6570841" y="3510729"/>
                <a:ext cx="193720" cy="193720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  <a:effectLst>
                <a:outerShdw blurRad="63500" dist="38100" dir="2700000" rotWithShape="0">
                  <a:schemeClr val="accent1">
                    <a:lumMod val="50000"/>
                    <a:alpha val="30000"/>
                  </a:schemeClr>
                </a:outerShdw>
              </a:effectLst>
            </p:spPr>
            <p:txBody>
              <a:bodyPr rot="0" spcFirstLastPara="0" vertOverflow="overflow" horzOverflow="overflow" vert="horz" wrap="square" lIns="91440" tIns="38520" rIns="91440" bIns="241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DFD4C0">
                      <a:lumMod val="25000"/>
                    </a:srgbClr>
                  </a:solidFill>
                  <a:effectLst/>
                  <a:uLnTx/>
                  <a:uFillTx/>
                  <a:latin typeface="+mn-ea"/>
                  <a:cs typeface="OPPOSans M" panose="00020600040101010101" pitchFamily="18" charset="-122"/>
                </a:endParaRPr>
              </a:p>
            </p:txBody>
          </p:sp>
        </p:grp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40FD1ED2-DDBA-9EAF-49E2-5C86022FEE88}"/>
                </a:ext>
              </a:extLst>
            </p:cNvPr>
            <p:cNvSpPr txBox="1"/>
            <p:nvPr/>
          </p:nvSpPr>
          <p:spPr>
            <a:xfrm>
              <a:off x="8254261" y="2450428"/>
              <a:ext cx="335036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/>
                <a:t>单击此处输入你的正文，根据需要可增减文字</a:t>
              </a:r>
            </a:p>
          </p:txBody>
        </p:sp>
      </p:grpSp>
      <p:pic>
        <p:nvPicPr>
          <p:cNvPr id="70" name="Picture 18">
            <a:extLst>
              <a:ext uri="{FF2B5EF4-FFF2-40B4-BE49-F238E27FC236}">
                <a16:creationId xmlns:a16="http://schemas.microsoft.com/office/drawing/2014/main" id="{27CB17A8-E2BD-4068-79E1-26C4235D7298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3432"/>
          <a:stretch/>
        </p:blipFill>
        <p:spPr>
          <a:xfrm>
            <a:off x="4012683" y="520471"/>
            <a:ext cx="3913817" cy="6102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1165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水里的城市&#10;&#10;描述已自动生成">
            <a:extLst>
              <a:ext uri="{FF2B5EF4-FFF2-40B4-BE49-F238E27FC236}">
                <a16:creationId xmlns:a16="http://schemas.microsoft.com/office/drawing/2014/main" id="{D52C8595-21C8-FCA3-12CE-F124E3995F5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5" name="Group 71-mask">
            <a:extLst>
              <a:ext uri="{FF2B5EF4-FFF2-40B4-BE49-F238E27FC236}">
                <a16:creationId xmlns:a16="http://schemas.microsoft.com/office/drawing/2014/main" id="{1C1D9EE8-A6B0-4F9D-F62E-7F69B5C331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98000"/>
                </a:schemeClr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009EDF2-020A-595E-3590-DE811527EA79}"/>
              </a:ext>
            </a:extLst>
          </p:cNvPr>
          <p:cNvSpPr/>
          <p:nvPr/>
        </p:nvSpPr>
        <p:spPr>
          <a:xfrm>
            <a:off x="1067500" y="3879268"/>
            <a:ext cx="471932" cy="297873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  <a:alpha val="50000"/>
                </a:schemeClr>
              </a:gs>
              <a:gs pos="88000">
                <a:schemeClr val="accent1">
                  <a:lumMod val="20000"/>
                  <a:lumOff val="80000"/>
                  <a:alpha val="0"/>
                </a:scheme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23026454-6B57-F8E3-A2F6-4A618888F0E5}"/>
              </a:ext>
            </a:extLst>
          </p:cNvPr>
          <p:cNvGrpSpPr/>
          <p:nvPr/>
        </p:nvGrpSpPr>
        <p:grpSpPr>
          <a:xfrm>
            <a:off x="0" y="0"/>
            <a:ext cx="681038" cy="6858000"/>
            <a:chOff x="-55928" y="0"/>
            <a:chExt cx="681038" cy="7040880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02B72313-5207-A11A-6073-651ADDE4DC00}"/>
                </a:ext>
              </a:extLst>
            </p:cNvPr>
            <p:cNvCxnSpPr/>
            <p:nvPr/>
          </p:nvCxnSpPr>
          <p:spPr>
            <a:xfrm>
              <a:off x="-55928" y="0"/>
              <a:ext cx="0" cy="7040880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B6E634DA-669D-864B-BFC1-52CB5E96ED53}"/>
                </a:ext>
              </a:extLst>
            </p:cNvPr>
            <p:cNvCxnSpPr>
              <a:cxnSpLocks/>
            </p:cNvCxnSpPr>
            <p:nvPr/>
          </p:nvCxnSpPr>
          <p:spPr>
            <a:xfrm>
              <a:off x="5985" y="0"/>
              <a:ext cx="0" cy="7040880"/>
            </a:xfrm>
            <a:prstGeom prst="line">
              <a:avLst/>
            </a:prstGeom>
            <a:ln w="9525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E7C71197-F294-069B-1DBA-0C100C224ADB}"/>
                </a:ext>
              </a:extLst>
            </p:cNvPr>
            <p:cNvCxnSpPr>
              <a:cxnSpLocks/>
            </p:cNvCxnSpPr>
            <p:nvPr/>
          </p:nvCxnSpPr>
          <p:spPr>
            <a:xfrm>
              <a:off x="67897" y="0"/>
              <a:ext cx="0" cy="7040880"/>
            </a:xfrm>
            <a:prstGeom prst="line">
              <a:avLst/>
            </a:prstGeom>
            <a:ln w="9525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662E2C10-19B7-E3F9-2EFD-160238FDDD8C}"/>
                </a:ext>
              </a:extLst>
            </p:cNvPr>
            <p:cNvCxnSpPr>
              <a:cxnSpLocks/>
            </p:cNvCxnSpPr>
            <p:nvPr/>
          </p:nvCxnSpPr>
          <p:spPr>
            <a:xfrm>
              <a:off x="129810" y="0"/>
              <a:ext cx="0" cy="7040880"/>
            </a:xfrm>
            <a:prstGeom prst="line">
              <a:avLst/>
            </a:prstGeom>
            <a:ln w="9525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DB46BE27-D817-F66C-A977-9904422334BB}"/>
                </a:ext>
              </a:extLst>
            </p:cNvPr>
            <p:cNvCxnSpPr>
              <a:cxnSpLocks/>
            </p:cNvCxnSpPr>
            <p:nvPr/>
          </p:nvCxnSpPr>
          <p:spPr>
            <a:xfrm>
              <a:off x="191722" y="0"/>
              <a:ext cx="0" cy="7040880"/>
            </a:xfrm>
            <a:prstGeom prst="line">
              <a:avLst/>
            </a:prstGeom>
            <a:ln w="9525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94CC36E0-4E7F-BE27-D505-026AD9676422}"/>
                </a:ext>
              </a:extLst>
            </p:cNvPr>
            <p:cNvCxnSpPr>
              <a:cxnSpLocks/>
            </p:cNvCxnSpPr>
            <p:nvPr/>
          </p:nvCxnSpPr>
          <p:spPr>
            <a:xfrm>
              <a:off x="253635" y="0"/>
              <a:ext cx="0" cy="7040880"/>
            </a:xfrm>
            <a:prstGeom prst="line">
              <a:avLst/>
            </a:prstGeom>
            <a:ln w="9525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57140D02-7E26-75A0-C668-345E7A99E627}"/>
                </a:ext>
              </a:extLst>
            </p:cNvPr>
            <p:cNvCxnSpPr>
              <a:cxnSpLocks/>
            </p:cNvCxnSpPr>
            <p:nvPr/>
          </p:nvCxnSpPr>
          <p:spPr>
            <a:xfrm>
              <a:off x="315547" y="0"/>
              <a:ext cx="0" cy="7040880"/>
            </a:xfrm>
            <a:prstGeom prst="line">
              <a:avLst/>
            </a:prstGeom>
            <a:ln w="9525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D0ED92C2-32BC-2A8E-6397-9E29A17FA0F4}"/>
                </a:ext>
              </a:extLst>
            </p:cNvPr>
            <p:cNvCxnSpPr>
              <a:cxnSpLocks/>
            </p:cNvCxnSpPr>
            <p:nvPr/>
          </p:nvCxnSpPr>
          <p:spPr>
            <a:xfrm>
              <a:off x="377460" y="0"/>
              <a:ext cx="0" cy="7040880"/>
            </a:xfrm>
            <a:prstGeom prst="line">
              <a:avLst/>
            </a:prstGeom>
            <a:ln w="9525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03967D11-336E-8D78-803F-D1E0489671DA}"/>
                </a:ext>
              </a:extLst>
            </p:cNvPr>
            <p:cNvCxnSpPr>
              <a:cxnSpLocks/>
            </p:cNvCxnSpPr>
            <p:nvPr/>
          </p:nvCxnSpPr>
          <p:spPr>
            <a:xfrm>
              <a:off x="439372" y="0"/>
              <a:ext cx="0" cy="7040880"/>
            </a:xfrm>
            <a:prstGeom prst="line">
              <a:avLst/>
            </a:prstGeom>
            <a:ln w="9525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5E2BBB54-C742-93D1-21BB-AA3EA423AD33}"/>
                </a:ext>
              </a:extLst>
            </p:cNvPr>
            <p:cNvCxnSpPr>
              <a:cxnSpLocks/>
            </p:cNvCxnSpPr>
            <p:nvPr/>
          </p:nvCxnSpPr>
          <p:spPr>
            <a:xfrm>
              <a:off x="501285" y="0"/>
              <a:ext cx="0" cy="7040880"/>
            </a:xfrm>
            <a:prstGeom prst="line">
              <a:avLst/>
            </a:prstGeom>
            <a:ln w="9525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F9477FB4-A831-D69D-6C38-CC1EBC0D041D}"/>
                </a:ext>
              </a:extLst>
            </p:cNvPr>
            <p:cNvCxnSpPr>
              <a:cxnSpLocks/>
            </p:cNvCxnSpPr>
            <p:nvPr/>
          </p:nvCxnSpPr>
          <p:spPr>
            <a:xfrm>
              <a:off x="563197" y="0"/>
              <a:ext cx="0" cy="7040880"/>
            </a:xfrm>
            <a:prstGeom prst="line">
              <a:avLst/>
            </a:prstGeom>
            <a:ln w="9525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E4BAD71A-D346-C07C-7352-5D7FF4657562}"/>
                </a:ext>
              </a:extLst>
            </p:cNvPr>
            <p:cNvCxnSpPr>
              <a:cxnSpLocks/>
            </p:cNvCxnSpPr>
            <p:nvPr/>
          </p:nvCxnSpPr>
          <p:spPr>
            <a:xfrm>
              <a:off x="625110" y="0"/>
              <a:ext cx="0" cy="7040880"/>
            </a:xfrm>
            <a:prstGeom prst="line">
              <a:avLst/>
            </a:prstGeom>
            <a:ln w="9525" cap="flat" cmpd="sng" algn="ctr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Title 1">
            <a:extLst>
              <a:ext uri="{FF2B5EF4-FFF2-40B4-BE49-F238E27FC236}">
                <a16:creationId xmlns:a16="http://schemas.microsoft.com/office/drawing/2014/main" id="{2442F802-BCE4-8E7A-8CD6-61A59A234AFB}"/>
              </a:ext>
            </a:extLst>
          </p:cNvPr>
          <p:cNvSpPr txBox="1">
            <a:spLocks/>
          </p:cNvSpPr>
          <p:nvPr/>
        </p:nvSpPr>
        <p:spPr>
          <a:xfrm>
            <a:off x="940491" y="2059137"/>
            <a:ext cx="3570208" cy="1006429"/>
          </a:xfrm>
          <a:prstGeom prst="rect">
            <a:avLst/>
          </a:prstGeom>
        </p:spPr>
        <p:txBody>
          <a:bodyPr wrap="non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1000"/>
              </a:spcBef>
            </a:pPr>
            <a:r>
              <a:rPr lang="zh-CN" altLang="en-US" sz="6600" b="1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atin typeface="+mj-ea"/>
                <a:cs typeface="+mn-cs"/>
              </a:rPr>
              <a:t>感谢观看</a:t>
            </a:r>
            <a:endParaRPr lang="en-US" sz="6600" b="1" dirty="0"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atin typeface="+mj-ea"/>
              <a:cs typeface="+mn-cs"/>
            </a:endParaRPr>
          </a:p>
        </p:txBody>
      </p:sp>
      <p:sp>
        <p:nvSpPr>
          <p:cNvPr id="67" name="Subtitle 2">
            <a:extLst>
              <a:ext uri="{FF2B5EF4-FFF2-40B4-BE49-F238E27FC236}">
                <a16:creationId xmlns:a16="http://schemas.microsoft.com/office/drawing/2014/main" id="{67E9624C-4F57-E075-74CC-81E3334217DC}"/>
              </a:ext>
            </a:extLst>
          </p:cNvPr>
          <p:cNvSpPr txBox="1">
            <a:spLocks/>
          </p:cNvSpPr>
          <p:nvPr/>
        </p:nvSpPr>
        <p:spPr>
          <a:xfrm>
            <a:off x="940491" y="3104349"/>
            <a:ext cx="4416594" cy="1006429"/>
          </a:xfrm>
          <a:prstGeom prst="rect">
            <a:avLst/>
          </a:prstGeom>
        </p:spPr>
        <p:txBody>
          <a:bodyPr wrap="non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6600" b="1" dirty="0">
                <a:latin typeface="+mj-ea"/>
                <a:ea typeface="+mj-ea"/>
              </a:rPr>
              <a:t>请批评指正</a:t>
            </a:r>
            <a:endParaRPr lang="en-US" sz="6600" b="1" dirty="0">
              <a:latin typeface="+mj-ea"/>
              <a:ea typeface="+mj-ea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D8D70EA4-2AD9-81E4-DD94-DBAE19B51315}"/>
              </a:ext>
            </a:extLst>
          </p:cNvPr>
          <p:cNvSpPr txBox="1"/>
          <p:nvPr/>
        </p:nvSpPr>
        <p:spPr>
          <a:xfrm>
            <a:off x="940491" y="798736"/>
            <a:ext cx="19459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+mj-ea"/>
                <a:ea typeface="+mj-ea"/>
                <a:cs typeface="+mn-ea"/>
                <a:sym typeface="+mn-lt"/>
              </a:rPr>
              <a:t>LOGO H</a:t>
            </a:r>
            <a:r>
              <a:rPr lang="en-US" altLang="zh-CN" sz="300" b="1" dirty="0">
                <a:latin typeface="+mj-ea"/>
                <a:ea typeface="+mj-ea"/>
                <a:cs typeface="+mn-ea"/>
                <a:sym typeface="+mn-lt"/>
              </a:rPr>
              <a:t> </a:t>
            </a:r>
            <a:r>
              <a:rPr lang="en-US" altLang="zh-CN" sz="2400" b="1" dirty="0">
                <a:latin typeface="+mj-ea"/>
                <a:ea typeface="+mj-ea"/>
                <a:cs typeface="+mn-ea"/>
                <a:sym typeface="+mn-lt"/>
              </a:rPr>
              <a:t>ERE</a:t>
            </a:r>
            <a:endParaRPr lang="zh-CN" altLang="en-US" sz="2400" b="1" dirty="0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F7D3F520-440E-CEB2-C376-E8BD94904D59}"/>
              </a:ext>
            </a:extLst>
          </p:cNvPr>
          <p:cNvGrpSpPr/>
          <p:nvPr/>
        </p:nvGrpSpPr>
        <p:grpSpPr>
          <a:xfrm>
            <a:off x="994456" y="4639827"/>
            <a:ext cx="1710628" cy="523220"/>
            <a:chOff x="994456" y="4495524"/>
            <a:chExt cx="1710628" cy="523220"/>
          </a:xfrm>
        </p:grpSpPr>
        <p:sp>
          <p:nvSpPr>
            <p:cNvPr id="79" name="矩形: 圆角 78">
              <a:extLst>
                <a:ext uri="{FF2B5EF4-FFF2-40B4-BE49-F238E27FC236}">
                  <a16:creationId xmlns:a16="http://schemas.microsoft.com/office/drawing/2014/main" id="{DFEA8AC4-372B-5D12-C12F-8A2989B1C7EF}"/>
                </a:ext>
              </a:extLst>
            </p:cNvPr>
            <p:cNvSpPr/>
            <p:nvPr/>
          </p:nvSpPr>
          <p:spPr>
            <a:xfrm>
              <a:off x="994456" y="4495524"/>
              <a:ext cx="1710628" cy="5232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D318D243-349B-F29B-35DE-07B1370B898B}"/>
                </a:ext>
              </a:extLst>
            </p:cNvPr>
            <p:cNvSpPr/>
            <p:nvPr/>
          </p:nvSpPr>
          <p:spPr>
            <a:xfrm>
              <a:off x="1521594" y="4587858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+mn-ea"/>
                  <a:cs typeface="OPPOSans R" panose="00020600040101010101" pitchFamily="18" charset="-122"/>
                </a:rPr>
                <a:t>园仔冰糖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OPPOSans R" panose="00020600040101010101" pitchFamily="18" charset="-122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49E184D7-2E5D-902E-AEAE-D2B1FCD3E2F7}"/>
                </a:ext>
              </a:extLst>
            </p:cNvPr>
            <p:cNvGrpSpPr/>
            <p:nvPr/>
          </p:nvGrpSpPr>
          <p:grpSpPr>
            <a:xfrm>
              <a:off x="1195617" y="4599150"/>
              <a:ext cx="268868" cy="315969"/>
              <a:chOff x="4706007" y="4704266"/>
              <a:chExt cx="422486" cy="496498"/>
            </a:xfrm>
            <a:solidFill>
              <a:schemeClr val="accent1">
                <a:lumMod val="75000"/>
              </a:schemeClr>
            </a:solidFill>
          </p:grpSpPr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id="{B0E2C912-535E-DC12-9466-5C2FF4356541}"/>
                  </a:ext>
                </a:extLst>
              </p:cNvPr>
              <p:cNvGrpSpPr/>
              <p:nvPr/>
            </p:nvGrpSpPr>
            <p:grpSpPr>
              <a:xfrm>
                <a:off x="4799562" y="4704266"/>
                <a:ext cx="235377" cy="238126"/>
                <a:chOff x="4742417" y="4594844"/>
                <a:chExt cx="333375" cy="337268"/>
              </a:xfrm>
              <a:grpFill/>
            </p:grpSpPr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C021C858-1C27-B33A-C4F1-067642F516D4}"/>
                    </a:ext>
                  </a:extLst>
                </p:cNvPr>
                <p:cNvSpPr/>
                <p:nvPr/>
              </p:nvSpPr>
              <p:spPr>
                <a:xfrm>
                  <a:off x="4742417" y="4594844"/>
                  <a:ext cx="333375" cy="180975"/>
                </a:xfrm>
                <a:custGeom>
                  <a:avLst/>
                  <a:gdLst>
                    <a:gd name="connsiteX0" fmla="*/ 148545 w 333375"/>
                    <a:gd name="connsiteY0" fmla="*/ 147721 h 180975"/>
                    <a:gd name="connsiteX1" fmla="*/ 234270 w 333375"/>
                    <a:gd name="connsiteY1" fmla="*/ 86094 h 180975"/>
                    <a:gd name="connsiteX2" fmla="*/ 234270 w 333375"/>
                    <a:gd name="connsiteY2" fmla="*/ 86094 h 180975"/>
                    <a:gd name="connsiteX3" fmla="*/ 260559 w 333375"/>
                    <a:gd name="connsiteY3" fmla="*/ 96667 h 180975"/>
                    <a:gd name="connsiteX4" fmla="*/ 306089 w 333375"/>
                    <a:gd name="connsiteY4" fmla="*/ 144959 h 180975"/>
                    <a:gd name="connsiteX5" fmla="*/ 328473 w 333375"/>
                    <a:gd name="connsiteY5" fmla="*/ 177344 h 180975"/>
                    <a:gd name="connsiteX6" fmla="*/ 328473 w 333375"/>
                    <a:gd name="connsiteY6" fmla="*/ 177344 h 180975"/>
                    <a:gd name="connsiteX7" fmla="*/ 329520 w 333375"/>
                    <a:gd name="connsiteY7" fmla="*/ 178677 h 180975"/>
                    <a:gd name="connsiteX8" fmla="*/ 329520 w 333375"/>
                    <a:gd name="connsiteY8" fmla="*/ 178677 h 180975"/>
                    <a:gd name="connsiteX9" fmla="*/ 330759 w 333375"/>
                    <a:gd name="connsiteY9" fmla="*/ 118384 h 180975"/>
                    <a:gd name="connsiteX10" fmla="*/ 300945 w 333375"/>
                    <a:gd name="connsiteY10" fmla="*/ 57234 h 180975"/>
                    <a:gd name="connsiteX11" fmla="*/ 250939 w 333375"/>
                    <a:gd name="connsiteY11" fmla="*/ 40565 h 180975"/>
                    <a:gd name="connsiteX12" fmla="*/ 165024 w 333375"/>
                    <a:gd name="connsiteY12" fmla="*/ 7227 h 180975"/>
                    <a:gd name="connsiteX13" fmla="*/ 43294 w 333375"/>
                    <a:gd name="connsiteY13" fmla="*/ 59520 h 180975"/>
                    <a:gd name="connsiteX14" fmla="*/ 13576 w 333375"/>
                    <a:gd name="connsiteY14" fmla="*/ 142101 h 180975"/>
                    <a:gd name="connsiteX15" fmla="*/ 10052 w 333375"/>
                    <a:gd name="connsiteY15" fmla="*/ 170010 h 180975"/>
                    <a:gd name="connsiteX16" fmla="*/ 25959 w 333375"/>
                    <a:gd name="connsiteY16" fmla="*/ 170010 h 180975"/>
                    <a:gd name="connsiteX17" fmla="*/ 25959 w 333375"/>
                    <a:gd name="connsiteY17" fmla="*/ 170010 h 180975"/>
                    <a:gd name="connsiteX18" fmla="*/ 148545 w 333375"/>
                    <a:gd name="connsiteY18" fmla="*/ 147721 h 180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33375" h="180975">
                      <a:moveTo>
                        <a:pt x="148545" y="147721"/>
                      </a:moveTo>
                      <a:cubicBezTo>
                        <a:pt x="173310" y="133148"/>
                        <a:pt x="234270" y="86094"/>
                        <a:pt x="234270" y="86094"/>
                      </a:cubicBezTo>
                      <a:lnTo>
                        <a:pt x="234270" y="86094"/>
                      </a:lnTo>
                      <a:cubicBezTo>
                        <a:pt x="243890" y="86928"/>
                        <a:pt x="253042" y="90608"/>
                        <a:pt x="260559" y="96667"/>
                      </a:cubicBezTo>
                      <a:cubicBezTo>
                        <a:pt x="278852" y="109512"/>
                        <a:pt x="294343" y="125942"/>
                        <a:pt x="306089" y="144959"/>
                      </a:cubicBezTo>
                      <a:cubicBezTo>
                        <a:pt x="316662" y="160770"/>
                        <a:pt x="325710" y="173534"/>
                        <a:pt x="328473" y="177344"/>
                      </a:cubicBezTo>
                      <a:lnTo>
                        <a:pt x="328473" y="177344"/>
                      </a:lnTo>
                      <a:lnTo>
                        <a:pt x="329520" y="178677"/>
                      </a:lnTo>
                      <a:lnTo>
                        <a:pt x="329520" y="178677"/>
                      </a:lnTo>
                      <a:cubicBezTo>
                        <a:pt x="334283" y="169152"/>
                        <a:pt x="334092" y="142578"/>
                        <a:pt x="330759" y="118384"/>
                      </a:cubicBezTo>
                      <a:cubicBezTo>
                        <a:pt x="326091" y="85047"/>
                        <a:pt x="322281" y="75141"/>
                        <a:pt x="300945" y="57234"/>
                      </a:cubicBezTo>
                      <a:cubicBezTo>
                        <a:pt x="287350" y="44913"/>
                        <a:pt x="269207" y="38865"/>
                        <a:pt x="250939" y="40565"/>
                      </a:cubicBezTo>
                      <a:cubicBezTo>
                        <a:pt x="226153" y="21331"/>
                        <a:pt x="196295" y="9746"/>
                        <a:pt x="165024" y="7227"/>
                      </a:cubicBezTo>
                      <a:cubicBezTo>
                        <a:pt x="117399" y="5513"/>
                        <a:pt x="65392" y="30373"/>
                        <a:pt x="43294" y="59520"/>
                      </a:cubicBezTo>
                      <a:cubicBezTo>
                        <a:pt x="9861" y="103335"/>
                        <a:pt x="13576" y="131910"/>
                        <a:pt x="13576" y="142101"/>
                      </a:cubicBezTo>
                      <a:cubicBezTo>
                        <a:pt x="13576" y="152293"/>
                        <a:pt x="1860" y="170010"/>
                        <a:pt x="10052" y="170010"/>
                      </a:cubicBezTo>
                      <a:cubicBezTo>
                        <a:pt x="15386" y="170010"/>
                        <a:pt x="20625" y="170010"/>
                        <a:pt x="25959" y="170010"/>
                      </a:cubicBezTo>
                      <a:lnTo>
                        <a:pt x="25959" y="170010"/>
                      </a:lnTo>
                      <a:cubicBezTo>
                        <a:pt x="56153" y="169152"/>
                        <a:pt x="117780" y="165819"/>
                        <a:pt x="148545" y="147721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6BEFAAD1-3955-46B1-6BCC-405844FD7175}"/>
                    </a:ext>
                  </a:extLst>
                </p:cNvPr>
                <p:cNvSpPr/>
                <p:nvPr/>
              </p:nvSpPr>
              <p:spPr>
                <a:xfrm>
                  <a:off x="4760088" y="4693987"/>
                  <a:ext cx="314325" cy="238125"/>
                </a:xfrm>
                <a:custGeom>
                  <a:avLst/>
                  <a:gdLst>
                    <a:gd name="connsiteX0" fmla="*/ 296799 w 314325"/>
                    <a:gd name="connsiteY0" fmla="*/ 90678 h 238125"/>
                    <a:gd name="connsiteX1" fmla="*/ 273082 w 314325"/>
                    <a:gd name="connsiteY1" fmla="*/ 56483 h 238125"/>
                    <a:gd name="connsiteX2" fmla="*/ 232220 w 314325"/>
                    <a:gd name="connsiteY2" fmla="*/ 12859 h 238125"/>
                    <a:gd name="connsiteX3" fmla="*/ 221837 w 314325"/>
                    <a:gd name="connsiteY3" fmla="*/ 7144 h 238125"/>
                    <a:gd name="connsiteX4" fmla="*/ 140494 w 314325"/>
                    <a:gd name="connsiteY4" fmla="*/ 64865 h 238125"/>
                    <a:gd name="connsiteX5" fmla="*/ 7144 w 314325"/>
                    <a:gd name="connsiteY5" fmla="*/ 89821 h 238125"/>
                    <a:gd name="connsiteX6" fmla="*/ 161422 w 314325"/>
                    <a:gd name="connsiteY6" fmla="*/ 240319 h 238125"/>
                    <a:gd name="connsiteX7" fmla="*/ 310420 w 314325"/>
                    <a:gd name="connsiteY7" fmla="*/ 109347 h 238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14325" h="238125">
                      <a:moveTo>
                        <a:pt x="296799" y="90678"/>
                      </a:moveTo>
                      <a:cubicBezTo>
                        <a:pt x="296323" y="90011"/>
                        <a:pt x="285845" y="75438"/>
                        <a:pt x="273082" y="56483"/>
                      </a:cubicBezTo>
                      <a:cubicBezTo>
                        <a:pt x="262600" y="39292"/>
                        <a:pt x="248690" y="24441"/>
                        <a:pt x="232220" y="12859"/>
                      </a:cubicBezTo>
                      <a:cubicBezTo>
                        <a:pt x="229013" y="10524"/>
                        <a:pt x="225525" y="8604"/>
                        <a:pt x="221837" y="7144"/>
                      </a:cubicBezTo>
                      <a:cubicBezTo>
                        <a:pt x="204883" y="20003"/>
                        <a:pt x="161258" y="52769"/>
                        <a:pt x="140494" y="64865"/>
                      </a:cubicBezTo>
                      <a:cubicBezTo>
                        <a:pt x="107537" y="83915"/>
                        <a:pt x="47435" y="88964"/>
                        <a:pt x="7144" y="89821"/>
                      </a:cubicBezTo>
                      <a:cubicBezTo>
                        <a:pt x="8188" y="173983"/>
                        <a:pt x="77260" y="241363"/>
                        <a:pt x="161422" y="240319"/>
                      </a:cubicBezTo>
                      <a:cubicBezTo>
                        <a:pt x="236593" y="239387"/>
                        <a:pt x="299856" y="183778"/>
                        <a:pt x="310420" y="109347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ea"/>
                    <a:cs typeface="+mn-cs"/>
                  </a:endParaRPr>
                </a:p>
              </p:txBody>
            </p:sp>
          </p:grp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3FEA07B6-90D0-392B-8804-70F325CF8D32}"/>
                  </a:ext>
                </a:extLst>
              </p:cNvPr>
              <p:cNvSpPr/>
              <p:nvPr/>
            </p:nvSpPr>
            <p:spPr>
              <a:xfrm>
                <a:off x="4706007" y="4962639"/>
                <a:ext cx="422486" cy="238125"/>
              </a:xfrm>
              <a:custGeom>
                <a:avLst/>
                <a:gdLst>
                  <a:gd name="connsiteX0" fmla="*/ 211243 w 422486"/>
                  <a:gd name="connsiteY0" fmla="*/ 0 h 312596"/>
                  <a:gd name="connsiteX1" fmla="*/ 422486 w 422486"/>
                  <a:gd name="connsiteY1" fmla="*/ 211243 h 312596"/>
                  <a:gd name="connsiteX2" fmla="*/ 422486 w 422486"/>
                  <a:gd name="connsiteY2" fmla="*/ 312596 h 312596"/>
                  <a:gd name="connsiteX3" fmla="*/ 0 w 422486"/>
                  <a:gd name="connsiteY3" fmla="*/ 312596 h 312596"/>
                  <a:gd name="connsiteX4" fmla="*/ 0 w 422486"/>
                  <a:gd name="connsiteY4" fmla="*/ 211243 h 312596"/>
                  <a:gd name="connsiteX5" fmla="*/ 211243 w 422486"/>
                  <a:gd name="connsiteY5" fmla="*/ 0 h 312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22486" h="312596">
                    <a:moveTo>
                      <a:pt x="211243" y="0"/>
                    </a:moveTo>
                    <a:cubicBezTo>
                      <a:pt x="327909" y="0"/>
                      <a:pt x="422486" y="94577"/>
                      <a:pt x="422486" y="211243"/>
                    </a:cubicBezTo>
                    <a:lnTo>
                      <a:pt x="422486" y="312596"/>
                    </a:lnTo>
                    <a:lnTo>
                      <a:pt x="0" y="312596"/>
                    </a:lnTo>
                    <a:lnTo>
                      <a:pt x="0" y="211243"/>
                    </a:lnTo>
                    <a:cubicBezTo>
                      <a:pt x="0" y="94577"/>
                      <a:pt x="94577" y="0"/>
                      <a:pt x="2112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CD86F9BB-7890-2CEF-7EF6-CA4A29B824AB}"/>
              </a:ext>
            </a:extLst>
          </p:cNvPr>
          <p:cNvGrpSpPr/>
          <p:nvPr/>
        </p:nvGrpSpPr>
        <p:grpSpPr>
          <a:xfrm>
            <a:off x="3130895" y="4639827"/>
            <a:ext cx="1710628" cy="523220"/>
            <a:chOff x="3130895" y="4495524"/>
            <a:chExt cx="1710628" cy="523220"/>
          </a:xfrm>
        </p:grpSpPr>
        <p:sp>
          <p:nvSpPr>
            <p:cNvPr id="87" name="矩形: 圆角 86">
              <a:extLst>
                <a:ext uri="{FF2B5EF4-FFF2-40B4-BE49-F238E27FC236}">
                  <a16:creationId xmlns:a16="http://schemas.microsoft.com/office/drawing/2014/main" id="{1FC18736-5972-828D-368F-695290B77323}"/>
                </a:ext>
              </a:extLst>
            </p:cNvPr>
            <p:cNvSpPr/>
            <p:nvPr/>
          </p:nvSpPr>
          <p:spPr>
            <a:xfrm>
              <a:off x="3130895" y="4495524"/>
              <a:ext cx="1710628" cy="52322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38100" dir="2700000" algn="tl" rotWithShape="0">
                <a:schemeClr val="accent1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856BE423-AB94-517A-90FB-AB48D7501F1A}"/>
                </a:ext>
              </a:extLst>
            </p:cNvPr>
            <p:cNvSpPr txBox="1"/>
            <p:nvPr/>
          </p:nvSpPr>
          <p:spPr>
            <a:xfrm>
              <a:off x="3699462" y="4587858"/>
              <a:ext cx="925253" cy="33855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ea"/>
                  <a:cs typeface="OPPOSans R" panose="00020600040101010101" pitchFamily="18" charset="-122"/>
                </a:rPr>
                <a:t>2023.08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pic>
          <p:nvPicPr>
            <p:cNvPr id="89" name="图形 88">
              <a:extLst>
                <a:ext uri="{FF2B5EF4-FFF2-40B4-BE49-F238E27FC236}">
                  <a16:creationId xmlns:a16="http://schemas.microsoft.com/office/drawing/2014/main" id="{7D2F431F-ADB6-E345-3B06-41E80CDBA314}"/>
                </a:ext>
              </a:extLst>
            </p:cNvPr>
            <p:cNvPicPr>
              <a:picLocks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3321394" y="4599150"/>
              <a:ext cx="268868" cy="315969"/>
            </a:xfrm>
            <a:prstGeom prst="rect">
              <a:avLst/>
            </a:prstGeom>
          </p:spPr>
        </p:pic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658DFC69-7776-1E9E-3BAF-C6A5B249C191}"/>
              </a:ext>
            </a:extLst>
          </p:cNvPr>
          <p:cNvGrpSpPr/>
          <p:nvPr/>
        </p:nvGrpSpPr>
        <p:grpSpPr>
          <a:xfrm>
            <a:off x="4483691" y="2488691"/>
            <a:ext cx="670951" cy="45720"/>
            <a:chOff x="2703919" y="1680211"/>
            <a:chExt cx="670951" cy="45720"/>
          </a:xfrm>
        </p:grpSpPr>
        <p:sp>
          <p:nvSpPr>
            <p:cNvPr id="110" name="矩形 109">
              <a:extLst>
                <a:ext uri="{FF2B5EF4-FFF2-40B4-BE49-F238E27FC236}">
                  <a16:creationId xmlns:a16="http://schemas.microsoft.com/office/drawing/2014/main" id="{C49643E2-ACC2-A8B3-1AE3-E1B43662B6DD}"/>
                </a:ext>
              </a:extLst>
            </p:cNvPr>
            <p:cNvSpPr/>
            <p:nvPr/>
          </p:nvSpPr>
          <p:spPr>
            <a:xfrm>
              <a:off x="2703919" y="1680211"/>
              <a:ext cx="310951" cy="457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AB6F9C46-A398-96FE-ADCD-218E244C7DDE}"/>
                </a:ext>
              </a:extLst>
            </p:cNvPr>
            <p:cNvCxnSpPr>
              <a:cxnSpLocks/>
              <a:stCxn id="110" idx="3"/>
            </p:cNvCxnSpPr>
            <p:nvPr/>
          </p:nvCxnSpPr>
          <p:spPr>
            <a:xfrm>
              <a:off x="3014870" y="1703071"/>
              <a:ext cx="360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303884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7154775" y="91725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圆仔冰糖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238384" y="853748"/>
            <a:ext cx="291618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YUAN ZAI BING TANG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兼职</a:t>
            </a:r>
            <a:r>
              <a:rPr lang="en-US" altLang="zh-CN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Bahnschrift SemiLight"/>
                <a:ea typeface="OPPOSans R"/>
              </a:rPr>
              <a:t>设计师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艾迪鹅实战班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6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期学员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欢迎加微信交流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987979" y="2670287"/>
            <a:ext cx="1846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LMYYDZQ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0F7F8E4-C5F8-EA9A-7EB1-BFC813B05619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515" y="701501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746110" y="2185628"/>
            <a:ext cx="2699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园仔冰糖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9EDB4B15-41A5-426D-0EBD-52743A2B0CE5}"/>
              </a:ext>
            </a:extLst>
          </p:cNvPr>
          <p:cNvGrpSpPr/>
          <p:nvPr/>
        </p:nvGrpSpPr>
        <p:grpSpPr>
          <a:xfrm>
            <a:off x="5344886" y="1603858"/>
            <a:ext cx="4954304" cy="646331"/>
            <a:chOff x="5344886" y="1232972"/>
            <a:chExt cx="4954304" cy="646331"/>
          </a:xfrm>
        </p:grpSpPr>
        <p:sp>
          <p:nvSpPr>
            <p:cNvPr id="4" name="矩形: 对角圆角 3">
              <a:extLst>
                <a:ext uri="{FF2B5EF4-FFF2-40B4-BE49-F238E27FC236}">
                  <a16:creationId xmlns:a16="http://schemas.microsoft.com/office/drawing/2014/main" id="{8BAA4AF6-4D45-FE37-5AE8-DF489AA41ECA}"/>
                </a:ext>
              </a:extLst>
            </p:cNvPr>
            <p:cNvSpPr/>
            <p:nvPr/>
          </p:nvSpPr>
          <p:spPr>
            <a:xfrm>
              <a:off x="5344886" y="1232972"/>
              <a:ext cx="837982" cy="646331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83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177800" dist="165100" dir="16200000" rotWithShape="0">
                <a:schemeClr val="accent1">
                  <a:lumMod val="75000"/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D473AFED-D65A-1F3E-516B-2C0913F5120C}"/>
                </a:ext>
              </a:extLst>
            </p:cNvPr>
            <p:cNvSpPr txBox="1"/>
            <p:nvPr/>
          </p:nvSpPr>
          <p:spPr>
            <a:xfrm>
              <a:off x="6421205" y="1232972"/>
              <a:ext cx="387798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70000">
                        <a:schemeClr val="accent1"/>
                      </a:gs>
                    </a:gsLst>
                    <a:path path="circle">
                      <a:fillToRect r="100000" b="100000"/>
                    </a:path>
                  </a:gradFill>
                  <a:effectLst/>
                  <a:uLnTx/>
                  <a:uFillTx/>
                  <a:cs typeface="+mn-ea"/>
                  <a:sym typeface="+mn-lt"/>
                </a:rPr>
                <a:t>单击此处添加标题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F22FCB2-68A2-24F2-C140-501D624485C0}"/>
              </a:ext>
            </a:extLst>
          </p:cNvPr>
          <p:cNvGrpSpPr/>
          <p:nvPr/>
        </p:nvGrpSpPr>
        <p:grpSpPr>
          <a:xfrm>
            <a:off x="5344886" y="2612001"/>
            <a:ext cx="4954304" cy="646331"/>
            <a:chOff x="5344886" y="2307098"/>
            <a:chExt cx="4954304" cy="64633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66E7BB6A-29B1-1B88-31AC-658F8C5F0F1F}"/>
                </a:ext>
              </a:extLst>
            </p:cNvPr>
            <p:cNvSpPr txBox="1"/>
            <p:nvPr/>
          </p:nvSpPr>
          <p:spPr>
            <a:xfrm>
              <a:off x="6421205" y="2307098"/>
              <a:ext cx="387798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3600" dirty="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70000">
                        <a:schemeClr val="accent1"/>
                      </a:gs>
                    </a:gsLst>
                    <a:path path="circle">
                      <a:fillToRect r="100000" b="100000"/>
                    </a:path>
                  </a:gradFill>
                  <a:cs typeface="+mn-ea"/>
                  <a:sym typeface="+mn-lt"/>
                </a:rPr>
                <a:t>单击此处添加标题</a:t>
              </a:r>
            </a:p>
          </p:txBody>
        </p:sp>
        <p:sp>
          <p:nvSpPr>
            <p:cNvPr id="7" name="矩形: 对角圆角 6">
              <a:extLst>
                <a:ext uri="{FF2B5EF4-FFF2-40B4-BE49-F238E27FC236}">
                  <a16:creationId xmlns:a16="http://schemas.microsoft.com/office/drawing/2014/main" id="{C3411B34-DD01-C782-2887-0B156C26E803}"/>
                </a:ext>
              </a:extLst>
            </p:cNvPr>
            <p:cNvSpPr/>
            <p:nvPr/>
          </p:nvSpPr>
          <p:spPr>
            <a:xfrm>
              <a:off x="5344886" y="2307098"/>
              <a:ext cx="837982" cy="646331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83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177800" dist="165100" dir="16200000" rotWithShape="0">
                <a:schemeClr val="accent1">
                  <a:lumMod val="75000"/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DBED84E6-F7C0-A8BB-5AE3-5F9C9414DC2E}"/>
              </a:ext>
            </a:extLst>
          </p:cNvPr>
          <p:cNvGrpSpPr/>
          <p:nvPr/>
        </p:nvGrpSpPr>
        <p:grpSpPr>
          <a:xfrm>
            <a:off x="5344886" y="3620144"/>
            <a:ext cx="4954304" cy="646331"/>
            <a:chOff x="5344886" y="3291272"/>
            <a:chExt cx="4954304" cy="646331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2B0A6B2-F970-D05D-1A0E-2EE3A2069352}"/>
                </a:ext>
              </a:extLst>
            </p:cNvPr>
            <p:cNvSpPr txBox="1"/>
            <p:nvPr/>
          </p:nvSpPr>
          <p:spPr>
            <a:xfrm>
              <a:off x="6421205" y="3291272"/>
              <a:ext cx="387798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3600" dirty="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70000">
                        <a:schemeClr val="accent1"/>
                      </a:gs>
                    </a:gsLst>
                    <a:path path="circle">
                      <a:fillToRect r="100000" b="100000"/>
                    </a:path>
                  </a:gradFill>
                  <a:cs typeface="+mn-ea"/>
                  <a:sym typeface="+mn-lt"/>
                </a:rPr>
                <a:t>单击此处添加标题</a:t>
              </a:r>
            </a:p>
          </p:txBody>
        </p:sp>
        <p:sp>
          <p:nvSpPr>
            <p:cNvPr id="9" name="矩形: 对角圆角 8">
              <a:extLst>
                <a:ext uri="{FF2B5EF4-FFF2-40B4-BE49-F238E27FC236}">
                  <a16:creationId xmlns:a16="http://schemas.microsoft.com/office/drawing/2014/main" id="{661699EC-BA13-26F3-AFA6-26ACD03AE247}"/>
                </a:ext>
              </a:extLst>
            </p:cNvPr>
            <p:cNvSpPr/>
            <p:nvPr/>
          </p:nvSpPr>
          <p:spPr>
            <a:xfrm>
              <a:off x="5344886" y="3291272"/>
              <a:ext cx="837982" cy="646331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83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177800" dist="165100" dir="16200000" rotWithShape="0">
                <a:schemeClr val="accent1">
                  <a:lumMod val="75000"/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E3299F62-A2E4-0F03-BCA0-8C7CDA057A05}"/>
              </a:ext>
            </a:extLst>
          </p:cNvPr>
          <p:cNvSpPr/>
          <p:nvPr/>
        </p:nvSpPr>
        <p:spPr>
          <a:xfrm>
            <a:off x="-15240" y="1"/>
            <a:ext cx="5455772" cy="2117059"/>
          </a:xfrm>
          <a:custGeom>
            <a:avLst/>
            <a:gdLst>
              <a:gd name="connsiteX0" fmla="*/ 0 w 5455772"/>
              <a:gd name="connsiteY0" fmla="*/ 0 h 2117059"/>
              <a:gd name="connsiteX1" fmla="*/ 5455772 w 5455772"/>
              <a:gd name="connsiteY1" fmla="*/ 0 h 2117059"/>
              <a:gd name="connsiteX2" fmla="*/ 5183680 w 5455772"/>
              <a:gd name="connsiteY2" fmla="*/ 70788 h 2117059"/>
              <a:gd name="connsiteX3" fmla="*/ 4109892 w 5455772"/>
              <a:gd name="connsiteY3" fmla="*/ 388630 h 2117059"/>
              <a:gd name="connsiteX4" fmla="*/ 105335 w 5455772"/>
              <a:gd name="connsiteY4" fmla="*/ 2059891 h 2117059"/>
              <a:gd name="connsiteX5" fmla="*/ 0 w 5455772"/>
              <a:gd name="connsiteY5" fmla="*/ 2117059 h 211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55772" h="2117059">
                <a:moveTo>
                  <a:pt x="0" y="0"/>
                </a:moveTo>
                <a:lnTo>
                  <a:pt x="5455772" y="0"/>
                </a:lnTo>
                <a:lnTo>
                  <a:pt x="5183680" y="70788"/>
                </a:lnTo>
                <a:cubicBezTo>
                  <a:pt x="4829171" y="167232"/>
                  <a:pt x="4470926" y="273142"/>
                  <a:pt x="4109892" y="388630"/>
                </a:cubicBezTo>
                <a:cubicBezTo>
                  <a:pt x="2665759" y="850581"/>
                  <a:pt x="1313730" y="1422037"/>
                  <a:pt x="105335" y="2059891"/>
                </a:cubicBezTo>
                <a:lnTo>
                  <a:pt x="0" y="2117059"/>
                </a:lnTo>
                <a:close/>
              </a:path>
            </a:pathLst>
          </a:custGeom>
          <a:gradFill flip="none" rotWithShape="1">
            <a:gsLst>
              <a:gs pos="11000">
                <a:schemeClr val="accent1">
                  <a:lumMod val="20000"/>
                  <a:lumOff val="80000"/>
                </a:schemeClr>
              </a:gs>
              <a:gs pos="87000">
                <a:schemeClr val="accent1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EBF1C27C-F262-AE3C-7B8D-04A59F51B99F}"/>
              </a:ext>
            </a:extLst>
          </p:cNvPr>
          <p:cNvSpPr/>
          <p:nvPr/>
        </p:nvSpPr>
        <p:spPr>
          <a:xfrm>
            <a:off x="-15239" y="0"/>
            <a:ext cx="5486251" cy="1603858"/>
          </a:xfrm>
          <a:custGeom>
            <a:avLst/>
            <a:gdLst>
              <a:gd name="connsiteX0" fmla="*/ 0 w 5486251"/>
              <a:gd name="connsiteY0" fmla="*/ 0 h 1603858"/>
              <a:gd name="connsiteX1" fmla="*/ 5486251 w 5486251"/>
              <a:gd name="connsiteY1" fmla="*/ 0 h 1603858"/>
              <a:gd name="connsiteX2" fmla="*/ 5214159 w 5486251"/>
              <a:gd name="connsiteY2" fmla="*/ 53212 h 1603858"/>
              <a:gd name="connsiteX3" fmla="*/ 4140371 w 5486251"/>
              <a:gd name="connsiteY3" fmla="*/ 292139 h 1603858"/>
              <a:gd name="connsiteX4" fmla="*/ 135814 w 5486251"/>
              <a:gd name="connsiteY4" fmla="*/ 1548450 h 1603858"/>
              <a:gd name="connsiteX5" fmla="*/ 0 w 5486251"/>
              <a:gd name="connsiteY5" fmla="*/ 1603858 h 160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6251" h="1603858">
                <a:moveTo>
                  <a:pt x="0" y="0"/>
                </a:moveTo>
                <a:lnTo>
                  <a:pt x="5486251" y="0"/>
                </a:lnTo>
                <a:lnTo>
                  <a:pt x="5214159" y="53212"/>
                </a:lnTo>
                <a:cubicBezTo>
                  <a:pt x="4859650" y="125711"/>
                  <a:pt x="4501405" y="205325"/>
                  <a:pt x="4140371" y="292139"/>
                </a:cubicBezTo>
                <a:cubicBezTo>
                  <a:pt x="2696238" y="639394"/>
                  <a:pt x="1344209" y="1068966"/>
                  <a:pt x="135814" y="1548450"/>
                </a:cubicBezTo>
                <a:lnTo>
                  <a:pt x="0" y="160385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83000">
                <a:schemeClr val="accent1"/>
              </a:gs>
            </a:gsLst>
            <a:lin ang="10800000" scaled="1"/>
            <a:tileRect/>
          </a:gradFill>
          <a:ln>
            <a:noFill/>
          </a:ln>
          <a:effectLst>
            <a:outerShdw blurRad="177800" dist="165100" dir="16200000" rotWithShape="0">
              <a:schemeClr val="accent1">
                <a:lumMod val="75000"/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C76AA5AB-01E2-6295-9400-42189C8C28D4}"/>
              </a:ext>
            </a:extLst>
          </p:cNvPr>
          <p:cNvSpPr/>
          <p:nvPr/>
        </p:nvSpPr>
        <p:spPr>
          <a:xfrm rot="16200000" flipH="1">
            <a:off x="2062025" y="1160007"/>
            <a:ext cx="390014" cy="1654820"/>
          </a:xfrm>
          <a:custGeom>
            <a:avLst/>
            <a:gdLst>
              <a:gd name="connsiteX0" fmla="*/ 593725 w 628650"/>
              <a:gd name="connsiteY0" fmla="*/ 2654300 h 2667346"/>
              <a:gd name="connsiteX1" fmla="*/ 618417 w 628650"/>
              <a:gd name="connsiteY1" fmla="*/ 2664533 h 2667346"/>
              <a:gd name="connsiteX2" fmla="*/ 619583 w 628650"/>
              <a:gd name="connsiteY2" fmla="*/ 2667346 h 2667346"/>
              <a:gd name="connsiteX3" fmla="*/ 567867 w 628650"/>
              <a:gd name="connsiteY3" fmla="*/ 2667346 h 2667346"/>
              <a:gd name="connsiteX4" fmla="*/ 569033 w 628650"/>
              <a:gd name="connsiteY4" fmla="*/ 2664533 h 2667346"/>
              <a:gd name="connsiteX5" fmla="*/ 593725 w 628650"/>
              <a:gd name="connsiteY5" fmla="*/ 2654300 h 2667346"/>
              <a:gd name="connsiteX6" fmla="*/ 454025 w 628650"/>
              <a:gd name="connsiteY6" fmla="*/ 2654300 h 2667346"/>
              <a:gd name="connsiteX7" fmla="*/ 478717 w 628650"/>
              <a:gd name="connsiteY7" fmla="*/ 2664533 h 2667346"/>
              <a:gd name="connsiteX8" fmla="*/ 479883 w 628650"/>
              <a:gd name="connsiteY8" fmla="*/ 2667346 h 2667346"/>
              <a:gd name="connsiteX9" fmla="*/ 428167 w 628650"/>
              <a:gd name="connsiteY9" fmla="*/ 2667346 h 2667346"/>
              <a:gd name="connsiteX10" fmla="*/ 429333 w 628650"/>
              <a:gd name="connsiteY10" fmla="*/ 2664533 h 2667346"/>
              <a:gd name="connsiteX11" fmla="*/ 454025 w 628650"/>
              <a:gd name="connsiteY11" fmla="*/ 2654300 h 2667346"/>
              <a:gd name="connsiteX12" fmla="*/ 314325 w 628650"/>
              <a:gd name="connsiteY12" fmla="*/ 2654300 h 2667346"/>
              <a:gd name="connsiteX13" fmla="*/ 339017 w 628650"/>
              <a:gd name="connsiteY13" fmla="*/ 2664533 h 2667346"/>
              <a:gd name="connsiteX14" fmla="*/ 340183 w 628650"/>
              <a:gd name="connsiteY14" fmla="*/ 2667346 h 2667346"/>
              <a:gd name="connsiteX15" fmla="*/ 288467 w 628650"/>
              <a:gd name="connsiteY15" fmla="*/ 2667346 h 2667346"/>
              <a:gd name="connsiteX16" fmla="*/ 289633 w 628650"/>
              <a:gd name="connsiteY16" fmla="*/ 2664533 h 2667346"/>
              <a:gd name="connsiteX17" fmla="*/ 314325 w 628650"/>
              <a:gd name="connsiteY17" fmla="*/ 2654300 h 2667346"/>
              <a:gd name="connsiteX18" fmla="*/ 174625 w 628650"/>
              <a:gd name="connsiteY18" fmla="*/ 2654300 h 2667346"/>
              <a:gd name="connsiteX19" fmla="*/ 199317 w 628650"/>
              <a:gd name="connsiteY19" fmla="*/ 2664533 h 2667346"/>
              <a:gd name="connsiteX20" fmla="*/ 200483 w 628650"/>
              <a:gd name="connsiteY20" fmla="*/ 2667346 h 2667346"/>
              <a:gd name="connsiteX21" fmla="*/ 148767 w 628650"/>
              <a:gd name="connsiteY21" fmla="*/ 2667346 h 2667346"/>
              <a:gd name="connsiteX22" fmla="*/ 149933 w 628650"/>
              <a:gd name="connsiteY22" fmla="*/ 2664533 h 2667346"/>
              <a:gd name="connsiteX23" fmla="*/ 174625 w 628650"/>
              <a:gd name="connsiteY23" fmla="*/ 2654300 h 2667346"/>
              <a:gd name="connsiteX24" fmla="*/ 34925 w 628650"/>
              <a:gd name="connsiteY24" fmla="*/ 2654300 h 2667346"/>
              <a:gd name="connsiteX25" fmla="*/ 59617 w 628650"/>
              <a:gd name="connsiteY25" fmla="*/ 2664533 h 2667346"/>
              <a:gd name="connsiteX26" fmla="*/ 60783 w 628650"/>
              <a:gd name="connsiteY26" fmla="*/ 2667346 h 2667346"/>
              <a:gd name="connsiteX27" fmla="*/ 9067 w 628650"/>
              <a:gd name="connsiteY27" fmla="*/ 2667346 h 2667346"/>
              <a:gd name="connsiteX28" fmla="*/ 10233 w 628650"/>
              <a:gd name="connsiteY28" fmla="*/ 2664533 h 2667346"/>
              <a:gd name="connsiteX29" fmla="*/ 34925 w 628650"/>
              <a:gd name="connsiteY29" fmla="*/ 2654300 h 2667346"/>
              <a:gd name="connsiteX30" fmla="*/ 593725 w 628650"/>
              <a:gd name="connsiteY30" fmla="*/ 2514600 h 2667346"/>
              <a:gd name="connsiteX31" fmla="*/ 628650 w 628650"/>
              <a:gd name="connsiteY31" fmla="*/ 2549525 h 2667346"/>
              <a:gd name="connsiteX32" fmla="*/ 593725 w 628650"/>
              <a:gd name="connsiteY32" fmla="*/ 2584450 h 2667346"/>
              <a:gd name="connsiteX33" fmla="*/ 558800 w 628650"/>
              <a:gd name="connsiteY33" fmla="*/ 2549525 h 2667346"/>
              <a:gd name="connsiteX34" fmla="*/ 593725 w 628650"/>
              <a:gd name="connsiteY34" fmla="*/ 2514600 h 2667346"/>
              <a:gd name="connsiteX35" fmla="*/ 454025 w 628650"/>
              <a:gd name="connsiteY35" fmla="*/ 2514600 h 2667346"/>
              <a:gd name="connsiteX36" fmla="*/ 488950 w 628650"/>
              <a:gd name="connsiteY36" fmla="*/ 2549525 h 2667346"/>
              <a:gd name="connsiteX37" fmla="*/ 454025 w 628650"/>
              <a:gd name="connsiteY37" fmla="*/ 2584450 h 2667346"/>
              <a:gd name="connsiteX38" fmla="*/ 419100 w 628650"/>
              <a:gd name="connsiteY38" fmla="*/ 2549525 h 2667346"/>
              <a:gd name="connsiteX39" fmla="*/ 454025 w 628650"/>
              <a:gd name="connsiteY39" fmla="*/ 2514600 h 2667346"/>
              <a:gd name="connsiteX40" fmla="*/ 314325 w 628650"/>
              <a:gd name="connsiteY40" fmla="*/ 2514600 h 2667346"/>
              <a:gd name="connsiteX41" fmla="*/ 349250 w 628650"/>
              <a:gd name="connsiteY41" fmla="*/ 2549525 h 2667346"/>
              <a:gd name="connsiteX42" fmla="*/ 314325 w 628650"/>
              <a:gd name="connsiteY42" fmla="*/ 2584450 h 2667346"/>
              <a:gd name="connsiteX43" fmla="*/ 279400 w 628650"/>
              <a:gd name="connsiteY43" fmla="*/ 2549525 h 2667346"/>
              <a:gd name="connsiteX44" fmla="*/ 314325 w 628650"/>
              <a:gd name="connsiteY44" fmla="*/ 2514600 h 2667346"/>
              <a:gd name="connsiteX45" fmla="*/ 174625 w 628650"/>
              <a:gd name="connsiteY45" fmla="*/ 2514600 h 2667346"/>
              <a:gd name="connsiteX46" fmla="*/ 209550 w 628650"/>
              <a:gd name="connsiteY46" fmla="*/ 2549525 h 2667346"/>
              <a:gd name="connsiteX47" fmla="*/ 174625 w 628650"/>
              <a:gd name="connsiteY47" fmla="*/ 2584450 h 2667346"/>
              <a:gd name="connsiteX48" fmla="*/ 139700 w 628650"/>
              <a:gd name="connsiteY48" fmla="*/ 2549525 h 2667346"/>
              <a:gd name="connsiteX49" fmla="*/ 174625 w 628650"/>
              <a:gd name="connsiteY49" fmla="*/ 2514600 h 2667346"/>
              <a:gd name="connsiteX50" fmla="*/ 34925 w 628650"/>
              <a:gd name="connsiteY50" fmla="*/ 2514600 h 2667346"/>
              <a:gd name="connsiteX51" fmla="*/ 69850 w 628650"/>
              <a:gd name="connsiteY51" fmla="*/ 2549525 h 2667346"/>
              <a:gd name="connsiteX52" fmla="*/ 34925 w 628650"/>
              <a:gd name="connsiteY52" fmla="*/ 2584450 h 2667346"/>
              <a:gd name="connsiteX53" fmla="*/ 0 w 628650"/>
              <a:gd name="connsiteY53" fmla="*/ 2549525 h 2667346"/>
              <a:gd name="connsiteX54" fmla="*/ 34925 w 628650"/>
              <a:gd name="connsiteY54" fmla="*/ 2514600 h 2667346"/>
              <a:gd name="connsiteX55" fmla="*/ 593725 w 628650"/>
              <a:gd name="connsiteY55" fmla="*/ 2374900 h 2667346"/>
              <a:gd name="connsiteX56" fmla="*/ 628650 w 628650"/>
              <a:gd name="connsiteY56" fmla="*/ 2409825 h 2667346"/>
              <a:gd name="connsiteX57" fmla="*/ 593725 w 628650"/>
              <a:gd name="connsiteY57" fmla="*/ 2444750 h 2667346"/>
              <a:gd name="connsiteX58" fmla="*/ 558800 w 628650"/>
              <a:gd name="connsiteY58" fmla="*/ 2409825 h 2667346"/>
              <a:gd name="connsiteX59" fmla="*/ 593725 w 628650"/>
              <a:gd name="connsiteY59" fmla="*/ 2374900 h 2667346"/>
              <a:gd name="connsiteX60" fmla="*/ 454025 w 628650"/>
              <a:gd name="connsiteY60" fmla="*/ 2374900 h 2667346"/>
              <a:gd name="connsiteX61" fmla="*/ 488950 w 628650"/>
              <a:gd name="connsiteY61" fmla="*/ 2409825 h 2667346"/>
              <a:gd name="connsiteX62" fmla="*/ 454025 w 628650"/>
              <a:gd name="connsiteY62" fmla="*/ 2444750 h 2667346"/>
              <a:gd name="connsiteX63" fmla="*/ 419100 w 628650"/>
              <a:gd name="connsiteY63" fmla="*/ 2409825 h 2667346"/>
              <a:gd name="connsiteX64" fmla="*/ 454025 w 628650"/>
              <a:gd name="connsiteY64" fmla="*/ 2374900 h 2667346"/>
              <a:gd name="connsiteX65" fmla="*/ 314325 w 628650"/>
              <a:gd name="connsiteY65" fmla="*/ 2374900 h 2667346"/>
              <a:gd name="connsiteX66" fmla="*/ 349250 w 628650"/>
              <a:gd name="connsiteY66" fmla="*/ 2409825 h 2667346"/>
              <a:gd name="connsiteX67" fmla="*/ 314325 w 628650"/>
              <a:gd name="connsiteY67" fmla="*/ 2444750 h 2667346"/>
              <a:gd name="connsiteX68" fmla="*/ 279400 w 628650"/>
              <a:gd name="connsiteY68" fmla="*/ 2409825 h 2667346"/>
              <a:gd name="connsiteX69" fmla="*/ 314325 w 628650"/>
              <a:gd name="connsiteY69" fmla="*/ 2374900 h 2667346"/>
              <a:gd name="connsiteX70" fmla="*/ 174625 w 628650"/>
              <a:gd name="connsiteY70" fmla="*/ 2374900 h 2667346"/>
              <a:gd name="connsiteX71" fmla="*/ 209550 w 628650"/>
              <a:gd name="connsiteY71" fmla="*/ 2409825 h 2667346"/>
              <a:gd name="connsiteX72" fmla="*/ 174625 w 628650"/>
              <a:gd name="connsiteY72" fmla="*/ 2444750 h 2667346"/>
              <a:gd name="connsiteX73" fmla="*/ 139700 w 628650"/>
              <a:gd name="connsiteY73" fmla="*/ 2409825 h 2667346"/>
              <a:gd name="connsiteX74" fmla="*/ 174625 w 628650"/>
              <a:gd name="connsiteY74" fmla="*/ 2374900 h 2667346"/>
              <a:gd name="connsiteX75" fmla="*/ 34925 w 628650"/>
              <a:gd name="connsiteY75" fmla="*/ 2374900 h 2667346"/>
              <a:gd name="connsiteX76" fmla="*/ 69850 w 628650"/>
              <a:gd name="connsiteY76" fmla="*/ 2409825 h 2667346"/>
              <a:gd name="connsiteX77" fmla="*/ 34925 w 628650"/>
              <a:gd name="connsiteY77" fmla="*/ 2444750 h 2667346"/>
              <a:gd name="connsiteX78" fmla="*/ 0 w 628650"/>
              <a:gd name="connsiteY78" fmla="*/ 2409825 h 2667346"/>
              <a:gd name="connsiteX79" fmla="*/ 34925 w 628650"/>
              <a:gd name="connsiteY79" fmla="*/ 2374900 h 2667346"/>
              <a:gd name="connsiteX80" fmla="*/ 593725 w 628650"/>
              <a:gd name="connsiteY80" fmla="*/ 2235200 h 2667346"/>
              <a:gd name="connsiteX81" fmla="*/ 628650 w 628650"/>
              <a:gd name="connsiteY81" fmla="*/ 2270125 h 2667346"/>
              <a:gd name="connsiteX82" fmla="*/ 593725 w 628650"/>
              <a:gd name="connsiteY82" fmla="*/ 2305050 h 2667346"/>
              <a:gd name="connsiteX83" fmla="*/ 558800 w 628650"/>
              <a:gd name="connsiteY83" fmla="*/ 2270125 h 2667346"/>
              <a:gd name="connsiteX84" fmla="*/ 593725 w 628650"/>
              <a:gd name="connsiteY84" fmla="*/ 2235200 h 2667346"/>
              <a:gd name="connsiteX85" fmla="*/ 454025 w 628650"/>
              <a:gd name="connsiteY85" fmla="*/ 2235200 h 2667346"/>
              <a:gd name="connsiteX86" fmla="*/ 488950 w 628650"/>
              <a:gd name="connsiteY86" fmla="*/ 2270125 h 2667346"/>
              <a:gd name="connsiteX87" fmla="*/ 454025 w 628650"/>
              <a:gd name="connsiteY87" fmla="*/ 2305050 h 2667346"/>
              <a:gd name="connsiteX88" fmla="*/ 419100 w 628650"/>
              <a:gd name="connsiteY88" fmla="*/ 2270125 h 2667346"/>
              <a:gd name="connsiteX89" fmla="*/ 454025 w 628650"/>
              <a:gd name="connsiteY89" fmla="*/ 2235200 h 2667346"/>
              <a:gd name="connsiteX90" fmla="*/ 314325 w 628650"/>
              <a:gd name="connsiteY90" fmla="*/ 2235200 h 2667346"/>
              <a:gd name="connsiteX91" fmla="*/ 349250 w 628650"/>
              <a:gd name="connsiteY91" fmla="*/ 2270125 h 2667346"/>
              <a:gd name="connsiteX92" fmla="*/ 314325 w 628650"/>
              <a:gd name="connsiteY92" fmla="*/ 2305050 h 2667346"/>
              <a:gd name="connsiteX93" fmla="*/ 279400 w 628650"/>
              <a:gd name="connsiteY93" fmla="*/ 2270125 h 2667346"/>
              <a:gd name="connsiteX94" fmla="*/ 314325 w 628650"/>
              <a:gd name="connsiteY94" fmla="*/ 2235200 h 2667346"/>
              <a:gd name="connsiteX95" fmla="*/ 174625 w 628650"/>
              <a:gd name="connsiteY95" fmla="*/ 2235200 h 2667346"/>
              <a:gd name="connsiteX96" fmla="*/ 209550 w 628650"/>
              <a:gd name="connsiteY96" fmla="*/ 2270125 h 2667346"/>
              <a:gd name="connsiteX97" fmla="*/ 174625 w 628650"/>
              <a:gd name="connsiteY97" fmla="*/ 2305050 h 2667346"/>
              <a:gd name="connsiteX98" fmla="*/ 139700 w 628650"/>
              <a:gd name="connsiteY98" fmla="*/ 2270125 h 2667346"/>
              <a:gd name="connsiteX99" fmla="*/ 174625 w 628650"/>
              <a:gd name="connsiteY99" fmla="*/ 2235200 h 2667346"/>
              <a:gd name="connsiteX100" fmla="*/ 34925 w 628650"/>
              <a:gd name="connsiteY100" fmla="*/ 2235200 h 2667346"/>
              <a:gd name="connsiteX101" fmla="*/ 69850 w 628650"/>
              <a:gd name="connsiteY101" fmla="*/ 2270125 h 2667346"/>
              <a:gd name="connsiteX102" fmla="*/ 34925 w 628650"/>
              <a:gd name="connsiteY102" fmla="*/ 2305050 h 2667346"/>
              <a:gd name="connsiteX103" fmla="*/ 0 w 628650"/>
              <a:gd name="connsiteY103" fmla="*/ 2270125 h 2667346"/>
              <a:gd name="connsiteX104" fmla="*/ 34925 w 628650"/>
              <a:gd name="connsiteY104" fmla="*/ 2235200 h 2667346"/>
              <a:gd name="connsiteX105" fmla="*/ 593725 w 628650"/>
              <a:gd name="connsiteY105" fmla="*/ 2095500 h 2667346"/>
              <a:gd name="connsiteX106" fmla="*/ 628650 w 628650"/>
              <a:gd name="connsiteY106" fmla="*/ 2130425 h 2667346"/>
              <a:gd name="connsiteX107" fmla="*/ 593725 w 628650"/>
              <a:gd name="connsiteY107" fmla="*/ 2165350 h 2667346"/>
              <a:gd name="connsiteX108" fmla="*/ 558800 w 628650"/>
              <a:gd name="connsiteY108" fmla="*/ 2130425 h 2667346"/>
              <a:gd name="connsiteX109" fmla="*/ 593725 w 628650"/>
              <a:gd name="connsiteY109" fmla="*/ 2095500 h 2667346"/>
              <a:gd name="connsiteX110" fmla="*/ 454025 w 628650"/>
              <a:gd name="connsiteY110" fmla="*/ 2095500 h 2667346"/>
              <a:gd name="connsiteX111" fmla="*/ 488950 w 628650"/>
              <a:gd name="connsiteY111" fmla="*/ 2130425 h 2667346"/>
              <a:gd name="connsiteX112" fmla="*/ 454025 w 628650"/>
              <a:gd name="connsiteY112" fmla="*/ 2165350 h 2667346"/>
              <a:gd name="connsiteX113" fmla="*/ 419100 w 628650"/>
              <a:gd name="connsiteY113" fmla="*/ 2130425 h 2667346"/>
              <a:gd name="connsiteX114" fmla="*/ 454025 w 628650"/>
              <a:gd name="connsiteY114" fmla="*/ 2095500 h 2667346"/>
              <a:gd name="connsiteX115" fmla="*/ 314325 w 628650"/>
              <a:gd name="connsiteY115" fmla="*/ 2095500 h 2667346"/>
              <a:gd name="connsiteX116" fmla="*/ 349250 w 628650"/>
              <a:gd name="connsiteY116" fmla="*/ 2130425 h 2667346"/>
              <a:gd name="connsiteX117" fmla="*/ 314325 w 628650"/>
              <a:gd name="connsiteY117" fmla="*/ 2165350 h 2667346"/>
              <a:gd name="connsiteX118" fmla="*/ 279400 w 628650"/>
              <a:gd name="connsiteY118" fmla="*/ 2130425 h 2667346"/>
              <a:gd name="connsiteX119" fmla="*/ 314325 w 628650"/>
              <a:gd name="connsiteY119" fmla="*/ 2095500 h 2667346"/>
              <a:gd name="connsiteX120" fmla="*/ 174625 w 628650"/>
              <a:gd name="connsiteY120" fmla="*/ 2095500 h 2667346"/>
              <a:gd name="connsiteX121" fmla="*/ 209550 w 628650"/>
              <a:gd name="connsiteY121" fmla="*/ 2130425 h 2667346"/>
              <a:gd name="connsiteX122" fmla="*/ 174625 w 628650"/>
              <a:gd name="connsiteY122" fmla="*/ 2165350 h 2667346"/>
              <a:gd name="connsiteX123" fmla="*/ 139700 w 628650"/>
              <a:gd name="connsiteY123" fmla="*/ 2130425 h 2667346"/>
              <a:gd name="connsiteX124" fmla="*/ 174625 w 628650"/>
              <a:gd name="connsiteY124" fmla="*/ 2095500 h 2667346"/>
              <a:gd name="connsiteX125" fmla="*/ 34925 w 628650"/>
              <a:gd name="connsiteY125" fmla="*/ 2095500 h 2667346"/>
              <a:gd name="connsiteX126" fmla="*/ 69850 w 628650"/>
              <a:gd name="connsiteY126" fmla="*/ 2130425 h 2667346"/>
              <a:gd name="connsiteX127" fmla="*/ 34925 w 628650"/>
              <a:gd name="connsiteY127" fmla="*/ 2165350 h 2667346"/>
              <a:gd name="connsiteX128" fmla="*/ 0 w 628650"/>
              <a:gd name="connsiteY128" fmla="*/ 2130425 h 2667346"/>
              <a:gd name="connsiteX129" fmla="*/ 34925 w 628650"/>
              <a:gd name="connsiteY129" fmla="*/ 2095500 h 2667346"/>
              <a:gd name="connsiteX130" fmla="*/ 593725 w 628650"/>
              <a:gd name="connsiteY130" fmla="*/ 1955800 h 2667346"/>
              <a:gd name="connsiteX131" fmla="*/ 628650 w 628650"/>
              <a:gd name="connsiteY131" fmla="*/ 1990725 h 2667346"/>
              <a:gd name="connsiteX132" fmla="*/ 593725 w 628650"/>
              <a:gd name="connsiteY132" fmla="*/ 2025650 h 2667346"/>
              <a:gd name="connsiteX133" fmla="*/ 558800 w 628650"/>
              <a:gd name="connsiteY133" fmla="*/ 1990725 h 2667346"/>
              <a:gd name="connsiteX134" fmla="*/ 593725 w 628650"/>
              <a:gd name="connsiteY134" fmla="*/ 1955800 h 2667346"/>
              <a:gd name="connsiteX135" fmla="*/ 454025 w 628650"/>
              <a:gd name="connsiteY135" fmla="*/ 1955800 h 2667346"/>
              <a:gd name="connsiteX136" fmla="*/ 488950 w 628650"/>
              <a:gd name="connsiteY136" fmla="*/ 1990725 h 2667346"/>
              <a:gd name="connsiteX137" fmla="*/ 454025 w 628650"/>
              <a:gd name="connsiteY137" fmla="*/ 2025650 h 2667346"/>
              <a:gd name="connsiteX138" fmla="*/ 419100 w 628650"/>
              <a:gd name="connsiteY138" fmla="*/ 1990725 h 2667346"/>
              <a:gd name="connsiteX139" fmla="*/ 454025 w 628650"/>
              <a:gd name="connsiteY139" fmla="*/ 1955800 h 2667346"/>
              <a:gd name="connsiteX140" fmla="*/ 314325 w 628650"/>
              <a:gd name="connsiteY140" fmla="*/ 1955800 h 2667346"/>
              <a:gd name="connsiteX141" fmla="*/ 349250 w 628650"/>
              <a:gd name="connsiteY141" fmla="*/ 1990725 h 2667346"/>
              <a:gd name="connsiteX142" fmla="*/ 314325 w 628650"/>
              <a:gd name="connsiteY142" fmla="*/ 2025650 h 2667346"/>
              <a:gd name="connsiteX143" fmla="*/ 279400 w 628650"/>
              <a:gd name="connsiteY143" fmla="*/ 1990725 h 2667346"/>
              <a:gd name="connsiteX144" fmla="*/ 314325 w 628650"/>
              <a:gd name="connsiteY144" fmla="*/ 1955800 h 2667346"/>
              <a:gd name="connsiteX145" fmla="*/ 174625 w 628650"/>
              <a:gd name="connsiteY145" fmla="*/ 1955800 h 2667346"/>
              <a:gd name="connsiteX146" fmla="*/ 209550 w 628650"/>
              <a:gd name="connsiteY146" fmla="*/ 1990725 h 2667346"/>
              <a:gd name="connsiteX147" fmla="*/ 174625 w 628650"/>
              <a:gd name="connsiteY147" fmla="*/ 2025650 h 2667346"/>
              <a:gd name="connsiteX148" fmla="*/ 139700 w 628650"/>
              <a:gd name="connsiteY148" fmla="*/ 1990725 h 2667346"/>
              <a:gd name="connsiteX149" fmla="*/ 174625 w 628650"/>
              <a:gd name="connsiteY149" fmla="*/ 1955800 h 2667346"/>
              <a:gd name="connsiteX150" fmla="*/ 34925 w 628650"/>
              <a:gd name="connsiteY150" fmla="*/ 1955800 h 2667346"/>
              <a:gd name="connsiteX151" fmla="*/ 69850 w 628650"/>
              <a:gd name="connsiteY151" fmla="*/ 1990725 h 2667346"/>
              <a:gd name="connsiteX152" fmla="*/ 34925 w 628650"/>
              <a:gd name="connsiteY152" fmla="*/ 2025650 h 2667346"/>
              <a:gd name="connsiteX153" fmla="*/ 0 w 628650"/>
              <a:gd name="connsiteY153" fmla="*/ 1990725 h 2667346"/>
              <a:gd name="connsiteX154" fmla="*/ 34925 w 628650"/>
              <a:gd name="connsiteY154" fmla="*/ 1955800 h 2667346"/>
              <a:gd name="connsiteX155" fmla="*/ 593725 w 628650"/>
              <a:gd name="connsiteY155" fmla="*/ 1816100 h 2667346"/>
              <a:gd name="connsiteX156" fmla="*/ 628650 w 628650"/>
              <a:gd name="connsiteY156" fmla="*/ 1851025 h 2667346"/>
              <a:gd name="connsiteX157" fmla="*/ 593725 w 628650"/>
              <a:gd name="connsiteY157" fmla="*/ 1885950 h 2667346"/>
              <a:gd name="connsiteX158" fmla="*/ 558800 w 628650"/>
              <a:gd name="connsiteY158" fmla="*/ 1851025 h 2667346"/>
              <a:gd name="connsiteX159" fmla="*/ 593725 w 628650"/>
              <a:gd name="connsiteY159" fmla="*/ 1816100 h 2667346"/>
              <a:gd name="connsiteX160" fmla="*/ 454025 w 628650"/>
              <a:gd name="connsiteY160" fmla="*/ 1816100 h 2667346"/>
              <a:gd name="connsiteX161" fmla="*/ 488950 w 628650"/>
              <a:gd name="connsiteY161" fmla="*/ 1851025 h 2667346"/>
              <a:gd name="connsiteX162" fmla="*/ 454025 w 628650"/>
              <a:gd name="connsiteY162" fmla="*/ 1885950 h 2667346"/>
              <a:gd name="connsiteX163" fmla="*/ 419100 w 628650"/>
              <a:gd name="connsiteY163" fmla="*/ 1851025 h 2667346"/>
              <a:gd name="connsiteX164" fmla="*/ 454025 w 628650"/>
              <a:gd name="connsiteY164" fmla="*/ 1816100 h 2667346"/>
              <a:gd name="connsiteX165" fmla="*/ 314325 w 628650"/>
              <a:gd name="connsiteY165" fmla="*/ 1816100 h 2667346"/>
              <a:gd name="connsiteX166" fmla="*/ 349250 w 628650"/>
              <a:gd name="connsiteY166" fmla="*/ 1851025 h 2667346"/>
              <a:gd name="connsiteX167" fmla="*/ 314325 w 628650"/>
              <a:gd name="connsiteY167" fmla="*/ 1885950 h 2667346"/>
              <a:gd name="connsiteX168" fmla="*/ 279400 w 628650"/>
              <a:gd name="connsiteY168" fmla="*/ 1851025 h 2667346"/>
              <a:gd name="connsiteX169" fmla="*/ 314325 w 628650"/>
              <a:gd name="connsiteY169" fmla="*/ 1816100 h 2667346"/>
              <a:gd name="connsiteX170" fmla="*/ 174625 w 628650"/>
              <a:gd name="connsiteY170" fmla="*/ 1816100 h 2667346"/>
              <a:gd name="connsiteX171" fmla="*/ 209550 w 628650"/>
              <a:gd name="connsiteY171" fmla="*/ 1851025 h 2667346"/>
              <a:gd name="connsiteX172" fmla="*/ 174625 w 628650"/>
              <a:gd name="connsiteY172" fmla="*/ 1885950 h 2667346"/>
              <a:gd name="connsiteX173" fmla="*/ 139700 w 628650"/>
              <a:gd name="connsiteY173" fmla="*/ 1851025 h 2667346"/>
              <a:gd name="connsiteX174" fmla="*/ 174625 w 628650"/>
              <a:gd name="connsiteY174" fmla="*/ 1816100 h 2667346"/>
              <a:gd name="connsiteX175" fmla="*/ 34925 w 628650"/>
              <a:gd name="connsiteY175" fmla="*/ 1816100 h 2667346"/>
              <a:gd name="connsiteX176" fmla="*/ 69850 w 628650"/>
              <a:gd name="connsiteY176" fmla="*/ 1851025 h 2667346"/>
              <a:gd name="connsiteX177" fmla="*/ 34925 w 628650"/>
              <a:gd name="connsiteY177" fmla="*/ 1885950 h 2667346"/>
              <a:gd name="connsiteX178" fmla="*/ 0 w 628650"/>
              <a:gd name="connsiteY178" fmla="*/ 1851025 h 2667346"/>
              <a:gd name="connsiteX179" fmla="*/ 34925 w 628650"/>
              <a:gd name="connsiteY179" fmla="*/ 1816100 h 2667346"/>
              <a:gd name="connsiteX180" fmla="*/ 593725 w 628650"/>
              <a:gd name="connsiteY180" fmla="*/ 1676400 h 2667346"/>
              <a:gd name="connsiteX181" fmla="*/ 628650 w 628650"/>
              <a:gd name="connsiteY181" fmla="*/ 1711325 h 2667346"/>
              <a:gd name="connsiteX182" fmla="*/ 593725 w 628650"/>
              <a:gd name="connsiteY182" fmla="*/ 1746250 h 2667346"/>
              <a:gd name="connsiteX183" fmla="*/ 558800 w 628650"/>
              <a:gd name="connsiteY183" fmla="*/ 1711325 h 2667346"/>
              <a:gd name="connsiteX184" fmla="*/ 593725 w 628650"/>
              <a:gd name="connsiteY184" fmla="*/ 1676400 h 2667346"/>
              <a:gd name="connsiteX185" fmla="*/ 454025 w 628650"/>
              <a:gd name="connsiteY185" fmla="*/ 1676400 h 2667346"/>
              <a:gd name="connsiteX186" fmla="*/ 488950 w 628650"/>
              <a:gd name="connsiteY186" fmla="*/ 1711325 h 2667346"/>
              <a:gd name="connsiteX187" fmla="*/ 454025 w 628650"/>
              <a:gd name="connsiteY187" fmla="*/ 1746250 h 2667346"/>
              <a:gd name="connsiteX188" fmla="*/ 419100 w 628650"/>
              <a:gd name="connsiteY188" fmla="*/ 1711325 h 2667346"/>
              <a:gd name="connsiteX189" fmla="*/ 454025 w 628650"/>
              <a:gd name="connsiteY189" fmla="*/ 1676400 h 2667346"/>
              <a:gd name="connsiteX190" fmla="*/ 314325 w 628650"/>
              <a:gd name="connsiteY190" fmla="*/ 1676400 h 2667346"/>
              <a:gd name="connsiteX191" fmla="*/ 349250 w 628650"/>
              <a:gd name="connsiteY191" fmla="*/ 1711325 h 2667346"/>
              <a:gd name="connsiteX192" fmla="*/ 314325 w 628650"/>
              <a:gd name="connsiteY192" fmla="*/ 1746250 h 2667346"/>
              <a:gd name="connsiteX193" fmla="*/ 279400 w 628650"/>
              <a:gd name="connsiteY193" fmla="*/ 1711325 h 2667346"/>
              <a:gd name="connsiteX194" fmla="*/ 314325 w 628650"/>
              <a:gd name="connsiteY194" fmla="*/ 1676400 h 2667346"/>
              <a:gd name="connsiteX195" fmla="*/ 174625 w 628650"/>
              <a:gd name="connsiteY195" fmla="*/ 1676400 h 2667346"/>
              <a:gd name="connsiteX196" fmla="*/ 209550 w 628650"/>
              <a:gd name="connsiteY196" fmla="*/ 1711325 h 2667346"/>
              <a:gd name="connsiteX197" fmla="*/ 174625 w 628650"/>
              <a:gd name="connsiteY197" fmla="*/ 1746250 h 2667346"/>
              <a:gd name="connsiteX198" fmla="*/ 139700 w 628650"/>
              <a:gd name="connsiteY198" fmla="*/ 1711325 h 2667346"/>
              <a:gd name="connsiteX199" fmla="*/ 174625 w 628650"/>
              <a:gd name="connsiteY199" fmla="*/ 1676400 h 2667346"/>
              <a:gd name="connsiteX200" fmla="*/ 34925 w 628650"/>
              <a:gd name="connsiteY200" fmla="*/ 1676400 h 2667346"/>
              <a:gd name="connsiteX201" fmla="*/ 69850 w 628650"/>
              <a:gd name="connsiteY201" fmla="*/ 1711325 h 2667346"/>
              <a:gd name="connsiteX202" fmla="*/ 34925 w 628650"/>
              <a:gd name="connsiteY202" fmla="*/ 1746250 h 2667346"/>
              <a:gd name="connsiteX203" fmla="*/ 0 w 628650"/>
              <a:gd name="connsiteY203" fmla="*/ 1711325 h 2667346"/>
              <a:gd name="connsiteX204" fmla="*/ 34925 w 628650"/>
              <a:gd name="connsiteY204" fmla="*/ 1676400 h 2667346"/>
              <a:gd name="connsiteX205" fmla="*/ 593725 w 628650"/>
              <a:gd name="connsiteY205" fmla="*/ 1536700 h 2667346"/>
              <a:gd name="connsiteX206" fmla="*/ 628650 w 628650"/>
              <a:gd name="connsiteY206" fmla="*/ 1571625 h 2667346"/>
              <a:gd name="connsiteX207" fmla="*/ 593725 w 628650"/>
              <a:gd name="connsiteY207" fmla="*/ 1606550 h 2667346"/>
              <a:gd name="connsiteX208" fmla="*/ 558800 w 628650"/>
              <a:gd name="connsiteY208" fmla="*/ 1571625 h 2667346"/>
              <a:gd name="connsiteX209" fmla="*/ 593725 w 628650"/>
              <a:gd name="connsiteY209" fmla="*/ 1536700 h 2667346"/>
              <a:gd name="connsiteX210" fmla="*/ 454025 w 628650"/>
              <a:gd name="connsiteY210" fmla="*/ 1536700 h 2667346"/>
              <a:gd name="connsiteX211" fmla="*/ 488950 w 628650"/>
              <a:gd name="connsiteY211" fmla="*/ 1571625 h 2667346"/>
              <a:gd name="connsiteX212" fmla="*/ 454025 w 628650"/>
              <a:gd name="connsiteY212" fmla="*/ 1606550 h 2667346"/>
              <a:gd name="connsiteX213" fmla="*/ 419100 w 628650"/>
              <a:gd name="connsiteY213" fmla="*/ 1571625 h 2667346"/>
              <a:gd name="connsiteX214" fmla="*/ 454025 w 628650"/>
              <a:gd name="connsiteY214" fmla="*/ 1536700 h 2667346"/>
              <a:gd name="connsiteX215" fmla="*/ 314325 w 628650"/>
              <a:gd name="connsiteY215" fmla="*/ 1536700 h 2667346"/>
              <a:gd name="connsiteX216" fmla="*/ 349250 w 628650"/>
              <a:gd name="connsiteY216" fmla="*/ 1571625 h 2667346"/>
              <a:gd name="connsiteX217" fmla="*/ 314325 w 628650"/>
              <a:gd name="connsiteY217" fmla="*/ 1606550 h 2667346"/>
              <a:gd name="connsiteX218" fmla="*/ 279400 w 628650"/>
              <a:gd name="connsiteY218" fmla="*/ 1571625 h 2667346"/>
              <a:gd name="connsiteX219" fmla="*/ 314325 w 628650"/>
              <a:gd name="connsiteY219" fmla="*/ 1536700 h 2667346"/>
              <a:gd name="connsiteX220" fmla="*/ 174625 w 628650"/>
              <a:gd name="connsiteY220" fmla="*/ 1536700 h 2667346"/>
              <a:gd name="connsiteX221" fmla="*/ 209550 w 628650"/>
              <a:gd name="connsiteY221" fmla="*/ 1571625 h 2667346"/>
              <a:gd name="connsiteX222" fmla="*/ 174625 w 628650"/>
              <a:gd name="connsiteY222" fmla="*/ 1606550 h 2667346"/>
              <a:gd name="connsiteX223" fmla="*/ 139700 w 628650"/>
              <a:gd name="connsiteY223" fmla="*/ 1571625 h 2667346"/>
              <a:gd name="connsiteX224" fmla="*/ 174625 w 628650"/>
              <a:gd name="connsiteY224" fmla="*/ 1536700 h 2667346"/>
              <a:gd name="connsiteX225" fmla="*/ 34925 w 628650"/>
              <a:gd name="connsiteY225" fmla="*/ 1536700 h 2667346"/>
              <a:gd name="connsiteX226" fmla="*/ 69850 w 628650"/>
              <a:gd name="connsiteY226" fmla="*/ 1571625 h 2667346"/>
              <a:gd name="connsiteX227" fmla="*/ 34925 w 628650"/>
              <a:gd name="connsiteY227" fmla="*/ 1606550 h 2667346"/>
              <a:gd name="connsiteX228" fmla="*/ 0 w 628650"/>
              <a:gd name="connsiteY228" fmla="*/ 1571625 h 2667346"/>
              <a:gd name="connsiteX229" fmla="*/ 34925 w 628650"/>
              <a:gd name="connsiteY229" fmla="*/ 1536700 h 2667346"/>
              <a:gd name="connsiteX230" fmla="*/ 593725 w 628650"/>
              <a:gd name="connsiteY230" fmla="*/ 1397000 h 2667346"/>
              <a:gd name="connsiteX231" fmla="*/ 628650 w 628650"/>
              <a:gd name="connsiteY231" fmla="*/ 1431925 h 2667346"/>
              <a:gd name="connsiteX232" fmla="*/ 593725 w 628650"/>
              <a:gd name="connsiteY232" fmla="*/ 1466850 h 2667346"/>
              <a:gd name="connsiteX233" fmla="*/ 558800 w 628650"/>
              <a:gd name="connsiteY233" fmla="*/ 1431925 h 2667346"/>
              <a:gd name="connsiteX234" fmla="*/ 593725 w 628650"/>
              <a:gd name="connsiteY234" fmla="*/ 1397000 h 2667346"/>
              <a:gd name="connsiteX235" fmla="*/ 454025 w 628650"/>
              <a:gd name="connsiteY235" fmla="*/ 1397000 h 2667346"/>
              <a:gd name="connsiteX236" fmla="*/ 488950 w 628650"/>
              <a:gd name="connsiteY236" fmla="*/ 1431925 h 2667346"/>
              <a:gd name="connsiteX237" fmla="*/ 454025 w 628650"/>
              <a:gd name="connsiteY237" fmla="*/ 1466850 h 2667346"/>
              <a:gd name="connsiteX238" fmla="*/ 419100 w 628650"/>
              <a:gd name="connsiteY238" fmla="*/ 1431925 h 2667346"/>
              <a:gd name="connsiteX239" fmla="*/ 454025 w 628650"/>
              <a:gd name="connsiteY239" fmla="*/ 1397000 h 2667346"/>
              <a:gd name="connsiteX240" fmla="*/ 314325 w 628650"/>
              <a:gd name="connsiteY240" fmla="*/ 1397000 h 2667346"/>
              <a:gd name="connsiteX241" fmla="*/ 349250 w 628650"/>
              <a:gd name="connsiteY241" fmla="*/ 1431925 h 2667346"/>
              <a:gd name="connsiteX242" fmla="*/ 314325 w 628650"/>
              <a:gd name="connsiteY242" fmla="*/ 1466850 h 2667346"/>
              <a:gd name="connsiteX243" fmla="*/ 279400 w 628650"/>
              <a:gd name="connsiteY243" fmla="*/ 1431925 h 2667346"/>
              <a:gd name="connsiteX244" fmla="*/ 314325 w 628650"/>
              <a:gd name="connsiteY244" fmla="*/ 1397000 h 2667346"/>
              <a:gd name="connsiteX245" fmla="*/ 174625 w 628650"/>
              <a:gd name="connsiteY245" fmla="*/ 1397000 h 2667346"/>
              <a:gd name="connsiteX246" fmla="*/ 209550 w 628650"/>
              <a:gd name="connsiteY246" fmla="*/ 1431925 h 2667346"/>
              <a:gd name="connsiteX247" fmla="*/ 174625 w 628650"/>
              <a:gd name="connsiteY247" fmla="*/ 1466850 h 2667346"/>
              <a:gd name="connsiteX248" fmla="*/ 139700 w 628650"/>
              <a:gd name="connsiteY248" fmla="*/ 1431925 h 2667346"/>
              <a:gd name="connsiteX249" fmla="*/ 174625 w 628650"/>
              <a:gd name="connsiteY249" fmla="*/ 1397000 h 2667346"/>
              <a:gd name="connsiteX250" fmla="*/ 34925 w 628650"/>
              <a:gd name="connsiteY250" fmla="*/ 1397000 h 2667346"/>
              <a:gd name="connsiteX251" fmla="*/ 69850 w 628650"/>
              <a:gd name="connsiteY251" fmla="*/ 1431925 h 2667346"/>
              <a:gd name="connsiteX252" fmla="*/ 34925 w 628650"/>
              <a:gd name="connsiteY252" fmla="*/ 1466850 h 2667346"/>
              <a:gd name="connsiteX253" fmla="*/ 0 w 628650"/>
              <a:gd name="connsiteY253" fmla="*/ 1431925 h 2667346"/>
              <a:gd name="connsiteX254" fmla="*/ 34925 w 628650"/>
              <a:gd name="connsiteY254" fmla="*/ 1397000 h 2667346"/>
              <a:gd name="connsiteX255" fmla="*/ 593725 w 628650"/>
              <a:gd name="connsiteY255" fmla="*/ 1257300 h 2667346"/>
              <a:gd name="connsiteX256" fmla="*/ 628650 w 628650"/>
              <a:gd name="connsiteY256" fmla="*/ 1292225 h 2667346"/>
              <a:gd name="connsiteX257" fmla="*/ 593725 w 628650"/>
              <a:gd name="connsiteY257" fmla="*/ 1327150 h 2667346"/>
              <a:gd name="connsiteX258" fmla="*/ 558800 w 628650"/>
              <a:gd name="connsiteY258" fmla="*/ 1292225 h 2667346"/>
              <a:gd name="connsiteX259" fmla="*/ 593725 w 628650"/>
              <a:gd name="connsiteY259" fmla="*/ 1257300 h 2667346"/>
              <a:gd name="connsiteX260" fmla="*/ 454025 w 628650"/>
              <a:gd name="connsiteY260" fmla="*/ 1257300 h 2667346"/>
              <a:gd name="connsiteX261" fmla="*/ 488950 w 628650"/>
              <a:gd name="connsiteY261" fmla="*/ 1292225 h 2667346"/>
              <a:gd name="connsiteX262" fmla="*/ 454025 w 628650"/>
              <a:gd name="connsiteY262" fmla="*/ 1327150 h 2667346"/>
              <a:gd name="connsiteX263" fmla="*/ 419100 w 628650"/>
              <a:gd name="connsiteY263" fmla="*/ 1292225 h 2667346"/>
              <a:gd name="connsiteX264" fmla="*/ 454025 w 628650"/>
              <a:gd name="connsiteY264" fmla="*/ 1257300 h 2667346"/>
              <a:gd name="connsiteX265" fmla="*/ 314325 w 628650"/>
              <a:gd name="connsiteY265" fmla="*/ 1257300 h 2667346"/>
              <a:gd name="connsiteX266" fmla="*/ 349250 w 628650"/>
              <a:gd name="connsiteY266" fmla="*/ 1292225 h 2667346"/>
              <a:gd name="connsiteX267" fmla="*/ 314325 w 628650"/>
              <a:gd name="connsiteY267" fmla="*/ 1327150 h 2667346"/>
              <a:gd name="connsiteX268" fmla="*/ 279400 w 628650"/>
              <a:gd name="connsiteY268" fmla="*/ 1292225 h 2667346"/>
              <a:gd name="connsiteX269" fmla="*/ 314325 w 628650"/>
              <a:gd name="connsiteY269" fmla="*/ 1257300 h 2667346"/>
              <a:gd name="connsiteX270" fmla="*/ 174625 w 628650"/>
              <a:gd name="connsiteY270" fmla="*/ 1257300 h 2667346"/>
              <a:gd name="connsiteX271" fmla="*/ 209550 w 628650"/>
              <a:gd name="connsiteY271" fmla="*/ 1292225 h 2667346"/>
              <a:gd name="connsiteX272" fmla="*/ 174625 w 628650"/>
              <a:gd name="connsiteY272" fmla="*/ 1327150 h 2667346"/>
              <a:gd name="connsiteX273" fmla="*/ 139700 w 628650"/>
              <a:gd name="connsiteY273" fmla="*/ 1292225 h 2667346"/>
              <a:gd name="connsiteX274" fmla="*/ 174625 w 628650"/>
              <a:gd name="connsiteY274" fmla="*/ 1257300 h 2667346"/>
              <a:gd name="connsiteX275" fmla="*/ 34925 w 628650"/>
              <a:gd name="connsiteY275" fmla="*/ 1257300 h 2667346"/>
              <a:gd name="connsiteX276" fmla="*/ 69850 w 628650"/>
              <a:gd name="connsiteY276" fmla="*/ 1292225 h 2667346"/>
              <a:gd name="connsiteX277" fmla="*/ 34925 w 628650"/>
              <a:gd name="connsiteY277" fmla="*/ 1327150 h 2667346"/>
              <a:gd name="connsiteX278" fmla="*/ 0 w 628650"/>
              <a:gd name="connsiteY278" fmla="*/ 1292225 h 2667346"/>
              <a:gd name="connsiteX279" fmla="*/ 34925 w 628650"/>
              <a:gd name="connsiteY279" fmla="*/ 1257300 h 2667346"/>
              <a:gd name="connsiteX280" fmla="*/ 593725 w 628650"/>
              <a:gd name="connsiteY280" fmla="*/ 1117600 h 2667346"/>
              <a:gd name="connsiteX281" fmla="*/ 628650 w 628650"/>
              <a:gd name="connsiteY281" fmla="*/ 1152525 h 2667346"/>
              <a:gd name="connsiteX282" fmla="*/ 593725 w 628650"/>
              <a:gd name="connsiteY282" fmla="*/ 1187450 h 2667346"/>
              <a:gd name="connsiteX283" fmla="*/ 558800 w 628650"/>
              <a:gd name="connsiteY283" fmla="*/ 1152525 h 2667346"/>
              <a:gd name="connsiteX284" fmla="*/ 593725 w 628650"/>
              <a:gd name="connsiteY284" fmla="*/ 1117600 h 2667346"/>
              <a:gd name="connsiteX285" fmla="*/ 454025 w 628650"/>
              <a:gd name="connsiteY285" fmla="*/ 1117600 h 2667346"/>
              <a:gd name="connsiteX286" fmla="*/ 488950 w 628650"/>
              <a:gd name="connsiteY286" fmla="*/ 1152525 h 2667346"/>
              <a:gd name="connsiteX287" fmla="*/ 454025 w 628650"/>
              <a:gd name="connsiteY287" fmla="*/ 1187450 h 2667346"/>
              <a:gd name="connsiteX288" fmla="*/ 419100 w 628650"/>
              <a:gd name="connsiteY288" fmla="*/ 1152525 h 2667346"/>
              <a:gd name="connsiteX289" fmla="*/ 454025 w 628650"/>
              <a:gd name="connsiteY289" fmla="*/ 1117600 h 2667346"/>
              <a:gd name="connsiteX290" fmla="*/ 314325 w 628650"/>
              <a:gd name="connsiteY290" fmla="*/ 1117600 h 2667346"/>
              <a:gd name="connsiteX291" fmla="*/ 349250 w 628650"/>
              <a:gd name="connsiteY291" fmla="*/ 1152525 h 2667346"/>
              <a:gd name="connsiteX292" fmla="*/ 314325 w 628650"/>
              <a:gd name="connsiteY292" fmla="*/ 1187450 h 2667346"/>
              <a:gd name="connsiteX293" fmla="*/ 279400 w 628650"/>
              <a:gd name="connsiteY293" fmla="*/ 1152525 h 2667346"/>
              <a:gd name="connsiteX294" fmla="*/ 314325 w 628650"/>
              <a:gd name="connsiteY294" fmla="*/ 1117600 h 2667346"/>
              <a:gd name="connsiteX295" fmla="*/ 174625 w 628650"/>
              <a:gd name="connsiteY295" fmla="*/ 1117600 h 2667346"/>
              <a:gd name="connsiteX296" fmla="*/ 209550 w 628650"/>
              <a:gd name="connsiteY296" fmla="*/ 1152525 h 2667346"/>
              <a:gd name="connsiteX297" fmla="*/ 174625 w 628650"/>
              <a:gd name="connsiteY297" fmla="*/ 1187450 h 2667346"/>
              <a:gd name="connsiteX298" fmla="*/ 139700 w 628650"/>
              <a:gd name="connsiteY298" fmla="*/ 1152525 h 2667346"/>
              <a:gd name="connsiteX299" fmla="*/ 174625 w 628650"/>
              <a:gd name="connsiteY299" fmla="*/ 1117600 h 2667346"/>
              <a:gd name="connsiteX300" fmla="*/ 34925 w 628650"/>
              <a:gd name="connsiteY300" fmla="*/ 1117600 h 2667346"/>
              <a:gd name="connsiteX301" fmla="*/ 69850 w 628650"/>
              <a:gd name="connsiteY301" fmla="*/ 1152525 h 2667346"/>
              <a:gd name="connsiteX302" fmla="*/ 34925 w 628650"/>
              <a:gd name="connsiteY302" fmla="*/ 1187450 h 2667346"/>
              <a:gd name="connsiteX303" fmla="*/ 0 w 628650"/>
              <a:gd name="connsiteY303" fmla="*/ 1152525 h 2667346"/>
              <a:gd name="connsiteX304" fmla="*/ 34925 w 628650"/>
              <a:gd name="connsiteY304" fmla="*/ 1117600 h 2667346"/>
              <a:gd name="connsiteX305" fmla="*/ 593725 w 628650"/>
              <a:gd name="connsiteY305" fmla="*/ 977900 h 2667346"/>
              <a:gd name="connsiteX306" fmla="*/ 628650 w 628650"/>
              <a:gd name="connsiteY306" fmla="*/ 1012825 h 2667346"/>
              <a:gd name="connsiteX307" fmla="*/ 593725 w 628650"/>
              <a:gd name="connsiteY307" fmla="*/ 1047750 h 2667346"/>
              <a:gd name="connsiteX308" fmla="*/ 558800 w 628650"/>
              <a:gd name="connsiteY308" fmla="*/ 1012825 h 2667346"/>
              <a:gd name="connsiteX309" fmla="*/ 593725 w 628650"/>
              <a:gd name="connsiteY309" fmla="*/ 977900 h 2667346"/>
              <a:gd name="connsiteX310" fmla="*/ 454025 w 628650"/>
              <a:gd name="connsiteY310" fmla="*/ 977900 h 2667346"/>
              <a:gd name="connsiteX311" fmla="*/ 488950 w 628650"/>
              <a:gd name="connsiteY311" fmla="*/ 1012825 h 2667346"/>
              <a:gd name="connsiteX312" fmla="*/ 454025 w 628650"/>
              <a:gd name="connsiteY312" fmla="*/ 1047750 h 2667346"/>
              <a:gd name="connsiteX313" fmla="*/ 419100 w 628650"/>
              <a:gd name="connsiteY313" fmla="*/ 1012825 h 2667346"/>
              <a:gd name="connsiteX314" fmla="*/ 454025 w 628650"/>
              <a:gd name="connsiteY314" fmla="*/ 977900 h 2667346"/>
              <a:gd name="connsiteX315" fmla="*/ 314325 w 628650"/>
              <a:gd name="connsiteY315" fmla="*/ 977900 h 2667346"/>
              <a:gd name="connsiteX316" fmla="*/ 349250 w 628650"/>
              <a:gd name="connsiteY316" fmla="*/ 1012825 h 2667346"/>
              <a:gd name="connsiteX317" fmla="*/ 314325 w 628650"/>
              <a:gd name="connsiteY317" fmla="*/ 1047750 h 2667346"/>
              <a:gd name="connsiteX318" fmla="*/ 279400 w 628650"/>
              <a:gd name="connsiteY318" fmla="*/ 1012825 h 2667346"/>
              <a:gd name="connsiteX319" fmla="*/ 314325 w 628650"/>
              <a:gd name="connsiteY319" fmla="*/ 977900 h 2667346"/>
              <a:gd name="connsiteX320" fmla="*/ 174625 w 628650"/>
              <a:gd name="connsiteY320" fmla="*/ 977900 h 2667346"/>
              <a:gd name="connsiteX321" fmla="*/ 209550 w 628650"/>
              <a:gd name="connsiteY321" fmla="*/ 1012825 h 2667346"/>
              <a:gd name="connsiteX322" fmla="*/ 174625 w 628650"/>
              <a:gd name="connsiteY322" fmla="*/ 1047750 h 2667346"/>
              <a:gd name="connsiteX323" fmla="*/ 139700 w 628650"/>
              <a:gd name="connsiteY323" fmla="*/ 1012825 h 2667346"/>
              <a:gd name="connsiteX324" fmla="*/ 174625 w 628650"/>
              <a:gd name="connsiteY324" fmla="*/ 977900 h 2667346"/>
              <a:gd name="connsiteX325" fmla="*/ 34925 w 628650"/>
              <a:gd name="connsiteY325" fmla="*/ 977900 h 2667346"/>
              <a:gd name="connsiteX326" fmla="*/ 69850 w 628650"/>
              <a:gd name="connsiteY326" fmla="*/ 1012825 h 2667346"/>
              <a:gd name="connsiteX327" fmla="*/ 34925 w 628650"/>
              <a:gd name="connsiteY327" fmla="*/ 1047750 h 2667346"/>
              <a:gd name="connsiteX328" fmla="*/ 0 w 628650"/>
              <a:gd name="connsiteY328" fmla="*/ 1012825 h 2667346"/>
              <a:gd name="connsiteX329" fmla="*/ 34925 w 628650"/>
              <a:gd name="connsiteY329" fmla="*/ 977900 h 2667346"/>
              <a:gd name="connsiteX330" fmla="*/ 593725 w 628650"/>
              <a:gd name="connsiteY330" fmla="*/ 838200 h 2667346"/>
              <a:gd name="connsiteX331" fmla="*/ 628650 w 628650"/>
              <a:gd name="connsiteY331" fmla="*/ 873125 h 2667346"/>
              <a:gd name="connsiteX332" fmla="*/ 593725 w 628650"/>
              <a:gd name="connsiteY332" fmla="*/ 908050 h 2667346"/>
              <a:gd name="connsiteX333" fmla="*/ 558800 w 628650"/>
              <a:gd name="connsiteY333" fmla="*/ 873125 h 2667346"/>
              <a:gd name="connsiteX334" fmla="*/ 593725 w 628650"/>
              <a:gd name="connsiteY334" fmla="*/ 838200 h 2667346"/>
              <a:gd name="connsiteX335" fmla="*/ 454025 w 628650"/>
              <a:gd name="connsiteY335" fmla="*/ 838200 h 2667346"/>
              <a:gd name="connsiteX336" fmla="*/ 488950 w 628650"/>
              <a:gd name="connsiteY336" fmla="*/ 873125 h 2667346"/>
              <a:gd name="connsiteX337" fmla="*/ 454025 w 628650"/>
              <a:gd name="connsiteY337" fmla="*/ 908050 h 2667346"/>
              <a:gd name="connsiteX338" fmla="*/ 419100 w 628650"/>
              <a:gd name="connsiteY338" fmla="*/ 873125 h 2667346"/>
              <a:gd name="connsiteX339" fmla="*/ 454025 w 628650"/>
              <a:gd name="connsiteY339" fmla="*/ 838200 h 2667346"/>
              <a:gd name="connsiteX340" fmla="*/ 314325 w 628650"/>
              <a:gd name="connsiteY340" fmla="*/ 838200 h 2667346"/>
              <a:gd name="connsiteX341" fmla="*/ 349250 w 628650"/>
              <a:gd name="connsiteY341" fmla="*/ 873125 h 2667346"/>
              <a:gd name="connsiteX342" fmla="*/ 314325 w 628650"/>
              <a:gd name="connsiteY342" fmla="*/ 908050 h 2667346"/>
              <a:gd name="connsiteX343" fmla="*/ 279400 w 628650"/>
              <a:gd name="connsiteY343" fmla="*/ 873125 h 2667346"/>
              <a:gd name="connsiteX344" fmla="*/ 314325 w 628650"/>
              <a:gd name="connsiteY344" fmla="*/ 838200 h 2667346"/>
              <a:gd name="connsiteX345" fmla="*/ 174625 w 628650"/>
              <a:gd name="connsiteY345" fmla="*/ 838200 h 2667346"/>
              <a:gd name="connsiteX346" fmla="*/ 209550 w 628650"/>
              <a:gd name="connsiteY346" fmla="*/ 873125 h 2667346"/>
              <a:gd name="connsiteX347" fmla="*/ 174625 w 628650"/>
              <a:gd name="connsiteY347" fmla="*/ 908050 h 2667346"/>
              <a:gd name="connsiteX348" fmla="*/ 139700 w 628650"/>
              <a:gd name="connsiteY348" fmla="*/ 873125 h 2667346"/>
              <a:gd name="connsiteX349" fmla="*/ 174625 w 628650"/>
              <a:gd name="connsiteY349" fmla="*/ 838200 h 2667346"/>
              <a:gd name="connsiteX350" fmla="*/ 34925 w 628650"/>
              <a:gd name="connsiteY350" fmla="*/ 838200 h 2667346"/>
              <a:gd name="connsiteX351" fmla="*/ 69850 w 628650"/>
              <a:gd name="connsiteY351" fmla="*/ 873125 h 2667346"/>
              <a:gd name="connsiteX352" fmla="*/ 34925 w 628650"/>
              <a:gd name="connsiteY352" fmla="*/ 908050 h 2667346"/>
              <a:gd name="connsiteX353" fmla="*/ 0 w 628650"/>
              <a:gd name="connsiteY353" fmla="*/ 873125 h 2667346"/>
              <a:gd name="connsiteX354" fmla="*/ 34925 w 628650"/>
              <a:gd name="connsiteY354" fmla="*/ 838200 h 2667346"/>
              <a:gd name="connsiteX355" fmla="*/ 593725 w 628650"/>
              <a:gd name="connsiteY355" fmla="*/ 698500 h 2667346"/>
              <a:gd name="connsiteX356" fmla="*/ 628650 w 628650"/>
              <a:gd name="connsiteY356" fmla="*/ 733425 h 2667346"/>
              <a:gd name="connsiteX357" fmla="*/ 593725 w 628650"/>
              <a:gd name="connsiteY357" fmla="*/ 768350 h 2667346"/>
              <a:gd name="connsiteX358" fmla="*/ 558800 w 628650"/>
              <a:gd name="connsiteY358" fmla="*/ 733425 h 2667346"/>
              <a:gd name="connsiteX359" fmla="*/ 593725 w 628650"/>
              <a:gd name="connsiteY359" fmla="*/ 698500 h 2667346"/>
              <a:gd name="connsiteX360" fmla="*/ 454025 w 628650"/>
              <a:gd name="connsiteY360" fmla="*/ 698500 h 2667346"/>
              <a:gd name="connsiteX361" fmla="*/ 488950 w 628650"/>
              <a:gd name="connsiteY361" fmla="*/ 733425 h 2667346"/>
              <a:gd name="connsiteX362" fmla="*/ 454025 w 628650"/>
              <a:gd name="connsiteY362" fmla="*/ 768350 h 2667346"/>
              <a:gd name="connsiteX363" fmla="*/ 419100 w 628650"/>
              <a:gd name="connsiteY363" fmla="*/ 733425 h 2667346"/>
              <a:gd name="connsiteX364" fmla="*/ 454025 w 628650"/>
              <a:gd name="connsiteY364" fmla="*/ 698500 h 2667346"/>
              <a:gd name="connsiteX365" fmla="*/ 314325 w 628650"/>
              <a:gd name="connsiteY365" fmla="*/ 698500 h 2667346"/>
              <a:gd name="connsiteX366" fmla="*/ 349250 w 628650"/>
              <a:gd name="connsiteY366" fmla="*/ 733425 h 2667346"/>
              <a:gd name="connsiteX367" fmla="*/ 314325 w 628650"/>
              <a:gd name="connsiteY367" fmla="*/ 768350 h 2667346"/>
              <a:gd name="connsiteX368" fmla="*/ 279400 w 628650"/>
              <a:gd name="connsiteY368" fmla="*/ 733425 h 2667346"/>
              <a:gd name="connsiteX369" fmla="*/ 314325 w 628650"/>
              <a:gd name="connsiteY369" fmla="*/ 698500 h 2667346"/>
              <a:gd name="connsiteX370" fmla="*/ 174625 w 628650"/>
              <a:gd name="connsiteY370" fmla="*/ 698500 h 2667346"/>
              <a:gd name="connsiteX371" fmla="*/ 209550 w 628650"/>
              <a:gd name="connsiteY371" fmla="*/ 733425 h 2667346"/>
              <a:gd name="connsiteX372" fmla="*/ 174625 w 628650"/>
              <a:gd name="connsiteY372" fmla="*/ 768350 h 2667346"/>
              <a:gd name="connsiteX373" fmla="*/ 139700 w 628650"/>
              <a:gd name="connsiteY373" fmla="*/ 733425 h 2667346"/>
              <a:gd name="connsiteX374" fmla="*/ 174625 w 628650"/>
              <a:gd name="connsiteY374" fmla="*/ 698500 h 2667346"/>
              <a:gd name="connsiteX375" fmla="*/ 34925 w 628650"/>
              <a:gd name="connsiteY375" fmla="*/ 698500 h 2667346"/>
              <a:gd name="connsiteX376" fmla="*/ 69850 w 628650"/>
              <a:gd name="connsiteY376" fmla="*/ 733425 h 2667346"/>
              <a:gd name="connsiteX377" fmla="*/ 34925 w 628650"/>
              <a:gd name="connsiteY377" fmla="*/ 768350 h 2667346"/>
              <a:gd name="connsiteX378" fmla="*/ 0 w 628650"/>
              <a:gd name="connsiteY378" fmla="*/ 733425 h 2667346"/>
              <a:gd name="connsiteX379" fmla="*/ 34925 w 628650"/>
              <a:gd name="connsiteY379" fmla="*/ 698500 h 2667346"/>
              <a:gd name="connsiteX380" fmla="*/ 593725 w 628650"/>
              <a:gd name="connsiteY380" fmla="*/ 558800 h 2667346"/>
              <a:gd name="connsiteX381" fmla="*/ 628650 w 628650"/>
              <a:gd name="connsiteY381" fmla="*/ 593725 h 2667346"/>
              <a:gd name="connsiteX382" fmla="*/ 593725 w 628650"/>
              <a:gd name="connsiteY382" fmla="*/ 628650 h 2667346"/>
              <a:gd name="connsiteX383" fmla="*/ 558800 w 628650"/>
              <a:gd name="connsiteY383" fmla="*/ 593725 h 2667346"/>
              <a:gd name="connsiteX384" fmla="*/ 593725 w 628650"/>
              <a:gd name="connsiteY384" fmla="*/ 558800 h 2667346"/>
              <a:gd name="connsiteX385" fmla="*/ 454025 w 628650"/>
              <a:gd name="connsiteY385" fmla="*/ 558800 h 2667346"/>
              <a:gd name="connsiteX386" fmla="*/ 488950 w 628650"/>
              <a:gd name="connsiteY386" fmla="*/ 593725 h 2667346"/>
              <a:gd name="connsiteX387" fmla="*/ 454025 w 628650"/>
              <a:gd name="connsiteY387" fmla="*/ 628650 h 2667346"/>
              <a:gd name="connsiteX388" fmla="*/ 419100 w 628650"/>
              <a:gd name="connsiteY388" fmla="*/ 593725 h 2667346"/>
              <a:gd name="connsiteX389" fmla="*/ 454025 w 628650"/>
              <a:gd name="connsiteY389" fmla="*/ 558800 h 2667346"/>
              <a:gd name="connsiteX390" fmla="*/ 314325 w 628650"/>
              <a:gd name="connsiteY390" fmla="*/ 558800 h 2667346"/>
              <a:gd name="connsiteX391" fmla="*/ 349250 w 628650"/>
              <a:gd name="connsiteY391" fmla="*/ 593725 h 2667346"/>
              <a:gd name="connsiteX392" fmla="*/ 314325 w 628650"/>
              <a:gd name="connsiteY392" fmla="*/ 628650 h 2667346"/>
              <a:gd name="connsiteX393" fmla="*/ 279400 w 628650"/>
              <a:gd name="connsiteY393" fmla="*/ 593725 h 2667346"/>
              <a:gd name="connsiteX394" fmla="*/ 314325 w 628650"/>
              <a:gd name="connsiteY394" fmla="*/ 558800 h 2667346"/>
              <a:gd name="connsiteX395" fmla="*/ 174625 w 628650"/>
              <a:gd name="connsiteY395" fmla="*/ 558800 h 2667346"/>
              <a:gd name="connsiteX396" fmla="*/ 209550 w 628650"/>
              <a:gd name="connsiteY396" fmla="*/ 593725 h 2667346"/>
              <a:gd name="connsiteX397" fmla="*/ 174625 w 628650"/>
              <a:gd name="connsiteY397" fmla="*/ 628650 h 2667346"/>
              <a:gd name="connsiteX398" fmla="*/ 139700 w 628650"/>
              <a:gd name="connsiteY398" fmla="*/ 593725 h 2667346"/>
              <a:gd name="connsiteX399" fmla="*/ 174625 w 628650"/>
              <a:gd name="connsiteY399" fmla="*/ 558800 h 2667346"/>
              <a:gd name="connsiteX400" fmla="*/ 34925 w 628650"/>
              <a:gd name="connsiteY400" fmla="*/ 558800 h 2667346"/>
              <a:gd name="connsiteX401" fmla="*/ 69850 w 628650"/>
              <a:gd name="connsiteY401" fmla="*/ 593725 h 2667346"/>
              <a:gd name="connsiteX402" fmla="*/ 34925 w 628650"/>
              <a:gd name="connsiteY402" fmla="*/ 628650 h 2667346"/>
              <a:gd name="connsiteX403" fmla="*/ 0 w 628650"/>
              <a:gd name="connsiteY403" fmla="*/ 593725 h 2667346"/>
              <a:gd name="connsiteX404" fmla="*/ 34925 w 628650"/>
              <a:gd name="connsiteY404" fmla="*/ 558800 h 2667346"/>
              <a:gd name="connsiteX405" fmla="*/ 593725 w 628650"/>
              <a:gd name="connsiteY405" fmla="*/ 419100 h 2667346"/>
              <a:gd name="connsiteX406" fmla="*/ 628650 w 628650"/>
              <a:gd name="connsiteY406" fmla="*/ 454025 h 2667346"/>
              <a:gd name="connsiteX407" fmla="*/ 593725 w 628650"/>
              <a:gd name="connsiteY407" fmla="*/ 488950 h 2667346"/>
              <a:gd name="connsiteX408" fmla="*/ 558800 w 628650"/>
              <a:gd name="connsiteY408" fmla="*/ 454025 h 2667346"/>
              <a:gd name="connsiteX409" fmla="*/ 593725 w 628650"/>
              <a:gd name="connsiteY409" fmla="*/ 419100 h 2667346"/>
              <a:gd name="connsiteX410" fmla="*/ 454025 w 628650"/>
              <a:gd name="connsiteY410" fmla="*/ 419100 h 2667346"/>
              <a:gd name="connsiteX411" fmla="*/ 488950 w 628650"/>
              <a:gd name="connsiteY411" fmla="*/ 454025 h 2667346"/>
              <a:gd name="connsiteX412" fmla="*/ 454025 w 628650"/>
              <a:gd name="connsiteY412" fmla="*/ 488950 h 2667346"/>
              <a:gd name="connsiteX413" fmla="*/ 419100 w 628650"/>
              <a:gd name="connsiteY413" fmla="*/ 454025 h 2667346"/>
              <a:gd name="connsiteX414" fmla="*/ 454025 w 628650"/>
              <a:gd name="connsiteY414" fmla="*/ 419100 h 2667346"/>
              <a:gd name="connsiteX415" fmla="*/ 314325 w 628650"/>
              <a:gd name="connsiteY415" fmla="*/ 419100 h 2667346"/>
              <a:gd name="connsiteX416" fmla="*/ 349250 w 628650"/>
              <a:gd name="connsiteY416" fmla="*/ 454025 h 2667346"/>
              <a:gd name="connsiteX417" fmla="*/ 314325 w 628650"/>
              <a:gd name="connsiteY417" fmla="*/ 488950 h 2667346"/>
              <a:gd name="connsiteX418" fmla="*/ 279400 w 628650"/>
              <a:gd name="connsiteY418" fmla="*/ 454025 h 2667346"/>
              <a:gd name="connsiteX419" fmla="*/ 314325 w 628650"/>
              <a:gd name="connsiteY419" fmla="*/ 419100 h 2667346"/>
              <a:gd name="connsiteX420" fmla="*/ 174625 w 628650"/>
              <a:gd name="connsiteY420" fmla="*/ 419100 h 2667346"/>
              <a:gd name="connsiteX421" fmla="*/ 209550 w 628650"/>
              <a:gd name="connsiteY421" fmla="*/ 454025 h 2667346"/>
              <a:gd name="connsiteX422" fmla="*/ 174625 w 628650"/>
              <a:gd name="connsiteY422" fmla="*/ 488950 h 2667346"/>
              <a:gd name="connsiteX423" fmla="*/ 139700 w 628650"/>
              <a:gd name="connsiteY423" fmla="*/ 454025 h 2667346"/>
              <a:gd name="connsiteX424" fmla="*/ 174625 w 628650"/>
              <a:gd name="connsiteY424" fmla="*/ 419100 h 2667346"/>
              <a:gd name="connsiteX425" fmla="*/ 34925 w 628650"/>
              <a:gd name="connsiteY425" fmla="*/ 419100 h 2667346"/>
              <a:gd name="connsiteX426" fmla="*/ 69850 w 628650"/>
              <a:gd name="connsiteY426" fmla="*/ 454025 h 2667346"/>
              <a:gd name="connsiteX427" fmla="*/ 34925 w 628650"/>
              <a:gd name="connsiteY427" fmla="*/ 488950 h 2667346"/>
              <a:gd name="connsiteX428" fmla="*/ 0 w 628650"/>
              <a:gd name="connsiteY428" fmla="*/ 454025 h 2667346"/>
              <a:gd name="connsiteX429" fmla="*/ 34925 w 628650"/>
              <a:gd name="connsiteY429" fmla="*/ 419100 h 2667346"/>
              <a:gd name="connsiteX430" fmla="*/ 593725 w 628650"/>
              <a:gd name="connsiteY430" fmla="*/ 279400 h 2667346"/>
              <a:gd name="connsiteX431" fmla="*/ 628650 w 628650"/>
              <a:gd name="connsiteY431" fmla="*/ 314325 h 2667346"/>
              <a:gd name="connsiteX432" fmla="*/ 593725 w 628650"/>
              <a:gd name="connsiteY432" fmla="*/ 349250 h 2667346"/>
              <a:gd name="connsiteX433" fmla="*/ 558800 w 628650"/>
              <a:gd name="connsiteY433" fmla="*/ 314325 h 2667346"/>
              <a:gd name="connsiteX434" fmla="*/ 593725 w 628650"/>
              <a:gd name="connsiteY434" fmla="*/ 279400 h 2667346"/>
              <a:gd name="connsiteX435" fmla="*/ 454025 w 628650"/>
              <a:gd name="connsiteY435" fmla="*/ 279400 h 2667346"/>
              <a:gd name="connsiteX436" fmla="*/ 488950 w 628650"/>
              <a:gd name="connsiteY436" fmla="*/ 314325 h 2667346"/>
              <a:gd name="connsiteX437" fmla="*/ 454025 w 628650"/>
              <a:gd name="connsiteY437" fmla="*/ 349250 h 2667346"/>
              <a:gd name="connsiteX438" fmla="*/ 419100 w 628650"/>
              <a:gd name="connsiteY438" fmla="*/ 314325 h 2667346"/>
              <a:gd name="connsiteX439" fmla="*/ 454025 w 628650"/>
              <a:gd name="connsiteY439" fmla="*/ 279400 h 2667346"/>
              <a:gd name="connsiteX440" fmla="*/ 314325 w 628650"/>
              <a:gd name="connsiteY440" fmla="*/ 279400 h 2667346"/>
              <a:gd name="connsiteX441" fmla="*/ 349250 w 628650"/>
              <a:gd name="connsiteY441" fmla="*/ 314325 h 2667346"/>
              <a:gd name="connsiteX442" fmla="*/ 314325 w 628650"/>
              <a:gd name="connsiteY442" fmla="*/ 349250 h 2667346"/>
              <a:gd name="connsiteX443" fmla="*/ 279400 w 628650"/>
              <a:gd name="connsiteY443" fmla="*/ 314325 h 2667346"/>
              <a:gd name="connsiteX444" fmla="*/ 314325 w 628650"/>
              <a:gd name="connsiteY444" fmla="*/ 279400 h 2667346"/>
              <a:gd name="connsiteX445" fmla="*/ 174625 w 628650"/>
              <a:gd name="connsiteY445" fmla="*/ 279400 h 2667346"/>
              <a:gd name="connsiteX446" fmla="*/ 209550 w 628650"/>
              <a:gd name="connsiteY446" fmla="*/ 314325 h 2667346"/>
              <a:gd name="connsiteX447" fmla="*/ 174625 w 628650"/>
              <a:gd name="connsiteY447" fmla="*/ 349250 h 2667346"/>
              <a:gd name="connsiteX448" fmla="*/ 139700 w 628650"/>
              <a:gd name="connsiteY448" fmla="*/ 314325 h 2667346"/>
              <a:gd name="connsiteX449" fmla="*/ 174625 w 628650"/>
              <a:gd name="connsiteY449" fmla="*/ 279400 h 2667346"/>
              <a:gd name="connsiteX450" fmla="*/ 34925 w 628650"/>
              <a:gd name="connsiteY450" fmla="*/ 279400 h 2667346"/>
              <a:gd name="connsiteX451" fmla="*/ 69850 w 628650"/>
              <a:gd name="connsiteY451" fmla="*/ 314325 h 2667346"/>
              <a:gd name="connsiteX452" fmla="*/ 34925 w 628650"/>
              <a:gd name="connsiteY452" fmla="*/ 349250 h 2667346"/>
              <a:gd name="connsiteX453" fmla="*/ 0 w 628650"/>
              <a:gd name="connsiteY453" fmla="*/ 314325 h 2667346"/>
              <a:gd name="connsiteX454" fmla="*/ 34925 w 628650"/>
              <a:gd name="connsiteY454" fmla="*/ 279400 h 2667346"/>
              <a:gd name="connsiteX455" fmla="*/ 593725 w 628650"/>
              <a:gd name="connsiteY455" fmla="*/ 139700 h 2667346"/>
              <a:gd name="connsiteX456" fmla="*/ 628650 w 628650"/>
              <a:gd name="connsiteY456" fmla="*/ 174625 h 2667346"/>
              <a:gd name="connsiteX457" fmla="*/ 593725 w 628650"/>
              <a:gd name="connsiteY457" fmla="*/ 209550 h 2667346"/>
              <a:gd name="connsiteX458" fmla="*/ 558800 w 628650"/>
              <a:gd name="connsiteY458" fmla="*/ 174625 h 2667346"/>
              <a:gd name="connsiteX459" fmla="*/ 593725 w 628650"/>
              <a:gd name="connsiteY459" fmla="*/ 139700 h 2667346"/>
              <a:gd name="connsiteX460" fmla="*/ 454025 w 628650"/>
              <a:gd name="connsiteY460" fmla="*/ 139700 h 2667346"/>
              <a:gd name="connsiteX461" fmla="*/ 488950 w 628650"/>
              <a:gd name="connsiteY461" fmla="*/ 174625 h 2667346"/>
              <a:gd name="connsiteX462" fmla="*/ 454025 w 628650"/>
              <a:gd name="connsiteY462" fmla="*/ 209550 h 2667346"/>
              <a:gd name="connsiteX463" fmla="*/ 419100 w 628650"/>
              <a:gd name="connsiteY463" fmla="*/ 174625 h 2667346"/>
              <a:gd name="connsiteX464" fmla="*/ 454025 w 628650"/>
              <a:gd name="connsiteY464" fmla="*/ 139700 h 2667346"/>
              <a:gd name="connsiteX465" fmla="*/ 314325 w 628650"/>
              <a:gd name="connsiteY465" fmla="*/ 139700 h 2667346"/>
              <a:gd name="connsiteX466" fmla="*/ 349250 w 628650"/>
              <a:gd name="connsiteY466" fmla="*/ 174625 h 2667346"/>
              <a:gd name="connsiteX467" fmla="*/ 314325 w 628650"/>
              <a:gd name="connsiteY467" fmla="*/ 209550 h 2667346"/>
              <a:gd name="connsiteX468" fmla="*/ 279400 w 628650"/>
              <a:gd name="connsiteY468" fmla="*/ 174625 h 2667346"/>
              <a:gd name="connsiteX469" fmla="*/ 314325 w 628650"/>
              <a:gd name="connsiteY469" fmla="*/ 139700 h 2667346"/>
              <a:gd name="connsiteX470" fmla="*/ 174625 w 628650"/>
              <a:gd name="connsiteY470" fmla="*/ 139700 h 2667346"/>
              <a:gd name="connsiteX471" fmla="*/ 209550 w 628650"/>
              <a:gd name="connsiteY471" fmla="*/ 174625 h 2667346"/>
              <a:gd name="connsiteX472" fmla="*/ 174625 w 628650"/>
              <a:gd name="connsiteY472" fmla="*/ 209550 h 2667346"/>
              <a:gd name="connsiteX473" fmla="*/ 139700 w 628650"/>
              <a:gd name="connsiteY473" fmla="*/ 174625 h 2667346"/>
              <a:gd name="connsiteX474" fmla="*/ 174625 w 628650"/>
              <a:gd name="connsiteY474" fmla="*/ 139700 h 2667346"/>
              <a:gd name="connsiteX475" fmla="*/ 34925 w 628650"/>
              <a:gd name="connsiteY475" fmla="*/ 139700 h 2667346"/>
              <a:gd name="connsiteX476" fmla="*/ 69850 w 628650"/>
              <a:gd name="connsiteY476" fmla="*/ 174625 h 2667346"/>
              <a:gd name="connsiteX477" fmla="*/ 34925 w 628650"/>
              <a:gd name="connsiteY477" fmla="*/ 209550 h 2667346"/>
              <a:gd name="connsiteX478" fmla="*/ 0 w 628650"/>
              <a:gd name="connsiteY478" fmla="*/ 174625 h 2667346"/>
              <a:gd name="connsiteX479" fmla="*/ 34925 w 628650"/>
              <a:gd name="connsiteY479" fmla="*/ 139700 h 2667346"/>
              <a:gd name="connsiteX480" fmla="*/ 593725 w 628650"/>
              <a:gd name="connsiteY480" fmla="*/ 0 h 2667346"/>
              <a:gd name="connsiteX481" fmla="*/ 628650 w 628650"/>
              <a:gd name="connsiteY481" fmla="*/ 34925 h 2667346"/>
              <a:gd name="connsiteX482" fmla="*/ 593725 w 628650"/>
              <a:gd name="connsiteY482" fmla="*/ 69850 h 2667346"/>
              <a:gd name="connsiteX483" fmla="*/ 558800 w 628650"/>
              <a:gd name="connsiteY483" fmla="*/ 34925 h 2667346"/>
              <a:gd name="connsiteX484" fmla="*/ 593725 w 628650"/>
              <a:gd name="connsiteY484" fmla="*/ 0 h 2667346"/>
              <a:gd name="connsiteX485" fmla="*/ 454025 w 628650"/>
              <a:gd name="connsiteY485" fmla="*/ 0 h 2667346"/>
              <a:gd name="connsiteX486" fmla="*/ 488950 w 628650"/>
              <a:gd name="connsiteY486" fmla="*/ 34925 h 2667346"/>
              <a:gd name="connsiteX487" fmla="*/ 454025 w 628650"/>
              <a:gd name="connsiteY487" fmla="*/ 69850 h 2667346"/>
              <a:gd name="connsiteX488" fmla="*/ 419100 w 628650"/>
              <a:gd name="connsiteY488" fmla="*/ 34925 h 2667346"/>
              <a:gd name="connsiteX489" fmla="*/ 454025 w 628650"/>
              <a:gd name="connsiteY489" fmla="*/ 0 h 2667346"/>
              <a:gd name="connsiteX490" fmla="*/ 314325 w 628650"/>
              <a:gd name="connsiteY490" fmla="*/ 0 h 2667346"/>
              <a:gd name="connsiteX491" fmla="*/ 349250 w 628650"/>
              <a:gd name="connsiteY491" fmla="*/ 34925 h 2667346"/>
              <a:gd name="connsiteX492" fmla="*/ 314325 w 628650"/>
              <a:gd name="connsiteY492" fmla="*/ 69850 h 2667346"/>
              <a:gd name="connsiteX493" fmla="*/ 279400 w 628650"/>
              <a:gd name="connsiteY493" fmla="*/ 34925 h 2667346"/>
              <a:gd name="connsiteX494" fmla="*/ 314325 w 628650"/>
              <a:gd name="connsiteY494" fmla="*/ 0 h 2667346"/>
              <a:gd name="connsiteX495" fmla="*/ 174625 w 628650"/>
              <a:gd name="connsiteY495" fmla="*/ 0 h 2667346"/>
              <a:gd name="connsiteX496" fmla="*/ 209550 w 628650"/>
              <a:gd name="connsiteY496" fmla="*/ 34925 h 2667346"/>
              <a:gd name="connsiteX497" fmla="*/ 174625 w 628650"/>
              <a:gd name="connsiteY497" fmla="*/ 69850 h 2667346"/>
              <a:gd name="connsiteX498" fmla="*/ 139700 w 628650"/>
              <a:gd name="connsiteY498" fmla="*/ 34925 h 2667346"/>
              <a:gd name="connsiteX499" fmla="*/ 174625 w 628650"/>
              <a:gd name="connsiteY499" fmla="*/ 0 h 2667346"/>
              <a:gd name="connsiteX500" fmla="*/ 34925 w 628650"/>
              <a:gd name="connsiteY500" fmla="*/ 0 h 2667346"/>
              <a:gd name="connsiteX501" fmla="*/ 69850 w 628650"/>
              <a:gd name="connsiteY501" fmla="*/ 34925 h 2667346"/>
              <a:gd name="connsiteX502" fmla="*/ 34925 w 628650"/>
              <a:gd name="connsiteY502" fmla="*/ 69850 h 2667346"/>
              <a:gd name="connsiteX503" fmla="*/ 0 w 628650"/>
              <a:gd name="connsiteY503" fmla="*/ 34925 h 2667346"/>
              <a:gd name="connsiteX504" fmla="*/ 34925 w 628650"/>
              <a:gd name="connsiteY504" fmla="*/ 0 h 266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</a:cxnLst>
            <a:rect l="l" t="t" r="r" b="b"/>
            <a:pathLst>
              <a:path w="628650" h="2667346">
                <a:moveTo>
                  <a:pt x="593725" y="2654300"/>
                </a:moveTo>
                <a:cubicBezTo>
                  <a:pt x="603364" y="2654300"/>
                  <a:pt x="612096" y="2658212"/>
                  <a:pt x="618417" y="2664533"/>
                </a:cubicBezTo>
                <a:lnTo>
                  <a:pt x="619583" y="2667346"/>
                </a:lnTo>
                <a:lnTo>
                  <a:pt x="567867" y="2667346"/>
                </a:lnTo>
                <a:lnTo>
                  <a:pt x="569033" y="2664533"/>
                </a:lnTo>
                <a:cubicBezTo>
                  <a:pt x="575355" y="2658212"/>
                  <a:pt x="584086" y="2654300"/>
                  <a:pt x="593725" y="2654300"/>
                </a:cubicBezTo>
                <a:close/>
                <a:moveTo>
                  <a:pt x="454025" y="2654300"/>
                </a:moveTo>
                <a:cubicBezTo>
                  <a:pt x="463664" y="2654300"/>
                  <a:pt x="472396" y="2658212"/>
                  <a:pt x="478717" y="2664533"/>
                </a:cubicBezTo>
                <a:lnTo>
                  <a:pt x="479883" y="2667346"/>
                </a:lnTo>
                <a:lnTo>
                  <a:pt x="428167" y="2667346"/>
                </a:lnTo>
                <a:lnTo>
                  <a:pt x="429333" y="2664533"/>
                </a:lnTo>
                <a:cubicBezTo>
                  <a:pt x="435655" y="2658212"/>
                  <a:pt x="444386" y="2654300"/>
                  <a:pt x="454025" y="2654300"/>
                </a:cubicBezTo>
                <a:close/>
                <a:moveTo>
                  <a:pt x="314325" y="2654300"/>
                </a:moveTo>
                <a:cubicBezTo>
                  <a:pt x="323964" y="2654300"/>
                  <a:pt x="332696" y="2658212"/>
                  <a:pt x="339017" y="2664533"/>
                </a:cubicBezTo>
                <a:lnTo>
                  <a:pt x="340183" y="2667346"/>
                </a:lnTo>
                <a:lnTo>
                  <a:pt x="288467" y="2667346"/>
                </a:lnTo>
                <a:lnTo>
                  <a:pt x="289633" y="2664533"/>
                </a:lnTo>
                <a:cubicBezTo>
                  <a:pt x="295955" y="2658212"/>
                  <a:pt x="304686" y="2654300"/>
                  <a:pt x="314325" y="2654300"/>
                </a:cubicBezTo>
                <a:close/>
                <a:moveTo>
                  <a:pt x="174625" y="2654300"/>
                </a:moveTo>
                <a:cubicBezTo>
                  <a:pt x="184264" y="2654300"/>
                  <a:pt x="192996" y="2658212"/>
                  <a:pt x="199317" y="2664533"/>
                </a:cubicBezTo>
                <a:lnTo>
                  <a:pt x="200483" y="2667346"/>
                </a:lnTo>
                <a:lnTo>
                  <a:pt x="148767" y="2667346"/>
                </a:lnTo>
                <a:lnTo>
                  <a:pt x="149933" y="2664533"/>
                </a:lnTo>
                <a:cubicBezTo>
                  <a:pt x="156255" y="2658212"/>
                  <a:pt x="164986" y="2654300"/>
                  <a:pt x="174625" y="2654300"/>
                </a:cubicBezTo>
                <a:close/>
                <a:moveTo>
                  <a:pt x="34925" y="2654300"/>
                </a:moveTo>
                <a:cubicBezTo>
                  <a:pt x="44564" y="2654300"/>
                  <a:pt x="53296" y="2658212"/>
                  <a:pt x="59617" y="2664533"/>
                </a:cubicBezTo>
                <a:lnTo>
                  <a:pt x="60783" y="2667346"/>
                </a:lnTo>
                <a:lnTo>
                  <a:pt x="9067" y="2667346"/>
                </a:lnTo>
                <a:lnTo>
                  <a:pt x="10233" y="2664533"/>
                </a:lnTo>
                <a:cubicBezTo>
                  <a:pt x="16555" y="2658212"/>
                  <a:pt x="25286" y="2654300"/>
                  <a:pt x="34925" y="2654300"/>
                </a:cubicBezTo>
                <a:close/>
                <a:moveTo>
                  <a:pt x="593725" y="2514600"/>
                </a:moveTo>
                <a:cubicBezTo>
                  <a:pt x="613003" y="2514600"/>
                  <a:pt x="628650" y="2530246"/>
                  <a:pt x="628650" y="2549525"/>
                </a:cubicBezTo>
                <a:cubicBezTo>
                  <a:pt x="628650" y="2568803"/>
                  <a:pt x="613003" y="2584450"/>
                  <a:pt x="593725" y="2584450"/>
                </a:cubicBezTo>
                <a:cubicBezTo>
                  <a:pt x="574446" y="2584450"/>
                  <a:pt x="558800" y="2568803"/>
                  <a:pt x="558800" y="2549525"/>
                </a:cubicBezTo>
                <a:cubicBezTo>
                  <a:pt x="558800" y="2530246"/>
                  <a:pt x="574446" y="2514600"/>
                  <a:pt x="593725" y="2514600"/>
                </a:cubicBezTo>
                <a:close/>
                <a:moveTo>
                  <a:pt x="454025" y="2514600"/>
                </a:moveTo>
                <a:cubicBezTo>
                  <a:pt x="473303" y="2514600"/>
                  <a:pt x="488950" y="2530246"/>
                  <a:pt x="488950" y="2549525"/>
                </a:cubicBezTo>
                <a:cubicBezTo>
                  <a:pt x="488950" y="2568803"/>
                  <a:pt x="473303" y="2584450"/>
                  <a:pt x="454025" y="2584450"/>
                </a:cubicBezTo>
                <a:cubicBezTo>
                  <a:pt x="434746" y="2584450"/>
                  <a:pt x="419100" y="2568803"/>
                  <a:pt x="419100" y="2549525"/>
                </a:cubicBezTo>
                <a:cubicBezTo>
                  <a:pt x="419100" y="2530246"/>
                  <a:pt x="434746" y="2514600"/>
                  <a:pt x="454025" y="2514600"/>
                </a:cubicBezTo>
                <a:close/>
                <a:moveTo>
                  <a:pt x="314325" y="2514600"/>
                </a:moveTo>
                <a:cubicBezTo>
                  <a:pt x="333603" y="2514600"/>
                  <a:pt x="349250" y="2530246"/>
                  <a:pt x="349250" y="2549525"/>
                </a:cubicBezTo>
                <a:cubicBezTo>
                  <a:pt x="349250" y="2568803"/>
                  <a:pt x="333603" y="2584450"/>
                  <a:pt x="314325" y="2584450"/>
                </a:cubicBezTo>
                <a:cubicBezTo>
                  <a:pt x="295046" y="2584450"/>
                  <a:pt x="279400" y="2568803"/>
                  <a:pt x="279400" y="2549525"/>
                </a:cubicBezTo>
                <a:cubicBezTo>
                  <a:pt x="279400" y="2530246"/>
                  <a:pt x="295046" y="2514600"/>
                  <a:pt x="314325" y="2514600"/>
                </a:cubicBezTo>
                <a:close/>
                <a:moveTo>
                  <a:pt x="174625" y="2514600"/>
                </a:moveTo>
                <a:cubicBezTo>
                  <a:pt x="193903" y="2514600"/>
                  <a:pt x="209550" y="2530246"/>
                  <a:pt x="209550" y="2549525"/>
                </a:cubicBezTo>
                <a:cubicBezTo>
                  <a:pt x="209550" y="2568803"/>
                  <a:pt x="193903" y="2584450"/>
                  <a:pt x="174625" y="2584450"/>
                </a:cubicBezTo>
                <a:cubicBezTo>
                  <a:pt x="155346" y="2584450"/>
                  <a:pt x="139700" y="2568803"/>
                  <a:pt x="139700" y="2549525"/>
                </a:cubicBezTo>
                <a:cubicBezTo>
                  <a:pt x="139700" y="2530246"/>
                  <a:pt x="155346" y="2514600"/>
                  <a:pt x="174625" y="2514600"/>
                </a:cubicBezTo>
                <a:close/>
                <a:moveTo>
                  <a:pt x="34925" y="2514600"/>
                </a:moveTo>
                <a:cubicBezTo>
                  <a:pt x="54203" y="2514600"/>
                  <a:pt x="69850" y="2530246"/>
                  <a:pt x="69850" y="2549525"/>
                </a:cubicBezTo>
                <a:cubicBezTo>
                  <a:pt x="69850" y="2568803"/>
                  <a:pt x="54203" y="2584450"/>
                  <a:pt x="34925" y="2584450"/>
                </a:cubicBezTo>
                <a:cubicBezTo>
                  <a:pt x="15646" y="2584450"/>
                  <a:pt x="0" y="2568803"/>
                  <a:pt x="0" y="2549525"/>
                </a:cubicBezTo>
                <a:cubicBezTo>
                  <a:pt x="0" y="2530246"/>
                  <a:pt x="15646" y="2514600"/>
                  <a:pt x="34925" y="2514600"/>
                </a:cubicBezTo>
                <a:close/>
                <a:moveTo>
                  <a:pt x="593725" y="2374900"/>
                </a:moveTo>
                <a:cubicBezTo>
                  <a:pt x="613003" y="2374900"/>
                  <a:pt x="628650" y="2390546"/>
                  <a:pt x="628650" y="2409825"/>
                </a:cubicBezTo>
                <a:cubicBezTo>
                  <a:pt x="628650" y="2429103"/>
                  <a:pt x="613003" y="2444750"/>
                  <a:pt x="593725" y="2444750"/>
                </a:cubicBezTo>
                <a:cubicBezTo>
                  <a:pt x="574446" y="2444750"/>
                  <a:pt x="558800" y="2429103"/>
                  <a:pt x="558800" y="2409825"/>
                </a:cubicBezTo>
                <a:cubicBezTo>
                  <a:pt x="558800" y="2390546"/>
                  <a:pt x="574446" y="2374900"/>
                  <a:pt x="593725" y="2374900"/>
                </a:cubicBezTo>
                <a:close/>
                <a:moveTo>
                  <a:pt x="454025" y="2374900"/>
                </a:moveTo>
                <a:cubicBezTo>
                  <a:pt x="473303" y="2374900"/>
                  <a:pt x="488950" y="2390546"/>
                  <a:pt x="488950" y="2409825"/>
                </a:cubicBezTo>
                <a:cubicBezTo>
                  <a:pt x="488950" y="2429103"/>
                  <a:pt x="473303" y="2444750"/>
                  <a:pt x="454025" y="2444750"/>
                </a:cubicBezTo>
                <a:cubicBezTo>
                  <a:pt x="434746" y="2444750"/>
                  <a:pt x="419100" y="2429103"/>
                  <a:pt x="419100" y="2409825"/>
                </a:cubicBezTo>
                <a:cubicBezTo>
                  <a:pt x="419100" y="2390546"/>
                  <a:pt x="434746" y="2374900"/>
                  <a:pt x="454025" y="2374900"/>
                </a:cubicBezTo>
                <a:close/>
                <a:moveTo>
                  <a:pt x="314325" y="2374900"/>
                </a:moveTo>
                <a:cubicBezTo>
                  <a:pt x="333603" y="2374900"/>
                  <a:pt x="349250" y="2390546"/>
                  <a:pt x="349250" y="2409825"/>
                </a:cubicBezTo>
                <a:cubicBezTo>
                  <a:pt x="349250" y="2429103"/>
                  <a:pt x="333603" y="2444750"/>
                  <a:pt x="314325" y="2444750"/>
                </a:cubicBezTo>
                <a:cubicBezTo>
                  <a:pt x="295046" y="2444750"/>
                  <a:pt x="279400" y="2429103"/>
                  <a:pt x="279400" y="2409825"/>
                </a:cubicBezTo>
                <a:cubicBezTo>
                  <a:pt x="279400" y="2390546"/>
                  <a:pt x="295046" y="2374900"/>
                  <a:pt x="314325" y="2374900"/>
                </a:cubicBezTo>
                <a:close/>
                <a:moveTo>
                  <a:pt x="174625" y="2374900"/>
                </a:moveTo>
                <a:cubicBezTo>
                  <a:pt x="193903" y="2374900"/>
                  <a:pt x="209550" y="2390546"/>
                  <a:pt x="209550" y="2409825"/>
                </a:cubicBezTo>
                <a:cubicBezTo>
                  <a:pt x="209550" y="2429103"/>
                  <a:pt x="193903" y="2444750"/>
                  <a:pt x="174625" y="2444750"/>
                </a:cubicBezTo>
                <a:cubicBezTo>
                  <a:pt x="155346" y="2444750"/>
                  <a:pt x="139700" y="2429103"/>
                  <a:pt x="139700" y="2409825"/>
                </a:cubicBezTo>
                <a:cubicBezTo>
                  <a:pt x="139700" y="2390546"/>
                  <a:pt x="155346" y="2374900"/>
                  <a:pt x="174625" y="2374900"/>
                </a:cubicBezTo>
                <a:close/>
                <a:moveTo>
                  <a:pt x="34925" y="2374900"/>
                </a:moveTo>
                <a:cubicBezTo>
                  <a:pt x="54203" y="2374900"/>
                  <a:pt x="69850" y="2390546"/>
                  <a:pt x="69850" y="2409825"/>
                </a:cubicBezTo>
                <a:cubicBezTo>
                  <a:pt x="69850" y="2429103"/>
                  <a:pt x="54203" y="2444750"/>
                  <a:pt x="34925" y="2444750"/>
                </a:cubicBezTo>
                <a:cubicBezTo>
                  <a:pt x="15646" y="2444750"/>
                  <a:pt x="0" y="2429103"/>
                  <a:pt x="0" y="2409825"/>
                </a:cubicBezTo>
                <a:cubicBezTo>
                  <a:pt x="0" y="2390546"/>
                  <a:pt x="15646" y="2374900"/>
                  <a:pt x="34925" y="2374900"/>
                </a:cubicBezTo>
                <a:close/>
                <a:moveTo>
                  <a:pt x="593725" y="2235200"/>
                </a:moveTo>
                <a:cubicBezTo>
                  <a:pt x="613003" y="2235200"/>
                  <a:pt x="628650" y="2250846"/>
                  <a:pt x="628650" y="2270125"/>
                </a:cubicBezTo>
                <a:cubicBezTo>
                  <a:pt x="628650" y="2289403"/>
                  <a:pt x="613003" y="2305050"/>
                  <a:pt x="593725" y="2305050"/>
                </a:cubicBezTo>
                <a:cubicBezTo>
                  <a:pt x="574446" y="2305050"/>
                  <a:pt x="558800" y="2289403"/>
                  <a:pt x="558800" y="2270125"/>
                </a:cubicBezTo>
                <a:cubicBezTo>
                  <a:pt x="558800" y="2250846"/>
                  <a:pt x="574446" y="2235200"/>
                  <a:pt x="593725" y="2235200"/>
                </a:cubicBezTo>
                <a:close/>
                <a:moveTo>
                  <a:pt x="454025" y="2235200"/>
                </a:moveTo>
                <a:cubicBezTo>
                  <a:pt x="473303" y="2235200"/>
                  <a:pt x="488950" y="2250846"/>
                  <a:pt x="488950" y="2270125"/>
                </a:cubicBezTo>
                <a:cubicBezTo>
                  <a:pt x="488950" y="2289403"/>
                  <a:pt x="473303" y="2305050"/>
                  <a:pt x="454025" y="2305050"/>
                </a:cubicBezTo>
                <a:cubicBezTo>
                  <a:pt x="434746" y="2305050"/>
                  <a:pt x="419100" y="2289403"/>
                  <a:pt x="419100" y="2270125"/>
                </a:cubicBezTo>
                <a:cubicBezTo>
                  <a:pt x="419100" y="2250846"/>
                  <a:pt x="434746" y="2235200"/>
                  <a:pt x="454025" y="2235200"/>
                </a:cubicBezTo>
                <a:close/>
                <a:moveTo>
                  <a:pt x="314325" y="2235200"/>
                </a:moveTo>
                <a:cubicBezTo>
                  <a:pt x="333603" y="2235200"/>
                  <a:pt x="349250" y="2250846"/>
                  <a:pt x="349250" y="2270125"/>
                </a:cubicBezTo>
                <a:cubicBezTo>
                  <a:pt x="349250" y="2289403"/>
                  <a:pt x="333603" y="2305050"/>
                  <a:pt x="314325" y="2305050"/>
                </a:cubicBezTo>
                <a:cubicBezTo>
                  <a:pt x="295046" y="2305050"/>
                  <a:pt x="279400" y="2289403"/>
                  <a:pt x="279400" y="2270125"/>
                </a:cubicBezTo>
                <a:cubicBezTo>
                  <a:pt x="279400" y="2250846"/>
                  <a:pt x="295046" y="2235200"/>
                  <a:pt x="314325" y="2235200"/>
                </a:cubicBezTo>
                <a:close/>
                <a:moveTo>
                  <a:pt x="174625" y="2235200"/>
                </a:moveTo>
                <a:cubicBezTo>
                  <a:pt x="193903" y="2235200"/>
                  <a:pt x="209550" y="2250846"/>
                  <a:pt x="209550" y="2270125"/>
                </a:cubicBezTo>
                <a:cubicBezTo>
                  <a:pt x="209550" y="2289403"/>
                  <a:pt x="193903" y="2305050"/>
                  <a:pt x="174625" y="2305050"/>
                </a:cubicBezTo>
                <a:cubicBezTo>
                  <a:pt x="155346" y="2305050"/>
                  <a:pt x="139700" y="2289403"/>
                  <a:pt x="139700" y="2270125"/>
                </a:cubicBezTo>
                <a:cubicBezTo>
                  <a:pt x="139700" y="2250846"/>
                  <a:pt x="155346" y="2235200"/>
                  <a:pt x="174625" y="2235200"/>
                </a:cubicBezTo>
                <a:close/>
                <a:moveTo>
                  <a:pt x="34925" y="2235200"/>
                </a:moveTo>
                <a:cubicBezTo>
                  <a:pt x="54203" y="2235200"/>
                  <a:pt x="69850" y="2250846"/>
                  <a:pt x="69850" y="2270125"/>
                </a:cubicBezTo>
                <a:cubicBezTo>
                  <a:pt x="69850" y="2289403"/>
                  <a:pt x="54203" y="2305050"/>
                  <a:pt x="34925" y="2305050"/>
                </a:cubicBezTo>
                <a:cubicBezTo>
                  <a:pt x="15646" y="2305050"/>
                  <a:pt x="0" y="2289403"/>
                  <a:pt x="0" y="2270125"/>
                </a:cubicBezTo>
                <a:cubicBezTo>
                  <a:pt x="0" y="2250846"/>
                  <a:pt x="15646" y="2235200"/>
                  <a:pt x="34925" y="2235200"/>
                </a:cubicBezTo>
                <a:close/>
                <a:moveTo>
                  <a:pt x="593725" y="2095500"/>
                </a:moveTo>
                <a:cubicBezTo>
                  <a:pt x="613003" y="2095500"/>
                  <a:pt x="628650" y="2111146"/>
                  <a:pt x="628650" y="2130425"/>
                </a:cubicBezTo>
                <a:cubicBezTo>
                  <a:pt x="628650" y="2149703"/>
                  <a:pt x="613003" y="2165350"/>
                  <a:pt x="593725" y="2165350"/>
                </a:cubicBezTo>
                <a:cubicBezTo>
                  <a:pt x="574446" y="2165350"/>
                  <a:pt x="558800" y="2149703"/>
                  <a:pt x="558800" y="2130425"/>
                </a:cubicBezTo>
                <a:cubicBezTo>
                  <a:pt x="558800" y="2111146"/>
                  <a:pt x="574446" y="2095500"/>
                  <a:pt x="593725" y="2095500"/>
                </a:cubicBezTo>
                <a:close/>
                <a:moveTo>
                  <a:pt x="454025" y="2095500"/>
                </a:moveTo>
                <a:cubicBezTo>
                  <a:pt x="473303" y="2095500"/>
                  <a:pt x="488950" y="2111146"/>
                  <a:pt x="488950" y="2130425"/>
                </a:cubicBezTo>
                <a:cubicBezTo>
                  <a:pt x="488950" y="2149703"/>
                  <a:pt x="473303" y="2165350"/>
                  <a:pt x="454025" y="2165350"/>
                </a:cubicBezTo>
                <a:cubicBezTo>
                  <a:pt x="434746" y="2165350"/>
                  <a:pt x="419100" y="2149703"/>
                  <a:pt x="419100" y="2130425"/>
                </a:cubicBezTo>
                <a:cubicBezTo>
                  <a:pt x="419100" y="2111146"/>
                  <a:pt x="434746" y="2095500"/>
                  <a:pt x="454025" y="2095500"/>
                </a:cubicBezTo>
                <a:close/>
                <a:moveTo>
                  <a:pt x="314325" y="2095500"/>
                </a:moveTo>
                <a:cubicBezTo>
                  <a:pt x="333603" y="2095500"/>
                  <a:pt x="349250" y="2111146"/>
                  <a:pt x="349250" y="2130425"/>
                </a:cubicBezTo>
                <a:cubicBezTo>
                  <a:pt x="349250" y="2149703"/>
                  <a:pt x="333603" y="2165350"/>
                  <a:pt x="314325" y="2165350"/>
                </a:cubicBezTo>
                <a:cubicBezTo>
                  <a:pt x="295046" y="2165350"/>
                  <a:pt x="279400" y="2149703"/>
                  <a:pt x="279400" y="2130425"/>
                </a:cubicBezTo>
                <a:cubicBezTo>
                  <a:pt x="279400" y="2111146"/>
                  <a:pt x="295046" y="2095500"/>
                  <a:pt x="314325" y="2095500"/>
                </a:cubicBezTo>
                <a:close/>
                <a:moveTo>
                  <a:pt x="174625" y="2095500"/>
                </a:moveTo>
                <a:cubicBezTo>
                  <a:pt x="193903" y="2095500"/>
                  <a:pt x="209550" y="2111146"/>
                  <a:pt x="209550" y="2130425"/>
                </a:cubicBezTo>
                <a:cubicBezTo>
                  <a:pt x="209550" y="2149703"/>
                  <a:pt x="193903" y="2165350"/>
                  <a:pt x="174625" y="2165350"/>
                </a:cubicBezTo>
                <a:cubicBezTo>
                  <a:pt x="155346" y="2165350"/>
                  <a:pt x="139700" y="2149703"/>
                  <a:pt x="139700" y="2130425"/>
                </a:cubicBezTo>
                <a:cubicBezTo>
                  <a:pt x="139700" y="2111146"/>
                  <a:pt x="155346" y="2095500"/>
                  <a:pt x="174625" y="2095500"/>
                </a:cubicBezTo>
                <a:close/>
                <a:moveTo>
                  <a:pt x="34925" y="2095500"/>
                </a:moveTo>
                <a:cubicBezTo>
                  <a:pt x="54203" y="2095500"/>
                  <a:pt x="69850" y="2111146"/>
                  <a:pt x="69850" y="2130425"/>
                </a:cubicBezTo>
                <a:cubicBezTo>
                  <a:pt x="69850" y="2149703"/>
                  <a:pt x="54203" y="2165350"/>
                  <a:pt x="34925" y="2165350"/>
                </a:cubicBezTo>
                <a:cubicBezTo>
                  <a:pt x="15646" y="2165350"/>
                  <a:pt x="0" y="2149703"/>
                  <a:pt x="0" y="2130425"/>
                </a:cubicBezTo>
                <a:cubicBezTo>
                  <a:pt x="0" y="2111146"/>
                  <a:pt x="15646" y="2095500"/>
                  <a:pt x="34925" y="2095500"/>
                </a:cubicBezTo>
                <a:close/>
                <a:moveTo>
                  <a:pt x="593725" y="1955800"/>
                </a:moveTo>
                <a:cubicBezTo>
                  <a:pt x="613003" y="1955800"/>
                  <a:pt x="628650" y="1971446"/>
                  <a:pt x="628650" y="1990725"/>
                </a:cubicBezTo>
                <a:cubicBezTo>
                  <a:pt x="628650" y="2010003"/>
                  <a:pt x="613003" y="2025650"/>
                  <a:pt x="593725" y="2025650"/>
                </a:cubicBezTo>
                <a:cubicBezTo>
                  <a:pt x="574446" y="2025650"/>
                  <a:pt x="558800" y="2010003"/>
                  <a:pt x="558800" y="1990725"/>
                </a:cubicBezTo>
                <a:cubicBezTo>
                  <a:pt x="558800" y="1971446"/>
                  <a:pt x="574446" y="1955800"/>
                  <a:pt x="593725" y="1955800"/>
                </a:cubicBezTo>
                <a:close/>
                <a:moveTo>
                  <a:pt x="454025" y="1955800"/>
                </a:moveTo>
                <a:cubicBezTo>
                  <a:pt x="473303" y="1955800"/>
                  <a:pt x="488950" y="1971446"/>
                  <a:pt x="488950" y="1990725"/>
                </a:cubicBezTo>
                <a:cubicBezTo>
                  <a:pt x="488950" y="2010003"/>
                  <a:pt x="473303" y="2025650"/>
                  <a:pt x="454025" y="2025650"/>
                </a:cubicBezTo>
                <a:cubicBezTo>
                  <a:pt x="434746" y="2025650"/>
                  <a:pt x="419100" y="2010003"/>
                  <a:pt x="419100" y="1990725"/>
                </a:cubicBezTo>
                <a:cubicBezTo>
                  <a:pt x="419100" y="1971446"/>
                  <a:pt x="434746" y="1955800"/>
                  <a:pt x="454025" y="1955800"/>
                </a:cubicBezTo>
                <a:close/>
                <a:moveTo>
                  <a:pt x="314325" y="1955800"/>
                </a:moveTo>
                <a:cubicBezTo>
                  <a:pt x="333603" y="1955800"/>
                  <a:pt x="349250" y="1971446"/>
                  <a:pt x="349250" y="1990725"/>
                </a:cubicBezTo>
                <a:cubicBezTo>
                  <a:pt x="349250" y="2010003"/>
                  <a:pt x="333603" y="2025650"/>
                  <a:pt x="314325" y="2025650"/>
                </a:cubicBezTo>
                <a:cubicBezTo>
                  <a:pt x="295046" y="2025650"/>
                  <a:pt x="279400" y="2010003"/>
                  <a:pt x="279400" y="1990725"/>
                </a:cubicBezTo>
                <a:cubicBezTo>
                  <a:pt x="279400" y="1971446"/>
                  <a:pt x="295046" y="1955800"/>
                  <a:pt x="314325" y="1955800"/>
                </a:cubicBezTo>
                <a:close/>
                <a:moveTo>
                  <a:pt x="174625" y="1955800"/>
                </a:moveTo>
                <a:cubicBezTo>
                  <a:pt x="193903" y="1955800"/>
                  <a:pt x="209550" y="1971446"/>
                  <a:pt x="209550" y="1990725"/>
                </a:cubicBezTo>
                <a:cubicBezTo>
                  <a:pt x="209550" y="2010003"/>
                  <a:pt x="193903" y="2025650"/>
                  <a:pt x="174625" y="2025650"/>
                </a:cubicBezTo>
                <a:cubicBezTo>
                  <a:pt x="155346" y="2025650"/>
                  <a:pt x="139700" y="2010003"/>
                  <a:pt x="139700" y="1990725"/>
                </a:cubicBezTo>
                <a:cubicBezTo>
                  <a:pt x="139700" y="1971446"/>
                  <a:pt x="155346" y="1955800"/>
                  <a:pt x="174625" y="1955800"/>
                </a:cubicBezTo>
                <a:close/>
                <a:moveTo>
                  <a:pt x="34925" y="1955800"/>
                </a:moveTo>
                <a:cubicBezTo>
                  <a:pt x="54203" y="1955800"/>
                  <a:pt x="69850" y="1971446"/>
                  <a:pt x="69850" y="1990725"/>
                </a:cubicBezTo>
                <a:cubicBezTo>
                  <a:pt x="69850" y="2010003"/>
                  <a:pt x="54203" y="2025650"/>
                  <a:pt x="34925" y="2025650"/>
                </a:cubicBezTo>
                <a:cubicBezTo>
                  <a:pt x="15646" y="2025650"/>
                  <a:pt x="0" y="2010003"/>
                  <a:pt x="0" y="1990725"/>
                </a:cubicBezTo>
                <a:cubicBezTo>
                  <a:pt x="0" y="1971446"/>
                  <a:pt x="15646" y="1955800"/>
                  <a:pt x="34925" y="1955800"/>
                </a:cubicBezTo>
                <a:close/>
                <a:moveTo>
                  <a:pt x="593725" y="1816100"/>
                </a:moveTo>
                <a:cubicBezTo>
                  <a:pt x="613003" y="1816100"/>
                  <a:pt x="628650" y="1831746"/>
                  <a:pt x="628650" y="1851025"/>
                </a:cubicBezTo>
                <a:cubicBezTo>
                  <a:pt x="628650" y="1870303"/>
                  <a:pt x="613003" y="1885950"/>
                  <a:pt x="593725" y="1885950"/>
                </a:cubicBezTo>
                <a:cubicBezTo>
                  <a:pt x="574446" y="1885950"/>
                  <a:pt x="558800" y="1870303"/>
                  <a:pt x="558800" y="1851025"/>
                </a:cubicBezTo>
                <a:cubicBezTo>
                  <a:pt x="558800" y="1831746"/>
                  <a:pt x="574446" y="1816100"/>
                  <a:pt x="593725" y="1816100"/>
                </a:cubicBezTo>
                <a:close/>
                <a:moveTo>
                  <a:pt x="454025" y="1816100"/>
                </a:moveTo>
                <a:cubicBezTo>
                  <a:pt x="473303" y="1816100"/>
                  <a:pt x="488950" y="1831746"/>
                  <a:pt x="488950" y="1851025"/>
                </a:cubicBezTo>
                <a:cubicBezTo>
                  <a:pt x="488950" y="1870303"/>
                  <a:pt x="473303" y="1885950"/>
                  <a:pt x="454025" y="1885950"/>
                </a:cubicBezTo>
                <a:cubicBezTo>
                  <a:pt x="434746" y="1885950"/>
                  <a:pt x="419100" y="1870303"/>
                  <a:pt x="419100" y="1851025"/>
                </a:cubicBezTo>
                <a:cubicBezTo>
                  <a:pt x="419100" y="1831746"/>
                  <a:pt x="434746" y="1816100"/>
                  <a:pt x="454025" y="1816100"/>
                </a:cubicBezTo>
                <a:close/>
                <a:moveTo>
                  <a:pt x="314325" y="1816100"/>
                </a:moveTo>
                <a:cubicBezTo>
                  <a:pt x="333603" y="1816100"/>
                  <a:pt x="349250" y="1831746"/>
                  <a:pt x="349250" y="1851025"/>
                </a:cubicBezTo>
                <a:cubicBezTo>
                  <a:pt x="349250" y="1870303"/>
                  <a:pt x="333603" y="1885950"/>
                  <a:pt x="314325" y="1885950"/>
                </a:cubicBezTo>
                <a:cubicBezTo>
                  <a:pt x="295046" y="1885950"/>
                  <a:pt x="279400" y="1870303"/>
                  <a:pt x="279400" y="1851025"/>
                </a:cubicBezTo>
                <a:cubicBezTo>
                  <a:pt x="279400" y="1831746"/>
                  <a:pt x="295046" y="1816100"/>
                  <a:pt x="314325" y="1816100"/>
                </a:cubicBezTo>
                <a:close/>
                <a:moveTo>
                  <a:pt x="174625" y="1816100"/>
                </a:moveTo>
                <a:cubicBezTo>
                  <a:pt x="193903" y="1816100"/>
                  <a:pt x="209550" y="1831746"/>
                  <a:pt x="209550" y="1851025"/>
                </a:cubicBezTo>
                <a:cubicBezTo>
                  <a:pt x="209550" y="1870303"/>
                  <a:pt x="193903" y="1885950"/>
                  <a:pt x="174625" y="1885950"/>
                </a:cubicBezTo>
                <a:cubicBezTo>
                  <a:pt x="155346" y="1885950"/>
                  <a:pt x="139700" y="1870303"/>
                  <a:pt x="139700" y="1851025"/>
                </a:cubicBezTo>
                <a:cubicBezTo>
                  <a:pt x="139700" y="1831746"/>
                  <a:pt x="155346" y="1816100"/>
                  <a:pt x="174625" y="1816100"/>
                </a:cubicBezTo>
                <a:close/>
                <a:moveTo>
                  <a:pt x="34925" y="1816100"/>
                </a:moveTo>
                <a:cubicBezTo>
                  <a:pt x="54203" y="1816100"/>
                  <a:pt x="69850" y="1831746"/>
                  <a:pt x="69850" y="1851025"/>
                </a:cubicBezTo>
                <a:cubicBezTo>
                  <a:pt x="69850" y="1870303"/>
                  <a:pt x="54203" y="1885950"/>
                  <a:pt x="34925" y="1885950"/>
                </a:cubicBezTo>
                <a:cubicBezTo>
                  <a:pt x="15646" y="1885950"/>
                  <a:pt x="0" y="1870303"/>
                  <a:pt x="0" y="1851025"/>
                </a:cubicBezTo>
                <a:cubicBezTo>
                  <a:pt x="0" y="1831746"/>
                  <a:pt x="15646" y="1816100"/>
                  <a:pt x="34925" y="1816100"/>
                </a:cubicBezTo>
                <a:close/>
                <a:moveTo>
                  <a:pt x="593725" y="1676400"/>
                </a:moveTo>
                <a:cubicBezTo>
                  <a:pt x="613003" y="1676400"/>
                  <a:pt x="628650" y="1692046"/>
                  <a:pt x="628650" y="1711325"/>
                </a:cubicBezTo>
                <a:cubicBezTo>
                  <a:pt x="628650" y="1730603"/>
                  <a:pt x="613003" y="1746250"/>
                  <a:pt x="593725" y="1746250"/>
                </a:cubicBezTo>
                <a:cubicBezTo>
                  <a:pt x="574446" y="1746250"/>
                  <a:pt x="558800" y="1730603"/>
                  <a:pt x="558800" y="1711325"/>
                </a:cubicBezTo>
                <a:cubicBezTo>
                  <a:pt x="558800" y="1692046"/>
                  <a:pt x="574446" y="1676400"/>
                  <a:pt x="593725" y="1676400"/>
                </a:cubicBezTo>
                <a:close/>
                <a:moveTo>
                  <a:pt x="454025" y="1676400"/>
                </a:moveTo>
                <a:cubicBezTo>
                  <a:pt x="473303" y="1676400"/>
                  <a:pt x="488950" y="1692046"/>
                  <a:pt x="488950" y="1711325"/>
                </a:cubicBezTo>
                <a:cubicBezTo>
                  <a:pt x="488950" y="1730603"/>
                  <a:pt x="473303" y="1746250"/>
                  <a:pt x="454025" y="1746250"/>
                </a:cubicBezTo>
                <a:cubicBezTo>
                  <a:pt x="434746" y="1746250"/>
                  <a:pt x="419100" y="1730603"/>
                  <a:pt x="419100" y="1711325"/>
                </a:cubicBezTo>
                <a:cubicBezTo>
                  <a:pt x="419100" y="1692046"/>
                  <a:pt x="434746" y="1676400"/>
                  <a:pt x="454025" y="1676400"/>
                </a:cubicBezTo>
                <a:close/>
                <a:moveTo>
                  <a:pt x="314325" y="1676400"/>
                </a:moveTo>
                <a:cubicBezTo>
                  <a:pt x="333603" y="1676400"/>
                  <a:pt x="349250" y="1692046"/>
                  <a:pt x="349250" y="1711325"/>
                </a:cubicBezTo>
                <a:cubicBezTo>
                  <a:pt x="349250" y="1730603"/>
                  <a:pt x="333603" y="1746250"/>
                  <a:pt x="314325" y="1746250"/>
                </a:cubicBezTo>
                <a:cubicBezTo>
                  <a:pt x="295046" y="1746250"/>
                  <a:pt x="279400" y="1730603"/>
                  <a:pt x="279400" y="1711325"/>
                </a:cubicBezTo>
                <a:cubicBezTo>
                  <a:pt x="279400" y="1692046"/>
                  <a:pt x="295046" y="1676400"/>
                  <a:pt x="314325" y="1676400"/>
                </a:cubicBezTo>
                <a:close/>
                <a:moveTo>
                  <a:pt x="174625" y="1676400"/>
                </a:moveTo>
                <a:cubicBezTo>
                  <a:pt x="193903" y="1676400"/>
                  <a:pt x="209550" y="1692046"/>
                  <a:pt x="209550" y="1711325"/>
                </a:cubicBezTo>
                <a:cubicBezTo>
                  <a:pt x="209550" y="1730603"/>
                  <a:pt x="193903" y="1746250"/>
                  <a:pt x="174625" y="1746250"/>
                </a:cubicBezTo>
                <a:cubicBezTo>
                  <a:pt x="155346" y="1746250"/>
                  <a:pt x="139700" y="1730603"/>
                  <a:pt x="139700" y="1711325"/>
                </a:cubicBezTo>
                <a:cubicBezTo>
                  <a:pt x="139700" y="1692046"/>
                  <a:pt x="155346" y="1676400"/>
                  <a:pt x="174625" y="1676400"/>
                </a:cubicBezTo>
                <a:close/>
                <a:moveTo>
                  <a:pt x="34925" y="1676400"/>
                </a:moveTo>
                <a:cubicBezTo>
                  <a:pt x="54203" y="1676400"/>
                  <a:pt x="69850" y="1692046"/>
                  <a:pt x="69850" y="1711325"/>
                </a:cubicBezTo>
                <a:cubicBezTo>
                  <a:pt x="69850" y="1730603"/>
                  <a:pt x="54203" y="1746250"/>
                  <a:pt x="34925" y="1746250"/>
                </a:cubicBezTo>
                <a:cubicBezTo>
                  <a:pt x="15646" y="1746250"/>
                  <a:pt x="0" y="1730603"/>
                  <a:pt x="0" y="1711325"/>
                </a:cubicBezTo>
                <a:cubicBezTo>
                  <a:pt x="0" y="1692046"/>
                  <a:pt x="15646" y="1676400"/>
                  <a:pt x="34925" y="1676400"/>
                </a:cubicBezTo>
                <a:close/>
                <a:moveTo>
                  <a:pt x="593725" y="1536700"/>
                </a:moveTo>
                <a:cubicBezTo>
                  <a:pt x="613003" y="1536700"/>
                  <a:pt x="628650" y="1552346"/>
                  <a:pt x="628650" y="1571625"/>
                </a:cubicBezTo>
                <a:cubicBezTo>
                  <a:pt x="628650" y="1590903"/>
                  <a:pt x="613003" y="1606550"/>
                  <a:pt x="593725" y="1606550"/>
                </a:cubicBezTo>
                <a:cubicBezTo>
                  <a:pt x="574446" y="1606550"/>
                  <a:pt x="558800" y="1590903"/>
                  <a:pt x="558800" y="1571625"/>
                </a:cubicBezTo>
                <a:cubicBezTo>
                  <a:pt x="558800" y="1552346"/>
                  <a:pt x="574446" y="1536700"/>
                  <a:pt x="593725" y="1536700"/>
                </a:cubicBezTo>
                <a:close/>
                <a:moveTo>
                  <a:pt x="454025" y="1536700"/>
                </a:moveTo>
                <a:cubicBezTo>
                  <a:pt x="473303" y="1536700"/>
                  <a:pt x="488950" y="1552346"/>
                  <a:pt x="488950" y="1571625"/>
                </a:cubicBezTo>
                <a:cubicBezTo>
                  <a:pt x="488950" y="1590903"/>
                  <a:pt x="473303" y="1606550"/>
                  <a:pt x="454025" y="1606550"/>
                </a:cubicBezTo>
                <a:cubicBezTo>
                  <a:pt x="434746" y="1606550"/>
                  <a:pt x="419100" y="1590903"/>
                  <a:pt x="419100" y="1571625"/>
                </a:cubicBezTo>
                <a:cubicBezTo>
                  <a:pt x="419100" y="1552346"/>
                  <a:pt x="434746" y="1536700"/>
                  <a:pt x="454025" y="1536700"/>
                </a:cubicBezTo>
                <a:close/>
                <a:moveTo>
                  <a:pt x="314325" y="1536700"/>
                </a:moveTo>
                <a:cubicBezTo>
                  <a:pt x="333603" y="1536700"/>
                  <a:pt x="349250" y="1552346"/>
                  <a:pt x="349250" y="1571625"/>
                </a:cubicBezTo>
                <a:cubicBezTo>
                  <a:pt x="349250" y="1590903"/>
                  <a:pt x="333603" y="1606550"/>
                  <a:pt x="314325" y="1606550"/>
                </a:cubicBezTo>
                <a:cubicBezTo>
                  <a:pt x="295046" y="1606550"/>
                  <a:pt x="279400" y="1590903"/>
                  <a:pt x="279400" y="1571625"/>
                </a:cubicBezTo>
                <a:cubicBezTo>
                  <a:pt x="279400" y="1552346"/>
                  <a:pt x="295046" y="1536700"/>
                  <a:pt x="314325" y="1536700"/>
                </a:cubicBezTo>
                <a:close/>
                <a:moveTo>
                  <a:pt x="174625" y="1536700"/>
                </a:moveTo>
                <a:cubicBezTo>
                  <a:pt x="193903" y="1536700"/>
                  <a:pt x="209550" y="1552346"/>
                  <a:pt x="209550" y="1571625"/>
                </a:cubicBezTo>
                <a:cubicBezTo>
                  <a:pt x="209550" y="1590903"/>
                  <a:pt x="193903" y="1606550"/>
                  <a:pt x="174625" y="1606550"/>
                </a:cubicBezTo>
                <a:cubicBezTo>
                  <a:pt x="155346" y="1606550"/>
                  <a:pt x="139700" y="1590903"/>
                  <a:pt x="139700" y="1571625"/>
                </a:cubicBezTo>
                <a:cubicBezTo>
                  <a:pt x="139700" y="1552346"/>
                  <a:pt x="155346" y="1536700"/>
                  <a:pt x="174625" y="1536700"/>
                </a:cubicBezTo>
                <a:close/>
                <a:moveTo>
                  <a:pt x="34925" y="1536700"/>
                </a:moveTo>
                <a:cubicBezTo>
                  <a:pt x="54203" y="1536700"/>
                  <a:pt x="69850" y="1552346"/>
                  <a:pt x="69850" y="1571625"/>
                </a:cubicBezTo>
                <a:cubicBezTo>
                  <a:pt x="69850" y="1590903"/>
                  <a:pt x="54203" y="1606550"/>
                  <a:pt x="34925" y="1606550"/>
                </a:cubicBezTo>
                <a:cubicBezTo>
                  <a:pt x="15646" y="1606550"/>
                  <a:pt x="0" y="1590903"/>
                  <a:pt x="0" y="1571625"/>
                </a:cubicBezTo>
                <a:cubicBezTo>
                  <a:pt x="0" y="1552346"/>
                  <a:pt x="15646" y="1536700"/>
                  <a:pt x="34925" y="1536700"/>
                </a:cubicBezTo>
                <a:close/>
                <a:moveTo>
                  <a:pt x="593725" y="1397000"/>
                </a:moveTo>
                <a:cubicBezTo>
                  <a:pt x="613003" y="1397000"/>
                  <a:pt x="628650" y="1412646"/>
                  <a:pt x="628650" y="1431925"/>
                </a:cubicBezTo>
                <a:cubicBezTo>
                  <a:pt x="628650" y="1451203"/>
                  <a:pt x="613003" y="1466850"/>
                  <a:pt x="593725" y="1466850"/>
                </a:cubicBezTo>
                <a:cubicBezTo>
                  <a:pt x="574446" y="1466850"/>
                  <a:pt x="558800" y="1451203"/>
                  <a:pt x="558800" y="1431925"/>
                </a:cubicBezTo>
                <a:cubicBezTo>
                  <a:pt x="558800" y="1412646"/>
                  <a:pt x="574446" y="1397000"/>
                  <a:pt x="593725" y="1397000"/>
                </a:cubicBezTo>
                <a:close/>
                <a:moveTo>
                  <a:pt x="454025" y="1397000"/>
                </a:moveTo>
                <a:cubicBezTo>
                  <a:pt x="473303" y="1397000"/>
                  <a:pt x="488950" y="1412646"/>
                  <a:pt x="488950" y="1431925"/>
                </a:cubicBezTo>
                <a:cubicBezTo>
                  <a:pt x="488950" y="1451203"/>
                  <a:pt x="473303" y="1466850"/>
                  <a:pt x="454025" y="1466850"/>
                </a:cubicBezTo>
                <a:cubicBezTo>
                  <a:pt x="434746" y="1466850"/>
                  <a:pt x="419100" y="1451203"/>
                  <a:pt x="419100" y="1431925"/>
                </a:cubicBezTo>
                <a:cubicBezTo>
                  <a:pt x="419100" y="1412646"/>
                  <a:pt x="434746" y="1397000"/>
                  <a:pt x="454025" y="1397000"/>
                </a:cubicBezTo>
                <a:close/>
                <a:moveTo>
                  <a:pt x="314325" y="1397000"/>
                </a:moveTo>
                <a:cubicBezTo>
                  <a:pt x="333603" y="1397000"/>
                  <a:pt x="349250" y="1412646"/>
                  <a:pt x="349250" y="1431925"/>
                </a:cubicBezTo>
                <a:cubicBezTo>
                  <a:pt x="349250" y="1451203"/>
                  <a:pt x="333603" y="1466850"/>
                  <a:pt x="314325" y="1466850"/>
                </a:cubicBezTo>
                <a:cubicBezTo>
                  <a:pt x="295046" y="1466850"/>
                  <a:pt x="279400" y="1451203"/>
                  <a:pt x="279400" y="1431925"/>
                </a:cubicBezTo>
                <a:cubicBezTo>
                  <a:pt x="279400" y="1412646"/>
                  <a:pt x="295046" y="1397000"/>
                  <a:pt x="314325" y="1397000"/>
                </a:cubicBezTo>
                <a:close/>
                <a:moveTo>
                  <a:pt x="174625" y="1397000"/>
                </a:moveTo>
                <a:cubicBezTo>
                  <a:pt x="193903" y="1397000"/>
                  <a:pt x="209550" y="1412646"/>
                  <a:pt x="209550" y="1431925"/>
                </a:cubicBezTo>
                <a:cubicBezTo>
                  <a:pt x="209550" y="1451203"/>
                  <a:pt x="193903" y="1466850"/>
                  <a:pt x="174625" y="1466850"/>
                </a:cubicBezTo>
                <a:cubicBezTo>
                  <a:pt x="155346" y="1466850"/>
                  <a:pt x="139700" y="1451203"/>
                  <a:pt x="139700" y="1431925"/>
                </a:cubicBezTo>
                <a:cubicBezTo>
                  <a:pt x="139700" y="1412646"/>
                  <a:pt x="155346" y="1397000"/>
                  <a:pt x="174625" y="1397000"/>
                </a:cubicBezTo>
                <a:close/>
                <a:moveTo>
                  <a:pt x="34925" y="1397000"/>
                </a:moveTo>
                <a:cubicBezTo>
                  <a:pt x="54203" y="1397000"/>
                  <a:pt x="69850" y="1412646"/>
                  <a:pt x="69850" y="1431925"/>
                </a:cubicBezTo>
                <a:cubicBezTo>
                  <a:pt x="69850" y="1451203"/>
                  <a:pt x="54203" y="1466850"/>
                  <a:pt x="34925" y="1466850"/>
                </a:cubicBezTo>
                <a:cubicBezTo>
                  <a:pt x="15646" y="1466850"/>
                  <a:pt x="0" y="1451203"/>
                  <a:pt x="0" y="1431925"/>
                </a:cubicBezTo>
                <a:cubicBezTo>
                  <a:pt x="0" y="1412646"/>
                  <a:pt x="15646" y="1397000"/>
                  <a:pt x="34925" y="1397000"/>
                </a:cubicBezTo>
                <a:close/>
                <a:moveTo>
                  <a:pt x="593725" y="1257300"/>
                </a:moveTo>
                <a:cubicBezTo>
                  <a:pt x="613003" y="1257300"/>
                  <a:pt x="628650" y="1272946"/>
                  <a:pt x="628650" y="1292225"/>
                </a:cubicBezTo>
                <a:cubicBezTo>
                  <a:pt x="628650" y="1311503"/>
                  <a:pt x="613003" y="1327150"/>
                  <a:pt x="593725" y="1327150"/>
                </a:cubicBezTo>
                <a:cubicBezTo>
                  <a:pt x="574446" y="1327150"/>
                  <a:pt x="558800" y="1311503"/>
                  <a:pt x="558800" y="1292225"/>
                </a:cubicBezTo>
                <a:cubicBezTo>
                  <a:pt x="558800" y="1272946"/>
                  <a:pt x="574446" y="1257300"/>
                  <a:pt x="593725" y="1257300"/>
                </a:cubicBezTo>
                <a:close/>
                <a:moveTo>
                  <a:pt x="454025" y="1257300"/>
                </a:moveTo>
                <a:cubicBezTo>
                  <a:pt x="473303" y="1257300"/>
                  <a:pt x="488950" y="1272946"/>
                  <a:pt x="488950" y="1292225"/>
                </a:cubicBezTo>
                <a:cubicBezTo>
                  <a:pt x="488950" y="1311503"/>
                  <a:pt x="473303" y="1327150"/>
                  <a:pt x="454025" y="1327150"/>
                </a:cubicBezTo>
                <a:cubicBezTo>
                  <a:pt x="434746" y="1327150"/>
                  <a:pt x="419100" y="1311503"/>
                  <a:pt x="419100" y="1292225"/>
                </a:cubicBezTo>
                <a:cubicBezTo>
                  <a:pt x="419100" y="1272946"/>
                  <a:pt x="434746" y="1257300"/>
                  <a:pt x="454025" y="1257300"/>
                </a:cubicBezTo>
                <a:close/>
                <a:moveTo>
                  <a:pt x="314325" y="1257300"/>
                </a:moveTo>
                <a:cubicBezTo>
                  <a:pt x="333603" y="1257300"/>
                  <a:pt x="349250" y="1272946"/>
                  <a:pt x="349250" y="1292225"/>
                </a:cubicBezTo>
                <a:cubicBezTo>
                  <a:pt x="349250" y="1311503"/>
                  <a:pt x="333603" y="1327150"/>
                  <a:pt x="314325" y="1327150"/>
                </a:cubicBezTo>
                <a:cubicBezTo>
                  <a:pt x="295046" y="1327150"/>
                  <a:pt x="279400" y="1311503"/>
                  <a:pt x="279400" y="1292225"/>
                </a:cubicBezTo>
                <a:cubicBezTo>
                  <a:pt x="279400" y="1272946"/>
                  <a:pt x="295046" y="1257300"/>
                  <a:pt x="314325" y="1257300"/>
                </a:cubicBezTo>
                <a:close/>
                <a:moveTo>
                  <a:pt x="174625" y="1257300"/>
                </a:moveTo>
                <a:cubicBezTo>
                  <a:pt x="193903" y="1257300"/>
                  <a:pt x="209550" y="1272946"/>
                  <a:pt x="209550" y="1292225"/>
                </a:cubicBezTo>
                <a:cubicBezTo>
                  <a:pt x="209550" y="1311503"/>
                  <a:pt x="193903" y="1327150"/>
                  <a:pt x="174625" y="1327150"/>
                </a:cubicBezTo>
                <a:cubicBezTo>
                  <a:pt x="155346" y="1327150"/>
                  <a:pt x="139700" y="1311503"/>
                  <a:pt x="139700" y="1292225"/>
                </a:cubicBezTo>
                <a:cubicBezTo>
                  <a:pt x="139700" y="1272946"/>
                  <a:pt x="155346" y="1257300"/>
                  <a:pt x="174625" y="1257300"/>
                </a:cubicBezTo>
                <a:close/>
                <a:moveTo>
                  <a:pt x="34925" y="1257300"/>
                </a:moveTo>
                <a:cubicBezTo>
                  <a:pt x="54203" y="1257300"/>
                  <a:pt x="69850" y="1272946"/>
                  <a:pt x="69850" y="1292225"/>
                </a:cubicBezTo>
                <a:cubicBezTo>
                  <a:pt x="69850" y="1311503"/>
                  <a:pt x="54203" y="1327150"/>
                  <a:pt x="34925" y="1327150"/>
                </a:cubicBezTo>
                <a:cubicBezTo>
                  <a:pt x="15646" y="1327150"/>
                  <a:pt x="0" y="1311503"/>
                  <a:pt x="0" y="1292225"/>
                </a:cubicBezTo>
                <a:cubicBezTo>
                  <a:pt x="0" y="1272946"/>
                  <a:pt x="15646" y="1257300"/>
                  <a:pt x="34925" y="1257300"/>
                </a:cubicBezTo>
                <a:close/>
                <a:moveTo>
                  <a:pt x="593725" y="1117600"/>
                </a:moveTo>
                <a:cubicBezTo>
                  <a:pt x="613003" y="1117600"/>
                  <a:pt x="628650" y="1133246"/>
                  <a:pt x="628650" y="1152525"/>
                </a:cubicBezTo>
                <a:cubicBezTo>
                  <a:pt x="628650" y="1171803"/>
                  <a:pt x="613003" y="1187450"/>
                  <a:pt x="593725" y="1187450"/>
                </a:cubicBezTo>
                <a:cubicBezTo>
                  <a:pt x="574446" y="1187450"/>
                  <a:pt x="558800" y="1171803"/>
                  <a:pt x="558800" y="1152525"/>
                </a:cubicBezTo>
                <a:cubicBezTo>
                  <a:pt x="558800" y="1133246"/>
                  <a:pt x="574446" y="1117600"/>
                  <a:pt x="593725" y="1117600"/>
                </a:cubicBezTo>
                <a:close/>
                <a:moveTo>
                  <a:pt x="454025" y="1117600"/>
                </a:moveTo>
                <a:cubicBezTo>
                  <a:pt x="473303" y="1117600"/>
                  <a:pt x="488950" y="1133246"/>
                  <a:pt x="488950" y="1152525"/>
                </a:cubicBezTo>
                <a:cubicBezTo>
                  <a:pt x="488950" y="1171803"/>
                  <a:pt x="473303" y="1187450"/>
                  <a:pt x="454025" y="1187450"/>
                </a:cubicBezTo>
                <a:cubicBezTo>
                  <a:pt x="434746" y="1187450"/>
                  <a:pt x="419100" y="1171803"/>
                  <a:pt x="419100" y="1152525"/>
                </a:cubicBezTo>
                <a:cubicBezTo>
                  <a:pt x="419100" y="1133246"/>
                  <a:pt x="434746" y="1117600"/>
                  <a:pt x="454025" y="1117600"/>
                </a:cubicBezTo>
                <a:close/>
                <a:moveTo>
                  <a:pt x="314325" y="1117600"/>
                </a:moveTo>
                <a:cubicBezTo>
                  <a:pt x="333603" y="1117600"/>
                  <a:pt x="349250" y="1133246"/>
                  <a:pt x="349250" y="1152525"/>
                </a:cubicBezTo>
                <a:cubicBezTo>
                  <a:pt x="349250" y="1171803"/>
                  <a:pt x="333603" y="1187450"/>
                  <a:pt x="314325" y="1187450"/>
                </a:cubicBezTo>
                <a:cubicBezTo>
                  <a:pt x="295046" y="1187450"/>
                  <a:pt x="279400" y="1171803"/>
                  <a:pt x="279400" y="1152525"/>
                </a:cubicBezTo>
                <a:cubicBezTo>
                  <a:pt x="279400" y="1133246"/>
                  <a:pt x="295046" y="1117600"/>
                  <a:pt x="314325" y="1117600"/>
                </a:cubicBezTo>
                <a:close/>
                <a:moveTo>
                  <a:pt x="174625" y="1117600"/>
                </a:moveTo>
                <a:cubicBezTo>
                  <a:pt x="193903" y="1117600"/>
                  <a:pt x="209550" y="1133246"/>
                  <a:pt x="209550" y="1152525"/>
                </a:cubicBezTo>
                <a:cubicBezTo>
                  <a:pt x="209550" y="1171803"/>
                  <a:pt x="193903" y="1187450"/>
                  <a:pt x="174625" y="1187450"/>
                </a:cubicBezTo>
                <a:cubicBezTo>
                  <a:pt x="155346" y="1187450"/>
                  <a:pt x="139700" y="1171803"/>
                  <a:pt x="139700" y="1152525"/>
                </a:cubicBezTo>
                <a:cubicBezTo>
                  <a:pt x="139700" y="1133246"/>
                  <a:pt x="155346" y="1117600"/>
                  <a:pt x="174625" y="1117600"/>
                </a:cubicBezTo>
                <a:close/>
                <a:moveTo>
                  <a:pt x="34925" y="1117600"/>
                </a:moveTo>
                <a:cubicBezTo>
                  <a:pt x="54203" y="1117600"/>
                  <a:pt x="69850" y="1133246"/>
                  <a:pt x="69850" y="1152525"/>
                </a:cubicBezTo>
                <a:cubicBezTo>
                  <a:pt x="69850" y="1171803"/>
                  <a:pt x="54203" y="1187450"/>
                  <a:pt x="34925" y="1187450"/>
                </a:cubicBezTo>
                <a:cubicBezTo>
                  <a:pt x="15646" y="1187450"/>
                  <a:pt x="0" y="1171803"/>
                  <a:pt x="0" y="1152525"/>
                </a:cubicBezTo>
                <a:cubicBezTo>
                  <a:pt x="0" y="1133246"/>
                  <a:pt x="15646" y="1117600"/>
                  <a:pt x="34925" y="1117600"/>
                </a:cubicBezTo>
                <a:close/>
                <a:moveTo>
                  <a:pt x="593725" y="977900"/>
                </a:moveTo>
                <a:cubicBezTo>
                  <a:pt x="613003" y="977900"/>
                  <a:pt x="628650" y="993546"/>
                  <a:pt x="628650" y="1012825"/>
                </a:cubicBezTo>
                <a:cubicBezTo>
                  <a:pt x="628650" y="1032103"/>
                  <a:pt x="613003" y="1047750"/>
                  <a:pt x="593725" y="1047750"/>
                </a:cubicBezTo>
                <a:cubicBezTo>
                  <a:pt x="574446" y="1047750"/>
                  <a:pt x="558800" y="1032103"/>
                  <a:pt x="558800" y="1012825"/>
                </a:cubicBezTo>
                <a:cubicBezTo>
                  <a:pt x="558800" y="993546"/>
                  <a:pt x="574446" y="977900"/>
                  <a:pt x="593725" y="977900"/>
                </a:cubicBezTo>
                <a:close/>
                <a:moveTo>
                  <a:pt x="454025" y="977900"/>
                </a:moveTo>
                <a:cubicBezTo>
                  <a:pt x="473303" y="977900"/>
                  <a:pt x="488950" y="993546"/>
                  <a:pt x="488950" y="1012825"/>
                </a:cubicBezTo>
                <a:cubicBezTo>
                  <a:pt x="488950" y="1032103"/>
                  <a:pt x="473303" y="1047750"/>
                  <a:pt x="454025" y="1047750"/>
                </a:cubicBezTo>
                <a:cubicBezTo>
                  <a:pt x="434746" y="1047750"/>
                  <a:pt x="419100" y="1032103"/>
                  <a:pt x="419100" y="1012825"/>
                </a:cubicBezTo>
                <a:cubicBezTo>
                  <a:pt x="419100" y="993546"/>
                  <a:pt x="434746" y="977900"/>
                  <a:pt x="454025" y="977900"/>
                </a:cubicBezTo>
                <a:close/>
                <a:moveTo>
                  <a:pt x="314325" y="977900"/>
                </a:moveTo>
                <a:cubicBezTo>
                  <a:pt x="333603" y="977900"/>
                  <a:pt x="349250" y="993546"/>
                  <a:pt x="349250" y="1012825"/>
                </a:cubicBezTo>
                <a:cubicBezTo>
                  <a:pt x="349250" y="1032103"/>
                  <a:pt x="333603" y="1047750"/>
                  <a:pt x="314325" y="1047750"/>
                </a:cubicBezTo>
                <a:cubicBezTo>
                  <a:pt x="295046" y="1047750"/>
                  <a:pt x="279400" y="1032103"/>
                  <a:pt x="279400" y="1012825"/>
                </a:cubicBezTo>
                <a:cubicBezTo>
                  <a:pt x="279400" y="993546"/>
                  <a:pt x="295046" y="977900"/>
                  <a:pt x="314325" y="977900"/>
                </a:cubicBezTo>
                <a:close/>
                <a:moveTo>
                  <a:pt x="174625" y="977900"/>
                </a:moveTo>
                <a:cubicBezTo>
                  <a:pt x="193903" y="977900"/>
                  <a:pt x="209550" y="993546"/>
                  <a:pt x="209550" y="1012825"/>
                </a:cubicBezTo>
                <a:cubicBezTo>
                  <a:pt x="209550" y="1032103"/>
                  <a:pt x="193903" y="1047750"/>
                  <a:pt x="174625" y="1047750"/>
                </a:cubicBezTo>
                <a:cubicBezTo>
                  <a:pt x="155346" y="1047750"/>
                  <a:pt x="139700" y="1032103"/>
                  <a:pt x="139700" y="1012825"/>
                </a:cubicBezTo>
                <a:cubicBezTo>
                  <a:pt x="139700" y="993546"/>
                  <a:pt x="155346" y="977900"/>
                  <a:pt x="174625" y="977900"/>
                </a:cubicBezTo>
                <a:close/>
                <a:moveTo>
                  <a:pt x="34925" y="977900"/>
                </a:moveTo>
                <a:cubicBezTo>
                  <a:pt x="54203" y="977900"/>
                  <a:pt x="69850" y="993546"/>
                  <a:pt x="69850" y="1012825"/>
                </a:cubicBezTo>
                <a:cubicBezTo>
                  <a:pt x="69850" y="1032103"/>
                  <a:pt x="54203" y="1047750"/>
                  <a:pt x="34925" y="1047750"/>
                </a:cubicBezTo>
                <a:cubicBezTo>
                  <a:pt x="15646" y="1047750"/>
                  <a:pt x="0" y="1032103"/>
                  <a:pt x="0" y="1012825"/>
                </a:cubicBezTo>
                <a:cubicBezTo>
                  <a:pt x="0" y="993546"/>
                  <a:pt x="15646" y="977900"/>
                  <a:pt x="34925" y="977900"/>
                </a:cubicBezTo>
                <a:close/>
                <a:moveTo>
                  <a:pt x="593725" y="838200"/>
                </a:moveTo>
                <a:cubicBezTo>
                  <a:pt x="613003" y="838200"/>
                  <a:pt x="628650" y="853846"/>
                  <a:pt x="628650" y="873125"/>
                </a:cubicBezTo>
                <a:cubicBezTo>
                  <a:pt x="628650" y="892403"/>
                  <a:pt x="613003" y="908050"/>
                  <a:pt x="593725" y="908050"/>
                </a:cubicBezTo>
                <a:cubicBezTo>
                  <a:pt x="574446" y="908050"/>
                  <a:pt x="558800" y="892403"/>
                  <a:pt x="558800" y="873125"/>
                </a:cubicBezTo>
                <a:cubicBezTo>
                  <a:pt x="558800" y="853846"/>
                  <a:pt x="574446" y="838200"/>
                  <a:pt x="593725" y="838200"/>
                </a:cubicBezTo>
                <a:close/>
                <a:moveTo>
                  <a:pt x="454025" y="838200"/>
                </a:moveTo>
                <a:cubicBezTo>
                  <a:pt x="473303" y="838200"/>
                  <a:pt x="488950" y="853846"/>
                  <a:pt x="488950" y="873125"/>
                </a:cubicBezTo>
                <a:cubicBezTo>
                  <a:pt x="488950" y="892403"/>
                  <a:pt x="473303" y="908050"/>
                  <a:pt x="454025" y="908050"/>
                </a:cubicBezTo>
                <a:cubicBezTo>
                  <a:pt x="434746" y="908050"/>
                  <a:pt x="419100" y="892403"/>
                  <a:pt x="419100" y="873125"/>
                </a:cubicBezTo>
                <a:cubicBezTo>
                  <a:pt x="419100" y="853846"/>
                  <a:pt x="434746" y="838200"/>
                  <a:pt x="454025" y="838200"/>
                </a:cubicBezTo>
                <a:close/>
                <a:moveTo>
                  <a:pt x="314325" y="838200"/>
                </a:moveTo>
                <a:cubicBezTo>
                  <a:pt x="333603" y="838200"/>
                  <a:pt x="349250" y="853846"/>
                  <a:pt x="349250" y="873125"/>
                </a:cubicBezTo>
                <a:cubicBezTo>
                  <a:pt x="349250" y="892403"/>
                  <a:pt x="333603" y="908050"/>
                  <a:pt x="314325" y="908050"/>
                </a:cubicBezTo>
                <a:cubicBezTo>
                  <a:pt x="295046" y="908050"/>
                  <a:pt x="279400" y="892403"/>
                  <a:pt x="279400" y="873125"/>
                </a:cubicBezTo>
                <a:cubicBezTo>
                  <a:pt x="279400" y="853846"/>
                  <a:pt x="295046" y="838200"/>
                  <a:pt x="314325" y="838200"/>
                </a:cubicBezTo>
                <a:close/>
                <a:moveTo>
                  <a:pt x="174625" y="838200"/>
                </a:moveTo>
                <a:cubicBezTo>
                  <a:pt x="193903" y="838200"/>
                  <a:pt x="209550" y="853846"/>
                  <a:pt x="209550" y="873125"/>
                </a:cubicBezTo>
                <a:cubicBezTo>
                  <a:pt x="209550" y="892403"/>
                  <a:pt x="193903" y="908050"/>
                  <a:pt x="174625" y="908050"/>
                </a:cubicBezTo>
                <a:cubicBezTo>
                  <a:pt x="155346" y="908050"/>
                  <a:pt x="139700" y="892403"/>
                  <a:pt x="139700" y="873125"/>
                </a:cubicBezTo>
                <a:cubicBezTo>
                  <a:pt x="139700" y="853846"/>
                  <a:pt x="155346" y="838200"/>
                  <a:pt x="174625" y="838200"/>
                </a:cubicBezTo>
                <a:close/>
                <a:moveTo>
                  <a:pt x="34925" y="838200"/>
                </a:moveTo>
                <a:cubicBezTo>
                  <a:pt x="54203" y="838200"/>
                  <a:pt x="69850" y="853846"/>
                  <a:pt x="69850" y="873125"/>
                </a:cubicBezTo>
                <a:cubicBezTo>
                  <a:pt x="69850" y="892403"/>
                  <a:pt x="54203" y="908050"/>
                  <a:pt x="34925" y="908050"/>
                </a:cubicBezTo>
                <a:cubicBezTo>
                  <a:pt x="15646" y="908050"/>
                  <a:pt x="0" y="892403"/>
                  <a:pt x="0" y="873125"/>
                </a:cubicBezTo>
                <a:cubicBezTo>
                  <a:pt x="0" y="853846"/>
                  <a:pt x="15646" y="838200"/>
                  <a:pt x="34925" y="838200"/>
                </a:cubicBezTo>
                <a:close/>
                <a:moveTo>
                  <a:pt x="593725" y="698500"/>
                </a:moveTo>
                <a:cubicBezTo>
                  <a:pt x="613003" y="698500"/>
                  <a:pt x="628650" y="714146"/>
                  <a:pt x="628650" y="733425"/>
                </a:cubicBezTo>
                <a:cubicBezTo>
                  <a:pt x="628650" y="752703"/>
                  <a:pt x="613003" y="768350"/>
                  <a:pt x="593725" y="768350"/>
                </a:cubicBezTo>
                <a:cubicBezTo>
                  <a:pt x="574446" y="768350"/>
                  <a:pt x="558800" y="752703"/>
                  <a:pt x="558800" y="733425"/>
                </a:cubicBezTo>
                <a:cubicBezTo>
                  <a:pt x="558800" y="714146"/>
                  <a:pt x="574446" y="698500"/>
                  <a:pt x="593725" y="698500"/>
                </a:cubicBezTo>
                <a:close/>
                <a:moveTo>
                  <a:pt x="454025" y="698500"/>
                </a:moveTo>
                <a:cubicBezTo>
                  <a:pt x="473303" y="698500"/>
                  <a:pt x="488950" y="714146"/>
                  <a:pt x="488950" y="733425"/>
                </a:cubicBezTo>
                <a:cubicBezTo>
                  <a:pt x="488950" y="752703"/>
                  <a:pt x="473303" y="768350"/>
                  <a:pt x="454025" y="768350"/>
                </a:cubicBezTo>
                <a:cubicBezTo>
                  <a:pt x="434746" y="768350"/>
                  <a:pt x="419100" y="752703"/>
                  <a:pt x="419100" y="733425"/>
                </a:cubicBezTo>
                <a:cubicBezTo>
                  <a:pt x="419100" y="714146"/>
                  <a:pt x="434746" y="698500"/>
                  <a:pt x="454025" y="698500"/>
                </a:cubicBezTo>
                <a:close/>
                <a:moveTo>
                  <a:pt x="314325" y="698500"/>
                </a:moveTo>
                <a:cubicBezTo>
                  <a:pt x="333603" y="698500"/>
                  <a:pt x="349250" y="714146"/>
                  <a:pt x="349250" y="733425"/>
                </a:cubicBezTo>
                <a:cubicBezTo>
                  <a:pt x="349250" y="752703"/>
                  <a:pt x="333603" y="768350"/>
                  <a:pt x="314325" y="768350"/>
                </a:cubicBezTo>
                <a:cubicBezTo>
                  <a:pt x="295046" y="768350"/>
                  <a:pt x="279400" y="752703"/>
                  <a:pt x="279400" y="733425"/>
                </a:cubicBezTo>
                <a:cubicBezTo>
                  <a:pt x="279400" y="714146"/>
                  <a:pt x="295046" y="698500"/>
                  <a:pt x="314325" y="698500"/>
                </a:cubicBezTo>
                <a:close/>
                <a:moveTo>
                  <a:pt x="174625" y="698500"/>
                </a:moveTo>
                <a:cubicBezTo>
                  <a:pt x="193903" y="698500"/>
                  <a:pt x="209550" y="714146"/>
                  <a:pt x="209550" y="733425"/>
                </a:cubicBezTo>
                <a:cubicBezTo>
                  <a:pt x="209550" y="752703"/>
                  <a:pt x="193903" y="768350"/>
                  <a:pt x="174625" y="768350"/>
                </a:cubicBezTo>
                <a:cubicBezTo>
                  <a:pt x="155346" y="768350"/>
                  <a:pt x="139700" y="752703"/>
                  <a:pt x="139700" y="733425"/>
                </a:cubicBezTo>
                <a:cubicBezTo>
                  <a:pt x="139700" y="714146"/>
                  <a:pt x="155346" y="698500"/>
                  <a:pt x="174625" y="698500"/>
                </a:cubicBezTo>
                <a:close/>
                <a:moveTo>
                  <a:pt x="34925" y="698500"/>
                </a:moveTo>
                <a:cubicBezTo>
                  <a:pt x="54203" y="698500"/>
                  <a:pt x="69850" y="714146"/>
                  <a:pt x="69850" y="733425"/>
                </a:cubicBezTo>
                <a:cubicBezTo>
                  <a:pt x="69850" y="752703"/>
                  <a:pt x="54203" y="768350"/>
                  <a:pt x="34925" y="768350"/>
                </a:cubicBezTo>
                <a:cubicBezTo>
                  <a:pt x="15646" y="768350"/>
                  <a:pt x="0" y="752703"/>
                  <a:pt x="0" y="733425"/>
                </a:cubicBezTo>
                <a:cubicBezTo>
                  <a:pt x="0" y="714146"/>
                  <a:pt x="15646" y="698500"/>
                  <a:pt x="34925" y="698500"/>
                </a:cubicBezTo>
                <a:close/>
                <a:moveTo>
                  <a:pt x="593725" y="558800"/>
                </a:moveTo>
                <a:cubicBezTo>
                  <a:pt x="613003" y="558800"/>
                  <a:pt x="628650" y="574446"/>
                  <a:pt x="628650" y="593725"/>
                </a:cubicBezTo>
                <a:cubicBezTo>
                  <a:pt x="628650" y="613003"/>
                  <a:pt x="613003" y="628650"/>
                  <a:pt x="593725" y="628650"/>
                </a:cubicBezTo>
                <a:cubicBezTo>
                  <a:pt x="574446" y="628650"/>
                  <a:pt x="558800" y="613003"/>
                  <a:pt x="558800" y="593725"/>
                </a:cubicBezTo>
                <a:cubicBezTo>
                  <a:pt x="558800" y="574446"/>
                  <a:pt x="574446" y="558800"/>
                  <a:pt x="593725" y="558800"/>
                </a:cubicBezTo>
                <a:close/>
                <a:moveTo>
                  <a:pt x="454025" y="558800"/>
                </a:moveTo>
                <a:cubicBezTo>
                  <a:pt x="473303" y="558800"/>
                  <a:pt x="488950" y="574446"/>
                  <a:pt x="488950" y="593725"/>
                </a:cubicBezTo>
                <a:cubicBezTo>
                  <a:pt x="488950" y="613003"/>
                  <a:pt x="473303" y="628650"/>
                  <a:pt x="454025" y="628650"/>
                </a:cubicBezTo>
                <a:cubicBezTo>
                  <a:pt x="434746" y="628650"/>
                  <a:pt x="419100" y="613003"/>
                  <a:pt x="419100" y="593725"/>
                </a:cubicBezTo>
                <a:cubicBezTo>
                  <a:pt x="419100" y="574446"/>
                  <a:pt x="434746" y="558800"/>
                  <a:pt x="454025" y="558800"/>
                </a:cubicBezTo>
                <a:close/>
                <a:moveTo>
                  <a:pt x="314325" y="558800"/>
                </a:moveTo>
                <a:cubicBezTo>
                  <a:pt x="333603" y="558800"/>
                  <a:pt x="349250" y="574446"/>
                  <a:pt x="349250" y="593725"/>
                </a:cubicBezTo>
                <a:cubicBezTo>
                  <a:pt x="349250" y="613003"/>
                  <a:pt x="333603" y="628650"/>
                  <a:pt x="314325" y="628650"/>
                </a:cubicBezTo>
                <a:cubicBezTo>
                  <a:pt x="295046" y="628650"/>
                  <a:pt x="279400" y="613003"/>
                  <a:pt x="279400" y="593725"/>
                </a:cubicBezTo>
                <a:cubicBezTo>
                  <a:pt x="279400" y="574446"/>
                  <a:pt x="295046" y="558800"/>
                  <a:pt x="314325" y="558800"/>
                </a:cubicBezTo>
                <a:close/>
                <a:moveTo>
                  <a:pt x="174625" y="558800"/>
                </a:moveTo>
                <a:cubicBezTo>
                  <a:pt x="193903" y="558800"/>
                  <a:pt x="209550" y="574446"/>
                  <a:pt x="209550" y="593725"/>
                </a:cubicBezTo>
                <a:cubicBezTo>
                  <a:pt x="209550" y="613003"/>
                  <a:pt x="193903" y="628650"/>
                  <a:pt x="174625" y="628650"/>
                </a:cubicBezTo>
                <a:cubicBezTo>
                  <a:pt x="155346" y="628650"/>
                  <a:pt x="139700" y="613003"/>
                  <a:pt x="139700" y="593725"/>
                </a:cubicBezTo>
                <a:cubicBezTo>
                  <a:pt x="139700" y="574446"/>
                  <a:pt x="155346" y="558800"/>
                  <a:pt x="174625" y="558800"/>
                </a:cubicBezTo>
                <a:close/>
                <a:moveTo>
                  <a:pt x="34925" y="558800"/>
                </a:moveTo>
                <a:cubicBezTo>
                  <a:pt x="54203" y="558800"/>
                  <a:pt x="69850" y="574446"/>
                  <a:pt x="69850" y="593725"/>
                </a:cubicBezTo>
                <a:cubicBezTo>
                  <a:pt x="69850" y="613003"/>
                  <a:pt x="54203" y="628650"/>
                  <a:pt x="34925" y="628650"/>
                </a:cubicBezTo>
                <a:cubicBezTo>
                  <a:pt x="15646" y="628650"/>
                  <a:pt x="0" y="613003"/>
                  <a:pt x="0" y="593725"/>
                </a:cubicBezTo>
                <a:cubicBezTo>
                  <a:pt x="0" y="574446"/>
                  <a:pt x="15646" y="558800"/>
                  <a:pt x="34925" y="558800"/>
                </a:cubicBezTo>
                <a:close/>
                <a:moveTo>
                  <a:pt x="593725" y="419100"/>
                </a:moveTo>
                <a:cubicBezTo>
                  <a:pt x="613003" y="419100"/>
                  <a:pt x="628650" y="434746"/>
                  <a:pt x="628650" y="454025"/>
                </a:cubicBezTo>
                <a:cubicBezTo>
                  <a:pt x="628650" y="473303"/>
                  <a:pt x="613003" y="488950"/>
                  <a:pt x="593725" y="488950"/>
                </a:cubicBezTo>
                <a:cubicBezTo>
                  <a:pt x="574446" y="488950"/>
                  <a:pt x="558800" y="473303"/>
                  <a:pt x="558800" y="454025"/>
                </a:cubicBezTo>
                <a:cubicBezTo>
                  <a:pt x="558800" y="434746"/>
                  <a:pt x="574446" y="419100"/>
                  <a:pt x="593725" y="419100"/>
                </a:cubicBezTo>
                <a:close/>
                <a:moveTo>
                  <a:pt x="454025" y="419100"/>
                </a:moveTo>
                <a:cubicBezTo>
                  <a:pt x="473303" y="419100"/>
                  <a:pt x="488950" y="434746"/>
                  <a:pt x="488950" y="454025"/>
                </a:cubicBezTo>
                <a:cubicBezTo>
                  <a:pt x="488950" y="473303"/>
                  <a:pt x="473303" y="488950"/>
                  <a:pt x="454025" y="488950"/>
                </a:cubicBezTo>
                <a:cubicBezTo>
                  <a:pt x="434746" y="488950"/>
                  <a:pt x="419100" y="473303"/>
                  <a:pt x="419100" y="454025"/>
                </a:cubicBezTo>
                <a:cubicBezTo>
                  <a:pt x="419100" y="434746"/>
                  <a:pt x="434746" y="419100"/>
                  <a:pt x="454025" y="419100"/>
                </a:cubicBezTo>
                <a:close/>
                <a:moveTo>
                  <a:pt x="314325" y="419100"/>
                </a:moveTo>
                <a:cubicBezTo>
                  <a:pt x="333603" y="419100"/>
                  <a:pt x="349250" y="434746"/>
                  <a:pt x="349250" y="454025"/>
                </a:cubicBezTo>
                <a:cubicBezTo>
                  <a:pt x="349250" y="473303"/>
                  <a:pt x="333603" y="488950"/>
                  <a:pt x="314325" y="488950"/>
                </a:cubicBezTo>
                <a:cubicBezTo>
                  <a:pt x="295046" y="488950"/>
                  <a:pt x="279400" y="473303"/>
                  <a:pt x="279400" y="454025"/>
                </a:cubicBezTo>
                <a:cubicBezTo>
                  <a:pt x="279400" y="434746"/>
                  <a:pt x="295046" y="419100"/>
                  <a:pt x="314325" y="419100"/>
                </a:cubicBezTo>
                <a:close/>
                <a:moveTo>
                  <a:pt x="174625" y="419100"/>
                </a:moveTo>
                <a:cubicBezTo>
                  <a:pt x="193903" y="419100"/>
                  <a:pt x="209550" y="434746"/>
                  <a:pt x="209550" y="454025"/>
                </a:cubicBezTo>
                <a:cubicBezTo>
                  <a:pt x="209550" y="473303"/>
                  <a:pt x="193903" y="488950"/>
                  <a:pt x="174625" y="488950"/>
                </a:cubicBezTo>
                <a:cubicBezTo>
                  <a:pt x="155346" y="488950"/>
                  <a:pt x="139700" y="473303"/>
                  <a:pt x="139700" y="454025"/>
                </a:cubicBezTo>
                <a:cubicBezTo>
                  <a:pt x="139700" y="434746"/>
                  <a:pt x="155346" y="419100"/>
                  <a:pt x="174625" y="419100"/>
                </a:cubicBezTo>
                <a:close/>
                <a:moveTo>
                  <a:pt x="34925" y="419100"/>
                </a:moveTo>
                <a:cubicBezTo>
                  <a:pt x="54203" y="419100"/>
                  <a:pt x="69850" y="434746"/>
                  <a:pt x="69850" y="454025"/>
                </a:cubicBezTo>
                <a:cubicBezTo>
                  <a:pt x="69850" y="473303"/>
                  <a:pt x="54203" y="488950"/>
                  <a:pt x="34925" y="488950"/>
                </a:cubicBezTo>
                <a:cubicBezTo>
                  <a:pt x="15646" y="488950"/>
                  <a:pt x="0" y="473303"/>
                  <a:pt x="0" y="454025"/>
                </a:cubicBezTo>
                <a:cubicBezTo>
                  <a:pt x="0" y="434746"/>
                  <a:pt x="15646" y="419100"/>
                  <a:pt x="34925" y="419100"/>
                </a:cubicBezTo>
                <a:close/>
                <a:moveTo>
                  <a:pt x="593725" y="279400"/>
                </a:moveTo>
                <a:cubicBezTo>
                  <a:pt x="613003" y="279400"/>
                  <a:pt x="628650" y="295046"/>
                  <a:pt x="628650" y="314325"/>
                </a:cubicBezTo>
                <a:cubicBezTo>
                  <a:pt x="628650" y="333603"/>
                  <a:pt x="613003" y="349250"/>
                  <a:pt x="593725" y="349250"/>
                </a:cubicBezTo>
                <a:cubicBezTo>
                  <a:pt x="574446" y="349250"/>
                  <a:pt x="558800" y="333603"/>
                  <a:pt x="558800" y="314325"/>
                </a:cubicBezTo>
                <a:cubicBezTo>
                  <a:pt x="558800" y="295046"/>
                  <a:pt x="574446" y="279400"/>
                  <a:pt x="593725" y="279400"/>
                </a:cubicBezTo>
                <a:close/>
                <a:moveTo>
                  <a:pt x="454025" y="279400"/>
                </a:moveTo>
                <a:cubicBezTo>
                  <a:pt x="473303" y="279400"/>
                  <a:pt x="488950" y="295046"/>
                  <a:pt x="488950" y="314325"/>
                </a:cubicBezTo>
                <a:cubicBezTo>
                  <a:pt x="488950" y="333603"/>
                  <a:pt x="473303" y="349250"/>
                  <a:pt x="454025" y="349250"/>
                </a:cubicBezTo>
                <a:cubicBezTo>
                  <a:pt x="434746" y="349250"/>
                  <a:pt x="419100" y="333603"/>
                  <a:pt x="419100" y="314325"/>
                </a:cubicBezTo>
                <a:cubicBezTo>
                  <a:pt x="419100" y="295046"/>
                  <a:pt x="434746" y="279400"/>
                  <a:pt x="454025" y="279400"/>
                </a:cubicBezTo>
                <a:close/>
                <a:moveTo>
                  <a:pt x="314325" y="279400"/>
                </a:moveTo>
                <a:cubicBezTo>
                  <a:pt x="333603" y="279400"/>
                  <a:pt x="349250" y="295046"/>
                  <a:pt x="349250" y="314325"/>
                </a:cubicBezTo>
                <a:cubicBezTo>
                  <a:pt x="349250" y="333603"/>
                  <a:pt x="333603" y="349250"/>
                  <a:pt x="314325" y="349250"/>
                </a:cubicBezTo>
                <a:cubicBezTo>
                  <a:pt x="295046" y="349250"/>
                  <a:pt x="279400" y="333603"/>
                  <a:pt x="279400" y="314325"/>
                </a:cubicBezTo>
                <a:cubicBezTo>
                  <a:pt x="279400" y="295046"/>
                  <a:pt x="295046" y="279400"/>
                  <a:pt x="314325" y="279400"/>
                </a:cubicBezTo>
                <a:close/>
                <a:moveTo>
                  <a:pt x="174625" y="279400"/>
                </a:moveTo>
                <a:cubicBezTo>
                  <a:pt x="193903" y="279400"/>
                  <a:pt x="209550" y="295046"/>
                  <a:pt x="209550" y="314325"/>
                </a:cubicBezTo>
                <a:cubicBezTo>
                  <a:pt x="209550" y="333603"/>
                  <a:pt x="193903" y="349250"/>
                  <a:pt x="174625" y="349250"/>
                </a:cubicBezTo>
                <a:cubicBezTo>
                  <a:pt x="155346" y="349250"/>
                  <a:pt x="139700" y="333603"/>
                  <a:pt x="139700" y="314325"/>
                </a:cubicBezTo>
                <a:cubicBezTo>
                  <a:pt x="139700" y="295046"/>
                  <a:pt x="155346" y="279400"/>
                  <a:pt x="174625" y="279400"/>
                </a:cubicBezTo>
                <a:close/>
                <a:moveTo>
                  <a:pt x="34925" y="279400"/>
                </a:moveTo>
                <a:cubicBezTo>
                  <a:pt x="54203" y="279400"/>
                  <a:pt x="69850" y="295046"/>
                  <a:pt x="69850" y="314325"/>
                </a:cubicBezTo>
                <a:cubicBezTo>
                  <a:pt x="69850" y="333603"/>
                  <a:pt x="54203" y="349250"/>
                  <a:pt x="34925" y="349250"/>
                </a:cubicBezTo>
                <a:cubicBezTo>
                  <a:pt x="15646" y="349250"/>
                  <a:pt x="0" y="333603"/>
                  <a:pt x="0" y="314325"/>
                </a:cubicBezTo>
                <a:cubicBezTo>
                  <a:pt x="0" y="295046"/>
                  <a:pt x="15646" y="279400"/>
                  <a:pt x="34925" y="279400"/>
                </a:cubicBezTo>
                <a:close/>
                <a:moveTo>
                  <a:pt x="593725" y="139700"/>
                </a:moveTo>
                <a:cubicBezTo>
                  <a:pt x="613003" y="139700"/>
                  <a:pt x="628650" y="155346"/>
                  <a:pt x="628650" y="174625"/>
                </a:cubicBezTo>
                <a:cubicBezTo>
                  <a:pt x="628650" y="193903"/>
                  <a:pt x="613003" y="209550"/>
                  <a:pt x="593725" y="209550"/>
                </a:cubicBezTo>
                <a:cubicBezTo>
                  <a:pt x="574446" y="209550"/>
                  <a:pt x="558800" y="193903"/>
                  <a:pt x="558800" y="174625"/>
                </a:cubicBezTo>
                <a:cubicBezTo>
                  <a:pt x="558800" y="155346"/>
                  <a:pt x="574446" y="139700"/>
                  <a:pt x="593725" y="139700"/>
                </a:cubicBezTo>
                <a:close/>
                <a:moveTo>
                  <a:pt x="454025" y="139700"/>
                </a:moveTo>
                <a:cubicBezTo>
                  <a:pt x="473303" y="139700"/>
                  <a:pt x="488950" y="155346"/>
                  <a:pt x="488950" y="174625"/>
                </a:cubicBezTo>
                <a:cubicBezTo>
                  <a:pt x="488950" y="193903"/>
                  <a:pt x="473303" y="209550"/>
                  <a:pt x="454025" y="209550"/>
                </a:cubicBezTo>
                <a:cubicBezTo>
                  <a:pt x="434746" y="209550"/>
                  <a:pt x="419100" y="193903"/>
                  <a:pt x="419100" y="174625"/>
                </a:cubicBezTo>
                <a:cubicBezTo>
                  <a:pt x="419100" y="155346"/>
                  <a:pt x="434746" y="139700"/>
                  <a:pt x="454025" y="139700"/>
                </a:cubicBezTo>
                <a:close/>
                <a:moveTo>
                  <a:pt x="314325" y="139700"/>
                </a:moveTo>
                <a:cubicBezTo>
                  <a:pt x="333603" y="139700"/>
                  <a:pt x="349250" y="155346"/>
                  <a:pt x="349250" y="174625"/>
                </a:cubicBezTo>
                <a:cubicBezTo>
                  <a:pt x="349250" y="193903"/>
                  <a:pt x="333603" y="209550"/>
                  <a:pt x="314325" y="209550"/>
                </a:cubicBezTo>
                <a:cubicBezTo>
                  <a:pt x="295046" y="209550"/>
                  <a:pt x="279400" y="193903"/>
                  <a:pt x="279400" y="174625"/>
                </a:cubicBezTo>
                <a:cubicBezTo>
                  <a:pt x="279400" y="155346"/>
                  <a:pt x="295046" y="139700"/>
                  <a:pt x="314325" y="139700"/>
                </a:cubicBezTo>
                <a:close/>
                <a:moveTo>
                  <a:pt x="174625" y="139700"/>
                </a:moveTo>
                <a:cubicBezTo>
                  <a:pt x="193903" y="139700"/>
                  <a:pt x="209550" y="155346"/>
                  <a:pt x="209550" y="174625"/>
                </a:cubicBezTo>
                <a:cubicBezTo>
                  <a:pt x="209550" y="193903"/>
                  <a:pt x="193903" y="209550"/>
                  <a:pt x="174625" y="209550"/>
                </a:cubicBezTo>
                <a:cubicBezTo>
                  <a:pt x="155346" y="209550"/>
                  <a:pt x="139700" y="193903"/>
                  <a:pt x="139700" y="174625"/>
                </a:cubicBezTo>
                <a:cubicBezTo>
                  <a:pt x="139700" y="155346"/>
                  <a:pt x="155346" y="139700"/>
                  <a:pt x="174625" y="139700"/>
                </a:cubicBezTo>
                <a:close/>
                <a:moveTo>
                  <a:pt x="34925" y="139700"/>
                </a:moveTo>
                <a:cubicBezTo>
                  <a:pt x="54203" y="139700"/>
                  <a:pt x="69850" y="155346"/>
                  <a:pt x="69850" y="174625"/>
                </a:cubicBezTo>
                <a:cubicBezTo>
                  <a:pt x="69850" y="193903"/>
                  <a:pt x="54203" y="209550"/>
                  <a:pt x="34925" y="209550"/>
                </a:cubicBezTo>
                <a:cubicBezTo>
                  <a:pt x="15646" y="209550"/>
                  <a:pt x="0" y="193903"/>
                  <a:pt x="0" y="174625"/>
                </a:cubicBezTo>
                <a:cubicBezTo>
                  <a:pt x="0" y="155346"/>
                  <a:pt x="15646" y="139700"/>
                  <a:pt x="34925" y="139700"/>
                </a:cubicBezTo>
                <a:close/>
                <a:moveTo>
                  <a:pt x="593725" y="0"/>
                </a:moveTo>
                <a:cubicBezTo>
                  <a:pt x="613003" y="0"/>
                  <a:pt x="628650" y="15646"/>
                  <a:pt x="628650" y="34925"/>
                </a:cubicBezTo>
                <a:cubicBezTo>
                  <a:pt x="628650" y="54203"/>
                  <a:pt x="613003" y="69850"/>
                  <a:pt x="593725" y="69850"/>
                </a:cubicBezTo>
                <a:cubicBezTo>
                  <a:pt x="574446" y="69850"/>
                  <a:pt x="558800" y="54203"/>
                  <a:pt x="558800" y="34925"/>
                </a:cubicBezTo>
                <a:cubicBezTo>
                  <a:pt x="558800" y="15646"/>
                  <a:pt x="574446" y="0"/>
                  <a:pt x="593725" y="0"/>
                </a:cubicBezTo>
                <a:close/>
                <a:moveTo>
                  <a:pt x="454025" y="0"/>
                </a:moveTo>
                <a:cubicBezTo>
                  <a:pt x="473303" y="0"/>
                  <a:pt x="488950" y="15646"/>
                  <a:pt x="488950" y="34925"/>
                </a:cubicBezTo>
                <a:cubicBezTo>
                  <a:pt x="488950" y="54203"/>
                  <a:pt x="473303" y="69850"/>
                  <a:pt x="454025" y="69850"/>
                </a:cubicBezTo>
                <a:cubicBezTo>
                  <a:pt x="434746" y="69850"/>
                  <a:pt x="419100" y="54203"/>
                  <a:pt x="419100" y="34925"/>
                </a:cubicBezTo>
                <a:cubicBezTo>
                  <a:pt x="419100" y="15646"/>
                  <a:pt x="434746" y="0"/>
                  <a:pt x="454025" y="0"/>
                </a:cubicBezTo>
                <a:close/>
                <a:moveTo>
                  <a:pt x="314325" y="0"/>
                </a:moveTo>
                <a:cubicBezTo>
                  <a:pt x="333603" y="0"/>
                  <a:pt x="349250" y="15646"/>
                  <a:pt x="349250" y="34925"/>
                </a:cubicBezTo>
                <a:cubicBezTo>
                  <a:pt x="349250" y="54203"/>
                  <a:pt x="333603" y="69850"/>
                  <a:pt x="314325" y="69850"/>
                </a:cubicBezTo>
                <a:cubicBezTo>
                  <a:pt x="295046" y="69850"/>
                  <a:pt x="279400" y="54203"/>
                  <a:pt x="279400" y="34925"/>
                </a:cubicBezTo>
                <a:cubicBezTo>
                  <a:pt x="279400" y="15646"/>
                  <a:pt x="295046" y="0"/>
                  <a:pt x="314325" y="0"/>
                </a:cubicBezTo>
                <a:close/>
                <a:moveTo>
                  <a:pt x="174625" y="0"/>
                </a:moveTo>
                <a:cubicBezTo>
                  <a:pt x="193903" y="0"/>
                  <a:pt x="209550" y="15646"/>
                  <a:pt x="209550" y="34925"/>
                </a:cubicBezTo>
                <a:cubicBezTo>
                  <a:pt x="209550" y="54203"/>
                  <a:pt x="193903" y="69850"/>
                  <a:pt x="174625" y="69850"/>
                </a:cubicBezTo>
                <a:cubicBezTo>
                  <a:pt x="155346" y="69850"/>
                  <a:pt x="139700" y="54203"/>
                  <a:pt x="139700" y="34925"/>
                </a:cubicBezTo>
                <a:cubicBezTo>
                  <a:pt x="139700" y="15646"/>
                  <a:pt x="155346" y="0"/>
                  <a:pt x="174625" y="0"/>
                </a:cubicBezTo>
                <a:close/>
                <a:moveTo>
                  <a:pt x="34925" y="0"/>
                </a:moveTo>
                <a:cubicBezTo>
                  <a:pt x="54203" y="0"/>
                  <a:pt x="69850" y="15646"/>
                  <a:pt x="69850" y="34925"/>
                </a:cubicBezTo>
                <a:cubicBezTo>
                  <a:pt x="69850" y="54203"/>
                  <a:pt x="54203" y="69850"/>
                  <a:pt x="34925" y="69850"/>
                </a:cubicBezTo>
                <a:cubicBezTo>
                  <a:pt x="15646" y="69850"/>
                  <a:pt x="0" y="54203"/>
                  <a:pt x="0" y="34925"/>
                </a:cubicBezTo>
                <a:cubicBezTo>
                  <a:pt x="0" y="15646"/>
                  <a:pt x="15646" y="0"/>
                  <a:pt x="34925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69BA1F11-B29F-4AE9-C1D0-E87E8F02FFBC}"/>
              </a:ext>
            </a:extLst>
          </p:cNvPr>
          <p:cNvSpPr/>
          <p:nvPr/>
        </p:nvSpPr>
        <p:spPr>
          <a:xfrm flipH="1" flipV="1">
            <a:off x="6751468" y="4740940"/>
            <a:ext cx="5455772" cy="2117059"/>
          </a:xfrm>
          <a:custGeom>
            <a:avLst/>
            <a:gdLst>
              <a:gd name="connsiteX0" fmla="*/ 0 w 5455772"/>
              <a:gd name="connsiteY0" fmla="*/ 0 h 2117059"/>
              <a:gd name="connsiteX1" fmla="*/ 5455772 w 5455772"/>
              <a:gd name="connsiteY1" fmla="*/ 0 h 2117059"/>
              <a:gd name="connsiteX2" fmla="*/ 5183680 w 5455772"/>
              <a:gd name="connsiteY2" fmla="*/ 70788 h 2117059"/>
              <a:gd name="connsiteX3" fmla="*/ 4109892 w 5455772"/>
              <a:gd name="connsiteY3" fmla="*/ 388630 h 2117059"/>
              <a:gd name="connsiteX4" fmla="*/ 105335 w 5455772"/>
              <a:gd name="connsiteY4" fmla="*/ 2059891 h 2117059"/>
              <a:gd name="connsiteX5" fmla="*/ 0 w 5455772"/>
              <a:gd name="connsiteY5" fmla="*/ 2117059 h 211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55772" h="2117059">
                <a:moveTo>
                  <a:pt x="0" y="0"/>
                </a:moveTo>
                <a:lnTo>
                  <a:pt x="5455772" y="0"/>
                </a:lnTo>
                <a:lnTo>
                  <a:pt x="5183680" y="70788"/>
                </a:lnTo>
                <a:cubicBezTo>
                  <a:pt x="4829171" y="167232"/>
                  <a:pt x="4470926" y="273142"/>
                  <a:pt x="4109892" y="388630"/>
                </a:cubicBezTo>
                <a:cubicBezTo>
                  <a:pt x="2665759" y="850581"/>
                  <a:pt x="1313730" y="1422037"/>
                  <a:pt x="105335" y="2059891"/>
                </a:cubicBezTo>
                <a:lnTo>
                  <a:pt x="0" y="2117059"/>
                </a:lnTo>
                <a:close/>
              </a:path>
            </a:pathLst>
          </a:custGeom>
          <a:gradFill flip="none" rotWithShape="1">
            <a:gsLst>
              <a:gs pos="11000">
                <a:schemeClr val="accent1">
                  <a:lumMod val="20000"/>
                  <a:lumOff val="80000"/>
                </a:schemeClr>
              </a:gs>
              <a:gs pos="87000">
                <a:schemeClr val="accent1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FEB9244A-70B6-9CBF-90E5-1CD37CF834D4}"/>
              </a:ext>
            </a:extLst>
          </p:cNvPr>
          <p:cNvSpPr/>
          <p:nvPr/>
        </p:nvSpPr>
        <p:spPr>
          <a:xfrm flipH="1" flipV="1">
            <a:off x="6720988" y="5254142"/>
            <a:ext cx="5486251" cy="1603858"/>
          </a:xfrm>
          <a:custGeom>
            <a:avLst/>
            <a:gdLst>
              <a:gd name="connsiteX0" fmla="*/ 0 w 5486251"/>
              <a:gd name="connsiteY0" fmla="*/ 0 h 1603858"/>
              <a:gd name="connsiteX1" fmla="*/ 5486251 w 5486251"/>
              <a:gd name="connsiteY1" fmla="*/ 0 h 1603858"/>
              <a:gd name="connsiteX2" fmla="*/ 5214159 w 5486251"/>
              <a:gd name="connsiteY2" fmla="*/ 53212 h 1603858"/>
              <a:gd name="connsiteX3" fmla="*/ 4140371 w 5486251"/>
              <a:gd name="connsiteY3" fmla="*/ 292139 h 1603858"/>
              <a:gd name="connsiteX4" fmla="*/ 135814 w 5486251"/>
              <a:gd name="connsiteY4" fmla="*/ 1548450 h 1603858"/>
              <a:gd name="connsiteX5" fmla="*/ 0 w 5486251"/>
              <a:gd name="connsiteY5" fmla="*/ 1603858 h 1603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6251" h="1603858">
                <a:moveTo>
                  <a:pt x="0" y="0"/>
                </a:moveTo>
                <a:lnTo>
                  <a:pt x="5486251" y="0"/>
                </a:lnTo>
                <a:lnTo>
                  <a:pt x="5214159" y="53212"/>
                </a:lnTo>
                <a:cubicBezTo>
                  <a:pt x="4859650" y="125711"/>
                  <a:pt x="4501405" y="205325"/>
                  <a:pt x="4140371" y="292139"/>
                </a:cubicBezTo>
                <a:cubicBezTo>
                  <a:pt x="2696238" y="639394"/>
                  <a:pt x="1344209" y="1068966"/>
                  <a:pt x="135814" y="1548450"/>
                </a:cubicBezTo>
                <a:lnTo>
                  <a:pt x="0" y="1603858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83000">
                <a:schemeClr val="accent1"/>
              </a:gs>
            </a:gsLst>
            <a:lin ang="10800000" scaled="1"/>
            <a:tileRect/>
          </a:gradFill>
          <a:ln>
            <a:noFill/>
          </a:ln>
          <a:effectLst>
            <a:outerShdw blurRad="177800" dist="165100" dir="16200000" rotWithShape="0">
              <a:schemeClr val="accent1">
                <a:lumMod val="75000"/>
                <a:alpha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729A5F31-7EFD-2816-411D-672589EF1AAA}"/>
              </a:ext>
            </a:extLst>
          </p:cNvPr>
          <p:cNvSpPr/>
          <p:nvPr/>
        </p:nvSpPr>
        <p:spPr>
          <a:xfrm>
            <a:off x="2544490" y="3664207"/>
            <a:ext cx="2030542" cy="1682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1000">
                <a:schemeClr val="bg1">
                  <a:alpha val="0"/>
                </a:schemeClr>
              </a:gs>
              <a:gs pos="87000">
                <a:schemeClr val="accent2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5DB53D2F-4C45-FC80-3091-847649D93F34}"/>
              </a:ext>
            </a:extLst>
          </p:cNvPr>
          <p:cNvSpPr/>
          <p:nvPr/>
        </p:nvSpPr>
        <p:spPr>
          <a:xfrm>
            <a:off x="1556077" y="4143007"/>
            <a:ext cx="2826650" cy="51135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80000"/>
                  <a:lumOff val="20000"/>
                </a:schemeClr>
              </a:gs>
              <a:gs pos="70000">
                <a:schemeClr val="accent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B2A68E74-BD64-4ED8-8333-62D05CB92C06}"/>
              </a:ext>
            </a:extLst>
          </p:cNvPr>
          <p:cNvSpPr/>
          <p:nvPr/>
        </p:nvSpPr>
        <p:spPr>
          <a:xfrm>
            <a:off x="1482442" y="2494072"/>
            <a:ext cx="1139101" cy="15170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1000">
                <a:schemeClr val="bg1">
                  <a:alpha val="0"/>
                </a:schemeClr>
              </a:gs>
              <a:gs pos="87000">
                <a:schemeClr val="accent1">
                  <a:alpha val="5000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ADB00EE4-12BA-162A-8E4D-9B24C0DE5663}"/>
              </a:ext>
            </a:extLst>
          </p:cNvPr>
          <p:cNvSpPr/>
          <p:nvPr/>
        </p:nvSpPr>
        <p:spPr>
          <a:xfrm rot="16200000" flipH="1">
            <a:off x="4422601" y="4778598"/>
            <a:ext cx="510874" cy="2167624"/>
          </a:xfrm>
          <a:custGeom>
            <a:avLst/>
            <a:gdLst>
              <a:gd name="connsiteX0" fmla="*/ 593725 w 628650"/>
              <a:gd name="connsiteY0" fmla="*/ 2654300 h 2667346"/>
              <a:gd name="connsiteX1" fmla="*/ 618417 w 628650"/>
              <a:gd name="connsiteY1" fmla="*/ 2664533 h 2667346"/>
              <a:gd name="connsiteX2" fmla="*/ 619583 w 628650"/>
              <a:gd name="connsiteY2" fmla="*/ 2667346 h 2667346"/>
              <a:gd name="connsiteX3" fmla="*/ 567867 w 628650"/>
              <a:gd name="connsiteY3" fmla="*/ 2667346 h 2667346"/>
              <a:gd name="connsiteX4" fmla="*/ 569033 w 628650"/>
              <a:gd name="connsiteY4" fmla="*/ 2664533 h 2667346"/>
              <a:gd name="connsiteX5" fmla="*/ 593725 w 628650"/>
              <a:gd name="connsiteY5" fmla="*/ 2654300 h 2667346"/>
              <a:gd name="connsiteX6" fmla="*/ 454025 w 628650"/>
              <a:gd name="connsiteY6" fmla="*/ 2654300 h 2667346"/>
              <a:gd name="connsiteX7" fmla="*/ 478717 w 628650"/>
              <a:gd name="connsiteY7" fmla="*/ 2664533 h 2667346"/>
              <a:gd name="connsiteX8" fmla="*/ 479883 w 628650"/>
              <a:gd name="connsiteY8" fmla="*/ 2667346 h 2667346"/>
              <a:gd name="connsiteX9" fmla="*/ 428167 w 628650"/>
              <a:gd name="connsiteY9" fmla="*/ 2667346 h 2667346"/>
              <a:gd name="connsiteX10" fmla="*/ 429333 w 628650"/>
              <a:gd name="connsiteY10" fmla="*/ 2664533 h 2667346"/>
              <a:gd name="connsiteX11" fmla="*/ 454025 w 628650"/>
              <a:gd name="connsiteY11" fmla="*/ 2654300 h 2667346"/>
              <a:gd name="connsiteX12" fmla="*/ 314325 w 628650"/>
              <a:gd name="connsiteY12" fmla="*/ 2654300 h 2667346"/>
              <a:gd name="connsiteX13" fmla="*/ 339017 w 628650"/>
              <a:gd name="connsiteY13" fmla="*/ 2664533 h 2667346"/>
              <a:gd name="connsiteX14" fmla="*/ 340183 w 628650"/>
              <a:gd name="connsiteY14" fmla="*/ 2667346 h 2667346"/>
              <a:gd name="connsiteX15" fmla="*/ 288467 w 628650"/>
              <a:gd name="connsiteY15" fmla="*/ 2667346 h 2667346"/>
              <a:gd name="connsiteX16" fmla="*/ 289633 w 628650"/>
              <a:gd name="connsiteY16" fmla="*/ 2664533 h 2667346"/>
              <a:gd name="connsiteX17" fmla="*/ 314325 w 628650"/>
              <a:gd name="connsiteY17" fmla="*/ 2654300 h 2667346"/>
              <a:gd name="connsiteX18" fmla="*/ 174625 w 628650"/>
              <a:gd name="connsiteY18" fmla="*/ 2654300 h 2667346"/>
              <a:gd name="connsiteX19" fmla="*/ 199317 w 628650"/>
              <a:gd name="connsiteY19" fmla="*/ 2664533 h 2667346"/>
              <a:gd name="connsiteX20" fmla="*/ 200483 w 628650"/>
              <a:gd name="connsiteY20" fmla="*/ 2667346 h 2667346"/>
              <a:gd name="connsiteX21" fmla="*/ 148767 w 628650"/>
              <a:gd name="connsiteY21" fmla="*/ 2667346 h 2667346"/>
              <a:gd name="connsiteX22" fmla="*/ 149933 w 628650"/>
              <a:gd name="connsiteY22" fmla="*/ 2664533 h 2667346"/>
              <a:gd name="connsiteX23" fmla="*/ 174625 w 628650"/>
              <a:gd name="connsiteY23" fmla="*/ 2654300 h 2667346"/>
              <a:gd name="connsiteX24" fmla="*/ 34925 w 628650"/>
              <a:gd name="connsiteY24" fmla="*/ 2654300 h 2667346"/>
              <a:gd name="connsiteX25" fmla="*/ 59617 w 628650"/>
              <a:gd name="connsiteY25" fmla="*/ 2664533 h 2667346"/>
              <a:gd name="connsiteX26" fmla="*/ 60783 w 628650"/>
              <a:gd name="connsiteY26" fmla="*/ 2667346 h 2667346"/>
              <a:gd name="connsiteX27" fmla="*/ 9067 w 628650"/>
              <a:gd name="connsiteY27" fmla="*/ 2667346 h 2667346"/>
              <a:gd name="connsiteX28" fmla="*/ 10233 w 628650"/>
              <a:gd name="connsiteY28" fmla="*/ 2664533 h 2667346"/>
              <a:gd name="connsiteX29" fmla="*/ 34925 w 628650"/>
              <a:gd name="connsiteY29" fmla="*/ 2654300 h 2667346"/>
              <a:gd name="connsiteX30" fmla="*/ 593725 w 628650"/>
              <a:gd name="connsiteY30" fmla="*/ 2514600 h 2667346"/>
              <a:gd name="connsiteX31" fmla="*/ 628650 w 628650"/>
              <a:gd name="connsiteY31" fmla="*/ 2549525 h 2667346"/>
              <a:gd name="connsiteX32" fmla="*/ 593725 w 628650"/>
              <a:gd name="connsiteY32" fmla="*/ 2584450 h 2667346"/>
              <a:gd name="connsiteX33" fmla="*/ 558800 w 628650"/>
              <a:gd name="connsiteY33" fmla="*/ 2549525 h 2667346"/>
              <a:gd name="connsiteX34" fmla="*/ 593725 w 628650"/>
              <a:gd name="connsiteY34" fmla="*/ 2514600 h 2667346"/>
              <a:gd name="connsiteX35" fmla="*/ 454025 w 628650"/>
              <a:gd name="connsiteY35" fmla="*/ 2514600 h 2667346"/>
              <a:gd name="connsiteX36" fmla="*/ 488950 w 628650"/>
              <a:gd name="connsiteY36" fmla="*/ 2549525 h 2667346"/>
              <a:gd name="connsiteX37" fmla="*/ 454025 w 628650"/>
              <a:gd name="connsiteY37" fmla="*/ 2584450 h 2667346"/>
              <a:gd name="connsiteX38" fmla="*/ 419100 w 628650"/>
              <a:gd name="connsiteY38" fmla="*/ 2549525 h 2667346"/>
              <a:gd name="connsiteX39" fmla="*/ 454025 w 628650"/>
              <a:gd name="connsiteY39" fmla="*/ 2514600 h 2667346"/>
              <a:gd name="connsiteX40" fmla="*/ 314325 w 628650"/>
              <a:gd name="connsiteY40" fmla="*/ 2514600 h 2667346"/>
              <a:gd name="connsiteX41" fmla="*/ 349250 w 628650"/>
              <a:gd name="connsiteY41" fmla="*/ 2549525 h 2667346"/>
              <a:gd name="connsiteX42" fmla="*/ 314325 w 628650"/>
              <a:gd name="connsiteY42" fmla="*/ 2584450 h 2667346"/>
              <a:gd name="connsiteX43" fmla="*/ 279400 w 628650"/>
              <a:gd name="connsiteY43" fmla="*/ 2549525 h 2667346"/>
              <a:gd name="connsiteX44" fmla="*/ 314325 w 628650"/>
              <a:gd name="connsiteY44" fmla="*/ 2514600 h 2667346"/>
              <a:gd name="connsiteX45" fmla="*/ 174625 w 628650"/>
              <a:gd name="connsiteY45" fmla="*/ 2514600 h 2667346"/>
              <a:gd name="connsiteX46" fmla="*/ 209550 w 628650"/>
              <a:gd name="connsiteY46" fmla="*/ 2549525 h 2667346"/>
              <a:gd name="connsiteX47" fmla="*/ 174625 w 628650"/>
              <a:gd name="connsiteY47" fmla="*/ 2584450 h 2667346"/>
              <a:gd name="connsiteX48" fmla="*/ 139700 w 628650"/>
              <a:gd name="connsiteY48" fmla="*/ 2549525 h 2667346"/>
              <a:gd name="connsiteX49" fmla="*/ 174625 w 628650"/>
              <a:gd name="connsiteY49" fmla="*/ 2514600 h 2667346"/>
              <a:gd name="connsiteX50" fmla="*/ 34925 w 628650"/>
              <a:gd name="connsiteY50" fmla="*/ 2514600 h 2667346"/>
              <a:gd name="connsiteX51" fmla="*/ 69850 w 628650"/>
              <a:gd name="connsiteY51" fmla="*/ 2549525 h 2667346"/>
              <a:gd name="connsiteX52" fmla="*/ 34925 w 628650"/>
              <a:gd name="connsiteY52" fmla="*/ 2584450 h 2667346"/>
              <a:gd name="connsiteX53" fmla="*/ 0 w 628650"/>
              <a:gd name="connsiteY53" fmla="*/ 2549525 h 2667346"/>
              <a:gd name="connsiteX54" fmla="*/ 34925 w 628650"/>
              <a:gd name="connsiteY54" fmla="*/ 2514600 h 2667346"/>
              <a:gd name="connsiteX55" fmla="*/ 593725 w 628650"/>
              <a:gd name="connsiteY55" fmla="*/ 2374900 h 2667346"/>
              <a:gd name="connsiteX56" fmla="*/ 628650 w 628650"/>
              <a:gd name="connsiteY56" fmla="*/ 2409825 h 2667346"/>
              <a:gd name="connsiteX57" fmla="*/ 593725 w 628650"/>
              <a:gd name="connsiteY57" fmla="*/ 2444750 h 2667346"/>
              <a:gd name="connsiteX58" fmla="*/ 558800 w 628650"/>
              <a:gd name="connsiteY58" fmla="*/ 2409825 h 2667346"/>
              <a:gd name="connsiteX59" fmla="*/ 593725 w 628650"/>
              <a:gd name="connsiteY59" fmla="*/ 2374900 h 2667346"/>
              <a:gd name="connsiteX60" fmla="*/ 454025 w 628650"/>
              <a:gd name="connsiteY60" fmla="*/ 2374900 h 2667346"/>
              <a:gd name="connsiteX61" fmla="*/ 488950 w 628650"/>
              <a:gd name="connsiteY61" fmla="*/ 2409825 h 2667346"/>
              <a:gd name="connsiteX62" fmla="*/ 454025 w 628650"/>
              <a:gd name="connsiteY62" fmla="*/ 2444750 h 2667346"/>
              <a:gd name="connsiteX63" fmla="*/ 419100 w 628650"/>
              <a:gd name="connsiteY63" fmla="*/ 2409825 h 2667346"/>
              <a:gd name="connsiteX64" fmla="*/ 454025 w 628650"/>
              <a:gd name="connsiteY64" fmla="*/ 2374900 h 2667346"/>
              <a:gd name="connsiteX65" fmla="*/ 314325 w 628650"/>
              <a:gd name="connsiteY65" fmla="*/ 2374900 h 2667346"/>
              <a:gd name="connsiteX66" fmla="*/ 349250 w 628650"/>
              <a:gd name="connsiteY66" fmla="*/ 2409825 h 2667346"/>
              <a:gd name="connsiteX67" fmla="*/ 314325 w 628650"/>
              <a:gd name="connsiteY67" fmla="*/ 2444750 h 2667346"/>
              <a:gd name="connsiteX68" fmla="*/ 279400 w 628650"/>
              <a:gd name="connsiteY68" fmla="*/ 2409825 h 2667346"/>
              <a:gd name="connsiteX69" fmla="*/ 314325 w 628650"/>
              <a:gd name="connsiteY69" fmla="*/ 2374900 h 2667346"/>
              <a:gd name="connsiteX70" fmla="*/ 174625 w 628650"/>
              <a:gd name="connsiteY70" fmla="*/ 2374900 h 2667346"/>
              <a:gd name="connsiteX71" fmla="*/ 209550 w 628650"/>
              <a:gd name="connsiteY71" fmla="*/ 2409825 h 2667346"/>
              <a:gd name="connsiteX72" fmla="*/ 174625 w 628650"/>
              <a:gd name="connsiteY72" fmla="*/ 2444750 h 2667346"/>
              <a:gd name="connsiteX73" fmla="*/ 139700 w 628650"/>
              <a:gd name="connsiteY73" fmla="*/ 2409825 h 2667346"/>
              <a:gd name="connsiteX74" fmla="*/ 174625 w 628650"/>
              <a:gd name="connsiteY74" fmla="*/ 2374900 h 2667346"/>
              <a:gd name="connsiteX75" fmla="*/ 34925 w 628650"/>
              <a:gd name="connsiteY75" fmla="*/ 2374900 h 2667346"/>
              <a:gd name="connsiteX76" fmla="*/ 69850 w 628650"/>
              <a:gd name="connsiteY76" fmla="*/ 2409825 h 2667346"/>
              <a:gd name="connsiteX77" fmla="*/ 34925 w 628650"/>
              <a:gd name="connsiteY77" fmla="*/ 2444750 h 2667346"/>
              <a:gd name="connsiteX78" fmla="*/ 0 w 628650"/>
              <a:gd name="connsiteY78" fmla="*/ 2409825 h 2667346"/>
              <a:gd name="connsiteX79" fmla="*/ 34925 w 628650"/>
              <a:gd name="connsiteY79" fmla="*/ 2374900 h 2667346"/>
              <a:gd name="connsiteX80" fmla="*/ 593725 w 628650"/>
              <a:gd name="connsiteY80" fmla="*/ 2235200 h 2667346"/>
              <a:gd name="connsiteX81" fmla="*/ 628650 w 628650"/>
              <a:gd name="connsiteY81" fmla="*/ 2270125 h 2667346"/>
              <a:gd name="connsiteX82" fmla="*/ 593725 w 628650"/>
              <a:gd name="connsiteY82" fmla="*/ 2305050 h 2667346"/>
              <a:gd name="connsiteX83" fmla="*/ 558800 w 628650"/>
              <a:gd name="connsiteY83" fmla="*/ 2270125 h 2667346"/>
              <a:gd name="connsiteX84" fmla="*/ 593725 w 628650"/>
              <a:gd name="connsiteY84" fmla="*/ 2235200 h 2667346"/>
              <a:gd name="connsiteX85" fmla="*/ 454025 w 628650"/>
              <a:gd name="connsiteY85" fmla="*/ 2235200 h 2667346"/>
              <a:gd name="connsiteX86" fmla="*/ 488950 w 628650"/>
              <a:gd name="connsiteY86" fmla="*/ 2270125 h 2667346"/>
              <a:gd name="connsiteX87" fmla="*/ 454025 w 628650"/>
              <a:gd name="connsiteY87" fmla="*/ 2305050 h 2667346"/>
              <a:gd name="connsiteX88" fmla="*/ 419100 w 628650"/>
              <a:gd name="connsiteY88" fmla="*/ 2270125 h 2667346"/>
              <a:gd name="connsiteX89" fmla="*/ 454025 w 628650"/>
              <a:gd name="connsiteY89" fmla="*/ 2235200 h 2667346"/>
              <a:gd name="connsiteX90" fmla="*/ 314325 w 628650"/>
              <a:gd name="connsiteY90" fmla="*/ 2235200 h 2667346"/>
              <a:gd name="connsiteX91" fmla="*/ 349250 w 628650"/>
              <a:gd name="connsiteY91" fmla="*/ 2270125 h 2667346"/>
              <a:gd name="connsiteX92" fmla="*/ 314325 w 628650"/>
              <a:gd name="connsiteY92" fmla="*/ 2305050 h 2667346"/>
              <a:gd name="connsiteX93" fmla="*/ 279400 w 628650"/>
              <a:gd name="connsiteY93" fmla="*/ 2270125 h 2667346"/>
              <a:gd name="connsiteX94" fmla="*/ 314325 w 628650"/>
              <a:gd name="connsiteY94" fmla="*/ 2235200 h 2667346"/>
              <a:gd name="connsiteX95" fmla="*/ 174625 w 628650"/>
              <a:gd name="connsiteY95" fmla="*/ 2235200 h 2667346"/>
              <a:gd name="connsiteX96" fmla="*/ 209550 w 628650"/>
              <a:gd name="connsiteY96" fmla="*/ 2270125 h 2667346"/>
              <a:gd name="connsiteX97" fmla="*/ 174625 w 628650"/>
              <a:gd name="connsiteY97" fmla="*/ 2305050 h 2667346"/>
              <a:gd name="connsiteX98" fmla="*/ 139700 w 628650"/>
              <a:gd name="connsiteY98" fmla="*/ 2270125 h 2667346"/>
              <a:gd name="connsiteX99" fmla="*/ 174625 w 628650"/>
              <a:gd name="connsiteY99" fmla="*/ 2235200 h 2667346"/>
              <a:gd name="connsiteX100" fmla="*/ 34925 w 628650"/>
              <a:gd name="connsiteY100" fmla="*/ 2235200 h 2667346"/>
              <a:gd name="connsiteX101" fmla="*/ 69850 w 628650"/>
              <a:gd name="connsiteY101" fmla="*/ 2270125 h 2667346"/>
              <a:gd name="connsiteX102" fmla="*/ 34925 w 628650"/>
              <a:gd name="connsiteY102" fmla="*/ 2305050 h 2667346"/>
              <a:gd name="connsiteX103" fmla="*/ 0 w 628650"/>
              <a:gd name="connsiteY103" fmla="*/ 2270125 h 2667346"/>
              <a:gd name="connsiteX104" fmla="*/ 34925 w 628650"/>
              <a:gd name="connsiteY104" fmla="*/ 2235200 h 2667346"/>
              <a:gd name="connsiteX105" fmla="*/ 593725 w 628650"/>
              <a:gd name="connsiteY105" fmla="*/ 2095500 h 2667346"/>
              <a:gd name="connsiteX106" fmla="*/ 628650 w 628650"/>
              <a:gd name="connsiteY106" fmla="*/ 2130425 h 2667346"/>
              <a:gd name="connsiteX107" fmla="*/ 593725 w 628650"/>
              <a:gd name="connsiteY107" fmla="*/ 2165350 h 2667346"/>
              <a:gd name="connsiteX108" fmla="*/ 558800 w 628650"/>
              <a:gd name="connsiteY108" fmla="*/ 2130425 h 2667346"/>
              <a:gd name="connsiteX109" fmla="*/ 593725 w 628650"/>
              <a:gd name="connsiteY109" fmla="*/ 2095500 h 2667346"/>
              <a:gd name="connsiteX110" fmla="*/ 454025 w 628650"/>
              <a:gd name="connsiteY110" fmla="*/ 2095500 h 2667346"/>
              <a:gd name="connsiteX111" fmla="*/ 488950 w 628650"/>
              <a:gd name="connsiteY111" fmla="*/ 2130425 h 2667346"/>
              <a:gd name="connsiteX112" fmla="*/ 454025 w 628650"/>
              <a:gd name="connsiteY112" fmla="*/ 2165350 h 2667346"/>
              <a:gd name="connsiteX113" fmla="*/ 419100 w 628650"/>
              <a:gd name="connsiteY113" fmla="*/ 2130425 h 2667346"/>
              <a:gd name="connsiteX114" fmla="*/ 454025 w 628650"/>
              <a:gd name="connsiteY114" fmla="*/ 2095500 h 2667346"/>
              <a:gd name="connsiteX115" fmla="*/ 314325 w 628650"/>
              <a:gd name="connsiteY115" fmla="*/ 2095500 h 2667346"/>
              <a:gd name="connsiteX116" fmla="*/ 349250 w 628650"/>
              <a:gd name="connsiteY116" fmla="*/ 2130425 h 2667346"/>
              <a:gd name="connsiteX117" fmla="*/ 314325 w 628650"/>
              <a:gd name="connsiteY117" fmla="*/ 2165350 h 2667346"/>
              <a:gd name="connsiteX118" fmla="*/ 279400 w 628650"/>
              <a:gd name="connsiteY118" fmla="*/ 2130425 h 2667346"/>
              <a:gd name="connsiteX119" fmla="*/ 314325 w 628650"/>
              <a:gd name="connsiteY119" fmla="*/ 2095500 h 2667346"/>
              <a:gd name="connsiteX120" fmla="*/ 174625 w 628650"/>
              <a:gd name="connsiteY120" fmla="*/ 2095500 h 2667346"/>
              <a:gd name="connsiteX121" fmla="*/ 209550 w 628650"/>
              <a:gd name="connsiteY121" fmla="*/ 2130425 h 2667346"/>
              <a:gd name="connsiteX122" fmla="*/ 174625 w 628650"/>
              <a:gd name="connsiteY122" fmla="*/ 2165350 h 2667346"/>
              <a:gd name="connsiteX123" fmla="*/ 139700 w 628650"/>
              <a:gd name="connsiteY123" fmla="*/ 2130425 h 2667346"/>
              <a:gd name="connsiteX124" fmla="*/ 174625 w 628650"/>
              <a:gd name="connsiteY124" fmla="*/ 2095500 h 2667346"/>
              <a:gd name="connsiteX125" fmla="*/ 34925 w 628650"/>
              <a:gd name="connsiteY125" fmla="*/ 2095500 h 2667346"/>
              <a:gd name="connsiteX126" fmla="*/ 69850 w 628650"/>
              <a:gd name="connsiteY126" fmla="*/ 2130425 h 2667346"/>
              <a:gd name="connsiteX127" fmla="*/ 34925 w 628650"/>
              <a:gd name="connsiteY127" fmla="*/ 2165350 h 2667346"/>
              <a:gd name="connsiteX128" fmla="*/ 0 w 628650"/>
              <a:gd name="connsiteY128" fmla="*/ 2130425 h 2667346"/>
              <a:gd name="connsiteX129" fmla="*/ 34925 w 628650"/>
              <a:gd name="connsiteY129" fmla="*/ 2095500 h 2667346"/>
              <a:gd name="connsiteX130" fmla="*/ 593725 w 628650"/>
              <a:gd name="connsiteY130" fmla="*/ 1955800 h 2667346"/>
              <a:gd name="connsiteX131" fmla="*/ 628650 w 628650"/>
              <a:gd name="connsiteY131" fmla="*/ 1990725 h 2667346"/>
              <a:gd name="connsiteX132" fmla="*/ 593725 w 628650"/>
              <a:gd name="connsiteY132" fmla="*/ 2025650 h 2667346"/>
              <a:gd name="connsiteX133" fmla="*/ 558800 w 628650"/>
              <a:gd name="connsiteY133" fmla="*/ 1990725 h 2667346"/>
              <a:gd name="connsiteX134" fmla="*/ 593725 w 628650"/>
              <a:gd name="connsiteY134" fmla="*/ 1955800 h 2667346"/>
              <a:gd name="connsiteX135" fmla="*/ 454025 w 628650"/>
              <a:gd name="connsiteY135" fmla="*/ 1955800 h 2667346"/>
              <a:gd name="connsiteX136" fmla="*/ 488950 w 628650"/>
              <a:gd name="connsiteY136" fmla="*/ 1990725 h 2667346"/>
              <a:gd name="connsiteX137" fmla="*/ 454025 w 628650"/>
              <a:gd name="connsiteY137" fmla="*/ 2025650 h 2667346"/>
              <a:gd name="connsiteX138" fmla="*/ 419100 w 628650"/>
              <a:gd name="connsiteY138" fmla="*/ 1990725 h 2667346"/>
              <a:gd name="connsiteX139" fmla="*/ 454025 w 628650"/>
              <a:gd name="connsiteY139" fmla="*/ 1955800 h 2667346"/>
              <a:gd name="connsiteX140" fmla="*/ 314325 w 628650"/>
              <a:gd name="connsiteY140" fmla="*/ 1955800 h 2667346"/>
              <a:gd name="connsiteX141" fmla="*/ 349250 w 628650"/>
              <a:gd name="connsiteY141" fmla="*/ 1990725 h 2667346"/>
              <a:gd name="connsiteX142" fmla="*/ 314325 w 628650"/>
              <a:gd name="connsiteY142" fmla="*/ 2025650 h 2667346"/>
              <a:gd name="connsiteX143" fmla="*/ 279400 w 628650"/>
              <a:gd name="connsiteY143" fmla="*/ 1990725 h 2667346"/>
              <a:gd name="connsiteX144" fmla="*/ 314325 w 628650"/>
              <a:gd name="connsiteY144" fmla="*/ 1955800 h 2667346"/>
              <a:gd name="connsiteX145" fmla="*/ 174625 w 628650"/>
              <a:gd name="connsiteY145" fmla="*/ 1955800 h 2667346"/>
              <a:gd name="connsiteX146" fmla="*/ 209550 w 628650"/>
              <a:gd name="connsiteY146" fmla="*/ 1990725 h 2667346"/>
              <a:gd name="connsiteX147" fmla="*/ 174625 w 628650"/>
              <a:gd name="connsiteY147" fmla="*/ 2025650 h 2667346"/>
              <a:gd name="connsiteX148" fmla="*/ 139700 w 628650"/>
              <a:gd name="connsiteY148" fmla="*/ 1990725 h 2667346"/>
              <a:gd name="connsiteX149" fmla="*/ 174625 w 628650"/>
              <a:gd name="connsiteY149" fmla="*/ 1955800 h 2667346"/>
              <a:gd name="connsiteX150" fmla="*/ 34925 w 628650"/>
              <a:gd name="connsiteY150" fmla="*/ 1955800 h 2667346"/>
              <a:gd name="connsiteX151" fmla="*/ 69850 w 628650"/>
              <a:gd name="connsiteY151" fmla="*/ 1990725 h 2667346"/>
              <a:gd name="connsiteX152" fmla="*/ 34925 w 628650"/>
              <a:gd name="connsiteY152" fmla="*/ 2025650 h 2667346"/>
              <a:gd name="connsiteX153" fmla="*/ 0 w 628650"/>
              <a:gd name="connsiteY153" fmla="*/ 1990725 h 2667346"/>
              <a:gd name="connsiteX154" fmla="*/ 34925 w 628650"/>
              <a:gd name="connsiteY154" fmla="*/ 1955800 h 2667346"/>
              <a:gd name="connsiteX155" fmla="*/ 593725 w 628650"/>
              <a:gd name="connsiteY155" fmla="*/ 1816100 h 2667346"/>
              <a:gd name="connsiteX156" fmla="*/ 628650 w 628650"/>
              <a:gd name="connsiteY156" fmla="*/ 1851025 h 2667346"/>
              <a:gd name="connsiteX157" fmla="*/ 593725 w 628650"/>
              <a:gd name="connsiteY157" fmla="*/ 1885950 h 2667346"/>
              <a:gd name="connsiteX158" fmla="*/ 558800 w 628650"/>
              <a:gd name="connsiteY158" fmla="*/ 1851025 h 2667346"/>
              <a:gd name="connsiteX159" fmla="*/ 593725 w 628650"/>
              <a:gd name="connsiteY159" fmla="*/ 1816100 h 2667346"/>
              <a:gd name="connsiteX160" fmla="*/ 454025 w 628650"/>
              <a:gd name="connsiteY160" fmla="*/ 1816100 h 2667346"/>
              <a:gd name="connsiteX161" fmla="*/ 488950 w 628650"/>
              <a:gd name="connsiteY161" fmla="*/ 1851025 h 2667346"/>
              <a:gd name="connsiteX162" fmla="*/ 454025 w 628650"/>
              <a:gd name="connsiteY162" fmla="*/ 1885950 h 2667346"/>
              <a:gd name="connsiteX163" fmla="*/ 419100 w 628650"/>
              <a:gd name="connsiteY163" fmla="*/ 1851025 h 2667346"/>
              <a:gd name="connsiteX164" fmla="*/ 454025 w 628650"/>
              <a:gd name="connsiteY164" fmla="*/ 1816100 h 2667346"/>
              <a:gd name="connsiteX165" fmla="*/ 314325 w 628650"/>
              <a:gd name="connsiteY165" fmla="*/ 1816100 h 2667346"/>
              <a:gd name="connsiteX166" fmla="*/ 349250 w 628650"/>
              <a:gd name="connsiteY166" fmla="*/ 1851025 h 2667346"/>
              <a:gd name="connsiteX167" fmla="*/ 314325 w 628650"/>
              <a:gd name="connsiteY167" fmla="*/ 1885950 h 2667346"/>
              <a:gd name="connsiteX168" fmla="*/ 279400 w 628650"/>
              <a:gd name="connsiteY168" fmla="*/ 1851025 h 2667346"/>
              <a:gd name="connsiteX169" fmla="*/ 314325 w 628650"/>
              <a:gd name="connsiteY169" fmla="*/ 1816100 h 2667346"/>
              <a:gd name="connsiteX170" fmla="*/ 174625 w 628650"/>
              <a:gd name="connsiteY170" fmla="*/ 1816100 h 2667346"/>
              <a:gd name="connsiteX171" fmla="*/ 209550 w 628650"/>
              <a:gd name="connsiteY171" fmla="*/ 1851025 h 2667346"/>
              <a:gd name="connsiteX172" fmla="*/ 174625 w 628650"/>
              <a:gd name="connsiteY172" fmla="*/ 1885950 h 2667346"/>
              <a:gd name="connsiteX173" fmla="*/ 139700 w 628650"/>
              <a:gd name="connsiteY173" fmla="*/ 1851025 h 2667346"/>
              <a:gd name="connsiteX174" fmla="*/ 174625 w 628650"/>
              <a:gd name="connsiteY174" fmla="*/ 1816100 h 2667346"/>
              <a:gd name="connsiteX175" fmla="*/ 34925 w 628650"/>
              <a:gd name="connsiteY175" fmla="*/ 1816100 h 2667346"/>
              <a:gd name="connsiteX176" fmla="*/ 69850 w 628650"/>
              <a:gd name="connsiteY176" fmla="*/ 1851025 h 2667346"/>
              <a:gd name="connsiteX177" fmla="*/ 34925 w 628650"/>
              <a:gd name="connsiteY177" fmla="*/ 1885950 h 2667346"/>
              <a:gd name="connsiteX178" fmla="*/ 0 w 628650"/>
              <a:gd name="connsiteY178" fmla="*/ 1851025 h 2667346"/>
              <a:gd name="connsiteX179" fmla="*/ 34925 w 628650"/>
              <a:gd name="connsiteY179" fmla="*/ 1816100 h 2667346"/>
              <a:gd name="connsiteX180" fmla="*/ 593725 w 628650"/>
              <a:gd name="connsiteY180" fmla="*/ 1676400 h 2667346"/>
              <a:gd name="connsiteX181" fmla="*/ 628650 w 628650"/>
              <a:gd name="connsiteY181" fmla="*/ 1711325 h 2667346"/>
              <a:gd name="connsiteX182" fmla="*/ 593725 w 628650"/>
              <a:gd name="connsiteY182" fmla="*/ 1746250 h 2667346"/>
              <a:gd name="connsiteX183" fmla="*/ 558800 w 628650"/>
              <a:gd name="connsiteY183" fmla="*/ 1711325 h 2667346"/>
              <a:gd name="connsiteX184" fmla="*/ 593725 w 628650"/>
              <a:gd name="connsiteY184" fmla="*/ 1676400 h 2667346"/>
              <a:gd name="connsiteX185" fmla="*/ 454025 w 628650"/>
              <a:gd name="connsiteY185" fmla="*/ 1676400 h 2667346"/>
              <a:gd name="connsiteX186" fmla="*/ 488950 w 628650"/>
              <a:gd name="connsiteY186" fmla="*/ 1711325 h 2667346"/>
              <a:gd name="connsiteX187" fmla="*/ 454025 w 628650"/>
              <a:gd name="connsiteY187" fmla="*/ 1746250 h 2667346"/>
              <a:gd name="connsiteX188" fmla="*/ 419100 w 628650"/>
              <a:gd name="connsiteY188" fmla="*/ 1711325 h 2667346"/>
              <a:gd name="connsiteX189" fmla="*/ 454025 w 628650"/>
              <a:gd name="connsiteY189" fmla="*/ 1676400 h 2667346"/>
              <a:gd name="connsiteX190" fmla="*/ 314325 w 628650"/>
              <a:gd name="connsiteY190" fmla="*/ 1676400 h 2667346"/>
              <a:gd name="connsiteX191" fmla="*/ 349250 w 628650"/>
              <a:gd name="connsiteY191" fmla="*/ 1711325 h 2667346"/>
              <a:gd name="connsiteX192" fmla="*/ 314325 w 628650"/>
              <a:gd name="connsiteY192" fmla="*/ 1746250 h 2667346"/>
              <a:gd name="connsiteX193" fmla="*/ 279400 w 628650"/>
              <a:gd name="connsiteY193" fmla="*/ 1711325 h 2667346"/>
              <a:gd name="connsiteX194" fmla="*/ 314325 w 628650"/>
              <a:gd name="connsiteY194" fmla="*/ 1676400 h 2667346"/>
              <a:gd name="connsiteX195" fmla="*/ 174625 w 628650"/>
              <a:gd name="connsiteY195" fmla="*/ 1676400 h 2667346"/>
              <a:gd name="connsiteX196" fmla="*/ 209550 w 628650"/>
              <a:gd name="connsiteY196" fmla="*/ 1711325 h 2667346"/>
              <a:gd name="connsiteX197" fmla="*/ 174625 w 628650"/>
              <a:gd name="connsiteY197" fmla="*/ 1746250 h 2667346"/>
              <a:gd name="connsiteX198" fmla="*/ 139700 w 628650"/>
              <a:gd name="connsiteY198" fmla="*/ 1711325 h 2667346"/>
              <a:gd name="connsiteX199" fmla="*/ 174625 w 628650"/>
              <a:gd name="connsiteY199" fmla="*/ 1676400 h 2667346"/>
              <a:gd name="connsiteX200" fmla="*/ 34925 w 628650"/>
              <a:gd name="connsiteY200" fmla="*/ 1676400 h 2667346"/>
              <a:gd name="connsiteX201" fmla="*/ 69850 w 628650"/>
              <a:gd name="connsiteY201" fmla="*/ 1711325 h 2667346"/>
              <a:gd name="connsiteX202" fmla="*/ 34925 w 628650"/>
              <a:gd name="connsiteY202" fmla="*/ 1746250 h 2667346"/>
              <a:gd name="connsiteX203" fmla="*/ 0 w 628650"/>
              <a:gd name="connsiteY203" fmla="*/ 1711325 h 2667346"/>
              <a:gd name="connsiteX204" fmla="*/ 34925 w 628650"/>
              <a:gd name="connsiteY204" fmla="*/ 1676400 h 2667346"/>
              <a:gd name="connsiteX205" fmla="*/ 593725 w 628650"/>
              <a:gd name="connsiteY205" fmla="*/ 1536700 h 2667346"/>
              <a:gd name="connsiteX206" fmla="*/ 628650 w 628650"/>
              <a:gd name="connsiteY206" fmla="*/ 1571625 h 2667346"/>
              <a:gd name="connsiteX207" fmla="*/ 593725 w 628650"/>
              <a:gd name="connsiteY207" fmla="*/ 1606550 h 2667346"/>
              <a:gd name="connsiteX208" fmla="*/ 558800 w 628650"/>
              <a:gd name="connsiteY208" fmla="*/ 1571625 h 2667346"/>
              <a:gd name="connsiteX209" fmla="*/ 593725 w 628650"/>
              <a:gd name="connsiteY209" fmla="*/ 1536700 h 2667346"/>
              <a:gd name="connsiteX210" fmla="*/ 454025 w 628650"/>
              <a:gd name="connsiteY210" fmla="*/ 1536700 h 2667346"/>
              <a:gd name="connsiteX211" fmla="*/ 488950 w 628650"/>
              <a:gd name="connsiteY211" fmla="*/ 1571625 h 2667346"/>
              <a:gd name="connsiteX212" fmla="*/ 454025 w 628650"/>
              <a:gd name="connsiteY212" fmla="*/ 1606550 h 2667346"/>
              <a:gd name="connsiteX213" fmla="*/ 419100 w 628650"/>
              <a:gd name="connsiteY213" fmla="*/ 1571625 h 2667346"/>
              <a:gd name="connsiteX214" fmla="*/ 454025 w 628650"/>
              <a:gd name="connsiteY214" fmla="*/ 1536700 h 2667346"/>
              <a:gd name="connsiteX215" fmla="*/ 314325 w 628650"/>
              <a:gd name="connsiteY215" fmla="*/ 1536700 h 2667346"/>
              <a:gd name="connsiteX216" fmla="*/ 349250 w 628650"/>
              <a:gd name="connsiteY216" fmla="*/ 1571625 h 2667346"/>
              <a:gd name="connsiteX217" fmla="*/ 314325 w 628650"/>
              <a:gd name="connsiteY217" fmla="*/ 1606550 h 2667346"/>
              <a:gd name="connsiteX218" fmla="*/ 279400 w 628650"/>
              <a:gd name="connsiteY218" fmla="*/ 1571625 h 2667346"/>
              <a:gd name="connsiteX219" fmla="*/ 314325 w 628650"/>
              <a:gd name="connsiteY219" fmla="*/ 1536700 h 2667346"/>
              <a:gd name="connsiteX220" fmla="*/ 174625 w 628650"/>
              <a:gd name="connsiteY220" fmla="*/ 1536700 h 2667346"/>
              <a:gd name="connsiteX221" fmla="*/ 209550 w 628650"/>
              <a:gd name="connsiteY221" fmla="*/ 1571625 h 2667346"/>
              <a:gd name="connsiteX222" fmla="*/ 174625 w 628650"/>
              <a:gd name="connsiteY222" fmla="*/ 1606550 h 2667346"/>
              <a:gd name="connsiteX223" fmla="*/ 139700 w 628650"/>
              <a:gd name="connsiteY223" fmla="*/ 1571625 h 2667346"/>
              <a:gd name="connsiteX224" fmla="*/ 174625 w 628650"/>
              <a:gd name="connsiteY224" fmla="*/ 1536700 h 2667346"/>
              <a:gd name="connsiteX225" fmla="*/ 34925 w 628650"/>
              <a:gd name="connsiteY225" fmla="*/ 1536700 h 2667346"/>
              <a:gd name="connsiteX226" fmla="*/ 69850 w 628650"/>
              <a:gd name="connsiteY226" fmla="*/ 1571625 h 2667346"/>
              <a:gd name="connsiteX227" fmla="*/ 34925 w 628650"/>
              <a:gd name="connsiteY227" fmla="*/ 1606550 h 2667346"/>
              <a:gd name="connsiteX228" fmla="*/ 0 w 628650"/>
              <a:gd name="connsiteY228" fmla="*/ 1571625 h 2667346"/>
              <a:gd name="connsiteX229" fmla="*/ 34925 w 628650"/>
              <a:gd name="connsiteY229" fmla="*/ 1536700 h 2667346"/>
              <a:gd name="connsiteX230" fmla="*/ 593725 w 628650"/>
              <a:gd name="connsiteY230" fmla="*/ 1397000 h 2667346"/>
              <a:gd name="connsiteX231" fmla="*/ 628650 w 628650"/>
              <a:gd name="connsiteY231" fmla="*/ 1431925 h 2667346"/>
              <a:gd name="connsiteX232" fmla="*/ 593725 w 628650"/>
              <a:gd name="connsiteY232" fmla="*/ 1466850 h 2667346"/>
              <a:gd name="connsiteX233" fmla="*/ 558800 w 628650"/>
              <a:gd name="connsiteY233" fmla="*/ 1431925 h 2667346"/>
              <a:gd name="connsiteX234" fmla="*/ 593725 w 628650"/>
              <a:gd name="connsiteY234" fmla="*/ 1397000 h 2667346"/>
              <a:gd name="connsiteX235" fmla="*/ 454025 w 628650"/>
              <a:gd name="connsiteY235" fmla="*/ 1397000 h 2667346"/>
              <a:gd name="connsiteX236" fmla="*/ 488950 w 628650"/>
              <a:gd name="connsiteY236" fmla="*/ 1431925 h 2667346"/>
              <a:gd name="connsiteX237" fmla="*/ 454025 w 628650"/>
              <a:gd name="connsiteY237" fmla="*/ 1466850 h 2667346"/>
              <a:gd name="connsiteX238" fmla="*/ 419100 w 628650"/>
              <a:gd name="connsiteY238" fmla="*/ 1431925 h 2667346"/>
              <a:gd name="connsiteX239" fmla="*/ 454025 w 628650"/>
              <a:gd name="connsiteY239" fmla="*/ 1397000 h 2667346"/>
              <a:gd name="connsiteX240" fmla="*/ 314325 w 628650"/>
              <a:gd name="connsiteY240" fmla="*/ 1397000 h 2667346"/>
              <a:gd name="connsiteX241" fmla="*/ 349250 w 628650"/>
              <a:gd name="connsiteY241" fmla="*/ 1431925 h 2667346"/>
              <a:gd name="connsiteX242" fmla="*/ 314325 w 628650"/>
              <a:gd name="connsiteY242" fmla="*/ 1466850 h 2667346"/>
              <a:gd name="connsiteX243" fmla="*/ 279400 w 628650"/>
              <a:gd name="connsiteY243" fmla="*/ 1431925 h 2667346"/>
              <a:gd name="connsiteX244" fmla="*/ 314325 w 628650"/>
              <a:gd name="connsiteY244" fmla="*/ 1397000 h 2667346"/>
              <a:gd name="connsiteX245" fmla="*/ 174625 w 628650"/>
              <a:gd name="connsiteY245" fmla="*/ 1397000 h 2667346"/>
              <a:gd name="connsiteX246" fmla="*/ 209550 w 628650"/>
              <a:gd name="connsiteY246" fmla="*/ 1431925 h 2667346"/>
              <a:gd name="connsiteX247" fmla="*/ 174625 w 628650"/>
              <a:gd name="connsiteY247" fmla="*/ 1466850 h 2667346"/>
              <a:gd name="connsiteX248" fmla="*/ 139700 w 628650"/>
              <a:gd name="connsiteY248" fmla="*/ 1431925 h 2667346"/>
              <a:gd name="connsiteX249" fmla="*/ 174625 w 628650"/>
              <a:gd name="connsiteY249" fmla="*/ 1397000 h 2667346"/>
              <a:gd name="connsiteX250" fmla="*/ 34925 w 628650"/>
              <a:gd name="connsiteY250" fmla="*/ 1397000 h 2667346"/>
              <a:gd name="connsiteX251" fmla="*/ 69850 w 628650"/>
              <a:gd name="connsiteY251" fmla="*/ 1431925 h 2667346"/>
              <a:gd name="connsiteX252" fmla="*/ 34925 w 628650"/>
              <a:gd name="connsiteY252" fmla="*/ 1466850 h 2667346"/>
              <a:gd name="connsiteX253" fmla="*/ 0 w 628650"/>
              <a:gd name="connsiteY253" fmla="*/ 1431925 h 2667346"/>
              <a:gd name="connsiteX254" fmla="*/ 34925 w 628650"/>
              <a:gd name="connsiteY254" fmla="*/ 1397000 h 2667346"/>
              <a:gd name="connsiteX255" fmla="*/ 593725 w 628650"/>
              <a:gd name="connsiteY255" fmla="*/ 1257300 h 2667346"/>
              <a:gd name="connsiteX256" fmla="*/ 628650 w 628650"/>
              <a:gd name="connsiteY256" fmla="*/ 1292225 h 2667346"/>
              <a:gd name="connsiteX257" fmla="*/ 593725 w 628650"/>
              <a:gd name="connsiteY257" fmla="*/ 1327150 h 2667346"/>
              <a:gd name="connsiteX258" fmla="*/ 558800 w 628650"/>
              <a:gd name="connsiteY258" fmla="*/ 1292225 h 2667346"/>
              <a:gd name="connsiteX259" fmla="*/ 593725 w 628650"/>
              <a:gd name="connsiteY259" fmla="*/ 1257300 h 2667346"/>
              <a:gd name="connsiteX260" fmla="*/ 454025 w 628650"/>
              <a:gd name="connsiteY260" fmla="*/ 1257300 h 2667346"/>
              <a:gd name="connsiteX261" fmla="*/ 488950 w 628650"/>
              <a:gd name="connsiteY261" fmla="*/ 1292225 h 2667346"/>
              <a:gd name="connsiteX262" fmla="*/ 454025 w 628650"/>
              <a:gd name="connsiteY262" fmla="*/ 1327150 h 2667346"/>
              <a:gd name="connsiteX263" fmla="*/ 419100 w 628650"/>
              <a:gd name="connsiteY263" fmla="*/ 1292225 h 2667346"/>
              <a:gd name="connsiteX264" fmla="*/ 454025 w 628650"/>
              <a:gd name="connsiteY264" fmla="*/ 1257300 h 2667346"/>
              <a:gd name="connsiteX265" fmla="*/ 314325 w 628650"/>
              <a:gd name="connsiteY265" fmla="*/ 1257300 h 2667346"/>
              <a:gd name="connsiteX266" fmla="*/ 349250 w 628650"/>
              <a:gd name="connsiteY266" fmla="*/ 1292225 h 2667346"/>
              <a:gd name="connsiteX267" fmla="*/ 314325 w 628650"/>
              <a:gd name="connsiteY267" fmla="*/ 1327150 h 2667346"/>
              <a:gd name="connsiteX268" fmla="*/ 279400 w 628650"/>
              <a:gd name="connsiteY268" fmla="*/ 1292225 h 2667346"/>
              <a:gd name="connsiteX269" fmla="*/ 314325 w 628650"/>
              <a:gd name="connsiteY269" fmla="*/ 1257300 h 2667346"/>
              <a:gd name="connsiteX270" fmla="*/ 174625 w 628650"/>
              <a:gd name="connsiteY270" fmla="*/ 1257300 h 2667346"/>
              <a:gd name="connsiteX271" fmla="*/ 209550 w 628650"/>
              <a:gd name="connsiteY271" fmla="*/ 1292225 h 2667346"/>
              <a:gd name="connsiteX272" fmla="*/ 174625 w 628650"/>
              <a:gd name="connsiteY272" fmla="*/ 1327150 h 2667346"/>
              <a:gd name="connsiteX273" fmla="*/ 139700 w 628650"/>
              <a:gd name="connsiteY273" fmla="*/ 1292225 h 2667346"/>
              <a:gd name="connsiteX274" fmla="*/ 174625 w 628650"/>
              <a:gd name="connsiteY274" fmla="*/ 1257300 h 2667346"/>
              <a:gd name="connsiteX275" fmla="*/ 34925 w 628650"/>
              <a:gd name="connsiteY275" fmla="*/ 1257300 h 2667346"/>
              <a:gd name="connsiteX276" fmla="*/ 69850 w 628650"/>
              <a:gd name="connsiteY276" fmla="*/ 1292225 h 2667346"/>
              <a:gd name="connsiteX277" fmla="*/ 34925 w 628650"/>
              <a:gd name="connsiteY277" fmla="*/ 1327150 h 2667346"/>
              <a:gd name="connsiteX278" fmla="*/ 0 w 628650"/>
              <a:gd name="connsiteY278" fmla="*/ 1292225 h 2667346"/>
              <a:gd name="connsiteX279" fmla="*/ 34925 w 628650"/>
              <a:gd name="connsiteY279" fmla="*/ 1257300 h 2667346"/>
              <a:gd name="connsiteX280" fmla="*/ 593725 w 628650"/>
              <a:gd name="connsiteY280" fmla="*/ 1117600 h 2667346"/>
              <a:gd name="connsiteX281" fmla="*/ 628650 w 628650"/>
              <a:gd name="connsiteY281" fmla="*/ 1152525 h 2667346"/>
              <a:gd name="connsiteX282" fmla="*/ 593725 w 628650"/>
              <a:gd name="connsiteY282" fmla="*/ 1187450 h 2667346"/>
              <a:gd name="connsiteX283" fmla="*/ 558800 w 628650"/>
              <a:gd name="connsiteY283" fmla="*/ 1152525 h 2667346"/>
              <a:gd name="connsiteX284" fmla="*/ 593725 w 628650"/>
              <a:gd name="connsiteY284" fmla="*/ 1117600 h 2667346"/>
              <a:gd name="connsiteX285" fmla="*/ 454025 w 628650"/>
              <a:gd name="connsiteY285" fmla="*/ 1117600 h 2667346"/>
              <a:gd name="connsiteX286" fmla="*/ 488950 w 628650"/>
              <a:gd name="connsiteY286" fmla="*/ 1152525 h 2667346"/>
              <a:gd name="connsiteX287" fmla="*/ 454025 w 628650"/>
              <a:gd name="connsiteY287" fmla="*/ 1187450 h 2667346"/>
              <a:gd name="connsiteX288" fmla="*/ 419100 w 628650"/>
              <a:gd name="connsiteY288" fmla="*/ 1152525 h 2667346"/>
              <a:gd name="connsiteX289" fmla="*/ 454025 w 628650"/>
              <a:gd name="connsiteY289" fmla="*/ 1117600 h 2667346"/>
              <a:gd name="connsiteX290" fmla="*/ 314325 w 628650"/>
              <a:gd name="connsiteY290" fmla="*/ 1117600 h 2667346"/>
              <a:gd name="connsiteX291" fmla="*/ 349250 w 628650"/>
              <a:gd name="connsiteY291" fmla="*/ 1152525 h 2667346"/>
              <a:gd name="connsiteX292" fmla="*/ 314325 w 628650"/>
              <a:gd name="connsiteY292" fmla="*/ 1187450 h 2667346"/>
              <a:gd name="connsiteX293" fmla="*/ 279400 w 628650"/>
              <a:gd name="connsiteY293" fmla="*/ 1152525 h 2667346"/>
              <a:gd name="connsiteX294" fmla="*/ 314325 w 628650"/>
              <a:gd name="connsiteY294" fmla="*/ 1117600 h 2667346"/>
              <a:gd name="connsiteX295" fmla="*/ 174625 w 628650"/>
              <a:gd name="connsiteY295" fmla="*/ 1117600 h 2667346"/>
              <a:gd name="connsiteX296" fmla="*/ 209550 w 628650"/>
              <a:gd name="connsiteY296" fmla="*/ 1152525 h 2667346"/>
              <a:gd name="connsiteX297" fmla="*/ 174625 w 628650"/>
              <a:gd name="connsiteY297" fmla="*/ 1187450 h 2667346"/>
              <a:gd name="connsiteX298" fmla="*/ 139700 w 628650"/>
              <a:gd name="connsiteY298" fmla="*/ 1152525 h 2667346"/>
              <a:gd name="connsiteX299" fmla="*/ 174625 w 628650"/>
              <a:gd name="connsiteY299" fmla="*/ 1117600 h 2667346"/>
              <a:gd name="connsiteX300" fmla="*/ 34925 w 628650"/>
              <a:gd name="connsiteY300" fmla="*/ 1117600 h 2667346"/>
              <a:gd name="connsiteX301" fmla="*/ 69850 w 628650"/>
              <a:gd name="connsiteY301" fmla="*/ 1152525 h 2667346"/>
              <a:gd name="connsiteX302" fmla="*/ 34925 w 628650"/>
              <a:gd name="connsiteY302" fmla="*/ 1187450 h 2667346"/>
              <a:gd name="connsiteX303" fmla="*/ 0 w 628650"/>
              <a:gd name="connsiteY303" fmla="*/ 1152525 h 2667346"/>
              <a:gd name="connsiteX304" fmla="*/ 34925 w 628650"/>
              <a:gd name="connsiteY304" fmla="*/ 1117600 h 2667346"/>
              <a:gd name="connsiteX305" fmla="*/ 593725 w 628650"/>
              <a:gd name="connsiteY305" fmla="*/ 977900 h 2667346"/>
              <a:gd name="connsiteX306" fmla="*/ 628650 w 628650"/>
              <a:gd name="connsiteY306" fmla="*/ 1012825 h 2667346"/>
              <a:gd name="connsiteX307" fmla="*/ 593725 w 628650"/>
              <a:gd name="connsiteY307" fmla="*/ 1047750 h 2667346"/>
              <a:gd name="connsiteX308" fmla="*/ 558800 w 628650"/>
              <a:gd name="connsiteY308" fmla="*/ 1012825 h 2667346"/>
              <a:gd name="connsiteX309" fmla="*/ 593725 w 628650"/>
              <a:gd name="connsiteY309" fmla="*/ 977900 h 2667346"/>
              <a:gd name="connsiteX310" fmla="*/ 454025 w 628650"/>
              <a:gd name="connsiteY310" fmla="*/ 977900 h 2667346"/>
              <a:gd name="connsiteX311" fmla="*/ 488950 w 628650"/>
              <a:gd name="connsiteY311" fmla="*/ 1012825 h 2667346"/>
              <a:gd name="connsiteX312" fmla="*/ 454025 w 628650"/>
              <a:gd name="connsiteY312" fmla="*/ 1047750 h 2667346"/>
              <a:gd name="connsiteX313" fmla="*/ 419100 w 628650"/>
              <a:gd name="connsiteY313" fmla="*/ 1012825 h 2667346"/>
              <a:gd name="connsiteX314" fmla="*/ 454025 w 628650"/>
              <a:gd name="connsiteY314" fmla="*/ 977900 h 2667346"/>
              <a:gd name="connsiteX315" fmla="*/ 314325 w 628650"/>
              <a:gd name="connsiteY315" fmla="*/ 977900 h 2667346"/>
              <a:gd name="connsiteX316" fmla="*/ 349250 w 628650"/>
              <a:gd name="connsiteY316" fmla="*/ 1012825 h 2667346"/>
              <a:gd name="connsiteX317" fmla="*/ 314325 w 628650"/>
              <a:gd name="connsiteY317" fmla="*/ 1047750 h 2667346"/>
              <a:gd name="connsiteX318" fmla="*/ 279400 w 628650"/>
              <a:gd name="connsiteY318" fmla="*/ 1012825 h 2667346"/>
              <a:gd name="connsiteX319" fmla="*/ 314325 w 628650"/>
              <a:gd name="connsiteY319" fmla="*/ 977900 h 2667346"/>
              <a:gd name="connsiteX320" fmla="*/ 174625 w 628650"/>
              <a:gd name="connsiteY320" fmla="*/ 977900 h 2667346"/>
              <a:gd name="connsiteX321" fmla="*/ 209550 w 628650"/>
              <a:gd name="connsiteY321" fmla="*/ 1012825 h 2667346"/>
              <a:gd name="connsiteX322" fmla="*/ 174625 w 628650"/>
              <a:gd name="connsiteY322" fmla="*/ 1047750 h 2667346"/>
              <a:gd name="connsiteX323" fmla="*/ 139700 w 628650"/>
              <a:gd name="connsiteY323" fmla="*/ 1012825 h 2667346"/>
              <a:gd name="connsiteX324" fmla="*/ 174625 w 628650"/>
              <a:gd name="connsiteY324" fmla="*/ 977900 h 2667346"/>
              <a:gd name="connsiteX325" fmla="*/ 34925 w 628650"/>
              <a:gd name="connsiteY325" fmla="*/ 977900 h 2667346"/>
              <a:gd name="connsiteX326" fmla="*/ 69850 w 628650"/>
              <a:gd name="connsiteY326" fmla="*/ 1012825 h 2667346"/>
              <a:gd name="connsiteX327" fmla="*/ 34925 w 628650"/>
              <a:gd name="connsiteY327" fmla="*/ 1047750 h 2667346"/>
              <a:gd name="connsiteX328" fmla="*/ 0 w 628650"/>
              <a:gd name="connsiteY328" fmla="*/ 1012825 h 2667346"/>
              <a:gd name="connsiteX329" fmla="*/ 34925 w 628650"/>
              <a:gd name="connsiteY329" fmla="*/ 977900 h 2667346"/>
              <a:gd name="connsiteX330" fmla="*/ 593725 w 628650"/>
              <a:gd name="connsiteY330" fmla="*/ 838200 h 2667346"/>
              <a:gd name="connsiteX331" fmla="*/ 628650 w 628650"/>
              <a:gd name="connsiteY331" fmla="*/ 873125 h 2667346"/>
              <a:gd name="connsiteX332" fmla="*/ 593725 w 628650"/>
              <a:gd name="connsiteY332" fmla="*/ 908050 h 2667346"/>
              <a:gd name="connsiteX333" fmla="*/ 558800 w 628650"/>
              <a:gd name="connsiteY333" fmla="*/ 873125 h 2667346"/>
              <a:gd name="connsiteX334" fmla="*/ 593725 w 628650"/>
              <a:gd name="connsiteY334" fmla="*/ 838200 h 2667346"/>
              <a:gd name="connsiteX335" fmla="*/ 454025 w 628650"/>
              <a:gd name="connsiteY335" fmla="*/ 838200 h 2667346"/>
              <a:gd name="connsiteX336" fmla="*/ 488950 w 628650"/>
              <a:gd name="connsiteY336" fmla="*/ 873125 h 2667346"/>
              <a:gd name="connsiteX337" fmla="*/ 454025 w 628650"/>
              <a:gd name="connsiteY337" fmla="*/ 908050 h 2667346"/>
              <a:gd name="connsiteX338" fmla="*/ 419100 w 628650"/>
              <a:gd name="connsiteY338" fmla="*/ 873125 h 2667346"/>
              <a:gd name="connsiteX339" fmla="*/ 454025 w 628650"/>
              <a:gd name="connsiteY339" fmla="*/ 838200 h 2667346"/>
              <a:gd name="connsiteX340" fmla="*/ 314325 w 628650"/>
              <a:gd name="connsiteY340" fmla="*/ 838200 h 2667346"/>
              <a:gd name="connsiteX341" fmla="*/ 349250 w 628650"/>
              <a:gd name="connsiteY341" fmla="*/ 873125 h 2667346"/>
              <a:gd name="connsiteX342" fmla="*/ 314325 w 628650"/>
              <a:gd name="connsiteY342" fmla="*/ 908050 h 2667346"/>
              <a:gd name="connsiteX343" fmla="*/ 279400 w 628650"/>
              <a:gd name="connsiteY343" fmla="*/ 873125 h 2667346"/>
              <a:gd name="connsiteX344" fmla="*/ 314325 w 628650"/>
              <a:gd name="connsiteY344" fmla="*/ 838200 h 2667346"/>
              <a:gd name="connsiteX345" fmla="*/ 174625 w 628650"/>
              <a:gd name="connsiteY345" fmla="*/ 838200 h 2667346"/>
              <a:gd name="connsiteX346" fmla="*/ 209550 w 628650"/>
              <a:gd name="connsiteY346" fmla="*/ 873125 h 2667346"/>
              <a:gd name="connsiteX347" fmla="*/ 174625 w 628650"/>
              <a:gd name="connsiteY347" fmla="*/ 908050 h 2667346"/>
              <a:gd name="connsiteX348" fmla="*/ 139700 w 628650"/>
              <a:gd name="connsiteY348" fmla="*/ 873125 h 2667346"/>
              <a:gd name="connsiteX349" fmla="*/ 174625 w 628650"/>
              <a:gd name="connsiteY349" fmla="*/ 838200 h 2667346"/>
              <a:gd name="connsiteX350" fmla="*/ 34925 w 628650"/>
              <a:gd name="connsiteY350" fmla="*/ 838200 h 2667346"/>
              <a:gd name="connsiteX351" fmla="*/ 69850 w 628650"/>
              <a:gd name="connsiteY351" fmla="*/ 873125 h 2667346"/>
              <a:gd name="connsiteX352" fmla="*/ 34925 w 628650"/>
              <a:gd name="connsiteY352" fmla="*/ 908050 h 2667346"/>
              <a:gd name="connsiteX353" fmla="*/ 0 w 628650"/>
              <a:gd name="connsiteY353" fmla="*/ 873125 h 2667346"/>
              <a:gd name="connsiteX354" fmla="*/ 34925 w 628650"/>
              <a:gd name="connsiteY354" fmla="*/ 838200 h 2667346"/>
              <a:gd name="connsiteX355" fmla="*/ 593725 w 628650"/>
              <a:gd name="connsiteY355" fmla="*/ 698500 h 2667346"/>
              <a:gd name="connsiteX356" fmla="*/ 628650 w 628650"/>
              <a:gd name="connsiteY356" fmla="*/ 733425 h 2667346"/>
              <a:gd name="connsiteX357" fmla="*/ 593725 w 628650"/>
              <a:gd name="connsiteY357" fmla="*/ 768350 h 2667346"/>
              <a:gd name="connsiteX358" fmla="*/ 558800 w 628650"/>
              <a:gd name="connsiteY358" fmla="*/ 733425 h 2667346"/>
              <a:gd name="connsiteX359" fmla="*/ 593725 w 628650"/>
              <a:gd name="connsiteY359" fmla="*/ 698500 h 2667346"/>
              <a:gd name="connsiteX360" fmla="*/ 454025 w 628650"/>
              <a:gd name="connsiteY360" fmla="*/ 698500 h 2667346"/>
              <a:gd name="connsiteX361" fmla="*/ 488950 w 628650"/>
              <a:gd name="connsiteY361" fmla="*/ 733425 h 2667346"/>
              <a:gd name="connsiteX362" fmla="*/ 454025 w 628650"/>
              <a:gd name="connsiteY362" fmla="*/ 768350 h 2667346"/>
              <a:gd name="connsiteX363" fmla="*/ 419100 w 628650"/>
              <a:gd name="connsiteY363" fmla="*/ 733425 h 2667346"/>
              <a:gd name="connsiteX364" fmla="*/ 454025 w 628650"/>
              <a:gd name="connsiteY364" fmla="*/ 698500 h 2667346"/>
              <a:gd name="connsiteX365" fmla="*/ 314325 w 628650"/>
              <a:gd name="connsiteY365" fmla="*/ 698500 h 2667346"/>
              <a:gd name="connsiteX366" fmla="*/ 349250 w 628650"/>
              <a:gd name="connsiteY366" fmla="*/ 733425 h 2667346"/>
              <a:gd name="connsiteX367" fmla="*/ 314325 w 628650"/>
              <a:gd name="connsiteY367" fmla="*/ 768350 h 2667346"/>
              <a:gd name="connsiteX368" fmla="*/ 279400 w 628650"/>
              <a:gd name="connsiteY368" fmla="*/ 733425 h 2667346"/>
              <a:gd name="connsiteX369" fmla="*/ 314325 w 628650"/>
              <a:gd name="connsiteY369" fmla="*/ 698500 h 2667346"/>
              <a:gd name="connsiteX370" fmla="*/ 174625 w 628650"/>
              <a:gd name="connsiteY370" fmla="*/ 698500 h 2667346"/>
              <a:gd name="connsiteX371" fmla="*/ 209550 w 628650"/>
              <a:gd name="connsiteY371" fmla="*/ 733425 h 2667346"/>
              <a:gd name="connsiteX372" fmla="*/ 174625 w 628650"/>
              <a:gd name="connsiteY372" fmla="*/ 768350 h 2667346"/>
              <a:gd name="connsiteX373" fmla="*/ 139700 w 628650"/>
              <a:gd name="connsiteY373" fmla="*/ 733425 h 2667346"/>
              <a:gd name="connsiteX374" fmla="*/ 174625 w 628650"/>
              <a:gd name="connsiteY374" fmla="*/ 698500 h 2667346"/>
              <a:gd name="connsiteX375" fmla="*/ 34925 w 628650"/>
              <a:gd name="connsiteY375" fmla="*/ 698500 h 2667346"/>
              <a:gd name="connsiteX376" fmla="*/ 69850 w 628650"/>
              <a:gd name="connsiteY376" fmla="*/ 733425 h 2667346"/>
              <a:gd name="connsiteX377" fmla="*/ 34925 w 628650"/>
              <a:gd name="connsiteY377" fmla="*/ 768350 h 2667346"/>
              <a:gd name="connsiteX378" fmla="*/ 0 w 628650"/>
              <a:gd name="connsiteY378" fmla="*/ 733425 h 2667346"/>
              <a:gd name="connsiteX379" fmla="*/ 34925 w 628650"/>
              <a:gd name="connsiteY379" fmla="*/ 698500 h 2667346"/>
              <a:gd name="connsiteX380" fmla="*/ 593725 w 628650"/>
              <a:gd name="connsiteY380" fmla="*/ 558800 h 2667346"/>
              <a:gd name="connsiteX381" fmla="*/ 628650 w 628650"/>
              <a:gd name="connsiteY381" fmla="*/ 593725 h 2667346"/>
              <a:gd name="connsiteX382" fmla="*/ 593725 w 628650"/>
              <a:gd name="connsiteY382" fmla="*/ 628650 h 2667346"/>
              <a:gd name="connsiteX383" fmla="*/ 558800 w 628650"/>
              <a:gd name="connsiteY383" fmla="*/ 593725 h 2667346"/>
              <a:gd name="connsiteX384" fmla="*/ 593725 w 628650"/>
              <a:gd name="connsiteY384" fmla="*/ 558800 h 2667346"/>
              <a:gd name="connsiteX385" fmla="*/ 454025 w 628650"/>
              <a:gd name="connsiteY385" fmla="*/ 558800 h 2667346"/>
              <a:gd name="connsiteX386" fmla="*/ 488950 w 628650"/>
              <a:gd name="connsiteY386" fmla="*/ 593725 h 2667346"/>
              <a:gd name="connsiteX387" fmla="*/ 454025 w 628650"/>
              <a:gd name="connsiteY387" fmla="*/ 628650 h 2667346"/>
              <a:gd name="connsiteX388" fmla="*/ 419100 w 628650"/>
              <a:gd name="connsiteY388" fmla="*/ 593725 h 2667346"/>
              <a:gd name="connsiteX389" fmla="*/ 454025 w 628650"/>
              <a:gd name="connsiteY389" fmla="*/ 558800 h 2667346"/>
              <a:gd name="connsiteX390" fmla="*/ 314325 w 628650"/>
              <a:gd name="connsiteY390" fmla="*/ 558800 h 2667346"/>
              <a:gd name="connsiteX391" fmla="*/ 349250 w 628650"/>
              <a:gd name="connsiteY391" fmla="*/ 593725 h 2667346"/>
              <a:gd name="connsiteX392" fmla="*/ 314325 w 628650"/>
              <a:gd name="connsiteY392" fmla="*/ 628650 h 2667346"/>
              <a:gd name="connsiteX393" fmla="*/ 279400 w 628650"/>
              <a:gd name="connsiteY393" fmla="*/ 593725 h 2667346"/>
              <a:gd name="connsiteX394" fmla="*/ 314325 w 628650"/>
              <a:gd name="connsiteY394" fmla="*/ 558800 h 2667346"/>
              <a:gd name="connsiteX395" fmla="*/ 174625 w 628650"/>
              <a:gd name="connsiteY395" fmla="*/ 558800 h 2667346"/>
              <a:gd name="connsiteX396" fmla="*/ 209550 w 628650"/>
              <a:gd name="connsiteY396" fmla="*/ 593725 h 2667346"/>
              <a:gd name="connsiteX397" fmla="*/ 174625 w 628650"/>
              <a:gd name="connsiteY397" fmla="*/ 628650 h 2667346"/>
              <a:gd name="connsiteX398" fmla="*/ 139700 w 628650"/>
              <a:gd name="connsiteY398" fmla="*/ 593725 h 2667346"/>
              <a:gd name="connsiteX399" fmla="*/ 174625 w 628650"/>
              <a:gd name="connsiteY399" fmla="*/ 558800 h 2667346"/>
              <a:gd name="connsiteX400" fmla="*/ 34925 w 628650"/>
              <a:gd name="connsiteY400" fmla="*/ 558800 h 2667346"/>
              <a:gd name="connsiteX401" fmla="*/ 69850 w 628650"/>
              <a:gd name="connsiteY401" fmla="*/ 593725 h 2667346"/>
              <a:gd name="connsiteX402" fmla="*/ 34925 w 628650"/>
              <a:gd name="connsiteY402" fmla="*/ 628650 h 2667346"/>
              <a:gd name="connsiteX403" fmla="*/ 0 w 628650"/>
              <a:gd name="connsiteY403" fmla="*/ 593725 h 2667346"/>
              <a:gd name="connsiteX404" fmla="*/ 34925 w 628650"/>
              <a:gd name="connsiteY404" fmla="*/ 558800 h 2667346"/>
              <a:gd name="connsiteX405" fmla="*/ 593725 w 628650"/>
              <a:gd name="connsiteY405" fmla="*/ 419100 h 2667346"/>
              <a:gd name="connsiteX406" fmla="*/ 628650 w 628650"/>
              <a:gd name="connsiteY406" fmla="*/ 454025 h 2667346"/>
              <a:gd name="connsiteX407" fmla="*/ 593725 w 628650"/>
              <a:gd name="connsiteY407" fmla="*/ 488950 h 2667346"/>
              <a:gd name="connsiteX408" fmla="*/ 558800 w 628650"/>
              <a:gd name="connsiteY408" fmla="*/ 454025 h 2667346"/>
              <a:gd name="connsiteX409" fmla="*/ 593725 w 628650"/>
              <a:gd name="connsiteY409" fmla="*/ 419100 h 2667346"/>
              <a:gd name="connsiteX410" fmla="*/ 454025 w 628650"/>
              <a:gd name="connsiteY410" fmla="*/ 419100 h 2667346"/>
              <a:gd name="connsiteX411" fmla="*/ 488950 w 628650"/>
              <a:gd name="connsiteY411" fmla="*/ 454025 h 2667346"/>
              <a:gd name="connsiteX412" fmla="*/ 454025 w 628650"/>
              <a:gd name="connsiteY412" fmla="*/ 488950 h 2667346"/>
              <a:gd name="connsiteX413" fmla="*/ 419100 w 628650"/>
              <a:gd name="connsiteY413" fmla="*/ 454025 h 2667346"/>
              <a:gd name="connsiteX414" fmla="*/ 454025 w 628650"/>
              <a:gd name="connsiteY414" fmla="*/ 419100 h 2667346"/>
              <a:gd name="connsiteX415" fmla="*/ 314325 w 628650"/>
              <a:gd name="connsiteY415" fmla="*/ 419100 h 2667346"/>
              <a:gd name="connsiteX416" fmla="*/ 349250 w 628650"/>
              <a:gd name="connsiteY416" fmla="*/ 454025 h 2667346"/>
              <a:gd name="connsiteX417" fmla="*/ 314325 w 628650"/>
              <a:gd name="connsiteY417" fmla="*/ 488950 h 2667346"/>
              <a:gd name="connsiteX418" fmla="*/ 279400 w 628650"/>
              <a:gd name="connsiteY418" fmla="*/ 454025 h 2667346"/>
              <a:gd name="connsiteX419" fmla="*/ 314325 w 628650"/>
              <a:gd name="connsiteY419" fmla="*/ 419100 h 2667346"/>
              <a:gd name="connsiteX420" fmla="*/ 174625 w 628650"/>
              <a:gd name="connsiteY420" fmla="*/ 419100 h 2667346"/>
              <a:gd name="connsiteX421" fmla="*/ 209550 w 628650"/>
              <a:gd name="connsiteY421" fmla="*/ 454025 h 2667346"/>
              <a:gd name="connsiteX422" fmla="*/ 174625 w 628650"/>
              <a:gd name="connsiteY422" fmla="*/ 488950 h 2667346"/>
              <a:gd name="connsiteX423" fmla="*/ 139700 w 628650"/>
              <a:gd name="connsiteY423" fmla="*/ 454025 h 2667346"/>
              <a:gd name="connsiteX424" fmla="*/ 174625 w 628650"/>
              <a:gd name="connsiteY424" fmla="*/ 419100 h 2667346"/>
              <a:gd name="connsiteX425" fmla="*/ 34925 w 628650"/>
              <a:gd name="connsiteY425" fmla="*/ 419100 h 2667346"/>
              <a:gd name="connsiteX426" fmla="*/ 69850 w 628650"/>
              <a:gd name="connsiteY426" fmla="*/ 454025 h 2667346"/>
              <a:gd name="connsiteX427" fmla="*/ 34925 w 628650"/>
              <a:gd name="connsiteY427" fmla="*/ 488950 h 2667346"/>
              <a:gd name="connsiteX428" fmla="*/ 0 w 628650"/>
              <a:gd name="connsiteY428" fmla="*/ 454025 h 2667346"/>
              <a:gd name="connsiteX429" fmla="*/ 34925 w 628650"/>
              <a:gd name="connsiteY429" fmla="*/ 419100 h 2667346"/>
              <a:gd name="connsiteX430" fmla="*/ 593725 w 628650"/>
              <a:gd name="connsiteY430" fmla="*/ 279400 h 2667346"/>
              <a:gd name="connsiteX431" fmla="*/ 628650 w 628650"/>
              <a:gd name="connsiteY431" fmla="*/ 314325 h 2667346"/>
              <a:gd name="connsiteX432" fmla="*/ 593725 w 628650"/>
              <a:gd name="connsiteY432" fmla="*/ 349250 h 2667346"/>
              <a:gd name="connsiteX433" fmla="*/ 558800 w 628650"/>
              <a:gd name="connsiteY433" fmla="*/ 314325 h 2667346"/>
              <a:gd name="connsiteX434" fmla="*/ 593725 w 628650"/>
              <a:gd name="connsiteY434" fmla="*/ 279400 h 2667346"/>
              <a:gd name="connsiteX435" fmla="*/ 454025 w 628650"/>
              <a:gd name="connsiteY435" fmla="*/ 279400 h 2667346"/>
              <a:gd name="connsiteX436" fmla="*/ 488950 w 628650"/>
              <a:gd name="connsiteY436" fmla="*/ 314325 h 2667346"/>
              <a:gd name="connsiteX437" fmla="*/ 454025 w 628650"/>
              <a:gd name="connsiteY437" fmla="*/ 349250 h 2667346"/>
              <a:gd name="connsiteX438" fmla="*/ 419100 w 628650"/>
              <a:gd name="connsiteY438" fmla="*/ 314325 h 2667346"/>
              <a:gd name="connsiteX439" fmla="*/ 454025 w 628650"/>
              <a:gd name="connsiteY439" fmla="*/ 279400 h 2667346"/>
              <a:gd name="connsiteX440" fmla="*/ 314325 w 628650"/>
              <a:gd name="connsiteY440" fmla="*/ 279400 h 2667346"/>
              <a:gd name="connsiteX441" fmla="*/ 349250 w 628650"/>
              <a:gd name="connsiteY441" fmla="*/ 314325 h 2667346"/>
              <a:gd name="connsiteX442" fmla="*/ 314325 w 628650"/>
              <a:gd name="connsiteY442" fmla="*/ 349250 h 2667346"/>
              <a:gd name="connsiteX443" fmla="*/ 279400 w 628650"/>
              <a:gd name="connsiteY443" fmla="*/ 314325 h 2667346"/>
              <a:gd name="connsiteX444" fmla="*/ 314325 w 628650"/>
              <a:gd name="connsiteY444" fmla="*/ 279400 h 2667346"/>
              <a:gd name="connsiteX445" fmla="*/ 174625 w 628650"/>
              <a:gd name="connsiteY445" fmla="*/ 279400 h 2667346"/>
              <a:gd name="connsiteX446" fmla="*/ 209550 w 628650"/>
              <a:gd name="connsiteY446" fmla="*/ 314325 h 2667346"/>
              <a:gd name="connsiteX447" fmla="*/ 174625 w 628650"/>
              <a:gd name="connsiteY447" fmla="*/ 349250 h 2667346"/>
              <a:gd name="connsiteX448" fmla="*/ 139700 w 628650"/>
              <a:gd name="connsiteY448" fmla="*/ 314325 h 2667346"/>
              <a:gd name="connsiteX449" fmla="*/ 174625 w 628650"/>
              <a:gd name="connsiteY449" fmla="*/ 279400 h 2667346"/>
              <a:gd name="connsiteX450" fmla="*/ 34925 w 628650"/>
              <a:gd name="connsiteY450" fmla="*/ 279400 h 2667346"/>
              <a:gd name="connsiteX451" fmla="*/ 69850 w 628650"/>
              <a:gd name="connsiteY451" fmla="*/ 314325 h 2667346"/>
              <a:gd name="connsiteX452" fmla="*/ 34925 w 628650"/>
              <a:gd name="connsiteY452" fmla="*/ 349250 h 2667346"/>
              <a:gd name="connsiteX453" fmla="*/ 0 w 628650"/>
              <a:gd name="connsiteY453" fmla="*/ 314325 h 2667346"/>
              <a:gd name="connsiteX454" fmla="*/ 34925 w 628650"/>
              <a:gd name="connsiteY454" fmla="*/ 279400 h 2667346"/>
              <a:gd name="connsiteX455" fmla="*/ 593725 w 628650"/>
              <a:gd name="connsiteY455" fmla="*/ 139700 h 2667346"/>
              <a:gd name="connsiteX456" fmla="*/ 628650 w 628650"/>
              <a:gd name="connsiteY456" fmla="*/ 174625 h 2667346"/>
              <a:gd name="connsiteX457" fmla="*/ 593725 w 628650"/>
              <a:gd name="connsiteY457" fmla="*/ 209550 h 2667346"/>
              <a:gd name="connsiteX458" fmla="*/ 558800 w 628650"/>
              <a:gd name="connsiteY458" fmla="*/ 174625 h 2667346"/>
              <a:gd name="connsiteX459" fmla="*/ 593725 w 628650"/>
              <a:gd name="connsiteY459" fmla="*/ 139700 h 2667346"/>
              <a:gd name="connsiteX460" fmla="*/ 454025 w 628650"/>
              <a:gd name="connsiteY460" fmla="*/ 139700 h 2667346"/>
              <a:gd name="connsiteX461" fmla="*/ 488950 w 628650"/>
              <a:gd name="connsiteY461" fmla="*/ 174625 h 2667346"/>
              <a:gd name="connsiteX462" fmla="*/ 454025 w 628650"/>
              <a:gd name="connsiteY462" fmla="*/ 209550 h 2667346"/>
              <a:gd name="connsiteX463" fmla="*/ 419100 w 628650"/>
              <a:gd name="connsiteY463" fmla="*/ 174625 h 2667346"/>
              <a:gd name="connsiteX464" fmla="*/ 454025 w 628650"/>
              <a:gd name="connsiteY464" fmla="*/ 139700 h 2667346"/>
              <a:gd name="connsiteX465" fmla="*/ 314325 w 628650"/>
              <a:gd name="connsiteY465" fmla="*/ 139700 h 2667346"/>
              <a:gd name="connsiteX466" fmla="*/ 349250 w 628650"/>
              <a:gd name="connsiteY466" fmla="*/ 174625 h 2667346"/>
              <a:gd name="connsiteX467" fmla="*/ 314325 w 628650"/>
              <a:gd name="connsiteY467" fmla="*/ 209550 h 2667346"/>
              <a:gd name="connsiteX468" fmla="*/ 279400 w 628650"/>
              <a:gd name="connsiteY468" fmla="*/ 174625 h 2667346"/>
              <a:gd name="connsiteX469" fmla="*/ 314325 w 628650"/>
              <a:gd name="connsiteY469" fmla="*/ 139700 h 2667346"/>
              <a:gd name="connsiteX470" fmla="*/ 174625 w 628650"/>
              <a:gd name="connsiteY470" fmla="*/ 139700 h 2667346"/>
              <a:gd name="connsiteX471" fmla="*/ 209550 w 628650"/>
              <a:gd name="connsiteY471" fmla="*/ 174625 h 2667346"/>
              <a:gd name="connsiteX472" fmla="*/ 174625 w 628650"/>
              <a:gd name="connsiteY472" fmla="*/ 209550 h 2667346"/>
              <a:gd name="connsiteX473" fmla="*/ 139700 w 628650"/>
              <a:gd name="connsiteY473" fmla="*/ 174625 h 2667346"/>
              <a:gd name="connsiteX474" fmla="*/ 174625 w 628650"/>
              <a:gd name="connsiteY474" fmla="*/ 139700 h 2667346"/>
              <a:gd name="connsiteX475" fmla="*/ 34925 w 628650"/>
              <a:gd name="connsiteY475" fmla="*/ 139700 h 2667346"/>
              <a:gd name="connsiteX476" fmla="*/ 69850 w 628650"/>
              <a:gd name="connsiteY476" fmla="*/ 174625 h 2667346"/>
              <a:gd name="connsiteX477" fmla="*/ 34925 w 628650"/>
              <a:gd name="connsiteY477" fmla="*/ 209550 h 2667346"/>
              <a:gd name="connsiteX478" fmla="*/ 0 w 628650"/>
              <a:gd name="connsiteY478" fmla="*/ 174625 h 2667346"/>
              <a:gd name="connsiteX479" fmla="*/ 34925 w 628650"/>
              <a:gd name="connsiteY479" fmla="*/ 139700 h 2667346"/>
              <a:gd name="connsiteX480" fmla="*/ 593725 w 628650"/>
              <a:gd name="connsiteY480" fmla="*/ 0 h 2667346"/>
              <a:gd name="connsiteX481" fmla="*/ 628650 w 628650"/>
              <a:gd name="connsiteY481" fmla="*/ 34925 h 2667346"/>
              <a:gd name="connsiteX482" fmla="*/ 593725 w 628650"/>
              <a:gd name="connsiteY482" fmla="*/ 69850 h 2667346"/>
              <a:gd name="connsiteX483" fmla="*/ 558800 w 628650"/>
              <a:gd name="connsiteY483" fmla="*/ 34925 h 2667346"/>
              <a:gd name="connsiteX484" fmla="*/ 593725 w 628650"/>
              <a:gd name="connsiteY484" fmla="*/ 0 h 2667346"/>
              <a:gd name="connsiteX485" fmla="*/ 454025 w 628650"/>
              <a:gd name="connsiteY485" fmla="*/ 0 h 2667346"/>
              <a:gd name="connsiteX486" fmla="*/ 488950 w 628650"/>
              <a:gd name="connsiteY486" fmla="*/ 34925 h 2667346"/>
              <a:gd name="connsiteX487" fmla="*/ 454025 w 628650"/>
              <a:gd name="connsiteY487" fmla="*/ 69850 h 2667346"/>
              <a:gd name="connsiteX488" fmla="*/ 419100 w 628650"/>
              <a:gd name="connsiteY488" fmla="*/ 34925 h 2667346"/>
              <a:gd name="connsiteX489" fmla="*/ 454025 w 628650"/>
              <a:gd name="connsiteY489" fmla="*/ 0 h 2667346"/>
              <a:gd name="connsiteX490" fmla="*/ 314325 w 628650"/>
              <a:gd name="connsiteY490" fmla="*/ 0 h 2667346"/>
              <a:gd name="connsiteX491" fmla="*/ 349250 w 628650"/>
              <a:gd name="connsiteY491" fmla="*/ 34925 h 2667346"/>
              <a:gd name="connsiteX492" fmla="*/ 314325 w 628650"/>
              <a:gd name="connsiteY492" fmla="*/ 69850 h 2667346"/>
              <a:gd name="connsiteX493" fmla="*/ 279400 w 628650"/>
              <a:gd name="connsiteY493" fmla="*/ 34925 h 2667346"/>
              <a:gd name="connsiteX494" fmla="*/ 314325 w 628650"/>
              <a:gd name="connsiteY494" fmla="*/ 0 h 2667346"/>
              <a:gd name="connsiteX495" fmla="*/ 174625 w 628650"/>
              <a:gd name="connsiteY495" fmla="*/ 0 h 2667346"/>
              <a:gd name="connsiteX496" fmla="*/ 209550 w 628650"/>
              <a:gd name="connsiteY496" fmla="*/ 34925 h 2667346"/>
              <a:gd name="connsiteX497" fmla="*/ 174625 w 628650"/>
              <a:gd name="connsiteY497" fmla="*/ 69850 h 2667346"/>
              <a:gd name="connsiteX498" fmla="*/ 139700 w 628650"/>
              <a:gd name="connsiteY498" fmla="*/ 34925 h 2667346"/>
              <a:gd name="connsiteX499" fmla="*/ 174625 w 628650"/>
              <a:gd name="connsiteY499" fmla="*/ 0 h 2667346"/>
              <a:gd name="connsiteX500" fmla="*/ 34925 w 628650"/>
              <a:gd name="connsiteY500" fmla="*/ 0 h 2667346"/>
              <a:gd name="connsiteX501" fmla="*/ 69850 w 628650"/>
              <a:gd name="connsiteY501" fmla="*/ 34925 h 2667346"/>
              <a:gd name="connsiteX502" fmla="*/ 34925 w 628650"/>
              <a:gd name="connsiteY502" fmla="*/ 69850 h 2667346"/>
              <a:gd name="connsiteX503" fmla="*/ 0 w 628650"/>
              <a:gd name="connsiteY503" fmla="*/ 34925 h 2667346"/>
              <a:gd name="connsiteX504" fmla="*/ 34925 w 628650"/>
              <a:gd name="connsiteY504" fmla="*/ 0 h 2667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</a:cxnLst>
            <a:rect l="l" t="t" r="r" b="b"/>
            <a:pathLst>
              <a:path w="628650" h="2667346">
                <a:moveTo>
                  <a:pt x="593725" y="2654300"/>
                </a:moveTo>
                <a:cubicBezTo>
                  <a:pt x="603364" y="2654300"/>
                  <a:pt x="612096" y="2658212"/>
                  <a:pt x="618417" y="2664533"/>
                </a:cubicBezTo>
                <a:lnTo>
                  <a:pt x="619583" y="2667346"/>
                </a:lnTo>
                <a:lnTo>
                  <a:pt x="567867" y="2667346"/>
                </a:lnTo>
                <a:lnTo>
                  <a:pt x="569033" y="2664533"/>
                </a:lnTo>
                <a:cubicBezTo>
                  <a:pt x="575355" y="2658212"/>
                  <a:pt x="584086" y="2654300"/>
                  <a:pt x="593725" y="2654300"/>
                </a:cubicBezTo>
                <a:close/>
                <a:moveTo>
                  <a:pt x="454025" y="2654300"/>
                </a:moveTo>
                <a:cubicBezTo>
                  <a:pt x="463664" y="2654300"/>
                  <a:pt x="472396" y="2658212"/>
                  <a:pt x="478717" y="2664533"/>
                </a:cubicBezTo>
                <a:lnTo>
                  <a:pt x="479883" y="2667346"/>
                </a:lnTo>
                <a:lnTo>
                  <a:pt x="428167" y="2667346"/>
                </a:lnTo>
                <a:lnTo>
                  <a:pt x="429333" y="2664533"/>
                </a:lnTo>
                <a:cubicBezTo>
                  <a:pt x="435655" y="2658212"/>
                  <a:pt x="444386" y="2654300"/>
                  <a:pt x="454025" y="2654300"/>
                </a:cubicBezTo>
                <a:close/>
                <a:moveTo>
                  <a:pt x="314325" y="2654300"/>
                </a:moveTo>
                <a:cubicBezTo>
                  <a:pt x="323964" y="2654300"/>
                  <a:pt x="332696" y="2658212"/>
                  <a:pt x="339017" y="2664533"/>
                </a:cubicBezTo>
                <a:lnTo>
                  <a:pt x="340183" y="2667346"/>
                </a:lnTo>
                <a:lnTo>
                  <a:pt x="288467" y="2667346"/>
                </a:lnTo>
                <a:lnTo>
                  <a:pt x="289633" y="2664533"/>
                </a:lnTo>
                <a:cubicBezTo>
                  <a:pt x="295955" y="2658212"/>
                  <a:pt x="304686" y="2654300"/>
                  <a:pt x="314325" y="2654300"/>
                </a:cubicBezTo>
                <a:close/>
                <a:moveTo>
                  <a:pt x="174625" y="2654300"/>
                </a:moveTo>
                <a:cubicBezTo>
                  <a:pt x="184264" y="2654300"/>
                  <a:pt x="192996" y="2658212"/>
                  <a:pt x="199317" y="2664533"/>
                </a:cubicBezTo>
                <a:lnTo>
                  <a:pt x="200483" y="2667346"/>
                </a:lnTo>
                <a:lnTo>
                  <a:pt x="148767" y="2667346"/>
                </a:lnTo>
                <a:lnTo>
                  <a:pt x="149933" y="2664533"/>
                </a:lnTo>
                <a:cubicBezTo>
                  <a:pt x="156255" y="2658212"/>
                  <a:pt x="164986" y="2654300"/>
                  <a:pt x="174625" y="2654300"/>
                </a:cubicBezTo>
                <a:close/>
                <a:moveTo>
                  <a:pt x="34925" y="2654300"/>
                </a:moveTo>
                <a:cubicBezTo>
                  <a:pt x="44564" y="2654300"/>
                  <a:pt x="53296" y="2658212"/>
                  <a:pt x="59617" y="2664533"/>
                </a:cubicBezTo>
                <a:lnTo>
                  <a:pt x="60783" y="2667346"/>
                </a:lnTo>
                <a:lnTo>
                  <a:pt x="9067" y="2667346"/>
                </a:lnTo>
                <a:lnTo>
                  <a:pt x="10233" y="2664533"/>
                </a:lnTo>
                <a:cubicBezTo>
                  <a:pt x="16555" y="2658212"/>
                  <a:pt x="25286" y="2654300"/>
                  <a:pt x="34925" y="2654300"/>
                </a:cubicBezTo>
                <a:close/>
                <a:moveTo>
                  <a:pt x="593725" y="2514600"/>
                </a:moveTo>
                <a:cubicBezTo>
                  <a:pt x="613003" y="2514600"/>
                  <a:pt x="628650" y="2530246"/>
                  <a:pt x="628650" y="2549525"/>
                </a:cubicBezTo>
                <a:cubicBezTo>
                  <a:pt x="628650" y="2568803"/>
                  <a:pt x="613003" y="2584450"/>
                  <a:pt x="593725" y="2584450"/>
                </a:cubicBezTo>
                <a:cubicBezTo>
                  <a:pt x="574446" y="2584450"/>
                  <a:pt x="558800" y="2568803"/>
                  <a:pt x="558800" y="2549525"/>
                </a:cubicBezTo>
                <a:cubicBezTo>
                  <a:pt x="558800" y="2530246"/>
                  <a:pt x="574446" y="2514600"/>
                  <a:pt x="593725" y="2514600"/>
                </a:cubicBezTo>
                <a:close/>
                <a:moveTo>
                  <a:pt x="454025" y="2514600"/>
                </a:moveTo>
                <a:cubicBezTo>
                  <a:pt x="473303" y="2514600"/>
                  <a:pt x="488950" y="2530246"/>
                  <a:pt x="488950" y="2549525"/>
                </a:cubicBezTo>
                <a:cubicBezTo>
                  <a:pt x="488950" y="2568803"/>
                  <a:pt x="473303" y="2584450"/>
                  <a:pt x="454025" y="2584450"/>
                </a:cubicBezTo>
                <a:cubicBezTo>
                  <a:pt x="434746" y="2584450"/>
                  <a:pt x="419100" y="2568803"/>
                  <a:pt x="419100" y="2549525"/>
                </a:cubicBezTo>
                <a:cubicBezTo>
                  <a:pt x="419100" y="2530246"/>
                  <a:pt x="434746" y="2514600"/>
                  <a:pt x="454025" y="2514600"/>
                </a:cubicBezTo>
                <a:close/>
                <a:moveTo>
                  <a:pt x="314325" y="2514600"/>
                </a:moveTo>
                <a:cubicBezTo>
                  <a:pt x="333603" y="2514600"/>
                  <a:pt x="349250" y="2530246"/>
                  <a:pt x="349250" y="2549525"/>
                </a:cubicBezTo>
                <a:cubicBezTo>
                  <a:pt x="349250" y="2568803"/>
                  <a:pt x="333603" y="2584450"/>
                  <a:pt x="314325" y="2584450"/>
                </a:cubicBezTo>
                <a:cubicBezTo>
                  <a:pt x="295046" y="2584450"/>
                  <a:pt x="279400" y="2568803"/>
                  <a:pt x="279400" y="2549525"/>
                </a:cubicBezTo>
                <a:cubicBezTo>
                  <a:pt x="279400" y="2530246"/>
                  <a:pt x="295046" y="2514600"/>
                  <a:pt x="314325" y="2514600"/>
                </a:cubicBezTo>
                <a:close/>
                <a:moveTo>
                  <a:pt x="174625" y="2514600"/>
                </a:moveTo>
                <a:cubicBezTo>
                  <a:pt x="193903" y="2514600"/>
                  <a:pt x="209550" y="2530246"/>
                  <a:pt x="209550" y="2549525"/>
                </a:cubicBezTo>
                <a:cubicBezTo>
                  <a:pt x="209550" y="2568803"/>
                  <a:pt x="193903" y="2584450"/>
                  <a:pt x="174625" y="2584450"/>
                </a:cubicBezTo>
                <a:cubicBezTo>
                  <a:pt x="155346" y="2584450"/>
                  <a:pt x="139700" y="2568803"/>
                  <a:pt x="139700" y="2549525"/>
                </a:cubicBezTo>
                <a:cubicBezTo>
                  <a:pt x="139700" y="2530246"/>
                  <a:pt x="155346" y="2514600"/>
                  <a:pt x="174625" y="2514600"/>
                </a:cubicBezTo>
                <a:close/>
                <a:moveTo>
                  <a:pt x="34925" y="2514600"/>
                </a:moveTo>
                <a:cubicBezTo>
                  <a:pt x="54203" y="2514600"/>
                  <a:pt x="69850" y="2530246"/>
                  <a:pt x="69850" y="2549525"/>
                </a:cubicBezTo>
                <a:cubicBezTo>
                  <a:pt x="69850" y="2568803"/>
                  <a:pt x="54203" y="2584450"/>
                  <a:pt x="34925" y="2584450"/>
                </a:cubicBezTo>
                <a:cubicBezTo>
                  <a:pt x="15646" y="2584450"/>
                  <a:pt x="0" y="2568803"/>
                  <a:pt x="0" y="2549525"/>
                </a:cubicBezTo>
                <a:cubicBezTo>
                  <a:pt x="0" y="2530246"/>
                  <a:pt x="15646" y="2514600"/>
                  <a:pt x="34925" y="2514600"/>
                </a:cubicBezTo>
                <a:close/>
                <a:moveTo>
                  <a:pt x="593725" y="2374900"/>
                </a:moveTo>
                <a:cubicBezTo>
                  <a:pt x="613003" y="2374900"/>
                  <a:pt x="628650" y="2390546"/>
                  <a:pt x="628650" y="2409825"/>
                </a:cubicBezTo>
                <a:cubicBezTo>
                  <a:pt x="628650" y="2429103"/>
                  <a:pt x="613003" y="2444750"/>
                  <a:pt x="593725" y="2444750"/>
                </a:cubicBezTo>
                <a:cubicBezTo>
                  <a:pt x="574446" y="2444750"/>
                  <a:pt x="558800" y="2429103"/>
                  <a:pt x="558800" y="2409825"/>
                </a:cubicBezTo>
                <a:cubicBezTo>
                  <a:pt x="558800" y="2390546"/>
                  <a:pt x="574446" y="2374900"/>
                  <a:pt x="593725" y="2374900"/>
                </a:cubicBezTo>
                <a:close/>
                <a:moveTo>
                  <a:pt x="454025" y="2374900"/>
                </a:moveTo>
                <a:cubicBezTo>
                  <a:pt x="473303" y="2374900"/>
                  <a:pt x="488950" y="2390546"/>
                  <a:pt x="488950" y="2409825"/>
                </a:cubicBezTo>
                <a:cubicBezTo>
                  <a:pt x="488950" y="2429103"/>
                  <a:pt x="473303" y="2444750"/>
                  <a:pt x="454025" y="2444750"/>
                </a:cubicBezTo>
                <a:cubicBezTo>
                  <a:pt x="434746" y="2444750"/>
                  <a:pt x="419100" y="2429103"/>
                  <a:pt x="419100" y="2409825"/>
                </a:cubicBezTo>
                <a:cubicBezTo>
                  <a:pt x="419100" y="2390546"/>
                  <a:pt x="434746" y="2374900"/>
                  <a:pt x="454025" y="2374900"/>
                </a:cubicBezTo>
                <a:close/>
                <a:moveTo>
                  <a:pt x="314325" y="2374900"/>
                </a:moveTo>
                <a:cubicBezTo>
                  <a:pt x="333603" y="2374900"/>
                  <a:pt x="349250" y="2390546"/>
                  <a:pt x="349250" y="2409825"/>
                </a:cubicBezTo>
                <a:cubicBezTo>
                  <a:pt x="349250" y="2429103"/>
                  <a:pt x="333603" y="2444750"/>
                  <a:pt x="314325" y="2444750"/>
                </a:cubicBezTo>
                <a:cubicBezTo>
                  <a:pt x="295046" y="2444750"/>
                  <a:pt x="279400" y="2429103"/>
                  <a:pt x="279400" y="2409825"/>
                </a:cubicBezTo>
                <a:cubicBezTo>
                  <a:pt x="279400" y="2390546"/>
                  <a:pt x="295046" y="2374900"/>
                  <a:pt x="314325" y="2374900"/>
                </a:cubicBezTo>
                <a:close/>
                <a:moveTo>
                  <a:pt x="174625" y="2374900"/>
                </a:moveTo>
                <a:cubicBezTo>
                  <a:pt x="193903" y="2374900"/>
                  <a:pt x="209550" y="2390546"/>
                  <a:pt x="209550" y="2409825"/>
                </a:cubicBezTo>
                <a:cubicBezTo>
                  <a:pt x="209550" y="2429103"/>
                  <a:pt x="193903" y="2444750"/>
                  <a:pt x="174625" y="2444750"/>
                </a:cubicBezTo>
                <a:cubicBezTo>
                  <a:pt x="155346" y="2444750"/>
                  <a:pt x="139700" y="2429103"/>
                  <a:pt x="139700" y="2409825"/>
                </a:cubicBezTo>
                <a:cubicBezTo>
                  <a:pt x="139700" y="2390546"/>
                  <a:pt x="155346" y="2374900"/>
                  <a:pt x="174625" y="2374900"/>
                </a:cubicBezTo>
                <a:close/>
                <a:moveTo>
                  <a:pt x="34925" y="2374900"/>
                </a:moveTo>
                <a:cubicBezTo>
                  <a:pt x="54203" y="2374900"/>
                  <a:pt x="69850" y="2390546"/>
                  <a:pt x="69850" y="2409825"/>
                </a:cubicBezTo>
                <a:cubicBezTo>
                  <a:pt x="69850" y="2429103"/>
                  <a:pt x="54203" y="2444750"/>
                  <a:pt x="34925" y="2444750"/>
                </a:cubicBezTo>
                <a:cubicBezTo>
                  <a:pt x="15646" y="2444750"/>
                  <a:pt x="0" y="2429103"/>
                  <a:pt x="0" y="2409825"/>
                </a:cubicBezTo>
                <a:cubicBezTo>
                  <a:pt x="0" y="2390546"/>
                  <a:pt x="15646" y="2374900"/>
                  <a:pt x="34925" y="2374900"/>
                </a:cubicBezTo>
                <a:close/>
                <a:moveTo>
                  <a:pt x="593725" y="2235200"/>
                </a:moveTo>
                <a:cubicBezTo>
                  <a:pt x="613003" y="2235200"/>
                  <a:pt x="628650" y="2250846"/>
                  <a:pt x="628650" y="2270125"/>
                </a:cubicBezTo>
                <a:cubicBezTo>
                  <a:pt x="628650" y="2289403"/>
                  <a:pt x="613003" y="2305050"/>
                  <a:pt x="593725" y="2305050"/>
                </a:cubicBezTo>
                <a:cubicBezTo>
                  <a:pt x="574446" y="2305050"/>
                  <a:pt x="558800" y="2289403"/>
                  <a:pt x="558800" y="2270125"/>
                </a:cubicBezTo>
                <a:cubicBezTo>
                  <a:pt x="558800" y="2250846"/>
                  <a:pt x="574446" y="2235200"/>
                  <a:pt x="593725" y="2235200"/>
                </a:cubicBezTo>
                <a:close/>
                <a:moveTo>
                  <a:pt x="454025" y="2235200"/>
                </a:moveTo>
                <a:cubicBezTo>
                  <a:pt x="473303" y="2235200"/>
                  <a:pt x="488950" y="2250846"/>
                  <a:pt x="488950" y="2270125"/>
                </a:cubicBezTo>
                <a:cubicBezTo>
                  <a:pt x="488950" y="2289403"/>
                  <a:pt x="473303" y="2305050"/>
                  <a:pt x="454025" y="2305050"/>
                </a:cubicBezTo>
                <a:cubicBezTo>
                  <a:pt x="434746" y="2305050"/>
                  <a:pt x="419100" y="2289403"/>
                  <a:pt x="419100" y="2270125"/>
                </a:cubicBezTo>
                <a:cubicBezTo>
                  <a:pt x="419100" y="2250846"/>
                  <a:pt x="434746" y="2235200"/>
                  <a:pt x="454025" y="2235200"/>
                </a:cubicBezTo>
                <a:close/>
                <a:moveTo>
                  <a:pt x="314325" y="2235200"/>
                </a:moveTo>
                <a:cubicBezTo>
                  <a:pt x="333603" y="2235200"/>
                  <a:pt x="349250" y="2250846"/>
                  <a:pt x="349250" y="2270125"/>
                </a:cubicBezTo>
                <a:cubicBezTo>
                  <a:pt x="349250" y="2289403"/>
                  <a:pt x="333603" y="2305050"/>
                  <a:pt x="314325" y="2305050"/>
                </a:cubicBezTo>
                <a:cubicBezTo>
                  <a:pt x="295046" y="2305050"/>
                  <a:pt x="279400" y="2289403"/>
                  <a:pt x="279400" y="2270125"/>
                </a:cubicBezTo>
                <a:cubicBezTo>
                  <a:pt x="279400" y="2250846"/>
                  <a:pt x="295046" y="2235200"/>
                  <a:pt x="314325" y="2235200"/>
                </a:cubicBezTo>
                <a:close/>
                <a:moveTo>
                  <a:pt x="174625" y="2235200"/>
                </a:moveTo>
                <a:cubicBezTo>
                  <a:pt x="193903" y="2235200"/>
                  <a:pt x="209550" y="2250846"/>
                  <a:pt x="209550" y="2270125"/>
                </a:cubicBezTo>
                <a:cubicBezTo>
                  <a:pt x="209550" y="2289403"/>
                  <a:pt x="193903" y="2305050"/>
                  <a:pt x="174625" y="2305050"/>
                </a:cubicBezTo>
                <a:cubicBezTo>
                  <a:pt x="155346" y="2305050"/>
                  <a:pt x="139700" y="2289403"/>
                  <a:pt x="139700" y="2270125"/>
                </a:cubicBezTo>
                <a:cubicBezTo>
                  <a:pt x="139700" y="2250846"/>
                  <a:pt x="155346" y="2235200"/>
                  <a:pt x="174625" y="2235200"/>
                </a:cubicBezTo>
                <a:close/>
                <a:moveTo>
                  <a:pt x="34925" y="2235200"/>
                </a:moveTo>
                <a:cubicBezTo>
                  <a:pt x="54203" y="2235200"/>
                  <a:pt x="69850" y="2250846"/>
                  <a:pt x="69850" y="2270125"/>
                </a:cubicBezTo>
                <a:cubicBezTo>
                  <a:pt x="69850" y="2289403"/>
                  <a:pt x="54203" y="2305050"/>
                  <a:pt x="34925" y="2305050"/>
                </a:cubicBezTo>
                <a:cubicBezTo>
                  <a:pt x="15646" y="2305050"/>
                  <a:pt x="0" y="2289403"/>
                  <a:pt x="0" y="2270125"/>
                </a:cubicBezTo>
                <a:cubicBezTo>
                  <a:pt x="0" y="2250846"/>
                  <a:pt x="15646" y="2235200"/>
                  <a:pt x="34925" y="2235200"/>
                </a:cubicBezTo>
                <a:close/>
                <a:moveTo>
                  <a:pt x="593725" y="2095500"/>
                </a:moveTo>
                <a:cubicBezTo>
                  <a:pt x="613003" y="2095500"/>
                  <a:pt x="628650" y="2111146"/>
                  <a:pt x="628650" y="2130425"/>
                </a:cubicBezTo>
                <a:cubicBezTo>
                  <a:pt x="628650" y="2149703"/>
                  <a:pt x="613003" y="2165350"/>
                  <a:pt x="593725" y="2165350"/>
                </a:cubicBezTo>
                <a:cubicBezTo>
                  <a:pt x="574446" y="2165350"/>
                  <a:pt x="558800" y="2149703"/>
                  <a:pt x="558800" y="2130425"/>
                </a:cubicBezTo>
                <a:cubicBezTo>
                  <a:pt x="558800" y="2111146"/>
                  <a:pt x="574446" y="2095500"/>
                  <a:pt x="593725" y="2095500"/>
                </a:cubicBezTo>
                <a:close/>
                <a:moveTo>
                  <a:pt x="454025" y="2095500"/>
                </a:moveTo>
                <a:cubicBezTo>
                  <a:pt x="473303" y="2095500"/>
                  <a:pt x="488950" y="2111146"/>
                  <a:pt x="488950" y="2130425"/>
                </a:cubicBezTo>
                <a:cubicBezTo>
                  <a:pt x="488950" y="2149703"/>
                  <a:pt x="473303" y="2165350"/>
                  <a:pt x="454025" y="2165350"/>
                </a:cubicBezTo>
                <a:cubicBezTo>
                  <a:pt x="434746" y="2165350"/>
                  <a:pt x="419100" y="2149703"/>
                  <a:pt x="419100" y="2130425"/>
                </a:cubicBezTo>
                <a:cubicBezTo>
                  <a:pt x="419100" y="2111146"/>
                  <a:pt x="434746" y="2095500"/>
                  <a:pt x="454025" y="2095500"/>
                </a:cubicBezTo>
                <a:close/>
                <a:moveTo>
                  <a:pt x="314325" y="2095500"/>
                </a:moveTo>
                <a:cubicBezTo>
                  <a:pt x="333603" y="2095500"/>
                  <a:pt x="349250" y="2111146"/>
                  <a:pt x="349250" y="2130425"/>
                </a:cubicBezTo>
                <a:cubicBezTo>
                  <a:pt x="349250" y="2149703"/>
                  <a:pt x="333603" y="2165350"/>
                  <a:pt x="314325" y="2165350"/>
                </a:cubicBezTo>
                <a:cubicBezTo>
                  <a:pt x="295046" y="2165350"/>
                  <a:pt x="279400" y="2149703"/>
                  <a:pt x="279400" y="2130425"/>
                </a:cubicBezTo>
                <a:cubicBezTo>
                  <a:pt x="279400" y="2111146"/>
                  <a:pt x="295046" y="2095500"/>
                  <a:pt x="314325" y="2095500"/>
                </a:cubicBezTo>
                <a:close/>
                <a:moveTo>
                  <a:pt x="174625" y="2095500"/>
                </a:moveTo>
                <a:cubicBezTo>
                  <a:pt x="193903" y="2095500"/>
                  <a:pt x="209550" y="2111146"/>
                  <a:pt x="209550" y="2130425"/>
                </a:cubicBezTo>
                <a:cubicBezTo>
                  <a:pt x="209550" y="2149703"/>
                  <a:pt x="193903" y="2165350"/>
                  <a:pt x="174625" y="2165350"/>
                </a:cubicBezTo>
                <a:cubicBezTo>
                  <a:pt x="155346" y="2165350"/>
                  <a:pt x="139700" y="2149703"/>
                  <a:pt x="139700" y="2130425"/>
                </a:cubicBezTo>
                <a:cubicBezTo>
                  <a:pt x="139700" y="2111146"/>
                  <a:pt x="155346" y="2095500"/>
                  <a:pt x="174625" y="2095500"/>
                </a:cubicBezTo>
                <a:close/>
                <a:moveTo>
                  <a:pt x="34925" y="2095500"/>
                </a:moveTo>
                <a:cubicBezTo>
                  <a:pt x="54203" y="2095500"/>
                  <a:pt x="69850" y="2111146"/>
                  <a:pt x="69850" y="2130425"/>
                </a:cubicBezTo>
                <a:cubicBezTo>
                  <a:pt x="69850" y="2149703"/>
                  <a:pt x="54203" y="2165350"/>
                  <a:pt x="34925" y="2165350"/>
                </a:cubicBezTo>
                <a:cubicBezTo>
                  <a:pt x="15646" y="2165350"/>
                  <a:pt x="0" y="2149703"/>
                  <a:pt x="0" y="2130425"/>
                </a:cubicBezTo>
                <a:cubicBezTo>
                  <a:pt x="0" y="2111146"/>
                  <a:pt x="15646" y="2095500"/>
                  <a:pt x="34925" y="2095500"/>
                </a:cubicBezTo>
                <a:close/>
                <a:moveTo>
                  <a:pt x="593725" y="1955800"/>
                </a:moveTo>
                <a:cubicBezTo>
                  <a:pt x="613003" y="1955800"/>
                  <a:pt x="628650" y="1971446"/>
                  <a:pt x="628650" y="1990725"/>
                </a:cubicBezTo>
                <a:cubicBezTo>
                  <a:pt x="628650" y="2010003"/>
                  <a:pt x="613003" y="2025650"/>
                  <a:pt x="593725" y="2025650"/>
                </a:cubicBezTo>
                <a:cubicBezTo>
                  <a:pt x="574446" y="2025650"/>
                  <a:pt x="558800" y="2010003"/>
                  <a:pt x="558800" y="1990725"/>
                </a:cubicBezTo>
                <a:cubicBezTo>
                  <a:pt x="558800" y="1971446"/>
                  <a:pt x="574446" y="1955800"/>
                  <a:pt x="593725" y="1955800"/>
                </a:cubicBezTo>
                <a:close/>
                <a:moveTo>
                  <a:pt x="454025" y="1955800"/>
                </a:moveTo>
                <a:cubicBezTo>
                  <a:pt x="473303" y="1955800"/>
                  <a:pt x="488950" y="1971446"/>
                  <a:pt x="488950" y="1990725"/>
                </a:cubicBezTo>
                <a:cubicBezTo>
                  <a:pt x="488950" y="2010003"/>
                  <a:pt x="473303" y="2025650"/>
                  <a:pt x="454025" y="2025650"/>
                </a:cubicBezTo>
                <a:cubicBezTo>
                  <a:pt x="434746" y="2025650"/>
                  <a:pt x="419100" y="2010003"/>
                  <a:pt x="419100" y="1990725"/>
                </a:cubicBezTo>
                <a:cubicBezTo>
                  <a:pt x="419100" y="1971446"/>
                  <a:pt x="434746" y="1955800"/>
                  <a:pt x="454025" y="1955800"/>
                </a:cubicBezTo>
                <a:close/>
                <a:moveTo>
                  <a:pt x="314325" y="1955800"/>
                </a:moveTo>
                <a:cubicBezTo>
                  <a:pt x="333603" y="1955800"/>
                  <a:pt x="349250" y="1971446"/>
                  <a:pt x="349250" y="1990725"/>
                </a:cubicBezTo>
                <a:cubicBezTo>
                  <a:pt x="349250" y="2010003"/>
                  <a:pt x="333603" y="2025650"/>
                  <a:pt x="314325" y="2025650"/>
                </a:cubicBezTo>
                <a:cubicBezTo>
                  <a:pt x="295046" y="2025650"/>
                  <a:pt x="279400" y="2010003"/>
                  <a:pt x="279400" y="1990725"/>
                </a:cubicBezTo>
                <a:cubicBezTo>
                  <a:pt x="279400" y="1971446"/>
                  <a:pt x="295046" y="1955800"/>
                  <a:pt x="314325" y="1955800"/>
                </a:cubicBezTo>
                <a:close/>
                <a:moveTo>
                  <a:pt x="174625" y="1955800"/>
                </a:moveTo>
                <a:cubicBezTo>
                  <a:pt x="193903" y="1955800"/>
                  <a:pt x="209550" y="1971446"/>
                  <a:pt x="209550" y="1990725"/>
                </a:cubicBezTo>
                <a:cubicBezTo>
                  <a:pt x="209550" y="2010003"/>
                  <a:pt x="193903" y="2025650"/>
                  <a:pt x="174625" y="2025650"/>
                </a:cubicBezTo>
                <a:cubicBezTo>
                  <a:pt x="155346" y="2025650"/>
                  <a:pt x="139700" y="2010003"/>
                  <a:pt x="139700" y="1990725"/>
                </a:cubicBezTo>
                <a:cubicBezTo>
                  <a:pt x="139700" y="1971446"/>
                  <a:pt x="155346" y="1955800"/>
                  <a:pt x="174625" y="1955800"/>
                </a:cubicBezTo>
                <a:close/>
                <a:moveTo>
                  <a:pt x="34925" y="1955800"/>
                </a:moveTo>
                <a:cubicBezTo>
                  <a:pt x="54203" y="1955800"/>
                  <a:pt x="69850" y="1971446"/>
                  <a:pt x="69850" y="1990725"/>
                </a:cubicBezTo>
                <a:cubicBezTo>
                  <a:pt x="69850" y="2010003"/>
                  <a:pt x="54203" y="2025650"/>
                  <a:pt x="34925" y="2025650"/>
                </a:cubicBezTo>
                <a:cubicBezTo>
                  <a:pt x="15646" y="2025650"/>
                  <a:pt x="0" y="2010003"/>
                  <a:pt x="0" y="1990725"/>
                </a:cubicBezTo>
                <a:cubicBezTo>
                  <a:pt x="0" y="1971446"/>
                  <a:pt x="15646" y="1955800"/>
                  <a:pt x="34925" y="1955800"/>
                </a:cubicBezTo>
                <a:close/>
                <a:moveTo>
                  <a:pt x="593725" y="1816100"/>
                </a:moveTo>
                <a:cubicBezTo>
                  <a:pt x="613003" y="1816100"/>
                  <a:pt x="628650" y="1831746"/>
                  <a:pt x="628650" y="1851025"/>
                </a:cubicBezTo>
                <a:cubicBezTo>
                  <a:pt x="628650" y="1870303"/>
                  <a:pt x="613003" y="1885950"/>
                  <a:pt x="593725" y="1885950"/>
                </a:cubicBezTo>
                <a:cubicBezTo>
                  <a:pt x="574446" y="1885950"/>
                  <a:pt x="558800" y="1870303"/>
                  <a:pt x="558800" y="1851025"/>
                </a:cubicBezTo>
                <a:cubicBezTo>
                  <a:pt x="558800" y="1831746"/>
                  <a:pt x="574446" y="1816100"/>
                  <a:pt x="593725" y="1816100"/>
                </a:cubicBezTo>
                <a:close/>
                <a:moveTo>
                  <a:pt x="454025" y="1816100"/>
                </a:moveTo>
                <a:cubicBezTo>
                  <a:pt x="473303" y="1816100"/>
                  <a:pt x="488950" y="1831746"/>
                  <a:pt x="488950" y="1851025"/>
                </a:cubicBezTo>
                <a:cubicBezTo>
                  <a:pt x="488950" y="1870303"/>
                  <a:pt x="473303" y="1885950"/>
                  <a:pt x="454025" y="1885950"/>
                </a:cubicBezTo>
                <a:cubicBezTo>
                  <a:pt x="434746" y="1885950"/>
                  <a:pt x="419100" y="1870303"/>
                  <a:pt x="419100" y="1851025"/>
                </a:cubicBezTo>
                <a:cubicBezTo>
                  <a:pt x="419100" y="1831746"/>
                  <a:pt x="434746" y="1816100"/>
                  <a:pt x="454025" y="1816100"/>
                </a:cubicBezTo>
                <a:close/>
                <a:moveTo>
                  <a:pt x="314325" y="1816100"/>
                </a:moveTo>
                <a:cubicBezTo>
                  <a:pt x="333603" y="1816100"/>
                  <a:pt x="349250" y="1831746"/>
                  <a:pt x="349250" y="1851025"/>
                </a:cubicBezTo>
                <a:cubicBezTo>
                  <a:pt x="349250" y="1870303"/>
                  <a:pt x="333603" y="1885950"/>
                  <a:pt x="314325" y="1885950"/>
                </a:cubicBezTo>
                <a:cubicBezTo>
                  <a:pt x="295046" y="1885950"/>
                  <a:pt x="279400" y="1870303"/>
                  <a:pt x="279400" y="1851025"/>
                </a:cubicBezTo>
                <a:cubicBezTo>
                  <a:pt x="279400" y="1831746"/>
                  <a:pt x="295046" y="1816100"/>
                  <a:pt x="314325" y="1816100"/>
                </a:cubicBezTo>
                <a:close/>
                <a:moveTo>
                  <a:pt x="174625" y="1816100"/>
                </a:moveTo>
                <a:cubicBezTo>
                  <a:pt x="193903" y="1816100"/>
                  <a:pt x="209550" y="1831746"/>
                  <a:pt x="209550" y="1851025"/>
                </a:cubicBezTo>
                <a:cubicBezTo>
                  <a:pt x="209550" y="1870303"/>
                  <a:pt x="193903" y="1885950"/>
                  <a:pt x="174625" y="1885950"/>
                </a:cubicBezTo>
                <a:cubicBezTo>
                  <a:pt x="155346" y="1885950"/>
                  <a:pt x="139700" y="1870303"/>
                  <a:pt x="139700" y="1851025"/>
                </a:cubicBezTo>
                <a:cubicBezTo>
                  <a:pt x="139700" y="1831746"/>
                  <a:pt x="155346" y="1816100"/>
                  <a:pt x="174625" y="1816100"/>
                </a:cubicBezTo>
                <a:close/>
                <a:moveTo>
                  <a:pt x="34925" y="1816100"/>
                </a:moveTo>
                <a:cubicBezTo>
                  <a:pt x="54203" y="1816100"/>
                  <a:pt x="69850" y="1831746"/>
                  <a:pt x="69850" y="1851025"/>
                </a:cubicBezTo>
                <a:cubicBezTo>
                  <a:pt x="69850" y="1870303"/>
                  <a:pt x="54203" y="1885950"/>
                  <a:pt x="34925" y="1885950"/>
                </a:cubicBezTo>
                <a:cubicBezTo>
                  <a:pt x="15646" y="1885950"/>
                  <a:pt x="0" y="1870303"/>
                  <a:pt x="0" y="1851025"/>
                </a:cubicBezTo>
                <a:cubicBezTo>
                  <a:pt x="0" y="1831746"/>
                  <a:pt x="15646" y="1816100"/>
                  <a:pt x="34925" y="1816100"/>
                </a:cubicBezTo>
                <a:close/>
                <a:moveTo>
                  <a:pt x="593725" y="1676400"/>
                </a:moveTo>
                <a:cubicBezTo>
                  <a:pt x="613003" y="1676400"/>
                  <a:pt x="628650" y="1692046"/>
                  <a:pt x="628650" y="1711325"/>
                </a:cubicBezTo>
                <a:cubicBezTo>
                  <a:pt x="628650" y="1730603"/>
                  <a:pt x="613003" y="1746250"/>
                  <a:pt x="593725" y="1746250"/>
                </a:cubicBezTo>
                <a:cubicBezTo>
                  <a:pt x="574446" y="1746250"/>
                  <a:pt x="558800" y="1730603"/>
                  <a:pt x="558800" y="1711325"/>
                </a:cubicBezTo>
                <a:cubicBezTo>
                  <a:pt x="558800" y="1692046"/>
                  <a:pt x="574446" y="1676400"/>
                  <a:pt x="593725" y="1676400"/>
                </a:cubicBezTo>
                <a:close/>
                <a:moveTo>
                  <a:pt x="454025" y="1676400"/>
                </a:moveTo>
                <a:cubicBezTo>
                  <a:pt x="473303" y="1676400"/>
                  <a:pt x="488950" y="1692046"/>
                  <a:pt x="488950" y="1711325"/>
                </a:cubicBezTo>
                <a:cubicBezTo>
                  <a:pt x="488950" y="1730603"/>
                  <a:pt x="473303" y="1746250"/>
                  <a:pt x="454025" y="1746250"/>
                </a:cubicBezTo>
                <a:cubicBezTo>
                  <a:pt x="434746" y="1746250"/>
                  <a:pt x="419100" y="1730603"/>
                  <a:pt x="419100" y="1711325"/>
                </a:cubicBezTo>
                <a:cubicBezTo>
                  <a:pt x="419100" y="1692046"/>
                  <a:pt x="434746" y="1676400"/>
                  <a:pt x="454025" y="1676400"/>
                </a:cubicBezTo>
                <a:close/>
                <a:moveTo>
                  <a:pt x="314325" y="1676400"/>
                </a:moveTo>
                <a:cubicBezTo>
                  <a:pt x="333603" y="1676400"/>
                  <a:pt x="349250" y="1692046"/>
                  <a:pt x="349250" y="1711325"/>
                </a:cubicBezTo>
                <a:cubicBezTo>
                  <a:pt x="349250" y="1730603"/>
                  <a:pt x="333603" y="1746250"/>
                  <a:pt x="314325" y="1746250"/>
                </a:cubicBezTo>
                <a:cubicBezTo>
                  <a:pt x="295046" y="1746250"/>
                  <a:pt x="279400" y="1730603"/>
                  <a:pt x="279400" y="1711325"/>
                </a:cubicBezTo>
                <a:cubicBezTo>
                  <a:pt x="279400" y="1692046"/>
                  <a:pt x="295046" y="1676400"/>
                  <a:pt x="314325" y="1676400"/>
                </a:cubicBezTo>
                <a:close/>
                <a:moveTo>
                  <a:pt x="174625" y="1676400"/>
                </a:moveTo>
                <a:cubicBezTo>
                  <a:pt x="193903" y="1676400"/>
                  <a:pt x="209550" y="1692046"/>
                  <a:pt x="209550" y="1711325"/>
                </a:cubicBezTo>
                <a:cubicBezTo>
                  <a:pt x="209550" y="1730603"/>
                  <a:pt x="193903" y="1746250"/>
                  <a:pt x="174625" y="1746250"/>
                </a:cubicBezTo>
                <a:cubicBezTo>
                  <a:pt x="155346" y="1746250"/>
                  <a:pt x="139700" y="1730603"/>
                  <a:pt x="139700" y="1711325"/>
                </a:cubicBezTo>
                <a:cubicBezTo>
                  <a:pt x="139700" y="1692046"/>
                  <a:pt x="155346" y="1676400"/>
                  <a:pt x="174625" y="1676400"/>
                </a:cubicBezTo>
                <a:close/>
                <a:moveTo>
                  <a:pt x="34925" y="1676400"/>
                </a:moveTo>
                <a:cubicBezTo>
                  <a:pt x="54203" y="1676400"/>
                  <a:pt x="69850" y="1692046"/>
                  <a:pt x="69850" y="1711325"/>
                </a:cubicBezTo>
                <a:cubicBezTo>
                  <a:pt x="69850" y="1730603"/>
                  <a:pt x="54203" y="1746250"/>
                  <a:pt x="34925" y="1746250"/>
                </a:cubicBezTo>
                <a:cubicBezTo>
                  <a:pt x="15646" y="1746250"/>
                  <a:pt x="0" y="1730603"/>
                  <a:pt x="0" y="1711325"/>
                </a:cubicBezTo>
                <a:cubicBezTo>
                  <a:pt x="0" y="1692046"/>
                  <a:pt x="15646" y="1676400"/>
                  <a:pt x="34925" y="1676400"/>
                </a:cubicBezTo>
                <a:close/>
                <a:moveTo>
                  <a:pt x="593725" y="1536700"/>
                </a:moveTo>
                <a:cubicBezTo>
                  <a:pt x="613003" y="1536700"/>
                  <a:pt x="628650" y="1552346"/>
                  <a:pt x="628650" y="1571625"/>
                </a:cubicBezTo>
                <a:cubicBezTo>
                  <a:pt x="628650" y="1590903"/>
                  <a:pt x="613003" y="1606550"/>
                  <a:pt x="593725" y="1606550"/>
                </a:cubicBezTo>
                <a:cubicBezTo>
                  <a:pt x="574446" y="1606550"/>
                  <a:pt x="558800" y="1590903"/>
                  <a:pt x="558800" y="1571625"/>
                </a:cubicBezTo>
                <a:cubicBezTo>
                  <a:pt x="558800" y="1552346"/>
                  <a:pt x="574446" y="1536700"/>
                  <a:pt x="593725" y="1536700"/>
                </a:cubicBezTo>
                <a:close/>
                <a:moveTo>
                  <a:pt x="454025" y="1536700"/>
                </a:moveTo>
                <a:cubicBezTo>
                  <a:pt x="473303" y="1536700"/>
                  <a:pt x="488950" y="1552346"/>
                  <a:pt x="488950" y="1571625"/>
                </a:cubicBezTo>
                <a:cubicBezTo>
                  <a:pt x="488950" y="1590903"/>
                  <a:pt x="473303" y="1606550"/>
                  <a:pt x="454025" y="1606550"/>
                </a:cubicBezTo>
                <a:cubicBezTo>
                  <a:pt x="434746" y="1606550"/>
                  <a:pt x="419100" y="1590903"/>
                  <a:pt x="419100" y="1571625"/>
                </a:cubicBezTo>
                <a:cubicBezTo>
                  <a:pt x="419100" y="1552346"/>
                  <a:pt x="434746" y="1536700"/>
                  <a:pt x="454025" y="1536700"/>
                </a:cubicBezTo>
                <a:close/>
                <a:moveTo>
                  <a:pt x="314325" y="1536700"/>
                </a:moveTo>
                <a:cubicBezTo>
                  <a:pt x="333603" y="1536700"/>
                  <a:pt x="349250" y="1552346"/>
                  <a:pt x="349250" y="1571625"/>
                </a:cubicBezTo>
                <a:cubicBezTo>
                  <a:pt x="349250" y="1590903"/>
                  <a:pt x="333603" y="1606550"/>
                  <a:pt x="314325" y="1606550"/>
                </a:cubicBezTo>
                <a:cubicBezTo>
                  <a:pt x="295046" y="1606550"/>
                  <a:pt x="279400" y="1590903"/>
                  <a:pt x="279400" y="1571625"/>
                </a:cubicBezTo>
                <a:cubicBezTo>
                  <a:pt x="279400" y="1552346"/>
                  <a:pt x="295046" y="1536700"/>
                  <a:pt x="314325" y="1536700"/>
                </a:cubicBezTo>
                <a:close/>
                <a:moveTo>
                  <a:pt x="174625" y="1536700"/>
                </a:moveTo>
                <a:cubicBezTo>
                  <a:pt x="193903" y="1536700"/>
                  <a:pt x="209550" y="1552346"/>
                  <a:pt x="209550" y="1571625"/>
                </a:cubicBezTo>
                <a:cubicBezTo>
                  <a:pt x="209550" y="1590903"/>
                  <a:pt x="193903" y="1606550"/>
                  <a:pt x="174625" y="1606550"/>
                </a:cubicBezTo>
                <a:cubicBezTo>
                  <a:pt x="155346" y="1606550"/>
                  <a:pt x="139700" y="1590903"/>
                  <a:pt x="139700" y="1571625"/>
                </a:cubicBezTo>
                <a:cubicBezTo>
                  <a:pt x="139700" y="1552346"/>
                  <a:pt x="155346" y="1536700"/>
                  <a:pt x="174625" y="1536700"/>
                </a:cubicBezTo>
                <a:close/>
                <a:moveTo>
                  <a:pt x="34925" y="1536700"/>
                </a:moveTo>
                <a:cubicBezTo>
                  <a:pt x="54203" y="1536700"/>
                  <a:pt x="69850" y="1552346"/>
                  <a:pt x="69850" y="1571625"/>
                </a:cubicBezTo>
                <a:cubicBezTo>
                  <a:pt x="69850" y="1590903"/>
                  <a:pt x="54203" y="1606550"/>
                  <a:pt x="34925" y="1606550"/>
                </a:cubicBezTo>
                <a:cubicBezTo>
                  <a:pt x="15646" y="1606550"/>
                  <a:pt x="0" y="1590903"/>
                  <a:pt x="0" y="1571625"/>
                </a:cubicBezTo>
                <a:cubicBezTo>
                  <a:pt x="0" y="1552346"/>
                  <a:pt x="15646" y="1536700"/>
                  <a:pt x="34925" y="1536700"/>
                </a:cubicBezTo>
                <a:close/>
                <a:moveTo>
                  <a:pt x="593725" y="1397000"/>
                </a:moveTo>
                <a:cubicBezTo>
                  <a:pt x="613003" y="1397000"/>
                  <a:pt x="628650" y="1412646"/>
                  <a:pt x="628650" y="1431925"/>
                </a:cubicBezTo>
                <a:cubicBezTo>
                  <a:pt x="628650" y="1451203"/>
                  <a:pt x="613003" y="1466850"/>
                  <a:pt x="593725" y="1466850"/>
                </a:cubicBezTo>
                <a:cubicBezTo>
                  <a:pt x="574446" y="1466850"/>
                  <a:pt x="558800" y="1451203"/>
                  <a:pt x="558800" y="1431925"/>
                </a:cubicBezTo>
                <a:cubicBezTo>
                  <a:pt x="558800" y="1412646"/>
                  <a:pt x="574446" y="1397000"/>
                  <a:pt x="593725" y="1397000"/>
                </a:cubicBezTo>
                <a:close/>
                <a:moveTo>
                  <a:pt x="454025" y="1397000"/>
                </a:moveTo>
                <a:cubicBezTo>
                  <a:pt x="473303" y="1397000"/>
                  <a:pt x="488950" y="1412646"/>
                  <a:pt x="488950" y="1431925"/>
                </a:cubicBezTo>
                <a:cubicBezTo>
                  <a:pt x="488950" y="1451203"/>
                  <a:pt x="473303" y="1466850"/>
                  <a:pt x="454025" y="1466850"/>
                </a:cubicBezTo>
                <a:cubicBezTo>
                  <a:pt x="434746" y="1466850"/>
                  <a:pt x="419100" y="1451203"/>
                  <a:pt x="419100" y="1431925"/>
                </a:cubicBezTo>
                <a:cubicBezTo>
                  <a:pt x="419100" y="1412646"/>
                  <a:pt x="434746" y="1397000"/>
                  <a:pt x="454025" y="1397000"/>
                </a:cubicBezTo>
                <a:close/>
                <a:moveTo>
                  <a:pt x="314325" y="1397000"/>
                </a:moveTo>
                <a:cubicBezTo>
                  <a:pt x="333603" y="1397000"/>
                  <a:pt x="349250" y="1412646"/>
                  <a:pt x="349250" y="1431925"/>
                </a:cubicBezTo>
                <a:cubicBezTo>
                  <a:pt x="349250" y="1451203"/>
                  <a:pt x="333603" y="1466850"/>
                  <a:pt x="314325" y="1466850"/>
                </a:cubicBezTo>
                <a:cubicBezTo>
                  <a:pt x="295046" y="1466850"/>
                  <a:pt x="279400" y="1451203"/>
                  <a:pt x="279400" y="1431925"/>
                </a:cubicBezTo>
                <a:cubicBezTo>
                  <a:pt x="279400" y="1412646"/>
                  <a:pt x="295046" y="1397000"/>
                  <a:pt x="314325" y="1397000"/>
                </a:cubicBezTo>
                <a:close/>
                <a:moveTo>
                  <a:pt x="174625" y="1397000"/>
                </a:moveTo>
                <a:cubicBezTo>
                  <a:pt x="193903" y="1397000"/>
                  <a:pt x="209550" y="1412646"/>
                  <a:pt x="209550" y="1431925"/>
                </a:cubicBezTo>
                <a:cubicBezTo>
                  <a:pt x="209550" y="1451203"/>
                  <a:pt x="193903" y="1466850"/>
                  <a:pt x="174625" y="1466850"/>
                </a:cubicBezTo>
                <a:cubicBezTo>
                  <a:pt x="155346" y="1466850"/>
                  <a:pt x="139700" y="1451203"/>
                  <a:pt x="139700" y="1431925"/>
                </a:cubicBezTo>
                <a:cubicBezTo>
                  <a:pt x="139700" y="1412646"/>
                  <a:pt x="155346" y="1397000"/>
                  <a:pt x="174625" y="1397000"/>
                </a:cubicBezTo>
                <a:close/>
                <a:moveTo>
                  <a:pt x="34925" y="1397000"/>
                </a:moveTo>
                <a:cubicBezTo>
                  <a:pt x="54203" y="1397000"/>
                  <a:pt x="69850" y="1412646"/>
                  <a:pt x="69850" y="1431925"/>
                </a:cubicBezTo>
                <a:cubicBezTo>
                  <a:pt x="69850" y="1451203"/>
                  <a:pt x="54203" y="1466850"/>
                  <a:pt x="34925" y="1466850"/>
                </a:cubicBezTo>
                <a:cubicBezTo>
                  <a:pt x="15646" y="1466850"/>
                  <a:pt x="0" y="1451203"/>
                  <a:pt x="0" y="1431925"/>
                </a:cubicBezTo>
                <a:cubicBezTo>
                  <a:pt x="0" y="1412646"/>
                  <a:pt x="15646" y="1397000"/>
                  <a:pt x="34925" y="1397000"/>
                </a:cubicBezTo>
                <a:close/>
                <a:moveTo>
                  <a:pt x="593725" y="1257300"/>
                </a:moveTo>
                <a:cubicBezTo>
                  <a:pt x="613003" y="1257300"/>
                  <a:pt x="628650" y="1272946"/>
                  <a:pt x="628650" y="1292225"/>
                </a:cubicBezTo>
                <a:cubicBezTo>
                  <a:pt x="628650" y="1311503"/>
                  <a:pt x="613003" y="1327150"/>
                  <a:pt x="593725" y="1327150"/>
                </a:cubicBezTo>
                <a:cubicBezTo>
                  <a:pt x="574446" y="1327150"/>
                  <a:pt x="558800" y="1311503"/>
                  <a:pt x="558800" y="1292225"/>
                </a:cubicBezTo>
                <a:cubicBezTo>
                  <a:pt x="558800" y="1272946"/>
                  <a:pt x="574446" y="1257300"/>
                  <a:pt x="593725" y="1257300"/>
                </a:cubicBezTo>
                <a:close/>
                <a:moveTo>
                  <a:pt x="454025" y="1257300"/>
                </a:moveTo>
                <a:cubicBezTo>
                  <a:pt x="473303" y="1257300"/>
                  <a:pt x="488950" y="1272946"/>
                  <a:pt x="488950" y="1292225"/>
                </a:cubicBezTo>
                <a:cubicBezTo>
                  <a:pt x="488950" y="1311503"/>
                  <a:pt x="473303" y="1327150"/>
                  <a:pt x="454025" y="1327150"/>
                </a:cubicBezTo>
                <a:cubicBezTo>
                  <a:pt x="434746" y="1327150"/>
                  <a:pt x="419100" y="1311503"/>
                  <a:pt x="419100" y="1292225"/>
                </a:cubicBezTo>
                <a:cubicBezTo>
                  <a:pt x="419100" y="1272946"/>
                  <a:pt x="434746" y="1257300"/>
                  <a:pt x="454025" y="1257300"/>
                </a:cubicBezTo>
                <a:close/>
                <a:moveTo>
                  <a:pt x="314325" y="1257300"/>
                </a:moveTo>
                <a:cubicBezTo>
                  <a:pt x="333603" y="1257300"/>
                  <a:pt x="349250" y="1272946"/>
                  <a:pt x="349250" y="1292225"/>
                </a:cubicBezTo>
                <a:cubicBezTo>
                  <a:pt x="349250" y="1311503"/>
                  <a:pt x="333603" y="1327150"/>
                  <a:pt x="314325" y="1327150"/>
                </a:cubicBezTo>
                <a:cubicBezTo>
                  <a:pt x="295046" y="1327150"/>
                  <a:pt x="279400" y="1311503"/>
                  <a:pt x="279400" y="1292225"/>
                </a:cubicBezTo>
                <a:cubicBezTo>
                  <a:pt x="279400" y="1272946"/>
                  <a:pt x="295046" y="1257300"/>
                  <a:pt x="314325" y="1257300"/>
                </a:cubicBezTo>
                <a:close/>
                <a:moveTo>
                  <a:pt x="174625" y="1257300"/>
                </a:moveTo>
                <a:cubicBezTo>
                  <a:pt x="193903" y="1257300"/>
                  <a:pt x="209550" y="1272946"/>
                  <a:pt x="209550" y="1292225"/>
                </a:cubicBezTo>
                <a:cubicBezTo>
                  <a:pt x="209550" y="1311503"/>
                  <a:pt x="193903" y="1327150"/>
                  <a:pt x="174625" y="1327150"/>
                </a:cubicBezTo>
                <a:cubicBezTo>
                  <a:pt x="155346" y="1327150"/>
                  <a:pt x="139700" y="1311503"/>
                  <a:pt x="139700" y="1292225"/>
                </a:cubicBezTo>
                <a:cubicBezTo>
                  <a:pt x="139700" y="1272946"/>
                  <a:pt x="155346" y="1257300"/>
                  <a:pt x="174625" y="1257300"/>
                </a:cubicBezTo>
                <a:close/>
                <a:moveTo>
                  <a:pt x="34925" y="1257300"/>
                </a:moveTo>
                <a:cubicBezTo>
                  <a:pt x="54203" y="1257300"/>
                  <a:pt x="69850" y="1272946"/>
                  <a:pt x="69850" y="1292225"/>
                </a:cubicBezTo>
                <a:cubicBezTo>
                  <a:pt x="69850" y="1311503"/>
                  <a:pt x="54203" y="1327150"/>
                  <a:pt x="34925" y="1327150"/>
                </a:cubicBezTo>
                <a:cubicBezTo>
                  <a:pt x="15646" y="1327150"/>
                  <a:pt x="0" y="1311503"/>
                  <a:pt x="0" y="1292225"/>
                </a:cubicBezTo>
                <a:cubicBezTo>
                  <a:pt x="0" y="1272946"/>
                  <a:pt x="15646" y="1257300"/>
                  <a:pt x="34925" y="1257300"/>
                </a:cubicBezTo>
                <a:close/>
                <a:moveTo>
                  <a:pt x="593725" y="1117600"/>
                </a:moveTo>
                <a:cubicBezTo>
                  <a:pt x="613003" y="1117600"/>
                  <a:pt x="628650" y="1133246"/>
                  <a:pt x="628650" y="1152525"/>
                </a:cubicBezTo>
                <a:cubicBezTo>
                  <a:pt x="628650" y="1171803"/>
                  <a:pt x="613003" y="1187450"/>
                  <a:pt x="593725" y="1187450"/>
                </a:cubicBezTo>
                <a:cubicBezTo>
                  <a:pt x="574446" y="1187450"/>
                  <a:pt x="558800" y="1171803"/>
                  <a:pt x="558800" y="1152525"/>
                </a:cubicBezTo>
                <a:cubicBezTo>
                  <a:pt x="558800" y="1133246"/>
                  <a:pt x="574446" y="1117600"/>
                  <a:pt x="593725" y="1117600"/>
                </a:cubicBezTo>
                <a:close/>
                <a:moveTo>
                  <a:pt x="454025" y="1117600"/>
                </a:moveTo>
                <a:cubicBezTo>
                  <a:pt x="473303" y="1117600"/>
                  <a:pt x="488950" y="1133246"/>
                  <a:pt x="488950" y="1152525"/>
                </a:cubicBezTo>
                <a:cubicBezTo>
                  <a:pt x="488950" y="1171803"/>
                  <a:pt x="473303" y="1187450"/>
                  <a:pt x="454025" y="1187450"/>
                </a:cubicBezTo>
                <a:cubicBezTo>
                  <a:pt x="434746" y="1187450"/>
                  <a:pt x="419100" y="1171803"/>
                  <a:pt x="419100" y="1152525"/>
                </a:cubicBezTo>
                <a:cubicBezTo>
                  <a:pt x="419100" y="1133246"/>
                  <a:pt x="434746" y="1117600"/>
                  <a:pt x="454025" y="1117600"/>
                </a:cubicBezTo>
                <a:close/>
                <a:moveTo>
                  <a:pt x="314325" y="1117600"/>
                </a:moveTo>
                <a:cubicBezTo>
                  <a:pt x="333603" y="1117600"/>
                  <a:pt x="349250" y="1133246"/>
                  <a:pt x="349250" y="1152525"/>
                </a:cubicBezTo>
                <a:cubicBezTo>
                  <a:pt x="349250" y="1171803"/>
                  <a:pt x="333603" y="1187450"/>
                  <a:pt x="314325" y="1187450"/>
                </a:cubicBezTo>
                <a:cubicBezTo>
                  <a:pt x="295046" y="1187450"/>
                  <a:pt x="279400" y="1171803"/>
                  <a:pt x="279400" y="1152525"/>
                </a:cubicBezTo>
                <a:cubicBezTo>
                  <a:pt x="279400" y="1133246"/>
                  <a:pt x="295046" y="1117600"/>
                  <a:pt x="314325" y="1117600"/>
                </a:cubicBezTo>
                <a:close/>
                <a:moveTo>
                  <a:pt x="174625" y="1117600"/>
                </a:moveTo>
                <a:cubicBezTo>
                  <a:pt x="193903" y="1117600"/>
                  <a:pt x="209550" y="1133246"/>
                  <a:pt x="209550" y="1152525"/>
                </a:cubicBezTo>
                <a:cubicBezTo>
                  <a:pt x="209550" y="1171803"/>
                  <a:pt x="193903" y="1187450"/>
                  <a:pt x="174625" y="1187450"/>
                </a:cubicBezTo>
                <a:cubicBezTo>
                  <a:pt x="155346" y="1187450"/>
                  <a:pt x="139700" y="1171803"/>
                  <a:pt x="139700" y="1152525"/>
                </a:cubicBezTo>
                <a:cubicBezTo>
                  <a:pt x="139700" y="1133246"/>
                  <a:pt x="155346" y="1117600"/>
                  <a:pt x="174625" y="1117600"/>
                </a:cubicBezTo>
                <a:close/>
                <a:moveTo>
                  <a:pt x="34925" y="1117600"/>
                </a:moveTo>
                <a:cubicBezTo>
                  <a:pt x="54203" y="1117600"/>
                  <a:pt x="69850" y="1133246"/>
                  <a:pt x="69850" y="1152525"/>
                </a:cubicBezTo>
                <a:cubicBezTo>
                  <a:pt x="69850" y="1171803"/>
                  <a:pt x="54203" y="1187450"/>
                  <a:pt x="34925" y="1187450"/>
                </a:cubicBezTo>
                <a:cubicBezTo>
                  <a:pt x="15646" y="1187450"/>
                  <a:pt x="0" y="1171803"/>
                  <a:pt x="0" y="1152525"/>
                </a:cubicBezTo>
                <a:cubicBezTo>
                  <a:pt x="0" y="1133246"/>
                  <a:pt x="15646" y="1117600"/>
                  <a:pt x="34925" y="1117600"/>
                </a:cubicBezTo>
                <a:close/>
                <a:moveTo>
                  <a:pt x="593725" y="977900"/>
                </a:moveTo>
                <a:cubicBezTo>
                  <a:pt x="613003" y="977900"/>
                  <a:pt x="628650" y="993546"/>
                  <a:pt x="628650" y="1012825"/>
                </a:cubicBezTo>
                <a:cubicBezTo>
                  <a:pt x="628650" y="1032103"/>
                  <a:pt x="613003" y="1047750"/>
                  <a:pt x="593725" y="1047750"/>
                </a:cubicBezTo>
                <a:cubicBezTo>
                  <a:pt x="574446" y="1047750"/>
                  <a:pt x="558800" y="1032103"/>
                  <a:pt x="558800" y="1012825"/>
                </a:cubicBezTo>
                <a:cubicBezTo>
                  <a:pt x="558800" y="993546"/>
                  <a:pt x="574446" y="977900"/>
                  <a:pt x="593725" y="977900"/>
                </a:cubicBezTo>
                <a:close/>
                <a:moveTo>
                  <a:pt x="454025" y="977900"/>
                </a:moveTo>
                <a:cubicBezTo>
                  <a:pt x="473303" y="977900"/>
                  <a:pt x="488950" y="993546"/>
                  <a:pt x="488950" y="1012825"/>
                </a:cubicBezTo>
                <a:cubicBezTo>
                  <a:pt x="488950" y="1032103"/>
                  <a:pt x="473303" y="1047750"/>
                  <a:pt x="454025" y="1047750"/>
                </a:cubicBezTo>
                <a:cubicBezTo>
                  <a:pt x="434746" y="1047750"/>
                  <a:pt x="419100" y="1032103"/>
                  <a:pt x="419100" y="1012825"/>
                </a:cubicBezTo>
                <a:cubicBezTo>
                  <a:pt x="419100" y="993546"/>
                  <a:pt x="434746" y="977900"/>
                  <a:pt x="454025" y="977900"/>
                </a:cubicBezTo>
                <a:close/>
                <a:moveTo>
                  <a:pt x="314325" y="977900"/>
                </a:moveTo>
                <a:cubicBezTo>
                  <a:pt x="333603" y="977900"/>
                  <a:pt x="349250" y="993546"/>
                  <a:pt x="349250" y="1012825"/>
                </a:cubicBezTo>
                <a:cubicBezTo>
                  <a:pt x="349250" y="1032103"/>
                  <a:pt x="333603" y="1047750"/>
                  <a:pt x="314325" y="1047750"/>
                </a:cubicBezTo>
                <a:cubicBezTo>
                  <a:pt x="295046" y="1047750"/>
                  <a:pt x="279400" y="1032103"/>
                  <a:pt x="279400" y="1012825"/>
                </a:cubicBezTo>
                <a:cubicBezTo>
                  <a:pt x="279400" y="993546"/>
                  <a:pt x="295046" y="977900"/>
                  <a:pt x="314325" y="977900"/>
                </a:cubicBezTo>
                <a:close/>
                <a:moveTo>
                  <a:pt x="174625" y="977900"/>
                </a:moveTo>
                <a:cubicBezTo>
                  <a:pt x="193903" y="977900"/>
                  <a:pt x="209550" y="993546"/>
                  <a:pt x="209550" y="1012825"/>
                </a:cubicBezTo>
                <a:cubicBezTo>
                  <a:pt x="209550" y="1032103"/>
                  <a:pt x="193903" y="1047750"/>
                  <a:pt x="174625" y="1047750"/>
                </a:cubicBezTo>
                <a:cubicBezTo>
                  <a:pt x="155346" y="1047750"/>
                  <a:pt x="139700" y="1032103"/>
                  <a:pt x="139700" y="1012825"/>
                </a:cubicBezTo>
                <a:cubicBezTo>
                  <a:pt x="139700" y="993546"/>
                  <a:pt x="155346" y="977900"/>
                  <a:pt x="174625" y="977900"/>
                </a:cubicBezTo>
                <a:close/>
                <a:moveTo>
                  <a:pt x="34925" y="977900"/>
                </a:moveTo>
                <a:cubicBezTo>
                  <a:pt x="54203" y="977900"/>
                  <a:pt x="69850" y="993546"/>
                  <a:pt x="69850" y="1012825"/>
                </a:cubicBezTo>
                <a:cubicBezTo>
                  <a:pt x="69850" y="1032103"/>
                  <a:pt x="54203" y="1047750"/>
                  <a:pt x="34925" y="1047750"/>
                </a:cubicBezTo>
                <a:cubicBezTo>
                  <a:pt x="15646" y="1047750"/>
                  <a:pt x="0" y="1032103"/>
                  <a:pt x="0" y="1012825"/>
                </a:cubicBezTo>
                <a:cubicBezTo>
                  <a:pt x="0" y="993546"/>
                  <a:pt x="15646" y="977900"/>
                  <a:pt x="34925" y="977900"/>
                </a:cubicBezTo>
                <a:close/>
                <a:moveTo>
                  <a:pt x="593725" y="838200"/>
                </a:moveTo>
                <a:cubicBezTo>
                  <a:pt x="613003" y="838200"/>
                  <a:pt x="628650" y="853846"/>
                  <a:pt x="628650" y="873125"/>
                </a:cubicBezTo>
                <a:cubicBezTo>
                  <a:pt x="628650" y="892403"/>
                  <a:pt x="613003" y="908050"/>
                  <a:pt x="593725" y="908050"/>
                </a:cubicBezTo>
                <a:cubicBezTo>
                  <a:pt x="574446" y="908050"/>
                  <a:pt x="558800" y="892403"/>
                  <a:pt x="558800" y="873125"/>
                </a:cubicBezTo>
                <a:cubicBezTo>
                  <a:pt x="558800" y="853846"/>
                  <a:pt x="574446" y="838200"/>
                  <a:pt x="593725" y="838200"/>
                </a:cubicBezTo>
                <a:close/>
                <a:moveTo>
                  <a:pt x="454025" y="838200"/>
                </a:moveTo>
                <a:cubicBezTo>
                  <a:pt x="473303" y="838200"/>
                  <a:pt x="488950" y="853846"/>
                  <a:pt x="488950" y="873125"/>
                </a:cubicBezTo>
                <a:cubicBezTo>
                  <a:pt x="488950" y="892403"/>
                  <a:pt x="473303" y="908050"/>
                  <a:pt x="454025" y="908050"/>
                </a:cubicBezTo>
                <a:cubicBezTo>
                  <a:pt x="434746" y="908050"/>
                  <a:pt x="419100" y="892403"/>
                  <a:pt x="419100" y="873125"/>
                </a:cubicBezTo>
                <a:cubicBezTo>
                  <a:pt x="419100" y="853846"/>
                  <a:pt x="434746" y="838200"/>
                  <a:pt x="454025" y="838200"/>
                </a:cubicBezTo>
                <a:close/>
                <a:moveTo>
                  <a:pt x="314325" y="838200"/>
                </a:moveTo>
                <a:cubicBezTo>
                  <a:pt x="333603" y="838200"/>
                  <a:pt x="349250" y="853846"/>
                  <a:pt x="349250" y="873125"/>
                </a:cubicBezTo>
                <a:cubicBezTo>
                  <a:pt x="349250" y="892403"/>
                  <a:pt x="333603" y="908050"/>
                  <a:pt x="314325" y="908050"/>
                </a:cubicBezTo>
                <a:cubicBezTo>
                  <a:pt x="295046" y="908050"/>
                  <a:pt x="279400" y="892403"/>
                  <a:pt x="279400" y="873125"/>
                </a:cubicBezTo>
                <a:cubicBezTo>
                  <a:pt x="279400" y="853846"/>
                  <a:pt x="295046" y="838200"/>
                  <a:pt x="314325" y="838200"/>
                </a:cubicBezTo>
                <a:close/>
                <a:moveTo>
                  <a:pt x="174625" y="838200"/>
                </a:moveTo>
                <a:cubicBezTo>
                  <a:pt x="193903" y="838200"/>
                  <a:pt x="209550" y="853846"/>
                  <a:pt x="209550" y="873125"/>
                </a:cubicBezTo>
                <a:cubicBezTo>
                  <a:pt x="209550" y="892403"/>
                  <a:pt x="193903" y="908050"/>
                  <a:pt x="174625" y="908050"/>
                </a:cubicBezTo>
                <a:cubicBezTo>
                  <a:pt x="155346" y="908050"/>
                  <a:pt x="139700" y="892403"/>
                  <a:pt x="139700" y="873125"/>
                </a:cubicBezTo>
                <a:cubicBezTo>
                  <a:pt x="139700" y="853846"/>
                  <a:pt x="155346" y="838200"/>
                  <a:pt x="174625" y="838200"/>
                </a:cubicBezTo>
                <a:close/>
                <a:moveTo>
                  <a:pt x="34925" y="838200"/>
                </a:moveTo>
                <a:cubicBezTo>
                  <a:pt x="54203" y="838200"/>
                  <a:pt x="69850" y="853846"/>
                  <a:pt x="69850" y="873125"/>
                </a:cubicBezTo>
                <a:cubicBezTo>
                  <a:pt x="69850" y="892403"/>
                  <a:pt x="54203" y="908050"/>
                  <a:pt x="34925" y="908050"/>
                </a:cubicBezTo>
                <a:cubicBezTo>
                  <a:pt x="15646" y="908050"/>
                  <a:pt x="0" y="892403"/>
                  <a:pt x="0" y="873125"/>
                </a:cubicBezTo>
                <a:cubicBezTo>
                  <a:pt x="0" y="853846"/>
                  <a:pt x="15646" y="838200"/>
                  <a:pt x="34925" y="838200"/>
                </a:cubicBezTo>
                <a:close/>
                <a:moveTo>
                  <a:pt x="593725" y="698500"/>
                </a:moveTo>
                <a:cubicBezTo>
                  <a:pt x="613003" y="698500"/>
                  <a:pt x="628650" y="714146"/>
                  <a:pt x="628650" y="733425"/>
                </a:cubicBezTo>
                <a:cubicBezTo>
                  <a:pt x="628650" y="752703"/>
                  <a:pt x="613003" y="768350"/>
                  <a:pt x="593725" y="768350"/>
                </a:cubicBezTo>
                <a:cubicBezTo>
                  <a:pt x="574446" y="768350"/>
                  <a:pt x="558800" y="752703"/>
                  <a:pt x="558800" y="733425"/>
                </a:cubicBezTo>
                <a:cubicBezTo>
                  <a:pt x="558800" y="714146"/>
                  <a:pt x="574446" y="698500"/>
                  <a:pt x="593725" y="698500"/>
                </a:cubicBezTo>
                <a:close/>
                <a:moveTo>
                  <a:pt x="454025" y="698500"/>
                </a:moveTo>
                <a:cubicBezTo>
                  <a:pt x="473303" y="698500"/>
                  <a:pt x="488950" y="714146"/>
                  <a:pt x="488950" y="733425"/>
                </a:cubicBezTo>
                <a:cubicBezTo>
                  <a:pt x="488950" y="752703"/>
                  <a:pt x="473303" y="768350"/>
                  <a:pt x="454025" y="768350"/>
                </a:cubicBezTo>
                <a:cubicBezTo>
                  <a:pt x="434746" y="768350"/>
                  <a:pt x="419100" y="752703"/>
                  <a:pt x="419100" y="733425"/>
                </a:cubicBezTo>
                <a:cubicBezTo>
                  <a:pt x="419100" y="714146"/>
                  <a:pt x="434746" y="698500"/>
                  <a:pt x="454025" y="698500"/>
                </a:cubicBezTo>
                <a:close/>
                <a:moveTo>
                  <a:pt x="314325" y="698500"/>
                </a:moveTo>
                <a:cubicBezTo>
                  <a:pt x="333603" y="698500"/>
                  <a:pt x="349250" y="714146"/>
                  <a:pt x="349250" y="733425"/>
                </a:cubicBezTo>
                <a:cubicBezTo>
                  <a:pt x="349250" y="752703"/>
                  <a:pt x="333603" y="768350"/>
                  <a:pt x="314325" y="768350"/>
                </a:cubicBezTo>
                <a:cubicBezTo>
                  <a:pt x="295046" y="768350"/>
                  <a:pt x="279400" y="752703"/>
                  <a:pt x="279400" y="733425"/>
                </a:cubicBezTo>
                <a:cubicBezTo>
                  <a:pt x="279400" y="714146"/>
                  <a:pt x="295046" y="698500"/>
                  <a:pt x="314325" y="698500"/>
                </a:cubicBezTo>
                <a:close/>
                <a:moveTo>
                  <a:pt x="174625" y="698500"/>
                </a:moveTo>
                <a:cubicBezTo>
                  <a:pt x="193903" y="698500"/>
                  <a:pt x="209550" y="714146"/>
                  <a:pt x="209550" y="733425"/>
                </a:cubicBezTo>
                <a:cubicBezTo>
                  <a:pt x="209550" y="752703"/>
                  <a:pt x="193903" y="768350"/>
                  <a:pt x="174625" y="768350"/>
                </a:cubicBezTo>
                <a:cubicBezTo>
                  <a:pt x="155346" y="768350"/>
                  <a:pt x="139700" y="752703"/>
                  <a:pt x="139700" y="733425"/>
                </a:cubicBezTo>
                <a:cubicBezTo>
                  <a:pt x="139700" y="714146"/>
                  <a:pt x="155346" y="698500"/>
                  <a:pt x="174625" y="698500"/>
                </a:cubicBezTo>
                <a:close/>
                <a:moveTo>
                  <a:pt x="34925" y="698500"/>
                </a:moveTo>
                <a:cubicBezTo>
                  <a:pt x="54203" y="698500"/>
                  <a:pt x="69850" y="714146"/>
                  <a:pt x="69850" y="733425"/>
                </a:cubicBezTo>
                <a:cubicBezTo>
                  <a:pt x="69850" y="752703"/>
                  <a:pt x="54203" y="768350"/>
                  <a:pt x="34925" y="768350"/>
                </a:cubicBezTo>
                <a:cubicBezTo>
                  <a:pt x="15646" y="768350"/>
                  <a:pt x="0" y="752703"/>
                  <a:pt x="0" y="733425"/>
                </a:cubicBezTo>
                <a:cubicBezTo>
                  <a:pt x="0" y="714146"/>
                  <a:pt x="15646" y="698500"/>
                  <a:pt x="34925" y="698500"/>
                </a:cubicBezTo>
                <a:close/>
                <a:moveTo>
                  <a:pt x="593725" y="558800"/>
                </a:moveTo>
                <a:cubicBezTo>
                  <a:pt x="613003" y="558800"/>
                  <a:pt x="628650" y="574446"/>
                  <a:pt x="628650" y="593725"/>
                </a:cubicBezTo>
                <a:cubicBezTo>
                  <a:pt x="628650" y="613003"/>
                  <a:pt x="613003" y="628650"/>
                  <a:pt x="593725" y="628650"/>
                </a:cubicBezTo>
                <a:cubicBezTo>
                  <a:pt x="574446" y="628650"/>
                  <a:pt x="558800" y="613003"/>
                  <a:pt x="558800" y="593725"/>
                </a:cubicBezTo>
                <a:cubicBezTo>
                  <a:pt x="558800" y="574446"/>
                  <a:pt x="574446" y="558800"/>
                  <a:pt x="593725" y="558800"/>
                </a:cubicBezTo>
                <a:close/>
                <a:moveTo>
                  <a:pt x="454025" y="558800"/>
                </a:moveTo>
                <a:cubicBezTo>
                  <a:pt x="473303" y="558800"/>
                  <a:pt x="488950" y="574446"/>
                  <a:pt x="488950" y="593725"/>
                </a:cubicBezTo>
                <a:cubicBezTo>
                  <a:pt x="488950" y="613003"/>
                  <a:pt x="473303" y="628650"/>
                  <a:pt x="454025" y="628650"/>
                </a:cubicBezTo>
                <a:cubicBezTo>
                  <a:pt x="434746" y="628650"/>
                  <a:pt x="419100" y="613003"/>
                  <a:pt x="419100" y="593725"/>
                </a:cubicBezTo>
                <a:cubicBezTo>
                  <a:pt x="419100" y="574446"/>
                  <a:pt x="434746" y="558800"/>
                  <a:pt x="454025" y="558800"/>
                </a:cubicBezTo>
                <a:close/>
                <a:moveTo>
                  <a:pt x="314325" y="558800"/>
                </a:moveTo>
                <a:cubicBezTo>
                  <a:pt x="333603" y="558800"/>
                  <a:pt x="349250" y="574446"/>
                  <a:pt x="349250" y="593725"/>
                </a:cubicBezTo>
                <a:cubicBezTo>
                  <a:pt x="349250" y="613003"/>
                  <a:pt x="333603" y="628650"/>
                  <a:pt x="314325" y="628650"/>
                </a:cubicBezTo>
                <a:cubicBezTo>
                  <a:pt x="295046" y="628650"/>
                  <a:pt x="279400" y="613003"/>
                  <a:pt x="279400" y="593725"/>
                </a:cubicBezTo>
                <a:cubicBezTo>
                  <a:pt x="279400" y="574446"/>
                  <a:pt x="295046" y="558800"/>
                  <a:pt x="314325" y="558800"/>
                </a:cubicBezTo>
                <a:close/>
                <a:moveTo>
                  <a:pt x="174625" y="558800"/>
                </a:moveTo>
                <a:cubicBezTo>
                  <a:pt x="193903" y="558800"/>
                  <a:pt x="209550" y="574446"/>
                  <a:pt x="209550" y="593725"/>
                </a:cubicBezTo>
                <a:cubicBezTo>
                  <a:pt x="209550" y="613003"/>
                  <a:pt x="193903" y="628650"/>
                  <a:pt x="174625" y="628650"/>
                </a:cubicBezTo>
                <a:cubicBezTo>
                  <a:pt x="155346" y="628650"/>
                  <a:pt x="139700" y="613003"/>
                  <a:pt x="139700" y="593725"/>
                </a:cubicBezTo>
                <a:cubicBezTo>
                  <a:pt x="139700" y="574446"/>
                  <a:pt x="155346" y="558800"/>
                  <a:pt x="174625" y="558800"/>
                </a:cubicBezTo>
                <a:close/>
                <a:moveTo>
                  <a:pt x="34925" y="558800"/>
                </a:moveTo>
                <a:cubicBezTo>
                  <a:pt x="54203" y="558800"/>
                  <a:pt x="69850" y="574446"/>
                  <a:pt x="69850" y="593725"/>
                </a:cubicBezTo>
                <a:cubicBezTo>
                  <a:pt x="69850" y="613003"/>
                  <a:pt x="54203" y="628650"/>
                  <a:pt x="34925" y="628650"/>
                </a:cubicBezTo>
                <a:cubicBezTo>
                  <a:pt x="15646" y="628650"/>
                  <a:pt x="0" y="613003"/>
                  <a:pt x="0" y="593725"/>
                </a:cubicBezTo>
                <a:cubicBezTo>
                  <a:pt x="0" y="574446"/>
                  <a:pt x="15646" y="558800"/>
                  <a:pt x="34925" y="558800"/>
                </a:cubicBezTo>
                <a:close/>
                <a:moveTo>
                  <a:pt x="593725" y="419100"/>
                </a:moveTo>
                <a:cubicBezTo>
                  <a:pt x="613003" y="419100"/>
                  <a:pt x="628650" y="434746"/>
                  <a:pt x="628650" y="454025"/>
                </a:cubicBezTo>
                <a:cubicBezTo>
                  <a:pt x="628650" y="473303"/>
                  <a:pt x="613003" y="488950"/>
                  <a:pt x="593725" y="488950"/>
                </a:cubicBezTo>
                <a:cubicBezTo>
                  <a:pt x="574446" y="488950"/>
                  <a:pt x="558800" y="473303"/>
                  <a:pt x="558800" y="454025"/>
                </a:cubicBezTo>
                <a:cubicBezTo>
                  <a:pt x="558800" y="434746"/>
                  <a:pt x="574446" y="419100"/>
                  <a:pt x="593725" y="419100"/>
                </a:cubicBezTo>
                <a:close/>
                <a:moveTo>
                  <a:pt x="454025" y="419100"/>
                </a:moveTo>
                <a:cubicBezTo>
                  <a:pt x="473303" y="419100"/>
                  <a:pt x="488950" y="434746"/>
                  <a:pt x="488950" y="454025"/>
                </a:cubicBezTo>
                <a:cubicBezTo>
                  <a:pt x="488950" y="473303"/>
                  <a:pt x="473303" y="488950"/>
                  <a:pt x="454025" y="488950"/>
                </a:cubicBezTo>
                <a:cubicBezTo>
                  <a:pt x="434746" y="488950"/>
                  <a:pt x="419100" y="473303"/>
                  <a:pt x="419100" y="454025"/>
                </a:cubicBezTo>
                <a:cubicBezTo>
                  <a:pt x="419100" y="434746"/>
                  <a:pt x="434746" y="419100"/>
                  <a:pt x="454025" y="419100"/>
                </a:cubicBezTo>
                <a:close/>
                <a:moveTo>
                  <a:pt x="314325" y="419100"/>
                </a:moveTo>
                <a:cubicBezTo>
                  <a:pt x="333603" y="419100"/>
                  <a:pt x="349250" y="434746"/>
                  <a:pt x="349250" y="454025"/>
                </a:cubicBezTo>
                <a:cubicBezTo>
                  <a:pt x="349250" y="473303"/>
                  <a:pt x="333603" y="488950"/>
                  <a:pt x="314325" y="488950"/>
                </a:cubicBezTo>
                <a:cubicBezTo>
                  <a:pt x="295046" y="488950"/>
                  <a:pt x="279400" y="473303"/>
                  <a:pt x="279400" y="454025"/>
                </a:cubicBezTo>
                <a:cubicBezTo>
                  <a:pt x="279400" y="434746"/>
                  <a:pt x="295046" y="419100"/>
                  <a:pt x="314325" y="419100"/>
                </a:cubicBezTo>
                <a:close/>
                <a:moveTo>
                  <a:pt x="174625" y="419100"/>
                </a:moveTo>
                <a:cubicBezTo>
                  <a:pt x="193903" y="419100"/>
                  <a:pt x="209550" y="434746"/>
                  <a:pt x="209550" y="454025"/>
                </a:cubicBezTo>
                <a:cubicBezTo>
                  <a:pt x="209550" y="473303"/>
                  <a:pt x="193903" y="488950"/>
                  <a:pt x="174625" y="488950"/>
                </a:cubicBezTo>
                <a:cubicBezTo>
                  <a:pt x="155346" y="488950"/>
                  <a:pt x="139700" y="473303"/>
                  <a:pt x="139700" y="454025"/>
                </a:cubicBezTo>
                <a:cubicBezTo>
                  <a:pt x="139700" y="434746"/>
                  <a:pt x="155346" y="419100"/>
                  <a:pt x="174625" y="419100"/>
                </a:cubicBezTo>
                <a:close/>
                <a:moveTo>
                  <a:pt x="34925" y="419100"/>
                </a:moveTo>
                <a:cubicBezTo>
                  <a:pt x="54203" y="419100"/>
                  <a:pt x="69850" y="434746"/>
                  <a:pt x="69850" y="454025"/>
                </a:cubicBezTo>
                <a:cubicBezTo>
                  <a:pt x="69850" y="473303"/>
                  <a:pt x="54203" y="488950"/>
                  <a:pt x="34925" y="488950"/>
                </a:cubicBezTo>
                <a:cubicBezTo>
                  <a:pt x="15646" y="488950"/>
                  <a:pt x="0" y="473303"/>
                  <a:pt x="0" y="454025"/>
                </a:cubicBezTo>
                <a:cubicBezTo>
                  <a:pt x="0" y="434746"/>
                  <a:pt x="15646" y="419100"/>
                  <a:pt x="34925" y="419100"/>
                </a:cubicBezTo>
                <a:close/>
                <a:moveTo>
                  <a:pt x="593725" y="279400"/>
                </a:moveTo>
                <a:cubicBezTo>
                  <a:pt x="613003" y="279400"/>
                  <a:pt x="628650" y="295046"/>
                  <a:pt x="628650" y="314325"/>
                </a:cubicBezTo>
                <a:cubicBezTo>
                  <a:pt x="628650" y="333603"/>
                  <a:pt x="613003" y="349250"/>
                  <a:pt x="593725" y="349250"/>
                </a:cubicBezTo>
                <a:cubicBezTo>
                  <a:pt x="574446" y="349250"/>
                  <a:pt x="558800" y="333603"/>
                  <a:pt x="558800" y="314325"/>
                </a:cubicBezTo>
                <a:cubicBezTo>
                  <a:pt x="558800" y="295046"/>
                  <a:pt x="574446" y="279400"/>
                  <a:pt x="593725" y="279400"/>
                </a:cubicBezTo>
                <a:close/>
                <a:moveTo>
                  <a:pt x="454025" y="279400"/>
                </a:moveTo>
                <a:cubicBezTo>
                  <a:pt x="473303" y="279400"/>
                  <a:pt x="488950" y="295046"/>
                  <a:pt x="488950" y="314325"/>
                </a:cubicBezTo>
                <a:cubicBezTo>
                  <a:pt x="488950" y="333603"/>
                  <a:pt x="473303" y="349250"/>
                  <a:pt x="454025" y="349250"/>
                </a:cubicBezTo>
                <a:cubicBezTo>
                  <a:pt x="434746" y="349250"/>
                  <a:pt x="419100" y="333603"/>
                  <a:pt x="419100" y="314325"/>
                </a:cubicBezTo>
                <a:cubicBezTo>
                  <a:pt x="419100" y="295046"/>
                  <a:pt x="434746" y="279400"/>
                  <a:pt x="454025" y="279400"/>
                </a:cubicBezTo>
                <a:close/>
                <a:moveTo>
                  <a:pt x="314325" y="279400"/>
                </a:moveTo>
                <a:cubicBezTo>
                  <a:pt x="333603" y="279400"/>
                  <a:pt x="349250" y="295046"/>
                  <a:pt x="349250" y="314325"/>
                </a:cubicBezTo>
                <a:cubicBezTo>
                  <a:pt x="349250" y="333603"/>
                  <a:pt x="333603" y="349250"/>
                  <a:pt x="314325" y="349250"/>
                </a:cubicBezTo>
                <a:cubicBezTo>
                  <a:pt x="295046" y="349250"/>
                  <a:pt x="279400" y="333603"/>
                  <a:pt x="279400" y="314325"/>
                </a:cubicBezTo>
                <a:cubicBezTo>
                  <a:pt x="279400" y="295046"/>
                  <a:pt x="295046" y="279400"/>
                  <a:pt x="314325" y="279400"/>
                </a:cubicBezTo>
                <a:close/>
                <a:moveTo>
                  <a:pt x="174625" y="279400"/>
                </a:moveTo>
                <a:cubicBezTo>
                  <a:pt x="193903" y="279400"/>
                  <a:pt x="209550" y="295046"/>
                  <a:pt x="209550" y="314325"/>
                </a:cubicBezTo>
                <a:cubicBezTo>
                  <a:pt x="209550" y="333603"/>
                  <a:pt x="193903" y="349250"/>
                  <a:pt x="174625" y="349250"/>
                </a:cubicBezTo>
                <a:cubicBezTo>
                  <a:pt x="155346" y="349250"/>
                  <a:pt x="139700" y="333603"/>
                  <a:pt x="139700" y="314325"/>
                </a:cubicBezTo>
                <a:cubicBezTo>
                  <a:pt x="139700" y="295046"/>
                  <a:pt x="155346" y="279400"/>
                  <a:pt x="174625" y="279400"/>
                </a:cubicBezTo>
                <a:close/>
                <a:moveTo>
                  <a:pt x="34925" y="279400"/>
                </a:moveTo>
                <a:cubicBezTo>
                  <a:pt x="54203" y="279400"/>
                  <a:pt x="69850" y="295046"/>
                  <a:pt x="69850" y="314325"/>
                </a:cubicBezTo>
                <a:cubicBezTo>
                  <a:pt x="69850" y="333603"/>
                  <a:pt x="54203" y="349250"/>
                  <a:pt x="34925" y="349250"/>
                </a:cubicBezTo>
                <a:cubicBezTo>
                  <a:pt x="15646" y="349250"/>
                  <a:pt x="0" y="333603"/>
                  <a:pt x="0" y="314325"/>
                </a:cubicBezTo>
                <a:cubicBezTo>
                  <a:pt x="0" y="295046"/>
                  <a:pt x="15646" y="279400"/>
                  <a:pt x="34925" y="279400"/>
                </a:cubicBezTo>
                <a:close/>
                <a:moveTo>
                  <a:pt x="593725" y="139700"/>
                </a:moveTo>
                <a:cubicBezTo>
                  <a:pt x="613003" y="139700"/>
                  <a:pt x="628650" y="155346"/>
                  <a:pt x="628650" y="174625"/>
                </a:cubicBezTo>
                <a:cubicBezTo>
                  <a:pt x="628650" y="193903"/>
                  <a:pt x="613003" y="209550"/>
                  <a:pt x="593725" y="209550"/>
                </a:cubicBezTo>
                <a:cubicBezTo>
                  <a:pt x="574446" y="209550"/>
                  <a:pt x="558800" y="193903"/>
                  <a:pt x="558800" y="174625"/>
                </a:cubicBezTo>
                <a:cubicBezTo>
                  <a:pt x="558800" y="155346"/>
                  <a:pt x="574446" y="139700"/>
                  <a:pt x="593725" y="139700"/>
                </a:cubicBezTo>
                <a:close/>
                <a:moveTo>
                  <a:pt x="454025" y="139700"/>
                </a:moveTo>
                <a:cubicBezTo>
                  <a:pt x="473303" y="139700"/>
                  <a:pt x="488950" y="155346"/>
                  <a:pt x="488950" y="174625"/>
                </a:cubicBezTo>
                <a:cubicBezTo>
                  <a:pt x="488950" y="193903"/>
                  <a:pt x="473303" y="209550"/>
                  <a:pt x="454025" y="209550"/>
                </a:cubicBezTo>
                <a:cubicBezTo>
                  <a:pt x="434746" y="209550"/>
                  <a:pt x="419100" y="193903"/>
                  <a:pt x="419100" y="174625"/>
                </a:cubicBezTo>
                <a:cubicBezTo>
                  <a:pt x="419100" y="155346"/>
                  <a:pt x="434746" y="139700"/>
                  <a:pt x="454025" y="139700"/>
                </a:cubicBezTo>
                <a:close/>
                <a:moveTo>
                  <a:pt x="314325" y="139700"/>
                </a:moveTo>
                <a:cubicBezTo>
                  <a:pt x="333603" y="139700"/>
                  <a:pt x="349250" y="155346"/>
                  <a:pt x="349250" y="174625"/>
                </a:cubicBezTo>
                <a:cubicBezTo>
                  <a:pt x="349250" y="193903"/>
                  <a:pt x="333603" y="209550"/>
                  <a:pt x="314325" y="209550"/>
                </a:cubicBezTo>
                <a:cubicBezTo>
                  <a:pt x="295046" y="209550"/>
                  <a:pt x="279400" y="193903"/>
                  <a:pt x="279400" y="174625"/>
                </a:cubicBezTo>
                <a:cubicBezTo>
                  <a:pt x="279400" y="155346"/>
                  <a:pt x="295046" y="139700"/>
                  <a:pt x="314325" y="139700"/>
                </a:cubicBezTo>
                <a:close/>
                <a:moveTo>
                  <a:pt x="174625" y="139700"/>
                </a:moveTo>
                <a:cubicBezTo>
                  <a:pt x="193903" y="139700"/>
                  <a:pt x="209550" y="155346"/>
                  <a:pt x="209550" y="174625"/>
                </a:cubicBezTo>
                <a:cubicBezTo>
                  <a:pt x="209550" y="193903"/>
                  <a:pt x="193903" y="209550"/>
                  <a:pt x="174625" y="209550"/>
                </a:cubicBezTo>
                <a:cubicBezTo>
                  <a:pt x="155346" y="209550"/>
                  <a:pt x="139700" y="193903"/>
                  <a:pt x="139700" y="174625"/>
                </a:cubicBezTo>
                <a:cubicBezTo>
                  <a:pt x="139700" y="155346"/>
                  <a:pt x="155346" y="139700"/>
                  <a:pt x="174625" y="139700"/>
                </a:cubicBezTo>
                <a:close/>
                <a:moveTo>
                  <a:pt x="34925" y="139700"/>
                </a:moveTo>
                <a:cubicBezTo>
                  <a:pt x="54203" y="139700"/>
                  <a:pt x="69850" y="155346"/>
                  <a:pt x="69850" y="174625"/>
                </a:cubicBezTo>
                <a:cubicBezTo>
                  <a:pt x="69850" y="193903"/>
                  <a:pt x="54203" y="209550"/>
                  <a:pt x="34925" y="209550"/>
                </a:cubicBezTo>
                <a:cubicBezTo>
                  <a:pt x="15646" y="209550"/>
                  <a:pt x="0" y="193903"/>
                  <a:pt x="0" y="174625"/>
                </a:cubicBezTo>
                <a:cubicBezTo>
                  <a:pt x="0" y="155346"/>
                  <a:pt x="15646" y="139700"/>
                  <a:pt x="34925" y="139700"/>
                </a:cubicBezTo>
                <a:close/>
                <a:moveTo>
                  <a:pt x="593725" y="0"/>
                </a:moveTo>
                <a:cubicBezTo>
                  <a:pt x="613003" y="0"/>
                  <a:pt x="628650" y="15646"/>
                  <a:pt x="628650" y="34925"/>
                </a:cubicBezTo>
                <a:cubicBezTo>
                  <a:pt x="628650" y="54203"/>
                  <a:pt x="613003" y="69850"/>
                  <a:pt x="593725" y="69850"/>
                </a:cubicBezTo>
                <a:cubicBezTo>
                  <a:pt x="574446" y="69850"/>
                  <a:pt x="558800" y="54203"/>
                  <a:pt x="558800" y="34925"/>
                </a:cubicBezTo>
                <a:cubicBezTo>
                  <a:pt x="558800" y="15646"/>
                  <a:pt x="574446" y="0"/>
                  <a:pt x="593725" y="0"/>
                </a:cubicBezTo>
                <a:close/>
                <a:moveTo>
                  <a:pt x="454025" y="0"/>
                </a:moveTo>
                <a:cubicBezTo>
                  <a:pt x="473303" y="0"/>
                  <a:pt x="488950" y="15646"/>
                  <a:pt x="488950" y="34925"/>
                </a:cubicBezTo>
                <a:cubicBezTo>
                  <a:pt x="488950" y="54203"/>
                  <a:pt x="473303" y="69850"/>
                  <a:pt x="454025" y="69850"/>
                </a:cubicBezTo>
                <a:cubicBezTo>
                  <a:pt x="434746" y="69850"/>
                  <a:pt x="419100" y="54203"/>
                  <a:pt x="419100" y="34925"/>
                </a:cubicBezTo>
                <a:cubicBezTo>
                  <a:pt x="419100" y="15646"/>
                  <a:pt x="434746" y="0"/>
                  <a:pt x="454025" y="0"/>
                </a:cubicBezTo>
                <a:close/>
                <a:moveTo>
                  <a:pt x="314325" y="0"/>
                </a:moveTo>
                <a:cubicBezTo>
                  <a:pt x="333603" y="0"/>
                  <a:pt x="349250" y="15646"/>
                  <a:pt x="349250" y="34925"/>
                </a:cubicBezTo>
                <a:cubicBezTo>
                  <a:pt x="349250" y="54203"/>
                  <a:pt x="333603" y="69850"/>
                  <a:pt x="314325" y="69850"/>
                </a:cubicBezTo>
                <a:cubicBezTo>
                  <a:pt x="295046" y="69850"/>
                  <a:pt x="279400" y="54203"/>
                  <a:pt x="279400" y="34925"/>
                </a:cubicBezTo>
                <a:cubicBezTo>
                  <a:pt x="279400" y="15646"/>
                  <a:pt x="295046" y="0"/>
                  <a:pt x="314325" y="0"/>
                </a:cubicBezTo>
                <a:close/>
                <a:moveTo>
                  <a:pt x="174625" y="0"/>
                </a:moveTo>
                <a:cubicBezTo>
                  <a:pt x="193903" y="0"/>
                  <a:pt x="209550" y="15646"/>
                  <a:pt x="209550" y="34925"/>
                </a:cubicBezTo>
                <a:cubicBezTo>
                  <a:pt x="209550" y="54203"/>
                  <a:pt x="193903" y="69850"/>
                  <a:pt x="174625" y="69850"/>
                </a:cubicBezTo>
                <a:cubicBezTo>
                  <a:pt x="155346" y="69850"/>
                  <a:pt x="139700" y="54203"/>
                  <a:pt x="139700" y="34925"/>
                </a:cubicBezTo>
                <a:cubicBezTo>
                  <a:pt x="139700" y="15646"/>
                  <a:pt x="155346" y="0"/>
                  <a:pt x="174625" y="0"/>
                </a:cubicBezTo>
                <a:close/>
                <a:moveTo>
                  <a:pt x="34925" y="0"/>
                </a:moveTo>
                <a:cubicBezTo>
                  <a:pt x="54203" y="0"/>
                  <a:pt x="69850" y="15646"/>
                  <a:pt x="69850" y="34925"/>
                </a:cubicBezTo>
                <a:cubicBezTo>
                  <a:pt x="69850" y="54203"/>
                  <a:pt x="54203" y="69850"/>
                  <a:pt x="34925" y="69850"/>
                </a:cubicBezTo>
                <a:cubicBezTo>
                  <a:pt x="15646" y="69850"/>
                  <a:pt x="0" y="54203"/>
                  <a:pt x="0" y="34925"/>
                </a:cubicBezTo>
                <a:cubicBezTo>
                  <a:pt x="0" y="15646"/>
                  <a:pt x="15646" y="0"/>
                  <a:pt x="34925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chemeClr val="accent1">
                  <a:lumMod val="85000"/>
                  <a:lumOff val="15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占位符 23">
            <a:extLst>
              <a:ext uri="{FF2B5EF4-FFF2-40B4-BE49-F238E27FC236}">
                <a16:creationId xmlns:a16="http://schemas.microsoft.com/office/drawing/2014/main" id="{ED054A65-9646-5E3E-0A30-1612CB6686A1}"/>
              </a:ext>
            </a:extLst>
          </p:cNvPr>
          <p:cNvSpPr txBox="1">
            <a:spLocks/>
          </p:cNvSpPr>
          <p:nvPr/>
        </p:nvSpPr>
        <p:spPr>
          <a:xfrm>
            <a:off x="1730396" y="2845796"/>
            <a:ext cx="2257028" cy="1241622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8800" kern="1200" dirty="0" smtClean="0">
                <a:gradFill>
                  <a:gsLst>
                    <a:gs pos="0">
                      <a:schemeClr val="accent1">
                        <a:lumMod val="80000"/>
                        <a:lumOff val="20000"/>
                      </a:schemeClr>
                    </a:gs>
                    <a:gs pos="7000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目录</a:t>
            </a:r>
          </a:p>
        </p:txBody>
      </p:sp>
      <p:sp>
        <p:nvSpPr>
          <p:cNvPr id="26" name="文本占位符 23">
            <a:extLst>
              <a:ext uri="{FF2B5EF4-FFF2-40B4-BE49-F238E27FC236}">
                <a16:creationId xmlns:a16="http://schemas.microsoft.com/office/drawing/2014/main" id="{9A407A9C-F8DE-5C7B-3A98-C9F03E57E9F3}"/>
              </a:ext>
            </a:extLst>
          </p:cNvPr>
          <p:cNvSpPr txBox="1">
            <a:spLocks/>
          </p:cNvSpPr>
          <p:nvPr/>
        </p:nvSpPr>
        <p:spPr>
          <a:xfrm>
            <a:off x="2200282" y="4062467"/>
            <a:ext cx="1538242" cy="589072"/>
          </a:xfrm>
          <a:prstGeom prst="rect">
            <a:avLst/>
          </a:prstGeom>
          <a:noFill/>
        </p:spPr>
        <p:txBody>
          <a:bodyPr wrap="none" anchor="b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2400" kern="100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CONTENTS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6F4124D-A04F-D335-212C-C61D63E8C6AD}"/>
              </a:ext>
            </a:extLst>
          </p:cNvPr>
          <p:cNvGrpSpPr/>
          <p:nvPr/>
        </p:nvGrpSpPr>
        <p:grpSpPr>
          <a:xfrm>
            <a:off x="5344886" y="4628287"/>
            <a:ext cx="4954304" cy="646331"/>
            <a:chOff x="5344886" y="3291272"/>
            <a:chExt cx="4954304" cy="646331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2263FAA-8EA6-13BD-4DE8-922099E00C18}"/>
                </a:ext>
              </a:extLst>
            </p:cNvPr>
            <p:cNvSpPr txBox="1"/>
            <p:nvPr/>
          </p:nvSpPr>
          <p:spPr>
            <a:xfrm>
              <a:off x="6421205" y="3291272"/>
              <a:ext cx="387798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zh-CN" altLang="en-US" sz="3600" dirty="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70000">
                        <a:schemeClr val="accent1"/>
                      </a:gs>
                    </a:gsLst>
                    <a:path path="circle">
                      <a:fillToRect r="100000" b="100000"/>
                    </a:path>
                  </a:gradFill>
                  <a:cs typeface="+mn-ea"/>
                  <a:sym typeface="+mn-lt"/>
                </a:rPr>
                <a:t>单击此处添加标题</a:t>
              </a:r>
            </a:p>
          </p:txBody>
        </p:sp>
        <p:sp>
          <p:nvSpPr>
            <p:cNvPr id="31" name="矩形: 对角圆角 30">
              <a:extLst>
                <a:ext uri="{FF2B5EF4-FFF2-40B4-BE49-F238E27FC236}">
                  <a16:creationId xmlns:a16="http://schemas.microsoft.com/office/drawing/2014/main" id="{8D4DC2E4-B397-3012-70B6-CF3C363A9DF1}"/>
                </a:ext>
              </a:extLst>
            </p:cNvPr>
            <p:cNvSpPr/>
            <p:nvPr/>
          </p:nvSpPr>
          <p:spPr>
            <a:xfrm>
              <a:off x="5344886" y="3291272"/>
              <a:ext cx="837982" cy="646331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0">
                  <a:schemeClr val="accent1">
                    <a:lumMod val="40000"/>
                    <a:lumOff val="60000"/>
                  </a:schemeClr>
                </a:gs>
                <a:gs pos="83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177800" dist="165100" dir="16200000" rotWithShape="0">
                <a:schemeClr val="accent1">
                  <a:lumMod val="75000"/>
                  <a:alpha val="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832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描述已自动生成">
            <a:extLst>
              <a:ext uri="{FF2B5EF4-FFF2-40B4-BE49-F238E27FC236}">
                <a16:creationId xmlns:a16="http://schemas.microsoft.com/office/drawing/2014/main" id="{B2EDF2CF-2576-DC5E-F936-CBE2AF7AB522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6855422-7CF3-2815-5839-FDABB6631F5D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98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BAB6765E-4E4F-5FDE-0947-A1A87724981E}"/>
              </a:ext>
            </a:extLst>
          </p:cNvPr>
          <p:cNvSpPr/>
          <p:nvPr/>
        </p:nvSpPr>
        <p:spPr>
          <a:xfrm>
            <a:off x="4136547" y="1469547"/>
            <a:ext cx="3918906" cy="3918906"/>
          </a:xfrm>
          <a:prstGeom prst="arc">
            <a:avLst>
              <a:gd name="adj1" fmla="val 18617005"/>
              <a:gd name="adj2" fmla="val 8344534"/>
            </a:avLst>
          </a:prstGeom>
          <a:noFill/>
          <a:ln w="22225" cap="rnd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" name="空心弧 4">
            <a:extLst>
              <a:ext uri="{FF2B5EF4-FFF2-40B4-BE49-F238E27FC236}">
                <a16:creationId xmlns:a16="http://schemas.microsoft.com/office/drawing/2014/main" id="{AE63D036-67BD-E778-F45F-AC86E5555EF8}"/>
              </a:ext>
            </a:extLst>
          </p:cNvPr>
          <p:cNvSpPr/>
          <p:nvPr/>
        </p:nvSpPr>
        <p:spPr>
          <a:xfrm>
            <a:off x="3166270" y="499270"/>
            <a:ext cx="5859460" cy="5859460"/>
          </a:xfrm>
          <a:prstGeom prst="blockArc">
            <a:avLst>
              <a:gd name="adj1" fmla="val 1581211"/>
              <a:gd name="adj2" fmla="val 20095016"/>
              <a:gd name="adj3" fmla="val 10453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  <a:alpha val="71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5BBF082F-8165-9E2E-9A97-5ECDA313D542}"/>
              </a:ext>
            </a:extLst>
          </p:cNvPr>
          <p:cNvSpPr/>
          <p:nvPr/>
        </p:nvSpPr>
        <p:spPr>
          <a:xfrm>
            <a:off x="2251870" y="-415130"/>
            <a:ext cx="7688260" cy="7688260"/>
          </a:xfrm>
          <a:prstGeom prst="arc">
            <a:avLst>
              <a:gd name="adj1" fmla="val 7844620"/>
              <a:gd name="adj2" fmla="val 15068116"/>
            </a:avLst>
          </a:prstGeom>
          <a:noFill/>
          <a:ln w="22225" cap="rnd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C7B7FE-89C7-0D46-BB95-AF1344CB164D}"/>
              </a:ext>
            </a:extLst>
          </p:cNvPr>
          <p:cNvSpPr txBox="1"/>
          <p:nvPr/>
        </p:nvSpPr>
        <p:spPr>
          <a:xfrm>
            <a:off x="4997783" y="1713202"/>
            <a:ext cx="219643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</a:gradFill>
                <a:latin typeface="+mj-ea"/>
                <a:ea typeface="+mj-ea"/>
              </a:rPr>
              <a:t>01</a:t>
            </a:r>
            <a:endParaRPr lang="zh-CN" altLang="en-US" sz="13800" dirty="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/>
                  </a:gs>
                </a:gsLst>
                <a:lin ang="16200000" scaled="1"/>
              </a:gra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69CD95A-11AF-5DF8-962D-F04FEC65C121}"/>
              </a:ext>
            </a:extLst>
          </p:cNvPr>
          <p:cNvSpPr txBox="1"/>
          <p:nvPr/>
        </p:nvSpPr>
        <p:spPr>
          <a:xfrm>
            <a:off x="4772561" y="3721260"/>
            <a:ext cx="264687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86910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id="{C5D0556A-910D-D9AD-9F34-13860DA6556F}"/>
              </a:ext>
            </a:extLst>
          </p:cNvPr>
          <p:cNvSpPr/>
          <p:nvPr/>
        </p:nvSpPr>
        <p:spPr>
          <a:xfrm>
            <a:off x="0" y="951422"/>
            <a:ext cx="12192000" cy="2634193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95634FD8-9165-2BC0-008C-ADD833ECD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  <a:ea typeface="+mn-ea"/>
              </a:rPr>
              <a:t>单击此处添加标题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E54D1D4-52E2-B581-EC9B-7B8716C7AFDB}"/>
              </a:ext>
            </a:extLst>
          </p:cNvPr>
          <p:cNvGrpSpPr/>
          <p:nvPr/>
        </p:nvGrpSpPr>
        <p:grpSpPr>
          <a:xfrm>
            <a:off x="796551" y="3789644"/>
            <a:ext cx="5090274" cy="2488324"/>
            <a:chOff x="624563" y="3789644"/>
            <a:chExt cx="5090274" cy="2488324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EA022F14-FCEE-64E0-E491-341B23BD8914}"/>
                </a:ext>
              </a:extLst>
            </p:cNvPr>
            <p:cNvGrpSpPr/>
            <p:nvPr/>
          </p:nvGrpSpPr>
          <p:grpSpPr>
            <a:xfrm>
              <a:off x="624563" y="3789644"/>
              <a:ext cx="5090274" cy="2488324"/>
              <a:chOff x="624563" y="3892799"/>
              <a:chExt cx="5090274" cy="2488324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A9948638-6F0E-4DDF-D197-DCD71E26ED3E}"/>
                  </a:ext>
                </a:extLst>
              </p:cNvPr>
              <p:cNvGrpSpPr/>
              <p:nvPr/>
            </p:nvGrpSpPr>
            <p:grpSpPr>
              <a:xfrm>
                <a:off x="624563" y="4062422"/>
                <a:ext cx="5090274" cy="2318701"/>
                <a:chOff x="624563" y="4062422"/>
                <a:chExt cx="5090274" cy="2318701"/>
              </a:xfrm>
            </p:grpSpPr>
            <p:sp>
              <p:nvSpPr>
                <p:cNvPr id="24" name="矩形: 圆角 23">
                  <a:extLst>
                    <a:ext uri="{FF2B5EF4-FFF2-40B4-BE49-F238E27FC236}">
                      <a16:creationId xmlns:a16="http://schemas.microsoft.com/office/drawing/2014/main" id="{E8D7C798-C605-09C3-9E38-5DE49959CFDC}"/>
                    </a:ext>
                  </a:extLst>
                </p:cNvPr>
                <p:cNvSpPr/>
                <p:nvPr/>
              </p:nvSpPr>
              <p:spPr>
                <a:xfrm>
                  <a:off x="624563" y="4165746"/>
                  <a:ext cx="5090274" cy="2215377"/>
                </a:xfrm>
                <a:prstGeom prst="roundRect">
                  <a:avLst>
                    <a:gd name="adj" fmla="val 3497"/>
                  </a:avLst>
                </a:prstGeom>
                <a:solidFill>
                  <a:schemeClr val="bg1"/>
                </a:solidFill>
                <a:ln w="1905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grpSp>
              <p:nvGrpSpPr>
                <p:cNvPr id="30" name="组合 29">
                  <a:extLst>
                    <a:ext uri="{FF2B5EF4-FFF2-40B4-BE49-F238E27FC236}">
                      <a16:creationId xmlns:a16="http://schemas.microsoft.com/office/drawing/2014/main" id="{C71111DB-DBEB-C41B-475F-0B403373AD26}"/>
                    </a:ext>
                  </a:extLst>
                </p:cNvPr>
                <p:cNvGrpSpPr/>
                <p:nvPr/>
              </p:nvGrpSpPr>
              <p:grpSpPr>
                <a:xfrm>
                  <a:off x="1584281" y="4062422"/>
                  <a:ext cx="3170838" cy="206647"/>
                  <a:chOff x="1563722" y="4062422"/>
                  <a:chExt cx="3170838" cy="206647"/>
                </a:xfrm>
              </p:grpSpPr>
              <p:sp>
                <p:nvSpPr>
                  <p:cNvPr id="26" name="矩形: 圆角 25">
                    <a:extLst>
                      <a:ext uri="{FF2B5EF4-FFF2-40B4-BE49-F238E27FC236}">
                        <a16:creationId xmlns:a16="http://schemas.microsoft.com/office/drawing/2014/main" id="{D42BDBC6-966A-9184-01CE-17B70AA09CAC}"/>
                      </a:ext>
                    </a:extLst>
                  </p:cNvPr>
                  <p:cNvSpPr/>
                  <p:nvPr/>
                </p:nvSpPr>
                <p:spPr>
                  <a:xfrm>
                    <a:off x="1563722" y="4062422"/>
                    <a:ext cx="89555" cy="20664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158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+mn-ea"/>
                    </a:endParaRPr>
                  </a:p>
                </p:txBody>
              </p:sp>
              <p:sp>
                <p:nvSpPr>
                  <p:cNvPr id="27" name="矩形: 圆角 26">
                    <a:extLst>
                      <a:ext uri="{FF2B5EF4-FFF2-40B4-BE49-F238E27FC236}">
                        <a16:creationId xmlns:a16="http://schemas.microsoft.com/office/drawing/2014/main" id="{49DF6B67-BE0A-49CA-867F-7C5592619B6D}"/>
                      </a:ext>
                    </a:extLst>
                  </p:cNvPr>
                  <p:cNvSpPr/>
                  <p:nvPr/>
                </p:nvSpPr>
                <p:spPr>
                  <a:xfrm>
                    <a:off x="4645005" y="4062422"/>
                    <a:ext cx="89555" cy="20664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158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+mn-ea"/>
                    </a:endParaRPr>
                  </a:p>
                </p:txBody>
              </p:sp>
            </p:grpSp>
          </p:grpSp>
          <p:sp>
            <p:nvSpPr>
              <p:cNvPr id="10" name="www.pptcool.com4">
                <a:extLst>
                  <a:ext uri="{FF2B5EF4-FFF2-40B4-BE49-F238E27FC236}">
                    <a16:creationId xmlns:a16="http://schemas.microsoft.com/office/drawing/2014/main" id="{332105F2-F2CA-81AD-835C-A5310EAF5D4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846260" y="3892799"/>
                <a:ext cx="2646880" cy="54589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80000">
                    <a:schemeClr val="accent1">
                      <a:lumMod val="90000"/>
                    </a:schemeClr>
                  </a:gs>
                </a:gsLst>
                <a:path path="circle">
                  <a:fillToRect r="100000" b="100000"/>
                </a:path>
              </a:gradFill>
              <a:ln w="28575">
                <a:solidFill>
                  <a:schemeClr val="bg1"/>
                </a:solidFill>
              </a:ln>
              <a:effectLst>
                <a:outerShdw blurRad="317500" dist="63500" dir="2700000" algn="tl" rotWithShape="0">
                  <a:schemeClr val="accent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rPr>
                  <a:t>单击此处添加标题</a:t>
                </a:r>
                <a:endPara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9" name="www.pptcool.com19">
              <a:extLst>
                <a:ext uri="{FF2B5EF4-FFF2-40B4-BE49-F238E27FC236}">
                  <a16:creationId xmlns:a16="http://schemas.microsoft.com/office/drawing/2014/main" id="{9B0E0EC4-CBAC-BECF-5B2C-D80EDF7658D7}"/>
                </a:ext>
              </a:extLst>
            </p:cNvPr>
            <p:cNvSpPr/>
            <p:nvPr/>
          </p:nvSpPr>
          <p:spPr>
            <a:xfrm>
              <a:off x="806010" y="4539566"/>
              <a:ext cx="4727380" cy="6689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just" defTabSz="914400" rtl="0" eaLnBrk="1" fontAlgn="auto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zh-CN" altLang="en-US" sz="1600" b="0" i="0" u="none" strike="noStrike" kern="1200" cap="none" spc="6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单击此处输入你的正文，根据需要可增减文字，以便观者可以准确理解您所传达的信息。</a:t>
              </a:r>
            </a:p>
          </p:txBody>
        </p:sp>
        <p:sp>
          <p:nvSpPr>
            <p:cNvPr id="29" name="www.pptcool.com19">
              <a:extLst>
                <a:ext uri="{FF2B5EF4-FFF2-40B4-BE49-F238E27FC236}">
                  <a16:creationId xmlns:a16="http://schemas.microsoft.com/office/drawing/2014/main" id="{F7109EE5-C5AF-7045-42B5-676DAC4F07D3}"/>
                </a:ext>
              </a:extLst>
            </p:cNvPr>
            <p:cNvSpPr/>
            <p:nvPr/>
          </p:nvSpPr>
          <p:spPr>
            <a:xfrm>
              <a:off x="806010" y="5314075"/>
              <a:ext cx="4727380" cy="6689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just" defTabSz="914400" rtl="0" eaLnBrk="1" fontAlgn="auto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zh-CN" altLang="en-US" sz="1600" b="0" i="0" u="none" strike="noStrike" kern="1200" cap="none" spc="6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单击此处输入你的正文，根据需要可增减文字，以便观者可以准确理解您所传达的信息。</a:t>
              </a: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3A328587-1E34-8C01-2B26-D886901C7B9D}"/>
                </a:ext>
              </a:extLst>
            </p:cNvPr>
            <p:cNvCxnSpPr/>
            <p:nvPr/>
          </p:nvCxnSpPr>
          <p:spPr>
            <a:xfrm>
              <a:off x="962440" y="5274572"/>
              <a:ext cx="4414520" cy="0"/>
            </a:xfrm>
            <a:prstGeom prst="line">
              <a:avLst/>
            </a:prstGeom>
            <a:ln w="12700">
              <a:solidFill>
                <a:schemeClr val="accent1">
                  <a:lumMod val="60000"/>
                  <a:lumOff val="4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F7EE25B-DBBC-C48A-6BAB-C30702310910}"/>
              </a:ext>
            </a:extLst>
          </p:cNvPr>
          <p:cNvGrpSpPr/>
          <p:nvPr/>
        </p:nvGrpSpPr>
        <p:grpSpPr>
          <a:xfrm>
            <a:off x="6305176" y="3789644"/>
            <a:ext cx="5090274" cy="2488324"/>
            <a:chOff x="624563" y="3789644"/>
            <a:chExt cx="5090274" cy="2488324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A4862637-3E20-D040-94F6-169D790F8E7C}"/>
                </a:ext>
              </a:extLst>
            </p:cNvPr>
            <p:cNvGrpSpPr/>
            <p:nvPr/>
          </p:nvGrpSpPr>
          <p:grpSpPr>
            <a:xfrm>
              <a:off x="624563" y="3789644"/>
              <a:ext cx="5090274" cy="2488324"/>
              <a:chOff x="624563" y="3892799"/>
              <a:chExt cx="5090274" cy="2488324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B670AAAF-E548-6B13-1DCA-62DD9E95C5C1}"/>
                  </a:ext>
                </a:extLst>
              </p:cNvPr>
              <p:cNvGrpSpPr/>
              <p:nvPr/>
            </p:nvGrpSpPr>
            <p:grpSpPr>
              <a:xfrm>
                <a:off x="624563" y="4062422"/>
                <a:ext cx="5090274" cy="2318701"/>
                <a:chOff x="624563" y="4062422"/>
                <a:chExt cx="5090274" cy="2318701"/>
              </a:xfrm>
            </p:grpSpPr>
            <p:sp>
              <p:nvSpPr>
                <p:cNvPr id="43" name="矩形: 圆角 42">
                  <a:extLst>
                    <a:ext uri="{FF2B5EF4-FFF2-40B4-BE49-F238E27FC236}">
                      <a16:creationId xmlns:a16="http://schemas.microsoft.com/office/drawing/2014/main" id="{C863C96A-BB10-96CB-A1B3-EE7D92AE126C}"/>
                    </a:ext>
                  </a:extLst>
                </p:cNvPr>
                <p:cNvSpPr/>
                <p:nvPr/>
              </p:nvSpPr>
              <p:spPr>
                <a:xfrm>
                  <a:off x="624563" y="4165746"/>
                  <a:ext cx="5090274" cy="2215377"/>
                </a:xfrm>
                <a:prstGeom prst="roundRect">
                  <a:avLst>
                    <a:gd name="adj" fmla="val 3497"/>
                  </a:avLst>
                </a:prstGeom>
                <a:solidFill>
                  <a:schemeClr val="bg1"/>
                </a:solidFill>
                <a:ln w="1905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+mn-ea"/>
                  </a:endParaRPr>
                </a:p>
              </p:txBody>
            </p:sp>
            <p:grpSp>
              <p:nvGrpSpPr>
                <p:cNvPr id="44" name="组合 43">
                  <a:extLst>
                    <a:ext uri="{FF2B5EF4-FFF2-40B4-BE49-F238E27FC236}">
                      <a16:creationId xmlns:a16="http://schemas.microsoft.com/office/drawing/2014/main" id="{8C487792-D218-5169-BC09-CB9241C77928}"/>
                    </a:ext>
                  </a:extLst>
                </p:cNvPr>
                <p:cNvGrpSpPr/>
                <p:nvPr/>
              </p:nvGrpSpPr>
              <p:grpSpPr>
                <a:xfrm>
                  <a:off x="1584281" y="4062422"/>
                  <a:ext cx="3170838" cy="206647"/>
                  <a:chOff x="1563722" y="4062422"/>
                  <a:chExt cx="3170838" cy="206647"/>
                </a:xfrm>
              </p:grpSpPr>
              <p:sp>
                <p:nvSpPr>
                  <p:cNvPr id="45" name="矩形: 圆角 44">
                    <a:extLst>
                      <a:ext uri="{FF2B5EF4-FFF2-40B4-BE49-F238E27FC236}">
                        <a16:creationId xmlns:a16="http://schemas.microsoft.com/office/drawing/2014/main" id="{9F0799E3-E354-5A68-FCDE-E3284B2A5931}"/>
                      </a:ext>
                    </a:extLst>
                  </p:cNvPr>
                  <p:cNvSpPr/>
                  <p:nvPr/>
                </p:nvSpPr>
                <p:spPr>
                  <a:xfrm>
                    <a:off x="1563722" y="4062422"/>
                    <a:ext cx="89555" cy="20664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158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+mn-ea"/>
                    </a:endParaRPr>
                  </a:p>
                </p:txBody>
              </p:sp>
              <p:sp>
                <p:nvSpPr>
                  <p:cNvPr id="46" name="矩形: 圆角 45">
                    <a:extLst>
                      <a:ext uri="{FF2B5EF4-FFF2-40B4-BE49-F238E27FC236}">
                        <a16:creationId xmlns:a16="http://schemas.microsoft.com/office/drawing/2014/main" id="{9674098E-22B5-F248-5442-3C92A51E8539}"/>
                      </a:ext>
                    </a:extLst>
                  </p:cNvPr>
                  <p:cNvSpPr/>
                  <p:nvPr/>
                </p:nvSpPr>
                <p:spPr>
                  <a:xfrm>
                    <a:off x="4645005" y="4062422"/>
                    <a:ext cx="89555" cy="206647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bg1"/>
                  </a:solidFill>
                  <a:ln w="15875">
                    <a:solidFill>
                      <a:schemeClr val="accent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latin typeface="+mn-ea"/>
                    </a:endParaRPr>
                  </a:p>
                </p:txBody>
              </p:sp>
            </p:grpSp>
          </p:grpSp>
          <p:sp>
            <p:nvSpPr>
              <p:cNvPr id="42" name="www.pptcool.com4">
                <a:extLst>
                  <a:ext uri="{FF2B5EF4-FFF2-40B4-BE49-F238E27FC236}">
                    <a16:creationId xmlns:a16="http://schemas.microsoft.com/office/drawing/2014/main" id="{45EAC516-2E11-5D2D-B833-CAB16DBED7C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846260" y="3892799"/>
                <a:ext cx="2646880" cy="54589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80000">
                    <a:schemeClr val="accent1">
                      <a:lumMod val="90000"/>
                    </a:schemeClr>
                  </a:gs>
                </a:gsLst>
                <a:path path="circle">
                  <a:fillToRect r="100000" b="100000"/>
                </a:path>
              </a:gradFill>
              <a:ln w="28575">
                <a:solidFill>
                  <a:schemeClr val="bg1"/>
                </a:solidFill>
              </a:ln>
              <a:effectLst>
                <a:outerShdw blurRad="317500" dist="63500" dir="2700000" algn="tl" rotWithShape="0">
                  <a:schemeClr val="accent1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ea"/>
                    <a:cs typeface="+mn-ea"/>
                    <a:sym typeface="+mn-lt"/>
                  </a:rPr>
                  <a:t>单击此处添加标题</a:t>
                </a:r>
                <a:endParaRPr kumimoji="0" lang="en-US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8" name="www.pptcool.com19">
              <a:extLst>
                <a:ext uri="{FF2B5EF4-FFF2-40B4-BE49-F238E27FC236}">
                  <a16:creationId xmlns:a16="http://schemas.microsoft.com/office/drawing/2014/main" id="{8B6F33DD-433E-976C-69C3-7A89E206C25C}"/>
                </a:ext>
              </a:extLst>
            </p:cNvPr>
            <p:cNvSpPr/>
            <p:nvPr/>
          </p:nvSpPr>
          <p:spPr>
            <a:xfrm>
              <a:off x="806010" y="4539566"/>
              <a:ext cx="4727380" cy="6689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just" defTabSz="914400" rtl="0" eaLnBrk="1" fontAlgn="auto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zh-CN" altLang="en-US" sz="1600" b="0" i="0" u="none" strike="noStrike" kern="1200" cap="none" spc="6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单击此处输入你的正文，根据需要可增减文字，以便观者可以准确理解您所传达的信息。</a:t>
              </a:r>
            </a:p>
          </p:txBody>
        </p:sp>
        <p:sp>
          <p:nvSpPr>
            <p:cNvPr id="39" name="www.pptcool.com19">
              <a:extLst>
                <a:ext uri="{FF2B5EF4-FFF2-40B4-BE49-F238E27FC236}">
                  <a16:creationId xmlns:a16="http://schemas.microsoft.com/office/drawing/2014/main" id="{984DE505-4489-0225-BF39-C974A0415BF7}"/>
                </a:ext>
              </a:extLst>
            </p:cNvPr>
            <p:cNvSpPr/>
            <p:nvPr/>
          </p:nvSpPr>
          <p:spPr>
            <a:xfrm>
              <a:off x="806010" y="5314075"/>
              <a:ext cx="4727380" cy="6689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lvl="0" indent="-285750" algn="just" defTabSz="914400" rtl="0" eaLnBrk="1" fontAlgn="auto" latinLnBrk="0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ü"/>
                <a:tabLst/>
                <a:defRPr/>
              </a:pPr>
              <a:r>
                <a:rPr kumimoji="0" lang="zh-CN" altLang="en-US" sz="1600" b="0" i="0" u="none" strike="noStrike" kern="1200" cap="none" spc="6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单击此处输入你的正文，根据需要可增减文字，以便观者可以准确理解您所传达的信息。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D1FF554C-B469-7357-8BC5-AB289ECA7C90}"/>
                </a:ext>
              </a:extLst>
            </p:cNvPr>
            <p:cNvCxnSpPr/>
            <p:nvPr/>
          </p:nvCxnSpPr>
          <p:spPr>
            <a:xfrm>
              <a:off x="962440" y="5274572"/>
              <a:ext cx="4414520" cy="0"/>
            </a:xfrm>
            <a:prstGeom prst="line">
              <a:avLst/>
            </a:prstGeom>
            <a:ln w="12700">
              <a:solidFill>
                <a:schemeClr val="accent1">
                  <a:lumMod val="60000"/>
                  <a:lumOff val="40000"/>
                </a:scheme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A663E147-B9A1-7940-C3C7-C2DE4C8F0CC1}"/>
              </a:ext>
            </a:extLst>
          </p:cNvPr>
          <p:cNvSpPr/>
          <p:nvPr/>
        </p:nvSpPr>
        <p:spPr>
          <a:xfrm>
            <a:off x="7434943" y="1332160"/>
            <a:ext cx="1865945" cy="46215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单击此处添加标题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206DECA3-DE5A-BEF4-ED4C-5DB783A9C3C8}"/>
              </a:ext>
            </a:extLst>
          </p:cNvPr>
          <p:cNvSpPr/>
          <p:nvPr/>
        </p:nvSpPr>
        <p:spPr>
          <a:xfrm>
            <a:off x="7434943" y="2037444"/>
            <a:ext cx="1865945" cy="46215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单击此处添加标题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8F16AF5-F53B-8880-9E3A-B0E9D9E607DC}"/>
              </a:ext>
            </a:extLst>
          </p:cNvPr>
          <p:cNvSpPr/>
          <p:nvPr/>
        </p:nvSpPr>
        <p:spPr>
          <a:xfrm>
            <a:off x="7434943" y="2742727"/>
            <a:ext cx="1865945" cy="46215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单击此处添加标题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2153B477-7604-15C1-F071-095F683F3967}"/>
              </a:ext>
            </a:extLst>
          </p:cNvPr>
          <p:cNvSpPr/>
          <p:nvPr/>
        </p:nvSpPr>
        <p:spPr>
          <a:xfrm>
            <a:off x="9738680" y="1332160"/>
            <a:ext cx="1865945" cy="46215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accent1">
                    <a:lumMod val="75000"/>
                  </a:schemeClr>
                </a:solidFill>
                <a:latin typeface="+mn-ea"/>
              </a:rPr>
              <a:t>单击此处添加标题</a:t>
            </a:r>
            <a:endParaRPr lang="zh-CN" altLang="en-US" sz="1400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AB1A101-35C7-5D06-355A-F04797F468FE}"/>
              </a:ext>
            </a:extLst>
          </p:cNvPr>
          <p:cNvSpPr/>
          <p:nvPr/>
        </p:nvSpPr>
        <p:spPr>
          <a:xfrm>
            <a:off x="9738680" y="2037444"/>
            <a:ext cx="1865945" cy="46215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accent1">
                    <a:lumMod val="75000"/>
                  </a:schemeClr>
                </a:solidFill>
                <a:latin typeface="+mn-ea"/>
              </a:rPr>
              <a:t>单击此处添加标题</a:t>
            </a:r>
            <a:endParaRPr lang="zh-CN" altLang="en-US" sz="1400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27622E6B-E421-DEE7-0A97-2B0B9FF5283C}"/>
              </a:ext>
            </a:extLst>
          </p:cNvPr>
          <p:cNvSpPr/>
          <p:nvPr/>
        </p:nvSpPr>
        <p:spPr>
          <a:xfrm>
            <a:off x="9738680" y="2742727"/>
            <a:ext cx="1865945" cy="462151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accent1">
                    <a:lumMod val="75000"/>
                  </a:schemeClr>
                </a:solidFill>
                <a:latin typeface="+mn-ea"/>
              </a:rPr>
              <a:t>单击此处添加标题</a:t>
            </a:r>
            <a:endParaRPr lang="zh-CN" altLang="en-US" sz="1400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50B4F08B-9AF5-1783-8DBB-306FA99D3DC4}"/>
              </a:ext>
            </a:extLst>
          </p:cNvPr>
          <p:cNvGrpSpPr/>
          <p:nvPr/>
        </p:nvGrpSpPr>
        <p:grpSpPr>
          <a:xfrm>
            <a:off x="645978" y="1500661"/>
            <a:ext cx="6109754" cy="1535716"/>
            <a:chOff x="645978" y="1455070"/>
            <a:chExt cx="6109754" cy="1535716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77CD44C4-7B9E-9275-754F-21D000236DA5}"/>
                </a:ext>
              </a:extLst>
            </p:cNvPr>
            <p:cNvGrpSpPr/>
            <p:nvPr/>
          </p:nvGrpSpPr>
          <p:grpSpPr>
            <a:xfrm>
              <a:off x="5220016" y="1455070"/>
              <a:ext cx="1535716" cy="1535716"/>
              <a:chOff x="5224313" y="1500660"/>
              <a:chExt cx="1535716" cy="1535716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416CF482-B50B-D12B-8093-A5984BBB2018}"/>
                  </a:ext>
                </a:extLst>
              </p:cNvPr>
              <p:cNvSpPr/>
              <p:nvPr/>
            </p:nvSpPr>
            <p:spPr>
              <a:xfrm>
                <a:off x="5224313" y="1500660"/>
                <a:ext cx="1535716" cy="1535716"/>
              </a:xfrm>
              <a:prstGeom prst="ellipse">
                <a:avLst/>
              </a:prstGeom>
              <a:noFill/>
              <a:ln w="19050">
                <a:solidFill>
                  <a:schemeClr val="accent1">
                    <a:lumMod val="20000"/>
                    <a:lumOff val="80000"/>
                  </a:schemeClr>
                </a:solidFill>
                <a:prstDash val="lgDash"/>
              </a:ln>
              <a:effectLst>
                <a:outerShdw blurRad="254000" dist="38100" dir="2700000" algn="tl" rotWithShape="0">
                  <a:schemeClr val="accent1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20AF6099-9520-5264-1851-D395CA97BB31}"/>
                  </a:ext>
                </a:extLst>
              </p:cNvPr>
              <p:cNvGrpSpPr/>
              <p:nvPr/>
            </p:nvGrpSpPr>
            <p:grpSpPr>
              <a:xfrm>
                <a:off x="5469432" y="1715888"/>
                <a:ext cx="1045479" cy="1105261"/>
                <a:chOff x="5505470" y="1649468"/>
                <a:chExt cx="1045479" cy="1105261"/>
              </a:xfrm>
            </p:grpSpPr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E2BC4919-4968-4325-49AB-68B1A0832B63}"/>
                    </a:ext>
                  </a:extLst>
                </p:cNvPr>
                <p:cNvSpPr txBox="1"/>
                <p:nvPr/>
              </p:nvSpPr>
              <p:spPr>
                <a:xfrm>
                  <a:off x="5505470" y="1649468"/>
                  <a:ext cx="1045479" cy="76944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4400" dirty="0">
                      <a:solidFill>
                        <a:schemeClr val="bg1"/>
                      </a:solidFill>
                      <a:latin typeface="+mn-ea"/>
                    </a:rPr>
                    <a:t>80</a:t>
                  </a:r>
                  <a:r>
                    <a:rPr lang="en-US" altLang="zh-CN" sz="2000" dirty="0">
                      <a:solidFill>
                        <a:schemeClr val="bg1"/>
                      </a:solidFill>
                      <a:latin typeface="+mn-ea"/>
                    </a:rPr>
                    <a:t>%</a:t>
                  </a:r>
                  <a:endParaRPr lang="zh-CN" altLang="en-US" sz="44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9F648D4F-6773-EE58-580F-339EBB119563}"/>
                    </a:ext>
                  </a:extLst>
                </p:cNvPr>
                <p:cNvSpPr txBox="1"/>
                <p:nvPr/>
              </p:nvSpPr>
              <p:spPr>
                <a:xfrm>
                  <a:off x="5600470" y="2385397"/>
                  <a:ext cx="877163" cy="3693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  <a:latin typeface="+mn-ea"/>
                    </a:rPr>
                    <a:t>总产值</a:t>
                  </a:r>
                  <a:endParaRPr lang="zh-CN" altLang="en-US" sz="18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915E0122-AC72-0011-7072-1DAFDE2D1F91}"/>
                </a:ext>
              </a:extLst>
            </p:cNvPr>
            <p:cNvGrpSpPr/>
            <p:nvPr/>
          </p:nvGrpSpPr>
          <p:grpSpPr>
            <a:xfrm>
              <a:off x="2932997" y="1455070"/>
              <a:ext cx="1535716" cy="1535716"/>
              <a:chOff x="2856608" y="1500660"/>
              <a:chExt cx="1535716" cy="1535716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0BF91ECC-37FE-EA66-C6F7-F21526EAB409}"/>
                  </a:ext>
                </a:extLst>
              </p:cNvPr>
              <p:cNvSpPr/>
              <p:nvPr/>
            </p:nvSpPr>
            <p:spPr>
              <a:xfrm>
                <a:off x="2856608" y="1500660"/>
                <a:ext cx="1535716" cy="1535716"/>
              </a:xfrm>
              <a:prstGeom prst="ellipse">
                <a:avLst/>
              </a:prstGeom>
              <a:noFill/>
              <a:ln w="19050">
                <a:solidFill>
                  <a:schemeClr val="accent1">
                    <a:lumMod val="20000"/>
                    <a:lumOff val="80000"/>
                  </a:schemeClr>
                </a:solidFill>
                <a:prstDash val="lgDash"/>
              </a:ln>
              <a:effectLst>
                <a:outerShdw blurRad="254000" dist="38100" dir="2700000" algn="tl" rotWithShape="0">
                  <a:schemeClr val="accent1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grpSp>
            <p:nvGrpSpPr>
              <p:cNvPr id="56" name="组合 55">
                <a:extLst>
                  <a:ext uri="{FF2B5EF4-FFF2-40B4-BE49-F238E27FC236}">
                    <a16:creationId xmlns:a16="http://schemas.microsoft.com/office/drawing/2014/main" id="{B6083144-9EB6-A8ED-379F-BD901ADC340A}"/>
                  </a:ext>
                </a:extLst>
              </p:cNvPr>
              <p:cNvGrpSpPr/>
              <p:nvPr/>
            </p:nvGrpSpPr>
            <p:grpSpPr>
              <a:xfrm>
                <a:off x="3070467" y="1715888"/>
                <a:ext cx="1107996" cy="1105261"/>
                <a:chOff x="3106506" y="1649468"/>
                <a:chExt cx="1107996" cy="1105261"/>
              </a:xfrm>
            </p:grpSpPr>
            <p:sp>
              <p:nvSpPr>
                <p:cNvPr id="49" name="文本框 48">
                  <a:extLst>
                    <a:ext uri="{FF2B5EF4-FFF2-40B4-BE49-F238E27FC236}">
                      <a16:creationId xmlns:a16="http://schemas.microsoft.com/office/drawing/2014/main" id="{C9B4B2DB-B94A-0FCE-1D7C-86DE0D97C3BE}"/>
                    </a:ext>
                  </a:extLst>
                </p:cNvPr>
                <p:cNvSpPr txBox="1"/>
                <p:nvPr/>
              </p:nvSpPr>
              <p:spPr>
                <a:xfrm>
                  <a:off x="3137765" y="1649468"/>
                  <a:ext cx="1045479" cy="76944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4400" dirty="0">
                      <a:solidFill>
                        <a:schemeClr val="bg1"/>
                      </a:solidFill>
                      <a:latin typeface="+mn-ea"/>
                    </a:rPr>
                    <a:t>60</a:t>
                  </a:r>
                  <a:r>
                    <a:rPr lang="en-US" altLang="zh-CN" sz="2000" dirty="0">
                      <a:solidFill>
                        <a:schemeClr val="bg1"/>
                      </a:solidFill>
                      <a:latin typeface="+mn-ea"/>
                    </a:rPr>
                    <a:t>%</a:t>
                  </a:r>
                  <a:endParaRPr lang="zh-CN" altLang="en-US" sz="44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50" name="文本框 49">
                  <a:extLst>
                    <a:ext uri="{FF2B5EF4-FFF2-40B4-BE49-F238E27FC236}">
                      <a16:creationId xmlns:a16="http://schemas.microsoft.com/office/drawing/2014/main" id="{B4A32BA6-B12A-F4F9-DC5D-49C50E348587}"/>
                    </a:ext>
                  </a:extLst>
                </p:cNvPr>
                <p:cNvSpPr txBox="1"/>
                <p:nvPr/>
              </p:nvSpPr>
              <p:spPr>
                <a:xfrm>
                  <a:off x="3106506" y="2385397"/>
                  <a:ext cx="1107996" cy="3693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  <a:latin typeface="+mn-ea"/>
                    </a:rPr>
                    <a:t>国内产值</a:t>
                  </a:r>
                  <a:endParaRPr lang="zh-CN" altLang="en-US" sz="18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61DDB8A2-153B-1A11-AA86-700550A617FC}"/>
                </a:ext>
              </a:extLst>
            </p:cNvPr>
            <p:cNvGrpSpPr/>
            <p:nvPr/>
          </p:nvGrpSpPr>
          <p:grpSpPr>
            <a:xfrm>
              <a:off x="645978" y="1455070"/>
              <a:ext cx="1535716" cy="1535716"/>
              <a:chOff x="488903" y="1500660"/>
              <a:chExt cx="1535716" cy="1535716"/>
            </a:xfrm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C721FF65-EA97-00C2-2E57-F61BB6C631CA}"/>
                  </a:ext>
                </a:extLst>
              </p:cNvPr>
              <p:cNvSpPr/>
              <p:nvPr/>
            </p:nvSpPr>
            <p:spPr>
              <a:xfrm>
                <a:off x="488903" y="1500660"/>
                <a:ext cx="1535716" cy="1535716"/>
              </a:xfrm>
              <a:prstGeom prst="ellipse">
                <a:avLst/>
              </a:prstGeom>
              <a:noFill/>
              <a:ln w="19050">
                <a:solidFill>
                  <a:schemeClr val="accent1">
                    <a:lumMod val="20000"/>
                    <a:lumOff val="80000"/>
                  </a:schemeClr>
                </a:solidFill>
                <a:prstDash val="lgDash"/>
              </a:ln>
              <a:effectLst>
                <a:outerShdw blurRad="254000" dist="38100" dir="2700000" algn="tl" rotWithShape="0">
                  <a:schemeClr val="accent1">
                    <a:lumMod val="50000"/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44A761BE-6934-B8A5-57CE-6A1B95452B5B}"/>
                  </a:ext>
                </a:extLst>
              </p:cNvPr>
              <p:cNvGrpSpPr/>
              <p:nvPr/>
            </p:nvGrpSpPr>
            <p:grpSpPr>
              <a:xfrm>
                <a:off x="702764" y="1715888"/>
                <a:ext cx="1107996" cy="1105261"/>
                <a:chOff x="738802" y="1649468"/>
                <a:chExt cx="1107996" cy="1105261"/>
              </a:xfrm>
            </p:grpSpPr>
            <p:sp>
              <p:nvSpPr>
                <p:cNvPr id="52" name="文本框 51">
                  <a:extLst>
                    <a:ext uri="{FF2B5EF4-FFF2-40B4-BE49-F238E27FC236}">
                      <a16:creationId xmlns:a16="http://schemas.microsoft.com/office/drawing/2014/main" id="{4AA7CD24-F8E7-97E1-9B17-8EA9A8F8D54E}"/>
                    </a:ext>
                  </a:extLst>
                </p:cNvPr>
                <p:cNvSpPr txBox="1"/>
                <p:nvPr/>
              </p:nvSpPr>
              <p:spPr>
                <a:xfrm>
                  <a:off x="770060" y="1649468"/>
                  <a:ext cx="1045479" cy="769441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4400" dirty="0">
                      <a:solidFill>
                        <a:schemeClr val="bg1"/>
                      </a:solidFill>
                      <a:latin typeface="+mn-ea"/>
                    </a:rPr>
                    <a:t>20</a:t>
                  </a:r>
                  <a:r>
                    <a:rPr lang="en-US" altLang="zh-CN" sz="2000" dirty="0">
                      <a:solidFill>
                        <a:schemeClr val="bg1"/>
                      </a:solidFill>
                      <a:latin typeface="+mn-ea"/>
                    </a:rPr>
                    <a:t>%</a:t>
                  </a:r>
                  <a:endParaRPr lang="zh-CN" altLang="en-US" sz="44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  <p:sp>
              <p:nvSpPr>
                <p:cNvPr id="53" name="文本框 52">
                  <a:extLst>
                    <a:ext uri="{FF2B5EF4-FFF2-40B4-BE49-F238E27FC236}">
                      <a16:creationId xmlns:a16="http://schemas.microsoft.com/office/drawing/2014/main" id="{EE70F3B6-D264-5FA5-1A12-2A3875FF20FD}"/>
                    </a:ext>
                  </a:extLst>
                </p:cNvPr>
                <p:cNvSpPr txBox="1"/>
                <p:nvPr/>
              </p:nvSpPr>
              <p:spPr>
                <a:xfrm>
                  <a:off x="738802" y="2385397"/>
                  <a:ext cx="1107996" cy="369332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  <a:latin typeface="+mn-ea"/>
                    </a:rPr>
                    <a:t>国外产值</a:t>
                  </a:r>
                  <a:endParaRPr lang="zh-CN" altLang="en-US" sz="1800" dirty="0">
                    <a:solidFill>
                      <a:schemeClr val="bg1"/>
                    </a:solidFill>
                    <a:latin typeface="+mn-ea"/>
                  </a:endParaRPr>
                </a:p>
              </p:txBody>
            </p:sp>
          </p:grpSp>
        </p:grp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BB70FC9-78B8-1639-FCEC-DFC2E1D90BA9}"/>
                </a:ext>
              </a:extLst>
            </p:cNvPr>
            <p:cNvSpPr txBox="1"/>
            <p:nvPr/>
          </p:nvSpPr>
          <p:spPr>
            <a:xfrm>
              <a:off x="2308720" y="1838208"/>
              <a:ext cx="497251" cy="7694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+mn-ea"/>
                </a:rPr>
                <a:t>+</a:t>
              </a:r>
              <a:endParaRPr lang="zh-CN" altLang="en-US" sz="44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3A2F9070-FC0C-A1BE-488E-5631FD315697}"/>
                </a:ext>
              </a:extLst>
            </p:cNvPr>
            <p:cNvSpPr txBox="1"/>
            <p:nvPr/>
          </p:nvSpPr>
          <p:spPr>
            <a:xfrm>
              <a:off x="4595739" y="1838208"/>
              <a:ext cx="497251" cy="7694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400" dirty="0">
                  <a:solidFill>
                    <a:schemeClr val="bg1"/>
                  </a:solidFill>
                  <a:latin typeface="+mn-ea"/>
                </a:rPr>
                <a:t>=</a:t>
              </a:r>
              <a:endParaRPr lang="zh-CN" altLang="en-US" sz="44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15927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634FD8-9165-2BC0-008C-ADD833ECD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967B098B-07AC-0173-2940-C7555FA1F220}"/>
              </a:ext>
            </a:extLst>
          </p:cNvPr>
          <p:cNvGrpSpPr/>
          <p:nvPr/>
        </p:nvGrpSpPr>
        <p:grpSpPr>
          <a:xfrm>
            <a:off x="3358246" y="1742559"/>
            <a:ext cx="4060371" cy="2197673"/>
            <a:chOff x="3219412" y="1030147"/>
            <a:chExt cx="4060371" cy="2197673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91C19451-4892-B808-88B8-E8E239CFE649}"/>
                </a:ext>
              </a:extLst>
            </p:cNvPr>
            <p:cNvGrpSpPr/>
            <p:nvPr/>
          </p:nvGrpSpPr>
          <p:grpSpPr>
            <a:xfrm>
              <a:off x="3219412" y="1030147"/>
              <a:ext cx="4060371" cy="2197673"/>
              <a:chOff x="527049" y="944880"/>
              <a:chExt cx="4060371" cy="2197673"/>
            </a:xfrm>
          </p:grpSpPr>
          <p:sp>
            <p:nvSpPr>
              <p:cNvPr id="3" name="矩形: 圆角 2">
                <a:extLst>
                  <a:ext uri="{FF2B5EF4-FFF2-40B4-BE49-F238E27FC236}">
                    <a16:creationId xmlns:a16="http://schemas.microsoft.com/office/drawing/2014/main" id="{E7F661B3-6903-B4DA-991F-B1F0FE1FE8C6}"/>
                  </a:ext>
                </a:extLst>
              </p:cNvPr>
              <p:cNvSpPr/>
              <p:nvPr/>
            </p:nvSpPr>
            <p:spPr>
              <a:xfrm>
                <a:off x="527049" y="944880"/>
                <a:ext cx="4060371" cy="2197673"/>
              </a:xfrm>
              <a:prstGeom prst="roundRect">
                <a:avLst>
                  <a:gd name="adj" fmla="val 5254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9" name="Rounded Rectangle 2+">
                <a:extLst>
                  <a:ext uri="{FF2B5EF4-FFF2-40B4-BE49-F238E27FC236}">
                    <a16:creationId xmlns:a16="http://schemas.microsoft.com/office/drawing/2014/main" id="{BE6B9465-E6AF-0A3D-4615-A20E2E3B43C4}"/>
                  </a:ext>
                </a:extLst>
              </p:cNvPr>
              <p:cNvSpPr/>
              <p:nvPr/>
            </p:nvSpPr>
            <p:spPr>
              <a:xfrm>
                <a:off x="610959" y="1033979"/>
                <a:ext cx="3892551" cy="2019476"/>
              </a:xfrm>
              <a:prstGeom prst="roundRect">
                <a:avLst>
                  <a:gd name="adj" fmla="val 3706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2715AB9D-7681-6497-E1F0-B8403286FC2D}"/>
                </a:ext>
              </a:extLst>
            </p:cNvPr>
            <p:cNvGrpSpPr/>
            <p:nvPr/>
          </p:nvGrpSpPr>
          <p:grpSpPr>
            <a:xfrm>
              <a:off x="5024317" y="2949615"/>
              <a:ext cx="450562" cy="82687"/>
              <a:chOff x="3843996" y="2864348"/>
              <a:chExt cx="450562" cy="82687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DD525B1D-0CCB-8D99-67D3-35ADB7B9249B}"/>
                  </a:ext>
                </a:extLst>
              </p:cNvPr>
              <p:cNvSpPr/>
              <p:nvPr/>
            </p:nvSpPr>
            <p:spPr>
              <a:xfrm>
                <a:off x="3843996" y="2864348"/>
                <a:ext cx="82687" cy="82687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BF628D2D-81B6-BEA3-3D18-C1360244D069}"/>
                  </a:ext>
                </a:extLst>
              </p:cNvPr>
              <p:cNvSpPr/>
              <p:nvPr/>
            </p:nvSpPr>
            <p:spPr>
              <a:xfrm>
                <a:off x="3966621" y="2864348"/>
                <a:ext cx="82687" cy="82687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9400A8BB-594F-F2AA-0FF0-D751E10B9603}"/>
                  </a:ext>
                </a:extLst>
              </p:cNvPr>
              <p:cNvSpPr/>
              <p:nvPr/>
            </p:nvSpPr>
            <p:spPr>
              <a:xfrm>
                <a:off x="4089246" y="2864348"/>
                <a:ext cx="82687" cy="82687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592F089F-1F5D-86AF-5D01-542471101776}"/>
                  </a:ext>
                </a:extLst>
              </p:cNvPr>
              <p:cNvSpPr/>
              <p:nvPr/>
            </p:nvSpPr>
            <p:spPr>
              <a:xfrm>
                <a:off x="4211871" y="2864348"/>
                <a:ext cx="82687" cy="82687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18" name="textcount">
              <a:extLst>
                <a:ext uri="{FF2B5EF4-FFF2-40B4-BE49-F238E27FC236}">
                  <a16:creationId xmlns:a16="http://schemas.microsoft.com/office/drawing/2014/main" id="{7F33B157-6DA2-70C7-92CE-6C49CE1855DA}"/>
                </a:ext>
              </a:extLst>
            </p:cNvPr>
            <p:cNvSpPr txBox="1"/>
            <p:nvPr/>
          </p:nvSpPr>
          <p:spPr>
            <a:xfrm>
              <a:off x="4326268" y="1336689"/>
              <a:ext cx="1897955" cy="276999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b="1"/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单击此处添加标题</a:t>
              </a:r>
            </a:p>
          </p:txBody>
        </p:sp>
        <p:cxnSp>
          <p:nvCxnSpPr>
            <p:cNvPr id="20" name="直接箭头连接符 19">
              <a:extLst>
                <a:ext uri="{FF2B5EF4-FFF2-40B4-BE49-F238E27FC236}">
                  <a16:creationId xmlns:a16="http://schemas.microsoft.com/office/drawing/2014/main" id="{927A1991-0150-D2DE-4CE6-DC3BDE5D5D46}"/>
                </a:ext>
              </a:extLst>
            </p:cNvPr>
            <p:cNvCxnSpPr/>
            <p:nvPr/>
          </p:nvCxnSpPr>
          <p:spPr>
            <a:xfrm>
              <a:off x="3863598" y="1976064"/>
              <a:ext cx="2772000" cy="0"/>
            </a:xfrm>
            <a:prstGeom prst="straightConnector1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  <a:prstDash val="lg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箭头连接符 20">
              <a:extLst>
                <a:ext uri="{FF2B5EF4-FFF2-40B4-BE49-F238E27FC236}">
                  <a16:creationId xmlns:a16="http://schemas.microsoft.com/office/drawing/2014/main" id="{435837AB-DA6D-A397-2E4F-975905F55D83}"/>
                </a:ext>
              </a:extLst>
            </p:cNvPr>
            <p:cNvCxnSpPr/>
            <p:nvPr/>
          </p:nvCxnSpPr>
          <p:spPr>
            <a:xfrm>
              <a:off x="3863598" y="2433264"/>
              <a:ext cx="2772000" cy="0"/>
            </a:xfrm>
            <a:prstGeom prst="straightConnector1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  <a:prstDash val="lg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48D1E11-622C-23AA-4E8F-E8A8931DC302}"/>
                </a:ext>
              </a:extLst>
            </p:cNvPr>
            <p:cNvSpPr txBox="1"/>
            <p:nvPr/>
          </p:nvSpPr>
          <p:spPr>
            <a:xfrm>
              <a:off x="3720517" y="1535747"/>
              <a:ext cx="3058160" cy="13293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单击此处输入你的正文，根据需要可增减文字，以便观者可以准确理解您所传达的信息。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11CF8F4D-D2F3-5468-1C76-B1113160757C}"/>
              </a:ext>
            </a:extLst>
          </p:cNvPr>
          <p:cNvGrpSpPr/>
          <p:nvPr/>
        </p:nvGrpSpPr>
        <p:grpSpPr>
          <a:xfrm>
            <a:off x="7584806" y="1742559"/>
            <a:ext cx="4060371" cy="2197673"/>
            <a:chOff x="7445972" y="1030147"/>
            <a:chExt cx="4060371" cy="2197673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5163FBF6-D2C2-50F6-6315-A253C3B5DC1C}"/>
                </a:ext>
              </a:extLst>
            </p:cNvPr>
            <p:cNvGrpSpPr/>
            <p:nvPr/>
          </p:nvGrpSpPr>
          <p:grpSpPr>
            <a:xfrm>
              <a:off x="7445972" y="1030147"/>
              <a:ext cx="4060371" cy="2197673"/>
              <a:chOff x="527049" y="944880"/>
              <a:chExt cx="4060371" cy="2197673"/>
            </a:xfrm>
          </p:grpSpPr>
          <p:sp>
            <p:nvSpPr>
              <p:cNvPr id="37" name="矩形: 圆角 36">
                <a:extLst>
                  <a:ext uri="{FF2B5EF4-FFF2-40B4-BE49-F238E27FC236}">
                    <a16:creationId xmlns:a16="http://schemas.microsoft.com/office/drawing/2014/main" id="{551DE77F-BD3D-968D-D508-5CAF5BDA9154}"/>
                  </a:ext>
                </a:extLst>
              </p:cNvPr>
              <p:cNvSpPr/>
              <p:nvPr/>
            </p:nvSpPr>
            <p:spPr>
              <a:xfrm>
                <a:off x="527049" y="944880"/>
                <a:ext cx="4060371" cy="2197673"/>
              </a:xfrm>
              <a:prstGeom prst="roundRect">
                <a:avLst>
                  <a:gd name="adj" fmla="val 5254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38" name="Rounded Rectangle 2+">
                <a:extLst>
                  <a:ext uri="{FF2B5EF4-FFF2-40B4-BE49-F238E27FC236}">
                    <a16:creationId xmlns:a16="http://schemas.microsoft.com/office/drawing/2014/main" id="{38563AB1-F82D-F686-B7BB-180E034C2BB3}"/>
                  </a:ext>
                </a:extLst>
              </p:cNvPr>
              <p:cNvSpPr/>
              <p:nvPr/>
            </p:nvSpPr>
            <p:spPr>
              <a:xfrm>
                <a:off x="610959" y="1033979"/>
                <a:ext cx="3892551" cy="2019476"/>
              </a:xfrm>
              <a:prstGeom prst="roundRect">
                <a:avLst>
                  <a:gd name="adj" fmla="val 3706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AC8BCEE4-75F0-0E6C-3E48-CD2C68A51BC9}"/>
                </a:ext>
              </a:extLst>
            </p:cNvPr>
            <p:cNvGrpSpPr/>
            <p:nvPr/>
          </p:nvGrpSpPr>
          <p:grpSpPr>
            <a:xfrm>
              <a:off x="9250877" y="2949615"/>
              <a:ext cx="450562" cy="82687"/>
              <a:chOff x="9250877" y="2949615"/>
              <a:chExt cx="450562" cy="82687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C2F5F569-70B8-91A1-84A4-27A49B06960C}"/>
                  </a:ext>
                </a:extLst>
              </p:cNvPr>
              <p:cNvSpPr/>
              <p:nvPr/>
            </p:nvSpPr>
            <p:spPr>
              <a:xfrm>
                <a:off x="9250877" y="2949615"/>
                <a:ext cx="82687" cy="82687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9EF8C4F1-1493-84B2-5987-9CD15C8E807A}"/>
                  </a:ext>
                </a:extLst>
              </p:cNvPr>
              <p:cNvSpPr/>
              <p:nvPr/>
            </p:nvSpPr>
            <p:spPr>
              <a:xfrm>
                <a:off x="9373502" y="2949615"/>
                <a:ext cx="82687" cy="82687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710B188A-2E11-645B-9602-630A4CFFB945}"/>
                  </a:ext>
                </a:extLst>
              </p:cNvPr>
              <p:cNvSpPr/>
              <p:nvPr/>
            </p:nvSpPr>
            <p:spPr>
              <a:xfrm>
                <a:off x="9496127" y="2949615"/>
                <a:ext cx="82687" cy="82687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A2989E3F-2956-82E7-AE91-126925E7C6A6}"/>
                  </a:ext>
                </a:extLst>
              </p:cNvPr>
              <p:cNvSpPr/>
              <p:nvPr/>
            </p:nvSpPr>
            <p:spPr>
              <a:xfrm>
                <a:off x="9618752" y="2949615"/>
                <a:ext cx="82687" cy="82687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29" name="textcount">
              <a:extLst>
                <a:ext uri="{FF2B5EF4-FFF2-40B4-BE49-F238E27FC236}">
                  <a16:creationId xmlns:a16="http://schemas.microsoft.com/office/drawing/2014/main" id="{3DA1862A-F565-2E10-90A8-B4065D550460}"/>
                </a:ext>
              </a:extLst>
            </p:cNvPr>
            <p:cNvSpPr txBox="1"/>
            <p:nvPr/>
          </p:nvSpPr>
          <p:spPr>
            <a:xfrm>
              <a:off x="8552828" y="1336689"/>
              <a:ext cx="1897955" cy="276999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b="1"/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单击此处添加标题</a:t>
              </a:r>
            </a:p>
          </p:txBody>
        </p:sp>
        <p:cxnSp>
          <p:nvCxnSpPr>
            <p:cNvPr id="30" name="直接箭头连接符 29">
              <a:extLst>
                <a:ext uri="{FF2B5EF4-FFF2-40B4-BE49-F238E27FC236}">
                  <a16:creationId xmlns:a16="http://schemas.microsoft.com/office/drawing/2014/main" id="{6286F7D0-687D-F6A9-826C-9BED8E5C29E8}"/>
                </a:ext>
              </a:extLst>
            </p:cNvPr>
            <p:cNvCxnSpPr/>
            <p:nvPr/>
          </p:nvCxnSpPr>
          <p:spPr>
            <a:xfrm>
              <a:off x="8090158" y="1976064"/>
              <a:ext cx="2772000" cy="0"/>
            </a:xfrm>
            <a:prstGeom prst="straightConnector1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  <a:prstDash val="lg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箭头连接符 30">
              <a:extLst>
                <a:ext uri="{FF2B5EF4-FFF2-40B4-BE49-F238E27FC236}">
                  <a16:creationId xmlns:a16="http://schemas.microsoft.com/office/drawing/2014/main" id="{05577792-1731-D23D-953D-31D734C4AFF3}"/>
                </a:ext>
              </a:extLst>
            </p:cNvPr>
            <p:cNvCxnSpPr/>
            <p:nvPr/>
          </p:nvCxnSpPr>
          <p:spPr>
            <a:xfrm>
              <a:off x="8090158" y="2433264"/>
              <a:ext cx="2772000" cy="0"/>
            </a:xfrm>
            <a:prstGeom prst="straightConnector1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  <a:prstDash val="lg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01FA108-5903-4485-7523-F49331DD0F9E}"/>
                </a:ext>
              </a:extLst>
            </p:cNvPr>
            <p:cNvSpPr txBox="1"/>
            <p:nvPr/>
          </p:nvSpPr>
          <p:spPr>
            <a:xfrm>
              <a:off x="7947077" y="1535747"/>
              <a:ext cx="3058160" cy="13293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单击此处输入你的正文，根据需要可增减文字，以便观者可以准确理解您所传达的信息。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023979B9-C50C-14AE-B6E4-1B1936269F23}"/>
              </a:ext>
            </a:extLst>
          </p:cNvPr>
          <p:cNvGrpSpPr/>
          <p:nvPr/>
        </p:nvGrpSpPr>
        <p:grpSpPr>
          <a:xfrm>
            <a:off x="3358246" y="4057072"/>
            <a:ext cx="4060371" cy="2197673"/>
            <a:chOff x="3219412" y="3333912"/>
            <a:chExt cx="4060371" cy="2197673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123A5C9A-0D92-BFB0-C394-D536A22D8948}"/>
                </a:ext>
              </a:extLst>
            </p:cNvPr>
            <p:cNvGrpSpPr/>
            <p:nvPr/>
          </p:nvGrpSpPr>
          <p:grpSpPr>
            <a:xfrm>
              <a:off x="3219412" y="3333912"/>
              <a:ext cx="4060371" cy="2197673"/>
              <a:chOff x="527049" y="944880"/>
              <a:chExt cx="4060371" cy="2197673"/>
            </a:xfrm>
          </p:grpSpPr>
          <p:sp>
            <p:nvSpPr>
              <p:cNvPr id="50" name="矩形: 圆角 49">
                <a:extLst>
                  <a:ext uri="{FF2B5EF4-FFF2-40B4-BE49-F238E27FC236}">
                    <a16:creationId xmlns:a16="http://schemas.microsoft.com/office/drawing/2014/main" id="{A24E3C4D-5CC0-36A0-9D9E-5FA5E236FE47}"/>
                  </a:ext>
                </a:extLst>
              </p:cNvPr>
              <p:cNvSpPr/>
              <p:nvPr/>
            </p:nvSpPr>
            <p:spPr>
              <a:xfrm>
                <a:off x="527049" y="944880"/>
                <a:ext cx="4060371" cy="2197673"/>
              </a:xfrm>
              <a:prstGeom prst="roundRect">
                <a:avLst>
                  <a:gd name="adj" fmla="val 5254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51" name="Rounded Rectangle 2+">
                <a:extLst>
                  <a:ext uri="{FF2B5EF4-FFF2-40B4-BE49-F238E27FC236}">
                    <a16:creationId xmlns:a16="http://schemas.microsoft.com/office/drawing/2014/main" id="{BCE174C9-155E-05C4-BBC9-BAD9CDDD781E}"/>
                  </a:ext>
                </a:extLst>
              </p:cNvPr>
              <p:cNvSpPr/>
              <p:nvPr/>
            </p:nvSpPr>
            <p:spPr>
              <a:xfrm>
                <a:off x="610959" y="1033979"/>
                <a:ext cx="3892551" cy="2019476"/>
              </a:xfrm>
              <a:prstGeom prst="roundRect">
                <a:avLst>
                  <a:gd name="adj" fmla="val 3706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8B441861-1D09-45E2-6DE6-F1B5F804FFBC}"/>
                </a:ext>
              </a:extLst>
            </p:cNvPr>
            <p:cNvGrpSpPr/>
            <p:nvPr/>
          </p:nvGrpSpPr>
          <p:grpSpPr>
            <a:xfrm>
              <a:off x="5024317" y="5253380"/>
              <a:ext cx="450562" cy="82687"/>
              <a:chOff x="5024317" y="5253380"/>
              <a:chExt cx="450562" cy="82687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2A654EB3-940F-BA0B-65FA-6620DDE5A7E4}"/>
                  </a:ext>
                </a:extLst>
              </p:cNvPr>
              <p:cNvSpPr/>
              <p:nvPr/>
            </p:nvSpPr>
            <p:spPr>
              <a:xfrm>
                <a:off x="5024317" y="5253380"/>
                <a:ext cx="82687" cy="82687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+mn-ea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4955D190-2003-DC9F-7C84-0A0784005B50}"/>
                  </a:ext>
                </a:extLst>
              </p:cNvPr>
              <p:cNvSpPr/>
              <p:nvPr/>
            </p:nvSpPr>
            <p:spPr>
              <a:xfrm>
                <a:off x="5146942" y="5253380"/>
                <a:ext cx="82687" cy="82687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CA0E58BE-ADCB-F241-3D00-A322DA2572EC}"/>
                  </a:ext>
                </a:extLst>
              </p:cNvPr>
              <p:cNvSpPr/>
              <p:nvPr/>
            </p:nvSpPr>
            <p:spPr>
              <a:xfrm>
                <a:off x="5269567" y="5253380"/>
                <a:ext cx="82687" cy="82687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169B4728-2F7B-4A77-2A51-313D278BC5AD}"/>
                  </a:ext>
                </a:extLst>
              </p:cNvPr>
              <p:cNvSpPr/>
              <p:nvPr/>
            </p:nvSpPr>
            <p:spPr>
              <a:xfrm>
                <a:off x="5392192" y="5253380"/>
                <a:ext cx="82687" cy="82687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42" name="textcount">
              <a:extLst>
                <a:ext uri="{FF2B5EF4-FFF2-40B4-BE49-F238E27FC236}">
                  <a16:creationId xmlns:a16="http://schemas.microsoft.com/office/drawing/2014/main" id="{129DC19D-A755-D493-27B3-3F7223C40898}"/>
                </a:ext>
              </a:extLst>
            </p:cNvPr>
            <p:cNvSpPr txBox="1"/>
            <p:nvPr/>
          </p:nvSpPr>
          <p:spPr>
            <a:xfrm>
              <a:off x="4326268" y="3640454"/>
              <a:ext cx="1897955" cy="276999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b="1"/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单击此处添加标题</a:t>
              </a:r>
            </a:p>
          </p:txBody>
        </p:sp>
        <p:cxnSp>
          <p:nvCxnSpPr>
            <p:cNvPr id="43" name="直接箭头连接符 42">
              <a:extLst>
                <a:ext uri="{FF2B5EF4-FFF2-40B4-BE49-F238E27FC236}">
                  <a16:creationId xmlns:a16="http://schemas.microsoft.com/office/drawing/2014/main" id="{0BF78B48-3DA1-D960-16A6-7488B5D8E8FD}"/>
                </a:ext>
              </a:extLst>
            </p:cNvPr>
            <p:cNvCxnSpPr/>
            <p:nvPr/>
          </p:nvCxnSpPr>
          <p:spPr>
            <a:xfrm>
              <a:off x="3863598" y="4279829"/>
              <a:ext cx="2772000" cy="0"/>
            </a:xfrm>
            <a:prstGeom prst="straightConnector1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  <a:prstDash val="lg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箭头连接符 43">
              <a:extLst>
                <a:ext uri="{FF2B5EF4-FFF2-40B4-BE49-F238E27FC236}">
                  <a16:creationId xmlns:a16="http://schemas.microsoft.com/office/drawing/2014/main" id="{E13EA062-79DE-741F-97D8-DCDB6AF97E61}"/>
                </a:ext>
              </a:extLst>
            </p:cNvPr>
            <p:cNvCxnSpPr/>
            <p:nvPr/>
          </p:nvCxnSpPr>
          <p:spPr>
            <a:xfrm>
              <a:off x="3863598" y="4737029"/>
              <a:ext cx="2772000" cy="0"/>
            </a:xfrm>
            <a:prstGeom prst="straightConnector1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  <a:prstDash val="lg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4C185D3-827D-FA18-7B05-C8ECDC5D5C88}"/>
                </a:ext>
              </a:extLst>
            </p:cNvPr>
            <p:cNvSpPr txBox="1"/>
            <p:nvPr/>
          </p:nvSpPr>
          <p:spPr>
            <a:xfrm>
              <a:off x="3720517" y="3839512"/>
              <a:ext cx="3058160" cy="13293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单击此处输入你的正文，根据需要可增减文字，以便观者可以准确理解您所传达的信息。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2363488E-6021-7ECB-F309-5B3F0E5E3B87}"/>
              </a:ext>
            </a:extLst>
          </p:cNvPr>
          <p:cNvGrpSpPr/>
          <p:nvPr/>
        </p:nvGrpSpPr>
        <p:grpSpPr>
          <a:xfrm>
            <a:off x="7584806" y="4057072"/>
            <a:ext cx="4060371" cy="2197673"/>
            <a:chOff x="7445972" y="3333912"/>
            <a:chExt cx="4060371" cy="2197673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42A6F5A1-7F0B-2664-1D03-67F277850BC6}"/>
                </a:ext>
              </a:extLst>
            </p:cNvPr>
            <p:cNvGrpSpPr/>
            <p:nvPr/>
          </p:nvGrpSpPr>
          <p:grpSpPr>
            <a:xfrm>
              <a:off x="7445972" y="3333912"/>
              <a:ext cx="4060371" cy="2197673"/>
              <a:chOff x="527049" y="944880"/>
              <a:chExt cx="4060371" cy="2197673"/>
            </a:xfrm>
          </p:grpSpPr>
          <p:sp>
            <p:nvSpPr>
              <p:cNvPr id="63" name="矩形: 圆角 62">
                <a:extLst>
                  <a:ext uri="{FF2B5EF4-FFF2-40B4-BE49-F238E27FC236}">
                    <a16:creationId xmlns:a16="http://schemas.microsoft.com/office/drawing/2014/main" id="{EEE449BC-3152-F958-E21E-FBDF03367C9B}"/>
                  </a:ext>
                </a:extLst>
              </p:cNvPr>
              <p:cNvSpPr/>
              <p:nvPr/>
            </p:nvSpPr>
            <p:spPr>
              <a:xfrm>
                <a:off x="527049" y="944880"/>
                <a:ext cx="4060371" cy="2197673"/>
              </a:xfrm>
              <a:prstGeom prst="roundRect">
                <a:avLst>
                  <a:gd name="adj" fmla="val 5254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64" name="Rounded Rectangle 2+">
                <a:extLst>
                  <a:ext uri="{FF2B5EF4-FFF2-40B4-BE49-F238E27FC236}">
                    <a16:creationId xmlns:a16="http://schemas.microsoft.com/office/drawing/2014/main" id="{2E49F3BC-4124-BAA9-8048-1330353C1148}"/>
                  </a:ext>
                </a:extLst>
              </p:cNvPr>
              <p:cNvSpPr/>
              <p:nvPr/>
            </p:nvSpPr>
            <p:spPr>
              <a:xfrm>
                <a:off x="610959" y="1033979"/>
                <a:ext cx="3892551" cy="2019476"/>
              </a:xfrm>
              <a:prstGeom prst="roundRect">
                <a:avLst>
                  <a:gd name="adj" fmla="val 3706"/>
                </a:avLst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accent1"/>
                </a:solidFill>
                <a:prstDash val="lg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49F9CD6E-58D3-E662-4FAD-FA5BC2812585}"/>
                </a:ext>
              </a:extLst>
            </p:cNvPr>
            <p:cNvGrpSpPr/>
            <p:nvPr/>
          </p:nvGrpSpPr>
          <p:grpSpPr>
            <a:xfrm>
              <a:off x="9250877" y="5253380"/>
              <a:ext cx="450562" cy="82687"/>
              <a:chOff x="9250877" y="5253380"/>
              <a:chExt cx="450562" cy="82687"/>
            </a:xfrm>
          </p:grpSpPr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D0E79AE8-79EF-B055-4718-CAEB3DE82140}"/>
                  </a:ext>
                </a:extLst>
              </p:cNvPr>
              <p:cNvSpPr/>
              <p:nvPr/>
            </p:nvSpPr>
            <p:spPr>
              <a:xfrm>
                <a:off x="9250877" y="5253380"/>
                <a:ext cx="82687" cy="82687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774AF69B-D25F-5801-0766-F44743349F32}"/>
                  </a:ext>
                </a:extLst>
              </p:cNvPr>
              <p:cNvSpPr/>
              <p:nvPr/>
            </p:nvSpPr>
            <p:spPr>
              <a:xfrm>
                <a:off x="9373502" y="5253380"/>
                <a:ext cx="82687" cy="82687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36FEC6B2-811F-A548-342B-00C63D4397B9}"/>
                  </a:ext>
                </a:extLst>
              </p:cNvPr>
              <p:cNvSpPr/>
              <p:nvPr/>
            </p:nvSpPr>
            <p:spPr>
              <a:xfrm>
                <a:off x="9496127" y="5253380"/>
                <a:ext cx="82687" cy="82687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63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0742D061-FA08-8F88-5518-C25A85481BCB}"/>
                  </a:ext>
                </a:extLst>
              </p:cNvPr>
              <p:cNvSpPr/>
              <p:nvPr/>
            </p:nvSpPr>
            <p:spPr>
              <a:xfrm>
                <a:off x="9618752" y="5253380"/>
                <a:ext cx="82687" cy="82687"/>
              </a:xfrm>
              <a:prstGeom prst="ellipse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63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55" name="textcount">
              <a:extLst>
                <a:ext uri="{FF2B5EF4-FFF2-40B4-BE49-F238E27FC236}">
                  <a16:creationId xmlns:a16="http://schemas.microsoft.com/office/drawing/2014/main" id="{2A58268F-B485-28E2-D156-45CC80638183}"/>
                </a:ext>
              </a:extLst>
            </p:cNvPr>
            <p:cNvSpPr txBox="1"/>
            <p:nvPr/>
          </p:nvSpPr>
          <p:spPr>
            <a:xfrm>
              <a:off x="8552828" y="3640454"/>
              <a:ext cx="1897955" cy="276999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b="1"/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cs"/>
                </a:rPr>
                <a:t>单击此处添加标题</a:t>
              </a:r>
            </a:p>
          </p:txBody>
        </p:sp>
        <p:cxnSp>
          <p:nvCxnSpPr>
            <p:cNvPr id="56" name="直接箭头连接符 55">
              <a:extLst>
                <a:ext uri="{FF2B5EF4-FFF2-40B4-BE49-F238E27FC236}">
                  <a16:creationId xmlns:a16="http://schemas.microsoft.com/office/drawing/2014/main" id="{AF0F6522-8FD2-7116-332A-559211D4ACE8}"/>
                </a:ext>
              </a:extLst>
            </p:cNvPr>
            <p:cNvCxnSpPr/>
            <p:nvPr/>
          </p:nvCxnSpPr>
          <p:spPr>
            <a:xfrm>
              <a:off x="8090158" y="4279829"/>
              <a:ext cx="2772000" cy="0"/>
            </a:xfrm>
            <a:prstGeom prst="straightConnector1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  <a:prstDash val="lg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箭头连接符 56">
              <a:extLst>
                <a:ext uri="{FF2B5EF4-FFF2-40B4-BE49-F238E27FC236}">
                  <a16:creationId xmlns:a16="http://schemas.microsoft.com/office/drawing/2014/main" id="{BE883796-0460-E3E5-0AF1-2AB9F20F9594}"/>
                </a:ext>
              </a:extLst>
            </p:cNvPr>
            <p:cNvCxnSpPr/>
            <p:nvPr/>
          </p:nvCxnSpPr>
          <p:spPr>
            <a:xfrm>
              <a:off x="8090158" y="4737029"/>
              <a:ext cx="2772000" cy="0"/>
            </a:xfrm>
            <a:prstGeom prst="straightConnector1">
              <a:avLst/>
            </a:prstGeom>
            <a:ln>
              <a:solidFill>
                <a:schemeClr val="accent1">
                  <a:lumMod val="20000"/>
                  <a:lumOff val="80000"/>
                </a:schemeClr>
              </a:solidFill>
              <a:prstDash val="lg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68E8676-1021-9B3A-FC0E-863EEFD373AC}"/>
                </a:ext>
              </a:extLst>
            </p:cNvPr>
            <p:cNvSpPr txBox="1"/>
            <p:nvPr/>
          </p:nvSpPr>
          <p:spPr>
            <a:xfrm>
              <a:off x="7947077" y="3839512"/>
              <a:ext cx="3058160" cy="13293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just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cs typeface="+mn-ea"/>
                  <a:sym typeface="+mn-lt"/>
                </a:rPr>
                <a:t>单击此处输入你的正文，根据需要可增减文字，以便观者可以准确理解您所传达的信息。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56415849-AB7A-E52D-F488-5AE5D74A095D}"/>
              </a:ext>
            </a:extLst>
          </p:cNvPr>
          <p:cNvGrpSpPr/>
          <p:nvPr/>
        </p:nvGrpSpPr>
        <p:grpSpPr>
          <a:xfrm>
            <a:off x="546822" y="1742559"/>
            <a:ext cx="2656811" cy="4514556"/>
            <a:chOff x="407988" y="1835158"/>
            <a:chExt cx="2656811" cy="4514556"/>
          </a:xfrm>
        </p:grpSpPr>
        <p:sp>
          <p:nvSpPr>
            <p:cNvPr id="66" name="Rounded Rectangle 64+">
              <a:extLst>
                <a:ext uri="{FF2B5EF4-FFF2-40B4-BE49-F238E27FC236}">
                  <a16:creationId xmlns:a16="http://schemas.microsoft.com/office/drawing/2014/main" id="{7EEAC3F4-5C8E-18BC-8D06-5CF09772B46A}"/>
                </a:ext>
              </a:extLst>
            </p:cNvPr>
            <p:cNvSpPr/>
            <p:nvPr/>
          </p:nvSpPr>
          <p:spPr>
            <a:xfrm>
              <a:off x="407988" y="1835158"/>
              <a:ext cx="2656811" cy="4514556"/>
            </a:xfrm>
            <a:prstGeom prst="roundRect">
              <a:avLst>
                <a:gd name="adj" fmla="val 4534"/>
              </a:avLst>
            </a:prstGeom>
            <a:gradFill flip="none" rotWithShape="1">
              <a:gsLst>
                <a:gs pos="4700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id="{E37E1317-EC30-1C8E-D218-A6BEE518488C}"/>
                </a:ext>
              </a:extLst>
            </p:cNvPr>
            <p:cNvGrpSpPr/>
            <p:nvPr/>
          </p:nvGrpSpPr>
          <p:grpSpPr>
            <a:xfrm>
              <a:off x="705871" y="2114943"/>
              <a:ext cx="2061045" cy="4069455"/>
              <a:chOff x="705871" y="1854876"/>
              <a:chExt cx="2061045" cy="4069455"/>
            </a:xfrm>
          </p:grpSpPr>
          <p:sp>
            <p:nvSpPr>
              <p:cNvPr id="69" name="箭头: 下 68">
                <a:extLst>
                  <a:ext uri="{FF2B5EF4-FFF2-40B4-BE49-F238E27FC236}">
                    <a16:creationId xmlns:a16="http://schemas.microsoft.com/office/drawing/2014/main" id="{6F77AC36-D471-E1C3-EBC1-BDF0A31980BC}"/>
                  </a:ext>
                </a:extLst>
              </p:cNvPr>
              <p:cNvSpPr/>
              <p:nvPr/>
            </p:nvSpPr>
            <p:spPr>
              <a:xfrm>
                <a:off x="1629247" y="3227820"/>
                <a:ext cx="214292" cy="398664"/>
              </a:xfrm>
              <a:prstGeom prst="downArrow">
                <a:avLst/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70" name="矩形: 圆角 69">
                <a:extLst>
                  <a:ext uri="{FF2B5EF4-FFF2-40B4-BE49-F238E27FC236}">
                    <a16:creationId xmlns:a16="http://schemas.microsoft.com/office/drawing/2014/main" id="{0124E1B2-B2F6-FF60-811F-9F3A8CF60874}"/>
                  </a:ext>
                </a:extLst>
              </p:cNvPr>
              <p:cNvSpPr/>
              <p:nvPr/>
            </p:nvSpPr>
            <p:spPr>
              <a:xfrm>
                <a:off x="705871" y="2746819"/>
                <a:ext cx="2061045" cy="501681"/>
              </a:xfrm>
              <a:prstGeom prst="round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dirty="0">
                    <a:latin typeface="+mn-ea"/>
                  </a:rPr>
                  <a:t>单击此处添加文字</a:t>
                </a:r>
              </a:p>
            </p:txBody>
          </p:sp>
          <p:sp>
            <p:nvSpPr>
              <p:cNvPr id="67" name="箭头: 下 66">
                <a:extLst>
                  <a:ext uri="{FF2B5EF4-FFF2-40B4-BE49-F238E27FC236}">
                    <a16:creationId xmlns:a16="http://schemas.microsoft.com/office/drawing/2014/main" id="{AF58B1A9-64CF-053A-B56A-88692B293DE6}"/>
                  </a:ext>
                </a:extLst>
              </p:cNvPr>
              <p:cNvSpPr/>
              <p:nvPr/>
            </p:nvSpPr>
            <p:spPr>
              <a:xfrm>
                <a:off x="1629247" y="2335877"/>
                <a:ext cx="214292" cy="398664"/>
              </a:xfrm>
              <a:prstGeom prst="downArrow">
                <a:avLst/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68" name="矩形: 圆角 67">
                <a:extLst>
                  <a:ext uri="{FF2B5EF4-FFF2-40B4-BE49-F238E27FC236}">
                    <a16:creationId xmlns:a16="http://schemas.microsoft.com/office/drawing/2014/main" id="{957F6FBD-A941-3E51-A592-ECE12AEBD4A7}"/>
                  </a:ext>
                </a:extLst>
              </p:cNvPr>
              <p:cNvSpPr/>
              <p:nvPr/>
            </p:nvSpPr>
            <p:spPr>
              <a:xfrm>
                <a:off x="705871" y="1854876"/>
                <a:ext cx="2061045" cy="501681"/>
              </a:xfrm>
              <a:prstGeom prst="round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dirty="0">
                    <a:latin typeface="+mn-ea"/>
                  </a:rPr>
                  <a:t>单击此处添加文字</a:t>
                </a:r>
              </a:p>
            </p:txBody>
          </p:sp>
          <p:sp>
            <p:nvSpPr>
              <p:cNvPr id="71" name="箭头: 下 70">
                <a:extLst>
                  <a:ext uri="{FF2B5EF4-FFF2-40B4-BE49-F238E27FC236}">
                    <a16:creationId xmlns:a16="http://schemas.microsoft.com/office/drawing/2014/main" id="{26F0A63D-169A-4370-D5D0-DE434F0A4D46}"/>
                  </a:ext>
                </a:extLst>
              </p:cNvPr>
              <p:cNvSpPr/>
              <p:nvPr/>
            </p:nvSpPr>
            <p:spPr>
              <a:xfrm>
                <a:off x="1629247" y="4119763"/>
                <a:ext cx="214292" cy="398664"/>
              </a:xfrm>
              <a:prstGeom prst="downArrow">
                <a:avLst/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72" name="矩形: 圆角 71">
                <a:extLst>
                  <a:ext uri="{FF2B5EF4-FFF2-40B4-BE49-F238E27FC236}">
                    <a16:creationId xmlns:a16="http://schemas.microsoft.com/office/drawing/2014/main" id="{5CFA573D-1E78-B134-1789-D189F020A1BF}"/>
                  </a:ext>
                </a:extLst>
              </p:cNvPr>
              <p:cNvSpPr/>
              <p:nvPr/>
            </p:nvSpPr>
            <p:spPr>
              <a:xfrm>
                <a:off x="705871" y="3638762"/>
                <a:ext cx="2061045" cy="501681"/>
              </a:xfrm>
              <a:prstGeom prst="round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dirty="0">
                    <a:latin typeface="+mn-ea"/>
                  </a:rPr>
                  <a:t>单击此处添加文字</a:t>
                </a:r>
              </a:p>
            </p:txBody>
          </p:sp>
          <p:sp>
            <p:nvSpPr>
              <p:cNvPr id="73" name="箭头: 下 72">
                <a:extLst>
                  <a:ext uri="{FF2B5EF4-FFF2-40B4-BE49-F238E27FC236}">
                    <a16:creationId xmlns:a16="http://schemas.microsoft.com/office/drawing/2014/main" id="{CA9F7EF7-53C9-184A-BAED-6ED9E029D02F}"/>
                  </a:ext>
                </a:extLst>
              </p:cNvPr>
              <p:cNvSpPr/>
              <p:nvPr/>
            </p:nvSpPr>
            <p:spPr>
              <a:xfrm>
                <a:off x="1629247" y="5011706"/>
                <a:ext cx="214292" cy="398664"/>
              </a:xfrm>
              <a:prstGeom prst="downArrow">
                <a:avLst/>
              </a:prstGeom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n-ea"/>
                </a:endParaRPr>
              </a:p>
            </p:txBody>
          </p:sp>
          <p:sp>
            <p:nvSpPr>
              <p:cNvPr id="74" name="矩形: 圆角 73">
                <a:extLst>
                  <a:ext uri="{FF2B5EF4-FFF2-40B4-BE49-F238E27FC236}">
                    <a16:creationId xmlns:a16="http://schemas.microsoft.com/office/drawing/2014/main" id="{441D7664-F55C-43CF-2B71-4AE0841BA16B}"/>
                  </a:ext>
                </a:extLst>
              </p:cNvPr>
              <p:cNvSpPr/>
              <p:nvPr/>
            </p:nvSpPr>
            <p:spPr>
              <a:xfrm>
                <a:off x="705871" y="4530705"/>
                <a:ext cx="2061045" cy="501681"/>
              </a:xfrm>
              <a:prstGeom prst="round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dirty="0">
                    <a:latin typeface="+mn-ea"/>
                  </a:rPr>
                  <a:t>单击此处添加文字</a:t>
                </a:r>
              </a:p>
            </p:txBody>
          </p:sp>
          <p:sp>
            <p:nvSpPr>
              <p:cNvPr id="76" name="矩形: 圆角 75">
                <a:extLst>
                  <a:ext uri="{FF2B5EF4-FFF2-40B4-BE49-F238E27FC236}">
                    <a16:creationId xmlns:a16="http://schemas.microsoft.com/office/drawing/2014/main" id="{CE5DA477-BEAF-E8E1-2399-213C7C3B84F0}"/>
                  </a:ext>
                </a:extLst>
              </p:cNvPr>
              <p:cNvSpPr/>
              <p:nvPr/>
            </p:nvSpPr>
            <p:spPr>
              <a:xfrm>
                <a:off x="705871" y="5422650"/>
                <a:ext cx="2061045" cy="501681"/>
              </a:xfrm>
              <a:prstGeom prst="round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dirty="0">
                    <a:latin typeface="+mn-ea"/>
                  </a:rPr>
                  <a:t>单击此处添加文字</a:t>
                </a:r>
              </a:p>
            </p:txBody>
          </p:sp>
        </p:grp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4106F385-5300-DA7A-0871-BFE3CD738D13}"/>
              </a:ext>
            </a:extLst>
          </p:cNvPr>
          <p:cNvGrpSpPr/>
          <p:nvPr/>
        </p:nvGrpSpPr>
        <p:grpSpPr>
          <a:xfrm>
            <a:off x="546822" y="937549"/>
            <a:ext cx="11098355" cy="686170"/>
            <a:chOff x="407988" y="1030148"/>
            <a:chExt cx="11098355" cy="686170"/>
          </a:xfrm>
        </p:grpSpPr>
        <p:sp>
          <p:nvSpPr>
            <p:cNvPr id="88" name="Rounded Rectangle 64++">
              <a:extLst>
                <a:ext uri="{FF2B5EF4-FFF2-40B4-BE49-F238E27FC236}">
                  <a16:creationId xmlns:a16="http://schemas.microsoft.com/office/drawing/2014/main" id="{65CA4010-6B2F-0CC6-23AC-12F03A49F17C}"/>
                </a:ext>
              </a:extLst>
            </p:cNvPr>
            <p:cNvSpPr/>
            <p:nvPr/>
          </p:nvSpPr>
          <p:spPr>
            <a:xfrm>
              <a:off x="407988" y="1030148"/>
              <a:ext cx="11098355" cy="686170"/>
            </a:xfrm>
            <a:prstGeom prst="roundRect">
              <a:avLst>
                <a:gd name="adj" fmla="val 8187"/>
              </a:avLst>
            </a:prstGeom>
            <a:gradFill flip="none" rotWithShape="1">
              <a:gsLst>
                <a:gs pos="47000">
                  <a:schemeClr val="accent1">
                    <a:lumMod val="75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9" name="标题 1">
              <a:extLst>
                <a:ext uri="{FF2B5EF4-FFF2-40B4-BE49-F238E27FC236}">
                  <a16:creationId xmlns:a16="http://schemas.microsoft.com/office/drawing/2014/main" id="{3C3D5891-C55C-07CA-1625-99CFB48F1C53}"/>
                </a:ext>
              </a:extLst>
            </p:cNvPr>
            <p:cNvSpPr txBox="1">
              <a:spLocks/>
            </p:cNvSpPr>
            <p:nvPr/>
          </p:nvSpPr>
          <p:spPr>
            <a:xfrm>
              <a:off x="5249280" y="1157757"/>
              <a:ext cx="1415772" cy="430952"/>
            </a:xfrm>
            <a:prstGeom prst="rect">
              <a:avLst/>
            </a:prstGeom>
          </p:spPr>
          <p:txBody>
            <a:bodyPr vert="horz" wrap="non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800" kern="120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24000">
                        <a:schemeClr val="accent1">
                          <a:lumMod val="75000"/>
                        </a:schemeClr>
                      </a:gs>
                    </a:gsLst>
                    <a:lin ang="2700000" scaled="0"/>
                  </a:gra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</a:rPr>
                <a:t>事件流程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1243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0B274C59-0E3D-9702-EC1B-EE5FEAAFA648}"/>
              </a:ext>
            </a:extLst>
          </p:cNvPr>
          <p:cNvGrpSpPr/>
          <p:nvPr/>
        </p:nvGrpSpPr>
        <p:grpSpPr>
          <a:xfrm>
            <a:off x="603002" y="1495304"/>
            <a:ext cx="3599264" cy="3719738"/>
            <a:chOff x="519392" y="2038051"/>
            <a:chExt cx="3599264" cy="3719738"/>
          </a:xfrm>
        </p:grpSpPr>
        <p:sp>
          <p:nvSpPr>
            <p:cNvPr id="40" name="1">
              <a:extLst>
                <a:ext uri="{FF2B5EF4-FFF2-40B4-BE49-F238E27FC236}">
                  <a16:creationId xmlns:a16="http://schemas.microsoft.com/office/drawing/2014/main" id="{734E429D-7979-5ED0-86C3-D5A01705BDD2}"/>
                </a:ext>
              </a:extLst>
            </p:cNvPr>
            <p:cNvSpPr txBox="1"/>
            <p:nvPr/>
          </p:nvSpPr>
          <p:spPr>
            <a:xfrm>
              <a:off x="519392" y="2548641"/>
              <a:ext cx="3599264" cy="32091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lnSpc>
                  <a:spcPct val="130000"/>
                </a:lnSpc>
                <a:spcBef>
                  <a:spcPts val="1000"/>
                </a:spcBef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单击此处输入你的正文，根据需要可增减文字，以便观者可以准确理解您所传达的信息</a:t>
              </a:r>
              <a:endPara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+mn-ea"/>
                <a:sym typeface="+mn-lt"/>
              </a:endParaRPr>
            </a:p>
            <a:p>
              <a:pPr lvl="0" algn="just">
                <a:lnSpc>
                  <a:spcPct val="130000"/>
                </a:lnSpc>
                <a:spcBef>
                  <a:spcPts val="1000"/>
                </a:spcBef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单击此处输入你的正文，根据需要可增减文字，以便观者可以准确理解您所传达的信息</a:t>
              </a:r>
            </a:p>
            <a:p>
              <a:pPr algn="just">
                <a:lnSpc>
                  <a:spcPct val="130000"/>
                </a:lnSpc>
                <a:spcBef>
                  <a:spcPts val="1000"/>
                </a:spcBef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单击此处输入你的正文，根据需要可增减文字，以便观者可以准确理解您所传达的信息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F4D9601B-FC84-0614-5E95-708539525027}"/>
                </a:ext>
              </a:extLst>
            </p:cNvPr>
            <p:cNvGrpSpPr/>
            <p:nvPr/>
          </p:nvGrpSpPr>
          <p:grpSpPr>
            <a:xfrm>
              <a:off x="605430" y="2038051"/>
              <a:ext cx="2307958" cy="469344"/>
              <a:chOff x="605430" y="2038051"/>
              <a:chExt cx="2307958" cy="469344"/>
            </a:xfrm>
          </p:grpSpPr>
          <p:sp>
            <p:nvSpPr>
              <p:cNvPr id="37" name="1">
                <a:extLst>
                  <a:ext uri="{FF2B5EF4-FFF2-40B4-BE49-F238E27FC236}">
                    <a16:creationId xmlns:a16="http://schemas.microsoft.com/office/drawing/2014/main" id="{BE969867-49D8-691A-9272-85DC7F76739F}"/>
                  </a:ext>
                </a:extLst>
              </p:cNvPr>
              <p:cNvSpPr txBox="1"/>
              <p:nvPr/>
            </p:nvSpPr>
            <p:spPr>
              <a:xfrm>
                <a:off x="605430" y="2040261"/>
                <a:ext cx="2307958" cy="461665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100000">
                    <a:schemeClr val="accent1">
                      <a:lumMod val="90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6810" tIns="38405" rIns="76810" bIns="38405" rtlCol="0" anchor="ctr"/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defRPr sz="2016" b="1">
                    <a:solidFill>
                      <a:prstClr val="white"/>
                    </a:solidFill>
                    <a:cs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latin typeface="+mn-ea"/>
                  <a:sym typeface="+mn-lt"/>
                </a:endParaRPr>
              </a:p>
            </p:txBody>
          </p:sp>
          <p:sp>
            <p:nvSpPr>
              <p:cNvPr id="43" name="1">
                <a:extLst>
                  <a:ext uri="{FF2B5EF4-FFF2-40B4-BE49-F238E27FC236}">
                    <a16:creationId xmlns:a16="http://schemas.microsoft.com/office/drawing/2014/main" id="{5AA89199-F650-7BAB-6B40-E3BCD311DA76}"/>
                  </a:ext>
                </a:extLst>
              </p:cNvPr>
              <p:cNvSpPr txBox="1"/>
              <p:nvPr/>
            </p:nvSpPr>
            <p:spPr>
              <a:xfrm>
                <a:off x="826275" y="2038051"/>
                <a:ext cx="1866268" cy="469344"/>
              </a:xfrm>
              <a:prstGeom prst="parallelogram">
                <a:avLst/>
              </a:prstGeom>
              <a:noFill/>
              <a:effectLst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R="0" lvl="0" indent="0" algn="ctr" fontAlgn="auto">
                  <a:spcBef>
                    <a:spcPts val="500"/>
                  </a:spcBef>
                  <a:buClrTx/>
                  <a:buSzTx/>
                  <a:buFontTx/>
                  <a:buNone/>
                  <a:tabLst/>
                  <a:defRPr sz="2222" b="1"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100000">
                          <a:schemeClr val="bg1"/>
                        </a:gs>
                      </a:gsLst>
                      <a:lin ang="16200000" scaled="1"/>
                      <a:tileRect/>
                    </a:gradFill>
                    <a:effectLst>
                      <a:outerShdw blurRad="102616" dist="243713" dir="5400000" sx="92000" sy="92000" algn="t" rotWithShape="0">
                        <a:schemeClr val="accent1">
                          <a:alpha val="40000"/>
                        </a:schemeClr>
                      </a:outerShdw>
                    </a:effectLst>
                    <a:cs typeface="+mn-ea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r>
                  <a:rPr lang="zh-CN" altLang="en-US" sz="2400" dirty="0">
                    <a:gradFill flip="none" rotWithShape="1">
                      <a:gsLst>
                        <a:gs pos="0">
                          <a:schemeClr val="accent2">
                            <a:lumMod val="20000"/>
                            <a:lumOff val="80000"/>
                          </a:schemeClr>
                        </a:gs>
                        <a:gs pos="100000">
                          <a:schemeClr val="bg1"/>
                        </a:gs>
                      </a:gsLst>
                      <a:lin ang="16200000" scaled="1"/>
                      <a:tileRect/>
                    </a:gradFill>
                    <a:effectLst>
                      <a:outerShdw blurRad="102616" dist="243713" dir="5400000" sx="92000" sy="92000" algn="t" rotWithShape="0">
                        <a:schemeClr val="accent2">
                          <a:alpha val="40000"/>
                        </a:schemeClr>
                      </a:outerShdw>
                    </a:effectLst>
                    <a:latin typeface="+mn-ea"/>
                    <a:sym typeface="+mn-lt"/>
                  </a:rPr>
                  <a:t>添加标题</a:t>
                </a: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8E0C375-C4FA-FFA2-709C-8683F897C0F1}"/>
              </a:ext>
            </a:extLst>
          </p:cNvPr>
          <p:cNvGrpSpPr/>
          <p:nvPr/>
        </p:nvGrpSpPr>
        <p:grpSpPr>
          <a:xfrm>
            <a:off x="7875173" y="4033257"/>
            <a:ext cx="3713824" cy="1899258"/>
            <a:chOff x="7791563" y="4033257"/>
            <a:chExt cx="3713824" cy="1899258"/>
          </a:xfrm>
        </p:grpSpPr>
        <p:sp>
          <p:nvSpPr>
            <p:cNvPr id="42" name="1">
              <a:extLst>
                <a:ext uri="{FF2B5EF4-FFF2-40B4-BE49-F238E27FC236}">
                  <a16:creationId xmlns:a16="http://schemas.microsoft.com/office/drawing/2014/main" id="{58CB009A-9AE3-6BE6-6C97-428AA49323DF}"/>
                </a:ext>
              </a:extLst>
            </p:cNvPr>
            <p:cNvSpPr txBox="1">
              <a:spLocks/>
            </p:cNvSpPr>
            <p:nvPr/>
          </p:nvSpPr>
          <p:spPr>
            <a:xfrm>
              <a:off x="7791563" y="4580285"/>
              <a:ext cx="3713824" cy="13522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just">
                <a:lnSpc>
                  <a:spcPct val="130000"/>
                </a:lnSpc>
                <a:spcBef>
                  <a:spcPts val="1000"/>
                </a:spcBef>
                <a:defRPr sz="160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</a:defRPr>
              </a:lvl1pPr>
            </a:lstStyle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单击此处输入你的正文，根据需要可增减文字，以便观者可以准确理解您所传达的信息单击此处输入你的正文，根据需要可增减文字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932D519B-9723-AA05-FAC0-0144D4EF48A8}"/>
                </a:ext>
              </a:extLst>
            </p:cNvPr>
            <p:cNvGrpSpPr/>
            <p:nvPr/>
          </p:nvGrpSpPr>
          <p:grpSpPr>
            <a:xfrm>
              <a:off x="9132113" y="4033257"/>
              <a:ext cx="2307958" cy="497957"/>
              <a:chOff x="9132113" y="4033257"/>
              <a:chExt cx="2307958" cy="497957"/>
            </a:xfrm>
          </p:grpSpPr>
          <p:sp>
            <p:nvSpPr>
              <p:cNvPr id="39" name="1">
                <a:extLst>
                  <a:ext uri="{FF2B5EF4-FFF2-40B4-BE49-F238E27FC236}">
                    <a16:creationId xmlns:a16="http://schemas.microsoft.com/office/drawing/2014/main" id="{898A9AA0-ABF3-A1E4-50F0-911959315BEA}"/>
                  </a:ext>
                </a:extLst>
              </p:cNvPr>
              <p:cNvSpPr txBox="1"/>
              <p:nvPr/>
            </p:nvSpPr>
            <p:spPr>
              <a:xfrm>
                <a:off x="9132113" y="4033257"/>
                <a:ext cx="2307958" cy="497957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100000">
                    <a:schemeClr val="accent1">
                      <a:lumMod val="90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6810" tIns="38405" rIns="76810" bIns="38405" rtlCol="0" anchor="ctr"/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defRPr sz="2016" b="1">
                    <a:solidFill>
                      <a:prstClr val="white"/>
                    </a:solidFill>
                    <a:cs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latin typeface="+mn-ea"/>
                  <a:sym typeface="+mn-lt"/>
                </a:endParaRPr>
              </a:p>
            </p:txBody>
          </p:sp>
          <p:sp>
            <p:nvSpPr>
              <p:cNvPr id="45" name="文本框">
                <a:extLst>
                  <a:ext uri="{FF2B5EF4-FFF2-40B4-BE49-F238E27FC236}">
                    <a16:creationId xmlns:a16="http://schemas.microsoft.com/office/drawing/2014/main" id="{9481A1BC-7E05-B8CB-CC9C-263C5C5E399A}"/>
                  </a:ext>
                </a:extLst>
              </p:cNvPr>
              <p:cNvSpPr txBox="1"/>
              <p:nvPr/>
            </p:nvSpPr>
            <p:spPr>
              <a:xfrm>
                <a:off x="9352958" y="4049193"/>
                <a:ext cx="1866268" cy="469344"/>
              </a:xfrm>
              <a:prstGeom prst="parallelogram">
                <a:avLst/>
              </a:prstGeom>
              <a:noFill/>
              <a:effectLst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R="0" lvl="0" indent="0" algn="ctr" fontAlgn="auto">
                  <a:spcBef>
                    <a:spcPts val="500"/>
                  </a:spcBef>
                  <a:buClrTx/>
                  <a:buSzTx/>
                  <a:buFontTx/>
                  <a:buNone/>
                  <a:tabLst/>
                  <a:defRPr sz="2222" b="1"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100000">
                          <a:schemeClr val="bg1"/>
                        </a:gs>
                      </a:gsLst>
                      <a:lin ang="16200000" scaled="1"/>
                      <a:tileRect/>
                    </a:gradFill>
                    <a:effectLst>
                      <a:outerShdw blurRad="102616" dist="243713" dir="5400000" sx="92000" sy="92000" algn="t" rotWithShape="0">
                        <a:schemeClr val="accent1">
                          <a:alpha val="40000"/>
                        </a:schemeClr>
                      </a:outerShdw>
                    </a:effectLst>
                    <a:cs typeface="+mn-ea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r>
                  <a:rPr lang="zh-CN" altLang="en-US" sz="2400" dirty="0">
                    <a:gradFill flip="none" rotWithShape="1">
                      <a:gsLst>
                        <a:gs pos="0">
                          <a:schemeClr val="accent2">
                            <a:lumMod val="20000"/>
                            <a:lumOff val="80000"/>
                          </a:schemeClr>
                        </a:gs>
                        <a:gs pos="100000">
                          <a:schemeClr val="bg1"/>
                        </a:gs>
                      </a:gsLst>
                      <a:lin ang="16200000" scaled="1"/>
                      <a:tileRect/>
                    </a:gradFill>
                    <a:effectLst>
                      <a:outerShdw blurRad="102616" dist="243713" dir="5400000" sx="92000" sy="92000" algn="t" rotWithShape="0">
                        <a:schemeClr val="accent2">
                          <a:alpha val="40000"/>
                        </a:schemeClr>
                      </a:outerShdw>
                    </a:effectLst>
                    <a:latin typeface="+mn-ea"/>
                    <a:sym typeface="+mn-lt"/>
                  </a:rPr>
                  <a:t>添加标题</a:t>
                </a: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6ADA32E-6513-ACED-6F58-C360E3056464}"/>
              </a:ext>
            </a:extLst>
          </p:cNvPr>
          <p:cNvGrpSpPr/>
          <p:nvPr/>
        </p:nvGrpSpPr>
        <p:grpSpPr>
          <a:xfrm>
            <a:off x="4425638" y="1582757"/>
            <a:ext cx="3293641" cy="3218442"/>
            <a:chOff x="4342028" y="1582757"/>
            <a:chExt cx="3293641" cy="3218442"/>
          </a:xfrm>
        </p:grpSpPr>
        <p:sp>
          <p:nvSpPr>
            <p:cNvPr id="28" name="箭头">
              <a:extLst>
                <a:ext uri="{FF2B5EF4-FFF2-40B4-BE49-F238E27FC236}">
                  <a16:creationId xmlns:a16="http://schemas.microsoft.com/office/drawing/2014/main" id="{EFE83D2F-30D5-6AC4-CDA0-10EEC25EE672}"/>
                </a:ext>
              </a:extLst>
            </p:cNvPr>
            <p:cNvSpPr/>
            <p:nvPr/>
          </p:nvSpPr>
          <p:spPr>
            <a:xfrm>
              <a:off x="4409101" y="1916988"/>
              <a:ext cx="658734" cy="11771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6" h="21600" extrusionOk="0">
                  <a:moveTo>
                    <a:pt x="11264" y="0"/>
                  </a:moveTo>
                  <a:lnTo>
                    <a:pt x="10911" y="2751"/>
                  </a:lnTo>
                  <a:cubicBezTo>
                    <a:pt x="7798" y="3373"/>
                    <a:pt x="5199" y="4512"/>
                    <a:pt x="3372" y="5973"/>
                  </a:cubicBezTo>
                  <a:cubicBezTo>
                    <a:pt x="1218" y="7696"/>
                    <a:pt x="206" y="9800"/>
                    <a:pt x="486" y="11909"/>
                  </a:cubicBezTo>
                  <a:cubicBezTo>
                    <a:pt x="-544" y="14092"/>
                    <a:pt x="76" y="16425"/>
                    <a:pt x="2236" y="18329"/>
                  </a:cubicBezTo>
                  <a:cubicBezTo>
                    <a:pt x="3999" y="19882"/>
                    <a:pt x="6700" y="21067"/>
                    <a:pt x="9958" y="21600"/>
                  </a:cubicBezTo>
                  <a:lnTo>
                    <a:pt x="11799" y="18400"/>
                  </a:lnTo>
                  <a:cubicBezTo>
                    <a:pt x="11071" y="18393"/>
                    <a:pt x="10347" y="18335"/>
                    <a:pt x="9645" y="18224"/>
                  </a:cubicBezTo>
                  <a:cubicBezTo>
                    <a:pt x="6756" y="17763"/>
                    <a:pt x="4559" y="16537"/>
                    <a:pt x="3013" y="15121"/>
                  </a:cubicBezTo>
                  <a:cubicBezTo>
                    <a:pt x="1926" y="14126"/>
                    <a:pt x="1158" y="13021"/>
                    <a:pt x="721" y="11857"/>
                  </a:cubicBezTo>
                  <a:cubicBezTo>
                    <a:pt x="1499" y="10633"/>
                    <a:pt x="2660" y="9521"/>
                    <a:pt x="4148" y="8585"/>
                  </a:cubicBezTo>
                  <a:cubicBezTo>
                    <a:pt x="5840" y="7522"/>
                    <a:pt x="7972" y="6668"/>
                    <a:pt x="10468" y="6266"/>
                  </a:cubicBezTo>
                  <a:lnTo>
                    <a:pt x="10128" y="8919"/>
                  </a:lnTo>
                  <a:lnTo>
                    <a:pt x="21056" y="3470"/>
                  </a:lnTo>
                  <a:lnTo>
                    <a:pt x="11264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810" tIns="38405" rIns="76810" bIns="38405" rtlCol="0" anchor="ctr"/>
            <a:lstStyle/>
            <a:p>
              <a:pPr algn="ctr">
                <a:lnSpc>
                  <a:spcPct val="120000"/>
                </a:lnSpc>
              </a:pPr>
              <a:endParaRPr sz="2016" b="1">
                <a:solidFill>
                  <a:prstClr val="white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29" name="箭头">
              <a:extLst>
                <a:ext uri="{FF2B5EF4-FFF2-40B4-BE49-F238E27FC236}">
                  <a16:creationId xmlns:a16="http://schemas.microsoft.com/office/drawing/2014/main" id="{0079BE84-6CF4-67DB-E0FC-5F890A416DFC}"/>
                </a:ext>
              </a:extLst>
            </p:cNvPr>
            <p:cNvSpPr/>
            <p:nvPr/>
          </p:nvSpPr>
          <p:spPr>
            <a:xfrm>
              <a:off x="5625626" y="4143881"/>
              <a:ext cx="1032124" cy="657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0" h="21557" extrusionOk="0">
                  <a:moveTo>
                    <a:pt x="431" y="21047"/>
                  </a:moveTo>
                  <a:lnTo>
                    <a:pt x="3104" y="18523"/>
                  </a:lnTo>
                  <a:cubicBezTo>
                    <a:pt x="4836" y="20502"/>
                    <a:pt x="6854" y="21519"/>
                    <a:pt x="8884" y="21556"/>
                  </a:cubicBezTo>
                  <a:cubicBezTo>
                    <a:pt x="11277" y="21600"/>
                    <a:pt x="13598" y="20293"/>
                    <a:pt x="15443" y="17896"/>
                  </a:cubicBezTo>
                  <a:cubicBezTo>
                    <a:pt x="17844" y="16524"/>
                    <a:pt x="19770" y="13611"/>
                    <a:pt x="20727" y="9845"/>
                  </a:cubicBezTo>
                  <a:cubicBezTo>
                    <a:pt x="21508" y="6770"/>
                    <a:pt x="21600" y="3285"/>
                    <a:pt x="20882" y="0"/>
                  </a:cubicBezTo>
                  <a:lnTo>
                    <a:pt x="17239" y="1734"/>
                  </a:lnTo>
                  <a:cubicBezTo>
                    <a:pt x="17503" y="2353"/>
                    <a:pt x="17720" y="3020"/>
                    <a:pt x="17877" y="3725"/>
                  </a:cubicBezTo>
                  <a:cubicBezTo>
                    <a:pt x="18525" y="6625"/>
                    <a:pt x="18207" y="9729"/>
                    <a:pt x="17473" y="12480"/>
                  </a:cubicBezTo>
                  <a:cubicBezTo>
                    <a:pt x="16957" y="14414"/>
                    <a:pt x="16221" y="16192"/>
                    <a:pt x="15308" y="17752"/>
                  </a:cubicBezTo>
                  <a:cubicBezTo>
                    <a:pt x="13887" y="18353"/>
                    <a:pt x="12428" y="18518"/>
                    <a:pt x="11010" y="18226"/>
                  </a:cubicBezTo>
                  <a:cubicBezTo>
                    <a:pt x="9399" y="17894"/>
                    <a:pt x="7817" y="16978"/>
                    <a:pt x="6518" y="15293"/>
                  </a:cubicBezTo>
                  <a:lnTo>
                    <a:pt x="9097" y="12858"/>
                  </a:lnTo>
                  <a:lnTo>
                    <a:pt x="0" y="9259"/>
                  </a:lnTo>
                  <a:lnTo>
                    <a:pt x="431" y="21047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810" tIns="38405" rIns="76810" bIns="38405" rtlCol="0" anchor="ctr"/>
            <a:lstStyle/>
            <a:p>
              <a:pPr algn="ctr">
                <a:lnSpc>
                  <a:spcPct val="120000"/>
                </a:lnSpc>
              </a:pPr>
              <a:endParaRPr sz="2016" b="1" dirty="0">
                <a:solidFill>
                  <a:prstClr val="white"/>
                </a:solidFill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30" name="任意多边形: 形状 48">
              <a:extLst>
                <a:ext uri="{FF2B5EF4-FFF2-40B4-BE49-F238E27FC236}">
                  <a16:creationId xmlns:a16="http://schemas.microsoft.com/office/drawing/2014/main" id="{99E43DA8-351E-CDC6-AD29-A5E3AB896C2E}"/>
                </a:ext>
              </a:extLst>
            </p:cNvPr>
            <p:cNvSpPr/>
            <p:nvPr/>
          </p:nvSpPr>
          <p:spPr>
            <a:xfrm>
              <a:off x="6543443" y="1914417"/>
              <a:ext cx="1092226" cy="8414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76" extrusionOk="0">
                  <a:moveTo>
                    <a:pt x="21600" y="15559"/>
                  </a:moveTo>
                  <a:lnTo>
                    <a:pt x="18889" y="14008"/>
                  </a:lnTo>
                  <a:cubicBezTo>
                    <a:pt x="18917" y="11412"/>
                    <a:pt x="18314" y="8955"/>
                    <a:pt x="17220" y="6918"/>
                  </a:cubicBezTo>
                  <a:cubicBezTo>
                    <a:pt x="15931" y="4516"/>
                    <a:pt x="14014" y="2781"/>
                    <a:pt x="11819" y="1998"/>
                  </a:cubicBezTo>
                  <a:cubicBezTo>
                    <a:pt x="9826" y="212"/>
                    <a:pt x="7332" y="-424"/>
                    <a:pt x="4948" y="281"/>
                  </a:cubicBezTo>
                  <a:cubicBezTo>
                    <a:pt x="3001" y="857"/>
                    <a:pt x="1229" y="2299"/>
                    <a:pt x="0" y="4460"/>
                  </a:cubicBezTo>
                  <a:lnTo>
                    <a:pt x="2852" y="7324"/>
                  </a:lnTo>
                  <a:cubicBezTo>
                    <a:pt x="3013" y="6788"/>
                    <a:pt x="3224" y="6279"/>
                    <a:pt x="3486" y="5813"/>
                  </a:cubicBezTo>
                  <a:cubicBezTo>
                    <a:pt x="4563" y="3891"/>
                    <a:pt x="6271" y="2841"/>
                    <a:pt x="8032" y="2361"/>
                  </a:cubicBezTo>
                  <a:cubicBezTo>
                    <a:pt x="9270" y="2024"/>
                    <a:pt x="10551" y="1974"/>
                    <a:pt x="11823" y="2197"/>
                  </a:cubicBezTo>
                  <a:cubicBezTo>
                    <a:pt x="12897" y="3346"/>
                    <a:pt x="13778" y="4727"/>
                    <a:pt x="14411" y="6267"/>
                  </a:cubicBezTo>
                  <a:cubicBezTo>
                    <a:pt x="15130" y="8017"/>
                    <a:pt x="15544" y="9995"/>
                    <a:pt x="15423" y="12031"/>
                  </a:cubicBezTo>
                  <a:lnTo>
                    <a:pt x="12807" y="10535"/>
                  </a:lnTo>
                  <a:lnTo>
                    <a:pt x="16013" y="21176"/>
                  </a:lnTo>
                  <a:lnTo>
                    <a:pt x="21600" y="15559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10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6810" tIns="38405" rIns="76810" bIns="38405" rtlCol="0" anchor="ctr"/>
            <a:lstStyle/>
            <a:p>
              <a:pPr algn="ctr">
                <a:lnSpc>
                  <a:spcPct val="120000"/>
                </a:lnSpc>
              </a:pPr>
              <a:endParaRPr sz="2016" b="1" dirty="0">
                <a:solidFill>
                  <a:prstClr val="white"/>
                </a:solidFill>
                <a:latin typeface="+mn-ea"/>
                <a:cs typeface="+mn-ea"/>
                <a:sym typeface="+mn-lt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77E66315-8DC8-5365-FF92-4DE33340ED68}"/>
                </a:ext>
              </a:extLst>
            </p:cNvPr>
            <p:cNvGrpSpPr/>
            <p:nvPr/>
          </p:nvGrpSpPr>
          <p:grpSpPr>
            <a:xfrm>
              <a:off x="4342028" y="2761739"/>
              <a:ext cx="1568534" cy="1628270"/>
              <a:chOff x="4342028" y="2761739"/>
              <a:chExt cx="1568534" cy="1628270"/>
            </a:xfrm>
          </p:grpSpPr>
          <p:sp>
            <p:nvSpPr>
              <p:cNvPr id="33" name="任意多边形: 形状 48">
                <a:extLst>
                  <a:ext uri="{FF2B5EF4-FFF2-40B4-BE49-F238E27FC236}">
                    <a16:creationId xmlns:a16="http://schemas.microsoft.com/office/drawing/2014/main" id="{6B27FAA0-3C27-F5B9-F6ED-35AA4BE43CFA}"/>
                  </a:ext>
                </a:extLst>
              </p:cNvPr>
              <p:cNvSpPr/>
              <p:nvPr/>
            </p:nvSpPr>
            <p:spPr>
              <a:xfrm>
                <a:off x="4342028" y="2761739"/>
                <a:ext cx="1568534" cy="1628270"/>
              </a:xfrm>
              <a:custGeom>
                <a:avLst/>
                <a:gdLst>
                  <a:gd name="connsiteX0" fmla="*/ 814135 w 1568534"/>
                  <a:gd name="connsiteY0" fmla="*/ 0 h 1628270"/>
                  <a:gd name="connsiteX1" fmla="*/ 840220 w 1568534"/>
                  <a:gd name="connsiteY1" fmla="*/ 2630 h 1628270"/>
                  <a:gd name="connsiteX2" fmla="*/ 856427 w 1568534"/>
                  <a:gd name="connsiteY2" fmla="*/ 42520 h 1628270"/>
                  <a:gd name="connsiteX3" fmla="*/ 1467048 w 1568534"/>
                  <a:gd name="connsiteY3" fmla="*/ 502635 h 1628270"/>
                  <a:gd name="connsiteX4" fmla="*/ 1568533 w 1568534"/>
                  <a:gd name="connsiteY4" fmla="*/ 508825 h 1628270"/>
                  <a:gd name="connsiteX5" fmla="*/ 1568534 w 1568534"/>
                  <a:gd name="connsiteY5" fmla="*/ 508827 h 1628270"/>
                  <a:gd name="connsiteX6" fmla="*/ 1549859 w 1568534"/>
                  <a:gd name="connsiteY6" fmla="*/ 507688 h 1628270"/>
                  <a:gd name="connsiteX7" fmla="*/ 1531250 w 1568534"/>
                  <a:gd name="connsiteY7" fmla="*/ 558531 h 1628270"/>
                  <a:gd name="connsiteX8" fmla="*/ 1494642 w 1568534"/>
                  <a:gd name="connsiteY8" fmla="*/ 800670 h 1628270"/>
                  <a:gd name="connsiteX9" fmla="*/ 1558632 w 1568534"/>
                  <a:gd name="connsiteY9" fmla="*/ 1117621 h 1628270"/>
                  <a:gd name="connsiteX10" fmla="*/ 1564881 w 1568534"/>
                  <a:gd name="connsiteY10" fmla="*/ 1129134 h 1628270"/>
                  <a:gd name="connsiteX11" fmla="*/ 1564291 w 1568534"/>
                  <a:gd name="connsiteY11" fmla="*/ 1131033 h 1628270"/>
                  <a:gd name="connsiteX12" fmla="*/ 814135 w 1568534"/>
                  <a:gd name="connsiteY12" fmla="*/ 1628270 h 1628270"/>
                  <a:gd name="connsiteX13" fmla="*/ 0 w 1568534"/>
                  <a:gd name="connsiteY13" fmla="*/ 814135 h 1628270"/>
                  <a:gd name="connsiteX14" fmla="*/ 814135 w 1568534"/>
                  <a:gd name="connsiteY14" fmla="*/ 0 h 1628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68534" h="1628270">
                    <a:moveTo>
                      <a:pt x="814135" y="0"/>
                    </a:moveTo>
                    <a:lnTo>
                      <a:pt x="840220" y="2630"/>
                    </a:lnTo>
                    <a:lnTo>
                      <a:pt x="856427" y="42520"/>
                    </a:lnTo>
                    <a:cubicBezTo>
                      <a:pt x="975202" y="297199"/>
                      <a:pt x="1208953" y="461569"/>
                      <a:pt x="1467048" y="502635"/>
                    </a:cubicBezTo>
                    <a:lnTo>
                      <a:pt x="1568533" y="508825"/>
                    </a:lnTo>
                    <a:lnTo>
                      <a:pt x="1568534" y="508827"/>
                    </a:lnTo>
                    <a:lnTo>
                      <a:pt x="1549859" y="507688"/>
                    </a:lnTo>
                    <a:lnTo>
                      <a:pt x="1531250" y="558531"/>
                    </a:lnTo>
                    <a:cubicBezTo>
                      <a:pt x="1507459" y="635023"/>
                      <a:pt x="1494642" y="716350"/>
                      <a:pt x="1494642" y="800670"/>
                    </a:cubicBezTo>
                    <a:cubicBezTo>
                      <a:pt x="1494642" y="913097"/>
                      <a:pt x="1517427" y="1020203"/>
                      <a:pt x="1558632" y="1117621"/>
                    </a:cubicBezTo>
                    <a:lnTo>
                      <a:pt x="1564881" y="1129134"/>
                    </a:lnTo>
                    <a:lnTo>
                      <a:pt x="1564291" y="1131033"/>
                    </a:lnTo>
                    <a:cubicBezTo>
                      <a:pt x="1440699" y="1423238"/>
                      <a:pt x="1151361" y="1628270"/>
                      <a:pt x="814135" y="1628270"/>
                    </a:cubicBezTo>
                    <a:cubicBezTo>
                      <a:pt x="364501" y="1628270"/>
                      <a:pt x="0" y="1263769"/>
                      <a:pt x="0" y="814135"/>
                    </a:cubicBezTo>
                    <a:cubicBezTo>
                      <a:pt x="0" y="364501"/>
                      <a:pt x="364501" y="0"/>
                      <a:pt x="814135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100000">
                    <a:schemeClr val="accent1">
                      <a:lumMod val="90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6810" tIns="38405" rIns="76810" bIns="38405" rtlCol="0" anchor="ctr"/>
              <a:lstStyle/>
              <a:p>
                <a:pPr algn="ctr">
                  <a:lnSpc>
                    <a:spcPct val="120000"/>
                  </a:lnSpc>
                </a:pPr>
                <a:endParaRPr sz="2016" b="1" dirty="0">
                  <a:solidFill>
                    <a:prstClr val="white"/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图形 78">
                <a:extLst>
                  <a:ext uri="{FF2B5EF4-FFF2-40B4-BE49-F238E27FC236}">
                    <a16:creationId xmlns:a16="http://schemas.microsoft.com/office/drawing/2014/main" id="{4425AFA8-0674-2A4A-58F1-2EF885803A9C}"/>
                  </a:ext>
                </a:extLst>
              </p:cNvPr>
              <p:cNvSpPr/>
              <p:nvPr/>
            </p:nvSpPr>
            <p:spPr>
              <a:xfrm>
                <a:off x="4840525" y="3262981"/>
                <a:ext cx="571540" cy="625786"/>
              </a:xfrm>
              <a:custGeom>
                <a:avLst/>
                <a:gdLst>
                  <a:gd name="connsiteX0" fmla="*/ 167730 w 344781"/>
                  <a:gd name="connsiteY0" fmla="*/ 20280 h 377506"/>
                  <a:gd name="connsiteX1" fmla="*/ 161307 w 344781"/>
                  <a:gd name="connsiteY1" fmla="*/ 17748 h 377506"/>
                  <a:gd name="connsiteX2" fmla="*/ 98497 w 344781"/>
                  <a:gd name="connsiteY2" fmla="*/ 981 h 377506"/>
                  <a:gd name="connsiteX3" fmla="*/ 75763 w 344781"/>
                  <a:gd name="connsiteY3" fmla="*/ 14004 h 377506"/>
                  <a:gd name="connsiteX4" fmla="*/ 993 w 344781"/>
                  <a:gd name="connsiteY4" fmla="*/ 324769 h 377506"/>
                  <a:gd name="connsiteX5" fmla="*/ 14138 w 344781"/>
                  <a:gd name="connsiteY5" fmla="*/ 347785 h 377506"/>
                  <a:gd name="connsiteX6" fmla="*/ 76935 w 344781"/>
                  <a:gd name="connsiteY6" fmla="*/ 364525 h 377506"/>
                  <a:gd name="connsiteX7" fmla="*/ 99841 w 344781"/>
                  <a:gd name="connsiteY7" fmla="*/ 351205 h 377506"/>
                  <a:gd name="connsiteX8" fmla="*/ 174638 w 344781"/>
                  <a:gd name="connsiteY8" fmla="*/ 40615 h 377506"/>
                  <a:gd name="connsiteX9" fmla="*/ 167755 w 344781"/>
                  <a:gd name="connsiteY9" fmla="*/ 20279 h 377506"/>
                  <a:gd name="connsiteX10" fmla="*/ 167741 w 344781"/>
                  <a:gd name="connsiteY10" fmla="*/ 20279 h 377506"/>
                  <a:gd name="connsiteX11" fmla="*/ 167730 w 344781"/>
                  <a:gd name="connsiteY11" fmla="*/ 20279 h 377506"/>
                  <a:gd name="connsiteX12" fmla="*/ 137213 w 344781"/>
                  <a:gd name="connsiteY12" fmla="*/ 128392 h 377506"/>
                  <a:gd name="connsiteX13" fmla="*/ 132756 w 344781"/>
                  <a:gd name="connsiteY13" fmla="*/ 135571 h 377506"/>
                  <a:gd name="connsiteX14" fmla="*/ 126655 w 344781"/>
                  <a:gd name="connsiteY14" fmla="*/ 137226 h 377506"/>
                  <a:gd name="connsiteX15" fmla="*/ 126144 w 344781"/>
                  <a:gd name="connsiteY15" fmla="*/ 137226 h 377506"/>
                  <a:gd name="connsiteX16" fmla="*/ 69179 w 344781"/>
                  <a:gd name="connsiteY16" fmla="*/ 121834 h 377506"/>
                  <a:gd name="connsiteX17" fmla="*/ 64560 w 344781"/>
                  <a:gd name="connsiteY17" fmla="*/ 117201 h 377506"/>
                  <a:gd name="connsiteX18" fmla="*/ 63670 w 344781"/>
                  <a:gd name="connsiteY18" fmla="*/ 113189 h 377506"/>
                  <a:gd name="connsiteX19" fmla="*/ 64102 w 344781"/>
                  <a:gd name="connsiteY19" fmla="*/ 108960 h 377506"/>
                  <a:gd name="connsiteX20" fmla="*/ 68587 w 344781"/>
                  <a:gd name="connsiteY20" fmla="*/ 102078 h 377506"/>
                  <a:gd name="connsiteX21" fmla="*/ 75023 w 344781"/>
                  <a:gd name="connsiteY21" fmla="*/ 100152 h 377506"/>
                  <a:gd name="connsiteX22" fmla="*/ 131988 w 344781"/>
                  <a:gd name="connsiteY22" fmla="*/ 115559 h 377506"/>
                  <a:gd name="connsiteX23" fmla="*/ 132284 w 344781"/>
                  <a:gd name="connsiteY23" fmla="*/ 115559 h 377506"/>
                  <a:gd name="connsiteX24" fmla="*/ 133281 w 344781"/>
                  <a:gd name="connsiteY24" fmla="*/ 116219 h 377506"/>
                  <a:gd name="connsiteX25" fmla="*/ 136781 w 344781"/>
                  <a:gd name="connsiteY25" fmla="*/ 120339 h 377506"/>
                  <a:gd name="connsiteX26" fmla="*/ 137684 w 344781"/>
                  <a:gd name="connsiteY26" fmla="*/ 124165 h 377506"/>
                  <a:gd name="connsiteX27" fmla="*/ 137226 w 344781"/>
                  <a:gd name="connsiteY27" fmla="*/ 128419 h 377506"/>
                  <a:gd name="connsiteX28" fmla="*/ 137213 w 344781"/>
                  <a:gd name="connsiteY28" fmla="*/ 128392 h 377506"/>
                  <a:gd name="connsiteX29" fmla="*/ 146829 w 344781"/>
                  <a:gd name="connsiteY29" fmla="*/ 90806 h 377506"/>
                  <a:gd name="connsiteX30" fmla="*/ 146493 w 344781"/>
                  <a:gd name="connsiteY30" fmla="*/ 93257 h 377506"/>
                  <a:gd name="connsiteX31" fmla="*/ 143570 w 344781"/>
                  <a:gd name="connsiteY31" fmla="*/ 98467 h 377506"/>
                  <a:gd name="connsiteX32" fmla="*/ 142008 w 344781"/>
                  <a:gd name="connsiteY32" fmla="*/ 100137 h 377506"/>
                  <a:gd name="connsiteX33" fmla="*/ 140162 w 344781"/>
                  <a:gd name="connsiteY33" fmla="*/ 101255 h 377506"/>
                  <a:gd name="connsiteX34" fmla="*/ 136029 w 344781"/>
                  <a:gd name="connsiteY34" fmla="*/ 102076 h 377506"/>
                  <a:gd name="connsiteX35" fmla="*/ 135718 w 344781"/>
                  <a:gd name="connsiteY35" fmla="*/ 102076 h 377506"/>
                  <a:gd name="connsiteX36" fmla="*/ 78766 w 344781"/>
                  <a:gd name="connsiteY36" fmla="*/ 86832 h 377506"/>
                  <a:gd name="connsiteX37" fmla="*/ 73824 w 344781"/>
                  <a:gd name="connsiteY37" fmla="*/ 81890 h 377506"/>
                  <a:gd name="connsiteX38" fmla="*/ 73244 w 344781"/>
                  <a:gd name="connsiteY38" fmla="*/ 76180 h 377506"/>
                  <a:gd name="connsiteX39" fmla="*/ 73528 w 344781"/>
                  <a:gd name="connsiteY39" fmla="*/ 73810 h 377506"/>
                  <a:gd name="connsiteX40" fmla="*/ 74563 w 344781"/>
                  <a:gd name="connsiteY40" fmla="*/ 71520 h 377506"/>
                  <a:gd name="connsiteX41" fmla="*/ 78025 w 344781"/>
                  <a:gd name="connsiteY41" fmla="*/ 66779 h 377506"/>
                  <a:gd name="connsiteX42" fmla="*/ 84596 w 344781"/>
                  <a:gd name="connsiteY42" fmla="*/ 65149 h 377506"/>
                  <a:gd name="connsiteX43" fmla="*/ 141561 w 344781"/>
                  <a:gd name="connsiteY43" fmla="*/ 80393 h 377506"/>
                  <a:gd name="connsiteX44" fmla="*/ 141845 w 344781"/>
                  <a:gd name="connsiteY44" fmla="*/ 80393 h 377506"/>
                  <a:gd name="connsiteX45" fmla="*/ 144941 w 344781"/>
                  <a:gd name="connsiteY45" fmla="*/ 83060 h 377506"/>
                  <a:gd name="connsiteX46" fmla="*/ 146194 w 344781"/>
                  <a:gd name="connsiteY46" fmla="*/ 85041 h 377506"/>
                  <a:gd name="connsiteX47" fmla="*/ 147068 w 344781"/>
                  <a:gd name="connsiteY47" fmla="*/ 88986 h 377506"/>
                  <a:gd name="connsiteX48" fmla="*/ 146827 w 344781"/>
                  <a:gd name="connsiteY48" fmla="*/ 90831 h 377506"/>
                  <a:gd name="connsiteX49" fmla="*/ 146829 w 344781"/>
                  <a:gd name="connsiteY49" fmla="*/ 90806 h 377506"/>
                  <a:gd name="connsiteX50" fmla="*/ 253015 w 344781"/>
                  <a:gd name="connsiteY50" fmla="*/ 31443 h 377506"/>
                  <a:gd name="connsiteX51" fmla="*/ 251213 w 344781"/>
                  <a:gd name="connsiteY51" fmla="*/ 41314 h 377506"/>
                  <a:gd name="connsiteX52" fmla="*/ 251213 w 344781"/>
                  <a:gd name="connsiteY52" fmla="*/ 363607 h 377506"/>
                  <a:gd name="connsiteX53" fmla="*/ 253015 w 344781"/>
                  <a:gd name="connsiteY53" fmla="*/ 373492 h 377506"/>
                  <a:gd name="connsiteX54" fmla="*/ 257931 w 344781"/>
                  <a:gd name="connsiteY54" fmla="*/ 377506 h 377506"/>
                  <a:gd name="connsiteX55" fmla="*/ 262726 w 344781"/>
                  <a:gd name="connsiteY55" fmla="*/ 373492 h 377506"/>
                  <a:gd name="connsiteX56" fmla="*/ 264799 w 344781"/>
                  <a:gd name="connsiteY56" fmla="*/ 363607 h 377506"/>
                  <a:gd name="connsiteX57" fmla="*/ 264799 w 344781"/>
                  <a:gd name="connsiteY57" fmla="*/ 41314 h 377506"/>
                  <a:gd name="connsiteX58" fmla="*/ 262726 w 344781"/>
                  <a:gd name="connsiteY58" fmla="*/ 31443 h 377506"/>
                  <a:gd name="connsiteX59" fmla="*/ 257931 w 344781"/>
                  <a:gd name="connsiteY59" fmla="*/ 27389 h 377506"/>
                  <a:gd name="connsiteX60" fmla="*/ 253015 w 344781"/>
                  <a:gd name="connsiteY60" fmla="*/ 31443 h 377506"/>
                  <a:gd name="connsiteX61" fmla="*/ 253015 w 344781"/>
                  <a:gd name="connsiteY61" fmla="*/ 31443 h 377506"/>
                  <a:gd name="connsiteX62" fmla="*/ 244775 w 344781"/>
                  <a:gd name="connsiteY62" fmla="*/ 41314 h 377506"/>
                  <a:gd name="connsiteX63" fmla="*/ 242984 w 344781"/>
                  <a:gd name="connsiteY63" fmla="*/ 31443 h 377506"/>
                  <a:gd name="connsiteX64" fmla="*/ 237894 w 344781"/>
                  <a:gd name="connsiteY64" fmla="*/ 27416 h 377506"/>
                  <a:gd name="connsiteX65" fmla="*/ 233114 w 344781"/>
                  <a:gd name="connsiteY65" fmla="*/ 31443 h 377506"/>
                  <a:gd name="connsiteX66" fmla="*/ 231039 w 344781"/>
                  <a:gd name="connsiteY66" fmla="*/ 41314 h 377506"/>
                  <a:gd name="connsiteX67" fmla="*/ 231039 w 344781"/>
                  <a:gd name="connsiteY67" fmla="*/ 363607 h 377506"/>
                  <a:gd name="connsiteX68" fmla="*/ 233114 w 344781"/>
                  <a:gd name="connsiteY68" fmla="*/ 373480 h 377506"/>
                  <a:gd name="connsiteX69" fmla="*/ 237894 w 344781"/>
                  <a:gd name="connsiteY69" fmla="*/ 377506 h 377506"/>
                  <a:gd name="connsiteX70" fmla="*/ 242984 w 344781"/>
                  <a:gd name="connsiteY70" fmla="*/ 373480 h 377506"/>
                  <a:gd name="connsiteX71" fmla="*/ 244775 w 344781"/>
                  <a:gd name="connsiteY71" fmla="*/ 363607 h 377506"/>
                  <a:gd name="connsiteX72" fmla="*/ 244775 w 344781"/>
                  <a:gd name="connsiteY72" fmla="*/ 41314 h 377506"/>
                  <a:gd name="connsiteX73" fmla="*/ 244775 w 344781"/>
                  <a:gd name="connsiteY73" fmla="*/ 41314 h 377506"/>
                  <a:gd name="connsiteX74" fmla="*/ 332998 w 344781"/>
                  <a:gd name="connsiteY74" fmla="*/ 31443 h 377506"/>
                  <a:gd name="connsiteX75" fmla="*/ 331220 w 344781"/>
                  <a:gd name="connsiteY75" fmla="*/ 41314 h 377506"/>
                  <a:gd name="connsiteX76" fmla="*/ 331220 w 344781"/>
                  <a:gd name="connsiteY76" fmla="*/ 363607 h 377506"/>
                  <a:gd name="connsiteX77" fmla="*/ 332998 w 344781"/>
                  <a:gd name="connsiteY77" fmla="*/ 373492 h 377506"/>
                  <a:gd name="connsiteX78" fmla="*/ 337912 w 344781"/>
                  <a:gd name="connsiteY78" fmla="*/ 377506 h 377506"/>
                  <a:gd name="connsiteX79" fmla="*/ 342720 w 344781"/>
                  <a:gd name="connsiteY79" fmla="*/ 373492 h 377506"/>
                  <a:gd name="connsiteX80" fmla="*/ 344782 w 344781"/>
                  <a:gd name="connsiteY80" fmla="*/ 363607 h 377506"/>
                  <a:gd name="connsiteX81" fmla="*/ 344782 w 344781"/>
                  <a:gd name="connsiteY81" fmla="*/ 41314 h 377506"/>
                  <a:gd name="connsiteX82" fmla="*/ 342720 w 344781"/>
                  <a:gd name="connsiteY82" fmla="*/ 31443 h 377506"/>
                  <a:gd name="connsiteX83" fmla="*/ 337912 w 344781"/>
                  <a:gd name="connsiteY83" fmla="*/ 27389 h 377506"/>
                  <a:gd name="connsiteX84" fmla="*/ 332998 w 344781"/>
                  <a:gd name="connsiteY84" fmla="*/ 31443 h 377506"/>
                  <a:gd name="connsiteX85" fmla="*/ 332998 w 344781"/>
                  <a:gd name="connsiteY85" fmla="*/ 31443 h 377506"/>
                  <a:gd name="connsiteX86" fmla="*/ 332998 w 344781"/>
                  <a:gd name="connsiteY86" fmla="*/ 31443 h 377506"/>
                  <a:gd name="connsiteX87" fmla="*/ 324769 w 344781"/>
                  <a:gd name="connsiteY87" fmla="*/ 41314 h 377506"/>
                  <a:gd name="connsiteX88" fmla="*/ 322964 w 344781"/>
                  <a:gd name="connsiteY88" fmla="*/ 31443 h 377506"/>
                  <a:gd name="connsiteX89" fmla="*/ 317887 w 344781"/>
                  <a:gd name="connsiteY89" fmla="*/ 27416 h 377506"/>
                  <a:gd name="connsiteX90" fmla="*/ 313092 w 344781"/>
                  <a:gd name="connsiteY90" fmla="*/ 31443 h 377506"/>
                  <a:gd name="connsiteX91" fmla="*/ 311019 w 344781"/>
                  <a:gd name="connsiteY91" fmla="*/ 41314 h 377506"/>
                  <a:gd name="connsiteX92" fmla="*/ 311019 w 344781"/>
                  <a:gd name="connsiteY92" fmla="*/ 363607 h 377506"/>
                  <a:gd name="connsiteX93" fmla="*/ 313092 w 344781"/>
                  <a:gd name="connsiteY93" fmla="*/ 373480 h 377506"/>
                  <a:gd name="connsiteX94" fmla="*/ 317887 w 344781"/>
                  <a:gd name="connsiteY94" fmla="*/ 377506 h 377506"/>
                  <a:gd name="connsiteX95" fmla="*/ 322964 w 344781"/>
                  <a:gd name="connsiteY95" fmla="*/ 373480 h 377506"/>
                  <a:gd name="connsiteX96" fmla="*/ 324769 w 344781"/>
                  <a:gd name="connsiteY96" fmla="*/ 363607 h 377506"/>
                  <a:gd name="connsiteX97" fmla="*/ 324769 w 344781"/>
                  <a:gd name="connsiteY97" fmla="*/ 41314 h 377506"/>
                  <a:gd name="connsiteX98" fmla="*/ 324769 w 344781"/>
                  <a:gd name="connsiteY98" fmla="*/ 41314 h 377506"/>
                  <a:gd name="connsiteX99" fmla="*/ 215174 w 344781"/>
                  <a:gd name="connsiteY99" fmla="*/ 29046 h 377506"/>
                  <a:gd name="connsiteX100" fmla="*/ 205288 w 344781"/>
                  <a:gd name="connsiteY100" fmla="*/ 25006 h 377506"/>
                  <a:gd name="connsiteX101" fmla="*/ 195295 w 344781"/>
                  <a:gd name="connsiteY101" fmla="*/ 29046 h 377506"/>
                  <a:gd name="connsiteX102" fmla="*/ 191268 w 344781"/>
                  <a:gd name="connsiteY102" fmla="*/ 38918 h 377506"/>
                  <a:gd name="connsiteX103" fmla="*/ 191268 w 344781"/>
                  <a:gd name="connsiteY103" fmla="*/ 363460 h 377506"/>
                  <a:gd name="connsiteX104" fmla="*/ 195295 w 344781"/>
                  <a:gd name="connsiteY104" fmla="*/ 373331 h 377506"/>
                  <a:gd name="connsiteX105" fmla="*/ 205288 w 344781"/>
                  <a:gd name="connsiteY105" fmla="*/ 377506 h 377506"/>
                  <a:gd name="connsiteX106" fmla="*/ 215174 w 344781"/>
                  <a:gd name="connsiteY106" fmla="*/ 373331 h 377506"/>
                  <a:gd name="connsiteX107" fmla="*/ 219226 w 344781"/>
                  <a:gd name="connsiteY107" fmla="*/ 363460 h 377506"/>
                  <a:gd name="connsiteX108" fmla="*/ 219226 w 344781"/>
                  <a:gd name="connsiteY108" fmla="*/ 38918 h 377506"/>
                  <a:gd name="connsiteX109" fmla="*/ 215174 w 344781"/>
                  <a:gd name="connsiteY109" fmla="*/ 29046 h 377506"/>
                  <a:gd name="connsiteX110" fmla="*/ 215174 w 344781"/>
                  <a:gd name="connsiteY110" fmla="*/ 29046 h 377506"/>
                  <a:gd name="connsiteX111" fmla="*/ 215174 w 344781"/>
                  <a:gd name="connsiteY111" fmla="*/ 29046 h 377506"/>
                  <a:gd name="connsiteX112" fmla="*/ 278280 w 344781"/>
                  <a:gd name="connsiteY112" fmla="*/ 29046 h 377506"/>
                  <a:gd name="connsiteX113" fmla="*/ 274240 w 344781"/>
                  <a:gd name="connsiteY113" fmla="*/ 38918 h 377506"/>
                  <a:gd name="connsiteX114" fmla="*/ 274240 w 344781"/>
                  <a:gd name="connsiteY114" fmla="*/ 363460 h 377506"/>
                  <a:gd name="connsiteX115" fmla="*/ 278280 w 344781"/>
                  <a:gd name="connsiteY115" fmla="*/ 373331 h 377506"/>
                  <a:gd name="connsiteX116" fmla="*/ 288153 w 344781"/>
                  <a:gd name="connsiteY116" fmla="*/ 377506 h 377506"/>
                  <a:gd name="connsiteX117" fmla="*/ 298172 w 344781"/>
                  <a:gd name="connsiteY117" fmla="*/ 373331 h 377506"/>
                  <a:gd name="connsiteX118" fmla="*/ 302199 w 344781"/>
                  <a:gd name="connsiteY118" fmla="*/ 363460 h 377506"/>
                  <a:gd name="connsiteX119" fmla="*/ 302199 w 344781"/>
                  <a:gd name="connsiteY119" fmla="*/ 38918 h 377506"/>
                  <a:gd name="connsiteX120" fmla="*/ 298172 w 344781"/>
                  <a:gd name="connsiteY120" fmla="*/ 29046 h 377506"/>
                  <a:gd name="connsiteX121" fmla="*/ 288153 w 344781"/>
                  <a:gd name="connsiteY121" fmla="*/ 25006 h 377506"/>
                  <a:gd name="connsiteX122" fmla="*/ 278280 w 344781"/>
                  <a:gd name="connsiteY122" fmla="*/ 29046 h 377506"/>
                  <a:gd name="connsiteX123" fmla="*/ 278280 w 344781"/>
                  <a:gd name="connsiteY123" fmla="*/ 29046 h 377506"/>
                  <a:gd name="connsiteX124" fmla="*/ 278280 w 344781"/>
                  <a:gd name="connsiteY124" fmla="*/ 29046 h 3775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</a:cxnLst>
                <a:rect l="l" t="t" r="r" b="b"/>
                <a:pathLst>
                  <a:path w="344781" h="377506">
                    <a:moveTo>
                      <a:pt x="167730" y="20280"/>
                    </a:moveTo>
                    <a:lnTo>
                      <a:pt x="161307" y="17748"/>
                    </a:lnTo>
                    <a:lnTo>
                      <a:pt x="98497" y="981"/>
                    </a:lnTo>
                    <a:cubicBezTo>
                      <a:pt x="86550" y="-2143"/>
                      <a:pt x="78917" y="2193"/>
                      <a:pt x="75763" y="14004"/>
                    </a:cubicBezTo>
                    <a:lnTo>
                      <a:pt x="993" y="324769"/>
                    </a:lnTo>
                    <a:cubicBezTo>
                      <a:pt x="-2158" y="336877"/>
                      <a:pt x="2178" y="344498"/>
                      <a:pt x="14138" y="347785"/>
                    </a:cubicBezTo>
                    <a:lnTo>
                      <a:pt x="76935" y="364525"/>
                    </a:lnTo>
                    <a:cubicBezTo>
                      <a:pt x="89056" y="367809"/>
                      <a:pt x="96704" y="363327"/>
                      <a:pt x="99841" y="351205"/>
                    </a:cubicBezTo>
                    <a:lnTo>
                      <a:pt x="174638" y="40615"/>
                    </a:lnTo>
                    <a:cubicBezTo>
                      <a:pt x="177184" y="31053"/>
                      <a:pt x="174920" y="24319"/>
                      <a:pt x="167755" y="20279"/>
                    </a:cubicBezTo>
                    <a:lnTo>
                      <a:pt x="167741" y="20279"/>
                    </a:lnTo>
                    <a:lnTo>
                      <a:pt x="167730" y="20279"/>
                    </a:lnTo>
                    <a:close/>
                    <a:moveTo>
                      <a:pt x="137213" y="128392"/>
                    </a:moveTo>
                    <a:cubicBezTo>
                      <a:pt x="136472" y="131220"/>
                      <a:pt x="134978" y="133632"/>
                      <a:pt x="132756" y="135571"/>
                    </a:cubicBezTo>
                    <a:cubicBezTo>
                      <a:pt x="130682" y="137213"/>
                      <a:pt x="128580" y="137672"/>
                      <a:pt x="126655" y="137226"/>
                    </a:cubicBezTo>
                    <a:lnTo>
                      <a:pt x="126144" y="137226"/>
                    </a:lnTo>
                    <a:lnTo>
                      <a:pt x="69179" y="121834"/>
                    </a:lnTo>
                    <a:cubicBezTo>
                      <a:pt x="66955" y="121228"/>
                      <a:pt x="65448" y="119760"/>
                      <a:pt x="64560" y="117201"/>
                    </a:cubicBezTo>
                    <a:cubicBezTo>
                      <a:pt x="64035" y="115936"/>
                      <a:pt x="63725" y="114575"/>
                      <a:pt x="63670" y="113189"/>
                    </a:cubicBezTo>
                    <a:cubicBezTo>
                      <a:pt x="63577" y="111815"/>
                      <a:pt x="63725" y="110387"/>
                      <a:pt x="64102" y="108960"/>
                    </a:cubicBezTo>
                    <a:cubicBezTo>
                      <a:pt x="64856" y="105997"/>
                      <a:pt x="66337" y="103735"/>
                      <a:pt x="68587" y="102078"/>
                    </a:cubicBezTo>
                    <a:cubicBezTo>
                      <a:pt x="70511" y="100152"/>
                      <a:pt x="72775" y="99546"/>
                      <a:pt x="75023" y="100152"/>
                    </a:cubicBezTo>
                    <a:lnTo>
                      <a:pt x="131988" y="115559"/>
                    </a:lnTo>
                    <a:lnTo>
                      <a:pt x="132284" y="115559"/>
                    </a:lnTo>
                    <a:cubicBezTo>
                      <a:pt x="132663" y="115694"/>
                      <a:pt x="132944" y="116016"/>
                      <a:pt x="133281" y="116219"/>
                    </a:cubicBezTo>
                    <a:cubicBezTo>
                      <a:pt x="134709" y="117053"/>
                      <a:pt x="135920" y="118280"/>
                      <a:pt x="136781" y="120339"/>
                    </a:cubicBezTo>
                    <a:cubicBezTo>
                      <a:pt x="137306" y="121539"/>
                      <a:pt x="137617" y="122804"/>
                      <a:pt x="137684" y="124165"/>
                    </a:cubicBezTo>
                    <a:cubicBezTo>
                      <a:pt x="137752" y="125524"/>
                      <a:pt x="137604" y="126925"/>
                      <a:pt x="137226" y="128419"/>
                    </a:cubicBezTo>
                    <a:lnTo>
                      <a:pt x="137213" y="128392"/>
                    </a:lnTo>
                    <a:close/>
                    <a:moveTo>
                      <a:pt x="146829" y="90806"/>
                    </a:moveTo>
                    <a:cubicBezTo>
                      <a:pt x="146749" y="91614"/>
                      <a:pt x="146749" y="92395"/>
                      <a:pt x="146493" y="93257"/>
                    </a:cubicBezTo>
                    <a:cubicBezTo>
                      <a:pt x="145968" y="95303"/>
                      <a:pt x="144876" y="97000"/>
                      <a:pt x="143570" y="98467"/>
                    </a:cubicBezTo>
                    <a:cubicBezTo>
                      <a:pt x="143058" y="99033"/>
                      <a:pt x="142628" y="99667"/>
                      <a:pt x="142008" y="100137"/>
                    </a:cubicBezTo>
                    <a:cubicBezTo>
                      <a:pt x="141401" y="100689"/>
                      <a:pt x="140783" y="100946"/>
                      <a:pt x="140162" y="101255"/>
                    </a:cubicBezTo>
                    <a:cubicBezTo>
                      <a:pt x="138762" y="101995"/>
                      <a:pt x="137389" y="102372"/>
                      <a:pt x="136029" y="102076"/>
                    </a:cubicBezTo>
                    <a:lnTo>
                      <a:pt x="135718" y="102076"/>
                    </a:lnTo>
                    <a:lnTo>
                      <a:pt x="78766" y="86832"/>
                    </a:lnTo>
                    <a:cubicBezTo>
                      <a:pt x="76519" y="86104"/>
                      <a:pt x="74874" y="84449"/>
                      <a:pt x="73824" y="81890"/>
                    </a:cubicBezTo>
                    <a:cubicBezTo>
                      <a:pt x="73083" y="80072"/>
                      <a:pt x="73028" y="78159"/>
                      <a:pt x="73244" y="76180"/>
                    </a:cubicBezTo>
                    <a:cubicBezTo>
                      <a:pt x="73324" y="75399"/>
                      <a:pt x="73324" y="74631"/>
                      <a:pt x="73528" y="73810"/>
                    </a:cubicBezTo>
                    <a:cubicBezTo>
                      <a:pt x="73797" y="72961"/>
                      <a:pt x="74200" y="72273"/>
                      <a:pt x="74563" y="71520"/>
                    </a:cubicBezTo>
                    <a:cubicBezTo>
                      <a:pt x="75452" y="69634"/>
                      <a:pt x="76516" y="67964"/>
                      <a:pt x="78025" y="66779"/>
                    </a:cubicBezTo>
                    <a:cubicBezTo>
                      <a:pt x="80139" y="64989"/>
                      <a:pt x="82361" y="64396"/>
                      <a:pt x="84596" y="65149"/>
                    </a:cubicBezTo>
                    <a:lnTo>
                      <a:pt x="141561" y="80393"/>
                    </a:lnTo>
                    <a:lnTo>
                      <a:pt x="141845" y="80393"/>
                    </a:lnTo>
                    <a:cubicBezTo>
                      <a:pt x="143136" y="80878"/>
                      <a:pt x="144107" y="81875"/>
                      <a:pt x="144941" y="83060"/>
                    </a:cubicBezTo>
                    <a:cubicBezTo>
                      <a:pt x="145399" y="83680"/>
                      <a:pt x="145843" y="84272"/>
                      <a:pt x="146194" y="85041"/>
                    </a:cubicBezTo>
                    <a:cubicBezTo>
                      <a:pt x="146719" y="86307"/>
                      <a:pt x="147015" y="87613"/>
                      <a:pt x="147068" y="88986"/>
                    </a:cubicBezTo>
                    <a:cubicBezTo>
                      <a:pt x="147109" y="89593"/>
                      <a:pt x="146895" y="90212"/>
                      <a:pt x="146827" y="90831"/>
                    </a:cubicBezTo>
                    <a:lnTo>
                      <a:pt x="146829" y="90806"/>
                    </a:lnTo>
                    <a:close/>
                    <a:moveTo>
                      <a:pt x="253015" y="31443"/>
                    </a:moveTo>
                    <a:cubicBezTo>
                      <a:pt x="251805" y="34284"/>
                      <a:pt x="251213" y="37557"/>
                      <a:pt x="251213" y="41314"/>
                    </a:cubicBezTo>
                    <a:lnTo>
                      <a:pt x="251213" y="363607"/>
                    </a:lnTo>
                    <a:cubicBezTo>
                      <a:pt x="251213" y="367498"/>
                      <a:pt x="251805" y="370785"/>
                      <a:pt x="253015" y="373492"/>
                    </a:cubicBezTo>
                    <a:cubicBezTo>
                      <a:pt x="254349" y="376146"/>
                      <a:pt x="256006" y="377506"/>
                      <a:pt x="257931" y="377506"/>
                    </a:cubicBezTo>
                    <a:cubicBezTo>
                      <a:pt x="259898" y="377506"/>
                      <a:pt x="261394" y="376146"/>
                      <a:pt x="262726" y="373492"/>
                    </a:cubicBezTo>
                    <a:cubicBezTo>
                      <a:pt x="264074" y="370786"/>
                      <a:pt x="264799" y="367500"/>
                      <a:pt x="264799" y="363607"/>
                    </a:cubicBezTo>
                    <a:lnTo>
                      <a:pt x="264799" y="41314"/>
                    </a:lnTo>
                    <a:cubicBezTo>
                      <a:pt x="264799" y="37557"/>
                      <a:pt x="264059" y="34284"/>
                      <a:pt x="262726" y="31443"/>
                    </a:cubicBezTo>
                    <a:cubicBezTo>
                      <a:pt x="261380" y="28736"/>
                      <a:pt x="259898" y="27389"/>
                      <a:pt x="257931" y="27389"/>
                    </a:cubicBezTo>
                    <a:cubicBezTo>
                      <a:pt x="256006" y="27389"/>
                      <a:pt x="254349" y="28722"/>
                      <a:pt x="253015" y="31443"/>
                    </a:cubicBezTo>
                    <a:lnTo>
                      <a:pt x="253015" y="31443"/>
                    </a:lnTo>
                    <a:close/>
                    <a:moveTo>
                      <a:pt x="244775" y="41314"/>
                    </a:moveTo>
                    <a:cubicBezTo>
                      <a:pt x="244775" y="37583"/>
                      <a:pt x="244195" y="34299"/>
                      <a:pt x="242984" y="31443"/>
                    </a:cubicBezTo>
                    <a:cubicBezTo>
                      <a:pt x="241503" y="28749"/>
                      <a:pt x="239846" y="27416"/>
                      <a:pt x="237894" y="27416"/>
                    </a:cubicBezTo>
                    <a:cubicBezTo>
                      <a:pt x="235953" y="27416"/>
                      <a:pt x="234472" y="28749"/>
                      <a:pt x="233114" y="31443"/>
                    </a:cubicBezTo>
                    <a:cubicBezTo>
                      <a:pt x="231780" y="34298"/>
                      <a:pt x="231039" y="37583"/>
                      <a:pt x="231039" y="41314"/>
                    </a:cubicBezTo>
                    <a:lnTo>
                      <a:pt x="231039" y="363607"/>
                    </a:lnTo>
                    <a:cubicBezTo>
                      <a:pt x="231039" y="367486"/>
                      <a:pt x="231780" y="370785"/>
                      <a:pt x="233114" y="373480"/>
                    </a:cubicBezTo>
                    <a:cubicBezTo>
                      <a:pt x="234487" y="376159"/>
                      <a:pt x="235968" y="377506"/>
                      <a:pt x="237894" y="377506"/>
                    </a:cubicBezTo>
                    <a:cubicBezTo>
                      <a:pt x="239845" y="377506"/>
                      <a:pt x="241489" y="376159"/>
                      <a:pt x="242984" y="373480"/>
                    </a:cubicBezTo>
                    <a:cubicBezTo>
                      <a:pt x="244196" y="370786"/>
                      <a:pt x="244775" y="367486"/>
                      <a:pt x="244775" y="363607"/>
                    </a:cubicBezTo>
                    <a:lnTo>
                      <a:pt x="244775" y="41314"/>
                    </a:lnTo>
                    <a:lnTo>
                      <a:pt x="244775" y="41314"/>
                    </a:lnTo>
                    <a:close/>
                    <a:moveTo>
                      <a:pt x="332998" y="31443"/>
                    </a:moveTo>
                    <a:cubicBezTo>
                      <a:pt x="331785" y="34284"/>
                      <a:pt x="331220" y="37557"/>
                      <a:pt x="331220" y="41314"/>
                    </a:cubicBezTo>
                    <a:lnTo>
                      <a:pt x="331220" y="363607"/>
                    </a:lnTo>
                    <a:cubicBezTo>
                      <a:pt x="331220" y="367498"/>
                      <a:pt x="331798" y="370785"/>
                      <a:pt x="332998" y="373492"/>
                    </a:cubicBezTo>
                    <a:cubicBezTo>
                      <a:pt x="334344" y="376146"/>
                      <a:pt x="335986" y="377506"/>
                      <a:pt x="337912" y="377506"/>
                    </a:cubicBezTo>
                    <a:cubicBezTo>
                      <a:pt x="339893" y="377506"/>
                      <a:pt x="341387" y="376146"/>
                      <a:pt x="342720" y="373492"/>
                    </a:cubicBezTo>
                    <a:cubicBezTo>
                      <a:pt x="344054" y="370786"/>
                      <a:pt x="344782" y="367500"/>
                      <a:pt x="344782" y="363607"/>
                    </a:cubicBezTo>
                    <a:lnTo>
                      <a:pt x="344782" y="41314"/>
                    </a:lnTo>
                    <a:cubicBezTo>
                      <a:pt x="344782" y="37557"/>
                      <a:pt x="344041" y="34284"/>
                      <a:pt x="342720" y="31443"/>
                    </a:cubicBezTo>
                    <a:cubicBezTo>
                      <a:pt x="341387" y="28736"/>
                      <a:pt x="339893" y="27389"/>
                      <a:pt x="337912" y="27389"/>
                    </a:cubicBezTo>
                    <a:cubicBezTo>
                      <a:pt x="335986" y="27389"/>
                      <a:pt x="334344" y="28722"/>
                      <a:pt x="332998" y="31443"/>
                    </a:cubicBezTo>
                    <a:lnTo>
                      <a:pt x="332998" y="31443"/>
                    </a:lnTo>
                    <a:lnTo>
                      <a:pt x="332998" y="31443"/>
                    </a:lnTo>
                    <a:close/>
                    <a:moveTo>
                      <a:pt x="324769" y="41314"/>
                    </a:moveTo>
                    <a:cubicBezTo>
                      <a:pt x="324769" y="37583"/>
                      <a:pt x="324189" y="34299"/>
                      <a:pt x="322964" y="31443"/>
                    </a:cubicBezTo>
                    <a:cubicBezTo>
                      <a:pt x="321483" y="28749"/>
                      <a:pt x="319826" y="27416"/>
                      <a:pt x="317887" y="27416"/>
                    </a:cubicBezTo>
                    <a:cubicBezTo>
                      <a:pt x="315947" y="27416"/>
                      <a:pt x="314453" y="28749"/>
                      <a:pt x="313092" y="31443"/>
                    </a:cubicBezTo>
                    <a:cubicBezTo>
                      <a:pt x="311760" y="34298"/>
                      <a:pt x="311019" y="37583"/>
                      <a:pt x="311019" y="41314"/>
                    </a:cubicBezTo>
                    <a:lnTo>
                      <a:pt x="311019" y="363607"/>
                    </a:lnTo>
                    <a:cubicBezTo>
                      <a:pt x="311019" y="367486"/>
                      <a:pt x="311773" y="370785"/>
                      <a:pt x="313092" y="373480"/>
                    </a:cubicBezTo>
                    <a:cubicBezTo>
                      <a:pt x="314467" y="376159"/>
                      <a:pt x="315948" y="377506"/>
                      <a:pt x="317887" y="377506"/>
                    </a:cubicBezTo>
                    <a:cubicBezTo>
                      <a:pt x="319826" y="377506"/>
                      <a:pt x="321483" y="376159"/>
                      <a:pt x="322964" y="373480"/>
                    </a:cubicBezTo>
                    <a:cubicBezTo>
                      <a:pt x="324190" y="370786"/>
                      <a:pt x="324769" y="367486"/>
                      <a:pt x="324769" y="363607"/>
                    </a:cubicBezTo>
                    <a:lnTo>
                      <a:pt x="324769" y="41314"/>
                    </a:lnTo>
                    <a:lnTo>
                      <a:pt x="324769" y="41314"/>
                    </a:lnTo>
                    <a:close/>
                    <a:moveTo>
                      <a:pt x="215174" y="29046"/>
                    </a:moveTo>
                    <a:cubicBezTo>
                      <a:pt x="212332" y="26367"/>
                      <a:pt x="209046" y="25006"/>
                      <a:pt x="205288" y="25006"/>
                    </a:cubicBezTo>
                    <a:cubicBezTo>
                      <a:pt x="201409" y="25006"/>
                      <a:pt x="198125" y="26367"/>
                      <a:pt x="195295" y="29046"/>
                    </a:cubicBezTo>
                    <a:cubicBezTo>
                      <a:pt x="192589" y="31752"/>
                      <a:pt x="191268" y="35039"/>
                      <a:pt x="191268" y="38918"/>
                    </a:cubicBezTo>
                    <a:lnTo>
                      <a:pt x="191268" y="363460"/>
                    </a:lnTo>
                    <a:cubicBezTo>
                      <a:pt x="191268" y="367337"/>
                      <a:pt x="192601" y="370624"/>
                      <a:pt x="195295" y="373331"/>
                    </a:cubicBezTo>
                    <a:cubicBezTo>
                      <a:pt x="198123" y="376146"/>
                      <a:pt x="201409" y="377506"/>
                      <a:pt x="205288" y="377506"/>
                    </a:cubicBezTo>
                    <a:cubicBezTo>
                      <a:pt x="209060" y="377506"/>
                      <a:pt x="212332" y="376146"/>
                      <a:pt x="215174" y="373331"/>
                    </a:cubicBezTo>
                    <a:cubicBezTo>
                      <a:pt x="217880" y="370625"/>
                      <a:pt x="219226" y="367337"/>
                      <a:pt x="219226" y="363460"/>
                    </a:cubicBezTo>
                    <a:lnTo>
                      <a:pt x="219226" y="38918"/>
                    </a:lnTo>
                    <a:cubicBezTo>
                      <a:pt x="219226" y="35039"/>
                      <a:pt x="217880" y="31740"/>
                      <a:pt x="215174" y="29046"/>
                    </a:cubicBezTo>
                    <a:lnTo>
                      <a:pt x="215174" y="29046"/>
                    </a:lnTo>
                    <a:lnTo>
                      <a:pt x="215174" y="29046"/>
                    </a:lnTo>
                    <a:close/>
                    <a:moveTo>
                      <a:pt x="278280" y="29046"/>
                    </a:moveTo>
                    <a:cubicBezTo>
                      <a:pt x="275601" y="31752"/>
                      <a:pt x="274240" y="35039"/>
                      <a:pt x="274240" y="38918"/>
                    </a:cubicBezTo>
                    <a:lnTo>
                      <a:pt x="274240" y="363460"/>
                    </a:lnTo>
                    <a:cubicBezTo>
                      <a:pt x="274240" y="367337"/>
                      <a:pt x="275601" y="370624"/>
                      <a:pt x="278280" y="373331"/>
                    </a:cubicBezTo>
                    <a:cubicBezTo>
                      <a:pt x="281108" y="376146"/>
                      <a:pt x="284394" y="377506"/>
                      <a:pt x="288153" y="377506"/>
                    </a:cubicBezTo>
                    <a:cubicBezTo>
                      <a:pt x="292045" y="377506"/>
                      <a:pt x="295330" y="376146"/>
                      <a:pt x="298172" y="373331"/>
                    </a:cubicBezTo>
                    <a:cubicBezTo>
                      <a:pt x="300851" y="370625"/>
                      <a:pt x="302199" y="367337"/>
                      <a:pt x="302199" y="363460"/>
                    </a:cubicBezTo>
                    <a:lnTo>
                      <a:pt x="302199" y="38918"/>
                    </a:lnTo>
                    <a:cubicBezTo>
                      <a:pt x="302199" y="35039"/>
                      <a:pt x="300851" y="31740"/>
                      <a:pt x="298172" y="29046"/>
                    </a:cubicBezTo>
                    <a:cubicBezTo>
                      <a:pt x="295330" y="26367"/>
                      <a:pt x="292058" y="25006"/>
                      <a:pt x="288153" y="25006"/>
                    </a:cubicBezTo>
                    <a:cubicBezTo>
                      <a:pt x="284394" y="25005"/>
                      <a:pt x="281108" y="26367"/>
                      <a:pt x="278280" y="29046"/>
                    </a:cubicBezTo>
                    <a:lnTo>
                      <a:pt x="278280" y="29046"/>
                    </a:lnTo>
                    <a:lnTo>
                      <a:pt x="278280" y="29046"/>
                    </a:lnTo>
                    <a:close/>
                  </a:path>
                </a:pathLst>
              </a:custGeom>
              <a:solidFill>
                <a:srgbClr val="FFFFFF"/>
              </a:solidFill>
              <a:ln w="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ea"/>
                </a:endParaRP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07BFC49F-E54B-B904-0DCF-D9F0D9F3C2DB}"/>
                </a:ext>
              </a:extLst>
            </p:cNvPr>
            <p:cNvGrpSpPr/>
            <p:nvPr/>
          </p:nvGrpSpPr>
          <p:grpSpPr>
            <a:xfrm>
              <a:off x="5157988" y="1582757"/>
              <a:ext cx="1628657" cy="1628658"/>
              <a:chOff x="5157988" y="1582757"/>
              <a:chExt cx="1628657" cy="1628658"/>
            </a:xfrm>
          </p:grpSpPr>
          <p:sp>
            <p:nvSpPr>
              <p:cNvPr id="31" name="任意多边形: 形状 48">
                <a:extLst>
                  <a:ext uri="{FF2B5EF4-FFF2-40B4-BE49-F238E27FC236}">
                    <a16:creationId xmlns:a16="http://schemas.microsoft.com/office/drawing/2014/main" id="{FFE380DE-B883-FF60-0A2B-6078A16AF1B6}"/>
                  </a:ext>
                </a:extLst>
              </p:cNvPr>
              <p:cNvSpPr/>
              <p:nvPr/>
            </p:nvSpPr>
            <p:spPr>
              <a:xfrm>
                <a:off x="5157988" y="1582757"/>
                <a:ext cx="1628657" cy="16286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957" h="18957" extrusionOk="0">
                    <a:moveTo>
                      <a:pt x="13483" y="18066"/>
                    </a:moveTo>
                    <a:cubicBezTo>
                      <a:pt x="8740" y="20278"/>
                      <a:pt x="3102" y="18226"/>
                      <a:pt x="890" y="13483"/>
                    </a:cubicBezTo>
                    <a:cubicBezTo>
                      <a:pt x="-1322" y="8740"/>
                      <a:pt x="730" y="3102"/>
                      <a:pt x="5473" y="890"/>
                    </a:cubicBezTo>
                    <a:cubicBezTo>
                      <a:pt x="10216" y="-1322"/>
                      <a:pt x="15854" y="730"/>
                      <a:pt x="18066" y="5473"/>
                    </a:cubicBezTo>
                    <a:cubicBezTo>
                      <a:pt x="20278" y="10216"/>
                      <a:pt x="18226" y="15854"/>
                      <a:pt x="13483" y="1806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100000">
                    <a:schemeClr val="accent1">
                      <a:lumMod val="90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6810" tIns="38405" rIns="76810" bIns="38405" rtlCol="0" anchor="ctr"/>
              <a:lstStyle/>
              <a:p>
                <a:pPr algn="ctr">
                  <a:lnSpc>
                    <a:spcPct val="120000"/>
                  </a:lnSpc>
                </a:pPr>
                <a:endParaRPr sz="2016" b="1" dirty="0">
                  <a:solidFill>
                    <a:prstClr val="white"/>
                  </a:solidFill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图形 81">
                <a:extLst>
                  <a:ext uri="{FF2B5EF4-FFF2-40B4-BE49-F238E27FC236}">
                    <a16:creationId xmlns:a16="http://schemas.microsoft.com/office/drawing/2014/main" id="{BF97DC63-48ED-ACF5-492B-2441C63E1B89}"/>
                  </a:ext>
                </a:extLst>
              </p:cNvPr>
              <p:cNvSpPr/>
              <p:nvPr/>
            </p:nvSpPr>
            <p:spPr>
              <a:xfrm>
                <a:off x="5724305" y="2054956"/>
                <a:ext cx="496022" cy="684260"/>
              </a:xfrm>
              <a:custGeom>
                <a:avLst/>
                <a:gdLst>
                  <a:gd name="connsiteX0" fmla="*/ 393835 w 414309"/>
                  <a:gd name="connsiteY0" fmla="*/ 478931 h 571537"/>
                  <a:gd name="connsiteX1" fmla="*/ 380987 w 414309"/>
                  <a:gd name="connsiteY1" fmla="*/ 478931 h 571537"/>
                  <a:gd name="connsiteX2" fmla="*/ 380987 w 414309"/>
                  <a:gd name="connsiteY2" fmla="*/ 223805 h 571537"/>
                  <a:gd name="connsiteX3" fmla="*/ 360510 w 414309"/>
                  <a:gd name="connsiteY3" fmla="*/ 195832 h 571537"/>
                  <a:gd name="connsiteX4" fmla="*/ 268791 w 414309"/>
                  <a:gd name="connsiteY4" fmla="*/ 195832 h 571537"/>
                  <a:gd name="connsiteX5" fmla="*/ 268791 w 414309"/>
                  <a:gd name="connsiteY5" fmla="*/ 27975 h 571537"/>
                  <a:gd name="connsiteX6" fmla="*/ 248314 w 414309"/>
                  <a:gd name="connsiteY6" fmla="*/ 0 h 571537"/>
                  <a:gd name="connsiteX7" fmla="*/ 45595 w 414309"/>
                  <a:gd name="connsiteY7" fmla="*/ 0 h 571537"/>
                  <a:gd name="connsiteX8" fmla="*/ 25119 w 414309"/>
                  <a:gd name="connsiteY8" fmla="*/ 27975 h 571537"/>
                  <a:gd name="connsiteX9" fmla="*/ 25119 w 414309"/>
                  <a:gd name="connsiteY9" fmla="*/ 478931 h 571537"/>
                  <a:gd name="connsiteX10" fmla="*/ 20477 w 414309"/>
                  <a:gd name="connsiteY10" fmla="*/ 478931 h 571537"/>
                  <a:gd name="connsiteX11" fmla="*/ 0 w 414309"/>
                  <a:gd name="connsiteY11" fmla="*/ 506900 h 571537"/>
                  <a:gd name="connsiteX12" fmla="*/ 0 w 414309"/>
                  <a:gd name="connsiteY12" fmla="*/ 543563 h 571537"/>
                  <a:gd name="connsiteX13" fmla="*/ 20477 w 414309"/>
                  <a:gd name="connsiteY13" fmla="*/ 571537 h 571537"/>
                  <a:gd name="connsiteX14" fmla="*/ 393835 w 414309"/>
                  <a:gd name="connsiteY14" fmla="*/ 571537 h 571537"/>
                  <a:gd name="connsiteX15" fmla="*/ 414309 w 414309"/>
                  <a:gd name="connsiteY15" fmla="*/ 543563 h 571537"/>
                  <a:gd name="connsiteX16" fmla="*/ 414309 w 414309"/>
                  <a:gd name="connsiteY16" fmla="*/ 506900 h 571537"/>
                  <a:gd name="connsiteX17" fmla="*/ 393835 w 414309"/>
                  <a:gd name="connsiteY17" fmla="*/ 478931 h 571537"/>
                  <a:gd name="connsiteX18" fmla="*/ 393835 w 414309"/>
                  <a:gd name="connsiteY18" fmla="*/ 478931 h 571537"/>
                  <a:gd name="connsiteX19" fmla="*/ 210094 w 414309"/>
                  <a:gd name="connsiteY19" fmla="*/ 376736 h 571537"/>
                  <a:gd name="connsiteX20" fmla="*/ 189617 w 414309"/>
                  <a:gd name="connsiteY20" fmla="*/ 404712 h 571537"/>
                  <a:gd name="connsiteX21" fmla="*/ 104297 w 414309"/>
                  <a:gd name="connsiteY21" fmla="*/ 404712 h 571537"/>
                  <a:gd name="connsiteX22" fmla="*/ 83820 w 414309"/>
                  <a:gd name="connsiteY22" fmla="*/ 376736 h 571537"/>
                  <a:gd name="connsiteX23" fmla="*/ 83820 w 414309"/>
                  <a:gd name="connsiteY23" fmla="*/ 368344 h 571537"/>
                  <a:gd name="connsiteX24" fmla="*/ 104297 w 414309"/>
                  <a:gd name="connsiteY24" fmla="*/ 340372 h 571537"/>
                  <a:gd name="connsiteX25" fmla="*/ 189617 w 414309"/>
                  <a:gd name="connsiteY25" fmla="*/ 340372 h 571537"/>
                  <a:gd name="connsiteX26" fmla="*/ 210094 w 414309"/>
                  <a:gd name="connsiteY26" fmla="*/ 368344 h 571537"/>
                  <a:gd name="connsiteX27" fmla="*/ 210094 w 414309"/>
                  <a:gd name="connsiteY27" fmla="*/ 376736 h 571537"/>
                  <a:gd name="connsiteX28" fmla="*/ 210094 w 414309"/>
                  <a:gd name="connsiteY28" fmla="*/ 376736 h 571537"/>
                  <a:gd name="connsiteX29" fmla="*/ 210094 w 414309"/>
                  <a:gd name="connsiteY29" fmla="*/ 254579 h 571537"/>
                  <a:gd name="connsiteX30" fmla="*/ 189617 w 414309"/>
                  <a:gd name="connsiteY30" fmla="*/ 282555 h 571537"/>
                  <a:gd name="connsiteX31" fmla="*/ 104297 w 414309"/>
                  <a:gd name="connsiteY31" fmla="*/ 282555 h 571537"/>
                  <a:gd name="connsiteX32" fmla="*/ 83820 w 414309"/>
                  <a:gd name="connsiteY32" fmla="*/ 254579 h 571537"/>
                  <a:gd name="connsiteX33" fmla="*/ 83820 w 414309"/>
                  <a:gd name="connsiteY33" fmla="*/ 246187 h 571537"/>
                  <a:gd name="connsiteX34" fmla="*/ 104297 w 414309"/>
                  <a:gd name="connsiteY34" fmla="*/ 218212 h 571537"/>
                  <a:gd name="connsiteX35" fmla="*/ 189617 w 414309"/>
                  <a:gd name="connsiteY35" fmla="*/ 218212 h 571537"/>
                  <a:gd name="connsiteX36" fmla="*/ 210094 w 414309"/>
                  <a:gd name="connsiteY36" fmla="*/ 246187 h 571537"/>
                  <a:gd name="connsiteX37" fmla="*/ 210094 w 414309"/>
                  <a:gd name="connsiteY37" fmla="*/ 254579 h 571537"/>
                  <a:gd name="connsiteX38" fmla="*/ 210094 w 414309"/>
                  <a:gd name="connsiteY38" fmla="*/ 254579 h 571537"/>
                  <a:gd name="connsiteX39" fmla="*/ 210094 w 414309"/>
                  <a:gd name="connsiteY39" fmla="*/ 123092 h 571537"/>
                  <a:gd name="connsiteX40" fmla="*/ 189617 w 414309"/>
                  <a:gd name="connsiteY40" fmla="*/ 151067 h 571537"/>
                  <a:gd name="connsiteX41" fmla="*/ 104297 w 414309"/>
                  <a:gd name="connsiteY41" fmla="*/ 151067 h 571537"/>
                  <a:gd name="connsiteX42" fmla="*/ 83820 w 414309"/>
                  <a:gd name="connsiteY42" fmla="*/ 123092 h 571537"/>
                  <a:gd name="connsiteX43" fmla="*/ 83820 w 414309"/>
                  <a:gd name="connsiteY43" fmla="*/ 114704 h 571537"/>
                  <a:gd name="connsiteX44" fmla="*/ 104297 w 414309"/>
                  <a:gd name="connsiteY44" fmla="*/ 86726 h 571537"/>
                  <a:gd name="connsiteX45" fmla="*/ 189617 w 414309"/>
                  <a:gd name="connsiteY45" fmla="*/ 86726 h 571537"/>
                  <a:gd name="connsiteX46" fmla="*/ 210094 w 414309"/>
                  <a:gd name="connsiteY46" fmla="*/ 114704 h 571537"/>
                  <a:gd name="connsiteX47" fmla="*/ 210094 w 414309"/>
                  <a:gd name="connsiteY47" fmla="*/ 123092 h 571537"/>
                  <a:gd name="connsiteX48" fmla="*/ 210094 w 414309"/>
                  <a:gd name="connsiteY48" fmla="*/ 123092 h 571537"/>
                  <a:gd name="connsiteX49" fmla="*/ 340715 w 414309"/>
                  <a:gd name="connsiteY49" fmla="*/ 426630 h 571537"/>
                  <a:gd name="connsiteX50" fmla="*/ 286111 w 414309"/>
                  <a:gd name="connsiteY50" fmla="*/ 426630 h 571537"/>
                  <a:gd name="connsiteX51" fmla="*/ 269048 w 414309"/>
                  <a:gd name="connsiteY51" fmla="*/ 403315 h 571537"/>
                  <a:gd name="connsiteX52" fmla="*/ 286111 w 414309"/>
                  <a:gd name="connsiteY52" fmla="*/ 380003 h 571537"/>
                  <a:gd name="connsiteX53" fmla="*/ 340715 w 414309"/>
                  <a:gd name="connsiteY53" fmla="*/ 380003 h 571537"/>
                  <a:gd name="connsiteX54" fmla="*/ 357780 w 414309"/>
                  <a:gd name="connsiteY54" fmla="*/ 403315 h 571537"/>
                  <a:gd name="connsiteX55" fmla="*/ 340715 w 414309"/>
                  <a:gd name="connsiteY55" fmla="*/ 426630 h 571537"/>
                  <a:gd name="connsiteX56" fmla="*/ 340715 w 414309"/>
                  <a:gd name="connsiteY56" fmla="*/ 426630 h 571537"/>
                  <a:gd name="connsiteX57" fmla="*/ 340715 w 414309"/>
                  <a:gd name="connsiteY57" fmla="*/ 332442 h 571537"/>
                  <a:gd name="connsiteX58" fmla="*/ 286111 w 414309"/>
                  <a:gd name="connsiteY58" fmla="*/ 332442 h 571537"/>
                  <a:gd name="connsiteX59" fmla="*/ 269048 w 414309"/>
                  <a:gd name="connsiteY59" fmla="*/ 309133 h 571537"/>
                  <a:gd name="connsiteX60" fmla="*/ 286111 w 414309"/>
                  <a:gd name="connsiteY60" fmla="*/ 285816 h 571537"/>
                  <a:gd name="connsiteX61" fmla="*/ 340715 w 414309"/>
                  <a:gd name="connsiteY61" fmla="*/ 285816 h 571537"/>
                  <a:gd name="connsiteX62" fmla="*/ 357780 w 414309"/>
                  <a:gd name="connsiteY62" fmla="*/ 309133 h 571537"/>
                  <a:gd name="connsiteX63" fmla="*/ 340715 w 414309"/>
                  <a:gd name="connsiteY63" fmla="*/ 332442 h 571537"/>
                  <a:gd name="connsiteX64" fmla="*/ 340715 w 414309"/>
                  <a:gd name="connsiteY64" fmla="*/ 332442 h 571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414309" h="571537">
                    <a:moveTo>
                      <a:pt x="393835" y="478931"/>
                    </a:moveTo>
                    <a:lnTo>
                      <a:pt x="380987" y="478931"/>
                    </a:lnTo>
                    <a:lnTo>
                      <a:pt x="380987" y="223805"/>
                    </a:lnTo>
                    <a:cubicBezTo>
                      <a:pt x="380987" y="208356"/>
                      <a:pt x="371822" y="195832"/>
                      <a:pt x="360510" y="195832"/>
                    </a:cubicBezTo>
                    <a:lnTo>
                      <a:pt x="268791" y="195832"/>
                    </a:lnTo>
                    <a:lnTo>
                      <a:pt x="268791" y="27975"/>
                    </a:lnTo>
                    <a:cubicBezTo>
                      <a:pt x="268791" y="12526"/>
                      <a:pt x="259626" y="0"/>
                      <a:pt x="248314" y="0"/>
                    </a:cubicBezTo>
                    <a:lnTo>
                      <a:pt x="45595" y="0"/>
                    </a:lnTo>
                    <a:cubicBezTo>
                      <a:pt x="34289" y="0"/>
                      <a:pt x="25119" y="12526"/>
                      <a:pt x="25119" y="27975"/>
                    </a:cubicBezTo>
                    <a:lnTo>
                      <a:pt x="25119" y="478931"/>
                    </a:lnTo>
                    <a:lnTo>
                      <a:pt x="20477" y="478931"/>
                    </a:lnTo>
                    <a:cubicBezTo>
                      <a:pt x="9168" y="478931"/>
                      <a:pt x="0" y="491452"/>
                      <a:pt x="0" y="506900"/>
                    </a:cubicBezTo>
                    <a:lnTo>
                      <a:pt x="0" y="543563"/>
                    </a:lnTo>
                    <a:cubicBezTo>
                      <a:pt x="0" y="559011"/>
                      <a:pt x="9168" y="571537"/>
                      <a:pt x="20477" y="571537"/>
                    </a:cubicBezTo>
                    <a:lnTo>
                      <a:pt x="393835" y="571537"/>
                    </a:lnTo>
                    <a:cubicBezTo>
                      <a:pt x="405145" y="571537"/>
                      <a:pt x="414309" y="559011"/>
                      <a:pt x="414309" y="543563"/>
                    </a:cubicBezTo>
                    <a:lnTo>
                      <a:pt x="414309" y="506900"/>
                    </a:lnTo>
                    <a:cubicBezTo>
                      <a:pt x="414309" y="491452"/>
                      <a:pt x="405146" y="478931"/>
                      <a:pt x="393835" y="478931"/>
                    </a:cubicBezTo>
                    <a:lnTo>
                      <a:pt x="393835" y="478931"/>
                    </a:lnTo>
                    <a:close/>
                    <a:moveTo>
                      <a:pt x="210094" y="376736"/>
                    </a:moveTo>
                    <a:cubicBezTo>
                      <a:pt x="210094" y="392191"/>
                      <a:pt x="200924" y="404712"/>
                      <a:pt x="189617" y="404712"/>
                    </a:cubicBezTo>
                    <a:lnTo>
                      <a:pt x="104297" y="404712"/>
                    </a:lnTo>
                    <a:cubicBezTo>
                      <a:pt x="92988" y="404712"/>
                      <a:pt x="83820" y="392191"/>
                      <a:pt x="83820" y="376736"/>
                    </a:cubicBezTo>
                    <a:lnTo>
                      <a:pt x="83820" y="368344"/>
                    </a:lnTo>
                    <a:cubicBezTo>
                      <a:pt x="83820" y="352895"/>
                      <a:pt x="92988" y="340372"/>
                      <a:pt x="104297" y="340372"/>
                    </a:cubicBezTo>
                    <a:lnTo>
                      <a:pt x="189617" y="340372"/>
                    </a:lnTo>
                    <a:cubicBezTo>
                      <a:pt x="200924" y="340372"/>
                      <a:pt x="210094" y="352895"/>
                      <a:pt x="210094" y="368344"/>
                    </a:cubicBezTo>
                    <a:lnTo>
                      <a:pt x="210094" y="376736"/>
                    </a:lnTo>
                    <a:lnTo>
                      <a:pt x="210094" y="376736"/>
                    </a:lnTo>
                    <a:close/>
                    <a:moveTo>
                      <a:pt x="210094" y="254579"/>
                    </a:moveTo>
                    <a:cubicBezTo>
                      <a:pt x="210094" y="270029"/>
                      <a:pt x="200924" y="282555"/>
                      <a:pt x="189617" y="282555"/>
                    </a:cubicBezTo>
                    <a:lnTo>
                      <a:pt x="104297" y="282555"/>
                    </a:lnTo>
                    <a:cubicBezTo>
                      <a:pt x="92988" y="282555"/>
                      <a:pt x="83820" y="270029"/>
                      <a:pt x="83820" y="254579"/>
                    </a:cubicBezTo>
                    <a:lnTo>
                      <a:pt x="83820" y="246187"/>
                    </a:lnTo>
                    <a:cubicBezTo>
                      <a:pt x="83820" y="230738"/>
                      <a:pt x="92988" y="218212"/>
                      <a:pt x="104297" y="218212"/>
                    </a:cubicBezTo>
                    <a:lnTo>
                      <a:pt x="189617" y="218212"/>
                    </a:lnTo>
                    <a:cubicBezTo>
                      <a:pt x="200924" y="218212"/>
                      <a:pt x="210094" y="230738"/>
                      <a:pt x="210094" y="246187"/>
                    </a:cubicBezTo>
                    <a:lnTo>
                      <a:pt x="210094" y="254579"/>
                    </a:lnTo>
                    <a:lnTo>
                      <a:pt x="210094" y="254579"/>
                    </a:lnTo>
                    <a:close/>
                    <a:moveTo>
                      <a:pt x="210094" y="123092"/>
                    </a:moveTo>
                    <a:cubicBezTo>
                      <a:pt x="210094" y="138543"/>
                      <a:pt x="200924" y="151067"/>
                      <a:pt x="189617" y="151067"/>
                    </a:cubicBezTo>
                    <a:lnTo>
                      <a:pt x="104297" y="151067"/>
                    </a:lnTo>
                    <a:cubicBezTo>
                      <a:pt x="92988" y="151067"/>
                      <a:pt x="83820" y="138543"/>
                      <a:pt x="83820" y="123092"/>
                    </a:cubicBezTo>
                    <a:lnTo>
                      <a:pt x="83820" y="114704"/>
                    </a:lnTo>
                    <a:cubicBezTo>
                      <a:pt x="83820" y="99249"/>
                      <a:pt x="92988" y="86726"/>
                      <a:pt x="104297" y="86726"/>
                    </a:cubicBezTo>
                    <a:lnTo>
                      <a:pt x="189617" y="86726"/>
                    </a:lnTo>
                    <a:cubicBezTo>
                      <a:pt x="200924" y="86726"/>
                      <a:pt x="210094" y="99251"/>
                      <a:pt x="210094" y="114704"/>
                    </a:cubicBezTo>
                    <a:lnTo>
                      <a:pt x="210094" y="123092"/>
                    </a:lnTo>
                    <a:lnTo>
                      <a:pt x="210094" y="123092"/>
                    </a:lnTo>
                    <a:close/>
                    <a:moveTo>
                      <a:pt x="340715" y="426630"/>
                    </a:moveTo>
                    <a:lnTo>
                      <a:pt x="286111" y="426630"/>
                    </a:lnTo>
                    <a:cubicBezTo>
                      <a:pt x="276688" y="426630"/>
                      <a:pt x="269048" y="416191"/>
                      <a:pt x="269048" y="403315"/>
                    </a:cubicBezTo>
                    <a:cubicBezTo>
                      <a:pt x="269048" y="390444"/>
                      <a:pt x="276688" y="380003"/>
                      <a:pt x="286111" y="380003"/>
                    </a:cubicBezTo>
                    <a:lnTo>
                      <a:pt x="340715" y="380003"/>
                    </a:lnTo>
                    <a:cubicBezTo>
                      <a:pt x="350140" y="380003"/>
                      <a:pt x="357780" y="390444"/>
                      <a:pt x="357780" y="403315"/>
                    </a:cubicBezTo>
                    <a:cubicBezTo>
                      <a:pt x="357781" y="416191"/>
                      <a:pt x="350140" y="426630"/>
                      <a:pt x="340715" y="426630"/>
                    </a:cubicBezTo>
                    <a:lnTo>
                      <a:pt x="340715" y="426630"/>
                    </a:lnTo>
                    <a:close/>
                    <a:moveTo>
                      <a:pt x="340715" y="332442"/>
                    </a:moveTo>
                    <a:lnTo>
                      <a:pt x="286111" y="332442"/>
                    </a:lnTo>
                    <a:cubicBezTo>
                      <a:pt x="276688" y="332442"/>
                      <a:pt x="269048" y="322005"/>
                      <a:pt x="269048" y="309133"/>
                    </a:cubicBezTo>
                    <a:cubicBezTo>
                      <a:pt x="269048" y="296252"/>
                      <a:pt x="276688" y="285816"/>
                      <a:pt x="286111" y="285816"/>
                    </a:cubicBezTo>
                    <a:lnTo>
                      <a:pt x="340715" y="285816"/>
                    </a:lnTo>
                    <a:cubicBezTo>
                      <a:pt x="350140" y="285816"/>
                      <a:pt x="357780" y="296254"/>
                      <a:pt x="357780" y="309133"/>
                    </a:cubicBezTo>
                    <a:cubicBezTo>
                      <a:pt x="357781" y="322005"/>
                      <a:pt x="350140" y="332442"/>
                      <a:pt x="340715" y="332442"/>
                    </a:cubicBezTo>
                    <a:lnTo>
                      <a:pt x="340715" y="332442"/>
                    </a:lnTo>
                    <a:close/>
                  </a:path>
                </a:pathLst>
              </a:custGeom>
              <a:solidFill>
                <a:srgbClr val="FFFFFF"/>
              </a:solidFill>
              <a:ln w="4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>
                  <a:latin typeface="+mn-ea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103BE0B1-A556-B76E-5D91-5B804C4731C4}"/>
                </a:ext>
              </a:extLst>
            </p:cNvPr>
            <p:cNvGrpSpPr/>
            <p:nvPr/>
          </p:nvGrpSpPr>
          <p:grpSpPr>
            <a:xfrm>
              <a:off x="5910562" y="2752545"/>
              <a:ext cx="1628542" cy="1624135"/>
              <a:chOff x="5910562" y="2752545"/>
              <a:chExt cx="1628542" cy="1624135"/>
            </a:xfrm>
          </p:grpSpPr>
          <p:sp>
            <p:nvSpPr>
              <p:cNvPr id="32" name="任意多边形: 形状 48">
                <a:extLst>
                  <a:ext uri="{FF2B5EF4-FFF2-40B4-BE49-F238E27FC236}">
                    <a16:creationId xmlns:a16="http://schemas.microsoft.com/office/drawing/2014/main" id="{F8DB3DA7-8ECB-7C58-31D2-A3A60227D87F}"/>
                  </a:ext>
                </a:extLst>
              </p:cNvPr>
              <p:cNvSpPr/>
              <p:nvPr/>
            </p:nvSpPr>
            <p:spPr>
              <a:xfrm>
                <a:off x="5910562" y="2752545"/>
                <a:ext cx="1628542" cy="1624135"/>
              </a:xfrm>
              <a:custGeom>
                <a:avLst/>
                <a:gdLst>
                  <a:gd name="connsiteX0" fmla="*/ 857985 w 1628542"/>
                  <a:gd name="connsiteY0" fmla="*/ 0 h 1624135"/>
                  <a:gd name="connsiteX1" fmla="*/ 978375 w 1628542"/>
                  <a:gd name="connsiteY1" fmla="*/ 12136 h 1624135"/>
                  <a:gd name="connsiteX2" fmla="*/ 1628542 w 1628542"/>
                  <a:gd name="connsiteY2" fmla="*/ 809864 h 1624135"/>
                  <a:gd name="connsiteX3" fmla="*/ 814271 w 1628542"/>
                  <a:gd name="connsiteY3" fmla="*/ 1624135 h 1624135"/>
                  <a:gd name="connsiteX4" fmla="*/ 0 w 1628542"/>
                  <a:gd name="connsiteY4" fmla="*/ 809864 h 1624135"/>
                  <a:gd name="connsiteX5" fmla="*/ 36608 w 1628542"/>
                  <a:gd name="connsiteY5" fmla="*/ 567725 h 1624135"/>
                  <a:gd name="connsiteX6" fmla="*/ 55217 w 1628542"/>
                  <a:gd name="connsiteY6" fmla="*/ 516882 h 1624135"/>
                  <a:gd name="connsiteX7" fmla="*/ 129459 w 1628542"/>
                  <a:gd name="connsiteY7" fmla="*/ 521410 h 1624135"/>
                  <a:gd name="connsiteX8" fmla="*/ 443690 w 1628542"/>
                  <a:gd name="connsiteY8" fmla="*/ 445456 h 1624135"/>
                  <a:gd name="connsiteX9" fmla="*/ 797452 w 1628542"/>
                  <a:gd name="connsiteY9" fmla="*/ 127064 h 1624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28542" h="1624135">
                    <a:moveTo>
                      <a:pt x="857985" y="0"/>
                    </a:moveTo>
                    <a:lnTo>
                      <a:pt x="978375" y="12136"/>
                    </a:lnTo>
                    <a:cubicBezTo>
                      <a:pt x="1349424" y="88064"/>
                      <a:pt x="1628542" y="416369"/>
                      <a:pt x="1628542" y="809864"/>
                    </a:cubicBezTo>
                    <a:cubicBezTo>
                      <a:pt x="1628542" y="1259573"/>
                      <a:pt x="1263980" y="1624135"/>
                      <a:pt x="814271" y="1624135"/>
                    </a:cubicBezTo>
                    <a:cubicBezTo>
                      <a:pt x="364562" y="1624135"/>
                      <a:pt x="0" y="1259573"/>
                      <a:pt x="0" y="809864"/>
                    </a:cubicBezTo>
                    <a:cubicBezTo>
                      <a:pt x="0" y="725544"/>
                      <a:pt x="12817" y="644217"/>
                      <a:pt x="36608" y="567725"/>
                    </a:cubicBezTo>
                    <a:lnTo>
                      <a:pt x="55217" y="516882"/>
                    </a:lnTo>
                    <a:lnTo>
                      <a:pt x="129459" y="521410"/>
                    </a:lnTo>
                    <a:cubicBezTo>
                      <a:pt x="235141" y="517581"/>
                      <a:pt x="341819" y="492966"/>
                      <a:pt x="443690" y="445456"/>
                    </a:cubicBezTo>
                    <a:cubicBezTo>
                      <a:pt x="596498" y="374191"/>
                      <a:pt x="716794" y="261535"/>
                      <a:pt x="797452" y="12706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100000">
                    <a:schemeClr val="accent1">
                      <a:lumMod val="90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6810" tIns="38405" rIns="76810" bIns="38405" rtlCol="0" anchor="ctr"/>
              <a:lstStyle/>
              <a:p>
                <a:pPr algn="ctr">
                  <a:lnSpc>
                    <a:spcPct val="120000"/>
                  </a:lnSpc>
                </a:pPr>
                <a:endParaRPr sz="2016" b="1" dirty="0">
                  <a:solidFill>
                    <a:prstClr val="white"/>
                  </a:solidFill>
                  <a:latin typeface="+mn-ea"/>
                  <a:cs typeface="+mn-ea"/>
                  <a:sym typeface="+mn-lt"/>
                </a:endParaRPr>
              </a:p>
            </p:txBody>
          </p: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4EF6AACE-84FD-47AA-B14A-1FCBA881513F}"/>
                  </a:ext>
                </a:extLst>
              </p:cNvPr>
              <p:cNvGrpSpPr/>
              <p:nvPr/>
            </p:nvGrpSpPr>
            <p:grpSpPr>
              <a:xfrm>
                <a:off x="6419666" y="3280544"/>
                <a:ext cx="610334" cy="590660"/>
                <a:chOff x="5862852" y="2084331"/>
                <a:chExt cx="367420" cy="355576"/>
              </a:xfrm>
            </p:grpSpPr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429D81E4-BAD1-C832-B138-12E4C5B543D7}"/>
                    </a:ext>
                  </a:extLst>
                </p:cNvPr>
                <p:cNvSpPr/>
                <p:nvPr/>
              </p:nvSpPr>
              <p:spPr>
                <a:xfrm>
                  <a:off x="5862852" y="2168608"/>
                  <a:ext cx="367420" cy="271299"/>
                </a:xfrm>
                <a:custGeom>
                  <a:avLst/>
                  <a:gdLst>
                    <a:gd name="connsiteX0" fmla="*/ 81884 w 367420"/>
                    <a:gd name="connsiteY0" fmla="*/ 184560 h 271299"/>
                    <a:gd name="connsiteX1" fmla="*/ 119892 w 367420"/>
                    <a:gd name="connsiteY1" fmla="*/ 184578 h 271299"/>
                    <a:gd name="connsiteX2" fmla="*/ 162455 w 367420"/>
                    <a:gd name="connsiteY2" fmla="*/ 218958 h 271299"/>
                    <a:gd name="connsiteX3" fmla="*/ 125825 w 367420"/>
                    <a:gd name="connsiteY3" fmla="*/ 270804 h 271299"/>
                    <a:gd name="connsiteX4" fmla="*/ 119317 w 367420"/>
                    <a:gd name="connsiteY4" fmla="*/ 271249 h 271299"/>
                    <a:gd name="connsiteX5" fmla="*/ 44026 w 367420"/>
                    <a:gd name="connsiteY5" fmla="*/ 271255 h 271299"/>
                    <a:gd name="connsiteX6" fmla="*/ 979 w 367420"/>
                    <a:gd name="connsiteY6" fmla="*/ 236871 h 271299"/>
                    <a:gd name="connsiteX7" fmla="*/ 37615 w 367420"/>
                    <a:gd name="connsiteY7" fmla="*/ 185073 h 271299"/>
                    <a:gd name="connsiteX8" fmla="*/ 52348 w 367420"/>
                    <a:gd name="connsiteY8" fmla="*/ 184580 h 271299"/>
                    <a:gd name="connsiteX9" fmla="*/ 81884 w 367420"/>
                    <a:gd name="connsiteY9" fmla="*/ 184560 h 271299"/>
                    <a:gd name="connsiteX10" fmla="*/ 75170 w 367420"/>
                    <a:gd name="connsiteY10" fmla="*/ 194326 h 271299"/>
                    <a:gd name="connsiteX11" fmla="*/ 56614 w 367420"/>
                    <a:gd name="connsiteY11" fmla="*/ 194326 h 271299"/>
                    <a:gd name="connsiteX12" fmla="*/ 75112 w 367420"/>
                    <a:gd name="connsiteY12" fmla="*/ 222784 h 271299"/>
                    <a:gd name="connsiteX13" fmla="*/ 81465 w 367420"/>
                    <a:gd name="connsiteY13" fmla="*/ 233005 h 271299"/>
                    <a:gd name="connsiteX14" fmla="*/ 87837 w 367420"/>
                    <a:gd name="connsiteY14" fmla="*/ 222679 h 271299"/>
                    <a:gd name="connsiteX15" fmla="*/ 106265 w 367420"/>
                    <a:gd name="connsiteY15" fmla="*/ 194325 h 271299"/>
                    <a:gd name="connsiteX16" fmla="*/ 75170 w 367420"/>
                    <a:gd name="connsiteY16" fmla="*/ 194325 h 271299"/>
                    <a:gd name="connsiteX17" fmla="*/ 81449 w 367420"/>
                    <a:gd name="connsiteY17" fmla="*/ 261521 h 271299"/>
                    <a:gd name="connsiteX18" fmla="*/ 123753 w 367420"/>
                    <a:gd name="connsiteY18" fmla="*/ 261036 h 271299"/>
                    <a:gd name="connsiteX19" fmla="*/ 146913 w 367420"/>
                    <a:gd name="connsiteY19" fmla="*/ 248389 h 271299"/>
                    <a:gd name="connsiteX20" fmla="*/ 153202 w 367420"/>
                    <a:gd name="connsiteY20" fmla="*/ 223186 h 271299"/>
                    <a:gd name="connsiteX21" fmla="*/ 139413 w 367420"/>
                    <a:gd name="connsiteY21" fmla="*/ 200614 h 271299"/>
                    <a:gd name="connsiteX22" fmla="*/ 123375 w 367420"/>
                    <a:gd name="connsiteY22" fmla="*/ 194510 h 271299"/>
                    <a:gd name="connsiteX23" fmla="*/ 114292 w 367420"/>
                    <a:gd name="connsiteY23" fmla="*/ 199192 h 271299"/>
                    <a:gd name="connsiteX24" fmla="*/ 81492 w 367420"/>
                    <a:gd name="connsiteY24" fmla="*/ 250415 h 271299"/>
                    <a:gd name="connsiteX25" fmla="*/ 80052 w 367420"/>
                    <a:gd name="connsiteY25" fmla="*/ 248512 h 271299"/>
                    <a:gd name="connsiteX26" fmla="*/ 46853 w 367420"/>
                    <a:gd name="connsiteY26" fmla="*/ 196626 h 271299"/>
                    <a:gd name="connsiteX27" fmla="*/ 41886 w 367420"/>
                    <a:gd name="connsiteY27" fmla="*/ 194281 h 271299"/>
                    <a:gd name="connsiteX28" fmla="*/ 37578 w 367420"/>
                    <a:gd name="connsiteY28" fmla="*/ 194809 h 271299"/>
                    <a:gd name="connsiteX29" fmla="*/ 10567 w 367420"/>
                    <a:gd name="connsiteY29" fmla="*/ 235492 h 271299"/>
                    <a:gd name="connsiteX30" fmla="*/ 42726 w 367420"/>
                    <a:gd name="connsiteY30" fmla="*/ 261500 h 271299"/>
                    <a:gd name="connsiteX31" fmla="*/ 81449 w 367420"/>
                    <a:gd name="connsiteY31" fmla="*/ 261521 h 271299"/>
                    <a:gd name="connsiteX32" fmla="*/ 285546 w 367420"/>
                    <a:gd name="connsiteY32" fmla="*/ 271269 h 271299"/>
                    <a:gd name="connsiteX33" fmla="*/ 247537 w 367420"/>
                    <a:gd name="connsiteY33" fmla="*/ 271251 h 271299"/>
                    <a:gd name="connsiteX34" fmla="*/ 204816 w 367420"/>
                    <a:gd name="connsiteY34" fmla="*/ 236463 h 271299"/>
                    <a:gd name="connsiteX35" fmla="*/ 241476 w 367420"/>
                    <a:gd name="connsiteY35" fmla="*/ 185030 h 271299"/>
                    <a:gd name="connsiteX36" fmla="*/ 247742 w 367420"/>
                    <a:gd name="connsiteY36" fmla="*/ 184580 h 271299"/>
                    <a:gd name="connsiteX37" fmla="*/ 323518 w 367420"/>
                    <a:gd name="connsiteY37" fmla="*/ 184575 h 271299"/>
                    <a:gd name="connsiteX38" fmla="*/ 365124 w 367420"/>
                    <a:gd name="connsiteY38" fmla="*/ 214231 h 271299"/>
                    <a:gd name="connsiteX39" fmla="*/ 330054 w 367420"/>
                    <a:gd name="connsiteY39" fmla="*/ 270722 h 271299"/>
                    <a:gd name="connsiteX40" fmla="*/ 313385 w 367420"/>
                    <a:gd name="connsiteY40" fmla="*/ 271249 h 271299"/>
                    <a:gd name="connsiteX41" fmla="*/ 285546 w 367420"/>
                    <a:gd name="connsiteY41" fmla="*/ 271269 h 271299"/>
                    <a:gd name="connsiteX42" fmla="*/ 279043 w 367420"/>
                    <a:gd name="connsiteY42" fmla="*/ 222784 h 271299"/>
                    <a:gd name="connsiteX43" fmla="*/ 285396 w 367420"/>
                    <a:gd name="connsiteY43" fmla="*/ 233005 h 271299"/>
                    <a:gd name="connsiteX44" fmla="*/ 291768 w 367420"/>
                    <a:gd name="connsiteY44" fmla="*/ 222679 h 271299"/>
                    <a:gd name="connsiteX45" fmla="*/ 310196 w 367420"/>
                    <a:gd name="connsiteY45" fmla="*/ 194325 h 271299"/>
                    <a:gd name="connsiteX46" fmla="*/ 260545 w 367420"/>
                    <a:gd name="connsiteY46" fmla="*/ 194325 h 271299"/>
                    <a:gd name="connsiteX47" fmla="*/ 285380 w 367420"/>
                    <a:gd name="connsiteY47" fmla="*/ 261521 h 271299"/>
                    <a:gd name="connsiteX48" fmla="*/ 327684 w 367420"/>
                    <a:gd name="connsiteY48" fmla="*/ 261036 h 271299"/>
                    <a:gd name="connsiteX49" fmla="*/ 350844 w 367420"/>
                    <a:gd name="connsiteY49" fmla="*/ 248389 h 271299"/>
                    <a:gd name="connsiteX50" fmla="*/ 357134 w 367420"/>
                    <a:gd name="connsiteY50" fmla="*/ 223186 h 271299"/>
                    <a:gd name="connsiteX51" fmla="*/ 343345 w 367420"/>
                    <a:gd name="connsiteY51" fmla="*/ 200614 h 271299"/>
                    <a:gd name="connsiteX52" fmla="*/ 327307 w 367420"/>
                    <a:gd name="connsiteY52" fmla="*/ 194510 h 271299"/>
                    <a:gd name="connsiteX53" fmla="*/ 318224 w 367420"/>
                    <a:gd name="connsiteY53" fmla="*/ 199192 h 271299"/>
                    <a:gd name="connsiteX54" fmla="*/ 285424 w 367420"/>
                    <a:gd name="connsiteY54" fmla="*/ 250415 h 271299"/>
                    <a:gd name="connsiteX55" fmla="*/ 283984 w 367420"/>
                    <a:gd name="connsiteY55" fmla="*/ 248513 h 271299"/>
                    <a:gd name="connsiteX56" fmla="*/ 250785 w 367420"/>
                    <a:gd name="connsiteY56" fmla="*/ 196626 h 271299"/>
                    <a:gd name="connsiteX57" fmla="*/ 245817 w 367420"/>
                    <a:gd name="connsiteY57" fmla="*/ 194282 h 271299"/>
                    <a:gd name="connsiteX58" fmla="*/ 241510 w 367420"/>
                    <a:gd name="connsiteY58" fmla="*/ 194809 h 271299"/>
                    <a:gd name="connsiteX59" fmla="*/ 214499 w 367420"/>
                    <a:gd name="connsiteY59" fmla="*/ 235492 h 271299"/>
                    <a:gd name="connsiteX60" fmla="*/ 246658 w 367420"/>
                    <a:gd name="connsiteY60" fmla="*/ 261500 h 271299"/>
                    <a:gd name="connsiteX61" fmla="*/ 285380 w 367420"/>
                    <a:gd name="connsiteY61" fmla="*/ 261521 h 271299"/>
                    <a:gd name="connsiteX62" fmla="*/ 183890 w 367420"/>
                    <a:gd name="connsiteY62" fmla="*/ 86714 h 271299"/>
                    <a:gd name="connsiteX63" fmla="*/ 145882 w 367420"/>
                    <a:gd name="connsiteY63" fmla="*/ 86698 h 271299"/>
                    <a:gd name="connsiteX64" fmla="*/ 103109 w 367420"/>
                    <a:gd name="connsiteY64" fmla="*/ 51974 h 271299"/>
                    <a:gd name="connsiteX65" fmla="*/ 139685 w 367420"/>
                    <a:gd name="connsiteY65" fmla="*/ 482 h 271299"/>
                    <a:gd name="connsiteX66" fmla="*/ 146193 w 367420"/>
                    <a:gd name="connsiteY66" fmla="*/ 26 h 271299"/>
                    <a:gd name="connsiteX67" fmla="*/ 221726 w 367420"/>
                    <a:gd name="connsiteY67" fmla="*/ 20 h 271299"/>
                    <a:gd name="connsiteX68" fmla="*/ 264741 w 367420"/>
                    <a:gd name="connsiteY68" fmla="*/ 34747 h 271299"/>
                    <a:gd name="connsiteX69" fmla="*/ 228159 w 367420"/>
                    <a:gd name="connsiteY69" fmla="*/ 86186 h 271299"/>
                    <a:gd name="connsiteX70" fmla="*/ 212458 w 367420"/>
                    <a:gd name="connsiteY70" fmla="*/ 86695 h 271299"/>
                    <a:gd name="connsiteX71" fmla="*/ 183890 w 367420"/>
                    <a:gd name="connsiteY71" fmla="*/ 86714 h 271299"/>
                    <a:gd name="connsiteX72" fmla="*/ 177319 w 367420"/>
                    <a:gd name="connsiteY72" fmla="*/ 38230 h 271299"/>
                    <a:gd name="connsiteX73" fmla="*/ 183672 w 367420"/>
                    <a:gd name="connsiteY73" fmla="*/ 48451 h 271299"/>
                    <a:gd name="connsiteX74" fmla="*/ 190044 w 367420"/>
                    <a:gd name="connsiteY74" fmla="*/ 38124 h 271299"/>
                    <a:gd name="connsiteX75" fmla="*/ 208472 w 367420"/>
                    <a:gd name="connsiteY75" fmla="*/ 9771 h 271299"/>
                    <a:gd name="connsiteX76" fmla="*/ 158822 w 367420"/>
                    <a:gd name="connsiteY76" fmla="*/ 9771 h 271299"/>
                    <a:gd name="connsiteX77" fmla="*/ 183657 w 367420"/>
                    <a:gd name="connsiteY77" fmla="*/ 76966 h 271299"/>
                    <a:gd name="connsiteX78" fmla="*/ 225961 w 367420"/>
                    <a:gd name="connsiteY78" fmla="*/ 76482 h 271299"/>
                    <a:gd name="connsiteX79" fmla="*/ 249121 w 367420"/>
                    <a:gd name="connsiteY79" fmla="*/ 63834 h 271299"/>
                    <a:gd name="connsiteX80" fmla="*/ 255410 w 367420"/>
                    <a:gd name="connsiteY80" fmla="*/ 38632 h 271299"/>
                    <a:gd name="connsiteX81" fmla="*/ 241622 w 367420"/>
                    <a:gd name="connsiteY81" fmla="*/ 16059 h 271299"/>
                    <a:gd name="connsiteX82" fmla="*/ 225583 w 367420"/>
                    <a:gd name="connsiteY82" fmla="*/ 9956 h 271299"/>
                    <a:gd name="connsiteX83" fmla="*/ 216500 w 367420"/>
                    <a:gd name="connsiteY83" fmla="*/ 14638 h 271299"/>
                    <a:gd name="connsiteX84" fmla="*/ 183700 w 367420"/>
                    <a:gd name="connsiteY84" fmla="*/ 65861 h 271299"/>
                    <a:gd name="connsiteX85" fmla="*/ 182260 w 367420"/>
                    <a:gd name="connsiteY85" fmla="*/ 63958 h 271299"/>
                    <a:gd name="connsiteX86" fmla="*/ 149061 w 367420"/>
                    <a:gd name="connsiteY86" fmla="*/ 12072 h 271299"/>
                    <a:gd name="connsiteX87" fmla="*/ 144094 w 367420"/>
                    <a:gd name="connsiteY87" fmla="*/ 9727 h 271299"/>
                    <a:gd name="connsiteX88" fmla="*/ 139786 w 367420"/>
                    <a:gd name="connsiteY88" fmla="*/ 10255 h 271299"/>
                    <a:gd name="connsiteX89" fmla="*/ 112775 w 367420"/>
                    <a:gd name="connsiteY89" fmla="*/ 50937 h 271299"/>
                    <a:gd name="connsiteX90" fmla="*/ 144935 w 367420"/>
                    <a:gd name="connsiteY90" fmla="*/ 76946 h 271299"/>
                    <a:gd name="connsiteX91" fmla="*/ 183656 w 367420"/>
                    <a:gd name="connsiteY91" fmla="*/ 76966 h 271299"/>
                    <a:gd name="connsiteX92" fmla="*/ 193370 w 367420"/>
                    <a:gd name="connsiteY92" fmla="*/ 121299 h 271299"/>
                    <a:gd name="connsiteX93" fmla="*/ 193333 w 367420"/>
                    <a:gd name="connsiteY93" fmla="*/ 140421 h 271299"/>
                    <a:gd name="connsiteX94" fmla="*/ 195158 w 367420"/>
                    <a:gd name="connsiteY94" fmla="*/ 143633 h 271299"/>
                    <a:gd name="connsiteX95" fmla="*/ 225951 w 367420"/>
                    <a:gd name="connsiteY95" fmla="*/ 161332 h 271299"/>
                    <a:gd name="connsiteX96" fmla="*/ 230382 w 367420"/>
                    <a:gd name="connsiteY96" fmla="*/ 168965 h 271299"/>
                    <a:gd name="connsiteX97" fmla="*/ 222612 w 367420"/>
                    <a:gd name="connsiteY97" fmla="*/ 175385 h 271299"/>
                    <a:gd name="connsiteX98" fmla="*/ 219906 w 367420"/>
                    <a:gd name="connsiteY98" fmla="*/ 174564 h 271299"/>
                    <a:gd name="connsiteX99" fmla="*/ 211297 w 367420"/>
                    <a:gd name="connsiteY99" fmla="*/ 169669 h 271299"/>
                    <a:gd name="connsiteX100" fmla="*/ 188085 w 367420"/>
                    <a:gd name="connsiteY100" fmla="*/ 156236 h 271299"/>
                    <a:gd name="connsiteX101" fmla="*/ 184157 w 367420"/>
                    <a:gd name="connsiteY101" fmla="*/ 156214 h 271299"/>
                    <a:gd name="connsiteX102" fmla="*/ 152800 w 367420"/>
                    <a:gd name="connsiteY102" fmla="*/ 174386 h 271299"/>
                    <a:gd name="connsiteX103" fmla="*/ 146124 w 367420"/>
                    <a:gd name="connsiteY103" fmla="*/ 175592 h 271299"/>
                    <a:gd name="connsiteX104" fmla="*/ 141076 w 367420"/>
                    <a:gd name="connsiteY104" fmla="*/ 169968 h 271299"/>
                    <a:gd name="connsiteX105" fmla="*/ 143992 w 367420"/>
                    <a:gd name="connsiteY105" fmla="*/ 162784 h 271299"/>
                    <a:gd name="connsiteX106" fmla="*/ 150214 w 367420"/>
                    <a:gd name="connsiteY106" fmla="*/ 159072 h 271299"/>
                    <a:gd name="connsiteX107" fmla="*/ 177023 w 367420"/>
                    <a:gd name="connsiteY107" fmla="*/ 143651 h 271299"/>
                    <a:gd name="connsiteX108" fmla="*/ 178876 w 367420"/>
                    <a:gd name="connsiteY108" fmla="*/ 140457 h 271299"/>
                    <a:gd name="connsiteX109" fmla="*/ 178852 w 367420"/>
                    <a:gd name="connsiteY109" fmla="*/ 101727 h 271299"/>
                    <a:gd name="connsiteX110" fmla="*/ 188685 w 367420"/>
                    <a:gd name="connsiteY110" fmla="*/ 94482 h 271299"/>
                    <a:gd name="connsiteX111" fmla="*/ 193362 w 367420"/>
                    <a:gd name="connsiteY111" fmla="*/ 101693 h 271299"/>
                    <a:gd name="connsiteX112" fmla="*/ 193370 w 367420"/>
                    <a:gd name="connsiteY112" fmla="*/ 121299 h 271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</a:cxnLst>
                  <a:rect l="l" t="t" r="r" b="b"/>
                  <a:pathLst>
                    <a:path w="367420" h="271299">
                      <a:moveTo>
                        <a:pt x="81884" y="184560"/>
                      </a:moveTo>
                      <a:cubicBezTo>
                        <a:pt x="94553" y="184560"/>
                        <a:pt x="107223" y="184485"/>
                        <a:pt x="119892" y="184578"/>
                      </a:cubicBezTo>
                      <a:cubicBezTo>
                        <a:pt x="140802" y="184731"/>
                        <a:pt x="158032" y="198702"/>
                        <a:pt x="162455" y="218958"/>
                      </a:cubicBezTo>
                      <a:cubicBezTo>
                        <a:pt x="167796" y="243420"/>
                        <a:pt x="150690" y="267652"/>
                        <a:pt x="125825" y="270804"/>
                      </a:cubicBezTo>
                      <a:cubicBezTo>
                        <a:pt x="123667" y="271087"/>
                        <a:pt x="121493" y="271236"/>
                        <a:pt x="119317" y="271249"/>
                      </a:cubicBezTo>
                      <a:cubicBezTo>
                        <a:pt x="94220" y="271280"/>
                        <a:pt x="69122" y="271282"/>
                        <a:pt x="44026" y="271255"/>
                      </a:cubicBezTo>
                      <a:cubicBezTo>
                        <a:pt x="22765" y="271207"/>
                        <a:pt x="5441" y="257308"/>
                        <a:pt x="979" y="236871"/>
                      </a:cubicBezTo>
                      <a:cubicBezTo>
                        <a:pt x="-4360" y="212410"/>
                        <a:pt x="12739" y="188109"/>
                        <a:pt x="37615" y="185073"/>
                      </a:cubicBezTo>
                      <a:cubicBezTo>
                        <a:pt x="42475" y="184480"/>
                        <a:pt x="47434" y="184614"/>
                        <a:pt x="52348" y="184580"/>
                      </a:cubicBezTo>
                      <a:cubicBezTo>
                        <a:pt x="62193" y="184512"/>
                        <a:pt x="72039" y="184560"/>
                        <a:pt x="81884" y="184560"/>
                      </a:cubicBezTo>
                      <a:close/>
                      <a:moveTo>
                        <a:pt x="75170" y="194326"/>
                      </a:moveTo>
                      <a:lnTo>
                        <a:pt x="56614" y="194326"/>
                      </a:lnTo>
                      <a:lnTo>
                        <a:pt x="75112" y="222784"/>
                      </a:lnTo>
                      <a:lnTo>
                        <a:pt x="81465" y="233005"/>
                      </a:lnTo>
                      <a:lnTo>
                        <a:pt x="87837" y="222679"/>
                      </a:lnTo>
                      <a:lnTo>
                        <a:pt x="106265" y="194325"/>
                      </a:lnTo>
                      <a:lnTo>
                        <a:pt x="75170" y="194325"/>
                      </a:lnTo>
                      <a:close/>
                      <a:moveTo>
                        <a:pt x="81449" y="261521"/>
                      </a:moveTo>
                      <a:cubicBezTo>
                        <a:pt x="95551" y="261386"/>
                        <a:pt x="109660" y="261482"/>
                        <a:pt x="123753" y="261036"/>
                      </a:cubicBezTo>
                      <a:cubicBezTo>
                        <a:pt x="133420" y="260731"/>
                        <a:pt x="141029" y="255920"/>
                        <a:pt x="146913" y="248389"/>
                      </a:cubicBezTo>
                      <a:cubicBezTo>
                        <a:pt x="152730" y="240943"/>
                        <a:pt x="154524" y="232467"/>
                        <a:pt x="153202" y="223186"/>
                      </a:cubicBezTo>
                      <a:cubicBezTo>
                        <a:pt x="151846" y="213653"/>
                        <a:pt x="147164" y="206169"/>
                        <a:pt x="139413" y="200614"/>
                      </a:cubicBezTo>
                      <a:cubicBezTo>
                        <a:pt x="134632" y="197185"/>
                        <a:pt x="129213" y="195576"/>
                        <a:pt x="123375" y="194510"/>
                      </a:cubicBezTo>
                      <a:cubicBezTo>
                        <a:pt x="118541" y="193629"/>
                        <a:pt x="116560" y="195588"/>
                        <a:pt x="114292" y="199192"/>
                      </a:cubicBezTo>
                      <a:cubicBezTo>
                        <a:pt x="103493" y="216352"/>
                        <a:pt x="92449" y="233356"/>
                        <a:pt x="81492" y="250415"/>
                      </a:cubicBezTo>
                      <a:cubicBezTo>
                        <a:pt x="81008" y="249782"/>
                        <a:pt x="80480" y="249180"/>
                        <a:pt x="80052" y="248512"/>
                      </a:cubicBezTo>
                      <a:cubicBezTo>
                        <a:pt x="68963" y="231231"/>
                        <a:pt x="57848" y="213967"/>
                        <a:pt x="46853" y="196626"/>
                      </a:cubicBezTo>
                      <a:cubicBezTo>
                        <a:pt x="45563" y="194592"/>
                        <a:pt x="44092" y="193940"/>
                        <a:pt x="41886" y="194281"/>
                      </a:cubicBezTo>
                      <a:cubicBezTo>
                        <a:pt x="40457" y="194502"/>
                        <a:pt x="38994" y="194530"/>
                        <a:pt x="37578" y="194809"/>
                      </a:cubicBezTo>
                      <a:cubicBezTo>
                        <a:pt x="18158" y="198640"/>
                        <a:pt x="6572" y="216485"/>
                        <a:pt x="10567" y="235492"/>
                      </a:cubicBezTo>
                      <a:cubicBezTo>
                        <a:pt x="13561" y="249733"/>
                        <a:pt x="25704" y="261076"/>
                        <a:pt x="42726" y="261500"/>
                      </a:cubicBezTo>
                      <a:cubicBezTo>
                        <a:pt x="55626" y="261821"/>
                        <a:pt x="68541" y="261536"/>
                        <a:pt x="81449" y="261521"/>
                      </a:cubicBezTo>
                      <a:close/>
                      <a:moveTo>
                        <a:pt x="285546" y="271269"/>
                      </a:moveTo>
                      <a:cubicBezTo>
                        <a:pt x="272876" y="271269"/>
                        <a:pt x="260206" y="271348"/>
                        <a:pt x="247537" y="271251"/>
                      </a:cubicBezTo>
                      <a:cubicBezTo>
                        <a:pt x="226394" y="271088"/>
                        <a:pt x="209141" y="256984"/>
                        <a:pt x="204816" y="236463"/>
                      </a:cubicBezTo>
                      <a:cubicBezTo>
                        <a:pt x="199709" y="212228"/>
                        <a:pt x="216883" y="188116"/>
                        <a:pt x="241476" y="185030"/>
                      </a:cubicBezTo>
                      <a:cubicBezTo>
                        <a:pt x="243553" y="184751"/>
                        <a:pt x="245646" y="184601"/>
                        <a:pt x="247742" y="184580"/>
                      </a:cubicBezTo>
                      <a:cubicBezTo>
                        <a:pt x="273000" y="184550"/>
                        <a:pt x="298259" y="184548"/>
                        <a:pt x="323518" y="184575"/>
                      </a:cubicBezTo>
                      <a:cubicBezTo>
                        <a:pt x="342814" y="184624"/>
                        <a:pt x="358767" y="196055"/>
                        <a:pt x="365124" y="214231"/>
                      </a:cubicBezTo>
                      <a:cubicBezTo>
                        <a:pt x="373910" y="239347"/>
                        <a:pt x="356468" y="267590"/>
                        <a:pt x="330054" y="270722"/>
                      </a:cubicBezTo>
                      <a:cubicBezTo>
                        <a:pt x="324554" y="271374"/>
                        <a:pt x="318945" y="271203"/>
                        <a:pt x="313385" y="271249"/>
                      </a:cubicBezTo>
                      <a:cubicBezTo>
                        <a:pt x="304106" y="271325"/>
                        <a:pt x="294826" y="271269"/>
                        <a:pt x="285546" y="271269"/>
                      </a:cubicBezTo>
                      <a:close/>
                      <a:moveTo>
                        <a:pt x="279043" y="222784"/>
                      </a:moveTo>
                      <a:lnTo>
                        <a:pt x="285396" y="233005"/>
                      </a:lnTo>
                      <a:lnTo>
                        <a:pt x="291768" y="222679"/>
                      </a:lnTo>
                      <a:lnTo>
                        <a:pt x="310196" y="194325"/>
                      </a:lnTo>
                      <a:lnTo>
                        <a:pt x="260545" y="194325"/>
                      </a:lnTo>
                      <a:close/>
                      <a:moveTo>
                        <a:pt x="285380" y="261521"/>
                      </a:moveTo>
                      <a:cubicBezTo>
                        <a:pt x="299482" y="261386"/>
                        <a:pt x="313592" y="261482"/>
                        <a:pt x="327684" y="261036"/>
                      </a:cubicBezTo>
                      <a:cubicBezTo>
                        <a:pt x="337351" y="260731"/>
                        <a:pt x="344961" y="255920"/>
                        <a:pt x="350844" y="248389"/>
                      </a:cubicBezTo>
                      <a:cubicBezTo>
                        <a:pt x="356661" y="240943"/>
                        <a:pt x="358455" y="232467"/>
                        <a:pt x="357134" y="223186"/>
                      </a:cubicBezTo>
                      <a:cubicBezTo>
                        <a:pt x="355777" y="213653"/>
                        <a:pt x="351096" y="206169"/>
                        <a:pt x="343345" y="200614"/>
                      </a:cubicBezTo>
                      <a:cubicBezTo>
                        <a:pt x="338564" y="197185"/>
                        <a:pt x="333145" y="195576"/>
                        <a:pt x="327307" y="194510"/>
                      </a:cubicBezTo>
                      <a:cubicBezTo>
                        <a:pt x="322473" y="193629"/>
                        <a:pt x="320491" y="195588"/>
                        <a:pt x="318224" y="199192"/>
                      </a:cubicBezTo>
                      <a:cubicBezTo>
                        <a:pt x="307425" y="216352"/>
                        <a:pt x="296381" y="233356"/>
                        <a:pt x="285424" y="250415"/>
                      </a:cubicBezTo>
                      <a:cubicBezTo>
                        <a:pt x="284940" y="249783"/>
                        <a:pt x="284412" y="249180"/>
                        <a:pt x="283984" y="248513"/>
                      </a:cubicBezTo>
                      <a:cubicBezTo>
                        <a:pt x="272895" y="231232"/>
                        <a:pt x="261780" y="213967"/>
                        <a:pt x="250785" y="196626"/>
                      </a:cubicBezTo>
                      <a:cubicBezTo>
                        <a:pt x="249494" y="194592"/>
                        <a:pt x="248024" y="193940"/>
                        <a:pt x="245817" y="194282"/>
                      </a:cubicBezTo>
                      <a:cubicBezTo>
                        <a:pt x="244388" y="194503"/>
                        <a:pt x="242926" y="194530"/>
                        <a:pt x="241510" y="194809"/>
                      </a:cubicBezTo>
                      <a:cubicBezTo>
                        <a:pt x="222090" y="198641"/>
                        <a:pt x="210504" y="216486"/>
                        <a:pt x="214499" y="235492"/>
                      </a:cubicBezTo>
                      <a:cubicBezTo>
                        <a:pt x="217493" y="249733"/>
                        <a:pt x="229635" y="261076"/>
                        <a:pt x="246658" y="261500"/>
                      </a:cubicBezTo>
                      <a:cubicBezTo>
                        <a:pt x="259557" y="261821"/>
                        <a:pt x="272472" y="261536"/>
                        <a:pt x="285380" y="261521"/>
                      </a:cubicBezTo>
                      <a:close/>
                      <a:moveTo>
                        <a:pt x="183890" y="86714"/>
                      </a:moveTo>
                      <a:cubicBezTo>
                        <a:pt x="171221" y="86714"/>
                        <a:pt x="158550" y="86786"/>
                        <a:pt x="145882" y="86698"/>
                      </a:cubicBezTo>
                      <a:cubicBezTo>
                        <a:pt x="124721" y="86550"/>
                        <a:pt x="107459" y="72485"/>
                        <a:pt x="103109" y="51974"/>
                      </a:cubicBezTo>
                      <a:cubicBezTo>
                        <a:pt x="97972" y="27747"/>
                        <a:pt x="115154" y="3538"/>
                        <a:pt x="139685" y="482"/>
                      </a:cubicBezTo>
                      <a:cubicBezTo>
                        <a:pt x="141843" y="197"/>
                        <a:pt x="144016" y="45"/>
                        <a:pt x="146193" y="26"/>
                      </a:cubicBezTo>
                      <a:cubicBezTo>
                        <a:pt x="171371" y="-6"/>
                        <a:pt x="196548" y="-8"/>
                        <a:pt x="221726" y="20"/>
                      </a:cubicBezTo>
                      <a:cubicBezTo>
                        <a:pt x="243011" y="68"/>
                        <a:pt x="260373" y="14145"/>
                        <a:pt x="264741" y="34747"/>
                      </a:cubicBezTo>
                      <a:cubicBezTo>
                        <a:pt x="269878" y="58974"/>
                        <a:pt x="252706" y="83254"/>
                        <a:pt x="228159" y="86186"/>
                      </a:cubicBezTo>
                      <a:cubicBezTo>
                        <a:pt x="222976" y="86805"/>
                        <a:pt x="217696" y="86655"/>
                        <a:pt x="212458" y="86695"/>
                      </a:cubicBezTo>
                      <a:cubicBezTo>
                        <a:pt x="202935" y="86766"/>
                        <a:pt x="193412" y="86714"/>
                        <a:pt x="183890" y="86714"/>
                      </a:cubicBezTo>
                      <a:close/>
                      <a:moveTo>
                        <a:pt x="177319" y="38230"/>
                      </a:moveTo>
                      <a:lnTo>
                        <a:pt x="183672" y="48451"/>
                      </a:lnTo>
                      <a:lnTo>
                        <a:pt x="190044" y="38124"/>
                      </a:lnTo>
                      <a:lnTo>
                        <a:pt x="208472" y="9771"/>
                      </a:lnTo>
                      <a:lnTo>
                        <a:pt x="158822" y="9771"/>
                      </a:lnTo>
                      <a:close/>
                      <a:moveTo>
                        <a:pt x="183657" y="76966"/>
                      </a:moveTo>
                      <a:cubicBezTo>
                        <a:pt x="197759" y="76831"/>
                        <a:pt x="211868" y="76927"/>
                        <a:pt x="225961" y="76482"/>
                      </a:cubicBezTo>
                      <a:cubicBezTo>
                        <a:pt x="235628" y="76176"/>
                        <a:pt x="243238" y="71366"/>
                        <a:pt x="249121" y="63834"/>
                      </a:cubicBezTo>
                      <a:cubicBezTo>
                        <a:pt x="254938" y="56388"/>
                        <a:pt x="256732" y="47913"/>
                        <a:pt x="255410" y="38632"/>
                      </a:cubicBezTo>
                      <a:cubicBezTo>
                        <a:pt x="254054" y="29098"/>
                        <a:pt x="249372" y="21614"/>
                        <a:pt x="241622" y="16059"/>
                      </a:cubicBezTo>
                      <a:cubicBezTo>
                        <a:pt x="236840" y="12631"/>
                        <a:pt x="231421" y="11021"/>
                        <a:pt x="225583" y="9956"/>
                      </a:cubicBezTo>
                      <a:cubicBezTo>
                        <a:pt x="220749" y="9074"/>
                        <a:pt x="218768" y="11033"/>
                        <a:pt x="216500" y="14638"/>
                      </a:cubicBezTo>
                      <a:cubicBezTo>
                        <a:pt x="205702" y="31797"/>
                        <a:pt x="194657" y="48801"/>
                        <a:pt x="183700" y="65861"/>
                      </a:cubicBezTo>
                      <a:cubicBezTo>
                        <a:pt x="183216" y="65228"/>
                        <a:pt x="182688" y="64626"/>
                        <a:pt x="182260" y="63958"/>
                      </a:cubicBezTo>
                      <a:cubicBezTo>
                        <a:pt x="171171" y="46677"/>
                        <a:pt x="160056" y="29413"/>
                        <a:pt x="149061" y="12072"/>
                      </a:cubicBezTo>
                      <a:cubicBezTo>
                        <a:pt x="147771" y="10037"/>
                        <a:pt x="146300" y="9385"/>
                        <a:pt x="144094" y="9727"/>
                      </a:cubicBezTo>
                      <a:cubicBezTo>
                        <a:pt x="142665" y="9948"/>
                        <a:pt x="141202" y="9975"/>
                        <a:pt x="139786" y="10255"/>
                      </a:cubicBezTo>
                      <a:cubicBezTo>
                        <a:pt x="120366" y="14086"/>
                        <a:pt x="108780" y="31931"/>
                        <a:pt x="112775" y="50937"/>
                      </a:cubicBezTo>
                      <a:cubicBezTo>
                        <a:pt x="115770" y="65182"/>
                        <a:pt x="127913" y="76522"/>
                        <a:pt x="144935" y="76946"/>
                      </a:cubicBezTo>
                      <a:cubicBezTo>
                        <a:pt x="157834" y="77266"/>
                        <a:pt x="170749" y="76981"/>
                        <a:pt x="183656" y="76966"/>
                      </a:cubicBezTo>
                      <a:close/>
                      <a:moveTo>
                        <a:pt x="193370" y="121299"/>
                      </a:moveTo>
                      <a:cubicBezTo>
                        <a:pt x="193370" y="127674"/>
                        <a:pt x="193425" y="134049"/>
                        <a:pt x="193333" y="140421"/>
                      </a:cubicBezTo>
                      <a:cubicBezTo>
                        <a:pt x="193310" y="141986"/>
                        <a:pt x="193756" y="142837"/>
                        <a:pt x="195158" y="143633"/>
                      </a:cubicBezTo>
                      <a:cubicBezTo>
                        <a:pt x="205454" y="149476"/>
                        <a:pt x="215680" y="155445"/>
                        <a:pt x="225951" y="161332"/>
                      </a:cubicBezTo>
                      <a:cubicBezTo>
                        <a:pt x="228938" y="163045"/>
                        <a:pt x="230773" y="165401"/>
                        <a:pt x="230382" y="168965"/>
                      </a:cubicBezTo>
                      <a:cubicBezTo>
                        <a:pt x="230009" y="172884"/>
                        <a:pt x="226531" y="175758"/>
                        <a:pt x="222612" y="175385"/>
                      </a:cubicBezTo>
                      <a:cubicBezTo>
                        <a:pt x="221664" y="175295"/>
                        <a:pt x="220744" y="175016"/>
                        <a:pt x="219906" y="174564"/>
                      </a:cubicBezTo>
                      <a:cubicBezTo>
                        <a:pt x="216960" y="173083"/>
                        <a:pt x="214158" y="171319"/>
                        <a:pt x="211297" y="169669"/>
                      </a:cubicBezTo>
                      <a:cubicBezTo>
                        <a:pt x="203552" y="165205"/>
                        <a:pt x="195787" y="160773"/>
                        <a:pt x="188085" y="156236"/>
                      </a:cubicBezTo>
                      <a:cubicBezTo>
                        <a:pt x="186658" y="155395"/>
                        <a:pt x="185609" y="155364"/>
                        <a:pt x="184157" y="156214"/>
                      </a:cubicBezTo>
                      <a:cubicBezTo>
                        <a:pt x="173735" y="162323"/>
                        <a:pt x="163248" y="168322"/>
                        <a:pt x="152800" y="174386"/>
                      </a:cubicBezTo>
                      <a:cubicBezTo>
                        <a:pt x="150696" y="175608"/>
                        <a:pt x="148534" y="176353"/>
                        <a:pt x="146124" y="175592"/>
                      </a:cubicBezTo>
                      <a:cubicBezTo>
                        <a:pt x="143360" y="174720"/>
                        <a:pt x="141566" y="172840"/>
                        <a:pt x="141076" y="169968"/>
                      </a:cubicBezTo>
                      <a:cubicBezTo>
                        <a:pt x="140577" y="167032"/>
                        <a:pt x="141464" y="164487"/>
                        <a:pt x="143992" y="162784"/>
                      </a:cubicBezTo>
                      <a:cubicBezTo>
                        <a:pt x="145992" y="161436"/>
                        <a:pt x="148123" y="160281"/>
                        <a:pt x="150214" y="159072"/>
                      </a:cubicBezTo>
                      <a:cubicBezTo>
                        <a:pt x="159140" y="153913"/>
                        <a:pt x="168053" y="148732"/>
                        <a:pt x="177023" y="143651"/>
                      </a:cubicBezTo>
                      <a:cubicBezTo>
                        <a:pt x="178403" y="142870"/>
                        <a:pt x="178885" y="142042"/>
                        <a:pt x="178876" y="140457"/>
                      </a:cubicBezTo>
                      <a:cubicBezTo>
                        <a:pt x="178805" y="127547"/>
                        <a:pt x="178797" y="114638"/>
                        <a:pt x="178852" y="101727"/>
                      </a:cubicBezTo>
                      <a:cubicBezTo>
                        <a:pt x="178872" y="96157"/>
                        <a:pt x="183773" y="92606"/>
                        <a:pt x="188685" y="94482"/>
                      </a:cubicBezTo>
                      <a:cubicBezTo>
                        <a:pt x="191609" y="95599"/>
                        <a:pt x="193344" y="98199"/>
                        <a:pt x="193362" y="101693"/>
                      </a:cubicBezTo>
                      <a:cubicBezTo>
                        <a:pt x="193395" y="108228"/>
                        <a:pt x="193370" y="114764"/>
                        <a:pt x="193370" y="1212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23A4F45F-7EDD-2743-9E04-B1AD540BC2AD}"/>
                    </a:ext>
                  </a:extLst>
                </p:cNvPr>
                <p:cNvSpPr/>
                <p:nvPr/>
              </p:nvSpPr>
              <p:spPr>
                <a:xfrm>
                  <a:off x="5905610" y="2084331"/>
                  <a:ext cx="281397" cy="262054"/>
                </a:xfrm>
                <a:custGeom>
                  <a:avLst/>
                  <a:gdLst>
                    <a:gd name="connsiteX0" fmla="*/ 38756 w 281397"/>
                    <a:gd name="connsiteY0" fmla="*/ 184556 h 262054"/>
                    <a:gd name="connsiteX1" fmla="*/ 77466 w 281397"/>
                    <a:gd name="connsiteY1" fmla="*/ 223405 h 262054"/>
                    <a:gd name="connsiteX2" fmla="*/ 38556 w 281397"/>
                    <a:gd name="connsiteY2" fmla="*/ 262053 h 262054"/>
                    <a:gd name="connsiteX3" fmla="*/ 0 w 281397"/>
                    <a:gd name="connsiteY3" fmla="*/ 223111 h 262054"/>
                    <a:gd name="connsiteX4" fmla="*/ 38757 w 281397"/>
                    <a:gd name="connsiteY4" fmla="*/ 184555 h 262054"/>
                    <a:gd name="connsiteX5" fmla="*/ 38711 w 281397"/>
                    <a:gd name="connsiteY5" fmla="*/ 252287 h 262054"/>
                    <a:gd name="connsiteX6" fmla="*/ 40157 w 281397"/>
                    <a:gd name="connsiteY6" fmla="*/ 252335 h 262054"/>
                    <a:gd name="connsiteX7" fmla="*/ 67154 w 281397"/>
                    <a:gd name="connsiteY7" fmla="*/ 217309 h 262054"/>
                    <a:gd name="connsiteX8" fmla="*/ 38711 w 281397"/>
                    <a:gd name="connsiteY8" fmla="*/ 194324 h 262054"/>
                    <a:gd name="connsiteX9" fmla="*/ 36540 w 281397"/>
                    <a:gd name="connsiteY9" fmla="*/ 194298 h 262054"/>
                    <a:gd name="connsiteX10" fmla="*/ 10383 w 281397"/>
                    <a:gd name="connsiteY10" fmla="*/ 229771 h 262054"/>
                    <a:gd name="connsiteX11" fmla="*/ 38711 w 281397"/>
                    <a:gd name="connsiteY11" fmla="*/ 252286 h 262054"/>
                    <a:gd name="connsiteX12" fmla="*/ 281396 w 281397"/>
                    <a:gd name="connsiteY12" fmla="*/ 223386 h 262054"/>
                    <a:gd name="connsiteX13" fmla="*/ 242506 w 281397"/>
                    <a:gd name="connsiteY13" fmla="*/ 262054 h 262054"/>
                    <a:gd name="connsiteX14" fmla="*/ 203899 w 281397"/>
                    <a:gd name="connsiteY14" fmla="*/ 223103 h 262054"/>
                    <a:gd name="connsiteX15" fmla="*/ 242790 w 281397"/>
                    <a:gd name="connsiteY15" fmla="*/ 184496 h 262054"/>
                    <a:gd name="connsiteX16" fmla="*/ 281397 w 281397"/>
                    <a:gd name="connsiteY16" fmla="*/ 223386 h 262054"/>
                    <a:gd name="connsiteX17" fmla="*/ 242642 w 281397"/>
                    <a:gd name="connsiteY17" fmla="*/ 194322 h 262054"/>
                    <a:gd name="connsiteX18" fmla="*/ 240471 w 281397"/>
                    <a:gd name="connsiteY18" fmla="*/ 194297 h 262054"/>
                    <a:gd name="connsiteX19" fmla="*/ 214313 w 281397"/>
                    <a:gd name="connsiteY19" fmla="*/ 229769 h 262054"/>
                    <a:gd name="connsiteX20" fmla="*/ 242640 w 281397"/>
                    <a:gd name="connsiteY20" fmla="*/ 252286 h 262054"/>
                    <a:gd name="connsiteX21" fmla="*/ 244085 w 281397"/>
                    <a:gd name="connsiteY21" fmla="*/ 252334 h 262054"/>
                    <a:gd name="connsiteX22" fmla="*/ 271083 w 281397"/>
                    <a:gd name="connsiteY22" fmla="*/ 217308 h 262054"/>
                    <a:gd name="connsiteX23" fmla="*/ 242642 w 281397"/>
                    <a:gd name="connsiteY23" fmla="*/ 194323 h 262054"/>
                    <a:gd name="connsiteX24" fmla="*/ 140918 w 281397"/>
                    <a:gd name="connsiteY24" fmla="*/ 77498 h 262054"/>
                    <a:gd name="connsiteX25" fmla="*/ 102175 w 281397"/>
                    <a:gd name="connsiteY25" fmla="*/ 38683 h 262054"/>
                    <a:gd name="connsiteX26" fmla="*/ 141051 w 281397"/>
                    <a:gd name="connsiteY26" fmla="*/ 0 h 262054"/>
                    <a:gd name="connsiteX27" fmla="*/ 179613 w 281397"/>
                    <a:gd name="connsiteY27" fmla="*/ 38935 h 262054"/>
                    <a:gd name="connsiteX28" fmla="*/ 140918 w 281397"/>
                    <a:gd name="connsiteY28" fmla="*/ 77498 h 262054"/>
                    <a:gd name="connsiteX29" fmla="*/ 140918 w 281397"/>
                    <a:gd name="connsiteY29" fmla="*/ 9768 h 262054"/>
                    <a:gd name="connsiteX30" fmla="*/ 138747 w 281397"/>
                    <a:gd name="connsiteY30" fmla="*/ 9742 h 262054"/>
                    <a:gd name="connsiteX31" fmla="*/ 112590 w 281397"/>
                    <a:gd name="connsiteY31" fmla="*/ 45215 h 262054"/>
                    <a:gd name="connsiteX32" fmla="*/ 140916 w 281397"/>
                    <a:gd name="connsiteY32" fmla="*/ 67731 h 262054"/>
                    <a:gd name="connsiteX33" fmla="*/ 142362 w 281397"/>
                    <a:gd name="connsiteY33" fmla="*/ 67779 h 262054"/>
                    <a:gd name="connsiteX34" fmla="*/ 169359 w 281397"/>
                    <a:gd name="connsiteY34" fmla="*/ 32753 h 262054"/>
                    <a:gd name="connsiteX35" fmla="*/ 140919 w 281397"/>
                    <a:gd name="connsiteY35" fmla="*/ 9768 h 262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281397" h="262054">
                      <a:moveTo>
                        <a:pt x="38756" y="184556"/>
                      </a:moveTo>
                      <a:cubicBezTo>
                        <a:pt x="60159" y="184628"/>
                        <a:pt x="77470" y="202001"/>
                        <a:pt x="77466" y="223405"/>
                      </a:cubicBezTo>
                      <a:cubicBezTo>
                        <a:pt x="77394" y="244775"/>
                        <a:pt x="59882" y="262166"/>
                        <a:pt x="38556" y="262053"/>
                      </a:cubicBezTo>
                      <a:cubicBezTo>
                        <a:pt x="17155" y="261946"/>
                        <a:pt x="-106" y="244511"/>
                        <a:pt x="0" y="223111"/>
                      </a:cubicBezTo>
                      <a:cubicBezTo>
                        <a:pt x="107" y="201783"/>
                        <a:pt x="17429" y="184551"/>
                        <a:pt x="38757" y="184555"/>
                      </a:cubicBezTo>
                      <a:close/>
                      <a:moveTo>
                        <a:pt x="38711" y="252287"/>
                      </a:moveTo>
                      <a:cubicBezTo>
                        <a:pt x="39193" y="252304"/>
                        <a:pt x="39677" y="252356"/>
                        <a:pt x="40157" y="252335"/>
                      </a:cubicBezTo>
                      <a:cubicBezTo>
                        <a:pt x="57847" y="251553"/>
                        <a:pt x="70890" y="234627"/>
                        <a:pt x="67154" y="217309"/>
                      </a:cubicBezTo>
                      <a:cubicBezTo>
                        <a:pt x="64247" y="203832"/>
                        <a:pt x="51968" y="193913"/>
                        <a:pt x="38711" y="194324"/>
                      </a:cubicBezTo>
                      <a:cubicBezTo>
                        <a:pt x="37988" y="194313"/>
                        <a:pt x="37258" y="194252"/>
                        <a:pt x="36540" y="194298"/>
                      </a:cubicBezTo>
                      <a:cubicBezTo>
                        <a:pt x="19041" y="195418"/>
                        <a:pt x="6295" y="212711"/>
                        <a:pt x="10383" y="229771"/>
                      </a:cubicBezTo>
                      <a:cubicBezTo>
                        <a:pt x="13593" y="243157"/>
                        <a:pt x="25696" y="252777"/>
                        <a:pt x="38711" y="252286"/>
                      </a:cubicBezTo>
                      <a:close/>
                      <a:moveTo>
                        <a:pt x="281396" y="223386"/>
                      </a:moveTo>
                      <a:cubicBezTo>
                        <a:pt x="281338" y="244752"/>
                        <a:pt x="263836" y="262153"/>
                        <a:pt x="242506" y="262054"/>
                      </a:cubicBezTo>
                      <a:cubicBezTo>
                        <a:pt x="221130" y="261954"/>
                        <a:pt x="203757" y="244427"/>
                        <a:pt x="203899" y="223103"/>
                      </a:cubicBezTo>
                      <a:cubicBezTo>
                        <a:pt x="203977" y="201703"/>
                        <a:pt x="221389" y="184417"/>
                        <a:pt x="242790" y="184496"/>
                      </a:cubicBezTo>
                      <a:cubicBezTo>
                        <a:pt x="264190" y="184574"/>
                        <a:pt x="281475" y="201986"/>
                        <a:pt x="281397" y="223386"/>
                      </a:cubicBezTo>
                      <a:close/>
                      <a:moveTo>
                        <a:pt x="242642" y="194322"/>
                      </a:moveTo>
                      <a:cubicBezTo>
                        <a:pt x="241918" y="194311"/>
                        <a:pt x="241188" y="194251"/>
                        <a:pt x="240471" y="194297"/>
                      </a:cubicBezTo>
                      <a:cubicBezTo>
                        <a:pt x="222972" y="195416"/>
                        <a:pt x="210226" y="212710"/>
                        <a:pt x="214313" y="229769"/>
                      </a:cubicBezTo>
                      <a:cubicBezTo>
                        <a:pt x="217522" y="243156"/>
                        <a:pt x="229624" y="252776"/>
                        <a:pt x="242640" y="252286"/>
                      </a:cubicBezTo>
                      <a:cubicBezTo>
                        <a:pt x="243122" y="252303"/>
                        <a:pt x="243605" y="252355"/>
                        <a:pt x="244085" y="252334"/>
                      </a:cubicBezTo>
                      <a:cubicBezTo>
                        <a:pt x="261776" y="251552"/>
                        <a:pt x="274819" y="234626"/>
                        <a:pt x="271083" y="217308"/>
                      </a:cubicBezTo>
                      <a:cubicBezTo>
                        <a:pt x="268175" y="203831"/>
                        <a:pt x="255899" y="193910"/>
                        <a:pt x="242642" y="194323"/>
                      </a:cubicBezTo>
                      <a:close/>
                      <a:moveTo>
                        <a:pt x="140918" y="77498"/>
                      </a:moveTo>
                      <a:cubicBezTo>
                        <a:pt x="119515" y="77445"/>
                        <a:pt x="102189" y="60087"/>
                        <a:pt x="102175" y="38683"/>
                      </a:cubicBezTo>
                      <a:cubicBezTo>
                        <a:pt x="102224" y="17321"/>
                        <a:pt x="119720" y="-89"/>
                        <a:pt x="141051" y="0"/>
                      </a:cubicBezTo>
                      <a:cubicBezTo>
                        <a:pt x="162451" y="103"/>
                        <a:pt x="179716" y="17535"/>
                        <a:pt x="179613" y="38935"/>
                      </a:cubicBezTo>
                      <a:cubicBezTo>
                        <a:pt x="179511" y="60242"/>
                        <a:pt x="162225" y="77469"/>
                        <a:pt x="140918" y="77498"/>
                      </a:cubicBezTo>
                      <a:close/>
                      <a:moveTo>
                        <a:pt x="140918" y="9768"/>
                      </a:moveTo>
                      <a:cubicBezTo>
                        <a:pt x="140195" y="9757"/>
                        <a:pt x="139465" y="9696"/>
                        <a:pt x="138747" y="9742"/>
                      </a:cubicBezTo>
                      <a:cubicBezTo>
                        <a:pt x="121248" y="10861"/>
                        <a:pt x="108502" y="28155"/>
                        <a:pt x="112590" y="45215"/>
                      </a:cubicBezTo>
                      <a:cubicBezTo>
                        <a:pt x="115799" y="58602"/>
                        <a:pt x="127902" y="68224"/>
                        <a:pt x="140916" y="67731"/>
                      </a:cubicBezTo>
                      <a:cubicBezTo>
                        <a:pt x="141398" y="67748"/>
                        <a:pt x="141882" y="67800"/>
                        <a:pt x="142362" y="67779"/>
                      </a:cubicBezTo>
                      <a:cubicBezTo>
                        <a:pt x="160052" y="66997"/>
                        <a:pt x="173095" y="50071"/>
                        <a:pt x="169359" y="32753"/>
                      </a:cubicBezTo>
                      <a:cubicBezTo>
                        <a:pt x="166452" y="19277"/>
                        <a:pt x="154175" y="9354"/>
                        <a:pt x="140919" y="976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17354A50-876B-772F-F133-79C5CDDE48EB}"/>
                    </a:ext>
                  </a:extLst>
                </p:cNvPr>
                <p:cNvSpPr/>
                <p:nvPr/>
              </p:nvSpPr>
              <p:spPr>
                <a:xfrm>
                  <a:off x="5872634" y="2362803"/>
                  <a:ext cx="71710" cy="67457"/>
                </a:xfrm>
                <a:custGeom>
                  <a:avLst/>
                  <a:gdLst>
                    <a:gd name="connsiteX0" fmla="*/ 71667 w 71710"/>
                    <a:gd name="connsiteY0" fmla="*/ 67326 h 67457"/>
                    <a:gd name="connsiteX1" fmla="*/ 32945 w 71710"/>
                    <a:gd name="connsiteY1" fmla="*/ 67305 h 67457"/>
                    <a:gd name="connsiteX2" fmla="*/ 786 w 71710"/>
                    <a:gd name="connsiteY2" fmla="*/ 41297 h 67457"/>
                    <a:gd name="connsiteX3" fmla="*/ 27796 w 71710"/>
                    <a:gd name="connsiteY3" fmla="*/ 614 h 67457"/>
                    <a:gd name="connsiteX4" fmla="*/ 32104 w 71710"/>
                    <a:gd name="connsiteY4" fmla="*/ 86 h 67457"/>
                    <a:gd name="connsiteX5" fmla="*/ 37071 w 71710"/>
                    <a:gd name="connsiteY5" fmla="*/ 2431 h 67457"/>
                    <a:gd name="connsiteX6" fmla="*/ 70270 w 71710"/>
                    <a:gd name="connsiteY6" fmla="*/ 54317 h 67457"/>
                    <a:gd name="connsiteX7" fmla="*/ 71710 w 71710"/>
                    <a:gd name="connsiteY7" fmla="*/ 56221 h 67457"/>
                    <a:gd name="connsiteX8" fmla="*/ 71667 w 71710"/>
                    <a:gd name="connsiteY8" fmla="*/ 67326 h 67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710" h="67457">
                      <a:moveTo>
                        <a:pt x="71667" y="67326"/>
                      </a:moveTo>
                      <a:cubicBezTo>
                        <a:pt x="58759" y="67341"/>
                        <a:pt x="45844" y="67626"/>
                        <a:pt x="32945" y="67305"/>
                      </a:cubicBezTo>
                      <a:cubicBezTo>
                        <a:pt x="15922" y="66881"/>
                        <a:pt x="3780" y="55540"/>
                        <a:pt x="786" y="41297"/>
                      </a:cubicBezTo>
                      <a:cubicBezTo>
                        <a:pt x="-3210" y="22291"/>
                        <a:pt x="8376" y="4445"/>
                        <a:pt x="27796" y="614"/>
                      </a:cubicBezTo>
                      <a:cubicBezTo>
                        <a:pt x="29212" y="335"/>
                        <a:pt x="30675" y="308"/>
                        <a:pt x="32104" y="86"/>
                      </a:cubicBezTo>
                      <a:cubicBezTo>
                        <a:pt x="34311" y="-256"/>
                        <a:pt x="35781" y="396"/>
                        <a:pt x="37071" y="2431"/>
                      </a:cubicBezTo>
                      <a:cubicBezTo>
                        <a:pt x="48067" y="19773"/>
                        <a:pt x="59181" y="37037"/>
                        <a:pt x="70270" y="54317"/>
                      </a:cubicBezTo>
                      <a:cubicBezTo>
                        <a:pt x="70698" y="54985"/>
                        <a:pt x="71228" y="55588"/>
                        <a:pt x="71710" y="56221"/>
                      </a:cubicBezTo>
                      <a:lnTo>
                        <a:pt x="71667" y="6732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49FBE710-DA16-9EE9-9ECE-1D7BB2B5AD83}"/>
                    </a:ext>
                  </a:extLst>
                </p:cNvPr>
                <p:cNvSpPr/>
                <p:nvPr/>
              </p:nvSpPr>
              <p:spPr>
                <a:xfrm>
                  <a:off x="5944300" y="2362908"/>
                  <a:ext cx="72166" cy="67220"/>
                </a:xfrm>
                <a:custGeom>
                  <a:avLst/>
                  <a:gdLst>
                    <a:gd name="connsiteX0" fmla="*/ 0 w 72166"/>
                    <a:gd name="connsiteY0" fmla="*/ 67220 h 67220"/>
                    <a:gd name="connsiteX1" fmla="*/ 44 w 72166"/>
                    <a:gd name="connsiteY1" fmla="*/ 56115 h 67220"/>
                    <a:gd name="connsiteX2" fmla="*/ 32844 w 72166"/>
                    <a:gd name="connsiteY2" fmla="*/ 4892 h 67220"/>
                    <a:gd name="connsiteX3" fmla="*/ 41927 w 72166"/>
                    <a:gd name="connsiteY3" fmla="*/ 210 h 67220"/>
                    <a:gd name="connsiteX4" fmla="*/ 57965 w 72166"/>
                    <a:gd name="connsiteY4" fmla="*/ 6313 h 67220"/>
                    <a:gd name="connsiteX5" fmla="*/ 71754 w 72166"/>
                    <a:gd name="connsiteY5" fmla="*/ 28886 h 67220"/>
                    <a:gd name="connsiteX6" fmla="*/ 65465 w 72166"/>
                    <a:gd name="connsiteY6" fmla="*/ 54088 h 67220"/>
                    <a:gd name="connsiteX7" fmla="*/ 42305 w 72166"/>
                    <a:gd name="connsiteY7" fmla="*/ 66736 h 67220"/>
                    <a:gd name="connsiteX8" fmla="*/ 0 w 72166"/>
                    <a:gd name="connsiteY8" fmla="*/ 67220 h 67220"/>
                    <a:gd name="connsiteX9" fmla="*/ 37559 w 72166"/>
                    <a:gd name="connsiteY9" fmla="*/ 22210 h 67220"/>
                    <a:gd name="connsiteX10" fmla="*/ 25409 w 72166"/>
                    <a:gd name="connsiteY10" fmla="*/ 37042 h 67220"/>
                    <a:gd name="connsiteX11" fmla="*/ 49747 w 72166"/>
                    <a:gd name="connsiteY11" fmla="*/ 37042 h 67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2166" h="67220">
                      <a:moveTo>
                        <a:pt x="0" y="67220"/>
                      </a:moveTo>
                      <a:lnTo>
                        <a:pt x="44" y="56115"/>
                      </a:lnTo>
                      <a:cubicBezTo>
                        <a:pt x="11001" y="39055"/>
                        <a:pt x="22045" y="22051"/>
                        <a:pt x="32844" y="4892"/>
                      </a:cubicBezTo>
                      <a:cubicBezTo>
                        <a:pt x="35112" y="1287"/>
                        <a:pt x="37093" y="-671"/>
                        <a:pt x="41927" y="210"/>
                      </a:cubicBezTo>
                      <a:cubicBezTo>
                        <a:pt x="47765" y="1275"/>
                        <a:pt x="53184" y="2884"/>
                        <a:pt x="57965" y="6313"/>
                      </a:cubicBezTo>
                      <a:cubicBezTo>
                        <a:pt x="65716" y="11869"/>
                        <a:pt x="70396" y="19353"/>
                        <a:pt x="71754" y="28886"/>
                      </a:cubicBezTo>
                      <a:cubicBezTo>
                        <a:pt x="73076" y="38166"/>
                        <a:pt x="71282" y="46642"/>
                        <a:pt x="65465" y="54088"/>
                      </a:cubicBezTo>
                      <a:cubicBezTo>
                        <a:pt x="59581" y="61620"/>
                        <a:pt x="51971" y="66430"/>
                        <a:pt x="42305" y="66736"/>
                      </a:cubicBezTo>
                      <a:cubicBezTo>
                        <a:pt x="28212" y="67182"/>
                        <a:pt x="14102" y="67086"/>
                        <a:pt x="0" y="67220"/>
                      </a:cubicBezTo>
                      <a:close/>
                      <a:moveTo>
                        <a:pt x="37559" y="22210"/>
                      </a:moveTo>
                      <a:lnTo>
                        <a:pt x="25409" y="37042"/>
                      </a:lnTo>
                      <a:lnTo>
                        <a:pt x="49747" y="3704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5F130687-8021-30FE-9D9C-F0A6F1FE339D}"/>
                    </a:ext>
                  </a:extLst>
                </p:cNvPr>
                <p:cNvSpPr/>
                <p:nvPr/>
              </p:nvSpPr>
              <p:spPr>
                <a:xfrm>
                  <a:off x="5937964" y="2362934"/>
                  <a:ext cx="12724" cy="38679"/>
                </a:xfrm>
                <a:custGeom>
                  <a:avLst/>
                  <a:gdLst>
                    <a:gd name="connsiteX0" fmla="*/ 12725 w 12724"/>
                    <a:gd name="connsiteY0" fmla="*/ 28353 h 38679"/>
                    <a:gd name="connsiteX1" fmla="*/ 6352 w 12724"/>
                    <a:gd name="connsiteY1" fmla="*/ 38680 h 38679"/>
                    <a:gd name="connsiteX2" fmla="*/ 0 w 12724"/>
                    <a:gd name="connsiteY2" fmla="*/ 28459 h 38679"/>
                    <a:gd name="connsiteX3" fmla="*/ 59 w 12724"/>
                    <a:gd name="connsiteY3" fmla="*/ 0 h 38679"/>
                    <a:gd name="connsiteX4" fmla="*/ 12667 w 12724"/>
                    <a:gd name="connsiteY4" fmla="*/ 0 h 38679"/>
                    <a:gd name="connsiteX5" fmla="*/ 12725 w 12724"/>
                    <a:gd name="connsiteY5" fmla="*/ 28353 h 38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724" h="38679">
                      <a:moveTo>
                        <a:pt x="12725" y="28353"/>
                      </a:moveTo>
                      <a:lnTo>
                        <a:pt x="6352" y="38680"/>
                      </a:lnTo>
                      <a:lnTo>
                        <a:pt x="0" y="28459"/>
                      </a:lnTo>
                      <a:lnTo>
                        <a:pt x="59" y="0"/>
                      </a:lnTo>
                      <a:lnTo>
                        <a:pt x="12667" y="0"/>
                      </a:lnTo>
                      <a:lnTo>
                        <a:pt x="12725" y="283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AC9D4C11-8307-0AE3-A35E-AFA3A7C48FFE}"/>
                    </a:ext>
                  </a:extLst>
                </p:cNvPr>
                <p:cNvSpPr/>
                <p:nvPr/>
              </p:nvSpPr>
              <p:spPr>
                <a:xfrm>
                  <a:off x="5919466" y="2362933"/>
                  <a:ext cx="49651" cy="28459"/>
                </a:xfrm>
                <a:custGeom>
                  <a:avLst/>
                  <a:gdLst>
                    <a:gd name="connsiteX0" fmla="*/ 18556 w 49651"/>
                    <a:gd name="connsiteY0" fmla="*/ 1 h 28459"/>
                    <a:gd name="connsiteX1" fmla="*/ 18498 w 49651"/>
                    <a:gd name="connsiteY1" fmla="*/ 28459 h 28459"/>
                    <a:gd name="connsiteX2" fmla="*/ 0 w 49651"/>
                    <a:gd name="connsiteY2" fmla="*/ 1 h 28459"/>
                    <a:gd name="connsiteX3" fmla="*/ 31223 w 49651"/>
                    <a:gd name="connsiteY3" fmla="*/ 28354 h 28459"/>
                    <a:gd name="connsiteX4" fmla="*/ 31166 w 49651"/>
                    <a:gd name="connsiteY4" fmla="*/ 0 h 28459"/>
                    <a:gd name="connsiteX5" fmla="*/ 49651 w 49651"/>
                    <a:gd name="connsiteY5" fmla="*/ 0 h 28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651" h="28459">
                      <a:moveTo>
                        <a:pt x="18556" y="1"/>
                      </a:moveTo>
                      <a:lnTo>
                        <a:pt x="18498" y="28459"/>
                      </a:lnTo>
                      <a:lnTo>
                        <a:pt x="0" y="1"/>
                      </a:lnTo>
                      <a:close/>
                      <a:moveTo>
                        <a:pt x="31223" y="28354"/>
                      </a:moveTo>
                      <a:lnTo>
                        <a:pt x="31166" y="0"/>
                      </a:lnTo>
                      <a:lnTo>
                        <a:pt x="4965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B74DAB26-6967-7DA9-4E38-B6CEDE6A42CE}"/>
                    </a:ext>
                  </a:extLst>
                </p:cNvPr>
                <p:cNvSpPr/>
                <p:nvPr/>
              </p:nvSpPr>
              <p:spPr>
                <a:xfrm>
                  <a:off x="6076565" y="2362803"/>
                  <a:ext cx="71710" cy="67457"/>
                </a:xfrm>
                <a:custGeom>
                  <a:avLst/>
                  <a:gdLst>
                    <a:gd name="connsiteX0" fmla="*/ 71667 w 71710"/>
                    <a:gd name="connsiteY0" fmla="*/ 67326 h 67457"/>
                    <a:gd name="connsiteX1" fmla="*/ 32945 w 71710"/>
                    <a:gd name="connsiteY1" fmla="*/ 67305 h 67457"/>
                    <a:gd name="connsiteX2" fmla="*/ 785 w 71710"/>
                    <a:gd name="connsiteY2" fmla="*/ 41297 h 67457"/>
                    <a:gd name="connsiteX3" fmla="*/ 27796 w 71710"/>
                    <a:gd name="connsiteY3" fmla="*/ 614 h 67457"/>
                    <a:gd name="connsiteX4" fmla="*/ 32104 w 71710"/>
                    <a:gd name="connsiteY4" fmla="*/ 86 h 67457"/>
                    <a:gd name="connsiteX5" fmla="*/ 37071 w 71710"/>
                    <a:gd name="connsiteY5" fmla="*/ 2431 h 67457"/>
                    <a:gd name="connsiteX6" fmla="*/ 70270 w 71710"/>
                    <a:gd name="connsiteY6" fmla="*/ 54317 h 67457"/>
                    <a:gd name="connsiteX7" fmla="*/ 71710 w 71710"/>
                    <a:gd name="connsiteY7" fmla="*/ 56220 h 67457"/>
                    <a:gd name="connsiteX8" fmla="*/ 71667 w 71710"/>
                    <a:gd name="connsiteY8" fmla="*/ 67326 h 67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710" h="67457">
                      <a:moveTo>
                        <a:pt x="71667" y="67326"/>
                      </a:moveTo>
                      <a:cubicBezTo>
                        <a:pt x="58759" y="67341"/>
                        <a:pt x="45844" y="67626"/>
                        <a:pt x="32945" y="67305"/>
                      </a:cubicBezTo>
                      <a:cubicBezTo>
                        <a:pt x="15921" y="66881"/>
                        <a:pt x="3780" y="55540"/>
                        <a:pt x="785" y="41297"/>
                      </a:cubicBezTo>
                      <a:cubicBezTo>
                        <a:pt x="-3210" y="22291"/>
                        <a:pt x="8376" y="4445"/>
                        <a:pt x="27796" y="614"/>
                      </a:cubicBezTo>
                      <a:cubicBezTo>
                        <a:pt x="29212" y="335"/>
                        <a:pt x="30675" y="308"/>
                        <a:pt x="32104" y="86"/>
                      </a:cubicBezTo>
                      <a:cubicBezTo>
                        <a:pt x="34311" y="-256"/>
                        <a:pt x="35781" y="396"/>
                        <a:pt x="37071" y="2431"/>
                      </a:cubicBezTo>
                      <a:cubicBezTo>
                        <a:pt x="48067" y="19773"/>
                        <a:pt x="59181" y="37037"/>
                        <a:pt x="70270" y="54317"/>
                      </a:cubicBezTo>
                      <a:cubicBezTo>
                        <a:pt x="70698" y="54985"/>
                        <a:pt x="71228" y="55588"/>
                        <a:pt x="71710" y="56220"/>
                      </a:cubicBezTo>
                      <a:lnTo>
                        <a:pt x="71667" y="6732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7E23995D-C669-BB4E-633C-EDFD74F11F81}"/>
                    </a:ext>
                  </a:extLst>
                </p:cNvPr>
                <p:cNvSpPr/>
                <p:nvPr/>
              </p:nvSpPr>
              <p:spPr>
                <a:xfrm>
                  <a:off x="6148231" y="2362908"/>
                  <a:ext cx="72165" cy="67220"/>
                </a:xfrm>
                <a:custGeom>
                  <a:avLst/>
                  <a:gdLst>
                    <a:gd name="connsiteX0" fmla="*/ 0 w 72165"/>
                    <a:gd name="connsiteY0" fmla="*/ 67220 h 67220"/>
                    <a:gd name="connsiteX1" fmla="*/ 44 w 72165"/>
                    <a:gd name="connsiteY1" fmla="*/ 56115 h 67220"/>
                    <a:gd name="connsiteX2" fmla="*/ 32844 w 72165"/>
                    <a:gd name="connsiteY2" fmla="*/ 4892 h 67220"/>
                    <a:gd name="connsiteX3" fmla="*/ 41927 w 72165"/>
                    <a:gd name="connsiteY3" fmla="*/ 210 h 67220"/>
                    <a:gd name="connsiteX4" fmla="*/ 57965 w 72165"/>
                    <a:gd name="connsiteY4" fmla="*/ 6313 h 67220"/>
                    <a:gd name="connsiteX5" fmla="*/ 71754 w 72165"/>
                    <a:gd name="connsiteY5" fmla="*/ 28886 h 67220"/>
                    <a:gd name="connsiteX6" fmla="*/ 65464 w 72165"/>
                    <a:gd name="connsiteY6" fmla="*/ 54088 h 67220"/>
                    <a:gd name="connsiteX7" fmla="*/ 42304 w 72165"/>
                    <a:gd name="connsiteY7" fmla="*/ 66736 h 67220"/>
                    <a:gd name="connsiteX8" fmla="*/ 0 w 72165"/>
                    <a:gd name="connsiteY8" fmla="*/ 67220 h 67220"/>
                    <a:gd name="connsiteX9" fmla="*/ 25343 w 72165"/>
                    <a:gd name="connsiteY9" fmla="*/ 37111 h 67220"/>
                    <a:gd name="connsiteX10" fmla="*/ 49790 w 72165"/>
                    <a:gd name="connsiteY10" fmla="*/ 37111 h 67220"/>
                    <a:gd name="connsiteX11" fmla="*/ 37567 w 72165"/>
                    <a:gd name="connsiteY11" fmla="*/ 22216 h 67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2165" h="67220">
                      <a:moveTo>
                        <a:pt x="0" y="67220"/>
                      </a:moveTo>
                      <a:lnTo>
                        <a:pt x="44" y="56115"/>
                      </a:lnTo>
                      <a:cubicBezTo>
                        <a:pt x="11001" y="39055"/>
                        <a:pt x="22045" y="22051"/>
                        <a:pt x="32844" y="4892"/>
                      </a:cubicBezTo>
                      <a:cubicBezTo>
                        <a:pt x="35112" y="1287"/>
                        <a:pt x="37093" y="-671"/>
                        <a:pt x="41927" y="210"/>
                      </a:cubicBezTo>
                      <a:cubicBezTo>
                        <a:pt x="47765" y="1275"/>
                        <a:pt x="53184" y="2884"/>
                        <a:pt x="57965" y="6313"/>
                      </a:cubicBezTo>
                      <a:cubicBezTo>
                        <a:pt x="65716" y="11869"/>
                        <a:pt x="70396" y="19353"/>
                        <a:pt x="71754" y="28886"/>
                      </a:cubicBezTo>
                      <a:cubicBezTo>
                        <a:pt x="73075" y="38166"/>
                        <a:pt x="71281" y="46642"/>
                        <a:pt x="65464" y="54088"/>
                      </a:cubicBezTo>
                      <a:cubicBezTo>
                        <a:pt x="59581" y="61620"/>
                        <a:pt x="51971" y="66430"/>
                        <a:pt x="42304" y="66736"/>
                      </a:cubicBezTo>
                      <a:cubicBezTo>
                        <a:pt x="28212" y="67182"/>
                        <a:pt x="14102" y="67086"/>
                        <a:pt x="0" y="67220"/>
                      </a:cubicBezTo>
                      <a:close/>
                      <a:moveTo>
                        <a:pt x="25343" y="37111"/>
                      </a:moveTo>
                      <a:lnTo>
                        <a:pt x="49790" y="37111"/>
                      </a:lnTo>
                      <a:lnTo>
                        <a:pt x="37567" y="222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57BCE8EC-A0FE-07A8-BBFD-396838024538}"/>
                    </a:ext>
                  </a:extLst>
                </p:cNvPr>
                <p:cNvSpPr/>
                <p:nvPr/>
              </p:nvSpPr>
              <p:spPr>
                <a:xfrm>
                  <a:off x="6141895" y="2362934"/>
                  <a:ext cx="12724" cy="38680"/>
                </a:xfrm>
                <a:custGeom>
                  <a:avLst/>
                  <a:gdLst>
                    <a:gd name="connsiteX0" fmla="*/ 59 w 12724"/>
                    <a:gd name="connsiteY0" fmla="*/ 0 h 38680"/>
                    <a:gd name="connsiteX1" fmla="*/ 12667 w 12724"/>
                    <a:gd name="connsiteY1" fmla="*/ 0 h 38680"/>
                    <a:gd name="connsiteX2" fmla="*/ 12725 w 12724"/>
                    <a:gd name="connsiteY2" fmla="*/ 28354 h 38680"/>
                    <a:gd name="connsiteX3" fmla="*/ 6352 w 12724"/>
                    <a:gd name="connsiteY3" fmla="*/ 38680 h 38680"/>
                    <a:gd name="connsiteX4" fmla="*/ 0 w 12724"/>
                    <a:gd name="connsiteY4" fmla="*/ 28459 h 38680"/>
                    <a:gd name="connsiteX5" fmla="*/ 59 w 12724"/>
                    <a:gd name="connsiteY5" fmla="*/ 0 h 38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724" h="38680">
                      <a:moveTo>
                        <a:pt x="59" y="0"/>
                      </a:moveTo>
                      <a:lnTo>
                        <a:pt x="12667" y="0"/>
                      </a:lnTo>
                      <a:lnTo>
                        <a:pt x="12725" y="28354"/>
                      </a:lnTo>
                      <a:lnTo>
                        <a:pt x="6352" y="38680"/>
                      </a:lnTo>
                      <a:lnTo>
                        <a:pt x="0" y="28459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88512BBD-2BD2-B32B-A637-61B91C8460FD}"/>
                    </a:ext>
                  </a:extLst>
                </p:cNvPr>
                <p:cNvSpPr/>
                <p:nvPr/>
              </p:nvSpPr>
              <p:spPr>
                <a:xfrm>
                  <a:off x="6123397" y="2362933"/>
                  <a:ext cx="49651" cy="28459"/>
                </a:xfrm>
                <a:custGeom>
                  <a:avLst/>
                  <a:gdLst>
                    <a:gd name="connsiteX0" fmla="*/ 18556 w 49651"/>
                    <a:gd name="connsiteY0" fmla="*/ 1 h 28459"/>
                    <a:gd name="connsiteX1" fmla="*/ 18498 w 49651"/>
                    <a:gd name="connsiteY1" fmla="*/ 28459 h 28459"/>
                    <a:gd name="connsiteX2" fmla="*/ 0 w 49651"/>
                    <a:gd name="connsiteY2" fmla="*/ 1 h 28459"/>
                    <a:gd name="connsiteX3" fmla="*/ 31223 w 49651"/>
                    <a:gd name="connsiteY3" fmla="*/ 28354 h 28459"/>
                    <a:gd name="connsiteX4" fmla="*/ 31166 w 49651"/>
                    <a:gd name="connsiteY4" fmla="*/ 0 h 28459"/>
                    <a:gd name="connsiteX5" fmla="*/ 49651 w 49651"/>
                    <a:gd name="connsiteY5" fmla="*/ 0 h 28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651" h="28459">
                      <a:moveTo>
                        <a:pt x="18556" y="1"/>
                      </a:moveTo>
                      <a:lnTo>
                        <a:pt x="18498" y="28459"/>
                      </a:lnTo>
                      <a:lnTo>
                        <a:pt x="0" y="1"/>
                      </a:lnTo>
                      <a:close/>
                      <a:moveTo>
                        <a:pt x="31223" y="28354"/>
                      </a:moveTo>
                      <a:lnTo>
                        <a:pt x="31166" y="0"/>
                      </a:lnTo>
                      <a:lnTo>
                        <a:pt x="4965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C1136A80-EFDA-281C-5336-CD194CFB0F53}"/>
                    </a:ext>
                  </a:extLst>
                </p:cNvPr>
                <p:cNvSpPr/>
                <p:nvPr/>
              </p:nvSpPr>
              <p:spPr>
                <a:xfrm>
                  <a:off x="5974841" y="2178248"/>
                  <a:ext cx="71710" cy="67457"/>
                </a:xfrm>
                <a:custGeom>
                  <a:avLst/>
                  <a:gdLst>
                    <a:gd name="connsiteX0" fmla="*/ 71667 w 71710"/>
                    <a:gd name="connsiteY0" fmla="*/ 67326 h 67457"/>
                    <a:gd name="connsiteX1" fmla="*/ 32945 w 71710"/>
                    <a:gd name="connsiteY1" fmla="*/ 67305 h 67457"/>
                    <a:gd name="connsiteX2" fmla="*/ 786 w 71710"/>
                    <a:gd name="connsiteY2" fmla="*/ 41297 h 67457"/>
                    <a:gd name="connsiteX3" fmla="*/ 27796 w 71710"/>
                    <a:gd name="connsiteY3" fmla="*/ 614 h 67457"/>
                    <a:gd name="connsiteX4" fmla="*/ 32104 w 71710"/>
                    <a:gd name="connsiteY4" fmla="*/ 86 h 67457"/>
                    <a:gd name="connsiteX5" fmla="*/ 37071 w 71710"/>
                    <a:gd name="connsiteY5" fmla="*/ 2431 h 67457"/>
                    <a:gd name="connsiteX6" fmla="*/ 70270 w 71710"/>
                    <a:gd name="connsiteY6" fmla="*/ 54317 h 67457"/>
                    <a:gd name="connsiteX7" fmla="*/ 71710 w 71710"/>
                    <a:gd name="connsiteY7" fmla="*/ 56220 h 67457"/>
                    <a:gd name="connsiteX8" fmla="*/ 71667 w 71710"/>
                    <a:gd name="connsiteY8" fmla="*/ 67326 h 67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1710" h="67457">
                      <a:moveTo>
                        <a:pt x="71667" y="67326"/>
                      </a:moveTo>
                      <a:cubicBezTo>
                        <a:pt x="58759" y="67341"/>
                        <a:pt x="45844" y="67626"/>
                        <a:pt x="32945" y="67305"/>
                      </a:cubicBezTo>
                      <a:cubicBezTo>
                        <a:pt x="15923" y="66882"/>
                        <a:pt x="3780" y="55541"/>
                        <a:pt x="786" y="41297"/>
                      </a:cubicBezTo>
                      <a:cubicBezTo>
                        <a:pt x="-3210" y="22291"/>
                        <a:pt x="8376" y="4445"/>
                        <a:pt x="27796" y="614"/>
                      </a:cubicBezTo>
                      <a:cubicBezTo>
                        <a:pt x="29212" y="335"/>
                        <a:pt x="30675" y="308"/>
                        <a:pt x="32104" y="86"/>
                      </a:cubicBezTo>
                      <a:cubicBezTo>
                        <a:pt x="34311" y="-256"/>
                        <a:pt x="35781" y="396"/>
                        <a:pt x="37071" y="2431"/>
                      </a:cubicBezTo>
                      <a:cubicBezTo>
                        <a:pt x="48067" y="19773"/>
                        <a:pt x="59181" y="37037"/>
                        <a:pt x="70270" y="54317"/>
                      </a:cubicBezTo>
                      <a:cubicBezTo>
                        <a:pt x="70698" y="54985"/>
                        <a:pt x="71228" y="55588"/>
                        <a:pt x="71710" y="56220"/>
                      </a:cubicBezTo>
                      <a:lnTo>
                        <a:pt x="71667" y="6732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B16586CF-1990-1FD8-3838-177A684EBDB0}"/>
                    </a:ext>
                  </a:extLst>
                </p:cNvPr>
                <p:cNvSpPr/>
                <p:nvPr/>
              </p:nvSpPr>
              <p:spPr>
                <a:xfrm>
                  <a:off x="6046508" y="2178353"/>
                  <a:ext cx="72166" cy="67220"/>
                </a:xfrm>
                <a:custGeom>
                  <a:avLst/>
                  <a:gdLst>
                    <a:gd name="connsiteX0" fmla="*/ 0 w 72166"/>
                    <a:gd name="connsiteY0" fmla="*/ 67220 h 67220"/>
                    <a:gd name="connsiteX1" fmla="*/ 44 w 72166"/>
                    <a:gd name="connsiteY1" fmla="*/ 56115 h 67220"/>
                    <a:gd name="connsiteX2" fmla="*/ 32844 w 72166"/>
                    <a:gd name="connsiteY2" fmla="*/ 4892 h 67220"/>
                    <a:gd name="connsiteX3" fmla="*/ 41927 w 72166"/>
                    <a:gd name="connsiteY3" fmla="*/ 210 h 67220"/>
                    <a:gd name="connsiteX4" fmla="*/ 57965 w 72166"/>
                    <a:gd name="connsiteY4" fmla="*/ 6313 h 67220"/>
                    <a:gd name="connsiteX5" fmla="*/ 71754 w 72166"/>
                    <a:gd name="connsiteY5" fmla="*/ 28886 h 67220"/>
                    <a:gd name="connsiteX6" fmla="*/ 65465 w 72166"/>
                    <a:gd name="connsiteY6" fmla="*/ 54088 h 67220"/>
                    <a:gd name="connsiteX7" fmla="*/ 42305 w 72166"/>
                    <a:gd name="connsiteY7" fmla="*/ 66736 h 67220"/>
                    <a:gd name="connsiteX8" fmla="*/ 0 w 72166"/>
                    <a:gd name="connsiteY8" fmla="*/ 67220 h 67220"/>
                    <a:gd name="connsiteX9" fmla="*/ 49844 w 72166"/>
                    <a:gd name="connsiteY9" fmla="*/ 37152 h 67220"/>
                    <a:gd name="connsiteX10" fmla="*/ 37548 w 72166"/>
                    <a:gd name="connsiteY10" fmla="*/ 22222 h 67220"/>
                    <a:gd name="connsiteX11" fmla="*/ 25316 w 72166"/>
                    <a:gd name="connsiteY11" fmla="*/ 37152 h 67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2166" h="67220">
                      <a:moveTo>
                        <a:pt x="0" y="67220"/>
                      </a:moveTo>
                      <a:lnTo>
                        <a:pt x="44" y="56115"/>
                      </a:lnTo>
                      <a:cubicBezTo>
                        <a:pt x="11001" y="39055"/>
                        <a:pt x="22045" y="22051"/>
                        <a:pt x="32844" y="4892"/>
                      </a:cubicBezTo>
                      <a:cubicBezTo>
                        <a:pt x="35112" y="1287"/>
                        <a:pt x="37093" y="-671"/>
                        <a:pt x="41927" y="210"/>
                      </a:cubicBezTo>
                      <a:cubicBezTo>
                        <a:pt x="47765" y="1275"/>
                        <a:pt x="53184" y="2884"/>
                        <a:pt x="57965" y="6313"/>
                      </a:cubicBezTo>
                      <a:cubicBezTo>
                        <a:pt x="65716" y="11869"/>
                        <a:pt x="70396" y="19353"/>
                        <a:pt x="71754" y="28886"/>
                      </a:cubicBezTo>
                      <a:cubicBezTo>
                        <a:pt x="73076" y="38166"/>
                        <a:pt x="71282" y="46642"/>
                        <a:pt x="65465" y="54088"/>
                      </a:cubicBezTo>
                      <a:cubicBezTo>
                        <a:pt x="59581" y="61620"/>
                        <a:pt x="51971" y="66430"/>
                        <a:pt x="42305" y="66736"/>
                      </a:cubicBezTo>
                      <a:cubicBezTo>
                        <a:pt x="28212" y="67182"/>
                        <a:pt x="14102" y="67086"/>
                        <a:pt x="0" y="67220"/>
                      </a:cubicBezTo>
                      <a:close/>
                      <a:moveTo>
                        <a:pt x="49844" y="37152"/>
                      </a:moveTo>
                      <a:lnTo>
                        <a:pt x="37548" y="22222"/>
                      </a:lnTo>
                      <a:lnTo>
                        <a:pt x="25316" y="3715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C5662FBF-673A-E76F-3D1A-2CF4FAA7596E}"/>
                    </a:ext>
                  </a:extLst>
                </p:cNvPr>
                <p:cNvSpPr/>
                <p:nvPr/>
              </p:nvSpPr>
              <p:spPr>
                <a:xfrm>
                  <a:off x="6040172" y="2178379"/>
                  <a:ext cx="12724" cy="38679"/>
                </a:xfrm>
                <a:custGeom>
                  <a:avLst/>
                  <a:gdLst>
                    <a:gd name="connsiteX0" fmla="*/ 12725 w 12724"/>
                    <a:gd name="connsiteY0" fmla="*/ 28353 h 38679"/>
                    <a:gd name="connsiteX1" fmla="*/ 6352 w 12724"/>
                    <a:gd name="connsiteY1" fmla="*/ 38680 h 38679"/>
                    <a:gd name="connsiteX2" fmla="*/ 0 w 12724"/>
                    <a:gd name="connsiteY2" fmla="*/ 28459 h 38679"/>
                    <a:gd name="connsiteX3" fmla="*/ 59 w 12724"/>
                    <a:gd name="connsiteY3" fmla="*/ 0 h 38679"/>
                    <a:gd name="connsiteX4" fmla="*/ 12667 w 12724"/>
                    <a:gd name="connsiteY4" fmla="*/ 0 h 38679"/>
                    <a:gd name="connsiteX5" fmla="*/ 12725 w 12724"/>
                    <a:gd name="connsiteY5" fmla="*/ 28353 h 38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724" h="38679">
                      <a:moveTo>
                        <a:pt x="12725" y="28353"/>
                      </a:moveTo>
                      <a:lnTo>
                        <a:pt x="6352" y="38680"/>
                      </a:lnTo>
                      <a:lnTo>
                        <a:pt x="0" y="28459"/>
                      </a:lnTo>
                      <a:lnTo>
                        <a:pt x="59" y="0"/>
                      </a:lnTo>
                      <a:lnTo>
                        <a:pt x="12667" y="0"/>
                      </a:lnTo>
                      <a:lnTo>
                        <a:pt x="12725" y="2835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EDE6F4FD-F7EE-A9D0-4FD2-4C8C9A366737}"/>
                    </a:ext>
                  </a:extLst>
                </p:cNvPr>
                <p:cNvSpPr/>
                <p:nvPr/>
              </p:nvSpPr>
              <p:spPr>
                <a:xfrm>
                  <a:off x="6021674" y="2178378"/>
                  <a:ext cx="49651" cy="28459"/>
                </a:xfrm>
                <a:custGeom>
                  <a:avLst/>
                  <a:gdLst>
                    <a:gd name="connsiteX0" fmla="*/ 18556 w 49651"/>
                    <a:gd name="connsiteY0" fmla="*/ 0 h 28459"/>
                    <a:gd name="connsiteX1" fmla="*/ 18498 w 49651"/>
                    <a:gd name="connsiteY1" fmla="*/ 28459 h 28459"/>
                    <a:gd name="connsiteX2" fmla="*/ 0 w 49651"/>
                    <a:gd name="connsiteY2" fmla="*/ 0 h 28459"/>
                    <a:gd name="connsiteX3" fmla="*/ 31223 w 49651"/>
                    <a:gd name="connsiteY3" fmla="*/ 28354 h 28459"/>
                    <a:gd name="connsiteX4" fmla="*/ 31166 w 49651"/>
                    <a:gd name="connsiteY4" fmla="*/ 0 h 28459"/>
                    <a:gd name="connsiteX5" fmla="*/ 49651 w 49651"/>
                    <a:gd name="connsiteY5" fmla="*/ 0 h 284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9651" h="28459">
                      <a:moveTo>
                        <a:pt x="18556" y="0"/>
                      </a:moveTo>
                      <a:lnTo>
                        <a:pt x="18498" y="28459"/>
                      </a:lnTo>
                      <a:lnTo>
                        <a:pt x="0" y="0"/>
                      </a:lnTo>
                      <a:close/>
                      <a:moveTo>
                        <a:pt x="31223" y="28354"/>
                      </a:moveTo>
                      <a:lnTo>
                        <a:pt x="31166" y="0"/>
                      </a:lnTo>
                      <a:lnTo>
                        <a:pt x="4965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1F96C6AB-DB52-D9B9-47E8-E4F5B6170F2C}"/>
                    </a:ext>
                  </a:extLst>
                </p:cNvPr>
                <p:cNvSpPr/>
                <p:nvPr/>
              </p:nvSpPr>
              <p:spPr>
                <a:xfrm>
                  <a:off x="5915226" y="2278610"/>
                  <a:ext cx="29096" cy="58025"/>
                </a:xfrm>
                <a:custGeom>
                  <a:avLst/>
                  <a:gdLst>
                    <a:gd name="connsiteX0" fmla="*/ 29095 w 29096"/>
                    <a:gd name="connsiteY0" fmla="*/ 58007 h 58025"/>
                    <a:gd name="connsiteX1" fmla="*/ 768 w 29096"/>
                    <a:gd name="connsiteY1" fmla="*/ 35491 h 58025"/>
                    <a:gd name="connsiteX2" fmla="*/ 26926 w 29096"/>
                    <a:gd name="connsiteY2" fmla="*/ 18 h 58025"/>
                    <a:gd name="connsiteX3" fmla="*/ 29097 w 29096"/>
                    <a:gd name="connsiteY3" fmla="*/ 44 h 58025"/>
                    <a:gd name="connsiteX4" fmla="*/ 29095 w 29096"/>
                    <a:gd name="connsiteY4" fmla="*/ 58007 h 58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096" h="58025">
                      <a:moveTo>
                        <a:pt x="29095" y="58007"/>
                      </a:moveTo>
                      <a:cubicBezTo>
                        <a:pt x="16080" y="58497"/>
                        <a:pt x="3977" y="48878"/>
                        <a:pt x="768" y="35491"/>
                      </a:cubicBezTo>
                      <a:cubicBezTo>
                        <a:pt x="-3321" y="18431"/>
                        <a:pt x="9425" y="1138"/>
                        <a:pt x="26926" y="18"/>
                      </a:cubicBezTo>
                      <a:cubicBezTo>
                        <a:pt x="27646" y="-30"/>
                        <a:pt x="28373" y="33"/>
                        <a:pt x="29097" y="44"/>
                      </a:cubicBezTo>
                      <a:cubicBezTo>
                        <a:pt x="29095" y="19365"/>
                        <a:pt x="29095" y="38686"/>
                        <a:pt x="29095" y="5800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0A75469C-F64A-B271-47F2-C865A6A481B3}"/>
                    </a:ext>
                  </a:extLst>
                </p:cNvPr>
                <p:cNvSpPr/>
                <p:nvPr/>
              </p:nvSpPr>
              <p:spPr>
                <a:xfrm>
                  <a:off x="5944321" y="2278642"/>
                  <a:ext cx="29084" cy="58028"/>
                </a:xfrm>
                <a:custGeom>
                  <a:avLst/>
                  <a:gdLst>
                    <a:gd name="connsiteX0" fmla="*/ 0 w 29084"/>
                    <a:gd name="connsiteY0" fmla="*/ 57976 h 58028"/>
                    <a:gd name="connsiteX1" fmla="*/ 0 w 29084"/>
                    <a:gd name="connsiteY1" fmla="*/ 12 h 58028"/>
                    <a:gd name="connsiteX2" fmla="*/ 28442 w 29084"/>
                    <a:gd name="connsiteY2" fmla="*/ 22998 h 58028"/>
                    <a:gd name="connsiteX3" fmla="*/ 1445 w 29084"/>
                    <a:gd name="connsiteY3" fmla="*/ 58024 h 58028"/>
                    <a:gd name="connsiteX4" fmla="*/ 0 w 29084"/>
                    <a:gd name="connsiteY4" fmla="*/ 57976 h 58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084" h="58028">
                      <a:moveTo>
                        <a:pt x="0" y="57976"/>
                      </a:moveTo>
                      <a:lnTo>
                        <a:pt x="0" y="12"/>
                      </a:lnTo>
                      <a:cubicBezTo>
                        <a:pt x="13257" y="-401"/>
                        <a:pt x="25535" y="9521"/>
                        <a:pt x="28442" y="22998"/>
                      </a:cubicBezTo>
                      <a:cubicBezTo>
                        <a:pt x="32178" y="40316"/>
                        <a:pt x="19136" y="57242"/>
                        <a:pt x="1445" y="58024"/>
                      </a:cubicBezTo>
                      <a:cubicBezTo>
                        <a:pt x="965" y="58045"/>
                        <a:pt x="481" y="57994"/>
                        <a:pt x="0" y="5797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5103D85D-FA0F-60F1-7E0A-A94239FF030E}"/>
                    </a:ext>
                  </a:extLst>
                </p:cNvPr>
                <p:cNvSpPr/>
                <p:nvPr/>
              </p:nvSpPr>
              <p:spPr>
                <a:xfrm>
                  <a:off x="6119157" y="2278610"/>
                  <a:ext cx="29096" cy="58025"/>
                </a:xfrm>
                <a:custGeom>
                  <a:avLst/>
                  <a:gdLst>
                    <a:gd name="connsiteX0" fmla="*/ 29095 w 29096"/>
                    <a:gd name="connsiteY0" fmla="*/ 58007 h 58025"/>
                    <a:gd name="connsiteX1" fmla="*/ 768 w 29096"/>
                    <a:gd name="connsiteY1" fmla="*/ 35491 h 58025"/>
                    <a:gd name="connsiteX2" fmla="*/ 26926 w 29096"/>
                    <a:gd name="connsiteY2" fmla="*/ 18 h 58025"/>
                    <a:gd name="connsiteX3" fmla="*/ 29097 w 29096"/>
                    <a:gd name="connsiteY3" fmla="*/ 44 h 580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096" h="58025">
                      <a:moveTo>
                        <a:pt x="29095" y="58007"/>
                      </a:moveTo>
                      <a:cubicBezTo>
                        <a:pt x="16080" y="58497"/>
                        <a:pt x="3977" y="48878"/>
                        <a:pt x="768" y="35491"/>
                      </a:cubicBezTo>
                      <a:cubicBezTo>
                        <a:pt x="-3321" y="18430"/>
                        <a:pt x="9425" y="1138"/>
                        <a:pt x="26926" y="18"/>
                      </a:cubicBezTo>
                      <a:cubicBezTo>
                        <a:pt x="27646" y="-30"/>
                        <a:pt x="28373" y="33"/>
                        <a:pt x="29097" y="4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D18E193D-174E-DF38-CAE6-D17A34BB8ECD}"/>
                    </a:ext>
                  </a:extLst>
                </p:cNvPr>
                <p:cNvSpPr/>
                <p:nvPr/>
              </p:nvSpPr>
              <p:spPr>
                <a:xfrm>
                  <a:off x="6148252" y="2278642"/>
                  <a:ext cx="29084" cy="58028"/>
                </a:xfrm>
                <a:custGeom>
                  <a:avLst/>
                  <a:gdLst>
                    <a:gd name="connsiteX0" fmla="*/ 0 w 29084"/>
                    <a:gd name="connsiteY0" fmla="*/ 57975 h 58028"/>
                    <a:gd name="connsiteX1" fmla="*/ 0 w 29084"/>
                    <a:gd name="connsiteY1" fmla="*/ 12 h 58028"/>
                    <a:gd name="connsiteX2" fmla="*/ 28442 w 29084"/>
                    <a:gd name="connsiteY2" fmla="*/ 22998 h 58028"/>
                    <a:gd name="connsiteX3" fmla="*/ 1445 w 29084"/>
                    <a:gd name="connsiteY3" fmla="*/ 58024 h 58028"/>
                    <a:gd name="connsiteX4" fmla="*/ 0 w 29084"/>
                    <a:gd name="connsiteY4" fmla="*/ 57975 h 58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084" h="58028">
                      <a:moveTo>
                        <a:pt x="0" y="57975"/>
                      </a:moveTo>
                      <a:lnTo>
                        <a:pt x="0" y="12"/>
                      </a:lnTo>
                      <a:cubicBezTo>
                        <a:pt x="13257" y="-401"/>
                        <a:pt x="25535" y="9521"/>
                        <a:pt x="28442" y="22998"/>
                      </a:cubicBezTo>
                      <a:cubicBezTo>
                        <a:pt x="32179" y="40316"/>
                        <a:pt x="19136" y="57242"/>
                        <a:pt x="1445" y="58024"/>
                      </a:cubicBezTo>
                      <a:cubicBezTo>
                        <a:pt x="965" y="58045"/>
                        <a:pt x="482" y="57993"/>
                        <a:pt x="0" y="5797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F98B2B72-18C0-3B0F-0147-35B53D96700E}"/>
                    </a:ext>
                  </a:extLst>
                </p:cNvPr>
                <p:cNvSpPr/>
                <p:nvPr/>
              </p:nvSpPr>
              <p:spPr>
                <a:xfrm>
                  <a:off x="6017434" y="2094056"/>
                  <a:ext cx="29096" cy="58024"/>
                </a:xfrm>
                <a:custGeom>
                  <a:avLst/>
                  <a:gdLst>
                    <a:gd name="connsiteX0" fmla="*/ 29095 w 29096"/>
                    <a:gd name="connsiteY0" fmla="*/ 58007 h 58024"/>
                    <a:gd name="connsiteX1" fmla="*/ 768 w 29096"/>
                    <a:gd name="connsiteY1" fmla="*/ 35491 h 58024"/>
                    <a:gd name="connsiteX2" fmla="*/ 26926 w 29096"/>
                    <a:gd name="connsiteY2" fmla="*/ 18 h 58024"/>
                    <a:gd name="connsiteX3" fmla="*/ 29097 w 29096"/>
                    <a:gd name="connsiteY3" fmla="*/ 44 h 58024"/>
                    <a:gd name="connsiteX4" fmla="*/ 29095 w 29096"/>
                    <a:gd name="connsiteY4" fmla="*/ 58007 h 58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096" h="58024">
                      <a:moveTo>
                        <a:pt x="29095" y="58007"/>
                      </a:moveTo>
                      <a:cubicBezTo>
                        <a:pt x="16080" y="58497"/>
                        <a:pt x="3977" y="48877"/>
                        <a:pt x="768" y="35491"/>
                      </a:cubicBezTo>
                      <a:cubicBezTo>
                        <a:pt x="-3321" y="18430"/>
                        <a:pt x="9425" y="1138"/>
                        <a:pt x="26926" y="18"/>
                      </a:cubicBezTo>
                      <a:cubicBezTo>
                        <a:pt x="27646" y="-30"/>
                        <a:pt x="28373" y="33"/>
                        <a:pt x="29097" y="44"/>
                      </a:cubicBezTo>
                      <a:lnTo>
                        <a:pt x="29095" y="5800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262A9D5-25BA-614A-5108-86B25DCF7B66}"/>
                    </a:ext>
                  </a:extLst>
                </p:cNvPr>
                <p:cNvSpPr/>
                <p:nvPr/>
              </p:nvSpPr>
              <p:spPr>
                <a:xfrm>
                  <a:off x="6046528" y="2094087"/>
                  <a:ext cx="29084" cy="58028"/>
                </a:xfrm>
                <a:custGeom>
                  <a:avLst/>
                  <a:gdLst>
                    <a:gd name="connsiteX0" fmla="*/ 0 w 29084"/>
                    <a:gd name="connsiteY0" fmla="*/ 57976 h 58028"/>
                    <a:gd name="connsiteX1" fmla="*/ 0 w 29084"/>
                    <a:gd name="connsiteY1" fmla="*/ 12 h 58028"/>
                    <a:gd name="connsiteX2" fmla="*/ 28442 w 29084"/>
                    <a:gd name="connsiteY2" fmla="*/ 22998 h 58028"/>
                    <a:gd name="connsiteX3" fmla="*/ 1445 w 29084"/>
                    <a:gd name="connsiteY3" fmla="*/ 58024 h 58028"/>
                    <a:gd name="connsiteX4" fmla="*/ 0 w 29084"/>
                    <a:gd name="connsiteY4" fmla="*/ 57976 h 58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084" h="58028">
                      <a:moveTo>
                        <a:pt x="0" y="57976"/>
                      </a:moveTo>
                      <a:lnTo>
                        <a:pt x="0" y="12"/>
                      </a:lnTo>
                      <a:cubicBezTo>
                        <a:pt x="13256" y="-401"/>
                        <a:pt x="25535" y="9521"/>
                        <a:pt x="28442" y="22998"/>
                      </a:cubicBezTo>
                      <a:cubicBezTo>
                        <a:pt x="32178" y="40316"/>
                        <a:pt x="19136" y="57242"/>
                        <a:pt x="1445" y="58024"/>
                      </a:cubicBezTo>
                      <a:cubicBezTo>
                        <a:pt x="965" y="58045"/>
                        <a:pt x="482" y="57994"/>
                        <a:pt x="0" y="5797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</a:endParaRPr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3B1D804F-E458-D6F9-81DB-07D04B910B0E}"/>
                    </a:ext>
                  </a:extLst>
                </p:cNvPr>
                <p:cNvSpPr/>
                <p:nvPr/>
              </p:nvSpPr>
              <p:spPr>
                <a:xfrm>
                  <a:off x="5969709" y="2200575"/>
                  <a:ext cx="228311" cy="199444"/>
                </a:xfrm>
                <a:custGeom>
                  <a:avLst/>
                  <a:gdLst>
                    <a:gd name="connsiteX0" fmla="*/ 12150 w 228311"/>
                    <a:gd name="connsiteY0" fmla="*/ 184543 h 199444"/>
                    <a:gd name="connsiteX1" fmla="*/ 24337 w 228311"/>
                    <a:gd name="connsiteY1" fmla="*/ 199375 h 199444"/>
                    <a:gd name="connsiteX2" fmla="*/ 0 w 228311"/>
                    <a:gd name="connsiteY2" fmla="*/ 199375 h 199444"/>
                    <a:gd name="connsiteX3" fmla="*/ 203865 w 228311"/>
                    <a:gd name="connsiteY3" fmla="*/ 199445 h 199444"/>
                    <a:gd name="connsiteX4" fmla="*/ 216089 w 228311"/>
                    <a:gd name="connsiteY4" fmla="*/ 184549 h 199444"/>
                    <a:gd name="connsiteX5" fmla="*/ 228312 w 228311"/>
                    <a:gd name="connsiteY5" fmla="*/ 199445 h 199444"/>
                    <a:gd name="connsiteX6" fmla="*/ 126645 w 228311"/>
                    <a:gd name="connsiteY6" fmla="*/ 14930 h 199444"/>
                    <a:gd name="connsiteX7" fmla="*/ 102116 w 228311"/>
                    <a:gd name="connsiteY7" fmla="*/ 14930 h 199444"/>
                    <a:gd name="connsiteX8" fmla="*/ 114348 w 228311"/>
                    <a:gd name="connsiteY8" fmla="*/ 0 h 199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8311" h="199444">
                      <a:moveTo>
                        <a:pt x="12150" y="184543"/>
                      </a:moveTo>
                      <a:lnTo>
                        <a:pt x="24337" y="199375"/>
                      </a:lnTo>
                      <a:lnTo>
                        <a:pt x="0" y="199375"/>
                      </a:lnTo>
                      <a:close/>
                      <a:moveTo>
                        <a:pt x="203865" y="199445"/>
                      </a:moveTo>
                      <a:lnTo>
                        <a:pt x="216089" y="184549"/>
                      </a:lnTo>
                      <a:lnTo>
                        <a:pt x="228312" y="199445"/>
                      </a:lnTo>
                      <a:close/>
                      <a:moveTo>
                        <a:pt x="126645" y="14930"/>
                      </a:moveTo>
                      <a:lnTo>
                        <a:pt x="102116" y="14930"/>
                      </a:lnTo>
                      <a:lnTo>
                        <a:pt x="11434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8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latin typeface="+mn-ea"/>
                  </a:endParaRPr>
                </a:p>
              </p:txBody>
            </p:sp>
          </p:grp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B4E0AC5-DE99-037E-203C-B26D61D29D67}"/>
              </a:ext>
            </a:extLst>
          </p:cNvPr>
          <p:cNvGrpSpPr/>
          <p:nvPr/>
        </p:nvGrpSpPr>
        <p:grpSpPr>
          <a:xfrm>
            <a:off x="7875173" y="1495304"/>
            <a:ext cx="3713824" cy="1899258"/>
            <a:chOff x="7791563" y="1495304"/>
            <a:chExt cx="3713824" cy="1899258"/>
          </a:xfrm>
        </p:grpSpPr>
        <p:sp>
          <p:nvSpPr>
            <p:cNvPr id="15" name="1">
              <a:extLst>
                <a:ext uri="{FF2B5EF4-FFF2-40B4-BE49-F238E27FC236}">
                  <a16:creationId xmlns:a16="http://schemas.microsoft.com/office/drawing/2014/main" id="{B6AF4F57-B5D6-4AA3-E0A2-EF5B0A1EAABA}"/>
                </a:ext>
              </a:extLst>
            </p:cNvPr>
            <p:cNvSpPr txBox="1">
              <a:spLocks/>
            </p:cNvSpPr>
            <p:nvPr/>
          </p:nvSpPr>
          <p:spPr>
            <a:xfrm>
              <a:off x="7791563" y="2042332"/>
              <a:ext cx="3713824" cy="13522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just">
                <a:lnSpc>
                  <a:spcPct val="130000"/>
                </a:lnSpc>
                <a:spcBef>
                  <a:spcPts val="1000"/>
                </a:spcBef>
                <a:defRPr sz="160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</a:defRPr>
              </a:lvl1pPr>
            </a:lstStyle>
            <a:p>
              <a:pPr>
                <a:defRPr/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cs typeface="+mn-ea"/>
                  <a:sym typeface="+mn-lt"/>
                </a:rPr>
                <a:t>单击此处输入你的正文，根据需要可增减文字，以便观者可以准确理解您所传达的信息单击此处输入你的正文，根据需要可增减文字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B073BE10-B645-DCCD-E329-788CD2569012}"/>
                </a:ext>
              </a:extLst>
            </p:cNvPr>
            <p:cNvGrpSpPr/>
            <p:nvPr/>
          </p:nvGrpSpPr>
          <p:grpSpPr>
            <a:xfrm>
              <a:off x="9132113" y="1495304"/>
              <a:ext cx="2307958" cy="497957"/>
              <a:chOff x="9132113" y="4033257"/>
              <a:chExt cx="2307958" cy="497957"/>
            </a:xfrm>
          </p:grpSpPr>
          <p:sp>
            <p:nvSpPr>
              <p:cNvPr id="17" name="1">
                <a:extLst>
                  <a:ext uri="{FF2B5EF4-FFF2-40B4-BE49-F238E27FC236}">
                    <a16:creationId xmlns:a16="http://schemas.microsoft.com/office/drawing/2014/main" id="{3896F82E-9C24-635D-E179-3295452159EC}"/>
                  </a:ext>
                </a:extLst>
              </p:cNvPr>
              <p:cNvSpPr txBox="1"/>
              <p:nvPr/>
            </p:nvSpPr>
            <p:spPr>
              <a:xfrm>
                <a:off x="9132113" y="4033257"/>
                <a:ext cx="2307958" cy="497957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0">
                    <a:schemeClr val="accent1">
                      <a:lumMod val="70000"/>
                      <a:lumOff val="30000"/>
                    </a:schemeClr>
                  </a:gs>
                  <a:gs pos="100000">
                    <a:schemeClr val="accent1">
                      <a:lumMod val="90000"/>
                    </a:schemeClr>
                  </a:gs>
                </a:gsLst>
                <a:path path="circle">
                  <a:fillToRect r="100000" b="100000"/>
                </a:path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6810" tIns="38405" rIns="76810" bIns="38405" rtlCol="0" anchor="ctr"/>
              <a:lstStyle>
                <a:defPPr>
                  <a:defRPr lang="zh-CN"/>
                </a:defPPr>
                <a:lvl1pPr algn="ctr">
                  <a:lnSpc>
                    <a:spcPct val="120000"/>
                  </a:lnSpc>
                  <a:defRPr sz="2016" b="1">
                    <a:solidFill>
                      <a:prstClr val="white"/>
                    </a:solidFill>
                    <a:cs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dirty="0">
                  <a:latin typeface="+mn-ea"/>
                  <a:sym typeface="+mn-lt"/>
                </a:endParaRPr>
              </a:p>
            </p:txBody>
          </p:sp>
          <p:sp>
            <p:nvSpPr>
              <p:cNvPr id="18" name="www.pptcool.com23">
                <a:extLst>
                  <a:ext uri="{FF2B5EF4-FFF2-40B4-BE49-F238E27FC236}">
                    <a16:creationId xmlns:a16="http://schemas.microsoft.com/office/drawing/2014/main" id="{88658133-1736-CFE9-C880-8455E294ABB7}"/>
                  </a:ext>
                </a:extLst>
              </p:cNvPr>
              <p:cNvSpPr txBox="1"/>
              <p:nvPr/>
            </p:nvSpPr>
            <p:spPr>
              <a:xfrm>
                <a:off x="9352958" y="4049193"/>
                <a:ext cx="1866268" cy="469344"/>
              </a:xfrm>
              <a:prstGeom prst="parallelogram">
                <a:avLst/>
              </a:prstGeom>
              <a:noFill/>
              <a:effectLst/>
            </p:spPr>
            <p:txBody>
              <a:bodyPr wrap="square" lIns="0" tIns="0" rIns="0" bIns="0" rtlCol="0">
                <a:spAutoFit/>
              </a:bodyPr>
              <a:lstStyle>
                <a:defPPr>
                  <a:defRPr lang="zh-CN"/>
                </a:defPPr>
                <a:lvl1pPr marR="0" lvl="0" indent="0" algn="ctr" fontAlgn="auto">
                  <a:spcBef>
                    <a:spcPts val="500"/>
                  </a:spcBef>
                  <a:buClrTx/>
                  <a:buSzTx/>
                  <a:buFontTx/>
                  <a:buNone/>
                  <a:tabLst/>
                  <a:defRPr sz="2222" b="1"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</a:schemeClr>
                        </a:gs>
                        <a:gs pos="100000">
                          <a:schemeClr val="bg1"/>
                        </a:gs>
                      </a:gsLst>
                      <a:lin ang="16200000" scaled="1"/>
                      <a:tileRect/>
                    </a:gradFill>
                    <a:effectLst>
                      <a:outerShdw blurRad="102616" dist="243713" dir="5400000" sx="92000" sy="92000" algn="t" rotWithShape="0">
                        <a:schemeClr val="accent1">
                          <a:alpha val="40000"/>
                        </a:schemeClr>
                      </a:outerShdw>
                    </a:effectLst>
                    <a:cs typeface="+mn-ea"/>
                  </a:defRPr>
                </a:lvl1pPr>
                <a:lvl2pPr>
                  <a:defRPr>
                    <a:solidFill>
                      <a:schemeClr val="tx1"/>
                    </a:solidFill>
                  </a:defRPr>
                </a:lvl2pPr>
                <a:lvl3pPr>
                  <a:defRPr>
                    <a:solidFill>
                      <a:schemeClr val="tx1"/>
                    </a:solidFill>
                  </a:defRPr>
                </a:lvl3pPr>
                <a:lvl4pPr>
                  <a:defRPr>
                    <a:solidFill>
                      <a:schemeClr val="tx1"/>
                    </a:solidFill>
                  </a:defRPr>
                </a:lvl4pPr>
                <a:lvl5pPr>
                  <a:defRPr>
                    <a:solidFill>
                      <a:schemeClr val="tx1"/>
                    </a:solidFill>
                  </a:defRPr>
                </a:lvl5pPr>
                <a:lvl6pPr>
                  <a:defRPr>
                    <a:solidFill>
                      <a:schemeClr val="tx1"/>
                    </a:solidFill>
                  </a:defRPr>
                </a:lvl6pPr>
                <a:lvl7pPr>
                  <a:defRPr>
                    <a:solidFill>
                      <a:schemeClr val="tx1"/>
                    </a:solidFill>
                  </a:defRPr>
                </a:lvl7pPr>
                <a:lvl8pPr>
                  <a:defRPr>
                    <a:solidFill>
                      <a:schemeClr val="tx1"/>
                    </a:solidFill>
                  </a:defRPr>
                </a:lvl8pPr>
                <a:lvl9pPr>
                  <a:defRPr>
                    <a:solidFill>
                      <a:schemeClr val="tx1"/>
                    </a:solidFill>
                  </a:defRPr>
                </a:lvl9pPr>
              </a:lstStyle>
              <a:p>
                <a:r>
                  <a:rPr lang="zh-CN" altLang="en-US" sz="2400" dirty="0">
                    <a:gradFill flip="none" rotWithShape="1">
                      <a:gsLst>
                        <a:gs pos="0">
                          <a:schemeClr val="accent2">
                            <a:lumMod val="20000"/>
                            <a:lumOff val="80000"/>
                          </a:schemeClr>
                        </a:gs>
                        <a:gs pos="100000">
                          <a:schemeClr val="bg1"/>
                        </a:gs>
                      </a:gsLst>
                      <a:lin ang="16200000" scaled="1"/>
                      <a:tileRect/>
                    </a:gradFill>
                    <a:effectLst>
                      <a:outerShdw blurRad="102616" dist="243713" dir="5400000" sx="92000" sy="92000" algn="t" rotWithShape="0">
                        <a:schemeClr val="accent2">
                          <a:alpha val="40000"/>
                        </a:schemeClr>
                      </a:outerShdw>
                    </a:effectLst>
                    <a:latin typeface="+mn-ea"/>
                    <a:sym typeface="+mn-lt"/>
                  </a:rPr>
                  <a:t>添加标题</a:t>
                </a:r>
              </a:p>
            </p:txBody>
          </p:sp>
        </p:grpSp>
      </p:grpSp>
      <p:sp>
        <p:nvSpPr>
          <p:cNvPr id="11" name="标题 10">
            <a:extLst>
              <a:ext uri="{FF2B5EF4-FFF2-40B4-BE49-F238E27FC236}">
                <a16:creationId xmlns:a16="http://schemas.microsoft.com/office/drawing/2014/main" id="{7086BECB-8EC5-507B-3CBD-59B81F3BE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2849183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&#10;&#10;描述已自动生成">
            <a:extLst>
              <a:ext uri="{FF2B5EF4-FFF2-40B4-BE49-F238E27FC236}">
                <a16:creationId xmlns:a16="http://schemas.microsoft.com/office/drawing/2014/main" id="{B2EDF2CF-2576-DC5E-F936-CBE2AF7AB522}"/>
              </a:ext>
            </a:extLst>
          </p:cNvPr>
          <p:cNvPicPr>
            <a:picLocks/>
          </p:cNvPicPr>
          <p:nvPr/>
        </p:nvPicPr>
        <p:blipFill rotWithShape="1"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6855422-7CF3-2815-5839-FDABB6631F5D}"/>
              </a:ext>
            </a:extLst>
          </p:cNvPr>
          <p:cNvSpPr>
            <a:spLocks/>
          </p:cNvSpPr>
          <p:nvPr/>
        </p:nvSpPr>
        <p:spPr>
          <a:xfrm>
            <a:off x="0" y="0"/>
            <a:ext cx="12192000" cy="6857999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98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弧形 3">
            <a:extLst>
              <a:ext uri="{FF2B5EF4-FFF2-40B4-BE49-F238E27FC236}">
                <a16:creationId xmlns:a16="http://schemas.microsoft.com/office/drawing/2014/main" id="{BAB6765E-4E4F-5FDE-0947-A1A87724981E}"/>
              </a:ext>
            </a:extLst>
          </p:cNvPr>
          <p:cNvSpPr/>
          <p:nvPr/>
        </p:nvSpPr>
        <p:spPr>
          <a:xfrm>
            <a:off x="4136547" y="1469547"/>
            <a:ext cx="3918906" cy="3918906"/>
          </a:xfrm>
          <a:prstGeom prst="arc">
            <a:avLst>
              <a:gd name="adj1" fmla="val 18617005"/>
              <a:gd name="adj2" fmla="val 8344534"/>
            </a:avLst>
          </a:prstGeom>
          <a:noFill/>
          <a:ln w="22225" cap="rnd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5" name="空心弧 4">
            <a:extLst>
              <a:ext uri="{FF2B5EF4-FFF2-40B4-BE49-F238E27FC236}">
                <a16:creationId xmlns:a16="http://schemas.microsoft.com/office/drawing/2014/main" id="{AE63D036-67BD-E778-F45F-AC86E5555EF8}"/>
              </a:ext>
            </a:extLst>
          </p:cNvPr>
          <p:cNvSpPr/>
          <p:nvPr/>
        </p:nvSpPr>
        <p:spPr>
          <a:xfrm>
            <a:off x="3166270" y="499270"/>
            <a:ext cx="5859460" cy="5859460"/>
          </a:xfrm>
          <a:prstGeom prst="blockArc">
            <a:avLst>
              <a:gd name="adj1" fmla="val 1581211"/>
              <a:gd name="adj2" fmla="val 20095016"/>
              <a:gd name="adj3" fmla="val 10453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  <a:alpha val="71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5BBF082F-8165-9E2E-9A97-5ECDA313D542}"/>
              </a:ext>
            </a:extLst>
          </p:cNvPr>
          <p:cNvSpPr/>
          <p:nvPr/>
        </p:nvSpPr>
        <p:spPr>
          <a:xfrm>
            <a:off x="2251870" y="-415130"/>
            <a:ext cx="7688260" cy="7688260"/>
          </a:xfrm>
          <a:prstGeom prst="arc">
            <a:avLst>
              <a:gd name="adj1" fmla="val 7844620"/>
              <a:gd name="adj2" fmla="val 15068116"/>
            </a:avLst>
          </a:prstGeom>
          <a:noFill/>
          <a:ln w="22225" cap="rnd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C7B7FE-89C7-0D46-BB95-AF1344CB164D}"/>
              </a:ext>
            </a:extLst>
          </p:cNvPr>
          <p:cNvSpPr txBox="1"/>
          <p:nvPr/>
        </p:nvSpPr>
        <p:spPr>
          <a:xfrm>
            <a:off x="4997783" y="1713202"/>
            <a:ext cx="226857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gradFill>
                  <a:gsLst>
                    <a:gs pos="0">
                      <a:schemeClr val="accent1">
                        <a:lumMod val="5000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</a:gradFill>
                <a:latin typeface="+mj-ea"/>
                <a:ea typeface="+mj-ea"/>
              </a:rPr>
              <a:t>02</a:t>
            </a:r>
            <a:endParaRPr lang="zh-CN" altLang="en-US" sz="13800" dirty="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/>
                  </a:gs>
                </a:gsLst>
                <a:lin ang="16200000" scaled="1"/>
              </a:gradFill>
              <a:latin typeface="+mj-ea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69CD95A-11AF-5DF8-962D-F04FEC65C121}"/>
              </a:ext>
            </a:extLst>
          </p:cNvPr>
          <p:cNvSpPr txBox="1"/>
          <p:nvPr/>
        </p:nvSpPr>
        <p:spPr>
          <a:xfrm>
            <a:off x="4772561" y="3721260"/>
            <a:ext cx="2646878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3185535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E49B0CDD-020E-87A3-943C-C2E8EB118E5C}"/>
              </a:ext>
            </a:extLst>
          </p:cNvPr>
          <p:cNvGrpSpPr/>
          <p:nvPr/>
        </p:nvGrpSpPr>
        <p:grpSpPr>
          <a:xfrm>
            <a:off x="418137" y="1477511"/>
            <a:ext cx="2211726" cy="4180864"/>
            <a:chOff x="718485" y="1294631"/>
            <a:chExt cx="2211726" cy="4180864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769C3E78-C8FF-7CAA-EA3A-A8858D1479D8}"/>
                </a:ext>
              </a:extLst>
            </p:cNvPr>
            <p:cNvGrpSpPr/>
            <p:nvPr/>
          </p:nvGrpSpPr>
          <p:grpSpPr>
            <a:xfrm>
              <a:off x="718485" y="1727200"/>
              <a:ext cx="1980000" cy="3722055"/>
              <a:chOff x="711252" y="1727200"/>
              <a:chExt cx="1980000" cy="3722055"/>
            </a:xfrm>
          </p:grpSpPr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2741D061-81F8-99A2-F8DE-CFF55750EA97}"/>
                  </a:ext>
                </a:extLst>
              </p:cNvPr>
              <p:cNvSpPr/>
              <p:nvPr/>
            </p:nvSpPr>
            <p:spPr>
              <a:xfrm>
                <a:off x="726038" y="1727200"/>
                <a:ext cx="1954307" cy="3715657"/>
              </a:xfrm>
              <a:prstGeom prst="rect">
                <a:avLst/>
              </a:prstGeom>
              <a:solidFill>
                <a:schemeClr val="bg1">
                  <a:alpha val="76000"/>
                </a:schemeClr>
              </a:solidFill>
              <a:ln w="12700">
                <a:noFill/>
              </a:ln>
              <a:effectLst>
                <a:outerShdw blurRad="190500" dist="127000" algn="ctr" rotWithShape="0">
                  <a:schemeClr val="accent1">
                    <a:lumMod val="60000"/>
                    <a:lumOff val="40000"/>
                    <a:alpha val="25000"/>
                  </a:schemeClr>
                </a:outerShdw>
                <a:reflection stA="0" endPos="65000" dist="508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800" dirty="0">
                  <a:ln w="12700">
                    <a:solidFill>
                      <a:schemeClr val="tx1"/>
                    </a:solidFill>
                  </a:ln>
                  <a:latin typeface="+mn-ea"/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CB96AEF4-B696-7B22-12C6-0C92F00815AB}"/>
                  </a:ext>
                </a:extLst>
              </p:cNvPr>
              <p:cNvSpPr/>
              <p:nvPr/>
            </p:nvSpPr>
            <p:spPr>
              <a:xfrm>
                <a:off x="711252" y="5341255"/>
                <a:ext cx="1980000" cy="108000"/>
              </a:xfrm>
              <a:prstGeom prst="rect">
                <a:avLst/>
              </a:prstGeom>
              <a:solidFill>
                <a:schemeClr val="accent1"/>
              </a:solidFill>
              <a:ln w="50800">
                <a:noFill/>
              </a:ln>
              <a:effectLst>
                <a:outerShdw blurRad="965200" dist="127000" dir="2700000" sx="98000" sy="98000" algn="tl" rotWithShape="0">
                  <a:schemeClr val="accent1">
                    <a:lumMod val="75000"/>
                    <a:alpha val="1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800" dirty="0">
                  <a:latin typeface="+mn-ea"/>
                </a:endParaRPr>
              </a:p>
            </p:txBody>
          </p:sp>
        </p:grp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8B20B79-3AA8-F7D4-A3AB-63FA80A3E572}"/>
                </a:ext>
              </a:extLst>
            </p:cNvPr>
            <p:cNvSpPr/>
            <p:nvPr/>
          </p:nvSpPr>
          <p:spPr>
            <a:xfrm>
              <a:off x="1287707" y="1294631"/>
              <a:ext cx="841557" cy="841557"/>
            </a:xfrm>
            <a:prstGeom prst="ellipse">
              <a:avLst/>
            </a:prstGeom>
            <a:solidFill>
              <a:schemeClr val="accent1"/>
            </a:solidFill>
            <a:ln w="50800">
              <a:noFill/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dirty="0">
                <a:latin typeface="+mn-ea"/>
              </a:endParaRPr>
            </a:p>
          </p:txBody>
        </p:sp>
        <p:sp>
          <p:nvSpPr>
            <p:cNvPr id="11" name="iconfont-1187-868581">
              <a:extLst>
                <a:ext uri="{FF2B5EF4-FFF2-40B4-BE49-F238E27FC236}">
                  <a16:creationId xmlns:a16="http://schemas.microsoft.com/office/drawing/2014/main" id="{2E32E0B0-E357-B98F-23A0-89A422955473}"/>
                </a:ext>
              </a:extLst>
            </p:cNvPr>
            <p:cNvSpPr/>
            <p:nvPr/>
          </p:nvSpPr>
          <p:spPr>
            <a:xfrm>
              <a:off x="1403643" y="1410819"/>
              <a:ext cx="609685" cy="609181"/>
            </a:xfrm>
            <a:custGeom>
              <a:avLst/>
              <a:gdLst>
                <a:gd name="T0" fmla="*/ 11212 w 12607"/>
                <a:gd name="T1" fmla="*/ 4855 h 12594"/>
                <a:gd name="T2" fmla="*/ 11019 w 12607"/>
                <a:gd name="T3" fmla="*/ 4855 h 12594"/>
                <a:gd name="T4" fmla="*/ 10644 w 12607"/>
                <a:gd name="T5" fmla="*/ 3981 h 12594"/>
                <a:gd name="T6" fmla="*/ 10796 w 12607"/>
                <a:gd name="T7" fmla="*/ 3830 h 12594"/>
                <a:gd name="T8" fmla="*/ 10796 w 12607"/>
                <a:gd name="T9" fmla="*/ 1864 h 12594"/>
                <a:gd name="T10" fmla="*/ 10755 w 12607"/>
                <a:gd name="T11" fmla="*/ 1823 h 12594"/>
                <a:gd name="T12" fmla="*/ 8781 w 12607"/>
                <a:gd name="T13" fmla="*/ 1823 h 12594"/>
                <a:gd name="T14" fmla="*/ 8611 w 12607"/>
                <a:gd name="T15" fmla="*/ 1992 h 12594"/>
                <a:gd name="T16" fmla="*/ 7729 w 12607"/>
                <a:gd name="T17" fmla="*/ 1634 h 12594"/>
                <a:gd name="T18" fmla="*/ 7729 w 12607"/>
                <a:gd name="T19" fmla="*/ 1390 h 12594"/>
                <a:gd name="T20" fmla="*/ 6333 w 12607"/>
                <a:gd name="T21" fmla="*/ 0 h 12594"/>
                <a:gd name="T22" fmla="*/ 6274 w 12607"/>
                <a:gd name="T23" fmla="*/ 0 h 12594"/>
                <a:gd name="T24" fmla="*/ 4878 w 12607"/>
                <a:gd name="T25" fmla="*/ 1390 h 12594"/>
                <a:gd name="T26" fmla="*/ 4878 w 12607"/>
                <a:gd name="T27" fmla="*/ 1652 h 12594"/>
                <a:gd name="T28" fmla="*/ 4033 w 12607"/>
                <a:gd name="T29" fmla="*/ 2003 h 12594"/>
                <a:gd name="T30" fmla="*/ 3852 w 12607"/>
                <a:gd name="T31" fmla="*/ 1823 h 12594"/>
                <a:gd name="T32" fmla="*/ 1878 w 12607"/>
                <a:gd name="T33" fmla="*/ 1823 h 12594"/>
                <a:gd name="T34" fmla="*/ 1837 w 12607"/>
                <a:gd name="T35" fmla="*/ 1864 h 12594"/>
                <a:gd name="T36" fmla="*/ 1837 w 12607"/>
                <a:gd name="T37" fmla="*/ 3830 h 12594"/>
                <a:gd name="T38" fmla="*/ 2012 w 12607"/>
                <a:gd name="T39" fmla="*/ 4004 h 12594"/>
                <a:gd name="T40" fmla="*/ 1650 w 12607"/>
                <a:gd name="T41" fmla="*/ 4855 h 12594"/>
                <a:gd name="T42" fmla="*/ 1396 w 12607"/>
                <a:gd name="T43" fmla="*/ 4855 h 12594"/>
                <a:gd name="T44" fmla="*/ 0 w 12607"/>
                <a:gd name="T45" fmla="*/ 6245 h 12594"/>
                <a:gd name="T46" fmla="*/ 0 w 12607"/>
                <a:gd name="T47" fmla="*/ 6304 h 12594"/>
                <a:gd name="T48" fmla="*/ 1396 w 12607"/>
                <a:gd name="T49" fmla="*/ 7694 h 12594"/>
                <a:gd name="T50" fmla="*/ 1618 w 12607"/>
                <a:gd name="T51" fmla="*/ 7694 h 12594"/>
                <a:gd name="T52" fmla="*/ 1983 w 12607"/>
                <a:gd name="T53" fmla="*/ 8593 h 12594"/>
                <a:gd name="T54" fmla="*/ 1814 w 12607"/>
                <a:gd name="T55" fmla="*/ 8761 h 12594"/>
                <a:gd name="T56" fmla="*/ 1814 w 12607"/>
                <a:gd name="T57" fmla="*/ 10728 h 12594"/>
                <a:gd name="T58" fmla="*/ 1855 w 12607"/>
                <a:gd name="T59" fmla="*/ 10769 h 12594"/>
                <a:gd name="T60" fmla="*/ 3829 w 12607"/>
                <a:gd name="T61" fmla="*/ 10769 h 12594"/>
                <a:gd name="T62" fmla="*/ 3981 w 12607"/>
                <a:gd name="T63" fmla="*/ 10618 h 12594"/>
                <a:gd name="T64" fmla="*/ 4878 w 12607"/>
                <a:gd name="T65" fmla="*/ 10999 h 12594"/>
                <a:gd name="T66" fmla="*/ 4878 w 12607"/>
                <a:gd name="T67" fmla="*/ 11204 h 12594"/>
                <a:gd name="T68" fmla="*/ 6274 w 12607"/>
                <a:gd name="T69" fmla="*/ 12594 h 12594"/>
                <a:gd name="T70" fmla="*/ 6333 w 12607"/>
                <a:gd name="T71" fmla="*/ 12594 h 12594"/>
                <a:gd name="T72" fmla="*/ 7729 w 12607"/>
                <a:gd name="T73" fmla="*/ 11204 h 12594"/>
                <a:gd name="T74" fmla="*/ 7729 w 12607"/>
                <a:gd name="T75" fmla="*/ 11016 h 12594"/>
                <a:gd name="T76" fmla="*/ 8664 w 12607"/>
                <a:gd name="T77" fmla="*/ 10630 h 12594"/>
                <a:gd name="T78" fmla="*/ 8803 w 12607"/>
                <a:gd name="T79" fmla="*/ 10769 h 12594"/>
                <a:gd name="T80" fmla="*/ 10777 w 12607"/>
                <a:gd name="T81" fmla="*/ 10769 h 12594"/>
                <a:gd name="T82" fmla="*/ 10819 w 12607"/>
                <a:gd name="T83" fmla="*/ 10728 h 12594"/>
                <a:gd name="T84" fmla="*/ 10819 w 12607"/>
                <a:gd name="T85" fmla="*/ 8761 h 12594"/>
                <a:gd name="T86" fmla="*/ 10673 w 12607"/>
                <a:gd name="T87" fmla="*/ 8616 h 12594"/>
                <a:gd name="T88" fmla="*/ 11051 w 12607"/>
                <a:gd name="T89" fmla="*/ 7694 h 12594"/>
                <a:gd name="T90" fmla="*/ 11211 w 12607"/>
                <a:gd name="T91" fmla="*/ 7694 h 12594"/>
                <a:gd name="T92" fmla="*/ 12607 w 12607"/>
                <a:gd name="T93" fmla="*/ 6304 h 12594"/>
                <a:gd name="T94" fmla="*/ 12607 w 12607"/>
                <a:gd name="T95" fmla="*/ 6245 h 12594"/>
                <a:gd name="T96" fmla="*/ 11212 w 12607"/>
                <a:gd name="T97" fmla="*/ 4855 h 12594"/>
                <a:gd name="T98" fmla="*/ 6337 w 12607"/>
                <a:gd name="T99" fmla="*/ 8498 h 12594"/>
                <a:gd name="T100" fmla="*/ 4152 w 12607"/>
                <a:gd name="T101" fmla="*/ 6323 h 12594"/>
                <a:gd name="T102" fmla="*/ 6337 w 12607"/>
                <a:gd name="T103" fmla="*/ 4146 h 12594"/>
                <a:gd name="T104" fmla="*/ 8521 w 12607"/>
                <a:gd name="T105" fmla="*/ 6323 h 12594"/>
                <a:gd name="T106" fmla="*/ 6337 w 12607"/>
                <a:gd name="T107" fmla="*/ 8498 h 12594"/>
                <a:gd name="T108" fmla="*/ 6337 w 12607"/>
                <a:gd name="T109" fmla="*/ 8498 h 1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607" h="12594">
                  <a:moveTo>
                    <a:pt x="11212" y="4855"/>
                  </a:moveTo>
                  <a:lnTo>
                    <a:pt x="11019" y="4855"/>
                  </a:lnTo>
                  <a:cubicBezTo>
                    <a:pt x="10923" y="4550"/>
                    <a:pt x="10796" y="4258"/>
                    <a:pt x="10644" y="3981"/>
                  </a:cubicBezTo>
                  <a:lnTo>
                    <a:pt x="10796" y="3830"/>
                  </a:lnTo>
                  <a:cubicBezTo>
                    <a:pt x="11341" y="3287"/>
                    <a:pt x="11341" y="2407"/>
                    <a:pt x="10796" y="1864"/>
                  </a:cubicBezTo>
                  <a:lnTo>
                    <a:pt x="10755" y="1823"/>
                  </a:lnTo>
                  <a:cubicBezTo>
                    <a:pt x="10209" y="1279"/>
                    <a:pt x="9326" y="1279"/>
                    <a:pt x="8781" y="1823"/>
                  </a:cubicBezTo>
                  <a:lnTo>
                    <a:pt x="8611" y="1992"/>
                  </a:lnTo>
                  <a:cubicBezTo>
                    <a:pt x="8332" y="1846"/>
                    <a:pt x="8037" y="1725"/>
                    <a:pt x="7729" y="1634"/>
                  </a:cubicBezTo>
                  <a:lnTo>
                    <a:pt x="7729" y="1390"/>
                  </a:lnTo>
                  <a:cubicBezTo>
                    <a:pt x="7729" y="622"/>
                    <a:pt x="7104" y="0"/>
                    <a:pt x="6333" y="0"/>
                  </a:cubicBezTo>
                  <a:lnTo>
                    <a:pt x="6274" y="0"/>
                  </a:lnTo>
                  <a:cubicBezTo>
                    <a:pt x="5503" y="0"/>
                    <a:pt x="4878" y="622"/>
                    <a:pt x="4878" y="1390"/>
                  </a:cubicBezTo>
                  <a:lnTo>
                    <a:pt x="4878" y="1652"/>
                  </a:lnTo>
                  <a:cubicBezTo>
                    <a:pt x="4584" y="1742"/>
                    <a:pt x="4301" y="1861"/>
                    <a:pt x="4033" y="2003"/>
                  </a:cubicBezTo>
                  <a:lnTo>
                    <a:pt x="3852" y="1823"/>
                  </a:lnTo>
                  <a:cubicBezTo>
                    <a:pt x="3307" y="1280"/>
                    <a:pt x="2423" y="1280"/>
                    <a:pt x="1878" y="1823"/>
                  </a:cubicBezTo>
                  <a:lnTo>
                    <a:pt x="1837" y="1864"/>
                  </a:lnTo>
                  <a:cubicBezTo>
                    <a:pt x="1292" y="2407"/>
                    <a:pt x="1292" y="3287"/>
                    <a:pt x="1837" y="3830"/>
                  </a:cubicBezTo>
                  <a:lnTo>
                    <a:pt x="2012" y="4004"/>
                  </a:lnTo>
                  <a:cubicBezTo>
                    <a:pt x="1865" y="4274"/>
                    <a:pt x="1743" y="4558"/>
                    <a:pt x="1650" y="4855"/>
                  </a:cubicBezTo>
                  <a:lnTo>
                    <a:pt x="1396" y="4855"/>
                  </a:lnTo>
                  <a:cubicBezTo>
                    <a:pt x="625" y="4855"/>
                    <a:pt x="0" y="5478"/>
                    <a:pt x="0" y="6245"/>
                  </a:cubicBezTo>
                  <a:lnTo>
                    <a:pt x="0" y="6304"/>
                  </a:lnTo>
                  <a:cubicBezTo>
                    <a:pt x="0" y="7072"/>
                    <a:pt x="625" y="7694"/>
                    <a:pt x="1396" y="7694"/>
                  </a:cubicBezTo>
                  <a:lnTo>
                    <a:pt x="1618" y="7694"/>
                  </a:lnTo>
                  <a:cubicBezTo>
                    <a:pt x="1710" y="8008"/>
                    <a:pt x="1833" y="8308"/>
                    <a:pt x="1983" y="8593"/>
                  </a:cubicBezTo>
                  <a:lnTo>
                    <a:pt x="1814" y="8761"/>
                  </a:lnTo>
                  <a:cubicBezTo>
                    <a:pt x="1269" y="9304"/>
                    <a:pt x="1269" y="10185"/>
                    <a:pt x="1814" y="10728"/>
                  </a:cubicBezTo>
                  <a:lnTo>
                    <a:pt x="1855" y="10769"/>
                  </a:lnTo>
                  <a:cubicBezTo>
                    <a:pt x="2400" y="11312"/>
                    <a:pt x="3284" y="11312"/>
                    <a:pt x="3829" y="10769"/>
                  </a:cubicBezTo>
                  <a:lnTo>
                    <a:pt x="3981" y="10618"/>
                  </a:lnTo>
                  <a:cubicBezTo>
                    <a:pt x="4264" y="10773"/>
                    <a:pt x="4564" y="10902"/>
                    <a:pt x="4878" y="10999"/>
                  </a:cubicBezTo>
                  <a:lnTo>
                    <a:pt x="4878" y="11204"/>
                  </a:lnTo>
                  <a:cubicBezTo>
                    <a:pt x="4878" y="11972"/>
                    <a:pt x="5503" y="12594"/>
                    <a:pt x="6274" y="12594"/>
                  </a:cubicBezTo>
                  <a:lnTo>
                    <a:pt x="6333" y="12594"/>
                  </a:lnTo>
                  <a:cubicBezTo>
                    <a:pt x="7104" y="12594"/>
                    <a:pt x="7729" y="11972"/>
                    <a:pt x="7729" y="11204"/>
                  </a:cubicBezTo>
                  <a:lnTo>
                    <a:pt x="7729" y="11016"/>
                  </a:lnTo>
                  <a:cubicBezTo>
                    <a:pt x="8056" y="10920"/>
                    <a:pt x="8368" y="10788"/>
                    <a:pt x="8664" y="10630"/>
                  </a:cubicBezTo>
                  <a:lnTo>
                    <a:pt x="8803" y="10769"/>
                  </a:lnTo>
                  <a:cubicBezTo>
                    <a:pt x="9348" y="11312"/>
                    <a:pt x="10233" y="11312"/>
                    <a:pt x="10777" y="10769"/>
                  </a:cubicBezTo>
                  <a:lnTo>
                    <a:pt x="10819" y="10728"/>
                  </a:lnTo>
                  <a:cubicBezTo>
                    <a:pt x="11364" y="10185"/>
                    <a:pt x="11364" y="9304"/>
                    <a:pt x="10819" y="8761"/>
                  </a:cubicBezTo>
                  <a:lnTo>
                    <a:pt x="10673" y="8616"/>
                  </a:lnTo>
                  <a:cubicBezTo>
                    <a:pt x="10828" y="8324"/>
                    <a:pt x="10956" y="8017"/>
                    <a:pt x="11051" y="7694"/>
                  </a:cubicBezTo>
                  <a:lnTo>
                    <a:pt x="11211" y="7694"/>
                  </a:lnTo>
                  <a:cubicBezTo>
                    <a:pt x="11982" y="7694"/>
                    <a:pt x="12607" y="7071"/>
                    <a:pt x="12607" y="6304"/>
                  </a:cubicBezTo>
                  <a:lnTo>
                    <a:pt x="12607" y="6245"/>
                  </a:lnTo>
                  <a:cubicBezTo>
                    <a:pt x="12607" y="5477"/>
                    <a:pt x="11982" y="4855"/>
                    <a:pt x="11212" y="4855"/>
                  </a:cubicBezTo>
                  <a:close/>
                  <a:moveTo>
                    <a:pt x="6337" y="8498"/>
                  </a:moveTo>
                  <a:cubicBezTo>
                    <a:pt x="5130" y="8498"/>
                    <a:pt x="4152" y="7524"/>
                    <a:pt x="4152" y="6323"/>
                  </a:cubicBezTo>
                  <a:cubicBezTo>
                    <a:pt x="4152" y="5120"/>
                    <a:pt x="5130" y="4146"/>
                    <a:pt x="6337" y="4146"/>
                  </a:cubicBezTo>
                  <a:cubicBezTo>
                    <a:pt x="7544" y="4146"/>
                    <a:pt x="8521" y="5120"/>
                    <a:pt x="8521" y="6323"/>
                  </a:cubicBezTo>
                  <a:cubicBezTo>
                    <a:pt x="8521" y="7524"/>
                    <a:pt x="7544" y="8498"/>
                    <a:pt x="6337" y="8498"/>
                  </a:cubicBezTo>
                  <a:close/>
                  <a:moveTo>
                    <a:pt x="6337" y="8498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2629A2B-2DBC-F6E4-467B-617B637F9895}"/>
                </a:ext>
              </a:extLst>
            </p:cNvPr>
            <p:cNvSpPr txBox="1"/>
            <p:nvPr/>
          </p:nvSpPr>
          <p:spPr>
            <a:xfrm>
              <a:off x="1102686" y="2299452"/>
              <a:ext cx="12115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核心工作</a:t>
              </a:r>
            </a:p>
          </p:txBody>
        </p:sp>
        <p:sp>
          <p:nvSpPr>
            <p:cNvPr id="13" name="文本框 26">
              <a:extLst>
                <a:ext uri="{FF2B5EF4-FFF2-40B4-BE49-F238E27FC236}">
                  <a16:creationId xmlns:a16="http://schemas.microsoft.com/office/drawing/2014/main" id="{1B8B8AA1-FE0F-2934-025B-255A445B76BC}"/>
                </a:ext>
              </a:extLst>
            </p:cNvPr>
            <p:cNvSpPr txBox="1"/>
            <p:nvPr/>
          </p:nvSpPr>
          <p:spPr>
            <a:xfrm>
              <a:off x="859385" y="2867181"/>
              <a:ext cx="1698201" cy="1831642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 marR="0" lvl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400" b="0" i="0" dirty="0">
                  <a:effectLst/>
                  <a:latin typeface="+mn-ea"/>
                </a:rPr>
                <a:t>单击此处输入你的正文，根据需要可增减文字，以便观者可以准确理解您所传达的信息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BAAA7D3E-F301-36F1-B9C2-6F6647C4D449}"/>
                </a:ext>
              </a:extLst>
            </p:cNvPr>
            <p:cNvSpPr txBox="1"/>
            <p:nvPr/>
          </p:nvSpPr>
          <p:spPr>
            <a:xfrm>
              <a:off x="2006095" y="4890720"/>
              <a:ext cx="9241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1"/>
                  </a:solidFill>
                  <a:latin typeface="+mn-ea"/>
                </a:rPr>
                <a:t>01</a:t>
              </a:r>
              <a:endParaRPr lang="zh-CN" altLang="en-US" sz="32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C7B52C62-0847-5D9F-3D8D-F3D80ECA1E15}"/>
                </a:ext>
              </a:extLst>
            </p:cNvPr>
            <p:cNvCxnSpPr/>
            <p:nvPr/>
          </p:nvCxnSpPr>
          <p:spPr>
            <a:xfrm>
              <a:off x="1556065" y="2712441"/>
              <a:ext cx="304841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34D9061B-773A-3A69-4656-2C16F30F63F0}"/>
              </a:ext>
            </a:extLst>
          </p:cNvPr>
          <p:cNvGrpSpPr/>
          <p:nvPr/>
        </p:nvGrpSpPr>
        <p:grpSpPr>
          <a:xfrm>
            <a:off x="2704137" y="1477511"/>
            <a:ext cx="2211726" cy="4180864"/>
            <a:chOff x="718485" y="1294631"/>
            <a:chExt cx="2211726" cy="4180864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4B5E43D1-6C68-D99D-D615-39445843E388}"/>
                </a:ext>
              </a:extLst>
            </p:cNvPr>
            <p:cNvGrpSpPr/>
            <p:nvPr/>
          </p:nvGrpSpPr>
          <p:grpSpPr>
            <a:xfrm>
              <a:off x="718485" y="1727200"/>
              <a:ext cx="1980000" cy="3722055"/>
              <a:chOff x="711252" y="1727200"/>
              <a:chExt cx="1980000" cy="3722055"/>
            </a:xfrm>
          </p:grpSpPr>
          <p:sp>
            <p:nvSpPr>
              <p:cNvPr id="61" name="矩形 60">
                <a:extLst>
                  <a:ext uri="{FF2B5EF4-FFF2-40B4-BE49-F238E27FC236}">
                    <a16:creationId xmlns:a16="http://schemas.microsoft.com/office/drawing/2014/main" id="{FC9B555B-D10A-39C4-F6C0-5C3DE32CDBA6}"/>
                  </a:ext>
                </a:extLst>
              </p:cNvPr>
              <p:cNvSpPr/>
              <p:nvPr/>
            </p:nvSpPr>
            <p:spPr>
              <a:xfrm>
                <a:off x="726038" y="1727200"/>
                <a:ext cx="1954307" cy="3715657"/>
              </a:xfrm>
              <a:prstGeom prst="rect">
                <a:avLst/>
              </a:prstGeom>
              <a:solidFill>
                <a:schemeClr val="bg1">
                  <a:alpha val="76000"/>
                </a:schemeClr>
              </a:solidFill>
              <a:ln w="12700">
                <a:noFill/>
              </a:ln>
              <a:effectLst>
                <a:outerShdw blurRad="190500" dist="127000" algn="ctr" rotWithShape="0">
                  <a:schemeClr val="accent1">
                    <a:lumMod val="60000"/>
                    <a:lumOff val="40000"/>
                    <a:alpha val="25000"/>
                  </a:schemeClr>
                </a:outerShdw>
                <a:reflection stA="0" endPos="65000" dist="508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800" dirty="0">
                  <a:ln w="12700">
                    <a:solidFill>
                      <a:schemeClr val="tx1"/>
                    </a:solidFill>
                  </a:ln>
                  <a:latin typeface="+mn-ea"/>
                </a:endParaRPr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FD1696A7-29E2-C97A-00BB-6A058DD3928F}"/>
                  </a:ext>
                </a:extLst>
              </p:cNvPr>
              <p:cNvSpPr/>
              <p:nvPr/>
            </p:nvSpPr>
            <p:spPr>
              <a:xfrm>
                <a:off x="711252" y="5341255"/>
                <a:ext cx="1980000" cy="108000"/>
              </a:xfrm>
              <a:prstGeom prst="rect">
                <a:avLst/>
              </a:prstGeom>
              <a:solidFill>
                <a:schemeClr val="accent1"/>
              </a:solidFill>
              <a:ln w="50800">
                <a:noFill/>
              </a:ln>
              <a:effectLst>
                <a:outerShdw blurRad="965200" dist="127000" dir="2700000" sx="98000" sy="98000" algn="tl" rotWithShape="0">
                  <a:schemeClr val="accent1">
                    <a:lumMod val="75000"/>
                    <a:alpha val="1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800" dirty="0">
                  <a:latin typeface="+mn-ea"/>
                </a:endParaRPr>
              </a:p>
            </p:txBody>
          </p:sp>
        </p:grp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3386130C-08EF-7D6D-9630-4ACF2F36F0F8}"/>
                </a:ext>
              </a:extLst>
            </p:cNvPr>
            <p:cNvSpPr/>
            <p:nvPr/>
          </p:nvSpPr>
          <p:spPr>
            <a:xfrm>
              <a:off x="1287707" y="1294631"/>
              <a:ext cx="841557" cy="841557"/>
            </a:xfrm>
            <a:prstGeom prst="ellipse">
              <a:avLst/>
            </a:prstGeom>
            <a:solidFill>
              <a:schemeClr val="accent1"/>
            </a:solidFill>
            <a:ln w="50800">
              <a:noFill/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dirty="0">
                <a:latin typeface="+mn-ea"/>
              </a:endParaRPr>
            </a:p>
          </p:txBody>
        </p:sp>
        <p:sp>
          <p:nvSpPr>
            <p:cNvPr id="56" name="iconfont-1187-868581">
              <a:extLst>
                <a:ext uri="{FF2B5EF4-FFF2-40B4-BE49-F238E27FC236}">
                  <a16:creationId xmlns:a16="http://schemas.microsoft.com/office/drawing/2014/main" id="{13930DB4-673F-D81D-A578-C3F2F6E57C83}"/>
                </a:ext>
              </a:extLst>
            </p:cNvPr>
            <p:cNvSpPr/>
            <p:nvPr/>
          </p:nvSpPr>
          <p:spPr>
            <a:xfrm>
              <a:off x="1403643" y="1410819"/>
              <a:ext cx="609685" cy="609181"/>
            </a:xfrm>
            <a:custGeom>
              <a:avLst/>
              <a:gdLst>
                <a:gd name="T0" fmla="*/ 11212 w 12607"/>
                <a:gd name="T1" fmla="*/ 4855 h 12594"/>
                <a:gd name="T2" fmla="*/ 11019 w 12607"/>
                <a:gd name="T3" fmla="*/ 4855 h 12594"/>
                <a:gd name="T4" fmla="*/ 10644 w 12607"/>
                <a:gd name="T5" fmla="*/ 3981 h 12594"/>
                <a:gd name="T6" fmla="*/ 10796 w 12607"/>
                <a:gd name="T7" fmla="*/ 3830 h 12594"/>
                <a:gd name="T8" fmla="*/ 10796 w 12607"/>
                <a:gd name="T9" fmla="*/ 1864 h 12594"/>
                <a:gd name="T10" fmla="*/ 10755 w 12607"/>
                <a:gd name="T11" fmla="*/ 1823 h 12594"/>
                <a:gd name="T12" fmla="*/ 8781 w 12607"/>
                <a:gd name="T13" fmla="*/ 1823 h 12594"/>
                <a:gd name="T14" fmla="*/ 8611 w 12607"/>
                <a:gd name="T15" fmla="*/ 1992 h 12594"/>
                <a:gd name="T16" fmla="*/ 7729 w 12607"/>
                <a:gd name="T17" fmla="*/ 1634 h 12594"/>
                <a:gd name="T18" fmla="*/ 7729 w 12607"/>
                <a:gd name="T19" fmla="*/ 1390 h 12594"/>
                <a:gd name="T20" fmla="*/ 6333 w 12607"/>
                <a:gd name="T21" fmla="*/ 0 h 12594"/>
                <a:gd name="T22" fmla="*/ 6274 w 12607"/>
                <a:gd name="T23" fmla="*/ 0 h 12594"/>
                <a:gd name="T24" fmla="*/ 4878 w 12607"/>
                <a:gd name="T25" fmla="*/ 1390 h 12594"/>
                <a:gd name="T26" fmla="*/ 4878 w 12607"/>
                <a:gd name="T27" fmla="*/ 1652 h 12594"/>
                <a:gd name="T28" fmla="*/ 4033 w 12607"/>
                <a:gd name="T29" fmla="*/ 2003 h 12594"/>
                <a:gd name="T30" fmla="*/ 3852 w 12607"/>
                <a:gd name="T31" fmla="*/ 1823 h 12594"/>
                <a:gd name="T32" fmla="*/ 1878 w 12607"/>
                <a:gd name="T33" fmla="*/ 1823 h 12594"/>
                <a:gd name="T34" fmla="*/ 1837 w 12607"/>
                <a:gd name="T35" fmla="*/ 1864 h 12594"/>
                <a:gd name="T36" fmla="*/ 1837 w 12607"/>
                <a:gd name="T37" fmla="*/ 3830 h 12594"/>
                <a:gd name="T38" fmla="*/ 2012 w 12607"/>
                <a:gd name="T39" fmla="*/ 4004 h 12594"/>
                <a:gd name="T40" fmla="*/ 1650 w 12607"/>
                <a:gd name="T41" fmla="*/ 4855 h 12594"/>
                <a:gd name="T42" fmla="*/ 1396 w 12607"/>
                <a:gd name="T43" fmla="*/ 4855 h 12594"/>
                <a:gd name="T44" fmla="*/ 0 w 12607"/>
                <a:gd name="T45" fmla="*/ 6245 h 12594"/>
                <a:gd name="T46" fmla="*/ 0 w 12607"/>
                <a:gd name="T47" fmla="*/ 6304 h 12594"/>
                <a:gd name="T48" fmla="*/ 1396 w 12607"/>
                <a:gd name="T49" fmla="*/ 7694 h 12594"/>
                <a:gd name="T50" fmla="*/ 1618 w 12607"/>
                <a:gd name="T51" fmla="*/ 7694 h 12594"/>
                <a:gd name="T52" fmla="*/ 1983 w 12607"/>
                <a:gd name="T53" fmla="*/ 8593 h 12594"/>
                <a:gd name="T54" fmla="*/ 1814 w 12607"/>
                <a:gd name="T55" fmla="*/ 8761 h 12594"/>
                <a:gd name="T56" fmla="*/ 1814 w 12607"/>
                <a:gd name="T57" fmla="*/ 10728 h 12594"/>
                <a:gd name="T58" fmla="*/ 1855 w 12607"/>
                <a:gd name="T59" fmla="*/ 10769 h 12594"/>
                <a:gd name="T60" fmla="*/ 3829 w 12607"/>
                <a:gd name="T61" fmla="*/ 10769 h 12594"/>
                <a:gd name="T62" fmla="*/ 3981 w 12607"/>
                <a:gd name="T63" fmla="*/ 10618 h 12594"/>
                <a:gd name="T64" fmla="*/ 4878 w 12607"/>
                <a:gd name="T65" fmla="*/ 10999 h 12594"/>
                <a:gd name="T66" fmla="*/ 4878 w 12607"/>
                <a:gd name="T67" fmla="*/ 11204 h 12594"/>
                <a:gd name="T68" fmla="*/ 6274 w 12607"/>
                <a:gd name="T69" fmla="*/ 12594 h 12594"/>
                <a:gd name="T70" fmla="*/ 6333 w 12607"/>
                <a:gd name="T71" fmla="*/ 12594 h 12594"/>
                <a:gd name="T72" fmla="*/ 7729 w 12607"/>
                <a:gd name="T73" fmla="*/ 11204 h 12594"/>
                <a:gd name="T74" fmla="*/ 7729 w 12607"/>
                <a:gd name="T75" fmla="*/ 11016 h 12594"/>
                <a:gd name="T76" fmla="*/ 8664 w 12607"/>
                <a:gd name="T77" fmla="*/ 10630 h 12594"/>
                <a:gd name="T78" fmla="*/ 8803 w 12607"/>
                <a:gd name="T79" fmla="*/ 10769 h 12594"/>
                <a:gd name="T80" fmla="*/ 10777 w 12607"/>
                <a:gd name="T81" fmla="*/ 10769 h 12594"/>
                <a:gd name="T82" fmla="*/ 10819 w 12607"/>
                <a:gd name="T83" fmla="*/ 10728 h 12594"/>
                <a:gd name="T84" fmla="*/ 10819 w 12607"/>
                <a:gd name="T85" fmla="*/ 8761 h 12594"/>
                <a:gd name="T86" fmla="*/ 10673 w 12607"/>
                <a:gd name="T87" fmla="*/ 8616 h 12594"/>
                <a:gd name="T88" fmla="*/ 11051 w 12607"/>
                <a:gd name="T89" fmla="*/ 7694 h 12594"/>
                <a:gd name="T90" fmla="*/ 11211 w 12607"/>
                <a:gd name="T91" fmla="*/ 7694 h 12594"/>
                <a:gd name="T92" fmla="*/ 12607 w 12607"/>
                <a:gd name="T93" fmla="*/ 6304 h 12594"/>
                <a:gd name="T94" fmla="*/ 12607 w 12607"/>
                <a:gd name="T95" fmla="*/ 6245 h 12594"/>
                <a:gd name="T96" fmla="*/ 11212 w 12607"/>
                <a:gd name="T97" fmla="*/ 4855 h 12594"/>
                <a:gd name="T98" fmla="*/ 6337 w 12607"/>
                <a:gd name="T99" fmla="*/ 8498 h 12594"/>
                <a:gd name="T100" fmla="*/ 4152 w 12607"/>
                <a:gd name="T101" fmla="*/ 6323 h 12594"/>
                <a:gd name="T102" fmla="*/ 6337 w 12607"/>
                <a:gd name="T103" fmla="*/ 4146 h 12594"/>
                <a:gd name="T104" fmla="*/ 8521 w 12607"/>
                <a:gd name="T105" fmla="*/ 6323 h 12594"/>
                <a:gd name="T106" fmla="*/ 6337 w 12607"/>
                <a:gd name="T107" fmla="*/ 8498 h 12594"/>
                <a:gd name="T108" fmla="*/ 6337 w 12607"/>
                <a:gd name="T109" fmla="*/ 8498 h 1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607" h="12594">
                  <a:moveTo>
                    <a:pt x="11212" y="4855"/>
                  </a:moveTo>
                  <a:lnTo>
                    <a:pt x="11019" y="4855"/>
                  </a:lnTo>
                  <a:cubicBezTo>
                    <a:pt x="10923" y="4550"/>
                    <a:pt x="10796" y="4258"/>
                    <a:pt x="10644" y="3981"/>
                  </a:cubicBezTo>
                  <a:lnTo>
                    <a:pt x="10796" y="3830"/>
                  </a:lnTo>
                  <a:cubicBezTo>
                    <a:pt x="11341" y="3287"/>
                    <a:pt x="11341" y="2407"/>
                    <a:pt x="10796" y="1864"/>
                  </a:cubicBezTo>
                  <a:lnTo>
                    <a:pt x="10755" y="1823"/>
                  </a:lnTo>
                  <a:cubicBezTo>
                    <a:pt x="10209" y="1279"/>
                    <a:pt x="9326" y="1279"/>
                    <a:pt x="8781" y="1823"/>
                  </a:cubicBezTo>
                  <a:lnTo>
                    <a:pt x="8611" y="1992"/>
                  </a:lnTo>
                  <a:cubicBezTo>
                    <a:pt x="8332" y="1846"/>
                    <a:pt x="8037" y="1725"/>
                    <a:pt x="7729" y="1634"/>
                  </a:cubicBezTo>
                  <a:lnTo>
                    <a:pt x="7729" y="1390"/>
                  </a:lnTo>
                  <a:cubicBezTo>
                    <a:pt x="7729" y="622"/>
                    <a:pt x="7104" y="0"/>
                    <a:pt x="6333" y="0"/>
                  </a:cubicBezTo>
                  <a:lnTo>
                    <a:pt x="6274" y="0"/>
                  </a:lnTo>
                  <a:cubicBezTo>
                    <a:pt x="5503" y="0"/>
                    <a:pt x="4878" y="622"/>
                    <a:pt x="4878" y="1390"/>
                  </a:cubicBezTo>
                  <a:lnTo>
                    <a:pt x="4878" y="1652"/>
                  </a:lnTo>
                  <a:cubicBezTo>
                    <a:pt x="4584" y="1742"/>
                    <a:pt x="4301" y="1861"/>
                    <a:pt x="4033" y="2003"/>
                  </a:cubicBezTo>
                  <a:lnTo>
                    <a:pt x="3852" y="1823"/>
                  </a:lnTo>
                  <a:cubicBezTo>
                    <a:pt x="3307" y="1280"/>
                    <a:pt x="2423" y="1280"/>
                    <a:pt x="1878" y="1823"/>
                  </a:cubicBezTo>
                  <a:lnTo>
                    <a:pt x="1837" y="1864"/>
                  </a:lnTo>
                  <a:cubicBezTo>
                    <a:pt x="1292" y="2407"/>
                    <a:pt x="1292" y="3287"/>
                    <a:pt x="1837" y="3830"/>
                  </a:cubicBezTo>
                  <a:lnTo>
                    <a:pt x="2012" y="4004"/>
                  </a:lnTo>
                  <a:cubicBezTo>
                    <a:pt x="1865" y="4274"/>
                    <a:pt x="1743" y="4558"/>
                    <a:pt x="1650" y="4855"/>
                  </a:cubicBezTo>
                  <a:lnTo>
                    <a:pt x="1396" y="4855"/>
                  </a:lnTo>
                  <a:cubicBezTo>
                    <a:pt x="625" y="4855"/>
                    <a:pt x="0" y="5478"/>
                    <a:pt x="0" y="6245"/>
                  </a:cubicBezTo>
                  <a:lnTo>
                    <a:pt x="0" y="6304"/>
                  </a:lnTo>
                  <a:cubicBezTo>
                    <a:pt x="0" y="7072"/>
                    <a:pt x="625" y="7694"/>
                    <a:pt x="1396" y="7694"/>
                  </a:cubicBezTo>
                  <a:lnTo>
                    <a:pt x="1618" y="7694"/>
                  </a:lnTo>
                  <a:cubicBezTo>
                    <a:pt x="1710" y="8008"/>
                    <a:pt x="1833" y="8308"/>
                    <a:pt x="1983" y="8593"/>
                  </a:cubicBezTo>
                  <a:lnTo>
                    <a:pt x="1814" y="8761"/>
                  </a:lnTo>
                  <a:cubicBezTo>
                    <a:pt x="1269" y="9304"/>
                    <a:pt x="1269" y="10185"/>
                    <a:pt x="1814" y="10728"/>
                  </a:cubicBezTo>
                  <a:lnTo>
                    <a:pt x="1855" y="10769"/>
                  </a:lnTo>
                  <a:cubicBezTo>
                    <a:pt x="2400" y="11312"/>
                    <a:pt x="3284" y="11312"/>
                    <a:pt x="3829" y="10769"/>
                  </a:cubicBezTo>
                  <a:lnTo>
                    <a:pt x="3981" y="10618"/>
                  </a:lnTo>
                  <a:cubicBezTo>
                    <a:pt x="4264" y="10773"/>
                    <a:pt x="4564" y="10902"/>
                    <a:pt x="4878" y="10999"/>
                  </a:cubicBezTo>
                  <a:lnTo>
                    <a:pt x="4878" y="11204"/>
                  </a:lnTo>
                  <a:cubicBezTo>
                    <a:pt x="4878" y="11972"/>
                    <a:pt x="5503" y="12594"/>
                    <a:pt x="6274" y="12594"/>
                  </a:cubicBezTo>
                  <a:lnTo>
                    <a:pt x="6333" y="12594"/>
                  </a:lnTo>
                  <a:cubicBezTo>
                    <a:pt x="7104" y="12594"/>
                    <a:pt x="7729" y="11972"/>
                    <a:pt x="7729" y="11204"/>
                  </a:cubicBezTo>
                  <a:lnTo>
                    <a:pt x="7729" y="11016"/>
                  </a:lnTo>
                  <a:cubicBezTo>
                    <a:pt x="8056" y="10920"/>
                    <a:pt x="8368" y="10788"/>
                    <a:pt x="8664" y="10630"/>
                  </a:cubicBezTo>
                  <a:lnTo>
                    <a:pt x="8803" y="10769"/>
                  </a:lnTo>
                  <a:cubicBezTo>
                    <a:pt x="9348" y="11312"/>
                    <a:pt x="10233" y="11312"/>
                    <a:pt x="10777" y="10769"/>
                  </a:cubicBezTo>
                  <a:lnTo>
                    <a:pt x="10819" y="10728"/>
                  </a:lnTo>
                  <a:cubicBezTo>
                    <a:pt x="11364" y="10185"/>
                    <a:pt x="11364" y="9304"/>
                    <a:pt x="10819" y="8761"/>
                  </a:cubicBezTo>
                  <a:lnTo>
                    <a:pt x="10673" y="8616"/>
                  </a:lnTo>
                  <a:cubicBezTo>
                    <a:pt x="10828" y="8324"/>
                    <a:pt x="10956" y="8017"/>
                    <a:pt x="11051" y="7694"/>
                  </a:cubicBezTo>
                  <a:lnTo>
                    <a:pt x="11211" y="7694"/>
                  </a:lnTo>
                  <a:cubicBezTo>
                    <a:pt x="11982" y="7694"/>
                    <a:pt x="12607" y="7071"/>
                    <a:pt x="12607" y="6304"/>
                  </a:cubicBezTo>
                  <a:lnTo>
                    <a:pt x="12607" y="6245"/>
                  </a:lnTo>
                  <a:cubicBezTo>
                    <a:pt x="12607" y="5477"/>
                    <a:pt x="11982" y="4855"/>
                    <a:pt x="11212" y="4855"/>
                  </a:cubicBezTo>
                  <a:close/>
                  <a:moveTo>
                    <a:pt x="6337" y="8498"/>
                  </a:moveTo>
                  <a:cubicBezTo>
                    <a:pt x="5130" y="8498"/>
                    <a:pt x="4152" y="7524"/>
                    <a:pt x="4152" y="6323"/>
                  </a:cubicBezTo>
                  <a:cubicBezTo>
                    <a:pt x="4152" y="5120"/>
                    <a:pt x="5130" y="4146"/>
                    <a:pt x="6337" y="4146"/>
                  </a:cubicBezTo>
                  <a:cubicBezTo>
                    <a:pt x="7544" y="4146"/>
                    <a:pt x="8521" y="5120"/>
                    <a:pt x="8521" y="6323"/>
                  </a:cubicBezTo>
                  <a:cubicBezTo>
                    <a:pt x="8521" y="7524"/>
                    <a:pt x="7544" y="8498"/>
                    <a:pt x="6337" y="8498"/>
                  </a:cubicBezTo>
                  <a:close/>
                  <a:moveTo>
                    <a:pt x="6337" y="8498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EE1EA6CB-44DC-9634-1B30-C1DFCB5828B3}"/>
                </a:ext>
              </a:extLst>
            </p:cNvPr>
            <p:cNvSpPr txBox="1"/>
            <p:nvPr/>
          </p:nvSpPr>
          <p:spPr>
            <a:xfrm>
              <a:off x="1102686" y="2299452"/>
              <a:ext cx="12115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核心工作</a:t>
              </a:r>
            </a:p>
          </p:txBody>
        </p:sp>
        <p:sp>
          <p:nvSpPr>
            <p:cNvPr id="58" name="文本框 26">
              <a:extLst>
                <a:ext uri="{FF2B5EF4-FFF2-40B4-BE49-F238E27FC236}">
                  <a16:creationId xmlns:a16="http://schemas.microsoft.com/office/drawing/2014/main" id="{C379D49C-7455-E8FD-A3F9-0FF1A25F49CB}"/>
                </a:ext>
              </a:extLst>
            </p:cNvPr>
            <p:cNvSpPr txBox="1"/>
            <p:nvPr/>
          </p:nvSpPr>
          <p:spPr>
            <a:xfrm>
              <a:off x="859385" y="2867181"/>
              <a:ext cx="1698201" cy="1831642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 marR="0" lvl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400" b="0" i="0" dirty="0">
                  <a:effectLst/>
                  <a:latin typeface="+mn-ea"/>
                </a:rPr>
                <a:t>单击此处输入你的正文，根据需要可增减文字，以便观者可以准确理解您所传达的信息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597719EF-13D3-1E06-4FA0-E31A02E5EC25}"/>
                </a:ext>
              </a:extLst>
            </p:cNvPr>
            <p:cNvSpPr txBox="1"/>
            <p:nvPr/>
          </p:nvSpPr>
          <p:spPr>
            <a:xfrm>
              <a:off x="2006095" y="4890720"/>
              <a:ext cx="9241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1"/>
                  </a:solidFill>
                  <a:latin typeface="+mn-ea"/>
                </a:rPr>
                <a:t>02</a:t>
              </a:r>
              <a:endParaRPr lang="zh-CN" altLang="en-US" sz="32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CD84282A-0BCB-DED3-9EB0-6CFA15AC3525}"/>
                </a:ext>
              </a:extLst>
            </p:cNvPr>
            <p:cNvCxnSpPr/>
            <p:nvPr/>
          </p:nvCxnSpPr>
          <p:spPr>
            <a:xfrm>
              <a:off x="1556065" y="2712441"/>
              <a:ext cx="304841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923C4EDC-69B4-5AAD-D68E-E39565060ABE}"/>
              </a:ext>
            </a:extLst>
          </p:cNvPr>
          <p:cNvGrpSpPr/>
          <p:nvPr/>
        </p:nvGrpSpPr>
        <p:grpSpPr>
          <a:xfrm>
            <a:off x="4990137" y="1477511"/>
            <a:ext cx="2211726" cy="4180864"/>
            <a:chOff x="718485" y="1294631"/>
            <a:chExt cx="2211726" cy="4180864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06901A27-4EFD-8D93-CEC7-8A0DE485FADB}"/>
                </a:ext>
              </a:extLst>
            </p:cNvPr>
            <p:cNvGrpSpPr/>
            <p:nvPr/>
          </p:nvGrpSpPr>
          <p:grpSpPr>
            <a:xfrm>
              <a:off x="718485" y="1727200"/>
              <a:ext cx="1980000" cy="3722055"/>
              <a:chOff x="711252" y="1727200"/>
              <a:chExt cx="1980000" cy="3722055"/>
            </a:xfrm>
          </p:grpSpPr>
          <p:sp>
            <p:nvSpPr>
              <p:cNvPr id="71" name="矩形 70">
                <a:extLst>
                  <a:ext uri="{FF2B5EF4-FFF2-40B4-BE49-F238E27FC236}">
                    <a16:creationId xmlns:a16="http://schemas.microsoft.com/office/drawing/2014/main" id="{3DB99621-A091-9F45-6620-C51DBFF2AB0B}"/>
                  </a:ext>
                </a:extLst>
              </p:cNvPr>
              <p:cNvSpPr/>
              <p:nvPr/>
            </p:nvSpPr>
            <p:spPr>
              <a:xfrm>
                <a:off x="726038" y="1727200"/>
                <a:ext cx="1954307" cy="3715657"/>
              </a:xfrm>
              <a:prstGeom prst="rect">
                <a:avLst/>
              </a:prstGeom>
              <a:solidFill>
                <a:schemeClr val="bg1">
                  <a:alpha val="76000"/>
                </a:schemeClr>
              </a:solidFill>
              <a:ln w="12700">
                <a:noFill/>
              </a:ln>
              <a:effectLst>
                <a:outerShdw blurRad="190500" dist="127000" algn="ctr" rotWithShape="0">
                  <a:schemeClr val="accent1">
                    <a:lumMod val="60000"/>
                    <a:lumOff val="40000"/>
                    <a:alpha val="25000"/>
                  </a:schemeClr>
                </a:outerShdw>
                <a:reflection stA="0" endPos="65000" dist="508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800" dirty="0">
                  <a:ln w="12700">
                    <a:solidFill>
                      <a:schemeClr val="tx1"/>
                    </a:solidFill>
                  </a:ln>
                  <a:latin typeface="+mn-ea"/>
                </a:endParaRPr>
              </a:p>
            </p:txBody>
          </p:sp>
          <p:sp>
            <p:nvSpPr>
              <p:cNvPr id="72" name="矩形 71">
                <a:extLst>
                  <a:ext uri="{FF2B5EF4-FFF2-40B4-BE49-F238E27FC236}">
                    <a16:creationId xmlns:a16="http://schemas.microsoft.com/office/drawing/2014/main" id="{091AE13F-D6B4-F008-BABC-56E190DDAE93}"/>
                  </a:ext>
                </a:extLst>
              </p:cNvPr>
              <p:cNvSpPr/>
              <p:nvPr/>
            </p:nvSpPr>
            <p:spPr>
              <a:xfrm>
                <a:off x="711252" y="5341255"/>
                <a:ext cx="1980000" cy="108000"/>
              </a:xfrm>
              <a:prstGeom prst="rect">
                <a:avLst/>
              </a:prstGeom>
              <a:solidFill>
                <a:schemeClr val="accent1"/>
              </a:solidFill>
              <a:ln w="50800">
                <a:noFill/>
              </a:ln>
              <a:effectLst>
                <a:outerShdw blurRad="965200" dist="127000" dir="2700000" sx="98000" sy="98000" algn="tl" rotWithShape="0">
                  <a:schemeClr val="accent1">
                    <a:lumMod val="75000"/>
                    <a:alpha val="1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800" dirty="0">
                  <a:latin typeface="+mn-ea"/>
                </a:endParaRPr>
              </a:p>
            </p:txBody>
          </p:sp>
        </p:grp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CBA7273F-8038-72FB-E15C-EAAA8BDA00D1}"/>
                </a:ext>
              </a:extLst>
            </p:cNvPr>
            <p:cNvSpPr/>
            <p:nvPr/>
          </p:nvSpPr>
          <p:spPr>
            <a:xfrm>
              <a:off x="1287707" y="1294631"/>
              <a:ext cx="841557" cy="841557"/>
            </a:xfrm>
            <a:prstGeom prst="ellipse">
              <a:avLst/>
            </a:prstGeom>
            <a:solidFill>
              <a:schemeClr val="accent1"/>
            </a:solidFill>
            <a:ln w="50800">
              <a:noFill/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dirty="0">
                <a:latin typeface="+mn-ea"/>
              </a:endParaRPr>
            </a:p>
          </p:txBody>
        </p:sp>
        <p:sp>
          <p:nvSpPr>
            <p:cNvPr id="66" name="iconfont-1187-868581">
              <a:extLst>
                <a:ext uri="{FF2B5EF4-FFF2-40B4-BE49-F238E27FC236}">
                  <a16:creationId xmlns:a16="http://schemas.microsoft.com/office/drawing/2014/main" id="{122E24F2-07D5-3208-53DA-9B23F3A633A3}"/>
                </a:ext>
              </a:extLst>
            </p:cNvPr>
            <p:cNvSpPr/>
            <p:nvPr/>
          </p:nvSpPr>
          <p:spPr>
            <a:xfrm>
              <a:off x="1403643" y="1410819"/>
              <a:ext cx="609685" cy="609181"/>
            </a:xfrm>
            <a:custGeom>
              <a:avLst/>
              <a:gdLst>
                <a:gd name="T0" fmla="*/ 11212 w 12607"/>
                <a:gd name="T1" fmla="*/ 4855 h 12594"/>
                <a:gd name="T2" fmla="*/ 11019 w 12607"/>
                <a:gd name="T3" fmla="*/ 4855 h 12594"/>
                <a:gd name="T4" fmla="*/ 10644 w 12607"/>
                <a:gd name="T5" fmla="*/ 3981 h 12594"/>
                <a:gd name="T6" fmla="*/ 10796 w 12607"/>
                <a:gd name="T7" fmla="*/ 3830 h 12594"/>
                <a:gd name="T8" fmla="*/ 10796 w 12607"/>
                <a:gd name="T9" fmla="*/ 1864 h 12594"/>
                <a:gd name="T10" fmla="*/ 10755 w 12607"/>
                <a:gd name="T11" fmla="*/ 1823 h 12594"/>
                <a:gd name="T12" fmla="*/ 8781 w 12607"/>
                <a:gd name="T13" fmla="*/ 1823 h 12594"/>
                <a:gd name="T14" fmla="*/ 8611 w 12607"/>
                <a:gd name="T15" fmla="*/ 1992 h 12594"/>
                <a:gd name="T16" fmla="*/ 7729 w 12607"/>
                <a:gd name="T17" fmla="*/ 1634 h 12594"/>
                <a:gd name="T18" fmla="*/ 7729 w 12607"/>
                <a:gd name="T19" fmla="*/ 1390 h 12594"/>
                <a:gd name="T20" fmla="*/ 6333 w 12607"/>
                <a:gd name="T21" fmla="*/ 0 h 12594"/>
                <a:gd name="T22" fmla="*/ 6274 w 12607"/>
                <a:gd name="T23" fmla="*/ 0 h 12594"/>
                <a:gd name="T24" fmla="*/ 4878 w 12607"/>
                <a:gd name="T25" fmla="*/ 1390 h 12594"/>
                <a:gd name="T26" fmla="*/ 4878 w 12607"/>
                <a:gd name="T27" fmla="*/ 1652 h 12594"/>
                <a:gd name="T28" fmla="*/ 4033 w 12607"/>
                <a:gd name="T29" fmla="*/ 2003 h 12594"/>
                <a:gd name="T30" fmla="*/ 3852 w 12607"/>
                <a:gd name="T31" fmla="*/ 1823 h 12594"/>
                <a:gd name="T32" fmla="*/ 1878 w 12607"/>
                <a:gd name="T33" fmla="*/ 1823 h 12594"/>
                <a:gd name="T34" fmla="*/ 1837 w 12607"/>
                <a:gd name="T35" fmla="*/ 1864 h 12594"/>
                <a:gd name="T36" fmla="*/ 1837 w 12607"/>
                <a:gd name="T37" fmla="*/ 3830 h 12594"/>
                <a:gd name="T38" fmla="*/ 2012 w 12607"/>
                <a:gd name="T39" fmla="*/ 4004 h 12594"/>
                <a:gd name="T40" fmla="*/ 1650 w 12607"/>
                <a:gd name="T41" fmla="*/ 4855 h 12594"/>
                <a:gd name="T42" fmla="*/ 1396 w 12607"/>
                <a:gd name="T43" fmla="*/ 4855 h 12594"/>
                <a:gd name="T44" fmla="*/ 0 w 12607"/>
                <a:gd name="T45" fmla="*/ 6245 h 12594"/>
                <a:gd name="T46" fmla="*/ 0 w 12607"/>
                <a:gd name="T47" fmla="*/ 6304 h 12594"/>
                <a:gd name="T48" fmla="*/ 1396 w 12607"/>
                <a:gd name="T49" fmla="*/ 7694 h 12594"/>
                <a:gd name="T50" fmla="*/ 1618 w 12607"/>
                <a:gd name="T51" fmla="*/ 7694 h 12594"/>
                <a:gd name="T52" fmla="*/ 1983 w 12607"/>
                <a:gd name="T53" fmla="*/ 8593 h 12594"/>
                <a:gd name="T54" fmla="*/ 1814 w 12607"/>
                <a:gd name="T55" fmla="*/ 8761 h 12594"/>
                <a:gd name="T56" fmla="*/ 1814 w 12607"/>
                <a:gd name="T57" fmla="*/ 10728 h 12594"/>
                <a:gd name="T58" fmla="*/ 1855 w 12607"/>
                <a:gd name="T59" fmla="*/ 10769 h 12594"/>
                <a:gd name="T60" fmla="*/ 3829 w 12607"/>
                <a:gd name="T61" fmla="*/ 10769 h 12594"/>
                <a:gd name="T62" fmla="*/ 3981 w 12607"/>
                <a:gd name="T63" fmla="*/ 10618 h 12594"/>
                <a:gd name="T64" fmla="*/ 4878 w 12607"/>
                <a:gd name="T65" fmla="*/ 10999 h 12594"/>
                <a:gd name="T66" fmla="*/ 4878 w 12607"/>
                <a:gd name="T67" fmla="*/ 11204 h 12594"/>
                <a:gd name="T68" fmla="*/ 6274 w 12607"/>
                <a:gd name="T69" fmla="*/ 12594 h 12594"/>
                <a:gd name="T70" fmla="*/ 6333 w 12607"/>
                <a:gd name="T71" fmla="*/ 12594 h 12594"/>
                <a:gd name="T72" fmla="*/ 7729 w 12607"/>
                <a:gd name="T73" fmla="*/ 11204 h 12594"/>
                <a:gd name="T74" fmla="*/ 7729 w 12607"/>
                <a:gd name="T75" fmla="*/ 11016 h 12594"/>
                <a:gd name="T76" fmla="*/ 8664 w 12607"/>
                <a:gd name="T77" fmla="*/ 10630 h 12594"/>
                <a:gd name="T78" fmla="*/ 8803 w 12607"/>
                <a:gd name="T79" fmla="*/ 10769 h 12594"/>
                <a:gd name="T80" fmla="*/ 10777 w 12607"/>
                <a:gd name="T81" fmla="*/ 10769 h 12594"/>
                <a:gd name="T82" fmla="*/ 10819 w 12607"/>
                <a:gd name="T83" fmla="*/ 10728 h 12594"/>
                <a:gd name="T84" fmla="*/ 10819 w 12607"/>
                <a:gd name="T85" fmla="*/ 8761 h 12594"/>
                <a:gd name="T86" fmla="*/ 10673 w 12607"/>
                <a:gd name="T87" fmla="*/ 8616 h 12594"/>
                <a:gd name="T88" fmla="*/ 11051 w 12607"/>
                <a:gd name="T89" fmla="*/ 7694 h 12594"/>
                <a:gd name="T90" fmla="*/ 11211 w 12607"/>
                <a:gd name="T91" fmla="*/ 7694 h 12594"/>
                <a:gd name="T92" fmla="*/ 12607 w 12607"/>
                <a:gd name="T93" fmla="*/ 6304 h 12594"/>
                <a:gd name="T94" fmla="*/ 12607 w 12607"/>
                <a:gd name="T95" fmla="*/ 6245 h 12594"/>
                <a:gd name="T96" fmla="*/ 11212 w 12607"/>
                <a:gd name="T97" fmla="*/ 4855 h 12594"/>
                <a:gd name="T98" fmla="*/ 6337 w 12607"/>
                <a:gd name="T99" fmla="*/ 8498 h 12594"/>
                <a:gd name="T100" fmla="*/ 4152 w 12607"/>
                <a:gd name="T101" fmla="*/ 6323 h 12594"/>
                <a:gd name="T102" fmla="*/ 6337 w 12607"/>
                <a:gd name="T103" fmla="*/ 4146 h 12594"/>
                <a:gd name="T104" fmla="*/ 8521 w 12607"/>
                <a:gd name="T105" fmla="*/ 6323 h 12594"/>
                <a:gd name="T106" fmla="*/ 6337 w 12607"/>
                <a:gd name="T107" fmla="*/ 8498 h 12594"/>
                <a:gd name="T108" fmla="*/ 6337 w 12607"/>
                <a:gd name="T109" fmla="*/ 8498 h 1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607" h="12594">
                  <a:moveTo>
                    <a:pt x="11212" y="4855"/>
                  </a:moveTo>
                  <a:lnTo>
                    <a:pt x="11019" y="4855"/>
                  </a:lnTo>
                  <a:cubicBezTo>
                    <a:pt x="10923" y="4550"/>
                    <a:pt x="10796" y="4258"/>
                    <a:pt x="10644" y="3981"/>
                  </a:cubicBezTo>
                  <a:lnTo>
                    <a:pt x="10796" y="3830"/>
                  </a:lnTo>
                  <a:cubicBezTo>
                    <a:pt x="11341" y="3287"/>
                    <a:pt x="11341" y="2407"/>
                    <a:pt x="10796" y="1864"/>
                  </a:cubicBezTo>
                  <a:lnTo>
                    <a:pt x="10755" y="1823"/>
                  </a:lnTo>
                  <a:cubicBezTo>
                    <a:pt x="10209" y="1279"/>
                    <a:pt x="9326" y="1279"/>
                    <a:pt x="8781" y="1823"/>
                  </a:cubicBezTo>
                  <a:lnTo>
                    <a:pt x="8611" y="1992"/>
                  </a:lnTo>
                  <a:cubicBezTo>
                    <a:pt x="8332" y="1846"/>
                    <a:pt x="8037" y="1725"/>
                    <a:pt x="7729" y="1634"/>
                  </a:cubicBezTo>
                  <a:lnTo>
                    <a:pt x="7729" y="1390"/>
                  </a:lnTo>
                  <a:cubicBezTo>
                    <a:pt x="7729" y="622"/>
                    <a:pt x="7104" y="0"/>
                    <a:pt x="6333" y="0"/>
                  </a:cubicBezTo>
                  <a:lnTo>
                    <a:pt x="6274" y="0"/>
                  </a:lnTo>
                  <a:cubicBezTo>
                    <a:pt x="5503" y="0"/>
                    <a:pt x="4878" y="622"/>
                    <a:pt x="4878" y="1390"/>
                  </a:cubicBezTo>
                  <a:lnTo>
                    <a:pt x="4878" y="1652"/>
                  </a:lnTo>
                  <a:cubicBezTo>
                    <a:pt x="4584" y="1742"/>
                    <a:pt x="4301" y="1861"/>
                    <a:pt x="4033" y="2003"/>
                  </a:cubicBezTo>
                  <a:lnTo>
                    <a:pt x="3852" y="1823"/>
                  </a:lnTo>
                  <a:cubicBezTo>
                    <a:pt x="3307" y="1280"/>
                    <a:pt x="2423" y="1280"/>
                    <a:pt x="1878" y="1823"/>
                  </a:cubicBezTo>
                  <a:lnTo>
                    <a:pt x="1837" y="1864"/>
                  </a:lnTo>
                  <a:cubicBezTo>
                    <a:pt x="1292" y="2407"/>
                    <a:pt x="1292" y="3287"/>
                    <a:pt x="1837" y="3830"/>
                  </a:cubicBezTo>
                  <a:lnTo>
                    <a:pt x="2012" y="4004"/>
                  </a:lnTo>
                  <a:cubicBezTo>
                    <a:pt x="1865" y="4274"/>
                    <a:pt x="1743" y="4558"/>
                    <a:pt x="1650" y="4855"/>
                  </a:cubicBezTo>
                  <a:lnTo>
                    <a:pt x="1396" y="4855"/>
                  </a:lnTo>
                  <a:cubicBezTo>
                    <a:pt x="625" y="4855"/>
                    <a:pt x="0" y="5478"/>
                    <a:pt x="0" y="6245"/>
                  </a:cubicBezTo>
                  <a:lnTo>
                    <a:pt x="0" y="6304"/>
                  </a:lnTo>
                  <a:cubicBezTo>
                    <a:pt x="0" y="7072"/>
                    <a:pt x="625" y="7694"/>
                    <a:pt x="1396" y="7694"/>
                  </a:cubicBezTo>
                  <a:lnTo>
                    <a:pt x="1618" y="7694"/>
                  </a:lnTo>
                  <a:cubicBezTo>
                    <a:pt x="1710" y="8008"/>
                    <a:pt x="1833" y="8308"/>
                    <a:pt x="1983" y="8593"/>
                  </a:cubicBezTo>
                  <a:lnTo>
                    <a:pt x="1814" y="8761"/>
                  </a:lnTo>
                  <a:cubicBezTo>
                    <a:pt x="1269" y="9304"/>
                    <a:pt x="1269" y="10185"/>
                    <a:pt x="1814" y="10728"/>
                  </a:cubicBezTo>
                  <a:lnTo>
                    <a:pt x="1855" y="10769"/>
                  </a:lnTo>
                  <a:cubicBezTo>
                    <a:pt x="2400" y="11312"/>
                    <a:pt x="3284" y="11312"/>
                    <a:pt x="3829" y="10769"/>
                  </a:cubicBezTo>
                  <a:lnTo>
                    <a:pt x="3981" y="10618"/>
                  </a:lnTo>
                  <a:cubicBezTo>
                    <a:pt x="4264" y="10773"/>
                    <a:pt x="4564" y="10902"/>
                    <a:pt x="4878" y="10999"/>
                  </a:cubicBezTo>
                  <a:lnTo>
                    <a:pt x="4878" y="11204"/>
                  </a:lnTo>
                  <a:cubicBezTo>
                    <a:pt x="4878" y="11972"/>
                    <a:pt x="5503" y="12594"/>
                    <a:pt x="6274" y="12594"/>
                  </a:cubicBezTo>
                  <a:lnTo>
                    <a:pt x="6333" y="12594"/>
                  </a:lnTo>
                  <a:cubicBezTo>
                    <a:pt x="7104" y="12594"/>
                    <a:pt x="7729" y="11972"/>
                    <a:pt x="7729" y="11204"/>
                  </a:cubicBezTo>
                  <a:lnTo>
                    <a:pt x="7729" y="11016"/>
                  </a:lnTo>
                  <a:cubicBezTo>
                    <a:pt x="8056" y="10920"/>
                    <a:pt x="8368" y="10788"/>
                    <a:pt x="8664" y="10630"/>
                  </a:cubicBezTo>
                  <a:lnTo>
                    <a:pt x="8803" y="10769"/>
                  </a:lnTo>
                  <a:cubicBezTo>
                    <a:pt x="9348" y="11312"/>
                    <a:pt x="10233" y="11312"/>
                    <a:pt x="10777" y="10769"/>
                  </a:cubicBezTo>
                  <a:lnTo>
                    <a:pt x="10819" y="10728"/>
                  </a:lnTo>
                  <a:cubicBezTo>
                    <a:pt x="11364" y="10185"/>
                    <a:pt x="11364" y="9304"/>
                    <a:pt x="10819" y="8761"/>
                  </a:cubicBezTo>
                  <a:lnTo>
                    <a:pt x="10673" y="8616"/>
                  </a:lnTo>
                  <a:cubicBezTo>
                    <a:pt x="10828" y="8324"/>
                    <a:pt x="10956" y="8017"/>
                    <a:pt x="11051" y="7694"/>
                  </a:cubicBezTo>
                  <a:lnTo>
                    <a:pt x="11211" y="7694"/>
                  </a:lnTo>
                  <a:cubicBezTo>
                    <a:pt x="11982" y="7694"/>
                    <a:pt x="12607" y="7071"/>
                    <a:pt x="12607" y="6304"/>
                  </a:cubicBezTo>
                  <a:lnTo>
                    <a:pt x="12607" y="6245"/>
                  </a:lnTo>
                  <a:cubicBezTo>
                    <a:pt x="12607" y="5477"/>
                    <a:pt x="11982" y="4855"/>
                    <a:pt x="11212" y="4855"/>
                  </a:cubicBezTo>
                  <a:close/>
                  <a:moveTo>
                    <a:pt x="6337" y="8498"/>
                  </a:moveTo>
                  <a:cubicBezTo>
                    <a:pt x="5130" y="8498"/>
                    <a:pt x="4152" y="7524"/>
                    <a:pt x="4152" y="6323"/>
                  </a:cubicBezTo>
                  <a:cubicBezTo>
                    <a:pt x="4152" y="5120"/>
                    <a:pt x="5130" y="4146"/>
                    <a:pt x="6337" y="4146"/>
                  </a:cubicBezTo>
                  <a:cubicBezTo>
                    <a:pt x="7544" y="4146"/>
                    <a:pt x="8521" y="5120"/>
                    <a:pt x="8521" y="6323"/>
                  </a:cubicBezTo>
                  <a:cubicBezTo>
                    <a:pt x="8521" y="7524"/>
                    <a:pt x="7544" y="8498"/>
                    <a:pt x="6337" y="8498"/>
                  </a:cubicBezTo>
                  <a:close/>
                  <a:moveTo>
                    <a:pt x="6337" y="8498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C2C975A1-007B-D659-63EF-E4E112D00AB1}"/>
                </a:ext>
              </a:extLst>
            </p:cNvPr>
            <p:cNvSpPr txBox="1"/>
            <p:nvPr/>
          </p:nvSpPr>
          <p:spPr>
            <a:xfrm>
              <a:off x="1102686" y="2299452"/>
              <a:ext cx="12115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核心工作</a:t>
              </a:r>
            </a:p>
          </p:txBody>
        </p:sp>
        <p:sp>
          <p:nvSpPr>
            <p:cNvPr id="68" name="文本框 26">
              <a:extLst>
                <a:ext uri="{FF2B5EF4-FFF2-40B4-BE49-F238E27FC236}">
                  <a16:creationId xmlns:a16="http://schemas.microsoft.com/office/drawing/2014/main" id="{124D0B30-3CEC-49B1-03D8-2E31919A3444}"/>
                </a:ext>
              </a:extLst>
            </p:cNvPr>
            <p:cNvSpPr txBox="1"/>
            <p:nvPr/>
          </p:nvSpPr>
          <p:spPr>
            <a:xfrm>
              <a:off x="859385" y="2867181"/>
              <a:ext cx="1698201" cy="1831642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 marR="0" lvl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400" b="0" i="0" dirty="0">
                  <a:effectLst/>
                  <a:latin typeface="+mn-ea"/>
                </a:rPr>
                <a:t>单击此处输入你的正文，根据需要可增减文字，以便观者可以准确理解您所传达的信息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B0252A4E-3167-E538-B3EA-564E1932A2C9}"/>
                </a:ext>
              </a:extLst>
            </p:cNvPr>
            <p:cNvSpPr txBox="1"/>
            <p:nvPr/>
          </p:nvSpPr>
          <p:spPr>
            <a:xfrm>
              <a:off x="2006095" y="4890720"/>
              <a:ext cx="9241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1"/>
                  </a:solidFill>
                  <a:latin typeface="+mn-ea"/>
                </a:rPr>
                <a:t>03</a:t>
              </a:r>
              <a:endParaRPr lang="zh-CN" altLang="en-US" sz="32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5A7DDC45-F4E0-9E85-F218-5E286E6C7E38}"/>
                </a:ext>
              </a:extLst>
            </p:cNvPr>
            <p:cNvCxnSpPr/>
            <p:nvPr/>
          </p:nvCxnSpPr>
          <p:spPr>
            <a:xfrm>
              <a:off x="1556065" y="2712441"/>
              <a:ext cx="304841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DE28D2CF-1B67-998C-23AD-CEDFF38FAECF}"/>
              </a:ext>
            </a:extLst>
          </p:cNvPr>
          <p:cNvGrpSpPr/>
          <p:nvPr/>
        </p:nvGrpSpPr>
        <p:grpSpPr>
          <a:xfrm>
            <a:off x="7276137" y="1477511"/>
            <a:ext cx="2211726" cy="4180864"/>
            <a:chOff x="718485" y="1294631"/>
            <a:chExt cx="2211726" cy="4180864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26D3FB3D-D2B1-5F2E-AA69-D5789A217CDD}"/>
                </a:ext>
              </a:extLst>
            </p:cNvPr>
            <p:cNvGrpSpPr/>
            <p:nvPr/>
          </p:nvGrpSpPr>
          <p:grpSpPr>
            <a:xfrm>
              <a:off x="718485" y="1727200"/>
              <a:ext cx="1980000" cy="3722055"/>
              <a:chOff x="711252" y="1727200"/>
              <a:chExt cx="1980000" cy="3722055"/>
            </a:xfrm>
          </p:grpSpPr>
          <p:sp>
            <p:nvSpPr>
              <p:cNvPr id="81" name="矩形 80">
                <a:extLst>
                  <a:ext uri="{FF2B5EF4-FFF2-40B4-BE49-F238E27FC236}">
                    <a16:creationId xmlns:a16="http://schemas.microsoft.com/office/drawing/2014/main" id="{73BAD783-3B44-E965-C4A6-26A488487B5E}"/>
                  </a:ext>
                </a:extLst>
              </p:cNvPr>
              <p:cNvSpPr/>
              <p:nvPr/>
            </p:nvSpPr>
            <p:spPr>
              <a:xfrm>
                <a:off x="726038" y="1727200"/>
                <a:ext cx="1954307" cy="3715657"/>
              </a:xfrm>
              <a:prstGeom prst="rect">
                <a:avLst/>
              </a:prstGeom>
              <a:solidFill>
                <a:schemeClr val="bg1">
                  <a:alpha val="76000"/>
                </a:schemeClr>
              </a:solidFill>
              <a:ln w="12700">
                <a:noFill/>
              </a:ln>
              <a:effectLst>
                <a:outerShdw blurRad="190500" dist="127000" algn="ctr" rotWithShape="0">
                  <a:schemeClr val="accent1">
                    <a:lumMod val="60000"/>
                    <a:lumOff val="40000"/>
                    <a:alpha val="25000"/>
                  </a:schemeClr>
                </a:outerShdw>
                <a:reflection stA="0" endPos="65000" dist="508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800" dirty="0">
                  <a:ln w="12700">
                    <a:solidFill>
                      <a:schemeClr val="tx1"/>
                    </a:solidFill>
                  </a:ln>
                  <a:latin typeface="+mn-ea"/>
                </a:endParaRPr>
              </a:p>
            </p:txBody>
          </p:sp>
          <p:sp>
            <p:nvSpPr>
              <p:cNvPr id="82" name="矩形 81">
                <a:extLst>
                  <a:ext uri="{FF2B5EF4-FFF2-40B4-BE49-F238E27FC236}">
                    <a16:creationId xmlns:a16="http://schemas.microsoft.com/office/drawing/2014/main" id="{8BCABFAB-6854-95F7-E720-42CC5B1C77AA}"/>
                  </a:ext>
                </a:extLst>
              </p:cNvPr>
              <p:cNvSpPr/>
              <p:nvPr/>
            </p:nvSpPr>
            <p:spPr>
              <a:xfrm>
                <a:off x="711252" y="5341255"/>
                <a:ext cx="1980000" cy="108000"/>
              </a:xfrm>
              <a:prstGeom prst="rect">
                <a:avLst/>
              </a:prstGeom>
              <a:solidFill>
                <a:schemeClr val="accent1"/>
              </a:solidFill>
              <a:ln w="50800">
                <a:noFill/>
              </a:ln>
              <a:effectLst>
                <a:outerShdw blurRad="965200" dist="127000" dir="2700000" sx="98000" sy="98000" algn="tl" rotWithShape="0">
                  <a:schemeClr val="accent1">
                    <a:lumMod val="75000"/>
                    <a:alpha val="1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800" dirty="0">
                  <a:latin typeface="+mn-ea"/>
                </a:endParaRPr>
              </a:p>
            </p:txBody>
          </p:sp>
        </p:grp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9FE508C7-2F28-1C24-1A64-478F69B52A3B}"/>
                </a:ext>
              </a:extLst>
            </p:cNvPr>
            <p:cNvSpPr/>
            <p:nvPr/>
          </p:nvSpPr>
          <p:spPr>
            <a:xfrm>
              <a:off x="1287707" y="1294631"/>
              <a:ext cx="841557" cy="841557"/>
            </a:xfrm>
            <a:prstGeom prst="ellipse">
              <a:avLst/>
            </a:prstGeom>
            <a:solidFill>
              <a:schemeClr val="accent1"/>
            </a:solidFill>
            <a:ln w="50800">
              <a:noFill/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dirty="0">
                <a:latin typeface="+mn-ea"/>
              </a:endParaRPr>
            </a:p>
          </p:txBody>
        </p:sp>
        <p:sp>
          <p:nvSpPr>
            <p:cNvPr id="76" name="iconfont-1187-868581">
              <a:extLst>
                <a:ext uri="{FF2B5EF4-FFF2-40B4-BE49-F238E27FC236}">
                  <a16:creationId xmlns:a16="http://schemas.microsoft.com/office/drawing/2014/main" id="{23BDE403-1C7D-330F-2152-2C656A908F3F}"/>
                </a:ext>
              </a:extLst>
            </p:cNvPr>
            <p:cNvSpPr/>
            <p:nvPr/>
          </p:nvSpPr>
          <p:spPr>
            <a:xfrm>
              <a:off x="1403643" y="1410819"/>
              <a:ext cx="609685" cy="609181"/>
            </a:xfrm>
            <a:custGeom>
              <a:avLst/>
              <a:gdLst>
                <a:gd name="T0" fmla="*/ 11212 w 12607"/>
                <a:gd name="T1" fmla="*/ 4855 h 12594"/>
                <a:gd name="T2" fmla="*/ 11019 w 12607"/>
                <a:gd name="T3" fmla="*/ 4855 h 12594"/>
                <a:gd name="T4" fmla="*/ 10644 w 12607"/>
                <a:gd name="T5" fmla="*/ 3981 h 12594"/>
                <a:gd name="T6" fmla="*/ 10796 w 12607"/>
                <a:gd name="T7" fmla="*/ 3830 h 12594"/>
                <a:gd name="T8" fmla="*/ 10796 w 12607"/>
                <a:gd name="T9" fmla="*/ 1864 h 12594"/>
                <a:gd name="T10" fmla="*/ 10755 w 12607"/>
                <a:gd name="T11" fmla="*/ 1823 h 12594"/>
                <a:gd name="T12" fmla="*/ 8781 w 12607"/>
                <a:gd name="T13" fmla="*/ 1823 h 12594"/>
                <a:gd name="T14" fmla="*/ 8611 w 12607"/>
                <a:gd name="T15" fmla="*/ 1992 h 12594"/>
                <a:gd name="T16" fmla="*/ 7729 w 12607"/>
                <a:gd name="T17" fmla="*/ 1634 h 12594"/>
                <a:gd name="T18" fmla="*/ 7729 w 12607"/>
                <a:gd name="T19" fmla="*/ 1390 h 12594"/>
                <a:gd name="T20" fmla="*/ 6333 w 12607"/>
                <a:gd name="T21" fmla="*/ 0 h 12594"/>
                <a:gd name="T22" fmla="*/ 6274 w 12607"/>
                <a:gd name="T23" fmla="*/ 0 h 12594"/>
                <a:gd name="T24" fmla="*/ 4878 w 12607"/>
                <a:gd name="T25" fmla="*/ 1390 h 12594"/>
                <a:gd name="T26" fmla="*/ 4878 w 12607"/>
                <a:gd name="T27" fmla="*/ 1652 h 12594"/>
                <a:gd name="T28" fmla="*/ 4033 w 12607"/>
                <a:gd name="T29" fmla="*/ 2003 h 12594"/>
                <a:gd name="T30" fmla="*/ 3852 w 12607"/>
                <a:gd name="T31" fmla="*/ 1823 h 12594"/>
                <a:gd name="T32" fmla="*/ 1878 w 12607"/>
                <a:gd name="T33" fmla="*/ 1823 h 12594"/>
                <a:gd name="T34" fmla="*/ 1837 w 12607"/>
                <a:gd name="T35" fmla="*/ 1864 h 12594"/>
                <a:gd name="T36" fmla="*/ 1837 w 12607"/>
                <a:gd name="T37" fmla="*/ 3830 h 12594"/>
                <a:gd name="T38" fmla="*/ 2012 w 12607"/>
                <a:gd name="T39" fmla="*/ 4004 h 12594"/>
                <a:gd name="T40" fmla="*/ 1650 w 12607"/>
                <a:gd name="T41" fmla="*/ 4855 h 12594"/>
                <a:gd name="T42" fmla="*/ 1396 w 12607"/>
                <a:gd name="T43" fmla="*/ 4855 h 12594"/>
                <a:gd name="T44" fmla="*/ 0 w 12607"/>
                <a:gd name="T45" fmla="*/ 6245 h 12594"/>
                <a:gd name="T46" fmla="*/ 0 w 12607"/>
                <a:gd name="T47" fmla="*/ 6304 h 12594"/>
                <a:gd name="T48" fmla="*/ 1396 w 12607"/>
                <a:gd name="T49" fmla="*/ 7694 h 12594"/>
                <a:gd name="T50" fmla="*/ 1618 w 12607"/>
                <a:gd name="T51" fmla="*/ 7694 h 12594"/>
                <a:gd name="T52" fmla="*/ 1983 w 12607"/>
                <a:gd name="T53" fmla="*/ 8593 h 12594"/>
                <a:gd name="T54" fmla="*/ 1814 w 12607"/>
                <a:gd name="T55" fmla="*/ 8761 h 12594"/>
                <a:gd name="T56" fmla="*/ 1814 w 12607"/>
                <a:gd name="T57" fmla="*/ 10728 h 12594"/>
                <a:gd name="T58" fmla="*/ 1855 w 12607"/>
                <a:gd name="T59" fmla="*/ 10769 h 12594"/>
                <a:gd name="T60" fmla="*/ 3829 w 12607"/>
                <a:gd name="T61" fmla="*/ 10769 h 12594"/>
                <a:gd name="T62" fmla="*/ 3981 w 12607"/>
                <a:gd name="T63" fmla="*/ 10618 h 12594"/>
                <a:gd name="T64" fmla="*/ 4878 w 12607"/>
                <a:gd name="T65" fmla="*/ 10999 h 12594"/>
                <a:gd name="T66" fmla="*/ 4878 w 12607"/>
                <a:gd name="T67" fmla="*/ 11204 h 12594"/>
                <a:gd name="T68" fmla="*/ 6274 w 12607"/>
                <a:gd name="T69" fmla="*/ 12594 h 12594"/>
                <a:gd name="T70" fmla="*/ 6333 w 12607"/>
                <a:gd name="T71" fmla="*/ 12594 h 12594"/>
                <a:gd name="T72" fmla="*/ 7729 w 12607"/>
                <a:gd name="T73" fmla="*/ 11204 h 12594"/>
                <a:gd name="T74" fmla="*/ 7729 w 12607"/>
                <a:gd name="T75" fmla="*/ 11016 h 12594"/>
                <a:gd name="T76" fmla="*/ 8664 w 12607"/>
                <a:gd name="T77" fmla="*/ 10630 h 12594"/>
                <a:gd name="T78" fmla="*/ 8803 w 12607"/>
                <a:gd name="T79" fmla="*/ 10769 h 12594"/>
                <a:gd name="T80" fmla="*/ 10777 w 12607"/>
                <a:gd name="T81" fmla="*/ 10769 h 12594"/>
                <a:gd name="T82" fmla="*/ 10819 w 12607"/>
                <a:gd name="T83" fmla="*/ 10728 h 12594"/>
                <a:gd name="T84" fmla="*/ 10819 w 12607"/>
                <a:gd name="T85" fmla="*/ 8761 h 12594"/>
                <a:gd name="T86" fmla="*/ 10673 w 12607"/>
                <a:gd name="T87" fmla="*/ 8616 h 12594"/>
                <a:gd name="T88" fmla="*/ 11051 w 12607"/>
                <a:gd name="T89" fmla="*/ 7694 h 12594"/>
                <a:gd name="T90" fmla="*/ 11211 w 12607"/>
                <a:gd name="T91" fmla="*/ 7694 h 12594"/>
                <a:gd name="T92" fmla="*/ 12607 w 12607"/>
                <a:gd name="T93" fmla="*/ 6304 h 12594"/>
                <a:gd name="T94" fmla="*/ 12607 w 12607"/>
                <a:gd name="T95" fmla="*/ 6245 h 12594"/>
                <a:gd name="T96" fmla="*/ 11212 w 12607"/>
                <a:gd name="T97" fmla="*/ 4855 h 12594"/>
                <a:gd name="T98" fmla="*/ 6337 w 12607"/>
                <a:gd name="T99" fmla="*/ 8498 h 12594"/>
                <a:gd name="T100" fmla="*/ 4152 w 12607"/>
                <a:gd name="T101" fmla="*/ 6323 h 12594"/>
                <a:gd name="T102" fmla="*/ 6337 w 12607"/>
                <a:gd name="T103" fmla="*/ 4146 h 12594"/>
                <a:gd name="T104" fmla="*/ 8521 w 12607"/>
                <a:gd name="T105" fmla="*/ 6323 h 12594"/>
                <a:gd name="T106" fmla="*/ 6337 w 12607"/>
                <a:gd name="T107" fmla="*/ 8498 h 12594"/>
                <a:gd name="T108" fmla="*/ 6337 w 12607"/>
                <a:gd name="T109" fmla="*/ 8498 h 1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607" h="12594">
                  <a:moveTo>
                    <a:pt x="11212" y="4855"/>
                  </a:moveTo>
                  <a:lnTo>
                    <a:pt x="11019" y="4855"/>
                  </a:lnTo>
                  <a:cubicBezTo>
                    <a:pt x="10923" y="4550"/>
                    <a:pt x="10796" y="4258"/>
                    <a:pt x="10644" y="3981"/>
                  </a:cubicBezTo>
                  <a:lnTo>
                    <a:pt x="10796" y="3830"/>
                  </a:lnTo>
                  <a:cubicBezTo>
                    <a:pt x="11341" y="3287"/>
                    <a:pt x="11341" y="2407"/>
                    <a:pt x="10796" y="1864"/>
                  </a:cubicBezTo>
                  <a:lnTo>
                    <a:pt x="10755" y="1823"/>
                  </a:lnTo>
                  <a:cubicBezTo>
                    <a:pt x="10209" y="1279"/>
                    <a:pt x="9326" y="1279"/>
                    <a:pt x="8781" y="1823"/>
                  </a:cubicBezTo>
                  <a:lnTo>
                    <a:pt x="8611" y="1992"/>
                  </a:lnTo>
                  <a:cubicBezTo>
                    <a:pt x="8332" y="1846"/>
                    <a:pt x="8037" y="1725"/>
                    <a:pt x="7729" y="1634"/>
                  </a:cubicBezTo>
                  <a:lnTo>
                    <a:pt x="7729" y="1390"/>
                  </a:lnTo>
                  <a:cubicBezTo>
                    <a:pt x="7729" y="622"/>
                    <a:pt x="7104" y="0"/>
                    <a:pt x="6333" y="0"/>
                  </a:cubicBezTo>
                  <a:lnTo>
                    <a:pt x="6274" y="0"/>
                  </a:lnTo>
                  <a:cubicBezTo>
                    <a:pt x="5503" y="0"/>
                    <a:pt x="4878" y="622"/>
                    <a:pt x="4878" y="1390"/>
                  </a:cubicBezTo>
                  <a:lnTo>
                    <a:pt x="4878" y="1652"/>
                  </a:lnTo>
                  <a:cubicBezTo>
                    <a:pt x="4584" y="1742"/>
                    <a:pt x="4301" y="1861"/>
                    <a:pt x="4033" y="2003"/>
                  </a:cubicBezTo>
                  <a:lnTo>
                    <a:pt x="3852" y="1823"/>
                  </a:lnTo>
                  <a:cubicBezTo>
                    <a:pt x="3307" y="1280"/>
                    <a:pt x="2423" y="1280"/>
                    <a:pt x="1878" y="1823"/>
                  </a:cubicBezTo>
                  <a:lnTo>
                    <a:pt x="1837" y="1864"/>
                  </a:lnTo>
                  <a:cubicBezTo>
                    <a:pt x="1292" y="2407"/>
                    <a:pt x="1292" y="3287"/>
                    <a:pt x="1837" y="3830"/>
                  </a:cubicBezTo>
                  <a:lnTo>
                    <a:pt x="2012" y="4004"/>
                  </a:lnTo>
                  <a:cubicBezTo>
                    <a:pt x="1865" y="4274"/>
                    <a:pt x="1743" y="4558"/>
                    <a:pt x="1650" y="4855"/>
                  </a:cubicBezTo>
                  <a:lnTo>
                    <a:pt x="1396" y="4855"/>
                  </a:lnTo>
                  <a:cubicBezTo>
                    <a:pt x="625" y="4855"/>
                    <a:pt x="0" y="5478"/>
                    <a:pt x="0" y="6245"/>
                  </a:cubicBezTo>
                  <a:lnTo>
                    <a:pt x="0" y="6304"/>
                  </a:lnTo>
                  <a:cubicBezTo>
                    <a:pt x="0" y="7072"/>
                    <a:pt x="625" y="7694"/>
                    <a:pt x="1396" y="7694"/>
                  </a:cubicBezTo>
                  <a:lnTo>
                    <a:pt x="1618" y="7694"/>
                  </a:lnTo>
                  <a:cubicBezTo>
                    <a:pt x="1710" y="8008"/>
                    <a:pt x="1833" y="8308"/>
                    <a:pt x="1983" y="8593"/>
                  </a:cubicBezTo>
                  <a:lnTo>
                    <a:pt x="1814" y="8761"/>
                  </a:lnTo>
                  <a:cubicBezTo>
                    <a:pt x="1269" y="9304"/>
                    <a:pt x="1269" y="10185"/>
                    <a:pt x="1814" y="10728"/>
                  </a:cubicBezTo>
                  <a:lnTo>
                    <a:pt x="1855" y="10769"/>
                  </a:lnTo>
                  <a:cubicBezTo>
                    <a:pt x="2400" y="11312"/>
                    <a:pt x="3284" y="11312"/>
                    <a:pt x="3829" y="10769"/>
                  </a:cubicBezTo>
                  <a:lnTo>
                    <a:pt x="3981" y="10618"/>
                  </a:lnTo>
                  <a:cubicBezTo>
                    <a:pt x="4264" y="10773"/>
                    <a:pt x="4564" y="10902"/>
                    <a:pt x="4878" y="10999"/>
                  </a:cubicBezTo>
                  <a:lnTo>
                    <a:pt x="4878" y="11204"/>
                  </a:lnTo>
                  <a:cubicBezTo>
                    <a:pt x="4878" y="11972"/>
                    <a:pt x="5503" y="12594"/>
                    <a:pt x="6274" y="12594"/>
                  </a:cubicBezTo>
                  <a:lnTo>
                    <a:pt x="6333" y="12594"/>
                  </a:lnTo>
                  <a:cubicBezTo>
                    <a:pt x="7104" y="12594"/>
                    <a:pt x="7729" y="11972"/>
                    <a:pt x="7729" y="11204"/>
                  </a:cubicBezTo>
                  <a:lnTo>
                    <a:pt x="7729" y="11016"/>
                  </a:lnTo>
                  <a:cubicBezTo>
                    <a:pt x="8056" y="10920"/>
                    <a:pt x="8368" y="10788"/>
                    <a:pt x="8664" y="10630"/>
                  </a:cubicBezTo>
                  <a:lnTo>
                    <a:pt x="8803" y="10769"/>
                  </a:lnTo>
                  <a:cubicBezTo>
                    <a:pt x="9348" y="11312"/>
                    <a:pt x="10233" y="11312"/>
                    <a:pt x="10777" y="10769"/>
                  </a:cubicBezTo>
                  <a:lnTo>
                    <a:pt x="10819" y="10728"/>
                  </a:lnTo>
                  <a:cubicBezTo>
                    <a:pt x="11364" y="10185"/>
                    <a:pt x="11364" y="9304"/>
                    <a:pt x="10819" y="8761"/>
                  </a:cubicBezTo>
                  <a:lnTo>
                    <a:pt x="10673" y="8616"/>
                  </a:lnTo>
                  <a:cubicBezTo>
                    <a:pt x="10828" y="8324"/>
                    <a:pt x="10956" y="8017"/>
                    <a:pt x="11051" y="7694"/>
                  </a:cubicBezTo>
                  <a:lnTo>
                    <a:pt x="11211" y="7694"/>
                  </a:lnTo>
                  <a:cubicBezTo>
                    <a:pt x="11982" y="7694"/>
                    <a:pt x="12607" y="7071"/>
                    <a:pt x="12607" y="6304"/>
                  </a:cubicBezTo>
                  <a:lnTo>
                    <a:pt x="12607" y="6245"/>
                  </a:lnTo>
                  <a:cubicBezTo>
                    <a:pt x="12607" y="5477"/>
                    <a:pt x="11982" y="4855"/>
                    <a:pt x="11212" y="4855"/>
                  </a:cubicBezTo>
                  <a:close/>
                  <a:moveTo>
                    <a:pt x="6337" y="8498"/>
                  </a:moveTo>
                  <a:cubicBezTo>
                    <a:pt x="5130" y="8498"/>
                    <a:pt x="4152" y="7524"/>
                    <a:pt x="4152" y="6323"/>
                  </a:cubicBezTo>
                  <a:cubicBezTo>
                    <a:pt x="4152" y="5120"/>
                    <a:pt x="5130" y="4146"/>
                    <a:pt x="6337" y="4146"/>
                  </a:cubicBezTo>
                  <a:cubicBezTo>
                    <a:pt x="7544" y="4146"/>
                    <a:pt x="8521" y="5120"/>
                    <a:pt x="8521" y="6323"/>
                  </a:cubicBezTo>
                  <a:cubicBezTo>
                    <a:pt x="8521" y="7524"/>
                    <a:pt x="7544" y="8498"/>
                    <a:pt x="6337" y="8498"/>
                  </a:cubicBezTo>
                  <a:close/>
                  <a:moveTo>
                    <a:pt x="6337" y="8498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752E0A75-707D-9A2C-EF2D-BDCFFB4DF090}"/>
                </a:ext>
              </a:extLst>
            </p:cNvPr>
            <p:cNvSpPr txBox="1"/>
            <p:nvPr/>
          </p:nvSpPr>
          <p:spPr>
            <a:xfrm>
              <a:off x="1102686" y="2299452"/>
              <a:ext cx="12115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核心工作</a:t>
              </a:r>
            </a:p>
          </p:txBody>
        </p:sp>
        <p:sp>
          <p:nvSpPr>
            <p:cNvPr id="78" name="文本框 26">
              <a:extLst>
                <a:ext uri="{FF2B5EF4-FFF2-40B4-BE49-F238E27FC236}">
                  <a16:creationId xmlns:a16="http://schemas.microsoft.com/office/drawing/2014/main" id="{2C669F9D-CE47-A023-24F0-CD4170BC5627}"/>
                </a:ext>
              </a:extLst>
            </p:cNvPr>
            <p:cNvSpPr txBox="1"/>
            <p:nvPr/>
          </p:nvSpPr>
          <p:spPr>
            <a:xfrm>
              <a:off x="859385" y="2867181"/>
              <a:ext cx="1698201" cy="1831642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 marR="0" lvl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400" b="0" i="0" dirty="0">
                  <a:effectLst/>
                  <a:latin typeface="+mn-ea"/>
                </a:rPr>
                <a:t>单击此处输入你的正文，根据需要可增减文字，以便观者可以准确理解您所传达的信息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4B39F20D-ABCD-0209-4593-7DF3E2CA1456}"/>
                </a:ext>
              </a:extLst>
            </p:cNvPr>
            <p:cNvSpPr txBox="1"/>
            <p:nvPr/>
          </p:nvSpPr>
          <p:spPr>
            <a:xfrm>
              <a:off x="2006095" y="4890720"/>
              <a:ext cx="9241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1"/>
                  </a:solidFill>
                  <a:latin typeface="+mn-ea"/>
                </a:rPr>
                <a:t>04</a:t>
              </a:r>
              <a:endParaRPr lang="zh-CN" altLang="en-US" sz="32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19FE0DEC-96EB-C973-2726-60B707647161}"/>
                </a:ext>
              </a:extLst>
            </p:cNvPr>
            <p:cNvCxnSpPr/>
            <p:nvPr/>
          </p:nvCxnSpPr>
          <p:spPr>
            <a:xfrm>
              <a:off x="1556065" y="2712441"/>
              <a:ext cx="304841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9215B1A6-9517-308D-91F0-8108F3C27EBD}"/>
              </a:ext>
            </a:extLst>
          </p:cNvPr>
          <p:cNvGrpSpPr/>
          <p:nvPr/>
        </p:nvGrpSpPr>
        <p:grpSpPr>
          <a:xfrm>
            <a:off x="9562137" y="1477511"/>
            <a:ext cx="2211726" cy="4180864"/>
            <a:chOff x="718485" y="1294631"/>
            <a:chExt cx="2211726" cy="4180864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C250F5AF-DF53-C92C-4F97-CAE99C83837C}"/>
                </a:ext>
              </a:extLst>
            </p:cNvPr>
            <p:cNvGrpSpPr/>
            <p:nvPr/>
          </p:nvGrpSpPr>
          <p:grpSpPr>
            <a:xfrm>
              <a:off x="718485" y="1727200"/>
              <a:ext cx="1980000" cy="3722055"/>
              <a:chOff x="711252" y="1727200"/>
              <a:chExt cx="1980000" cy="3722055"/>
            </a:xfrm>
          </p:grpSpPr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id="{84C57AD1-B0A8-2296-83F3-F1D625EE8536}"/>
                  </a:ext>
                </a:extLst>
              </p:cNvPr>
              <p:cNvSpPr/>
              <p:nvPr/>
            </p:nvSpPr>
            <p:spPr>
              <a:xfrm>
                <a:off x="726038" y="1727200"/>
                <a:ext cx="1954307" cy="3715657"/>
              </a:xfrm>
              <a:prstGeom prst="rect">
                <a:avLst/>
              </a:prstGeom>
              <a:solidFill>
                <a:schemeClr val="bg1">
                  <a:alpha val="76000"/>
                </a:schemeClr>
              </a:solidFill>
              <a:ln w="12700">
                <a:noFill/>
              </a:ln>
              <a:effectLst>
                <a:outerShdw blurRad="190500" dist="127000" algn="ctr" rotWithShape="0">
                  <a:schemeClr val="accent1">
                    <a:lumMod val="60000"/>
                    <a:lumOff val="40000"/>
                    <a:alpha val="25000"/>
                  </a:schemeClr>
                </a:outerShdw>
                <a:reflection stA="0" endPos="65000" dist="508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800" dirty="0">
                  <a:ln w="12700">
                    <a:solidFill>
                      <a:schemeClr val="tx1"/>
                    </a:solidFill>
                  </a:ln>
                  <a:latin typeface="+mn-ea"/>
                </a:endParaRPr>
              </a:p>
            </p:txBody>
          </p:sp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id="{01274994-2458-F662-97F4-DB5A3F662CF1}"/>
                  </a:ext>
                </a:extLst>
              </p:cNvPr>
              <p:cNvSpPr/>
              <p:nvPr/>
            </p:nvSpPr>
            <p:spPr>
              <a:xfrm>
                <a:off x="711252" y="5341255"/>
                <a:ext cx="1980000" cy="108000"/>
              </a:xfrm>
              <a:prstGeom prst="rect">
                <a:avLst/>
              </a:prstGeom>
              <a:solidFill>
                <a:schemeClr val="accent1"/>
              </a:solidFill>
              <a:ln w="50800">
                <a:noFill/>
              </a:ln>
              <a:effectLst>
                <a:outerShdw blurRad="965200" dist="127000" dir="2700000" sx="98000" sy="98000" algn="tl" rotWithShape="0">
                  <a:schemeClr val="accent1">
                    <a:lumMod val="75000"/>
                    <a:alpha val="1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2800" dirty="0">
                  <a:latin typeface="+mn-ea"/>
                </a:endParaRPr>
              </a:p>
            </p:txBody>
          </p:sp>
        </p:grp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FAEA481C-4A92-9BE5-9C44-292352A6F5EC}"/>
                </a:ext>
              </a:extLst>
            </p:cNvPr>
            <p:cNvSpPr/>
            <p:nvPr/>
          </p:nvSpPr>
          <p:spPr>
            <a:xfrm>
              <a:off x="1287707" y="1294631"/>
              <a:ext cx="841557" cy="841557"/>
            </a:xfrm>
            <a:prstGeom prst="ellipse">
              <a:avLst/>
            </a:prstGeom>
            <a:solidFill>
              <a:schemeClr val="accent1"/>
            </a:solidFill>
            <a:ln w="50800">
              <a:noFill/>
            </a:ln>
            <a:effectLst>
              <a:outerShdw blurRad="965200" dist="127000" dir="2700000" sx="98000" sy="98000" algn="tl" rotWithShape="0">
                <a:schemeClr val="accent1">
                  <a:lumMod val="75000"/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2800" dirty="0">
                <a:latin typeface="+mn-ea"/>
              </a:endParaRPr>
            </a:p>
          </p:txBody>
        </p:sp>
        <p:sp>
          <p:nvSpPr>
            <p:cNvPr id="86" name="iconfont-1187-868581">
              <a:extLst>
                <a:ext uri="{FF2B5EF4-FFF2-40B4-BE49-F238E27FC236}">
                  <a16:creationId xmlns:a16="http://schemas.microsoft.com/office/drawing/2014/main" id="{627ED9C1-E039-CEA0-0A4A-9F21FE7C27C4}"/>
                </a:ext>
              </a:extLst>
            </p:cNvPr>
            <p:cNvSpPr/>
            <p:nvPr/>
          </p:nvSpPr>
          <p:spPr>
            <a:xfrm>
              <a:off x="1403643" y="1410819"/>
              <a:ext cx="609685" cy="609181"/>
            </a:xfrm>
            <a:custGeom>
              <a:avLst/>
              <a:gdLst>
                <a:gd name="T0" fmla="*/ 11212 w 12607"/>
                <a:gd name="T1" fmla="*/ 4855 h 12594"/>
                <a:gd name="T2" fmla="*/ 11019 w 12607"/>
                <a:gd name="T3" fmla="*/ 4855 h 12594"/>
                <a:gd name="T4" fmla="*/ 10644 w 12607"/>
                <a:gd name="T5" fmla="*/ 3981 h 12594"/>
                <a:gd name="T6" fmla="*/ 10796 w 12607"/>
                <a:gd name="T7" fmla="*/ 3830 h 12594"/>
                <a:gd name="T8" fmla="*/ 10796 w 12607"/>
                <a:gd name="T9" fmla="*/ 1864 h 12594"/>
                <a:gd name="T10" fmla="*/ 10755 w 12607"/>
                <a:gd name="T11" fmla="*/ 1823 h 12594"/>
                <a:gd name="T12" fmla="*/ 8781 w 12607"/>
                <a:gd name="T13" fmla="*/ 1823 h 12594"/>
                <a:gd name="T14" fmla="*/ 8611 w 12607"/>
                <a:gd name="T15" fmla="*/ 1992 h 12594"/>
                <a:gd name="T16" fmla="*/ 7729 w 12607"/>
                <a:gd name="T17" fmla="*/ 1634 h 12594"/>
                <a:gd name="T18" fmla="*/ 7729 w 12607"/>
                <a:gd name="T19" fmla="*/ 1390 h 12594"/>
                <a:gd name="T20" fmla="*/ 6333 w 12607"/>
                <a:gd name="T21" fmla="*/ 0 h 12594"/>
                <a:gd name="T22" fmla="*/ 6274 w 12607"/>
                <a:gd name="T23" fmla="*/ 0 h 12594"/>
                <a:gd name="T24" fmla="*/ 4878 w 12607"/>
                <a:gd name="T25" fmla="*/ 1390 h 12594"/>
                <a:gd name="T26" fmla="*/ 4878 w 12607"/>
                <a:gd name="T27" fmla="*/ 1652 h 12594"/>
                <a:gd name="T28" fmla="*/ 4033 w 12607"/>
                <a:gd name="T29" fmla="*/ 2003 h 12594"/>
                <a:gd name="T30" fmla="*/ 3852 w 12607"/>
                <a:gd name="T31" fmla="*/ 1823 h 12594"/>
                <a:gd name="T32" fmla="*/ 1878 w 12607"/>
                <a:gd name="T33" fmla="*/ 1823 h 12594"/>
                <a:gd name="T34" fmla="*/ 1837 w 12607"/>
                <a:gd name="T35" fmla="*/ 1864 h 12594"/>
                <a:gd name="T36" fmla="*/ 1837 w 12607"/>
                <a:gd name="T37" fmla="*/ 3830 h 12594"/>
                <a:gd name="T38" fmla="*/ 2012 w 12607"/>
                <a:gd name="T39" fmla="*/ 4004 h 12594"/>
                <a:gd name="T40" fmla="*/ 1650 w 12607"/>
                <a:gd name="T41" fmla="*/ 4855 h 12594"/>
                <a:gd name="T42" fmla="*/ 1396 w 12607"/>
                <a:gd name="T43" fmla="*/ 4855 h 12594"/>
                <a:gd name="T44" fmla="*/ 0 w 12607"/>
                <a:gd name="T45" fmla="*/ 6245 h 12594"/>
                <a:gd name="T46" fmla="*/ 0 w 12607"/>
                <a:gd name="T47" fmla="*/ 6304 h 12594"/>
                <a:gd name="T48" fmla="*/ 1396 w 12607"/>
                <a:gd name="T49" fmla="*/ 7694 h 12594"/>
                <a:gd name="T50" fmla="*/ 1618 w 12607"/>
                <a:gd name="T51" fmla="*/ 7694 h 12594"/>
                <a:gd name="T52" fmla="*/ 1983 w 12607"/>
                <a:gd name="T53" fmla="*/ 8593 h 12594"/>
                <a:gd name="T54" fmla="*/ 1814 w 12607"/>
                <a:gd name="T55" fmla="*/ 8761 h 12594"/>
                <a:gd name="T56" fmla="*/ 1814 w 12607"/>
                <a:gd name="T57" fmla="*/ 10728 h 12594"/>
                <a:gd name="T58" fmla="*/ 1855 w 12607"/>
                <a:gd name="T59" fmla="*/ 10769 h 12594"/>
                <a:gd name="T60" fmla="*/ 3829 w 12607"/>
                <a:gd name="T61" fmla="*/ 10769 h 12594"/>
                <a:gd name="T62" fmla="*/ 3981 w 12607"/>
                <a:gd name="T63" fmla="*/ 10618 h 12594"/>
                <a:gd name="T64" fmla="*/ 4878 w 12607"/>
                <a:gd name="T65" fmla="*/ 10999 h 12594"/>
                <a:gd name="T66" fmla="*/ 4878 w 12607"/>
                <a:gd name="T67" fmla="*/ 11204 h 12594"/>
                <a:gd name="T68" fmla="*/ 6274 w 12607"/>
                <a:gd name="T69" fmla="*/ 12594 h 12594"/>
                <a:gd name="T70" fmla="*/ 6333 w 12607"/>
                <a:gd name="T71" fmla="*/ 12594 h 12594"/>
                <a:gd name="T72" fmla="*/ 7729 w 12607"/>
                <a:gd name="T73" fmla="*/ 11204 h 12594"/>
                <a:gd name="T74" fmla="*/ 7729 w 12607"/>
                <a:gd name="T75" fmla="*/ 11016 h 12594"/>
                <a:gd name="T76" fmla="*/ 8664 w 12607"/>
                <a:gd name="T77" fmla="*/ 10630 h 12594"/>
                <a:gd name="T78" fmla="*/ 8803 w 12607"/>
                <a:gd name="T79" fmla="*/ 10769 h 12594"/>
                <a:gd name="T80" fmla="*/ 10777 w 12607"/>
                <a:gd name="T81" fmla="*/ 10769 h 12594"/>
                <a:gd name="T82" fmla="*/ 10819 w 12607"/>
                <a:gd name="T83" fmla="*/ 10728 h 12594"/>
                <a:gd name="T84" fmla="*/ 10819 w 12607"/>
                <a:gd name="T85" fmla="*/ 8761 h 12594"/>
                <a:gd name="T86" fmla="*/ 10673 w 12607"/>
                <a:gd name="T87" fmla="*/ 8616 h 12594"/>
                <a:gd name="T88" fmla="*/ 11051 w 12607"/>
                <a:gd name="T89" fmla="*/ 7694 h 12594"/>
                <a:gd name="T90" fmla="*/ 11211 w 12607"/>
                <a:gd name="T91" fmla="*/ 7694 h 12594"/>
                <a:gd name="T92" fmla="*/ 12607 w 12607"/>
                <a:gd name="T93" fmla="*/ 6304 h 12594"/>
                <a:gd name="T94" fmla="*/ 12607 w 12607"/>
                <a:gd name="T95" fmla="*/ 6245 h 12594"/>
                <a:gd name="T96" fmla="*/ 11212 w 12607"/>
                <a:gd name="T97" fmla="*/ 4855 h 12594"/>
                <a:gd name="T98" fmla="*/ 6337 w 12607"/>
                <a:gd name="T99" fmla="*/ 8498 h 12594"/>
                <a:gd name="T100" fmla="*/ 4152 w 12607"/>
                <a:gd name="T101" fmla="*/ 6323 h 12594"/>
                <a:gd name="T102" fmla="*/ 6337 w 12607"/>
                <a:gd name="T103" fmla="*/ 4146 h 12594"/>
                <a:gd name="T104" fmla="*/ 8521 w 12607"/>
                <a:gd name="T105" fmla="*/ 6323 h 12594"/>
                <a:gd name="T106" fmla="*/ 6337 w 12607"/>
                <a:gd name="T107" fmla="*/ 8498 h 12594"/>
                <a:gd name="T108" fmla="*/ 6337 w 12607"/>
                <a:gd name="T109" fmla="*/ 8498 h 1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607" h="12594">
                  <a:moveTo>
                    <a:pt x="11212" y="4855"/>
                  </a:moveTo>
                  <a:lnTo>
                    <a:pt x="11019" y="4855"/>
                  </a:lnTo>
                  <a:cubicBezTo>
                    <a:pt x="10923" y="4550"/>
                    <a:pt x="10796" y="4258"/>
                    <a:pt x="10644" y="3981"/>
                  </a:cubicBezTo>
                  <a:lnTo>
                    <a:pt x="10796" y="3830"/>
                  </a:lnTo>
                  <a:cubicBezTo>
                    <a:pt x="11341" y="3287"/>
                    <a:pt x="11341" y="2407"/>
                    <a:pt x="10796" y="1864"/>
                  </a:cubicBezTo>
                  <a:lnTo>
                    <a:pt x="10755" y="1823"/>
                  </a:lnTo>
                  <a:cubicBezTo>
                    <a:pt x="10209" y="1279"/>
                    <a:pt x="9326" y="1279"/>
                    <a:pt x="8781" y="1823"/>
                  </a:cubicBezTo>
                  <a:lnTo>
                    <a:pt x="8611" y="1992"/>
                  </a:lnTo>
                  <a:cubicBezTo>
                    <a:pt x="8332" y="1846"/>
                    <a:pt x="8037" y="1725"/>
                    <a:pt x="7729" y="1634"/>
                  </a:cubicBezTo>
                  <a:lnTo>
                    <a:pt x="7729" y="1390"/>
                  </a:lnTo>
                  <a:cubicBezTo>
                    <a:pt x="7729" y="622"/>
                    <a:pt x="7104" y="0"/>
                    <a:pt x="6333" y="0"/>
                  </a:cubicBezTo>
                  <a:lnTo>
                    <a:pt x="6274" y="0"/>
                  </a:lnTo>
                  <a:cubicBezTo>
                    <a:pt x="5503" y="0"/>
                    <a:pt x="4878" y="622"/>
                    <a:pt x="4878" y="1390"/>
                  </a:cubicBezTo>
                  <a:lnTo>
                    <a:pt x="4878" y="1652"/>
                  </a:lnTo>
                  <a:cubicBezTo>
                    <a:pt x="4584" y="1742"/>
                    <a:pt x="4301" y="1861"/>
                    <a:pt x="4033" y="2003"/>
                  </a:cubicBezTo>
                  <a:lnTo>
                    <a:pt x="3852" y="1823"/>
                  </a:lnTo>
                  <a:cubicBezTo>
                    <a:pt x="3307" y="1280"/>
                    <a:pt x="2423" y="1280"/>
                    <a:pt x="1878" y="1823"/>
                  </a:cubicBezTo>
                  <a:lnTo>
                    <a:pt x="1837" y="1864"/>
                  </a:lnTo>
                  <a:cubicBezTo>
                    <a:pt x="1292" y="2407"/>
                    <a:pt x="1292" y="3287"/>
                    <a:pt x="1837" y="3830"/>
                  </a:cubicBezTo>
                  <a:lnTo>
                    <a:pt x="2012" y="4004"/>
                  </a:lnTo>
                  <a:cubicBezTo>
                    <a:pt x="1865" y="4274"/>
                    <a:pt x="1743" y="4558"/>
                    <a:pt x="1650" y="4855"/>
                  </a:cubicBezTo>
                  <a:lnTo>
                    <a:pt x="1396" y="4855"/>
                  </a:lnTo>
                  <a:cubicBezTo>
                    <a:pt x="625" y="4855"/>
                    <a:pt x="0" y="5478"/>
                    <a:pt x="0" y="6245"/>
                  </a:cubicBezTo>
                  <a:lnTo>
                    <a:pt x="0" y="6304"/>
                  </a:lnTo>
                  <a:cubicBezTo>
                    <a:pt x="0" y="7072"/>
                    <a:pt x="625" y="7694"/>
                    <a:pt x="1396" y="7694"/>
                  </a:cubicBezTo>
                  <a:lnTo>
                    <a:pt x="1618" y="7694"/>
                  </a:lnTo>
                  <a:cubicBezTo>
                    <a:pt x="1710" y="8008"/>
                    <a:pt x="1833" y="8308"/>
                    <a:pt x="1983" y="8593"/>
                  </a:cubicBezTo>
                  <a:lnTo>
                    <a:pt x="1814" y="8761"/>
                  </a:lnTo>
                  <a:cubicBezTo>
                    <a:pt x="1269" y="9304"/>
                    <a:pt x="1269" y="10185"/>
                    <a:pt x="1814" y="10728"/>
                  </a:cubicBezTo>
                  <a:lnTo>
                    <a:pt x="1855" y="10769"/>
                  </a:lnTo>
                  <a:cubicBezTo>
                    <a:pt x="2400" y="11312"/>
                    <a:pt x="3284" y="11312"/>
                    <a:pt x="3829" y="10769"/>
                  </a:cubicBezTo>
                  <a:lnTo>
                    <a:pt x="3981" y="10618"/>
                  </a:lnTo>
                  <a:cubicBezTo>
                    <a:pt x="4264" y="10773"/>
                    <a:pt x="4564" y="10902"/>
                    <a:pt x="4878" y="10999"/>
                  </a:cubicBezTo>
                  <a:lnTo>
                    <a:pt x="4878" y="11204"/>
                  </a:lnTo>
                  <a:cubicBezTo>
                    <a:pt x="4878" y="11972"/>
                    <a:pt x="5503" y="12594"/>
                    <a:pt x="6274" y="12594"/>
                  </a:cubicBezTo>
                  <a:lnTo>
                    <a:pt x="6333" y="12594"/>
                  </a:lnTo>
                  <a:cubicBezTo>
                    <a:pt x="7104" y="12594"/>
                    <a:pt x="7729" y="11972"/>
                    <a:pt x="7729" y="11204"/>
                  </a:cubicBezTo>
                  <a:lnTo>
                    <a:pt x="7729" y="11016"/>
                  </a:lnTo>
                  <a:cubicBezTo>
                    <a:pt x="8056" y="10920"/>
                    <a:pt x="8368" y="10788"/>
                    <a:pt x="8664" y="10630"/>
                  </a:cubicBezTo>
                  <a:lnTo>
                    <a:pt x="8803" y="10769"/>
                  </a:lnTo>
                  <a:cubicBezTo>
                    <a:pt x="9348" y="11312"/>
                    <a:pt x="10233" y="11312"/>
                    <a:pt x="10777" y="10769"/>
                  </a:cubicBezTo>
                  <a:lnTo>
                    <a:pt x="10819" y="10728"/>
                  </a:lnTo>
                  <a:cubicBezTo>
                    <a:pt x="11364" y="10185"/>
                    <a:pt x="11364" y="9304"/>
                    <a:pt x="10819" y="8761"/>
                  </a:cubicBezTo>
                  <a:lnTo>
                    <a:pt x="10673" y="8616"/>
                  </a:lnTo>
                  <a:cubicBezTo>
                    <a:pt x="10828" y="8324"/>
                    <a:pt x="10956" y="8017"/>
                    <a:pt x="11051" y="7694"/>
                  </a:cubicBezTo>
                  <a:lnTo>
                    <a:pt x="11211" y="7694"/>
                  </a:lnTo>
                  <a:cubicBezTo>
                    <a:pt x="11982" y="7694"/>
                    <a:pt x="12607" y="7071"/>
                    <a:pt x="12607" y="6304"/>
                  </a:cubicBezTo>
                  <a:lnTo>
                    <a:pt x="12607" y="6245"/>
                  </a:lnTo>
                  <a:cubicBezTo>
                    <a:pt x="12607" y="5477"/>
                    <a:pt x="11982" y="4855"/>
                    <a:pt x="11212" y="4855"/>
                  </a:cubicBezTo>
                  <a:close/>
                  <a:moveTo>
                    <a:pt x="6337" y="8498"/>
                  </a:moveTo>
                  <a:cubicBezTo>
                    <a:pt x="5130" y="8498"/>
                    <a:pt x="4152" y="7524"/>
                    <a:pt x="4152" y="6323"/>
                  </a:cubicBezTo>
                  <a:cubicBezTo>
                    <a:pt x="4152" y="5120"/>
                    <a:pt x="5130" y="4146"/>
                    <a:pt x="6337" y="4146"/>
                  </a:cubicBezTo>
                  <a:cubicBezTo>
                    <a:pt x="7544" y="4146"/>
                    <a:pt x="8521" y="5120"/>
                    <a:pt x="8521" y="6323"/>
                  </a:cubicBezTo>
                  <a:cubicBezTo>
                    <a:pt x="8521" y="7524"/>
                    <a:pt x="7544" y="8498"/>
                    <a:pt x="6337" y="8498"/>
                  </a:cubicBezTo>
                  <a:close/>
                  <a:moveTo>
                    <a:pt x="6337" y="8498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n-ea"/>
              </a:endParaRP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91542DB2-AB49-DD4B-81E8-D86C2AE3345D}"/>
                </a:ext>
              </a:extLst>
            </p:cNvPr>
            <p:cNvSpPr txBox="1"/>
            <p:nvPr/>
          </p:nvSpPr>
          <p:spPr>
            <a:xfrm>
              <a:off x="1102686" y="2299452"/>
              <a:ext cx="121159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latin typeface="+mn-ea"/>
                </a:rPr>
                <a:t>核心工作</a:t>
              </a:r>
            </a:p>
          </p:txBody>
        </p:sp>
        <p:sp>
          <p:nvSpPr>
            <p:cNvPr id="88" name="文本框 26">
              <a:extLst>
                <a:ext uri="{FF2B5EF4-FFF2-40B4-BE49-F238E27FC236}">
                  <a16:creationId xmlns:a16="http://schemas.microsoft.com/office/drawing/2014/main" id="{17591BC1-EA88-8D48-A3E2-03D500AB2D12}"/>
                </a:ext>
              </a:extLst>
            </p:cNvPr>
            <p:cNvSpPr txBox="1"/>
            <p:nvPr/>
          </p:nvSpPr>
          <p:spPr>
            <a:xfrm>
              <a:off x="859385" y="2867181"/>
              <a:ext cx="1698201" cy="1831642"/>
            </a:xfrm>
            <a:prstGeom prst="rect">
              <a:avLst/>
            </a:prstGeom>
          </p:spPr>
          <p:txBody>
            <a:bodyPr wrap="square" lIns="0" tIns="0" rIns="0" bIns="0">
              <a:noAutofit/>
            </a:bodyPr>
            <a:lstStyle/>
            <a:p>
              <a:pPr marR="0" lvl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zh-CN" altLang="en-US" sz="1400" b="0" i="0" dirty="0">
                  <a:effectLst/>
                  <a:latin typeface="+mn-ea"/>
                </a:rPr>
                <a:t>单击此处输入你的正文，根据需要可增减文字，以便观者可以准确理解您所传达的信息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189339EB-4D26-286D-5A1E-4D984D04025E}"/>
                </a:ext>
              </a:extLst>
            </p:cNvPr>
            <p:cNvSpPr txBox="1"/>
            <p:nvPr/>
          </p:nvSpPr>
          <p:spPr>
            <a:xfrm>
              <a:off x="2006095" y="4890720"/>
              <a:ext cx="92411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1"/>
                  </a:solidFill>
                  <a:latin typeface="+mn-ea"/>
                </a:rPr>
                <a:t>05</a:t>
              </a:r>
              <a:endParaRPr lang="zh-CN" altLang="en-US" sz="3200" dirty="0">
                <a:solidFill>
                  <a:schemeClr val="accent1"/>
                </a:solidFill>
                <a:latin typeface="+mn-ea"/>
              </a:endParaRPr>
            </a:p>
          </p:txBody>
        </p:sp>
        <p:cxnSp>
          <p:nvCxnSpPr>
            <p:cNvPr id="90" name="直接连接符 89">
              <a:extLst>
                <a:ext uri="{FF2B5EF4-FFF2-40B4-BE49-F238E27FC236}">
                  <a16:creationId xmlns:a16="http://schemas.microsoft.com/office/drawing/2014/main" id="{11349B2A-252E-330D-BC3E-29FDC8285344}"/>
                </a:ext>
              </a:extLst>
            </p:cNvPr>
            <p:cNvCxnSpPr/>
            <p:nvPr/>
          </p:nvCxnSpPr>
          <p:spPr>
            <a:xfrm>
              <a:off x="1556065" y="2712441"/>
              <a:ext cx="304841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标题 15">
            <a:extLst>
              <a:ext uri="{FF2B5EF4-FFF2-40B4-BE49-F238E27FC236}">
                <a16:creationId xmlns:a16="http://schemas.microsoft.com/office/drawing/2014/main" id="{40C3DD86-4DAD-1BFA-34C1-E72ACAFE4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512305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04DA0A-5999-A812-E766-EE96AA5CA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6FC8327-BD12-F683-21AE-04A53ADEA67E}"/>
              </a:ext>
            </a:extLst>
          </p:cNvPr>
          <p:cNvGrpSpPr/>
          <p:nvPr/>
        </p:nvGrpSpPr>
        <p:grpSpPr>
          <a:xfrm>
            <a:off x="4648188" y="1343524"/>
            <a:ext cx="2924536" cy="2924534"/>
            <a:chOff x="4648188" y="1343524"/>
            <a:chExt cx="2924536" cy="2924534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49E40CE1-AF64-E033-45FC-ADFBCAAE62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55416" y="1350751"/>
              <a:ext cx="2910080" cy="2910080"/>
            </a:xfrm>
            <a:custGeom>
              <a:avLst/>
              <a:gdLst>
                <a:gd name="connsiteX0" fmla="*/ 1455040 w 2910080"/>
                <a:gd name="connsiteY0" fmla="*/ 0 h 2910080"/>
                <a:gd name="connsiteX1" fmla="*/ 2910080 w 2910080"/>
                <a:gd name="connsiteY1" fmla="*/ 1455040 h 2910080"/>
                <a:gd name="connsiteX2" fmla="*/ 1455040 w 2910080"/>
                <a:gd name="connsiteY2" fmla="*/ 2910080 h 2910080"/>
                <a:gd name="connsiteX3" fmla="*/ 7512 w 2910080"/>
                <a:gd name="connsiteY3" fmla="*/ 1603810 h 2910080"/>
                <a:gd name="connsiteX4" fmla="*/ 0 w 2910080"/>
                <a:gd name="connsiteY4" fmla="*/ 1455052 h 2910080"/>
                <a:gd name="connsiteX5" fmla="*/ 0 w 2910080"/>
                <a:gd name="connsiteY5" fmla="*/ 1455029 h 2910080"/>
                <a:gd name="connsiteX6" fmla="*/ 7512 w 2910080"/>
                <a:gd name="connsiteY6" fmla="*/ 1306271 h 2910080"/>
                <a:gd name="connsiteX7" fmla="*/ 1455040 w 2910080"/>
                <a:gd name="connsiteY7" fmla="*/ 0 h 291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10080" h="2910080">
                  <a:moveTo>
                    <a:pt x="1455040" y="0"/>
                  </a:moveTo>
                  <a:cubicBezTo>
                    <a:pt x="2258636" y="0"/>
                    <a:pt x="2910080" y="651444"/>
                    <a:pt x="2910080" y="1455040"/>
                  </a:cubicBezTo>
                  <a:cubicBezTo>
                    <a:pt x="2910080" y="2258636"/>
                    <a:pt x="2258636" y="2910080"/>
                    <a:pt x="1455040" y="2910080"/>
                  </a:cubicBezTo>
                  <a:cubicBezTo>
                    <a:pt x="701668" y="2910080"/>
                    <a:pt x="82024" y="2337522"/>
                    <a:pt x="7512" y="1603810"/>
                  </a:cubicBezTo>
                  <a:lnTo>
                    <a:pt x="0" y="1455052"/>
                  </a:lnTo>
                  <a:lnTo>
                    <a:pt x="0" y="1455029"/>
                  </a:lnTo>
                  <a:lnTo>
                    <a:pt x="7512" y="1306271"/>
                  </a:lnTo>
                  <a:cubicBezTo>
                    <a:pt x="82024" y="572558"/>
                    <a:pt x="701668" y="0"/>
                    <a:pt x="1455040" y="0"/>
                  </a:cubicBezTo>
                  <a:close/>
                </a:path>
              </a:pathLst>
            </a:custGeom>
            <a:ln>
              <a:noFill/>
            </a:ln>
            <a:effectLst>
              <a:outerShdw blurRad="50800" dist="38100" dir="2700000" algn="tl" rotWithShape="0">
                <a:schemeClr val="accent1">
                  <a:lumMod val="75000"/>
                  <a:alpha val="20000"/>
                </a:schemeClr>
              </a:outerShdw>
            </a:effectLst>
          </p:spPr>
        </p:pic>
        <p:sp>
          <p:nvSpPr>
            <p:cNvPr id="5" name="圆形">
              <a:extLst>
                <a:ext uri="{FF2B5EF4-FFF2-40B4-BE49-F238E27FC236}">
                  <a16:creationId xmlns:a16="http://schemas.microsoft.com/office/drawing/2014/main" id="{1A260471-9A4F-7DD0-584F-6656DB82A596}"/>
                </a:ext>
              </a:extLst>
            </p:cNvPr>
            <p:cNvSpPr/>
            <p:nvPr/>
          </p:nvSpPr>
          <p:spPr>
            <a:xfrm>
              <a:off x="4648188" y="1343524"/>
              <a:ext cx="2924536" cy="2924534"/>
            </a:xfrm>
            <a:prstGeom prst="ellipse">
              <a:avLst/>
            </a:prstGeom>
            <a:solidFill>
              <a:schemeClr val="bg1">
                <a:alpha val="57000"/>
              </a:schemeClr>
            </a:solidFill>
            <a:ln w="28575">
              <a:solidFill>
                <a:schemeClr val="bg1"/>
              </a:solidFill>
            </a:ln>
            <a:effectLst>
              <a:outerShdw blurRad="317500" dist="63500" dir="2700000" algn="tl" rotWithShape="0">
                <a:schemeClr val="accent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50000"/>
                    </a:schemeClr>
                  </a:solidFill>
                  <a:effectLst>
                    <a:outerShdw blurRad="88900" dist="101600" dir="5400000" algn="t" rotWithShape="0">
                      <a:srgbClr val="A18A75">
                        <a:lumMod val="75000"/>
                        <a:alpha val="40000"/>
                      </a:srgbClr>
                    </a:outerShdw>
                  </a:effectLst>
                  <a:uLnTx/>
                  <a:uFillTx/>
                  <a:latin typeface="+mn-ea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单击此处输入标题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88900" dist="101600" dir="5400000" algn="t" rotWithShape="0">
                    <a:srgbClr val="A18A75">
                      <a:lumMod val="75000"/>
                      <a:alpha val="40000"/>
                    </a:srgbClr>
                  </a:outerShdw>
                </a:effectLst>
                <a:uLnTx/>
                <a:uFillTx/>
                <a:latin typeface="+mn-ea"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0AFB04B-2CFA-871A-C3D3-F708A1D56D51}"/>
              </a:ext>
            </a:extLst>
          </p:cNvPr>
          <p:cNvGrpSpPr/>
          <p:nvPr/>
        </p:nvGrpSpPr>
        <p:grpSpPr>
          <a:xfrm>
            <a:off x="8259664" y="1570847"/>
            <a:ext cx="3008256" cy="1491616"/>
            <a:chOff x="8259664" y="1570847"/>
            <a:chExt cx="3008256" cy="1491616"/>
          </a:xfrm>
        </p:grpSpPr>
        <p:sp>
          <p:nvSpPr>
            <p:cNvPr id="6" name="www.pptcool.com9">
              <a:extLst>
                <a:ext uri="{FF2B5EF4-FFF2-40B4-BE49-F238E27FC236}">
                  <a16:creationId xmlns:a16="http://schemas.microsoft.com/office/drawing/2014/main" id="{B25211D1-B87B-A580-29DB-3AB96EF87037}"/>
                </a:ext>
              </a:extLst>
            </p:cNvPr>
            <p:cNvSpPr txBox="1"/>
            <p:nvPr/>
          </p:nvSpPr>
          <p:spPr>
            <a:xfrm>
              <a:off x="8330157" y="1570847"/>
              <a:ext cx="1990298" cy="49795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2400" b="1">
                  <a:effectLst>
                    <a:outerShdw blurRad="88900" dist="101600" dir="5400000" algn="t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88900" dist="101600" dir="5400000" algn="t" rotWithShape="0">
                      <a:srgbClr val="A18A75">
                        <a:lumMod val="75000"/>
                        <a:alpha val="40000"/>
                      </a:srgbClr>
                    </a:outerShdw>
                  </a:effectLst>
                  <a:uLnTx/>
                  <a:uFillTx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小标题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88900" dist="101600" dir="5400000" algn="t" rotWithShape="0">
                    <a:srgbClr val="A18A75">
                      <a:lumMod val="75000"/>
                      <a:alpha val="40000"/>
                    </a:srgbClr>
                  </a:outerShdw>
                </a:effectLst>
                <a:uLnTx/>
                <a:uFillTx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8" name="www.pptcool.com11">
              <a:extLst>
                <a:ext uri="{FF2B5EF4-FFF2-40B4-BE49-F238E27FC236}">
                  <a16:creationId xmlns:a16="http://schemas.microsoft.com/office/drawing/2014/main" id="{ECD3645D-3517-7FDA-FEF8-5F174FCBBA7A}"/>
                </a:ext>
              </a:extLst>
            </p:cNvPr>
            <p:cNvSpPr txBox="1"/>
            <p:nvPr/>
          </p:nvSpPr>
          <p:spPr>
            <a:xfrm>
              <a:off x="8259664" y="2090722"/>
              <a:ext cx="3008256" cy="971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just">
                <a:lnSpc>
                  <a:spcPct val="130000"/>
                </a:lnSpc>
                <a:spcBef>
                  <a:spcPts val="1000"/>
                </a:spcBef>
                <a:defRPr sz="150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</a:defRPr>
              </a:lvl1pPr>
            </a:lstStyle>
            <a:p>
              <a:pPr marL="0" marR="0" lvl="0" indent="0" algn="just" defTabSz="914400" rtl="0" eaLnBrk="1" fontAlgn="auto" latinLnBrk="0" hangingPunct="1">
                <a:lnSpc>
                  <a:spcPct val="13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请输入您相关的文本，请输入您相关的文本，请输入您相关的文本，请输入您相关的文本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7CDA4A5-842E-7A4C-0456-E34CED892C1D}"/>
              </a:ext>
            </a:extLst>
          </p:cNvPr>
          <p:cNvGrpSpPr/>
          <p:nvPr/>
        </p:nvGrpSpPr>
        <p:grpSpPr>
          <a:xfrm>
            <a:off x="924080" y="1570847"/>
            <a:ext cx="3002050" cy="1493283"/>
            <a:chOff x="924080" y="1570847"/>
            <a:chExt cx="3002050" cy="1493283"/>
          </a:xfrm>
        </p:grpSpPr>
        <p:sp>
          <p:nvSpPr>
            <p:cNvPr id="7" name="www.pptcool.com10">
              <a:extLst>
                <a:ext uri="{FF2B5EF4-FFF2-40B4-BE49-F238E27FC236}">
                  <a16:creationId xmlns:a16="http://schemas.microsoft.com/office/drawing/2014/main" id="{BFA12C42-9031-4315-5D86-428338929B3B}"/>
                </a:ext>
              </a:extLst>
            </p:cNvPr>
            <p:cNvSpPr txBox="1"/>
            <p:nvPr/>
          </p:nvSpPr>
          <p:spPr>
            <a:xfrm>
              <a:off x="1871545" y="1570847"/>
              <a:ext cx="1990298" cy="49795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2400" b="1">
                  <a:solidFill>
                    <a:schemeClr val="bg1"/>
                  </a:solidFill>
                  <a:latin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88900" dist="101600" dir="5400000" algn="t" rotWithShape="0">
                      <a:srgbClr val="A18A75">
                        <a:lumMod val="75000"/>
                        <a:alpha val="40000"/>
                      </a:srgbClr>
                    </a:outerShdw>
                  </a:effectLst>
                  <a:uLnTx/>
                  <a:uFillTx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小标题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88900" dist="101600" dir="5400000" algn="t" rotWithShape="0">
                    <a:srgbClr val="A18A75">
                      <a:lumMod val="75000"/>
                      <a:alpha val="40000"/>
                    </a:srgbClr>
                  </a:outerShdw>
                </a:effectLst>
                <a:uLnTx/>
                <a:uFillTx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9" name="www.pptcool.com12">
              <a:extLst>
                <a:ext uri="{FF2B5EF4-FFF2-40B4-BE49-F238E27FC236}">
                  <a16:creationId xmlns:a16="http://schemas.microsoft.com/office/drawing/2014/main" id="{BBB527A6-D1C1-C963-23AB-0630FB730FD8}"/>
                </a:ext>
              </a:extLst>
            </p:cNvPr>
            <p:cNvSpPr txBox="1"/>
            <p:nvPr/>
          </p:nvSpPr>
          <p:spPr>
            <a:xfrm>
              <a:off x="924080" y="2090722"/>
              <a:ext cx="3002050" cy="973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just">
                <a:lnSpc>
                  <a:spcPct val="130000"/>
                </a:lnSpc>
                <a:spcBef>
                  <a:spcPts val="1000"/>
                </a:spcBef>
                <a:defRPr sz="150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</a:defRPr>
              </a:lvl1pPr>
            </a:lstStyle>
            <a:p>
              <a:pPr marL="0" marR="0" lvl="0" indent="0" algn="r" defTabSz="914400" rtl="0" eaLnBrk="1" fontAlgn="auto" latinLnBrk="0" hangingPunct="1">
                <a:lnSpc>
                  <a:spcPct val="13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请输入您相关的文本，请输入您相关的文本，请输入您相关的文本，请输入您相关的文本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30FFEC2-5BE4-4F16-51DC-9BC1DF65D167}"/>
              </a:ext>
            </a:extLst>
          </p:cNvPr>
          <p:cNvGrpSpPr/>
          <p:nvPr/>
        </p:nvGrpSpPr>
        <p:grpSpPr>
          <a:xfrm>
            <a:off x="3738880" y="4723386"/>
            <a:ext cx="4714240" cy="1193918"/>
            <a:chOff x="3738880" y="4723386"/>
            <a:chExt cx="4714240" cy="1193918"/>
          </a:xfrm>
        </p:grpSpPr>
        <p:sp>
          <p:nvSpPr>
            <p:cNvPr id="10" name="www.pptcool.com13">
              <a:extLst>
                <a:ext uri="{FF2B5EF4-FFF2-40B4-BE49-F238E27FC236}">
                  <a16:creationId xmlns:a16="http://schemas.microsoft.com/office/drawing/2014/main" id="{882268C7-7F49-1A78-CB6A-507443B772A3}"/>
                </a:ext>
              </a:extLst>
            </p:cNvPr>
            <p:cNvSpPr txBox="1"/>
            <p:nvPr/>
          </p:nvSpPr>
          <p:spPr>
            <a:xfrm>
              <a:off x="4899949" y="4723386"/>
              <a:ext cx="2392102" cy="49795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70000"/>
                    <a:lumOff val="30000"/>
                  </a:schemeClr>
                </a:gs>
                <a:gs pos="80000">
                  <a:schemeClr val="accent1">
                    <a:lumMod val="9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2400" b="1">
                  <a:effectLst>
                    <a:outerShdw blurRad="88900" dist="101600" dir="5400000" algn="t" rotWithShape="0">
                      <a:schemeClr val="accent1">
                        <a:lumMod val="75000"/>
                        <a:alpha val="40000"/>
                      </a:schemeClr>
                    </a:outerShdw>
                  </a:effectLst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88900" dist="101600" dir="5400000" algn="t" rotWithShape="0">
                      <a:srgbClr val="A18A75">
                        <a:lumMod val="75000"/>
                        <a:alpha val="40000"/>
                      </a:srgbClr>
                    </a:outerShdw>
                  </a:effectLst>
                  <a:uLnTx/>
                  <a:uFillTx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小标题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88900" dist="101600" dir="5400000" algn="t" rotWithShape="0">
                    <a:srgbClr val="A18A75">
                      <a:lumMod val="75000"/>
                      <a:alpha val="40000"/>
                    </a:srgbClr>
                  </a:outerShdw>
                </a:effectLst>
                <a:uLnTx/>
                <a:uFillTx/>
                <a:cs typeface="阿里巴巴普惠体 R" panose="00020600040101010101" pitchFamily="18" charset="-122"/>
                <a:sym typeface="阿里巴巴普惠体 R" panose="00020600040101010101" pitchFamily="18" charset="-122"/>
              </a:endParaRPr>
            </a:p>
          </p:txBody>
        </p:sp>
        <p:sp>
          <p:nvSpPr>
            <p:cNvPr id="11" name="www.pptcool.com14">
              <a:extLst>
                <a:ext uri="{FF2B5EF4-FFF2-40B4-BE49-F238E27FC236}">
                  <a16:creationId xmlns:a16="http://schemas.microsoft.com/office/drawing/2014/main" id="{1D4EB7A1-D5B3-87D0-D11A-2E3A9E32EB82}"/>
                </a:ext>
              </a:extLst>
            </p:cNvPr>
            <p:cNvSpPr txBox="1"/>
            <p:nvPr/>
          </p:nvSpPr>
          <p:spPr>
            <a:xfrm>
              <a:off x="3738880" y="5245645"/>
              <a:ext cx="4714240" cy="671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 algn="just">
                <a:lnSpc>
                  <a:spcPct val="130000"/>
                </a:lnSpc>
                <a:spcBef>
                  <a:spcPts val="1000"/>
                </a:spcBef>
                <a:defRPr sz="150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+mn-ea"/>
                  <a:cs typeface="阿里巴巴普惠体 R" panose="00020600040101010101" pitchFamily="18" charset="-122"/>
                  <a:sym typeface="阿里巴巴普惠体 R" panose="00020600040101010101" pitchFamily="18" charset="-122"/>
                </a:rPr>
                <a:t>请输入您相关的文本，请输入您相关的文本，请输入您相关的文本，请输入您相关的文本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22086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作品4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D682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商务风1">
      <a:majorFont>
        <a:latin typeface="思源黑体 CN Bold"/>
        <a:ea typeface="思源黑体 CN Bold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1041</Words>
  <Application>Microsoft Office PowerPoint</Application>
  <PresentationFormat>宽屏</PresentationFormat>
  <Paragraphs>149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OPPOSans H</vt:lpstr>
      <vt:lpstr>OPPOSans M</vt:lpstr>
      <vt:lpstr>Roboto Regular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思源黑体 CN Regular</vt:lpstr>
      <vt:lpstr>Arial</vt:lpstr>
      <vt:lpstr>Bahnschrift SemiBold</vt:lpstr>
      <vt:lpstr>Bahnschrift SemiLight</vt:lpstr>
      <vt:lpstr>Calibri</vt:lpstr>
      <vt:lpstr>Segoe UI Light</vt:lpstr>
      <vt:lpstr>Wingdings</vt:lpstr>
      <vt:lpstr>Office 主题​​</vt:lpstr>
      <vt:lpstr>PowerPoint 演示文稿</vt:lpstr>
      <vt:lpstr>PowerPoint 演示文稿</vt:lpstr>
      <vt:lpstr>PowerPoint 演示文稿</vt:lpstr>
      <vt:lpstr>单击此处添加标题</vt:lpstr>
      <vt:lpstr>单击此处添加标题</vt:lpstr>
      <vt:lpstr>单击此处添加标题</vt:lpstr>
      <vt:lpstr>PowerPoint 演示文稿</vt:lpstr>
      <vt:lpstr>单击此处输入标题</vt:lpstr>
      <vt:lpstr>单击此处添加标题</vt:lpstr>
      <vt:lpstr>单击此处输入标题</vt:lpstr>
      <vt:lpstr>PowerPoint 演示文稿</vt:lpstr>
      <vt:lpstr>单击此处输入标题</vt:lpstr>
      <vt:lpstr>单击此处输入标题</vt:lpstr>
      <vt:lpstr>单击此处输入标题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绿色商务风企业介绍通用ppt模板</dc:title>
  <dc:creator>©园仔冰糖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10</cp:revision>
  <dcterms:created xsi:type="dcterms:W3CDTF">2023-08-23T06:21:57Z</dcterms:created>
  <dcterms:modified xsi:type="dcterms:W3CDTF">2023-12-05T13:38:25Z</dcterms:modified>
  <cp:contentStatus>绿色商务风企业介绍通用ppt模板，www.51pptmoban.com</cp:contentStatus>
  <cp:version>51pptmoban.com（V51-120502版）</cp:version>
</cp:coreProperties>
</file>