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tags/tag1.xml" ContentType="application/vnd.openxmlformats-officedocument.presentationml.tags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726" r:id="rId2"/>
    <p:sldId id="727" r:id="rId3"/>
    <p:sldId id="728" r:id="rId4"/>
    <p:sldId id="739" r:id="rId5"/>
    <p:sldId id="743" r:id="rId6"/>
    <p:sldId id="738" r:id="rId7"/>
    <p:sldId id="736" r:id="rId8"/>
    <p:sldId id="750" r:id="rId9"/>
    <p:sldId id="747" r:id="rId10"/>
    <p:sldId id="746" r:id="rId11"/>
    <p:sldId id="741" r:id="rId12"/>
    <p:sldId id="737" r:id="rId13"/>
    <p:sldId id="751" r:id="rId14"/>
    <p:sldId id="732" r:id="rId15"/>
    <p:sldId id="734" r:id="rId16"/>
    <p:sldId id="731" r:id="rId17"/>
    <p:sldId id="745" r:id="rId18"/>
    <p:sldId id="752" r:id="rId19"/>
    <p:sldId id="744" r:id="rId20"/>
    <p:sldId id="740" r:id="rId21"/>
    <p:sldId id="742" r:id="rId22"/>
    <p:sldId id="748" r:id="rId23"/>
    <p:sldId id="753" r:id="rId24"/>
    <p:sldId id="350" r:id="rId2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7242" userDrawn="1">
          <p15:clr>
            <a:srgbClr val="A4A3A4"/>
          </p15:clr>
        </p15:guide>
        <p15:guide id="4" pos="43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4D17E"/>
    <a:srgbClr val="07693F"/>
    <a:srgbClr val="5B7B7F"/>
    <a:srgbClr val="0EC277"/>
    <a:srgbClr val="F5464D"/>
    <a:srgbClr val="FC5D61"/>
    <a:srgbClr val="EB5E61"/>
    <a:srgbClr val="1487ED"/>
    <a:srgbClr val="7E4EF7"/>
    <a:srgbClr val="A45E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>
        <p:scale>
          <a:sx n="33" d="100"/>
          <a:sy n="33" d="100"/>
        </p:scale>
        <p:origin x="1470" y="1296"/>
      </p:cViewPr>
      <p:guideLst>
        <p:guide orient="horz" pos="2160"/>
        <p:guide pos="3840"/>
        <p:guide pos="7242"/>
        <p:guide pos="438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DE1C574-5362-4803-88A6-E70C61B3C708}" type="datetimeFigureOut">
              <a:rPr lang="zh-CN" altLang="en-US" smtClean="0"/>
              <a:t>2023/12/6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77A0176-9934-450D-A2F5-F515BFD9557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83110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77A0176-9934-450D-A2F5-F515BFD9557F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625191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77A0176-9934-450D-A2F5-F515BFD9557F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47554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77A0176-9934-450D-A2F5-F515BFD9557F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235714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77A0176-9934-450D-A2F5-F515BFD9557F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695988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77A0176-9934-450D-A2F5-F515BFD9557F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410650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77A0176-9934-450D-A2F5-F515BFD9557F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558720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77A0176-9934-450D-A2F5-F515BFD9557F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952589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77A0176-9934-450D-A2F5-F515BFD9557F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359902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77A0176-9934-450D-A2F5-F515BFD9557F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872762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77A0176-9934-450D-A2F5-F515BFD9557F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630335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77A0176-9934-450D-A2F5-F515BFD9557F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81453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77A0176-9934-450D-A2F5-F515BFD9557F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401807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77A0176-9934-450D-A2F5-F515BFD9557F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136267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77A0176-9934-450D-A2F5-F515BFD9557F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241155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77A0176-9934-450D-A2F5-F515BFD9557F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626815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77A0176-9934-450D-A2F5-F515BFD9557F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2254839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pPr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659754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77A0176-9934-450D-A2F5-F515BFD9557F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898755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77A0176-9934-450D-A2F5-F515BFD9557F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243992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77A0176-9934-450D-A2F5-F515BFD9557F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77227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77A0176-9934-450D-A2F5-F515BFD9557F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925529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77A0176-9934-450D-A2F5-F515BFD9557F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005489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77A0176-9934-450D-A2F5-F515BFD9557F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183359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77A0176-9934-450D-A2F5-F515BFD9557F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833756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24D17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C62A1950-0308-B45E-47CF-382D21CBA3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675B50-7221-47D9-938A-580B03BF7A78}" type="datetimeFigureOut">
              <a:rPr lang="zh-CN" altLang="en-US" smtClean="0"/>
              <a:t>2023/12/6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D59A726A-2316-7ACD-173B-4A08FE72FF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F1FFED80-C795-A537-3E39-75CCE35DEE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7CA78D-4AAA-43C7-890D-62B18516866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604014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 www.51pptmoban.com">
    <p:bg>
      <p:bgPr>
        <a:solidFill>
          <a:srgbClr val="24D17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id="{30096E6A-4EE2-86D3-3B32-57652BE8CF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675B50-7221-47D9-938A-580B03BF7A78}" type="datetimeFigureOut">
              <a:rPr lang="zh-CN" altLang="en-US" smtClean="0"/>
              <a:t>2023/12/6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01EDAF9-2F11-BA02-8476-18EF854DC6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C6B3F3C3-FEB5-F178-4316-D69A9EF490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7CA78D-4AAA-43C7-890D-62B18516866D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40" name="椭圆 39">
            <a:extLst>
              <a:ext uri="{FF2B5EF4-FFF2-40B4-BE49-F238E27FC236}">
                <a16:creationId xmlns:a16="http://schemas.microsoft.com/office/drawing/2014/main" id="{DAA34372-BC88-25F8-06AF-50D4E00ECB81}"/>
              </a:ext>
            </a:extLst>
          </p:cNvPr>
          <p:cNvSpPr/>
          <p:nvPr userDrawn="1"/>
        </p:nvSpPr>
        <p:spPr>
          <a:xfrm rot="19378492">
            <a:off x="-4750017" y="-8457423"/>
            <a:ext cx="14288798" cy="7700395"/>
          </a:xfrm>
          <a:prstGeom prst="ellipse">
            <a:avLst/>
          </a:prstGeom>
          <a:noFill/>
          <a:ln w="381000">
            <a:gradFill>
              <a:gsLst>
                <a:gs pos="0">
                  <a:srgbClr val="FFFF00"/>
                </a:gs>
                <a:gs pos="100000">
                  <a:srgbClr val="24D17E"/>
                </a:gs>
              </a:gsLst>
              <a:lin ang="5400000" scaled="1"/>
            </a:gradFill>
          </a:ln>
          <a:effectLst>
            <a:outerShdw dist="38100" dir="2700000" sx="104000" sy="104000" algn="tl" rotWithShape="0">
              <a:prstClr val="black">
                <a:alpha val="13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椭圆 40">
            <a:extLst>
              <a:ext uri="{FF2B5EF4-FFF2-40B4-BE49-F238E27FC236}">
                <a16:creationId xmlns:a16="http://schemas.microsoft.com/office/drawing/2014/main" id="{F6CE2C58-6703-66F4-2E7E-AF93B8439860}"/>
              </a:ext>
            </a:extLst>
          </p:cNvPr>
          <p:cNvSpPr/>
          <p:nvPr userDrawn="1"/>
        </p:nvSpPr>
        <p:spPr>
          <a:xfrm rot="19378492">
            <a:off x="3064180" y="7086067"/>
            <a:ext cx="9481514" cy="5109695"/>
          </a:xfrm>
          <a:prstGeom prst="ellipse">
            <a:avLst/>
          </a:prstGeom>
          <a:noFill/>
          <a:ln w="635000">
            <a:gradFill flip="none" rotWithShape="1">
              <a:gsLst>
                <a:gs pos="100000">
                  <a:srgbClr val="FFFF00"/>
                </a:gs>
                <a:gs pos="0">
                  <a:srgbClr val="24D17E"/>
                </a:gs>
              </a:gsLst>
              <a:lin ang="2700000" scaled="1"/>
              <a:tileRect/>
            </a:gradFill>
          </a:ln>
          <a:effectLst>
            <a:outerShdw dist="152400" dir="16560000" algn="br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6EE0E8A4-C547-446F-761A-674E8B350621}"/>
              </a:ext>
            </a:extLst>
          </p:cNvPr>
          <p:cNvGrpSpPr/>
          <p:nvPr userDrawn="1"/>
        </p:nvGrpSpPr>
        <p:grpSpPr>
          <a:xfrm>
            <a:off x="10165881" y="466572"/>
            <a:ext cx="1362155" cy="324495"/>
            <a:chOff x="9683869" y="276995"/>
            <a:chExt cx="1362155" cy="324495"/>
          </a:xfrm>
          <a:solidFill>
            <a:schemeClr val="bg1">
              <a:alpha val="68000"/>
            </a:schemeClr>
          </a:solidFill>
        </p:grpSpPr>
        <p:grpSp>
          <p:nvGrpSpPr>
            <p:cNvPr id="43" name="组合 42">
              <a:extLst>
                <a:ext uri="{FF2B5EF4-FFF2-40B4-BE49-F238E27FC236}">
                  <a16:creationId xmlns:a16="http://schemas.microsoft.com/office/drawing/2014/main" id="{507122E2-E204-867F-91F4-C3037570E517}"/>
                </a:ext>
              </a:extLst>
            </p:cNvPr>
            <p:cNvGrpSpPr/>
            <p:nvPr/>
          </p:nvGrpSpPr>
          <p:grpSpPr>
            <a:xfrm>
              <a:off x="9683869" y="276995"/>
              <a:ext cx="1362155" cy="107950"/>
              <a:chOff x="9683869" y="276995"/>
              <a:chExt cx="1362155" cy="107950"/>
            </a:xfrm>
            <a:grpFill/>
          </p:grpSpPr>
          <p:sp>
            <p:nvSpPr>
              <p:cNvPr id="51" name="椭圆 50">
                <a:extLst>
                  <a:ext uri="{FF2B5EF4-FFF2-40B4-BE49-F238E27FC236}">
                    <a16:creationId xmlns:a16="http://schemas.microsoft.com/office/drawing/2014/main" id="{6575EA0D-2DC9-2D9B-73B0-F9B48C215261}"/>
                  </a:ext>
                </a:extLst>
              </p:cNvPr>
              <p:cNvSpPr/>
              <p:nvPr/>
            </p:nvSpPr>
            <p:spPr>
              <a:xfrm flipV="1">
                <a:off x="9683869" y="276995"/>
                <a:ext cx="107950" cy="1079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2" name="椭圆 51">
                <a:extLst>
                  <a:ext uri="{FF2B5EF4-FFF2-40B4-BE49-F238E27FC236}">
                    <a16:creationId xmlns:a16="http://schemas.microsoft.com/office/drawing/2014/main" id="{561958AF-E37D-49A1-7285-F0AA18CAE4F5}"/>
                  </a:ext>
                </a:extLst>
              </p:cNvPr>
              <p:cNvSpPr/>
              <p:nvPr/>
            </p:nvSpPr>
            <p:spPr>
              <a:xfrm flipV="1">
                <a:off x="9934710" y="276995"/>
                <a:ext cx="107950" cy="10795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3" name="椭圆 52">
                <a:extLst>
                  <a:ext uri="{FF2B5EF4-FFF2-40B4-BE49-F238E27FC236}">
                    <a16:creationId xmlns:a16="http://schemas.microsoft.com/office/drawing/2014/main" id="{B8652A74-D40E-5B0C-1F50-E34622D4FBAE}"/>
                  </a:ext>
                </a:extLst>
              </p:cNvPr>
              <p:cNvSpPr/>
              <p:nvPr/>
            </p:nvSpPr>
            <p:spPr>
              <a:xfrm flipV="1">
                <a:off x="10185551" y="276995"/>
                <a:ext cx="107950" cy="1079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4" name="椭圆 53">
                <a:extLst>
                  <a:ext uri="{FF2B5EF4-FFF2-40B4-BE49-F238E27FC236}">
                    <a16:creationId xmlns:a16="http://schemas.microsoft.com/office/drawing/2014/main" id="{EE4A33B6-3F30-8813-6E38-12445E07049E}"/>
                  </a:ext>
                </a:extLst>
              </p:cNvPr>
              <p:cNvSpPr/>
              <p:nvPr/>
            </p:nvSpPr>
            <p:spPr>
              <a:xfrm flipV="1">
                <a:off x="10436392" y="276995"/>
                <a:ext cx="107950" cy="10795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5" name="椭圆 54">
                <a:extLst>
                  <a:ext uri="{FF2B5EF4-FFF2-40B4-BE49-F238E27FC236}">
                    <a16:creationId xmlns:a16="http://schemas.microsoft.com/office/drawing/2014/main" id="{3399AC37-140F-73E4-723A-CAA5731F5490}"/>
                  </a:ext>
                </a:extLst>
              </p:cNvPr>
              <p:cNvSpPr/>
              <p:nvPr/>
            </p:nvSpPr>
            <p:spPr>
              <a:xfrm flipV="1">
                <a:off x="10687233" y="276995"/>
                <a:ext cx="107950" cy="1079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6" name="椭圆 55">
                <a:extLst>
                  <a:ext uri="{FF2B5EF4-FFF2-40B4-BE49-F238E27FC236}">
                    <a16:creationId xmlns:a16="http://schemas.microsoft.com/office/drawing/2014/main" id="{CB9A04E6-3650-27B5-69EB-D2938D377A26}"/>
                  </a:ext>
                </a:extLst>
              </p:cNvPr>
              <p:cNvSpPr/>
              <p:nvPr/>
            </p:nvSpPr>
            <p:spPr>
              <a:xfrm flipV="1">
                <a:off x="10938074" y="276995"/>
                <a:ext cx="107950" cy="10795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4" name="组合 43">
              <a:extLst>
                <a:ext uri="{FF2B5EF4-FFF2-40B4-BE49-F238E27FC236}">
                  <a16:creationId xmlns:a16="http://schemas.microsoft.com/office/drawing/2014/main" id="{B11C3794-98D3-6102-84B5-792A6051C603}"/>
                </a:ext>
              </a:extLst>
            </p:cNvPr>
            <p:cNvGrpSpPr/>
            <p:nvPr/>
          </p:nvGrpSpPr>
          <p:grpSpPr>
            <a:xfrm>
              <a:off x="9683869" y="493540"/>
              <a:ext cx="1362155" cy="107950"/>
              <a:chOff x="9683869" y="276995"/>
              <a:chExt cx="1362155" cy="107950"/>
            </a:xfrm>
            <a:grpFill/>
          </p:grpSpPr>
          <p:sp>
            <p:nvSpPr>
              <p:cNvPr id="45" name="椭圆 44">
                <a:extLst>
                  <a:ext uri="{FF2B5EF4-FFF2-40B4-BE49-F238E27FC236}">
                    <a16:creationId xmlns:a16="http://schemas.microsoft.com/office/drawing/2014/main" id="{3B2D3056-AC83-17A0-17C0-622F053923D4}"/>
                  </a:ext>
                </a:extLst>
              </p:cNvPr>
              <p:cNvSpPr/>
              <p:nvPr/>
            </p:nvSpPr>
            <p:spPr>
              <a:xfrm flipV="1">
                <a:off x="9683869" y="276995"/>
                <a:ext cx="107950" cy="10795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6" name="椭圆 45">
                <a:extLst>
                  <a:ext uri="{FF2B5EF4-FFF2-40B4-BE49-F238E27FC236}">
                    <a16:creationId xmlns:a16="http://schemas.microsoft.com/office/drawing/2014/main" id="{FA2D2490-1B9A-CD76-E1D2-0FE838BF9A74}"/>
                  </a:ext>
                </a:extLst>
              </p:cNvPr>
              <p:cNvSpPr/>
              <p:nvPr/>
            </p:nvSpPr>
            <p:spPr>
              <a:xfrm flipV="1">
                <a:off x="9934710" y="276995"/>
                <a:ext cx="107950" cy="1079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7" name="椭圆 46">
                <a:extLst>
                  <a:ext uri="{FF2B5EF4-FFF2-40B4-BE49-F238E27FC236}">
                    <a16:creationId xmlns:a16="http://schemas.microsoft.com/office/drawing/2014/main" id="{D6BCFC4D-F6E3-F00F-1E59-3BB9301CCBAD}"/>
                  </a:ext>
                </a:extLst>
              </p:cNvPr>
              <p:cNvSpPr/>
              <p:nvPr/>
            </p:nvSpPr>
            <p:spPr>
              <a:xfrm flipV="1">
                <a:off x="10185551" y="276995"/>
                <a:ext cx="107950" cy="10795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8" name="椭圆 47">
                <a:extLst>
                  <a:ext uri="{FF2B5EF4-FFF2-40B4-BE49-F238E27FC236}">
                    <a16:creationId xmlns:a16="http://schemas.microsoft.com/office/drawing/2014/main" id="{EE76FF8C-042D-470F-359B-5B163795B850}"/>
                  </a:ext>
                </a:extLst>
              </p:cNvPr>
              <p:cNvSpPr/>
              <p:nvPr/>
            </p:nvSpPr>
            <p:spPr>
              <a:xfrm flipV="1">
                <a:off x="10436392" y="276995"/>
                <a:ext cx="107950" cy="1079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9" name="椭圆 48">
                <a:extLst>
                  <a:ext uri="{FF2B5EF4-FFF2-40B4-BE49-F238E27FC236}">
                    <a16:creationId xmlns:a16="http://schemas.microsoft.com/office/drawing/2014/main" id="{0B67E0B0-1856-80F6-B61F-2EC13D92C99E}"/>
                  </a:ext>
                </a:extLst>
              </p:cNvPr>
              <p:cNvSpPr/>
              <p:nvPr/>
            </p:nvSpPr>
            <p:spPr>
              <a:xfrm flipV="1">
                <a:off x="10687233" y="276995"/>
                <a:ext cx="107950" cy="10795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0" name="椭圆 49">
                <a:extLst>
                  <a:ext uri="{FF2B5EF4-FFF2-40B4-BE49-F238E27FC236}">
                    <a16:creationId xmlns:a16="http://schemas.microsoft.com/office/drawing/2014/main" id="{2A215524-FB2A-40DF-E389-9B332D7E6701}"/>
                  </a:ext>
                </a:extLst>
              </p:cNvPr>
              <p:cNvSpPr/>
              <p:nvPr/>
            </p:nvSpPr>
            <p:spPr>
              <a:xfrm flipV="1">
                <a:off x="10938074" y="276995"/>
                <a:ext cx="107950" cy="1079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57" name="组合 56">
            <a:extLst>
              <a:ext uri="{FF2B5EF4-FFF2-40B4-BE49-F238E27FC236}">
                <a16:creationId xmlns:a16="http://schemas.microsoft.com/office/drawing/2014/main" id="{4F1E8379-FCE1-122C-2C22-AACAA4D2E6F0}"/>
              </a:ext>
            </a:extLst>
          </p:cNvPr>
          <p:cNvGrpSpPr/>
          <p:nvPr userDrawn="1"/>
        </p:nvGrpSpPr>
        <p:grpSpPr>
          <a:xfrm rot="5400000">
            <a:off x="-85682" y="5738291"/>
            <a:ext cx="1261497" cy="300516"/>
            <a:chOff x="9683869" y="276995"/>
            <a:chExt cx="1362155" cy="324495"/>
          </a:xfrm>
          <a:solidFill>
            <a:schemeClr val="bg1">
              <a:alpha val="68000"/>
            </a:schemeClr>
          </a:solidFill>
        </p:grpSpPr>
        <p:grpSp>
          <p:nvGrpSpPr>
            <p:cNvPr id="58" name="组合 57">
              <a:extLst>
                <a:ext uri="{FF2B5EF4-FFF2-40B4-BE49-F238E27FC236}">
                  <a16:creationId xmlns:a16="http://schemas.microsoft.com/office/drawing/2014/main" id="{1B8201E9-3E01-F16E-4B9A-6DFEBB6BFE44}"/>
                </a:ext>
              </a:extLst>
            </p:cNvPr>
            <p:cNvGrpSpPr/>
            <p:nvPr/>
          </p:nvGrpSpPr>
          <p:grpSpPr>
            <a:xfrm>
              <a:off x="9683869" y="276995"/>
              <a:ext cx="1362155" cy="107950"/>
              <a:chOff x="9683869" y="276995"/>
              <a:chExt cx="1362155" cy="107950"/>
            </a:xfrm>
            <a:grpFill/>
          </p:grpSpPr>
          <p:sp>
            <p:nvSpPr>
              <p:cNvPr id="66" name="椭圆 65">
                <a:extLst>
                  <a:ext uri="{FF2B5EF4-FFF2-40B4-BE49-F238E27FC236}">
                    <a16:creationId xmlns:a16="http://schemas.microsoft.com/office/drawing/2014/main" id="{F4ABA1CB-86EC-F790-BEAE-7CE23AE5E785}"/>
                  </a:ext>
                </a:extLst>
              </p:cNvPr>
              <p:cNvSpPr/>
              <p:nvPr/>
            </p:nvSpPr>
            <p:spPr>
              <a:xfrm flipV="1">
                <a:off x="9683869" y="276995"/>
                <a:ext cx="107950" cy="10795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7" name="椭圆 66">
                <a:extLst>
                  <a:ext uri="{FF2B5EF4-FFF2-40B4-BE49-F238E27FC236}">
                    <a16:creationId xmlns:a16="http://schemas.microsoft.com/office/drawing/2014/main" id="{7D640BBE-888D-1F4C-296C-CE79C078EAFE}"/>
                  </a:ext>
                </a:extLst>
              </p:cNvPr>
              <p:cNvSpPr/>
              <p:nvPr/>
            </p:nvSpPr>
            <p:spPr>
              <a:xfrm flipV="1">
                <a:off x="9934710" y="276995"/>
                <a:ext cx="107950" cy="1079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8" name="椭圆 67">
                <a:extLst>
                  <a:ext uri="{FF2B5EF4-FFF2-40B4-BE49-F238E27FC236}">
                    <a16:creationId xmlns:a16="http://schemas.microsoft.com/office/drawing/2014/main" id="{A33B84D4-2477-9057-AA07-AABB4ACD2D10}"/>
                  </a:ext>
                </a:extLst>
              </p:cNvPr>
              <p:cNvSpPr/>
              <p:nvPr/>
            </p:nvSpPr>
            <p:spPr>
              <a:xfrm flipV="1">
                <a:off x="10185551" y="276995"/>
                <a:ext cx="107950" cy="10795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9" name="椭圆 68">
                <a:extLst>
                  <a:ext uri="{FF2B5EF4-FFF2-40B4-BE49-F238E27FC236}">
                    <a16:creationId xmlns:a16="http://schemas.microsoft.com/office/drawing/2014/main" id="{421D5740-2111-9FB9-225C-D4B987E6CA44}"/>
                  </a:ext>
                </a:extLst>
              </p:cNvPr>
              <p:cNvSpPr/>
              <p:nvPr/>
            </p:nvSpPr>
            <p:spPr>
              <a:xfrm flipV="1">
                <a:off x="10436392" y="276995"/>
                <a:ext cx="107950" cy="1079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0" name="椭圆 69">
                <a:extLst>
                  <a:ext uri="{FF2B5EF4-FFF2-40B4-BE49-F238E27FC236}">
                    <a16:creationId xmlns:a16="http://schemas.microsoft.com/office/drawing/2014/main" id="{FF1E6643-8403-63A0-F400-B820E91F74AD}"/>
                  </a:ext>
                </a:extLst>
              </p:cNvPr>
              <p:cNvSpPr/>
              <p:nvPr/>
            </p:nvSpPr>
            <p:spPr>
              <a:xfrm flipV="1">
                <a:off x="10687233" y="276995"/>
                <a:ext cx="107950" cy="10795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1" name="椭圆 70">
                <a:extLst>
                  <a:ext uri="{FF2B5EF4-FFF2-40B4-BE49-F238E27FC236}">
                    <a16:creationId xmlns:a16="http://schemas.microsoft.com/office/drawing/2014/main" id="{EF813004-07D2-A966-A074-D260E5F1074B}"/>
                  </a:ext>
                </a:extLst>
              </p:cNvPr>
              <p:cNvSpPr/>
              <p:nvPr/>
            </p:nvSpPr>
            <p:spPr>
              <a:xfrm flipV="1">
                <a:off x="10938074" y="276995"/>
                <a:ext cx="107950" cy="1079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9" name="组合 58">
              <a:extLst>
                <a:ext uri="{FF2B5EF4-FFF2-40B4-BE49-F238E27FC236}">
                  <a16:creationId xmlns:a16="http://schemas.microsoft.com/office/drawing/2014/main" id="{DB695A81-9CAC-79F4-3CEE-759A9A99F35A}"/>
                </a:ext>
              </a:extLst>
            </p:cNvPr>
            <p:cNvGrpSpPr/>
            <p:nvPr/>
          </p:nvGrpSpPr>
          <p:grpSpPr>
            <a:xfrm>
              <a:off x="9683869" y="493540"/>
              <a:ext cx="1362155" cy="107950"/>
              <a:chOff x="9683869" y="276995"/>
              <a:chExt cx="1362155" cy="107950"/>
            </a:xfrm>
            <a:grpFill/>
          </p:grpSpPr>
          <p:sp>
            <p:nvSpPr>
              <p:cNvPr id="60" name="椭圆 59">
                <a:extLst>
                  <a:ext uri="{FF2B5EF4-FFF2-40B4-BE49-F238E27FC236}">
                    <a16:creationId xmlns:a16="http://schemas.microsoft.com/office/drawing/2014/main" id="{98A516EB-07A1-FE87-4183-F0CD469E7C84}"/>
                  </a:ext>
                </a:extLst>
              </p:cNvPr>
              <p:cNvSpPr/>
              <p:nvPr/>
            </p:nvSpPr>
            <p:spPr>
              <a:xfrm flipV="1">
                <a:off x="9683869" y="276995"/>
                <a:ext cx="107950" cy="1079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1" name="椭圆 60">
                <a:extLst>
                  <a:ext uri="{FF2B5EF4-FFF2-40B4-BE49-F238E27FC236}">
                    <a16:creationId xmlns:a16="http://schemas.microsoft.com/office/drawing/2014/main" id="{123F3784-BEBD-5E5D-D425-CD044E3DD845}"/>
                  </a:ext>
                </a:extLst>
              </p:cNvPr>
              <p:cNvSpPr/>
              <p:nvPr/>
            </p:nvSpPr>
            <p:spPr>
              <a:xfrm flipV="1">
                <a:off x="9934710" y="276995"/>
                <a:ext cx="107950" cy="10795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2" name="椭圆 61">
                <a:extLst>
                  <a:ext uri="{FF2B5EF4-FFF2-40B4-BE49-F238E27FC236}">
                    <a16:creationId xmlns:a16="http://schemas.microsoft.com/office/drawing/2014/main" id="{5BC1CCA3-4396-9C94-0DDA-887B3E586C9C}"/>
                  </a:ext>
                </a:extLst>
              </p:cNvPr>
              <p:cNvSpPr/>
              <p:nvPr/>
            </p:nvSpPr>
            <p:spPr>
              <a:xfrm flipV="1">
                <a:off x="10185551" y="276995"/>
                <a:ext cx="107950" cy="1079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3" name="椭圆 62">
                <a:extLst>
                  <a:ext uri="{FF2B5EF4-FFF2-40B4-BE49-F238E27FC236}">
                    <a16:creationId xmlns:a16="http://schemas.microsoft.com/office/drawing/2014/main" id="{7F10C3B2-7714-ED11-5952-DFB994B5C003}"/>
                  </a:ext>
                </a:extLst>
              </p:cNvPr>
              <p:cNvSpPr/>
              <p:nvPr/>
            </p:nvSpPr>
            <p:spPr>
              <a:xfrm flipV="1">
                <a:off x="10436392" y="276995"/>
                <a:ext cx="107950" cy="10795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4" name="椭圆 63">
                <a:extLst>
                  <a:ext uri="{FF2B5EF4-FFF2-40B4-BE49-F238E27FC236}">
                    <a16:creationId xmlns:a16="http://schemas.microsoft.com/office/drawing/2014/main" id="{F869B8E5-CB00-05AF-BBAD-B3E1F8FFF783}"/>
                  </a:ext>
                </a:extLst>
              </p:cNvPr>
              <p:cNvSpPr/>
              <p:nvPr/>
            </p:nvSpPr>
            <p:spPr>
              <a:xfrm flipV="1">
                <a:off x="10687233" y="276995"/>
                <a:ext cx="107950" cy="1079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5" name="椭圆 64">
                <a:extLst>
                  <a:ext uri="{FF2B5EF4-FFF2-40B4-BE49-F238E27FC236}">
                    <a16:creationId xmlns:a16="http://schemas.microsoft.com/office/drawing/2014/main" id="{11F495C0-1C77-FEE0-990E-BBF7A74CD534}"/>
                  </a:ext>
                </a:extLst>
              </p:cNvPr>
              <p:cNvSpPr/>
              <p:nvPr/>
            </p:nvSpPr>
            <p:spPr>
              <a:xfrm flipV="1">
                <a:off x="10938074" y="276995"/>
                <a:ext cx="107950" cy="10795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41647538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1PPT模板网，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>
            <a:extLst>
              <a:ext uri="{FF2B5EF4-FFF2-40B4-BE49-F238E27FC236}">
                <a16:creationId xmlns:a16="http://schemas.microsoft.com/office/drawing/2014/main" id="{381F7462-B454-D9CD-1119-9123DEB0BCE3}"/>
              </a:ext>
            </a:extLst>
          </p:cNvPr>
          <p:cNvGrpSpPr/>
          <p:nvPr userDrawn="1"/>
        </p:nvGrpSpPr>
        <p:grpSpPr>
          <a:xfrm>
            <a:off x="807247" y="3092887"/>
            <a:ext cx="3513983" cy="1204794"/>
            <a:chOff x="870547" y="7238685"/>
            <a:chExt cx="3333750" cy="1143000"/>
          </a:xfrm>
        </p:grpSpPr>
        <p:grpSp>
          <p:nvGrpSpPr>
            <p:cNvPr id="7" name="组合 6" descr="51PPT模板网，幻灯片演示模板及素材免费下载！&#10;51PPT模板网 唯一访问网址：www.51pptmoban.com">
              <a:extLst>
                <a:ext uri="{FF2B5EF4-FFF2-40B4-BE49-F238E27FC236}">
                  <a16:creationId xmlns:a16="http://schemas.microsoft.com/office/drawing/2014/main" id="{CD7781A2-7670-D6F9-A580-785A1DE65734}"/>
                </a:ext>
              </a:extLst>
            </p:cNvPr>
            <p:cNvGrpSpPr/>
            <p:nvPr userDrawn="1"/>
          </p:nvGrpSpPr>
          <p:grpSpPr>
            <a:xfrm>
              <a:off x="1089945" y="7419206"/>
              <a:ext cx="2824283" cy="781959"/>
              <a:chOff x="1086173" y="3300162"/>
              <a:chExt cx="2824283" cy="781959"/>
            </a:xfrm>
          </p:grpSpPr>
          <p:sp>
            <p:nvSpPr>
              <p:cNvPr id="9" name="任意多边形: 形状 8">
                <a:extLst>
                  <a:ext uri="{FF2B5EF4-FFF2-40B4-BE49-F238E27FC236}">
                    <a16:creationId xmlns:a16="http://schemas.microsoft.com/office/drawing/2014/main" id="{2A4D029E-D190-E7B4-70E0-00738435A8A5}"/>
                  </a:ext>
                </a:extLst>
              </p:cNvPr>
              <p:cNvSpPr/>
              <p:nvPr userDrawn="1"/>
            </p:nvSpPr>
            <p:spPr>
              <a:xfrm>
                <a:off x="2111882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" name="任意多边形: 形状 9">
                <a:extLst>
                  <a:ext uri="{FF2B5EF4-FFF2-40B4-BE49-F238E27FC236}">
                    <a16:creationId xmlns:a16="http://schemas.microsoft.com/office/drawing/2014/main" id="{96A052D9-33D2-05C9-FE3E-8412E8D51A11}"/>
                  </a:ext>
                </a:extLst>
              </p:cNvPr>
              <p:cNvSpPr/>
              <p:nvPr userDrawn="1"/>
            </p:nvSpPr>
            <p:spPr>
              <a:xfrm>
                <a:off x="2426959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" name="任意多边形: 形状 10">
                <a:extLst>
                  <a:ext uri="{FF2B5EF4-FFF2-40B4-BE49-F238E27FC236}">
                    <a16:creationId xmlns:a16="http://schemas.microsoft.com/office/drawing/2014/main" id="{43D5FF14-27AB-8B0E-C2F9-88E9CD5F9BE2}"/>
                  </a:ext>
                </a:extLst>
              </p:cNvPr>
              <p:cNvSpPr/>
              <p:nvPr userDrawn="1"/>
            </p:nvSpPr>
            <p:spPr>
              <a:xfrm>
                <a:off x="2713715" y="3451841"/>
                <a:ext cx="259922" cy="332419"/>
              </a:xfrm>
              <a:custGeom>
                <a:avLst/>
                <a:gdLst>
                  <a:gd name="connsiteX0" fmla="*/ 89732 w 259922"/>
                  <a:gd name="connsiteY0" fmla="*/ 332420 h 332419"/>
                  <a:gd name="connsiteX1" fmla="*/ 169669 w 259922"/>
                  <a:gd name="connsiteY1" fmla="*/ 332420 h 332419"/>
                  <a:gd name="connsiteX2" fmla="*/ 169669 w 259922"/>
                  <a:gd name="connsiteY2" fmla="*/ 66045 h 332419"/>
                  <a:gd name="connsiteX3" fmla="*/ 259922 w 259922"/>
                  <a:gd name="connsiteY3" fmla="*/ 66045 h 332419"/>
                  <a:gd name="connsiteX4" fmla="*/ 259922 w 259922"/>
                  <a:gd name="connsiteY4" fmla="*/ 0 h 332419"/>
                  <a:gd name="connsiteX5" fmla="*/ 0 w 259922"/>
                  <a:gd name="connsiteY5" fmla="*/ 0 h 332419"/>
                  <a:gd name="connsiteX6" fmla="*/ 0 w 259922"/>
                  <a:gd name="connsiteY6" fmla="*/ 66045 h 332419"/>
                  <a:gd name="connsiteX7" fmla="*/ 89732 w 259922"/>
                  <a:gd name="connsiteY7" fmla="*/ 66045 h 3324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9922" h="332419">
                    <a:moveTo>
                      <a:pt x="89732" y="332420"/>
                    </a:moveTo>
                    <a:lnTo>
                      <a:pt x="169669" y="332420"/>
                    </a:lnTo>
                    <a:lnTo>
                      <a:pt x="169669" y="66045"/>
                    </a:lnTo>
                    <a:lnTo>
                      <a:pt x="259922" y="66045"/>
                    </a:lnTo>
                    <a:lnTo>
                      <a:pt x="259922" y="0"/>
                    </a:lnTo>
                    <a:lnTo>
                      <a:pt x="0" y="0"/>
                    </a:lnTo>
                    <a:lnTo>
                      <a:pt x="0" y="66045"/>
                    </a:lnTo>
                    <a:lnTo>
                      <a:pt x="89732" y="6604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" name="任意多边形: 形状 11">
                <a:extLst>
                  <a:ext uri="{FF2B5EF4-FFF2-40B4-BE49-F238E27FC236}">
                    <a16:creationId xmlns:a16="http://schemas.microsoft.com/office/drawing/2014/main" id="{51AC798E-FE52-EC3B-FD0C-BCE3D1C1B704}"/>
                  </a:ext>
                </a:extLst>
              </p:cNvPr>
              <p:cNvSpPr/>
              <p:nvPr userDrawn="1"/>
            </p:nvSpPr>
            <p:spPr>
              <a:xfrm>
                <a:off x="3026743" y="3420175"/>
                <a:ext cx="399147" cy="388526"/>
              </a:xfrm>
              <a:custGeom>
                <a:avLst/>
                <a:gdLst>
                  <a:gd name="connsiteX0" fmla="*/ 387323 w 399147"/>
                  <a:gd name="connsiteY0" fmla="*/ 305498 h 388526"/>
                  <a:gd name="connsiteX1" fmla="*/ 387323 w 399147"/>
                  <a:gd name="connsiteY1" fmla="*/ 257334 h 388526"/>
                  <a:gd name="connsiteX2" fmla="*/ 291211 w 399147"/>
                  <a:gd name="connsiteY2" fmla="*/ 257334 h 388526"/>
                  <a:gd name="connsiteX3" fmla="*/ 292235 w 399147"/>
                  <a:gd name="connsiteY3" fmla="*/ 248475 h 388526"/>
                  <a:gd name="connsiteX4" fmla="*/ 293260 w 399147"/>
                  <a:gd name="connsiteY4" fmla="*/ 239273 h 388526"/>
                  <a:gd name="connsiteX5" fmla="*/ 367212 w 399147"/>
                  <a:gd name="connsiteY5" fmla="*/ 239273 h 388526"/>
                  <a:gd name="connsiteX6" fmla="*/ 367212 w 399147"/>
                  <a:gd name="connsiteY6" fmla="*/ 98628 h 388526"/>
                  <a:gd name="connsiteX7" fmla="*/ 159084 w 399147"/>
                  <a:gd name="connsiteY7" fmla="*/ 98628 h 388526"/>
                  <a:gd name="connsiteX8" fmla="*/ 159084 w 399147"/>
                  <a:gd name="connsiteY8" fmla="*/ 239273 h 388526"/>
                  <a:gd name="connsiteX9" fmla="*/ 235193 w 399147"/>
                  <a:gd name="connsiteY9" fmla="*/ 239273 h 388526"/>
                  <a:gd name="connsiteX10" fmla="*/ 234061 w 399147"/>
                  <a:gd name="connsiteY10" fmla="*/ 248475 h 388526"/>
                  <a:gd name="connsiteX11" fmla="*/ 232696 w 399147"/>
                  <a:gd name="connsiteY11" fmla="*/ 257334 h 388526"/>
                  <a:gd name="connsiteX12" fmla="*/ 143970 w 399147"/>
                  <a:gd name="connsiteY12" fmla="*/ 257334 h 388526"/>
                  <a:gd name="connsiteX13" fmla="*/ 143970 w 399147"/>
                  <a:gd name="connsiteY13" fmla="*/ 305498 h 388526"/>
                  <a:gd name="connsiteX14" fmla="*/ 211453 w 399147"/>
                  <a:gd name="connsiteY14" fmla="*/ 305498 h 388526"/>
                  <a:gd name="connsiteX15" fmla="*/ 179751 w 399147"/>
                  <a:gd name="connsiteY15" fmla="*/ 326058 h 388526"/>
                  <a:gd name="connsiteX16" fmla="*/ 126358 w 399147"/>
                  <a:gd name="connsiteY16" fmla="*/ 341046 h 388526"/>
                  <a:gd name="connsiteX17" fmla="*/ 143629 w 399147"/>
                  <a:gd name="connsiteY17" fmla="*/ 363762 h 388526"/>
                  <a:gd name="connsiteX18" fmla="*/ 156245 w 399147"/>
                  <a:gd name="connsiteY18" fmla="*/ 388527 h 388526"/>
                  <a:gd name="connsiteX19" fmla="*/ 232480 w 399147"/>
                  <a:gd name="connsiteY19" fmla="*/ 359215 h 388526"/>
                  <a:gd name="connsiteX20" fmla="*/ 273149 w 399147"/>
                  <a:gd name="connsiteY20" fmla="*/ 317755 h 388526"/>
                  <a:gd name="connsiteX21" fmla="*/ 309398 w 399147"/>
                  <a:gd name="connsiteY21" fmla="*/ 360815 h 388526"/>
                  <a:gd name="connsiteX22" fmla="*/ 363133 w 399147"/>
                  <a:gd name="connsiteY22" fmla="*/ 387736 h 388526"/>
                  <a:gd name="connsiteX23" fmla="*/ 379379 w 399147"/>
                  <a:gd name="connsiteY23" fmla="*/ 361713 h 388526"/>
                  <a:gd name="connsiteX24" fmla="*/ 399148 w 399147"/>
                  <a:gd name="connsiteY24" fmla="*/ 338656 h 388526"/>
                  <a:gd name="connsiteX25" fmla="*/ 359161 w 399147"/>
                  <a:gd name="connsiteY25" fmla="*/ 325932 h 388526"/>
                  <a:gd name="connsiteX26" fmla="*/ 329275 w 399147"/>
                  <a:gd name="connsiteY26" fmla="*/ 305480 h 388526"/>
                  <a:gd name="connsiteX27" fmla="*/ 387323 w 399147"/>
                  <a:gd name="connsiteY27" fmla="*/ 305480 h 388526"/>
                  <a:gd name="connsiteX28" fmla="*/ 213843 w 399147"/>
                  <a:gd name="connsiteY28" fmla="*/ 139064 h 388526"/>
                  <a:gd name="connsiteX29" fmla="*/ 309955 w 399147"/>
                  <a:gd name="connsiteY29" fmla="*/ 139064 h 388526"/>
                  <a:gd name="connsiteX30" fmla="*/ 309955 w 399147"/>
                  <a:gd name="connsiteY30" fmla="*/ 150080 h 388526"/>
                  <a:gd name="connsiteX31" fmla="*/ 213843 w 399147"/>
                  <a:gd name="connsiteY31" fmla="*/ 150080 h 388526"/>
                  <a:gd name="connsiteX32" fmla="*/ 213843 w 399147"/>
                  <a:gd name="connsiteY32" fmla="*/ 139064 h 388526"/>
                  <a:gd name="connsiteX33" fmla="*/ 213843 w 399147"/>
                  <a:gd name="connsiteY33" fmla="*/ 187677 h 388526"/>
                  <a:gd name="connsiteX34" fmla="*/ 309955 w 399147"/>
                  <a:gd name="connsiteY34" fmla="*/ 187677 h 388526"/>
                  <a:gd name="connsiteX35" fmla="*/ 309955 w 399147"/>
                  <a:gd name="connsiteY35" fmla="*/ 198819 h 388526"/>
                  <a:gd name="connsiteX36" fmla="*/ 213843 w 399147"/>
                  <a:gd name="connsiteY36" fmla="*/ 198819 h 388526"/>
                  <a:gd name="connsiteX37" fmla="*/ 213843 w 399147"/>
                  <a:gd name="connsiteY37" fmla="*/ 187677 h 388526"/>
                  <a:gd name="connsiteX38" fmla="*/ 158293 w 399147"/>
                  <a:gd name="connsiteY38" fmla="*/ 214724 h 388526"/>
                  <a:gd name="connsiteX39" fmla="*/ 144653 w 399147"/>
                  <a:gd name="connsiteY39" fmla="*/ 194272 h 388526"/>
                  <a:gd name="connsiteX40" fmla="*/ 124651 w 399147"/>
                  <a:gd name="connsiteY40" fmla="*/ 165536 h 388526"/>
                  <a:gd name="connsiteX41" fmla="*/ 107488 w 399147"/>
                  <a:gd name="connsiteY41" fmla="*/ 142353 h 388526"/>
                  <a:gd name="connsiteX42" fmla="*/ 107488 w 399147"/>
                  <a:gd name="connsiteY42" fmla="*/ 129629 h 388526"/>
                  <a:gd name="connsiteX43" fmla="*/ 141903 w 399147"/>
                  <a:gd name="connsiteY43" fmla="*/ 129629 h 388526"/>
                  <a:gd name="connsiteX44" fmla="*/ 141903 w 399147"/>
                  <a:gd name="connsiteY44" fmla="*/ 74869 h 388526"/>
                  <a:gd name="connsiteX45" fmla="*/ 107488 w 399147"/>
                  <a:gd name="connsiteY45" fmla="*/ 74869 h 388526"/>
                  <a:gd name="connsiteX46" fmla="*/ 107488 w 399147"/>
                  <a:gd name="connsiteY46" fmla="*/ 0 h 388526"/>
                  <a:gd name="connsiteX47" fmla="*/ 51470 w 399147"/>
                  <a:gd name="connsiteY47" fmla="*/ 0 h 388526"/>
                  <a:gd name="connsiteX48" fmla="*/ 51470 w 399147"/>
                  <a:gd name="connsiteY48" fmla="*/ 74869 h 388526"/>
                  <a:gd name="connsiteX49" fmla="*/ 11035 w 399147"/>
                  <a:gd name="connsiteY49" fmla="*/ 74869 h 388526"/>
                  <a:gd name="connsiteX50" fmla="*/ 11035 w 399147"/>
                  <a:gd name="connsiteY50" fmla="*/ 129629 h 388526"/>
                  <a:gd name="connsiteX51" fmla="*/ 51470 w 399147"/>
                  <a:gd name="connsiteY51" fmla="*/ 129629 h 388526"/>
                  <a:gd name="connsiteX52" fmla="*/ 51470 w 399147"/>
                  <a:gd name="connsiteY52" fmla="*/ 144401 h 388526"/>
                  <a:gd name="connsiteX53" fmla="*/ 29545 w 399147"/>
                  <a:gd name="connsiteY53" fmla="*/ 207446 h 388526"/>
                  <a:gd name="connsiteX54" fmla="*/ 0 w 399147"/>
                  <a:gd name="connsiteY54" fmla="*/ 259365 h 388526"/>
                  <a:gd name="connsiteX55" fmla="*/ 15222 w 399147"/>
                  <a:gd name="connsiteY55" fmla="*/ 289468 h 388526"/>
                  <a:gd name="connsiteX56" fmla="*/ 27371 w 399147"/>
                  <a:gd name="connsiteY56" fmla="*/ 320253 h 388526"/>
                  <a:gd name="connsiteX57" fmla="*/ 39861 w 399147"/>
                  <a:gd name="connsiteY57" fmla="*/ 298094 h 388526"/>
                  <a:gd name="connsiteX58" fmla="*/ 51453 w 399147"/>
                  <a:gd name="connsiteY58" fmla="*/ 271963 h 388526"/>
                  <a:gd name="connsiteX59" fmla="*/ 51453 w 399147"/>
                  <a:gd name="connsiteY59" fmla="*/ 388527 h 388526"/>
                  <a:gd name="connsiteX60" fmla="*/ 107470 w 399147"/>
                  <a:gd name="connsiteY60" fmla="*/ 388527 h 388526"/>
                  <a:gd name="connsiteX61" fmla="*/ 107470 w 399147"/>
                  <a:gd name="connsiteY61" fmla="*/ 217995 h 388526"/>
                  <a:gd name="connsiteX62" fmla="*/ 116564 w 399147"/>
                  <a:gd name="connsiteY62" fmla="*/ 237997 h 388526"/>
                  <a:gd name="connsiteX63" fmla="*/ 123501 w 399147"/>
                  <a:gd name="connsiteY63" fmla="*/ 255609 h 388526"/>
                  <a:gd name="connsiteX64" fmla="*/ 158293 w 399147"/>
                  <a:gd name="connsiteY64" fmla="*/ 214724 h 388526"/>
                  <a:gd name="connsiteX65" fmla="*/ 192260 w 399147"/>
                  <a:gd name="connsiteY65" fmla="*/ 92032 h 388526"/>
                  <a:gd name="connsiteX66" fmla="*/ 248277 w 399147"/>
                  <a:gd name="connsiteY66" fmla="*/ 92032 h 388526"/>
                  <a:gd name="connsiteX67" fmla="*/ 248277 w 399147"/>
                  <a:gd name="connsiteY67" fmla="*/ 72821 h 388526"/>
                  <a:gd name="connsiteX68" fmla="*/ 287131 w 399147"/>
                  <a:gd name="connsiteY68" fmla="*/ 72821 h 388526"/>
                  <a:gd name="connsiteX69" fmla="*/ 287131 w 399147"/>
                  <a:gd name="connsiteY69" fmla="*/ 92014 h 388526"/>
                  <a:gd name="connsiteX70" fmla="*/ 344730 w 399147"/>
                  <a:gd name="connsiteY70" fmla="*/ 92014 h 388526"/>
                  <a:gd name="connsiteX71" fmla="*/ 344730 w 399147"/>
                  <a:gd name="connsiteY71" fmla="*/ 72821 h 388526"/>
                  <a:gd name="connsiteX72" fmla="*/ 384842 w 399147"/>
                  <a:gd name="connsiteY72" fmla="*/ 72821 h 388526"/>
                  <a:gd name="connsiteX73" fmla="*/ 384842 w 399147"/>
                  <a:gd name="connsiteY73" fmla="*/ 24549 h 388526"/>
                  <a:gd name="connsiteX74" fmla="*/ 344730 w 399147"/>
                  <a:gd name="connsiteY74" fmla="*/ 24549 h 388526"/>
                  <a:gd name="connsiteX75" fmla="*/ 344730 w 399147"/>
                  <a:gd name="connsiteY75" fmla="*/ 0 h 388526"/>
                  <a:gd name="connsiteX76" fmla="*/ 287131 w 399147"/>
                  <a:gd name="connsiteY76" fmla="*/ 0 h 388526"/>
                  <a:gd name="connsiteX77" fmla="*/ 287131 w 399147"/>
                  <a:gd name="connsiteY77" fmla="*/ 24531 h 388526"/>
                  <a:gd name="connsiteX78" fmla="*/ 248277 w 399147"/>
                  <a:gd name="connsiteY78" fmla="*/ 24531 h 388526"/>
                  <a:gd name="connsiteX79" fmla="*/ 248277 w 399147"/>
                  <a:gd name="connsiteY79" fmla="*/ 0 h 388526"/>
                  <a:gd name="connsiteX80" fmla="*/ 192260 w 399147"/>
                  <a:gd name="connsiteY80" fmla="*/ 0 h 388526"/>
                  <a:gd name="connsiteX81" fmla="*/ 192260 w 399147"/>
                  <a:gd name="connsiteY81" fmla="*/ 24531 h 388526"/>
                  <a:gd name="connsiteX82" fmla="*/ 150907 w 399147"/>
                  <a:gd name="connsiteY82" fmla="*/ 24531 h 388526"/>
                  <a:gd name="connsiteX83" fmla="*/ 150907 w 399147"/>
                  <a:gd name="connsiteY83" fmla="*/ 72821 h 388526"/>
                  <a:gd name="connsiteX84" fmla="*/ 192260 w 399147"/>
                  <a:gd name="connsiteY84" fmla="*/ 72821 h 388526"/>
                  <a:gd name="connsiteX85" fmla="*/ 192260 w 399147"/>
                  <a:gd name="connsiteY85" fmla="*/ 92032 h 388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</a:cxnLst>
                <a:rect l="l" t="t" r="r" b="b"/>
                <a:pathLst>
                  <a:path w="399147" h="388526">
                    <a:moveTo>
                      <a:pt x="387323" y="305498"/>
                    </a:moveTo>
                    <a:lnTo>
                      <a:pt x="387323" y="257334"/>
                    </a:lnTo>
                    <a:lnTo>
                      <a:pt x="291211" y="257334"/>
                    </a:lnTo>
                    <a:cubicBezTo>
                      <a:pt x="291552" y="254387"/>
                      <a:pt x="291894" y="251422"/>
                      <a:pt x="292235" y="248475"/>
                    </a:cubicBezTo>
                    <a:lnTo>
                      <a:pt x="293260" y="239273"/>
                    </a:lnTo>
                    <a:lnTo>
                      <a:pt x="367212" y="239273"/>
                    </a:lnTo>
                    <a:lnTo>
                      <a:pt x="367212" y="98628"/>
                    </a:lnTo>
                    <a:lnTo>
                      <a:pt x="159084" y="98628"/>
                    </a:lnTo>
                    <a:lnTo>
                      <a:pt x="159084" y="239273"/>
                    </a:lnTo>
                    <a:lnTo>
                      <a:pt x="235193" y="239273"/>
                    </a:lnTo>
                    <a:lnTo>
                      <a:pt x="234061" y="248475"/>
                    </a:lnTo>
                    <a:cubicBezTo>
                      <a:pt x="233720" y="251422"/>
                      <a:pt x="233271" y="254387"/>
                      <a:pt x="232696" y="257334"/>
                    </a:cubicBezTo>
                    <a:lnTo>
                      <a:pt x="143970" y="257334"/>
                    </a:lnTo>
                    <a:lnTo>
                      <a:pt x="143970" y="305498"/>
                    </a:lnTo>
                    <a:lnTo>
                      <a:pt x="211453" y="305498"/>
                    </a:lnTo>
                    <a:cubicBezTo>
                      <a:pt x="204067" y="313226"/>
                      <a:pt x="193500" y="320145"/>
                      <a:pt x="179751" y="326058"/>
                    </a:cubicBezTo>
                    <a:cubicBezTo>
                      <a:pt x="166111" y="331970"/>
                      <a:pt x="148283" y="336966"/>
                      <a:pt x="126358" y="341046"/>
                    </a:cubicBezTo>
                    <a:cubicBezTo>
                      <a:pt x="132145" y="347174"/>
                      <a:pt x="137824" y="354686"/>
                      <a:pt x="143629" y="363762"/>
                    </a:cubicBezTo>
                    <a:cubicBezTo>
                      <a:pt x="149308" y="372730"/>
                      <a:pt x="153513" y="381033"/>
                      <a:pt x="156245" y="388527"/>
                    </a:cubicBezTo>
                    <a:cubicBezTo>
                      <a:pt x="188629" y="380799"/>
                      <a:pt x="214077" y="371022"/>
                      <a:pt x="232480" y="359215"/>
                    </a:cubicBezTo>
                    <a:cubicBezTo>
                      <a:pt x="250990" y="347516"/>
                      <a:pt x="264523" y="333660"/>
                      <a:pt x="273149" y="317755"/>
                    </a:cubicBezTo>
                    <a:cubicBezTo>
                      <a:pt x="282692" y="334792"/>
                      <a:pt x="294733" y="349115"/>
                      <a:pt x="309398" y="360815"/>
                    </a:cubicBezTo>
                    <a:cubicBezTo>
                      <a:pt x="324171" y="372622"/>
                      <a:pt x="341998" y="381500"/>
                      <a:pt x="363133" y="387736"/>
                    </a:cubicBezTo>
                    <a:cubicBezTo>
                      <a:pt x="367105" y="379775"/>
                      <a:pt x="372568" y="371148"/>
                      <a:pt x="379379" y="361713"/>
                    </a:cubicBezTo>
                    <a:cubicBezTo>
                      <a:pt x="386190" y="352404"/>
                      <a:pt x="392786" y="344676"/>
                      <a:pt x="399148" y="338656"/>
                    </a:cubicBezTo>
                    <a:cubicBezTo>
                      <a:pt x="384034" y="335708"/>
                      <a:pt x="370753" y="331503"/>
                      <a:pt x="359161" y="325932"/>
                    </a:cubicBezTo>
                    <a:cubicBezTo>
                      <a:pt x="347569" y="320253"/>
                      <a:pt x="337577" y="313442"/>
                      <a:pt x="329275" y="305480"/>
                    </a:cubicBezTo>
                    <a:lnTo>
                      <a:pt x="387323" y="305480"/>
                    </a:lnTo>
                    <a:close/>
                    <a:moveTo>
                      <a:pt x="213843" y="139064"/>
                    </a:moveTo>
                    <a:lnTo>
                      <a:pt x="309955" y="139064"/>
                    </a:lnTo>
                    <a:lnTo>
                      <a:pt x="309955" y="150080"/>
                    </a:lnTo>
                    <a:lnTo>
                      <a:pt x="213843" y="150080"/>
                    </a:lnTo>
                    <a:lnTo>
                      <a:pt x="213843" y="139064"/>
                    </a:lnTo>
                    <a:close/>
                    <a:moveTo>
                      <a:pt x="213843" y="187677"/>
                    </a:moveTo>
                    <a:lnTo>
                      <a:pt x="309955" y="187677"/>
                    </a:lnTo>
                    <a:lnTo>
                      <a:pt x="309955" y="198819"/>
                    </a:lnTo>
                    <a:lnTo>
                      <a:pt x="213843" y="198819"/>
                    </a:lnTo>
                    <a:lnTo>
                      <a:pt x="213843" y="187677"/>
                    </a:lnTo>
                    <a:close/>
                    <a:moveTo>
                      <a:pt x="158293" y="214724"/>
                    </a:moveTo>
                    <a:cubicBezTo>
                      <a:pt x="155562" y="210411"/>
                      <a:pt x="151015" y="203582"/>
                      <a:pt x="144653" y="194272"/>
                    </a:cubicBezTo>
                    <a:cubicBezTo>
                      <a:pt x="138291" y="184963"/>
                      <a:pt x="131695" y="175294"/>
                      <a:pt x="124651" y="165536"/>
                    </a:cubicBezTo>
                    <a:cubicBezTo>
                      <a:pt x="117714" y="155759"/>
                      <a:pt x="112035" y="148032"/>
                      <a:pt x="107488" y="142353"/>
                    </a:cubicBezTo>
                    <a:lnTo>
                      <a:pt x="107488" y="129629"/>
                    </a:lnTo>
                    <a:lnTo>
                      <a:pt x="141903" y="129629"/>
                    </a:lnTo>
                    <a:lnTo>
                      <a:pt x="141903" y="74869"/>
                    </a:lnTo>
                    <a:lnTo>
                      <a:pt x="107488" y="74869"/>
                    </a:lnTo>
                    <a:lnTo>
                      <a:pt x="107488" y="0"/>
                    </a:lnTo>
                    <a:lnTo>
                      <a:pt x="51470" y="0"/>
                    </a:lnTo>
                    <a:lnTo>
                      <a:pt x="51470" y="74869"/>
                    </a:lnTo>
                    <a:lnTo>
                      <a:pt x="11035" y="74869"/>
                    </a:lnTo>
                    <a:lnTo>
                      <a:pt x="11035" y="129629"/>
                    </a:lnTo>
                    <a:lnTo>
                      <a:pt x="51470" y="129629"/>
                    </a:lnTo>
                    <a:lnTo>
                      <a:pt x="51470" y="144401"/>
                    </a:lnTo>
                    <a:cubicBezTo>
                      <a:pt x="45684" y="165877"/>
                      <a:pt x="38405" y="186886"/>
                      <a:pt x="29545" y="207446"/>
                    </a:cubicBezTo>
                    <a:cubicBezTo>
                      <a:pt x="20793" y="228005"/>
                      <a:pt x="10909" y="245383"/>
                      <a:pt x="0" y="259365"/>
                    </a:cubicBezTo>
                    <a:cubicBezTo>
                      <a:pt x="4888" y="267884"/>
                      <a:pt x="9992" y="278002"/>
                      <a:pt x="15222" y="289468"/>
                    </a:cubicBezTo>
                    <a:cubicBezTo>
                      <a:pt x="20452" y="300933"/>
                      <a:pt x="24423" y="311159"/>
                      <a:pt x="27371" y="320253"/>
                    </a:cubicBezTo>
                    <a:cubicBezTo>
                      <a:pt x="31684" y="313657"/>
                      <a:pt x="35781" y="306271"/>
                      <a:pt x="39861" y="298094"/>
                    </a:cubicBezTo>
                    <a:cubicBezTo>
                      <a:pt x="43959" y="289917"/>
                      <a:pt x="47822" y="281165"/>
                      <a:pt x="51453" y="271963"/>
                    </a:cubicBezTo>
                    <a:lnTo>
                      <a:pt x="51453" y="388527"/>
                    </a:lnTo>
                    <a:lnTo>
                      <a:pt x="107470" y="388527"/>
                    </a:lnTo>
                    <a:lnTo>
                      <a:pt x="107470" y="217995"/>
                    </a:lnTo>
                    <a:cubicBezTo>
                      <a:pt x="110759" y="224932"/>
                      <a:pt x="113832" y="231635"/>
                      <a:pt x="116564" y="237997"/>
                    </a:cubicBezTo>
                    <a:cubicBezTo>
                      <a:pt x="119295" y="244359"/>
                      <a:pt x="121559" y="250272"/>
                      <a:pt x="123501" y="255609"/>
                    </a:cubicBezTo>
                    <a:lnTo>
                      <a:pt x="158293" y="214724"/>
                    </a:lnTo>
                    <a:close/>
                    <a:moveTo>
                      <a:pt x="192260" y="92032"/>
                    </a:moveTo>
                    <a:lnTo>
                      <a:pt x="248277" y="92032"/>
                    </a:lnTo>
                    <a:lnTo>
                      <a:pt x="248277" y="72821"/>
                    </a:lnTo>
                    <a:lnTo>
                      <a:pt x="287131" y="72821"/>
                    </a:lnTo>
                    <a:lnTo>
                      <a:pt x="287131" y="92014"/>
                    </a:lnTo>
                    <a:lnTo>
                      <a:pt x="344730" y="92014"/>
                    </a:lnTo>
                    <a:lnTo>
                      <a:pt x="344730" y="72821"/>
                    </a:lnTo>
                    <a:lnTo>
                      <a:pt x="384842" y="72821"/>
                    </a:lnTo>
                    <a:lnTo>
                      <a:pt x="384842" y="24549"/>
                    </a:lnTo>
                    <a:lnTo>
                      <a:pt x="344730" y="24549"/>
                    </a:lnTo>
                    <a:lnTo>
                      <a:pt x="344730" y="0"/>
                    </a:lnTo>
                    <a:lnTo>
                      <a:pt x="287131" y="0"/>
                    </a:lnTo>
                    <a:lnTo>
                      <a:pt x="287131" y="24531"/>
                    </a:lnTo>
                    <a:lnTo>
                      <a:pt x="248277" y="24531"/>
                    </a:lnTo>
                    <a:lnTo>
                      <a:pt x="248277" y="0"/>
                    </a:lnTo>
                    <a:lnTo>
                      <a:pt x="192260" y="0"/>
                    </a:lnTo>
                    <a:lnTo>
                      <a:pt x="192260" y="24531"/>
                    </a:lnTo>
                    <a:lnTo>
                      <a:pt x="150907" y="24531"/>
                    </a:lnTo>
                    <a:lnTo>
                      <a:pt x="150907" y="72821"/>
                    </a:lnTo>
                    <a:lnTo>
                      <a:pt x="192260" y="72821"/>
                    </a:lnTo>
                    <a:lnTo>
                      <a:pt x="192260" y="92032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" name="任意多边形: 形状 12">
                <a:extLst>
                  <a:ext uri="{FF2B5EF4-FFF2-40B4-BE49-F238E27FC236}">
                    <a16:creationId xmlns:a16="http://schemas.microsoft.com/office/drawing/2014/main" id="{1C016A87-BDD4-1C42-3316-B7A035F0EEFB}"/>
                  </a:ext>
                </a:extLst>
              </p:cNvPr>
              <p:cNvSpPr/>
              <p:nvPr userDrawn="1"/>
            </p:nvSpPr>
            <p:spPr>
              <a:xfrm>
                <a:off x="3480148" y="3420876"/>
                <a:ext cx="396829" cy="390287"/>
              </a:xfrm>
              <a:custGeom>
                <a:avLst/>
                <a:gdLst>
                  <a:gd name="connsiteX0" fmla="*/ 340992 w 396829"/>
                  <a:gd name="connsiteY0" fmla="*/ 106823 h 390287"/>
                  <a:gd name="connsiteX1" fmla="*/ 330802 w 396829"/>
                  <a:gd name="connsiteY1" fmla="*/ 108530 h 390287"/>
                  <a:gd name="connsiteX2" fmla="*/ 221930 w 396829"/>
                  <a:gd name="connsiteY2" fmla="*/ 108530 h 390287"/>
                  <a:gd name="connsiteX3" fmla="*/ 221930 w 396829"/>
                  <a:gd name="connsiteY3" fmla="*/ 76253 h 390287"/>
                  <a:gd name="connsiteX4" fmla="*/ 308931 w 396829"/>
                  <a:gd name="connsiteY4" fmla="*/ 66962 h 390287"/>
                  <a:gd name="connsiteX5" fmla="*/ 388347 w 396829"/>
                  <a:gd name="connsiteY5" fmla="*/ 47355 h 390287"/>
                  <a:gd name="connsiteX6" fmla="*/ 347911 w 396829"/>
                  <a:gd name="connsiteY6" fmla="*/ 0 h 390287"/>
                  <a:gd name="connsiteX7" fmla="*/ 264307 w 396829"/>
                  <a:gd name="connsiteY7" fmla="*/ 19265 h 390287"/>
                  <a:gd name="connsiteX8" fmla="*/ 164386 w 396829"/>
                  <a:gd name="connsiteY8" fmla="*/ 27766 h 390287"/>
                  <a:gd name="connsiteX9" fmla="*/ 164386 w 396829"/>
                  <a:gd name="connsiteY9" fmla="*/ 123608 h 390287"/>
                  <a:gd name="connsiteX10" fmla="*/ 161780 w 396829"/>
                  <a:gd name="connsiteY10" fmla="*/ 198945 h 390287"/>
                  <a:gd name="connsiteX11" fmla="*/ 147960 w 396829"/>
                  <a:gd name="connsiteY11" fmla="*/ 281416 h 390287"/>
                  <a:gd name="connsiteX12" fmla="*/ 114209 w 396829"/>
                  <a:gd name="connsiteY12" fmla="*/ 356412 h 390287"/>
                  <a:gd name="connsiteX13" fmla="*/ 139926 w 396829"/>
                  <a:gd name="connsiteY13" fmla="*/ 371705 h 390287"/>
                  <a:gd name="connsiteX14" fmla="*/ 163146 w 396829"/>
                  <a:gd name="connsiteY14" fmla="*/ 390288 h 390287"/>
                  <a:gd name="connsiteX15" fmla="*/ 176283 w 396829"/>
                  <a:gd name="connsiteY15" fmla="*/ 368758 h 390287"/>
                  <a:gd name="connsiteX16" fmla="*/ 187264 w 396829"/>
                  <a:gd name="connsiteY16" fmla="*/ 345090 h 390287"/>
                  <a:gd name="connsiteX17" fmla="*/ 203456 w 396829"/>
                  <a:gd name="connsiteY17" fmla="*/ 366494 h 390287"/>
                  <a:gd name="connsiteX18" fmla="*/ 216593 w 396829"/>
                  <a:gd name="connsiteY18" fmla="*/ 387898 h 390287"/>
                  <a:gd name="connsiteX19" fmla="*/ 255340 w 396829"/>
                  <a:gd name="connsiteY19" fmla="*/ 364553 h 390287"/>
                  <a:gd name="connsiteX20" fmla="*/ 288767 w 396829"/>
                  <a:gd name="connsiteY20" fmla="*/ 336014 h 390287"/>
                  <a:gd name="connsiteX21" fmla="*/ 357759 w 396829"/>
                  <a:gd name="connsiteY21" fmla="*/ 389479 h 390287"/>
                  <a:gd name="connsiteX22" fmla="*/ 375425 w 396829"/>
                  <a:gd name="connsiteY22" fmla="*/ 362288 h 390287"/>
                  <a:gd name="connsiteX23" fmla="*/ 396830 w 396829"/>
                  <a:gd name="connsiteY23" fmla="*/ 338494 h 390287"/>
                  <a:gd name="connsiteX24" fmla="*/ 357526 w 396829"/>
                  <a:gd name="connsiteY24" fmla="*/ 316856 h 390287"/>
                  <a:gd name="connsiteX25" fmla="*/ 325914 w 396829"/>
                  <a:gd name="connsiteY25" fmla="*/ 287509 h 390287"/>
                  <a:gd name="connsiteX26" fmla="*/ 358766 w 396829"/>
                  <a:gd name="connsiteY26" fmla="*/ 212172 h 390287"/>
                  <a:gd name="connsiteX27" fmla="*/ 378139 w 396829"/>
                  <a:gd name="connsiteY27" fmla="*/ 117013 h 390287"/>
                  <a:gd name="connsiteX28" fmla="*/ 340992 w 396829"/>
                  <a:gd name="connsiteY28" fmla="*/ 106823 h 390287"/>
                  <a:gd name="connsiteX29" fmla="*/ 313693 w 396829"/>
                  <a:gd name="connsiteY29" fmla="*/ 161079 h 390287"/>
                  <a:gd name="connsiteX30" fmla="*/ 290474 w 396829"/>
                  <a:gd name="connsiteY30" fmla="*/ 230862 h 390287"/>
                  <a:gd name="connsiteX31" fmla="*/ 277445 w 396829"/>
                  <a:gd name="connsiteY31" fmla="*/ 197220 h 390287"/>
                  <a:gd name="connsiteX32" fmla="*/ 267596 w 396829"/>
                  <a:gd name="connsiteY32" fmla="*/ 161079 h 390287"/>
                  <a:gd name="connsiteX33" fmla="*/ 313693 w 396829"/>
                  <a:gd name="connsiteY33" fmla="*/ 161079 h 390287"/>
                  <a:gd name="connsiteX34" fmla="*/ 191343 w 396829"/>
                  <a:gd name="connsiteY34" fmla="*/ 334414 h 390287"/>
                  <a:gd name="connsiteX35" fmla="*/ 210950 w 396829"/>
                  <a:gd name="connsiteY35" fmla="*/ 259994 h 390287"/>
                  <a:gd name="connsiteX36" fmla="*/ 219900 w 396829"/>
                  <a:gd name="connsiteY36" fmla="*/ 184765 h 390287"/>
                  <a:gd name="connsiteX37" fmla="*/ 235301 w 396829"/>
                  <a:gd name="connsiteY37" fmla="*/ 238123 h 390287"/>
                  <a:gd name="connsiteX38" fmla="*/ 255358 w 396829"/>
                  <a:gd name="connsiteY38" fmla="*/ 285478 h 390287"/>
                  <a:gd name="connsiteX39" fmla="*/ 225794 w 396829"/>
                  <a:gd name="connsiteY39" fmla="*/ 313352 h 390287"/>
                  <a:gd name="connsiteX40" fmla="*/ 191343 w 396829"/>
                  <a:gd name="connsiteY40" fmla="*/ 334414 h 390287"/>
                  <a:gd name="connsiteX41" fmla="*/ 159965 w 396829"/>
                  <a:gd name="connsiteY41" fmla="*/ 207535 h 390287"/>
                  <a:gd name="connsiteX42" fmla="*/ 146486 w 396829"/>
                  <a:gd name="connsiteY42" fmla="*/ 185898 h 390287"/>
                  <a:gd name="connsiteX43" fmla="*/ 127005 w 396829"/>
                  <a:gd name="connsiteY43" fmla="*/ 155885 h 390287"/>
                  <a:gd name="connsiteX44" fmla="*/ 111370 w 396829"/>
                  <a:gd name="connsiteY44" fmla="*/ 133349 h 390287"/>
                  <a:gd name="connsiteX45" fmla="*/ 111370 w 396829"/>
                  <a:gd name="connsiteY45" fmla="*/ 129269 h 390287"/>
                  <a:gd name="connsiteX46" fmla="*/ 152147 w 396829"/>
                  <a:gd name="connsiteY46" fmla="*/ 129269 h 390287"/>
                  <a:gd name="connsiteX47" fmla="*/ 152147 w 396829"/>
                  <a:gd name="connsiteY47" fmla="*/ 74672 h 390287"/>
                  <a:gd name="connsiteX48" fmla="*/ 111370 w 396829"/>
                  <a:gd name="connsiteY48" fmla="*/ 74672 h 390287"/>
                  <a:gd name="connsiteX49" fmla="*/ 111370 w 396829"/>
                  <a:gd name="connsiteY49" fmla="*/ 0 h 390287"/>
                  <a:gd name="connsiteX50" fmla="*/ 56305 w 396829"/>
                  <a:gd name="connsiteY50" fmla="*/ 0 h 390287"/>
                  <a:gd name="connsiteX51" fmla="*/ 56305 w 396829"/>
                  <a:gd name="connsiteY51" fmla="*/ 74654 h 390287"/>
                  <a:gd name="connsiteX52" fmla="*/ 10657 w 396829"/>
                  <a:gd name="connsiteY52" fmla="*/ 74654 h 390287"/>
                  <a:gd name="connsiteX53" fmla="*/ 10657 w 396829"/>
                  <a:gd name="connsiteY53" fmla="*/ 129251 h 390287"/>
                  <a:gd name="connsiteX54" fmla="*/ 54723 w 396829"/>
                  <a:gd name="connsiteY54" fmla="*/ 129251 h 390287"/>
                  <a:gd name="connsiteX55" fmla="*/ 41011 w 396829"/>
                  <a:gd name="connsiteY55" fmla="*/ 177163 h 390287"/>
                  <a:gd name="connsiteX56" fmla="*/ 22428 w 396829"/>
                  <a:gd name="connsiteY56" fmla="*/ 222811 h 390287"/>
                  <a:gd name="connsiteX57" fmla="*/ 0 w 396829"/>
                  <a:gd name="connsiteY57" fmla="*/ 258503 h 390287"/>
                  <a:gd name="connsiteX58" fmla="*/ 14054 w 396829"/>
                  <a:gd name="connsiteY58" fmla="*/ 288515 h 390287"/>
                  <a:gd name="connsiteX59" fmla="*/ 25376 w 396829"/>
                  <a:gd name="connsiteY59" fmla="*/ 318869 h 390287"/>
                  <a:gd name="connsiteX60" fmla="*/ 41694 w 396829"/>
                  <a:gd name="connsiteY60" fmla="*/ 286125 h 390287"/>
                  <a:gd name="connsiteX61" fmla="*/ 56305 w 396829"/>
                  <a:gd name="connsiteY61" fmla="*/ 245455 h 390287"/>
                  <a:gd name="connsiteX62" fmla="*/ 56305 w 396829"/>
                  <a:gd name="connsiteY62" fmla="*/ 387395 h 390287"/>
                  <a:gd name="connsiteX63" fmla="*/ 111370 w 396829"/>
                  <a:gd name="connsiteY63" fmla="*/ 387395 h 390287"/>
                  <a:gd name="connsiteX64" fmla="*/ 111370 w 396829"/>
                  <a:gd name="connsiteY64" fmla="*/ 208739 h 390287"/>
                  <a:gd name="connsiteX65" fmla="*/ 119744 w 396829"/>
                  <a:gd name="connsiteY65" fmla="*/ 231402 h 390287"/>
                  <a:gd name="connsiteX66" fmla="*/ 126088 w 396829"/>
                  <a:gd name="connsiteY66" fmla="*/ 251224 h 390287"/>
                  <a:gd name="connsiteX67" fmla="*/ 159965 w 396829"/>
                  <a:gd name="connsiteY67" fmla="*/ 207535 h 390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396829" h="390287">
                    <a:moveTo>
                      <a:pt x="340992" y="106823"/>
                    </a:moveTo>
                    <a:lnTo>
                      <a:pt x="330802" y="108530"/>
                    </a:lnTo>
                    <a:lnTo>
                      <a:pt x="221930" y="108530"/>
                    </a:lnTo>
                    <a:lnTo>
                      <a:pt x="221930" y="76253"/>
                    </a:lnTo>
                    <a:cubicBezTo>
                      <a:pt x="251152" y="74672"/>
                      <a:pt x="280158" y="71617"/>
                      <a:pt x="308931" y="66962"/>
                    </a:cubicBezTo>
                    <a:cubicBezTo>
                      <a:pt x="337703" y="62433"/>
                      <a:pt x="364103" y="55856"/>
                      <a:pt x="388347" y="47355"/>
                    </a:cubicBezTo>
                    <a:lnTo>
                      <a:pt x="347911" y="0"/>
                    </a:lnTo>
                    <a:cubicBezTo>
                      <a:pt x="324692" y="8267"/>
                      <a:pt x="296818" y="14719"/>
                      <a:pt x="264307" y="19265"/>
                    </a:cubicBezTo>
                    <a:cubicBezTo>
                      <a:pt x="231797" y="23686"/>
                      <a:pt x="198496" y="26508"/>
                      <a:pt x="164386" y="27766"/>
                    </a:cubicBezTo>
                    <a:lnTo>
                      <a:pt x="164386" y="123608"/>
                    </a:lnTo>
                    <a:cubicBezTo>
                      <a:pt x="164619" y="146270"/>
                      <a:pt x="163703" y="171413"/>
                      <a:pt x="161780" y="198945"/>
                    </a:cubicBezTo>
                    <a:cubicBezTo>
                      <a:pt x="159749" y="226477"/>
                      <a:pt x="155094" y="253884"/>
                      <a:pt x="147960" y="281416"/>
                    </a:cubicBezTo>
                    <a:cubicBezTo>
                      <a:pt x="140717" y="308823"/>
                      <a:pt x="129503" y="333875"/>
                      <a:pt x="114209" y="356412"/>
                    </a:cubicBezTo>
                    <a:cubicBezTo>
                      <a:pt x="121577" y="359700"/>
                      <a:pt x="130060" y="364786"/>
                      <a:pt x="139926" y="371705"/>
                    </a:cubicBezTo>
                    <a:cubicBezTo>
                      <a:pt x="149793" y="378624"/>
                      <a:pt x="157485" y="384843"/>
                      <a:pt x="163146" y="390288"/>
                    </a:cubicBezTo>
                    <a:cubicBezTo>
                      <a:pt x="167908" y="383603"/>
                      <a:pt x="172203" y="376360"/>
                      <a:pt x="176283" y="368758"/>
                    </a:cubicBezTo>
                    <a:cubicBezTo>
                      <a:pt x="180362" y="361156"/>
                      <a:pt x="183993" y="353231"/>
                      <a:pt x="187264" y="345090"/>
                    </a:cubicBezTo>
                    <a:cubicBezTo>
                      <a:pt x="192709" y="351433"/>
                      <a:pt x="198136" y="358568"/>
                      <a:pt x="203456" y="366494"/>
                    </a:cubicBezTo>
                    <a:cubicBezTo>
                      <a:pt x="208775" y="374311"/>
                      <a:pt x="213196" y="381446"/>
                      <a:pt x="216593" y="387898"/>
                    </a:cubicBezTo>
                    <a:cubicBezTo>
                      <a:pt x="230413" y="380871"/>
                      <a:pt x="243335" y="373179"/>
                      <a:pt x="255340" y="364553"/>
                    </a:cubicBezTo>
                    <a:cubicBezTo>
                      <a:pt x="267237" y="355944"/>
                      <a:pt x="278451" y="346419"/>
                      <a:pt x="288767" y="336014"/>
                    </a:cubicBezTo>
                    <a:cubicBezTo>
                      <a:pt x="307116" y="357759"/>
                      <a:pt x="329993" y="375551"/>
                      <a:pt x="357759" y="389479"/>
                    </a:cubicBezTo>
                    <a:cubicBezTo>
                      <a:pt x="362073" y="381105"/>
                      <a:pt x="367949" y="372029"/>
                      <a:pt x="375425" y="362288"/>
                    </a:cubicBezTo>
                    <a:cubicBezTo>
                      <a:pt x="382902" y="352548"/>
                      <a:pt x="390036" y="344622"/>
                      <a:pt x="396830" y="338494"/>
                    </a:cubicBezTo>
                    <a:cubicBezTo>
                      <a:pt x="382434" y="332599"/>
                      <a:pt x="369297" y="325357"/>
                      <a:pt x="357526" y="316856"/>
                    </a:cubicBezTo>
                    <a:cubicBezTo>
                      <a:pt x="345862" y="308356"/>
                      <a:pt x="335205" y="298507"/>
                      <a:pt x="325914" y="287509"/>
                    </a:cubicBezTo>
                    <a:cubicBezTo>
                      <a:pt x="339177" y="265530"/>
                      <a:pt x="350050" y="240495"/>
                      <a:pt x="358766" y="212172"/>
                    </a:cubicBezTo>
                    <a:cubicBezTo>
                      <a:pt x="367374" y="183957"/>
                      <a:pt x="373826" y="152237"/>
                      <a:pt x="378139" y="117013"/>
                    </a:cubicBezTo>
                    <a:lnTo>
                      <a:pt x="340992" y="106823"/>
                    </a:lnTo>
                    <a:close/>
                    <a:moveTo>
                      <a:pt x="313693" y="161079"/>
                    </a:moveTo>
                    <a:cubicBezTo>
                      <a:pt x="307924" y="186347"/>
                      <a:pt x="300215" y="209566"/>
                      <a:pt x="290474" y="230862"/>
                    </a:cubicBezTo>
                    <a:cubicBezTo>
                      <a:pt x="285604" y="219990"/>
                      <a:pt x="281183" y="208775"/>
                      <a:pt x="277445" y="197220"/>
                    </a:cubicBezTo>
                    <a:cubicBezTo>
                      <a:pt x="273707" y="185556"/>
                      <a:pt x="270418" y="173551"/>
                      <a:pt x="267596" y="161079"/>
                    </a:cubicBezTo>
                    <a:lnTo>
                      <a:pt x="313693" y="161079"/>
                    </a:lnTo>
                    <a:close/>
                    <a:moveTo>
                      <a:pt x="191343" y="334414"/>
                    </a:moveTo>
                    <a:cubicBezTo>
                      <a:pt x="199951" y="310620"/>
                      <a:pt x="206529" y="285927"/>
                      <a:pt x="210950" y="259994"/>
                    </a:cubicBezTo>
                    <a:cubicBezTo>
                      <a:pt x="215371" y="234169"/>
                      <a:pt x="218318" y="209135"/>
                      <a:pt x="219900" y="184765"/>
                    </a:cubicBezTo>
                    <a:cubicBezTo>
                      <a:pt x="224321" y="203564"/>
                      <a:pt x="229533" y="221355"/>
                      <a:pt x="235301" y="238123"/>
                    </a:cubicBezTo>
                    <a:cubicBezTo>
                      <a:pt x="241196" y="254998"/>
                      <a:pt x="247881" y="270741"/>
                      <a:pt x="255358" y="285478"/>
                    </a:cubicBezTo>
                    <a:cubicBezTo>
                      <a:pt x="246408" y="295901"/>
                      <a:pt x="236559" y="305193"/>
                      <a:pt x="225794" y="313352"/>
                    </a:cubicBezTo>
                    <a:cubicBezTo>
                      <a:pt x="215029" y="321493"/>
                      <a:pt x="203582" y="328520"/>
                      <a:pt x="191343" y="334414"/>
                    </a:cubicBezTo>
                    <a:close/>
                    <a:moveTo>
                      <a:pt x="159965" y="207535"/>
                    </a:moveTo>
                    <a:cubicBezTo>
                      <a:pt x="157359" y="203114"/>
                      <a:pt x="152830" y="195872"/>
                      <a:pt x="146486" y="185898"/>
                    </a:cubicBezTo>
                    <a:cubicBezTo>
                      <a:pt x="140142" y="175923"/>
                      <a:pt x="133690" y="165967"/>
                      <a:pt x="127005" y="155885"/>
                    </a:cubicBezTo>
                    <a:cubicBezTo>
                      <a:pt x="120320" y="145803"/>
                      <a:pt x="115108" y="138327"/>
                      <a:pt x="111370" y="133349"/>
                    </a:cubicBezTo>
                    <a:lnTo>
                      <a:pt x="111370" y="129269"/>
                    </a:lnTo>
                    <a:lnTo>
                      <a:pt x="152147" y="129269"/>
                    </a:lnTo>
                    <a:lnTo>
                      <a:pt x="152147" y="74672"/>
                    </a:lnTo>
                    <a:lnTo>
                      <a:pt x="111370" y="74672"/>
                    </a:lnTo>
                    <a:lnTo>
                      <a:pt x="111370" y="0"/>
                    </a:lnTo>
                    <a:lnTo>
                      <a:pt x="56305" y="0"/>
                    </a:lnTo>
                    <a:lnTo>
                      <a:pt x="56305" y="74654"/>
                    </a:lnTo>
                    <a:lnTo>
                      <a:pt x="10657" y="74654"/>
                    </a:lnTo>
                    <a:lnTo>
                      <a:pt x="10657" y="129251"/>
                    </a:lnTo>
                    <a:lnTo>
                      <a:pt x="54723" y="129251"/>
                    </a:lnTo>
                    <a:cubicBezTo>
                      <a:pt x="50985" y="144994"/>
                      <a:pt x="46456" y="160971"/>
                      <a:pt x="41011" y="177163"/>
                    </a:cubicBezTo>
                    <a:cubicBezTo>
                      <a:pt x="35566" y="193482"/>
                      <a:pt x="29348" y="208650"/>
                      <a:pt x="22428" y="222811"/>
                    </a:cubicBezTo>
                    <a:cubicBezTo>
                      <a:pt x="15509" y="237081"/>
                      <a:pt x="8033" y="248978"/>
                      <a:pt x="0" y="258503"/>
                    </a:cubicBezTo>
                    <a:cubicBezTo>
                      <a:pt x="4529" y="267003"/>
                      <a:pt x="9183" y="276959"/>
                      <a:pt x="14054" y="288515"/>
                    </a:cubicBezTo>
                    <a:cubicBezTo>
                      <a:pt x="18924" y="300179"/>
                      <a:pt x="22662" y="310261"/>
                      <a:pt x="25376" y="318869"/>
                    </a:cubicBezTo>
                    <a:cubicBezTo>
                      <a:pt x="31037" y="309578"/>
                      <a:pt x="36482" y="298705"/>
                      <a:pt x="41694" y="286125"/>
                    </a:cubicBezTo>
                    <a:cubicBezTo>
                      <a:pt x="47014" y="273671"/>
                      <a:pt x="51776" y="260066"/>
                      <a:pt x="56305" y="245455"/>
                    </a:cubicBezTo>
                    <a:lnTo>
                      <a:pt x="56305" y="387395"/>
                    </a:lnTo>
                    <a:lnTo>
                      <a:pt x="111370" y="387395"/>
                    </a:lnTo>
                    <a:lnTo>
                      <a:pt x="111370" y="208739"/>
                    </a:lnTo>
                    <a:cubicBezTo>
                      <a:pt x="114425" y="216557"/>
                      <a:pt x="117264" y="224141"/>
                      <a:pt x="119744" y="231402"/>
                    </a:cubicBezTo>
                    <a:cubicBezTo>
                      <a:pt x="122350" y="238644"/>
                      <a:pt x="124381" y="245222"/>
                      <a:pt x="126088" y="251224"/>
                    </a:cubicBezTo>
                    <a:lnTo>
                      <a:pt x="159965" y="20753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14" name="组合 13">
                <a:extLst>
                  <a:ext uri="{FF2B5EF4-FFF2-40B4-BE49-F238E27FC236}">
                    <a16:creationId xmlns:a16="http://schemas.microsoft.com/office/drawing/2014/main" id="{FFDEDDD6-5E44-BA98-3A8F-6302E2250D16}"/>
                  </a:ext>
                </a:extLst>
              </p:cNvPr>
              <p:cNvGrpSpPr/>
              <p:nvPr userDrawn="1"/>
            </p:nvGrpSpPr>
            <p:grpSpPr>
              <a:xfrm>
                <a:off x="2038610" y="3870398"/>
                <a:ext cx="413489" cy="89750"/>
                <a:chOff x="8686551" y="964247"/>
                <a:chExt cx="413489" cy="89750"/>
              </a:xfrm>
            </p:grpSpPr>
            <p:sp>
              <p:nvSpPr>
                <p:cNvPr id="33" name="任意多边形: 形状 32">
                  <a:extLst>
                    <a:ext uri="{FF2B5EF4-FFF2-40B4-BE49-F238E27FC236}">
                      <a16:creationId xmlns:a16="http://schemas.microsoft.com/office/drawing/2014/main" id="{2D727A78-EF4B-5F83-27D0-4AD30A854A43}"/>
                    </a:ext>
                  </a:extLst>
                </p:cNvPr>
                <p:cNvSpPr/>
                <p:nvPr/>
              </p:nvSpPr>
              <p:spPr>
                <a:xfrm>
                  <a:off x="868655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" name="任意多边形: 形状 33">
                  <a:extLst>
                    <a:ext uri="{FF2B5EF4-FFF2-40B4-BE49-F238E27FC236}">
                      <a16:creationId xmlns:a16="http://schemas.microsoft.com/office/drawing/2014/main" id="{D8312688-AD36-4859-1464-05EE093E5ED5}"/>
                    </a:ext>
                  </a:extLst>
                </p:cNvPr>
                <p:cNvSpPr/>
                <p:nvPr/>
              </p:nvSpPr>
              <p:spPr>
                <a:xfrm>
                  <a:off x="881068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" name="任意多边形: 形状 34">
                  <a:extLst>
                    <a:ext uri="{FF2B5EF4-FFF2-40B4-BE49-F238E27FC236}">
                      <a16:creationId xmlns:a16="http://schemas.microsoft.com/office/drawing/2014/main" id="{5CEBDC48-9E45-99AF-B97F-B59AC451A954}"/>
                    </a:ext>
                  </a:extLst>
                </p:cNvPr>
                <p:cNvSpPr/>
                <p:nvPr/>
              </p:nvSpPr>
              <p:spPr>
                <a:xfrm>
                  <a:off x="8947228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7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7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" name="任意多边形: 形状 35">
                  <a:extLst>
                    <a:ext uri="{FF2B5EF4-FFF2-40B4-BE49-F238E27FC236}">
                      <a16:creationId xmlns:a16="http://schemas.microsoft.com/office/drawing/2014/main" id="{BF4A00DA-5CEF-5570-193C-250CC047DF05}"/>
                    </a:ext>
                  </a:extLst>
                </p:cNvPr>
                <p:cNvSpPr/>
                <p:nvPr/>
              </p:nvSpPr>
              <p:spPr>
                <a:xfrm>
                  <a:off x="9078816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8" y="22482"/>
                        <a:pt x="16138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20" y="1132"/>
                        <a:pt x="13640" y="0"/>
                        <a:pt x="10675" y="0"/>
                      </a:cubicBezTo>
                      <a:cubicBezTo>
                        <a:pt x="7692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5" name="组合 14">
                <a:extLst>
                  <a:ext uri="{FF2B5EF4-FFF2-40B4-BE49-F238E27FC236}">
                    <a16:creationId xmlns:a16="http://schemas.microsoft.com/office/drawing/2014/main" id="{B7DD8678-13EA-F72A-D083-27B9CF906129}"/>
                  </a:ext>
                </a:extLst>
              </p:cNvPr>
              <p:cNvGrpSpPr/>
              <p:nvPr userDrawn="1"/>
            </p:nvGrpSpPr>
            <p:grpSpPr>
              <a:xfrm>
                <a:off x="2487485" y="3830214"/>
                <a:ext cx="173892" cy="129934"/>
                <a:chOff x="9130663" y="924063"/>
                <a:chExt cx="173892" cy="129934"/>
              </a:xfrm>
            </p:grpSpPr>
            <p:sp>
              <p:nvSpPr>
                <p:cNvPr id="31" name="任意多边形: 形状 30">
                  <a:extLst>
                    <a:ext uri="{FF2B5EF4-FFF2-40B4-BE49-F238E27FC236}">
                      <a16:creationId xmlns:a16="http://schemas.microsoft.com/office/drawing/2014/main" id="{BD14739B-AE93-27AC-8F6B-8E4874CBBADB}"/>
                    </a:ext>
                  </a:extLst>
                </p:cNvPr>
                <p:cNvSpPr/>
                <p:nvPr/>
              </p:nvSpPr>
              <p:spPr>
                <a:xfrm>
                  <a:off x="9130663" y="933588"/>
                  <a:ext cx="76343" cy="120409"/>
                </a:xfrm>
                <a:custGeom>
                  <a:avLst/>
                  <a:gdLst>
                    <a:gd name="connsiteX0" fmla="*/ 37614 w 76343"/>
                    <a:gd name="connsiteY0" fmla="*/ 120409 h 120409"/>
                    <a:gd name="connsiteX1" fmla="*/ 56610 w 76343"/>
                    <a:gd name="connsiteY1" fmla="*/ 115575 h 120409"/>
                    <a:gd name="connsiteX2" fmla="*/ 70754 w 76343"/>
                    <a:gd name="connsiteY2" fmla="*/ 101791 h 120409"/>
                    <a:gd name="connsiteX3" fmla="*/ 76343 w 76343"/>
                    <a:gd name="connsiteY3" fmla="*/ 79704 h 120409"/>
                    <a:gd name="connsiteX4" fmla="*/ 65920 w 76343"/>
                    <a:gd name="connsiteY4" fmla="*/ 51147 h 120409"/>
                    <a:gd name="connsiteX5" fmla="*/ 40723 w 76343"/>
                    <a:gd name="connsiteY5" fmla="*/ 42089 h 120409"/>
                    <a:gd name="connsiteX6" fmla="*/ 31163 w 76343"/>
                    <a:gd name="connsiteY6" fmla="*/ 43455 h 120409"/>
                    <a:gd name="connsiteX7" fmla="*/ 23093 w 76343"/>
                    <a:gd name="connsiteY7" fmla="*/ 46798 h 120409"/>
                    <a:gd name="connsiteX8" fmla="*/ 26077 w 76343"/>
                    <a:gd name="connsiteY8" fmla="*/ 12544 h 120409"/>
                    <a:gd name="connsiteX9" fmla="*/ 70754 w 76343"/>
                    <a:gd name="connsiteY9" fmla="*/ 12544 h 120409"/>
                    <a:gd name="connsiteX10" fmla="*/ 70754 w 76343"/>
                    <a:gd name="connsiteY10" fmla="*/ 0 h 120409"/>
                    <a:gd name="connsiteX11" fmla="*/ 13155 w 76343"/>
                    <a:gd name="connsiteY11" fmla="*/ 0 h 120409"/>
                    <a:gd name="connsiteX12" fmla="*/ 9435 w 76343"/>
                    <a:gd name="connsiteY12" fmla="*/ 55352 h 120409"/>
                    <a:gd name="connsiteX13" fmla="*/ 17378 w 76343"/>
                    <a:gd name="connsiteY13" fmla="*/ 60187 h 120409"/>
                    <a:gd name="connsiteX14" fmla="*/ 26688 w 76343"/>
                    <a:gd name="connsiteY14" fmla="*/ 54975 h 120409"/>
                    <a:gd name="connsiteX15" fmla="*/ 36985 w 76343"/>
                    <a:gd name="connsiteY15" fmla="*/ 53232 h 120409"/>
                    <a:gd name="connsiteX16" fmla="*/ 54867 w 76343"/>
                    <a:gd name="connsiteY16" fmla="*/ 60312 h 120409"/>
                    <a:gd name="connsiteX17" fmla="*/ 61570 w 76343"/>
                    <a:gd name="connsiteY17" fmla="*/ 80171 h 120409"/>
                    <a:gd name="connsiteX18" fmla="*/ 54130 w 76343"/>
                    <a:gd name="connsiteY18" fmla="*/ 100659 h 120409"/>
                    <a:gd name="connsiteX19" fmla="*/ 36374 w 76343"/>
                    <a:gd name="connsiteY19" fmla="*/ 108099 h 120409"/>
                    <a:gd name="connsiteX20" fmla="*/ 19247 w 76343"/>
                    <a:gd name="connsiteY20" fmla="*/ 104127 h 120409"/>
                    <a:gd name="connsiteX21" fmla="*/ 7332 w 76343"/>
                    <a:gd name="connsiteY21" fmla="*/ 95069 h 120409"/>
                    <a:gd name="connsiteX22" fmla="*/ 0 w 76343"/>
                    <a:gd name="connsiteY22" fmla="*/ 104756 h 120409"/>
                    <a:gd name="connsiteX23" fmla="*/ 14898 w 76343"/>
                    <a:gd name="connsiteY23" fmla="*/ 115557 h 120409"/>
                    <a:gd name="connsiteX24" fmla="*/ 37614 w 76343"/>
                    <a:gd name="connsiteY24" fmla="*/ 120409 h 1204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76343" h="120409">
                      <a:moveTo>
                        <a:pt x="37614" y="120409"/>
                      </a:moveTo>
                      <a:cubicBezTo>
                        <a:pt x="44444" y="120409"/>
                        <a:pt x="50770" y="118792"/>
                        <a:pt x="56610" y="115575"/>
                      </a:cubicBezTo>
                      <a:cubicBezTo>
                        <a:pt x="62451" y="112466"/>
                        <a:pt x="67160" y="107883"/>
                        <a:pt x="70754" y="101791"/>
                      </a:cubicBezTo>
                      <a:cubicBezTo>
                        <a:pt x="74348" y="95824"/>
                        <a:pt x="76217" y="88384"/>
                        <a:pt x="76343" y="79704"/>
                      </a:cubicBezTo>
                      <a:cubicBezTo>
                        <a:pt x="76091" y="66800"/>
                        <a:pt x="72623" y="57239"/>
                        <a:pt x="65920" y="51147"/>
                      </a:cubicBezTo>
                      <a:cubicBezTo>
                        <a:pt x="59216" y="45055"/>
                        <a:pt x="50770" y="42089"/>
                        <a:pt x="40723" y="42089"/>
                      </a:cubicBezTo>
                      <a:cubicBezTo>
                        <a:pt x="37255" y="42215"/>
                        <a:pt x="34020" y="42593"/>
                        <a:pt x="31163" y="43455"/>
                      </a:cubicBezTo>
                      <a:cubicBezTo>
                        <a:pt x="28431" y="44192"/>
                        <a:pt x="25699" y="45324"/>
                        <a:pt x="23093" y="46798"/>
                      </a:cubicBezTo>
                      <a:lnTo>
                        <a:pt x="26077" y="12544"/>
                      </a:lnTo>
                      <a:lnTo>
                        <a:pt x="70754" y="12544"/>
                      </a:lnTo>
                      <a:lnTo>
                        <a:pt x="70754" y="0"/>
                      </a:lnTo>
                      <a:lnTo>
                        <a:pt x="13155" y="0"/>
                      </a:lnTo>
                      <a:lnTo>
                        <a:pt x="9435" y="55352"/>
                      </a:lnTo>
                      <a:lnTo>
                        <a:pt x="17378" y="60187"/>
                      </a:lnTo>
                      <a:cubicBezTo>
                        <a:pt x="20613" y="57958"/>
                        <a:pt x="23704" y="56215"/>
                        <a:pt x="26688" y="54975"/>
                      </a:cubicBezTo>
                      <a:cubicBezTo>
                        <a:pt x="29797" y="53861"/>
                        <a:pt x="33140" y="53232"/>
                        <a:pt x="36985" y="53232"/>
                      </a:cubicBezTo>
                      <a:cubicBezTo>
                        <a:pt x="44551" y="53358"/>
                        <a:pt x="50518" y="55712"/>
                        <a:pt x="54867" y="60312"/>
                      </a:cubicBezTo>
                      <a:cubicBezTo>
                        <a:pt x="59216" y="65021"/>
                        <a:pt x="61445" y="71617"/>
                        <a:pt x="61570" y="80171"/>
                      </a:cubicBezTo>
                      <a:cubicBezTo>
                        <a:pt x="61319" y="88851"/>
                        <a:pt x="58839" y="95681"/>
                        <a:pt x="54130" y="100659"/>
                      </a:cubicBezTo>
                      <a:cubicBezTo>
                        <a:pt x="49422" y="105493"/>
                        <a:pt x="43455" y="108099"/>
                        <a:pt x="36374" y="108099"/>
                      </a:cubicBezTo>
                      <a:cubicBezTo>
                        <a:pt x="29545" y="107973"/>
                        <a:pt x="23830" y="106607"/>
                        <a:pt x="19247" y="104127"/>
                      </a:cubicBezTo>
                      <a:cubicBezTo>
                        <a:pt x="14647" y="101647"/>
                        <a:pt x="10675" y="98538"/>
                        <a:pt x="7332" y="95069"/>
                      </a:cubicBezTo>
                      <a:lnTo>
                        <a:pt x="0" y="104756"/>
                      </a:lnTo>
                      <a:cubicBezTo>
                        <a:pt x="3972" y="108854"/>
                        <a:pt x="8932" y="112448"/>
                        <a:pt x="14898" y="115557"/>
                      </a:cubicBezTo>
                      <a:cubicBezTo>
                        <a:pt x="20991" y="118666"/>
                        <a:pt x="28557" y="120284"/>
                        <a:pt x="37614" y="120409"/>
                      </a:cubicBez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" name="任意多边形: 形状 31">
                  <a:extLst>
                    <a:ext uri="{FF2B5EF4-FFF2-40B4-BE49-F238E27FC236}">
                      <a16:creationId xmlns:a16="http://schemas.microsoft.com/office/drawing/2014/main" id="{17E8D5E6-EB10-8395-9D09-57FC8601C6DF}"/>
                    </a:ext>
                  </a:extLst>
                </p:cNvPr>
                <p:cNvSpPr/>
                <p:nvPr/>
              </p:nvSpPr>
              <p:spPr>
                <a:xfrm>
                  <a:off x="9239624" y="924063"/>
                  <a:ext cx="64931" cy="126897"/>
                </a:xfrm>
                <a:custGeom>
                  <a:avLst/>
                  <a:gdLst>
                    <a:gd name="connsiteX0" fmla="*/ 18 w 64931"/>
                    <a:gd name="connsiteY0" fmla="*/ 118289 h 118288"/>
                    <a:gd name="connsiteX1" fmla="*/ 64931 w 64931"/>
                    <a:gd name="connsiteY1" fmla="*/ 118289 h 118288"/>
                    <a:gd name="connsiteX2" fmla="*/ 64931 w 64931"/>
                    <a:gd name="connsiteY2" fmla="*/ 105996 h 118288"/>
                    <a:gd name="connsiteX3" fmla="*/ 41227 w 64931"/>
                    <a:gd name="connsiteY3" fmla="*/ 105996 h 118288"/>
                    <a:gd name="connsiteX4" fmla="*/ 41227 w 64931"/>
                    <a:gd name="connsiteY4" fmla="*/ 0 h 118288"/>
                    <a:gd name="connsiteX5" fmla="*/ 29923 w 64931"/>
                    <a:gd name="connsiteY5" fmla="*/ 0 h 118288"/>
                    <a:gd name="connsiteX6" fmla="*/ 19122 w 64931"/>
                    <a:gd name="connsiteY6" fmla="*/ 4834 h 118288"/>
                    <a:gd name="connsiteX7" fmla="*/ 5337 w 64931"/>
                    <a:gd name="connsiteY7" fmla="*/ 8429 h 118288"/>
                    <a:gd name="connsiteX8" fmla="*/ 5337 w 64931"/>
                    <a:gd name="connsiteY8" fmla="*/ 17738 h 118288"/>
                    <a:gd name="connsiteX9" fmla="*/ 26310 w 64931"/>
                    <a:gd name="connsiteY9" fmla="*/ 17738 h 118288"/>
                    <a:gd name="connsiteX10" fmla="*/ 26310 w 64931"/>
                    <a:gd name="connsiteY10" fmla="*/ 105996 h 118288"/>
                    <a:gd name="connsiteX11" fmla="*/ 0 w 64931"/>
                    <a:gd name="connsiteY11" fmla="*/ 105996 h 118288"/>
                    <a:gd name="connsiteX12" fmla="*/ 0 w 64931"/>
                    <a:gd name="connsiteY12" fmla="*/ 118289 h 1182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64931" h="118288">
                      <a:moveTo>
                        <a:pt x="18" y="118289"/>
                      </a:moveTo>
                      <a:lnTo>
                        <a:pt x="64931" y="118289"/>
                      </a:lnTo>
                      <a:lnTo>
                        <a:pt x="64931" y="105996"/>
                      </a:lnTo>
                      <a:lnTo>
                        <a:pt x="41227" y="105996"/>
                      </a:lnTo>
                      <a:lnTo>
                        <a:pt x="41227" y="0"/>
                      </a:lnTo>
                      <a:lnTo>
                        <a:pt x="29923" y="0"/>
                      </a:lnTo>
                      <a:cubicBezTo>
                        <a:pt x="26688" y="1869"/>
                        <a:pt x="23093" y="3469"/>
                        <a:pt x="19122" y="4834"/>
                      </a:cubicBezTo>
                      <a:cubicBezTo>
                        <a:pt x="15150" y="6200"/>
                        <a:pt x="10549" y="7440"/>
                        <a:pt x="5337" y="8429"/>
                      </a:cubicBezTo>
                      <a:lnTo>
                        <a:pt x="5337" y="17738"/>
                      </a:lnTo>
                      <a:lnTo>
                        <a:pt x="26310" y="17738"/>
                      </a:lnTo>
                      <a:lnTo>
                        <a:pt x="26310" y="105996"/>
                      </a:lnTo>
                      <a:lnTo>
                        <a:pt x="0" y="105996"/>
                      </a:lnTo>
                      <a:lnTo>
                        <a:pt x="0" y="118289"/>
                      </a:ln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6" name="组合 15">
                <a:extLst>
                  <a:ext uri="{FF2B5EF4-FFF2-40B4-BE49-F238E27FC236}">
                    <a16:creationId xmlns:a16="http://schemas.microsoft.com/office/drawing/2014/main" id="{29CA6F38-2E68-8F40-EE35-E5EE46CB7707}"/>
                  </a:ext>
                </a:extLst>
              </p:cNvPr>
              <p:cNvGrpSpPr/>
              <p:nvPr userDrawn="1"/>
            </p:nvGrpSpPr>
            <p:grpSpPr>
              <a:xfrm>
                <a:off x="2698897" y="3829531"/>
                <a:ext cx="804243" cy="165482"/>
                <a:chOff x="9323023" y="923380"/>
                <a:chExt cx="804243" cy="165482"/>
              </a:xfrm>
            </p:grpSpPr>
            <p:sp>
              <p:nvSpPr>
                <p:cNvPr id="23" name="任意多边形: 形状 22">
                  <a:extLst>
                    <a:ext uri="{FF2B5EF4-FFF2-40B4-BE49-F238E27FC236}">
                      <a16:creationId xmlns:a16="http://schemas.microsoft.com/office/drawing/2014/main" id="{C8910E4C-545E-B2B4-8952-DE2A9E9F4B28}"/>
                    </a:ext>
                  </a:extLst>
                </p:cNvPr>
                <p:cNvSpPr/>
                <p:nvPr/>
              </p:nvSpPr>
              <p:spPr>
                <a:xfrm>
                  <a:off x="9323023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1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12" y="76631"/>
                        <a:pt x="43455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" name="任意多边形: 形状 23">
                  <a:extLst>
                    <a:ext uri="{FF2B5EF4-FFF2-40B4-BE49-F238E27FC236}">
                      <a16:creationId xmlns:a16="http://schemas.microsoft.com/office/drawing/2014/main" id="{C6C4CFDB-CDEA-CE4C-17EA-0CC7AE0EE6E2}"/>
                    </a:ext>
                  </a:extLst>
                </p:cNvPr>
                <p:cNvSpPr/>
                <p:nvPr/>
              </p:nvSpPr>
              <p:spPr>
                <a:xfrm>
                  <a:off x="9429477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0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30" y="76631"/>
                        <a:pt x="43437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" name="任意多边形: 形状 24">
                  <a:extLst>
                    <a:ext uri="{FF2B5EF4-FFF2-40B4-BE49-F238E27FC236}">
                      <a16:creationId xmlns:a16="http://schemas.microsoft.com/office/drawing/2014/main" id="{037E21AA-4DE2-74E8-2B9D-5DBC614DD1D1}"/>
                    </a:ext>
                  </a:extLst>
                </p:cNvPr>
                <p:cNvSpPr/>
                <p:nvPr/>
              </p:nvSpPr>
              <p:spPr>
                <a:xfrm>
                  <a:off x="9527744" y="939788"/>
                  <a:ext cx="54256" cy="114209"/>
                </a:xfrm>
                <a:custGeom>
                  <a:avLst/>
                  <a:gdLst>
                    <a:gd name="connsiteX0" fmla="*/ 38118 w 54256"/>
                    <a:gd name="connsiteY0" fmla="*/ 114209 h 114209"/>
                    <a:gd name="connsiteX1" fmla="*/ 46313 w 54256"/>
                    <a:gd name="connsiteY1" fmla="*/ 113221 h 114209"/>
                    <a:gd name="connsiteX2" fmla="*/ 54256 w 54256"/>
                    <a:gd name="connsiteY2" fmla="*/ 110992 h 114209"/>
                    <a:gd name="connsiteX3" fmla="*/ 51273 w 54256"/>
                    <a:gd name="connsiteY3" fmla="*/ 100066 h 114209"/>
                    <a:gd name="connsiteX4" fmla="*/ 46438 w 54256"/>
                    <a:gd name="connsiteY4" fmla="*/ 101557 h 114209"/>
                    <a:gd name="connsiteX5" fmla="*/ 41352 w 54256"/>
                    <a:gd name="connsiteY5" fmla="*/ 102294 h 114209"/>
                    <a:gd name="connsiteX6" fmla="*/ 30803 w 54256"/>
                    <a:gd name="connsiteY6" fmla="*/ 97819 h 114209"/>
                    <a:gd name="connsiteX7" fmla="*/ 27820 w 54256"/>
                    <a:gd name="connsiteY7" fmla="*/ 85275 h 114209"/>
                    <a:gd name="connsiteX8" fmla="*/ 27820 w 54256"/>
                    <a:gd name="connsiteY8" fmla="*/ 36374 h 114209"/>
                    <a:gd name="connsiteX9" fmla="*/ 51524 w 54256"/>
                    <a:gd name="connsiteY9" fmla="*/ 36374 h 114209"/>
                    <a:gd name="connsiteX10" fmla="*/ 51524 w 54256"/>
                    <a:gd name="connsiteY10" fmla="*/ 24459 h 114209"/>
                    <a:gd name="connsiteX11" fmla="*/ 27820 w 54256"/>
                    <a:gd name="connsiteY11" fmla="*/ 24459 h 114209"/>
                    <a:gd name="connsiteX12" fmla="*/ 27820 w 54256"/>
                    <a:gd name="connsiteY12" fmla="*/ 0 h 114209"/>
                    <a:gd name="connsiteX13" fmla="*/ 15527 w 54256"/>
                    <a:gd name="connsiteY13" fmla="*/ 0 h 114209"/>
                    <a:gd name="connsiteX14" fmla="*/ 13784 w 54256"/>
                    <a:gd name="connsiteY14" fmla="*/ 24459 h 114209"/>
                    <a:gd name="connsiteX15" fmla="*/ 0 w 54256"/>
                    <a:gd name="connsiteY15" fmla="*/ 25322 h 114209"/>
                    <a:gd name="connsiteX16" fmla="*/ 0 w 54256"/>
                    <a:gd name="connsiteY16" fmla="*/ 36374 h 114209"/>
                    <a:gd name="connsiteX17" fmla="*/ 13029 w 54256"/>
                    <a:gd name="connsiteY17" fmla="*/ 36374 h 114209"/>
                    <a:gd name="connsiteX18" fmla="*/ 13029 w 54256"/>
                    <a:gd name="connsiteY18" fmla="*/ 85023 h 114209"/>
                    <a:gd name="connsiteX19" fmla="*/ 18618 w 54256"/>
                    <a:gd name="connsiteY19" fmla="*/ 106122 h 114209"/>
                    <a:gd name="connsiteX20" fmla="*/ 38118 w 54256"/>
                    <a:gd name="connsiteY20" fmla="*/ 114209 h 1142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54256" h="114209">
                      <a:moveTo>
                        <a:pt x="38118" y="114209"/>
                      </a:moveTo>
                      <a:cubicBezTo>
                        <a:pt x="40723" y="114209"/>
                        <a:pt x="43455" y="113832"/>
                        <a:pt x="46313" y="113221"/>
                      </a:cubicBezTo>
                      <a:cubicBezTo>
                        <a:pt x="49044" y="112592"/>
                        <a:pt x="51650" y="111855"/>
                        <a:pt x="54256" y="110992"/>
                      </a:cubicBezTo>
                      <a:lnTo>
                        <a:pt x="51273" y="100066"/>
                      </a:lnTo>
                      <a:cubicBezTo>
                        <a:pt x="49781" y="100569"/>
                        <a:pt x="48164" y="101054"/>
                        <a:pt x="46438" y="101557"/>
                      </a:cubicBezTo>
                      <a:cubicBezTo>
                        <a:pt x="44569" y="102060"/>
                        <a:pt x="42970" y="102294"/>
                        <a:pt x="41352" y="102294"/>
                      </a:cubicBezTo>
                      <a:cubicBezTo>
                        <a:pt x="36267" y="102294"/>
                        <a:pt x="32780" y="100802"/>
                        <a:pt x="30803" y="97819"/>
                      </a:cubicBezTo>
                      <a:cubicBezTo>
                        <a:pt x="28700" y="94962"/>
                        <a:pt x="27694" y="90738"/>
                        <a:pt x="27820" y="85275"/>
                      </a:cubicBezTo>
                      <a:lnTo>
                        <a:pt x="27820" y="36374"/>
                      </a:lnTo>
                      <a:lnTo>
                        <a:pt x="51524" y="36374"/>
                      </a:lnTo>
                      <a:lnTo>
                        <a:pt x="51524" y="24459"/>
                      </a:lnTo>
                      <a:lnTo>
                        <a:pt x="27820" y="24459"/>
                      </a:lnTo>
                      <a:lnTo>
                        <a:pt x="27820" y="0"/>
                      </a:lnTo>
                      <a:lnTo>
                        <a:pt x="15527" y="0"/>
                      </a:lnTo>
                      <a:lnTo>
                        <a:pt x="13784" y="24459"/>
                      </a:lnTo>
                      <a:lnTo>
                        <a:pt x="0" y="25322"/>
                      </a:lnTo>
                      <a:lnTo>
                        <a:pt x="0" y="36374"/>
                      </a:lnTo>
                      <a:lnTo>
                        <a:pt x="13029" y="36374"/>
                      </a:lnTo>
                      <a:lnTo>
                        <a:pt x="13029" y="85023"/>
                      </a:lnTo>
                      <a:cubicBezTo>
                        <a:pt x="12904" y="93829"/>
                        <a:pt x="14773" y="100910"/>
                        <a:pt x="18618" y="106122"/>
                      </a:cubicBezTo>
                      <a:cubicBezTo>
                        <a:pt x="22339" y="111352"/>
                        <a:pt x="28808" y="114083"/>
                        <a:pt x="38118" y="114209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" name="任意多边形: 形状 25">
                  <a:extLst>
                    <a:ext uri="{FF2B5EF4-FFF2-40B4-BE49-F238E27FC236}">
                      <a16:creationId xmlns:a16="http://schemas.microsoft.com/office/drawing/2014/main" id="{CB991AAA-E751-57B5-EF10-7DA2B8D67B73}"/>
                    </a:ext>
                  </a:extLst>
                </p:cNvPr>
                <p:cNvSpPr/>
                <p:nvPr/>
              </p:nvSpPr>
              <p:spPr>
                <a:xfrm>
                  <a:off x="9607474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9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9" y="4727"/>
                      </a:cubicBezTo>
                      <a:cubicBezTo>
                        <a:pt x="74384" y="7710"/>
                        <a:pt x="69784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" name="任意多边形: 形状 26">
                  <a:extLst>
                    <a:ext uri="{FF2B5EF4-FFF2-40B4-BE49-F238E27FC236}">
                      <a16:creationId xmlns:a16="http://schemas.microsoft.com/office/drawing/2014/main" id="{70F2B64C-7F8A-DFBC-4BAB-AFFB9B313D04}"/>
                    </a:ext>
                  </a:extLst>
                </p:cNvPr>
                <p:cNvSpPr/>
                <p:nvPr/>
              </p:nvSpPr>
              <p:spPr>
                <a:xfrm>
                  <a:off x="9755012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73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91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15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409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8" name="任意多边形: 形状 27">
                  <a:extLst>
                    <a:ext uri="{FF2B5EF4-FFF2-40B4-BE49-F238E27FC236}">
                      <a16:creationId xmlns:a16="http://schemas.microsoft.com/office/drawing/2014/main" id="{658A6536-98F6-83EC-0AC7-A16909C846FF}"/>
                    </a:ext>
                  </a:extLst>
                </p:cNvPr>
                <p:cNvSpPr/>
                <p:nvPr/>
              </p:nvSpPr>
              <p:spPr>
                <a:xfrm>
                  <a:off x="9863443" y="923380"/>
                  <a:ext cx="76558" cy="130617"/>
                </a:xfrm>
                <a:custGeom>
                  <a:avLst/>
                  <a:gdLst>
                    <a:gd name="connsiteX0" fmla="*/ 36087 w 76558"/>
                    <a:gd name="connsiteY0" fmla="*/ 118325 h 130617"/>
                    <a:gd name="connsiteX1" fmla="*/ 26041 w 76558"/>
                    <a:gd name="connsiteY1" fmla="*/ 116330 h 130617"/>
                    <a:gd name="connsiteX2" fmla="*/ 14629 w 76558"/>
                    <a:gd name="connsiteY2" fmla="*/ 109123 h 130617"/>
                    <a:gd name="connsiteX3" fmla="*/ 14629 w 76558"/>
                    <a:gd name="connsiteY3" fmla="*/ 63080 h 130617"/>
                    <a:gd name="connsiteX4" fmla="*/ 26795 w 76558"/>
                    <a:gd name="connsiteY4" fmla="*/ 54148 h 130617"/>
                    <a:gd name="connsiteX5" fmla="*/ 38207 w 76558"/>
                    <a:gd name="connsiteY5" fmla="*/ 51039 h 130617"/>
                    <a:gd name="connsiteX6" fmla="*/ 55963 w 76558"/>
                    <a:gd name="connsiteY6" fmla="*/ 59971 h 130617"/>
                    <a:gd name="connsiteX7" fmla="*/ 61301 w 76558"/>
                    <a:gd name="connsiteY7" fmla="*/ 83424 h 130617"/>
                    <a:gd name="connsiteX8" fmla="*/ 54094 w 76558"/>
                    <a:gd name="connsiteY8" fmla="*/ 109123 h 130617"/>
                    <a:gd name="connsiteX9" fmla="*/ 36087 w 76558"/>
                    <a:gd name="connsiteY9" fmla="*/ 118325 h 130617"/>
                    <a:gd name="connsiteX10" fmla="*/ 38441 w 76558"/>
                    <a:gd name="connsiteY10" fmla="*/ 130617 h 130617"/>
                    <a:gd name="connsiteX11" fmla="*/ 57311 w 76558"/>
                    <a:gd name="connsiteY11" fmla="*/ 125028 h 130617"/>
                    <a:gd name="connsiteX12" fmla="*/ 71221 w 76558"/>
                    <a:gd name="connsiteY12" fmla="*/ 108890 h 130617"/>
                    <a:gd name="connsiteX13" fmla="*/ 76559 w 76558"/>
                    <a:gd name="connsiteY13" fmla="*/ 83190 h 130617"/>
                    <a:gd name="connsiteX14" fmla="*/ 67627 w 76558"/>
                    <a:gd name="connsiteY14" fmla="*/ 50788 h 130617"/>
                    <a:gd name="connsiteX15" fmla="*/ 41568 w 76558"/>
                    <a:gd name="connsiteY15" fmla="*/ 38621 h 130617"/>
                    <a:gd name="connsiteX16" fmla="*/ 27173 w 76558"/>
                    <a:gd name="connsiteY16" fmla="*/ 42215 h 130617"/>
                    <a:gd name="connsiteX17" fmla="*/ 14144 w 76558"/>
                    <a:gd name="connsiteY17" fmla="*/ 51021 h 130617"/>
                    <a:gd name="connsiteX18" fmla="*/ 14647 w 76558"/>
                    <a:gd name="connsiteY18" fmla="*/ 35260 h 130617"/>
                    <a:gd name="connsiteX19" fmla="*/ 14647 w 76558"/>
                    <a:gd name="connsiteY19" fmla="*/ 0 h 130617"/>
                    <a:gd name="connsiteX20" fmla="*/ 0 w 76558"/>
                    <a:gd name="connsiteY20" fmla="*/ 0 h 130617"/>
                    <a:gd name="connsiteX21" fmla="*/ 0 w 76558"/>
                    <a:gd name="connsiteY21" fmla="*/ 128479 h 130617"/>
                    <a:gd name="connsiteX22" fmla="*/ 11664 w 76558"/>
                    <a:gd name="connsiteY22" fmla="*/ 128479 h 130617"/>
                    <a:gd name="connsiteX23" fmla="*/ 13029 w 76558"/>
                    <a:gd name="connsiteY23" fmla="*/ 119421 h 130617"/>
                    <a:gd name="connsiteX24" fmla="*/ 13532 w 76558"/>
                    <a:gd name="connsiteY24" fmla="*/ 119421 h 130617"/>
                    <a:gd name="connsiteX25" fmla="*/ 25951 w 76558"/>
                    <a:gd name="connsiteY25" fmla="*/ 127616 h 130617"/>
                    <a:gd name="connsiteX26" fmla="*/ 38441 w 76558"/>
                    <a:gd name="connsiteY26" fmla="*/ 130617 h 1306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58" h="130617">
                      <a:moveTo>
                        <a:pt x="36087" y="118325"/>
                      </a:moveTo>
                      <a:cubicBezTo>
                        <a:pt x="33103" y="118450"/>
                        <a:pt x="29761" y="117696"/>
                        <a:pt x="26041" y="116330"/>
                      </a:cubicBezTo>
                      <a:cubicBezTo>
                        <a:pt x="22321" y="114838"/>
                        <a:pt x="18475" y="112484"/>
                        <a:pt x="14629" y="109123"/>
                      </a:cubicBezTo>
                      <a:lnTo>
                        <a:pt x="14629" y="63080"/>
                      </a:lnTo>
                      <a:cubicBezTo>
                        <a:pt x="18852" y="59234"/>
                        <a:pt x="22824" y="56125"/>
                        <a:pt x="26795" y="54148"/>
                      </a:cubicBezTo>
                      <a:cubicBezTo>
                        <a:pt x="30641" y="52046"/>
                        <a:pt x="34487" y="51039"/>
                        <a:pt x="38207" y="51039"/>
                      </a:cubicBezTo>
                      <a:cubicBezTo>
                        <a:pt x="46402" y="51165"/>
                        <a:pt x="52351" y="54148"/>
                        <a:pt x="55963" y="59971"/>
                      </a:cubicBezTo>
                      <a:cubicBezTo>
                        <a:pt x="59557" y="65812"/>
                        <a:pt x="61301" y="73629"/>
                        <a:pt x="61301" y="83424"/>
                      </a:cubicBezTo>
                      <a:cubicBezTo>
                        <a:pt x="61175" y="94476"/>
                        <a:pt x="58695" y="103031"/>
                        <a:pt x="54094" y="109123"/>
                      </a:cubicBezTo>
                      <a:cubicBezTo>
                        <a:pt x="49493" y="115216"/>
                        <a:pt x="43401" y="118199"/>
                        <a:pt x="36087" y="118325"/>
                      </a:cubicBezTo>
                      <a:close/>
                      <a:moveTo>
                        <a:pt x="38441" y="130617"/>
                      </a:moveTo>
                      <a:cubicBezTo>
                        <a:pt x="45270" y="130617"/>
                        <a:pt x="51596" y="128748"/>
                        <a:pt x="57311" y="125028"/>
                      </a:cubicBezTo>
                      <a:cubicBezTo>
                        <a:pt x="63026" y="121308"/>
                        <a:pt x="67609" y="115970"/>
                        <a:pt x="71221" y="108890"/>
                      </a:cubicBezTo>
                      <a:cubicBezTo>
                        <a:pt x="74690" y="101809"/>
                        <a:pt x="76433" y="93254"/>
                        <a:pt x="76559" y="83190"/>
                      </a:cubicBezTo>
                      <a:cubicBezTo>
                        <a:pt x="76559" y="69532"/>
                        <a:pt x="73575" y="58857"/>
                        <a:pt x="67627" y="50788"/>
                      </a:cubicBezTo>
                      <a:cubicBezTo>
                        <a:pt x="61660" y="42844"/>
                        <a:pt x="52980" y="38747"/>
                        <a:pt x="41568" y="38621"/>
                      </a:cubicBezTo>
                      <a:cubicBezTo>
                        <a:pt x="36734" y="38747"/>
                        <a:pt x="31881" y="39861"/>
                        <a:pt x="27173" y="42215"/>
                      </a:cubicBezTo>
                      <a:cubicBezTo>
                        <a:pt x="22464" y="44569"/>
                        <a:pt x="18115" y="47427"/>
                        <a:pt x="14144" y="51021"/>
                      </a:cubicBezTo>
                      <a:lnTo>
                        <a:pt x="14647" y="35260"/>
                      </a:lnTo>
                      <a:lnTo>
                        <a:pt x="14647" y="0"/>
                      </a:lnTo>
                      <a:lnTo>
                        <a:pt x="0" y="0"/>
                      </a:lnTo>
                      <a:lnTo>
                        <a:pt x="0" y="128479"/>
                      </a:lnTo>
                      <a:lnTo>
                        <a:pt x="11664" y="128479"/>
                      </a:lnTo>
                      <a:lnTo>
                        <a:pt x="13029" y="119421"/>
                      </a:lnTo>
                      <a:lnTo>
                        <a:pt x="13532" y="119421"/>
                      </a:lnTo>
                      <a:cubicBezTo>
                        <a:pt x="17378" y="123015"/>
                        <a:pt x="21602" y="125747"/>
                        <a:pt x="25951" y="127616"/>
                      </a:cubicBezTo>
                      <a:cubicBezTo>
                        <a:pt x="30120" y="129611"/>
                        <a:pt x="34344" y="130617"/>
                        <a:pt x="38441" y="130617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" name="任意多边形: 形状 28">
                  <a:extLst>
                    <a:ext uri="{FF2B5EF4-FFF2-40B4-BE49-F238E27FC236}">
                      <a16:creationId xmlns:a16="http://schemas.microsoft.com/office/drawing/2014/main" id="{F107A0A8-E8CB-9036-2C29-A8C9EDAD51DF}"/>
                    </a:ext>
                  </a:extLst>
                </p:cNvPr>
                <p:cNvSpPr/>
                <p:nvPr/>
              </p:nvSpPr>
              <p:spPr>
                <a:xfrm>
                  <a:off x="9959492" y="962019"/>
                  <a:ext cx="68651" cy="91978"/>
                </a:xfrm>
                <a:custGeom>
                  <a:avLst/>
                  <a:gdLst>
                    <a:gd name="connsiteX0" fmla="*/ 29922 w 68651"/>
                    <a:gd name="connsiteY0" fmla="*/ 80171 h 91978"/>
                    <a:gd name="connsiteX1" fmla="*/ 18870 w 68651"/>
                    <a:gd name="connsiteY1" fmla="*/ 76936 h 91978"/>
                    <a:gd name="connsiteX2" fmla="*/ 14395 w 68651"/>
                    <a:gd name="connsiteY2" fmla="*/ 66135 h 91978"/>
                    <a:gd name="connsiteX3" fmla="*/ 23075 w 68651"/>
                    <a:gd name="connsiteY3" fmla="*/ 52117 h 91978"/>
                    <a:gd name="connsiteX4" fmla="*/ 53986 w 68651"/>
                    <a:gd name="connsiteY4" fmla="*/ 44048 h 91978"/>
                    <a:gd name="connsiteX5" fmla="*/ 53986 w 68651"/>
                    <a:gd name="connsiteY5" fmla="*/ 68508 h 91978"/>
                    <a:gd name="connsiteX6" fmla="*/ 41945 w 68651"/>
                    <a:gd name="connsiteY6" fmla="*/ 77188 h 91978"/>
                    <a:gd name="connsiteX7" fmla="*/ 29922 w 68651"/>
                    <a:gd name="connsiteY7" fmla="*/ 80171 h 91978"/>
                    <a:gd name="connsiteX8" fmla="*/ 25699 w 68651"/>
                    <a:gd name="connsiteY8" fmla="*/ 91978 h 91978"/>
                    <a:gd name="connsiteX9" fmla="*/ 41083 w 68651"/>
                    <a:gd name="connsiteY9" fmla="*/ 88258 h 91978"/>
                    <a:gd name="connsiteX10" fmla="*/ 54741 w 68651"/>
                    <a:gd name="connsiteY10" fmla="*/ 79452 h 91978"/>
                    <a:gd name="connsiteX11" fmla="*/ 55244 w 68651"/>
                    <a:gd name="connsiteY11" fmla="*/ 79452 h 91978"/>
                    <a:gd name="connsiteX12" fmla="*/ 56484 w 68651"/>
                    <a:gd name="connsiteY12" fmla="*/ 89876 h 91978"/>
                    <a:gd name="connsiteX13" fmla="*/ 68651 w 68651"/>
                    <a:gd name="connsiteY13" fmla="*/ 89876 h 91978"/>
                    <a:gd name="connsiteX14" fmla="*/ 68651 w 68651"/>
                    <a:gd name="connsiteY14" fmla="*/ 35997 h 91978"/>
                    <a:gd name="connsiteX15" fmla="*/ 61445 w 68651"/>
                    <a:gd name="connsiteY15" fmla="*/ 9938 h 91978"/>
                    <a:gd name="connsiteX16" fmla="*/ 38351 w 68651"/>
                    <a:gd name="connsiteY16" fmla="*/ 0 h 91978"/>
                    <a:gd name="connsiteX17" fmla="*/ 18744 w 68651"/>
                    <a:gd name="connsiteY17" fmla="*/ 3720 h 91978"/>
                    <a:gd name="connsiteX18" fmla="*/ 3720 w 68651"/>
                    <a:gd name="connsiteY18" fmla="*/ 11412 h 91978"/>
                    <a:gd name="connsiteX19" fmla="*/ 9561 w 68651"/>
                    <a:gd name="connsiteY19" fmla="*/ 21584 h 91978"/>
                    <a:gd name="connsiteX20" fmla="*/ 21476 w 68651"/>
                    <a:gd name="connsiteY20" fmla="*/ 15132 h 91978"/>
                    <a:gd name="connsiteX21" fmla="*/ 35871 w 68651"/>
                    <a:gd name="connsiteY21" fmla="*/ 12275 h 91978"/>
                    <a:gd name="connsiteX22" fmla="*/ 50266 w 68651"/>
                    <a:gd name="connsiteY22" fmla="*/ 19104 h 91978"/>
                    <a:gd name="connsiteX23" fmla="*/ 53986 w 68651"/>
                    <a:gd name="connsiteY23" fmla="*/ 34380 h 91978"/>
                    <a:gd name="connsiteX24" fmla="*/ 13029 w 68651"/>
                    <a:gd name="connsiteY24" fmla="*/ 45180 h 91978"/>
                    <a:gd name="connsiteX25" fmla="*/ 0 w 68651"/>
                    <a:gd name="connsiteY25" fmla="*/ 67160 h 91978"/>
                    <a:gd name="connsiteX26" fmla="*/ 7332 w 68651"/>
                    <a:gd name="connsiteY26" fmla="*/ 85527 h 91978"/>
                    <a:gd name="connsiteX27" fmla="*/ 25699 w 68651"/>
                    <a:gd name="connsiteY27" fmla="*/ 91978 h 919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68651" h="91978">
                      <a:moveTo>
                        <a:pt x="29922" y="80171"/>
                      </a:moveTo>
                      <a:cubicBezTo>
                        <a:pt x="25448" y="80171"/>
                        <a:pt x="21728" y="79183"/>
                        <a:pt x="18870" y="76936"/>
                      </a:cubicBezTo>
                      <a:cubicBezTo>
                        <a:pt x="16012" y="74708"/>
                        <a:pt x="14521" y="71095"/>
                        <a:pt x="14395" y="66135"/>
                      </a:cubicBezTo>
                      <a:cubicBezTo>
                        <a:pt x="14144" y="60420"/>
                        <a:pt x="17127" y="55838"/>
                        <a:pt x="23075" y="52117"/>
                      </a:cubicBezTo>
                      <a:cubicBezTo>
                        <a:pt x="29042" y="48523"/>
                        <a:pt x="39339" y="45792"/>
                        <a:pt x="53986" y="44048"/>
                      </a:cubicBezTo>
                      <a:lnTo>
                        <a:pt x="53986" y="68508"/>
                      </a:lnTo>
                      <a:cubicBezTo>
                        <a:pt x="49763" y="72353"/>
                        <a:pt x="45666" y="75211"/>
                        <a:pt x="41945" y="77188"/>
                      </a:cubicBezTo>
                      <a:cubicBezTo>
                        <a:pt x="38118" y="79183"/>
                        <a:pt x="34146" y="80171"/>
                        <a:pt x="29922" y="80171"/>
                      </a:cubicBezTo>
                      <a:close/>
                      <a:moveTo>
                        <a:pt x="25699" y="91978"/>
                      </a:moveTo>
                      <a:cubicBezTo>
                        <a:pt x="31163" y="91853"/>
                        <a:pt x="36248" y="90613"/>
                        <a:pt x="41083" y="88258"/>
                      </a:cubicBezTo>
                      <a:cubicBezTo>
                        <a:pt x="46043" y="85904"/>
                        <a:pt x="50518" y="82921"/>
                        <a:pt x="54741" y="79452"/>
                      </a:cubicBezTo>
                      <a:lnTo>
                        <a:pt x="55244" y="79452"/>
                      </a:lnTo>
                      <a:lnTo>
                        <a:pt x="56484" y="89876"/>
                      </a:lnTo>
                      <a:lnTo>
                        <a:pt x="68651" y="89876"/>
                      </a:lnTo>
                      <a:lnTo>
                        <a:pt x="68651" y="35997"/>
                      </a:lnTo>
                      <a:cubicBezTo>
                        <a:pt x="68651" y="24945"/>
                        <a:pt x="66297" y="16264"/>
                        <a:pt x="61445" y="9938"/>
                      </a:cubicBezTo>
                      <a:cubicBezTo>
                        <a:pt x="56610" y="3486"/>
                        <a:pt x="48900" y="126"/>
                        <a:pt x="38351" y="0"/>
                      </a:cubicBezTo>
                      <a:cubicBezTo>
                        <a:pt x="31145" y="126"/>
                        <a:pt x="24693" y="1366"/>
                        <a:pt x="18744" y="3720"/>
                      </a:cubicBezTo>
                      <a:cubicBezTo>
                        <a:pt x="12903" y="6200"/>
                        <a:pt x="7818" y="8680"/>
                        <a:pt x="3720" y="11412"/>
                      </a:cubicBezTo>
                      <a:lnTo>
                        <a:pt x="9561" y="21584"/>
                      </a:lnTo>
                      <a:cubicBezTo>
                        <a:pt x="13029" y="19104"/>
                        <a:pt x="17001" y="16983"/>
                        <a:pt x="21476" y="15132"/>
                      </a:cubicBezTo>
                      <a:cubicBezTo>
                        <a:pt x="25951" y="13263"/>
                        <a:pt x="30785" y="12275"/>
                        <a:pt x="35871" y="12275"/>
                      </a:cubicBezTo>
                      <a:cubicBezTo>
                        <a:pt x="42952" y="12400"/>
                        <a:pt x="47660" y="14755"/>
                        <a:pt x="50266" y="19104"/>
                      </a:cubicBezTo>
                      <a:cubicBezTo>
                        <a:pt x="52872" y="23327"/>
                        <a:pt x="54112" y="28413"/>
                        <a:pt x="53986" y="34380"/>
                      </a:cubicBezTo>
                      <a:cubicBezTo>
                        <a:pt x="35368" y="36374"/>
                        <a:pt x="21710" y="39969"/>
                        <a:pt x="13029" y="45180"/>
                      </a:cubicBezTo>
                      <a:cubicBezTo>
                        <a:pt x="4349" y="50392"/>
                        <a:pt x="0" y="57725"/>
                        <a:pt x="0" y="67160"/>
                      </a:cubicBezTo>
                      <a:cubicBezTo>
                        <a:pt x="251" y="75103"/>
                        <a:pt x="2606" y="81177"/>
                        <a:pt x="7332" y="85527"/>
                      </a:cubicBezTo>
                      <a:cubicBezTo>
                        <a:pt x="12059" y="89732"/>
                        <a:pt x="18259" y="91853"/>
                        <a:pt x="25699" y="91978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0" name="任意多边形: 形状 29">
                  <a:extLst>
                    <a:ext uri="{FF2B5EF4-FFF2-40B4-BE49-F238E27FC236}">
                      <a16:creationId xmlns:a16="http://schemas.microsoft.com/office/drawing/2014/main" id="{7D974A47-522C-A6D9-BAFC-5EF1625E71FD}"/>
                    </a:ext>
                  </a:extLst>
                </p:cNvPr>
                <p:cNvSpPr/>
                <p:nvPr/>
              </p:nvSpPr>
              <p:spPr>
                <a:xfrm>
                  <a:off x="10057249" y="962055"/>
                  <a:ext cx="70017" cy="89857"/>
                </a:xfrm>
                <a:custGeom>
                  <a:avLst/>
                  <a:gdLst>
                    <a:gd name="connsiteX0" fmla="*/ 0 w 70017"/>
                    <a:gd name="connsiteY0" fmla="*/ 89822 h 89857"/>
                    <a:gd name="connsiteX1" fmla="*/ 14647 w 70017"/>
                    <a:gd name="connsiteY1" fmla="*/ 89822 h 89857"/>
                    <a:gd name="connsiteX2" fmla="*/ 14647 w 70017"/>
                    <a:gd name="connsiteY2" fmla="*/ 26274 h 89857"/>
                    <a:gd name="connsiteX3" fmla="*/ 26562 w 70017"/>
                    <a:gd name="connsiteY3" fmla="*/ 16228 h 89857"/>
                    <a:gd name="connsiteX4" fmla="*/ 38729 w 70017"/>
                    <a:gd name="connsiteY4" fmla="*/ 12886 h 89857"/>
                    <a:gd name="connsiteX5" fmla="*/ 51399 w 70017"/>
                    <a:gd name="connsiteY5" fmla="*/ 18349 h 89857"/>
                    <a:gd name="connsiteX6" fmla="*/ 55370 w 70017"/>
                    <a:gd name="connsiteY6" fmla="*/ 36231 h 89857"/>
                    <a:gd name="connsiteX7" fmla="*/ 55370 w 70017"/>
                    <a:gd name="connsiteY7" fmla="*/ 89858 h 89857"/>
                    <a:gd name="connsiteX8" fmla="*/ 70017 w 70017"/>
                    <a:gd name="connsiteY8" fmla="*/ 89858 h 89857"/>
                    <a:gd name="connsiteX9" fmla="*/ 70017 w 70017"/>
                    <a:gd name="connsiteY9" fmla="*/ 34380 h 89857"/>
                    <a:gd name="connsiteX10" fmla="*/ 63439 w 70017"/>
                    <a:gd name="connsiteY10" fmla="*/ 8806 h 89857"/>
                    <a:gd name="connsiteX11" fmla="*/ 43203 w 70017"/>
                    <a:gd name="connsiteY11" fmla="*/ 0 h 89857"/>
                    <a:gd name="connsiteX12" fmla="*/ 27191 w 70017"/>
                    <a:gd name="connsiteY12" fmla="*/ 4349 h 89857"/>
                    <a:gd name="connsiteX13" fmla="*/ 13784 w 70017"/>
                    <a:gd name="connsiteY13" fmla="*/ 14773 h 89857"/>
                    <a:gd name="connsiteX14" fmla="*/ 13281 w 70017"/>
                    <a:gd name="connsiteY14" fmla="*/ 14773 h 89857"/>
                    <a:gd name="connsiteX15" fmla="*/ 12041 w 70017"/>
                    <a:gd name="connsiteY15" fmla="*/ 2229 h 89857"/>
                    <a:gd name="connsiteX16" fmla="*/ 0 w 70017"/>
                    <a:gd name="connsiteY16" fmla="*/ 2229 h 89857"/>
                    <a:gd name="connsiteX17" fmla="*/ 0 w 70017"/>
                    <a:gd name="connsiteY17" fmla="*/ 89822 h 898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70017" h="89857">
                      <a:moveTo>
                        <a:pt x="0" y="89822"/>
                      </a:moveTo>
                      <a:lnTo>
                        <a:pt x="14647" y="89822"/>
                      </a:lnTo>
                      <a:lnTo>
                        <a:pt x="14647" y="26274"/>
                      </a:lnTo>
                      <a:cubicBezTo>
                        <a:pt x="18996" y="21799"/>
                        <a:pt x="22967" y="18457"/>
                        <a:pt x="26562" y="16228"/>
                      </a:cubicBezTo>
                      <a:cubicBezTo>
                        <a:pt x="30282" y="14000"/>
                        <a:pt x="34254" y="12886"/>
                        <a:pt x="38729" y="12886"/>
                      </a:cubicBezTo>
                      <a:cubicBezTo>
                        <a:pt x="44444" y="12760"/>
                        <a:pt x="48667" y="14629"/>
                        <a:pt x="51399" y="18349"/>
                      </a:cubicBezTo>
                      <a:cubicBezTo>
                        <a:pt x="54004" y="22069"/>
                        <a:pt x="55370" y="28036"/>
                        <a:pt x="55370" y="36231"/>
                      </a:cubicBezTo>
                      <a:lnTo>
                        <a:pt x="55370" y="89858"/>
                      </a:lnTo>
                      <a:lnTo>
                        <a:pt x="70017" y="89858"/>
                      </a:lnTo>
                      <a:lnTo>
                        <a:pt x="70017" y="34380"/>
                      </a:lnTo>
                      <a:cubicBezTo>
                        <a:pt x="70017" y="23076"/>
                        <a:pt x="67914" y="14521"/>
                        <a:pt x="63439" y="8806"/>
                      </a:cubicBezTo>
                      <a:cubicBezTo>
                        <a:pt x="59090" y="2965"/>
                        <a:pt x="52387" y="0"/>
                        <a:pt x="43203" y="0"/>
                      </a:cubicBezTo>
                      <a:cubicBezTo>
                        <a:pt x="37237" y="126"/>
                        <a:pt x="31899" y="1492"/>
                        <a:pt x="27191" y="4349"/>
                      </a:cubicBezTo>
                      <a:cubicBezTo>
                        <a:pt x="22482" y="7081"/>
                        <a:pt x="18007" y="10549"/>
                        <a:pt x="13784" y="14773"/>
                      </a:cubicBezTo>
                      <a:lnTo>
                        <a:pt x="13281" y="14773"/>
                      </a:lnTo>
                      <a:lnTo>
                        <a:pt x="12041" y="2229"/>
                      </a:lnTo>
                      <a:lnTo>
                        <a:pt x="0" y="2229"/>
                      </a:lnTo>
                      <a:lnTo>
                        <a:pt x="0" y="89822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/>
                </a:p>
              </p:txBody>
            </p:sp>
          </p:grpSp>
          <p:grpSp>
            <p:nvGrpSpPr>
              <p:cNvPr id="17" name="组合 16">
                <a:extLst>
                  <a:ext uri="{FF2B5EF4-FFF2-40B4-BE49-F238E27FC236}">
                    <a16:creationId xmlns:a16="http://schemas.microsoft.com/office/drawing/2014/main" id="{7B13995B-738E-ACBD-B6BE-0426C80CF74F}"/>
                  </a:ext>
                </a:extLst>
              </p:cNvPr>
              <p:cNvGrpSpPr/>
              <p:nvPr userDrawn="1"/>
            </p:nvGrpSpPr>
            <p:grpSpPr>
              <a:xfrm>
                <a:off x="3550756" y="3868116"/>
                <a:ext cx="359700" cy="92032"/>
                <a:chOff x="10146307" y="961965"/>
                <a:chExt cx="359700" cy="92032"/>
              </a:xfrm>
            </p:grpSpPr>
            <p:sp>
              <p:nvSpPr>
                <p:cNvPr id="19" name="任意多边形: 形状 18">
                  <a:extLst>
                    <a:ext uri="{FF2B5EF4-FFF2-40B4-BE49-F238E27FC236}">
                      <a16:creationId xmlns:a16="http://schemas.microsoft.com/office/drawing/2014/main" id="{7A556163-D721-AE68-9072-3045DC967237}"/>
                    </a:ext>
                  </a:extLst>
                </p:cNvPr>
                <p:cNvSpPr/>
                <p:nvPr/>
              </p:nvSpPr>
              <p:spPr>
                <a:xfrm>
                  <a:off x="10146307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9" y="22482"/>
                        <a:pt x="16139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39" y="1132"/>
                        <a:pt x="13641" y="0"/>
                        <a:pt x="10675" y="0"/>
                      </a:cubicBezTo>
                      <a:cubicBezTo>
                        <a:pt x="7710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0" name="任意多边形: 形状 19">
                  <a:extLst>
                    <a:ext uri="{FF2B5EF4-FFF2-40B4-BE49-F238E27FC236}">
                      <a16:creationId xmlns:a16="http://schemas.microsoft.com/office/drawing/2014/main" id="{B5F5FDC2-9A70-F050-F49A-B60AFBAC9CD1}"/>
                    </a:ext>
                  </a:extLst>
                </p:cNvPr>
                <p:cNvSpPr/>
                <p:nvPr/>
              </p:nvSpPr>
              <p:spPr>
                <a:xfrm>
                  <a:off x="10192350" y="961965"/>
                  <a:ext cx="69388" cy="92032"/>
                </a:xfrm>
                <a:custGeom>
                  <a:avLst/>
                  <a:gdLst>
                    <a:gd name="connsiteX0" fmla="*/ 41209 w 69388"/>
                    <a:gd name="connsiteY0" fmla="*/ 92032 h 92032"/>
                    <a:gd name="connsiteX1" fmla="*/ 56359 w 69388"/>
                    <a:gd name="connsiteY1" fmla="*/ 89049 h 92032"/>
                    <a:gd name="connsiteX2" fmla="*/ 69388 w 69388"/>
                    <a:gd name="connsiteY2" fmla="*/ 80854 h 92032"/>
                    <a:gd name="connsiteX3" fmla="*/ 63188 w 69388"/>
                    <a:gd name="connsiteY3" fmla="*/ 71042 h 92032"/>
                    <a:gd name="connsiteX4" fmla="*/ 53753 w 69388"/>
                    <a:gd name="connsiteY4" fmla="*/ 77242 h 92032"/>
                    <a:gd name="connsiteX5" fmla="*/ 42449 w 69388"/>
                    <a:gd name="connsiteY5" fmla="*/ 79722 h 92032"/>
                    <a:gd name="connsiteX6" fmla="*/ 22842 w 69388"/>
                    <a:gd name="connsiteY6" fmla="*/ 70538 h 92032"/>
                    <a:gd name="connsiteX7" fmla="*/ 15402 w 69388"/>
                    <a:gd name="connsiteY7" fmla="*/ 46205 h 92032"/>
                    <a:gd name="connsiteX8" fmla="*/ 23094 w 69388"/>
                    <a:gd name="connsiteY8" fmla="*/ 21620 h 92032"/>
                    <a:gd name="connsiteX9" fmla="*/ 42826 w 69388"/>
                    <a:gd name="connsiteY9" fmla="*/ 12311 h 92032"/>
                    <a:gd name="connsiteX10" fmla="*/ 52261 w 69388"/>
                    <a:gd name="connsiteY10" fmla="*/ 14413 h 92032"/>
                    <a:gd name="connsiteX11" fmla="*/ 60331 w 69388"/>
                    <a:gd name="connsiteY11" fmla="*/ 20128 h 92032"/>
                    <a:gd name="connsiteX12" fmla="*/ 68022 w 69388"/>
                    <a:gd name="connsiteY12" fmla="*/ 10316 h 92032"/>
                    <a:gd name="connsiteX13" fmla="*/ 57096 w 69388"/>
                    <a:gd name="connsiteY13" fmla="*/ 3109 h 92032"/>
                    <a:gd name="connsiteX14" fmla="*/ 42323 w 69388"/>
                    <a:gd name="connsiteY14" fmla="*/ 0 h 92032"/>
                    <a:gd name="connsiteX15" fmla="*/ 21350 w 69388"/>
                    <a:gd name="connsiteY15" fmla="*/ 5463 h 92032"/>
                    <a:gd name="connsiteX16" fmla="*/ 5967 w 69388"/>
                    <a:gd name="connsiteY16" fmla="*/ 21224 h 92032"/>
                    <a:gd name="connsiteX17" fmla="*/ 0 w 69388"/>
                    <a:gd name="connsiteY17" fmla="*/ 46169 h 92032"/>
                    <a:gd name="connsiteX18" fmla="*/ 11915 w 69388"/>
                    <a:gd name="connsiteY18" fmla="*/ 79937 h 92032"/>
                    <a:gd name="connsiteX19" fmla="*/ 41209 w 69388"/>
                    <a:gd name="connsiteY19" fmla="*/ 92032 h 920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69388" h="92032">
                      <a:moveTo>
                        <a:pt x="41209" y="92032"/>
                      </a:moveTo>
                      <a:cubicBezTo>
                        <a:pt x="46421" y="92032"/>
                        <a:pt x="51506" y="91044"/>
                        <a:pt x="56359" y="89049"/>
                      </a:cubicBezTo>
                      <a:cubicBezTo>
                        <a:pt x="61193" y="87180"/>
                        <a:pt x="65542" y="84448"/>
                        <a:pt x="69388" y="80854"/>
                      </a:cubicBezTo>
                      <a:lnTo>
                        <a:pt x="63188" y="71042"/>
                      </a:lnTo>
                      <a:cubicBezTo>
                        <a:pt x="60331" y="73647"/>
                        <a:pt x="57222" y="75642"/>
                        <a:pt x="53753" y="77242"/>
                      </a:cubicBezTo>
                      <a:cubicBezTo>
                        <a:pt x="50285" y="78859"/>
                        <a:pt x="46546" y="79722"/>
                        <a:pt x="42449" y="79722"/>
                      </a:cubicBezTo>
                      <a:cubicBezTo>
                        <a:pt x="34254" y="79596"/>
                        <a:pt x="27676" y="76487"/>
                        <a:pt x="22842" y="70538"/>
                      </a:cubicBezTo>
                      <a:cubicBezTo>
                        <a:pt x="18008" y="64464"/>
                        <a:pt x="15527" y="56395"/>
                        <a:pt x="15402" y="46205"/>
                      </a:cubicBezTo>
                      <a:cubicBezTo>
                        <a:pt x="15527" y="35907"/>
                        <a:pt x="18133" y="27712"/>
                        <a:pt x="23094" y="21620"/>
                      </a:cubicBezTo>
                      <a:cubicBezTo>
                        <a:pt x="28179" y="15545"/>
                        <a:pt x="34757" y="12436"/>
                        <a:pt x="42826" y="12311"/>
                      </a:cubicBezTo>
                      <a:cubicBezTo>
                        <a:pt x="46295" y="12311"/>
                        <a:pt x="49530" y="13047"/>
                        <a:pt x="52261" y="14413"/>
                      </a:cubicBezTo>
                      <a:cubicBezTo>
                        <a:pt x="55119" y="15905"/>
                        <a:pt x="57850" y="17756"/>
                        <a:pt x="60331" y="20128"/>
                      </a:cubicBezTo>
                      <a:lnTo>
                        <a:pt x="68022" y="10316"/>
                      </a:lnTo>
                      <a:cubicBezTo>
                        <a:pt x="64787" y="7458"/>
                        <a:pt x="61193" y="5104"/>
                        <a:pt x="57096" y="3109"/>
                      </a:cubicBezTo>
                      <a:cubicBezTo>
                        <a:pt x="52872" y="1114"/>
                        <a:pt x="48038" y="126"/>
                        <a:pt x="42323" y="0"/>
                      </a:cubicBezTo>
                      <a:cubicBezTo>
                        <a:pt x="34757" y="0"/>
                        <a:pt x="27802" y="1869"/>
                        <a:pt x="21350" y="5463"/>
                      </a:cubicBezTo>
                      <a:cubicBezTo>
                        <a:pt x="15024" y="9058"/>
                        <a:pt x="9938" y="14269"/>
                        <a:pt x="5967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252" y="60690"/>
                        <a:pt x="4223" y="71994"/>
                        <a:pt x="11915" y="79937"/>
                      </a:cubicBezTo>
                      <a:cubicBezTo>
                        <a:pt x="19499" y="87935"/>
                        <a:pt x="29294" y="91906"/>
                        <a:pt x="41209" y="92032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1" name="任意多边形: 形状 20">
                  <a:extLst>
                    <a:ext uri="{FF2B5EF4-FFF2-40B4-BE49-F238E27FC236}">
                      <a16:creationId xmlns:a16="http://schemas.microsoft.com/office/drawing/2014/main" id="{AA099248-1CF1-EB60-4EDC-F13AF85B4E29}"/>
                    </a:ext>
                  </a:extLst>
                </p:cNvPr>
                <p:cNvSpPr/>
                <p:nvPr/>
              </p:nvSpPr>
              <p:spPr>
                <a:xfrm>
                  <a:off x="10279225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91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73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33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391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2" name="任意多边形: 形状 21">
                  <a:extLst>
                    <a:ext uri="{FF2B5EF4-FFF2-40B4-BE49-F238E27FC236}">
                      <a16:creationId xmlns:a16="http://schemas.microsoft.com/office/drawing/2014/main" id="{59050F47-0621-336E-4DD3-B8DC1273BC6F}"/>
                    </a:ext>
                  </a:extLst>
                </p:cNvPr>
                <p:cNvSpPr/>
                <p:nvPr/>
              </p:nvSpPr>
              <p:spPr>
                <a:xfrm>
                  <a:off x="10385203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8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8" y="4727"/>
                      </a:cubicBezTo>
                      <a:cubicBezTo>
                        <a:pt x="74384" y="7710"/>
                        <a:pt x="69783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</p:grpSp>
          <p:sp>
            <p:nvSpPr>
              <p:cNvPr id="18" name="任意多边形: 形状 17">
                <a:extLst>
                  <a:ext uri="{FF2B5EF4-FFF2-40B4-BE49-F238E27FC236}">
                    <a16:creationId xmlns:a16="http://schemas.microsoft.com/office/drawing/2014/main" id="{C87770F5-089B-B30F-292E-607E8D099FEB}"/>
                  </a:ext>
                </a:extLst>
              </p:cNvPr>
              <p:cNvSpPr/>
              <p:nvPr userDrawn="1"/>
            </p:nvSpPr>
            <p:spPr>
              <a:xfrm>
                <a:off x="1086173" y="3300162"/>
                <a:ext cx="781977" cy="781959"/>
              </a:xfrm>
              <a:custGeom>
                <a:avLst/>
                <a:gdLst>
                  <a:gd name="connsiteX0" fmla="*/ 0 w 781977"/>
                  <a:gd name="connsiteY0" fmla="*/ 390989 h 781959"/>
                  <a:gd name="connsiteX1" fmla="*/ 34757 w 781977"/>
                  <a:gd name="connsiteY1" fmla="*/ 552355 h 781959"/>
                  <a:gd name="connsiteX2" fmla="*/ 114820 w 781977"/>
                  <a:gd name="connsiteY2" fmla="*/ 552355 h 781959"/>
                  <a:gd name="connsiteX3" fmla="*/ 266877 w 781977"/>
                  <a:gd name="connsiteY3" fmla="*/ 552355 h 781959"/>
                  <a:gd name="connsiteX4" fmla="*/ 341351 w 781977"/>
                  <a:gd name="connsiteY4" fmla="*/ 465463 h 781959"/>
                  <a:gd name="connsiteX5" fmla="*/ 179985 w 781977"/>
                  <a:gd name="connsiteY5" fmla="*/ 378570 h 781959"/>
                  <a:gd name="connsiteX6" fmla="*/ 179985 w 781977"/>
                  <a:gd name="connsiteY6" fmla="*/ 204786 h 781959"/>
                  <a:gd name="connsiteX7" fmla="*/ 440644 w 781977"/>
                  <a:gd name="connsiteY7" fmla="*/ 204786 h 781959"/>
                  <a:gd name="connsiteX8" fmla="*/ 440644 w 781977"/>
                  <a:gd name="connsiteY8" fmla="*/ 242023 h 781959"/>
                  <a:gd name="connsiteX9" fmla="*/ 217222 w 781977"/>
                  <a:gd name="connsiteY9" fmla="*/ 242023 h 781959"/>
                  <a:gd name="connsiteX10" fmla="*/ 217222 w 781977"/>
                  <a:gd name="connsiteY10" fmla="*/ 341316 h 781959"/>
                  <a:gd name="connsiteX11" fmla="*/ 378588 w 781977"/>
                  <a:gd name="connsiteY11" fmla="*/ 465445 h 781959"/>
                  <a:gd name="connsiteX12" fmla="*/ 126484 w 781977"/>
                  <a:gd name="connsiteY12" fmla="*/ 597140 h 781959"/>
                  <a:gd name="connsiteX13" fmla="*/ 58461 w 781977"/>
                  <a:gd name="connsiteY13" fmla="*/ 596763 h 781959"/>
                  <a:gd name="connsiteX14" fmla="*/ 390989 w 781977"/>
                  <a:gd name="connsiteY14" fmla="*/ 781960 h 781959"/>
                  <a:gd name="connsiteX15" fmla="*/ 722150 w 781977"/>
                  <a:gd name="connsiteY15" fmla="*/ 598758 h 781959"/>
                  <a:gd name="connsiteX16" fmla="*/ 692731 w 781977"/>
                  <a:gd name="connsiteY16" fmla="*/ 599387 h 781959"/>
                  <a:gd name="connsiteX17" fmla="*/ 539937 w 781977"/>
                  <a:gd name="connsiteY17" fmla="*/ 539937 h 781959"/>
                  <a:gd name="connsiteX18" fmla="*/ 539937 w 781977"/>
                  <a:gd name="connsiteY18" fmla="*/ 229640 h 781959"/>
                  <a:gd name="connsiteX19" fmla="*/ 465463 w 781977"/>
                  <a:gd name="connsiteY19" fmla="*/ 242059 h 781959"/>
                  <a:gd name="connsiteX20" fmla="*/ 465463 w 781977"/>
                  <a:gd name="connsiteY20" fmla="*/ 204822 h 781959"/>
                  <a:gd name="connsiteX21" fmla="*/ 589592 w 781977"/>
                  <a:gd name="connsiteY21" fmla="*/ 167585 h 781959"/>
                  <a:gd name="connsiteX22" fmla="*/ 589592 w 781977"/>
                  <a:gd name="connsiteY22" fmla="*/ 530771 h 781959"/>
                  <a:gd name="connsiteX23" fmla="*/ 618634 w 781977"/>
                  <a:gd name="connsiteY23" fmla="*/ 552373 h 781959"/>
                  <a:gd name="connsiteX24" fmla="*/ 705149 w 781977"/>
                  <a:gd name="connsiteY24" fmla="*/ 552373 h 781959"/>
                  <a:gd name="connsiteX25" fmla="*/ 747220 w 781977"/>
                  <a:gd name="connsiteY25" fmla="*/ 552373 h 781959"/>
                  <a:gd name="connsiteX26" fmla="*/ 781977 w 781977"/>
                  <a:gd name="connsiteY26" fmla="*/ 391007 h 781959"/>
                  <a:gd name="connsiteX27" fmla="*/ 390989 w 781977"/>
                  <a:gd name="connsiteY27" fmla="*/ 0 h 781959"/>
                  <a:gd name="connsiteX28" fmla="*/ 0 w 781977"/>
                  <a:gd name="connsiteY28" fmla="*/ 390989 h 7819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781977" h="781959">
                    <a:moveTo>
                      <a:pt x="0" y="390989"/>
                    </a:moveTo>
                    <a:cubicBezTo>
                      <a:pt x="0" y="448588"/>
                      <a:pt x="12418" y="503203"/>
                      <a:pt x="34757" y="552355"/>
                    </a:cubicBezTo>
                    <a:lnTo>
                      <a:pt x="114820" y="552355"/>
                    </a:lnTo>
                    <a:lnTo>
                      <a:pt x="266877" y="552355"/>
                    </a:lnTo>
                    <a:cubicBezTo>
                      <a:pt x="336769" y="530628"/>
                      <a:pt x="341351" y="490300"/>
                      <a:pt x="341351" y="465463"/>
                    </a:cubicBezTo>
                    <a:cubicBezTo>
                      <a:pt x="341351" y="378570"/>
                      <a:pt x="254459" y="366170"/>
                      <a:pt x="179985" y="378570"/>
                    </a:cubicBezTo>
                    <a:lnTo>
                      <a:pt x="179985" y="204786"/>
                    </a:lnTo>
                    <a:lnTo>
                      <a:pt x="440644" y="204786"/>
                    </a:lnTo>
                    <a:lnTo>
                      <a:pt x="440644" y="242023"/>
                    </a:lnTo>
                    <a:lnTo>
                      <a:pt x="217222" y="242023"/>
                    </a:lnTo>
                    <a:lnTo>
                      <a:pt x="217222" y="341316"/>
                    </a:lnTo>
                    <a:cubicBezTo>
                      <a:pt x="339860" y="342807"/>
                      <a:pt x="377097" y="383153"/>
                      <a:pt x="378588" y="465445"/>
                    </a:cubicBezTo>
                    <a:cubicBezTo>
                      <a:pt x="381320" y="608444"/>
                      <a:pt x="235589" y="599369"/>
                      <a:pt x="126484" y="597140"/>
                    </a:cubicBezTo>
                    <a:cubicBezTo>
                      <a:pt x="120032" y="597015"/>
                      <a:pt x="82795" y="596889"/>
                      <a:pt x="58461" y="596763"/>
                    </a:cubicBezTo>
                    <a:cubicBezTo>
                      <a:pt x="127472" y="707989"/>
                      <a:pt x="250613" y="781960"/>
                      <a:pt x="390989" y="781960"/>
                    </a:cubicBezTo>
                    <a:cubicBezTo>
                      <a:pt x="530502" y="781960"/>
                      <a:pt x="653014" y="708851"/>
                      <a:pt x="722150" y="598758"/>
                    </a:cubicBezTo>
                    <a:cubicBezTo>
                      <a:pt x="712463" y="599135"/>
                      <a:pt x="702669" y="599261"/>
                      <a:pt x="692731" y="599387"/>
                    </a:cubicBezTo>
                    <a:cubicBezTo>
                      <a:pt x="616765" y="599513"/>
                      <a:pt x="539937" y="588838"/>
                      <a:pt x="539937" y="539937"/>
                    </a:cubicBezTo>
                    <a:lnTo>
                      <a:pt x="539937" y="229640"/>
                    </a:lnTo>
                    <a:cubicBezTo>
                      <a:pt x="511632" y="234241"/>
                      <a:pt x="499968" y="237332"/>
                      <a:pt x="465463" y="242059"/>
                    </a:cubicBezTo>
                    <a:lnTo>
                      <a:pt x="465463" y="204822"/>
                    </a:lnTo>
                    <a:cubicBezTo>
                      <a:pt x="500345" y="192781"/>
                      <a:pt x="527518" y="183094"/>
                      <a:pt x="589592" y="167585"/>
                    </a:cubicBezTo>
                    <a:lnTo>
                      <a:pt x="589592" y="530771"/>
                    </a:lnTo>
                    <a:cubicBezTo>
                      <a:pt x="594552" y="542812"/>
                      <a:pt x="596547" y="550756"/>
                      <a:pt x="618634" y="552373"/>
                    </a:cubicBezTo>
                    <a:lnTo>
                      <a:pt x="705149" y="552373"/>
                    </a:lnTo>
                    <a:lnTo>
                      <a:pt x="747220" y="552373"/>
                    </a:lnTo>
                    <a:cubicBezTo>
                      <a:pt x="769559" y="503221"/>
                      <a:pt x="781977" y="448480"/>
                      <a:pt x="781977" y="391007"/>
                    </a:cubicBezTo>
                    <a:cubicBezTo>
                      <a:pt x="781995" y="175025"/>
                      <a:pt x="606971" y="0"/>
                      <a:pt x="390989" y="0"/>
                    </a:cubicBezTo>
                    <a:cubicBezTo>
                      <a:pt x="175007" y="0"/>
                      <a:pt x="0" y="175025"/>
                      <a:pt x="0" y="390989"/>
                    </a:cubicBezTo>
                    <a:close/>
                  </a:path>
                </a:pathLst>
              </a:custGeom>
              <a:solidFill>
                <a:srgbClr val="FF52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8" name="矩形 7">
              <a:hlinkClick r:id="rId2"/>
              <a:extLst>
                <a:ext uri="{FF2B5EF4-FFF2-40B4-BE49-F238E27FC236}">
                  <a16:creationId xmlns:a16="http://schemas.microsoft.com/office/drawing/2014/main" id="{7EBE6C0E-6A20-538B-3A17-0396506413C5}"/>
                </a:ext>
              </a:extLst>
            </p:cNvPr>
            <p:cNvSpPr/>
            <p:nvPr userDrawn="1"/>
          </p:nvSpPr>
          <p:spPr>
            <a:xfrm>
              <a:off x="870547" y="7238685"/>
              <a:ext cx="3333750" cy="1143000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7" name="任意多边形: 形状 36">
            <a:extLst>
              <a:ext uri="{FF2B5EF4-FFF2-40B4-BE49-F238E27FC236}">
                <a16:creationId xmlns:a16="http://schemas.microsoft.com/office/drawing/2014/main" id="{755E9D02-03E4-2FEA-BE57-F9CC76BFC8A1}"/>
              </a:ext>
            </a:extLst>
          </p:cNvPr>
          <p:cNvSpPr/>
          <p:nvPr userDrawn="1"/>
        </p:nvSpPr>
        <p:spPr>
          <a:xfrm>
            <a:off x="2" y="3832097"/>
            <a:ext cx="12195175" cy="3022731"/>
          </a:xfrm>
          <a:custGeom>
            <a:avLst/>
            <a:gdLst>
              <a:gd name="connsiteX0" fmla="*/ 7975600 w 12192000"/>
              <a:gd name="connsiteY0" fmla="*/ 1366 h 3023966"/>
              <a:gd name="connsiteX1" fmla="*/ 11319470 w 12192000"/>
              <a:gd name="connsiteY1" fmla="*/ 330723 h 3023966"/>
              <a:gd name="connsiteX2" fmla="*/ 12192000 w 12192000"/>
              <a:gd name="connsiteY2" fmla="*/ 498201 h 3023966"/>
              <a:gd name="connsiteX3" fmla="*/ 12192000 w 12192000"/>
              <a:gd name="connsiteY3" fmla="*/ 3023966 h 3023966"/>
              <a:gd name="connsiteX4" fmla="*/ 0 w 12192000"/>
              <a:gd name="connsiteY4" fmla="*/ 3023966 h 3023966"/>
              <a:gd name="connsiteX5" fmla="*/ 0 w 12192000"/>
              <a:gd name="connsiteY5" fmla="*/ 376472 h 3023966"/>
              <a:gd name="connsiteX6" fmla="*/ 345926 w 12192000"/>
              <a:gd name="connsiteY6" fmla="*/ 450479 h 3023966"/>
              <a:gd name="connsiteX7" fmla="*/ 2908300 w 12192000"/>
              <a:gd name="connsiteY7" fmla="*/ 674466 h 3023966"/>
              <a:gd name="connsiteX8" fmla="*/ 7975600 w 12192000"/>
              <a:gd name="connsiteY8" fmla="*/ 1366 h 30239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3023966">
                <a:moveTo>
                  <a:pt x="7975600" y="1366"/>
                </a:moveTo>
                <a:cubicBezTo>
                  <a:pt x="9159875" y="-16096"/>
                  <a:pt x="10251281" y="136105"/>
                  <a:pt x="11319470" y="330723"/>
                </a:cubicBezTo>
                <a:lnTo>
                  <a:pt x="12192000" y="498201"/>
                </a:lnTo>
                <a:lnTo>
                  <a:pt x="12192000" y="3023966"/>
                </a:lnTo>
                <a:lnTo>
                  <a:pt x="0" y="3023966"/>
                </a:lnTo>
                <a:lnTo>
                  <a:pt x="0" y="376472"/>
                </a:lnTo>
                <a:lnTo>
                  <a:pt x="345926" y="450479"/>
                </a:lnTo>
                <a:cubicBezTo>
                  <a:pt x="1074142" y="599258"/>
                  <a:pt x="1865313" y="710978"/>
                  <a:pt x="2908300" y="674466"/>
                </a:cubicBezTo>
                <a:cubicBezTo>
                  <a:pt x="4298950" y="625783"/>
                  <a:pt x="6396567" y="24649"/>
                  <a:pt x="7975600" y="1366"/>
                </a:cubicBezTo>
                <a:close/>
              </a:path>
            </a:pathLst>
          </a:custGeom>
          <a:solidFill>
            <a:srgbClr val="003399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703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0256509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0494DBAE-96C2-D605-B61B-64BFA1AF6B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27359AA9-15C6-5653-CD2D-6ABEAD46B15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E47F02F-55E1-67B2-12D6-23DBCD60C26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675B50-7221-47D9-938A-580B03BF7A78}" type="datetimeFigureOut">
              <a:rPr lang="zh-CN" altLang="en-US" smtClean="0"/>
              <a:t>2023/12/6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423A346-C9D5-9AC0-9CE3-8CAFFC72FCC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3E7AA7C8-22F0-6C4C-49C1-C1B2EF6707F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77CA78D-4AAA-43C7-890D-62B18516866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3677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6" r:id="rId2"/>
    <p:sldLayoutId id="2147483657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tags" Target="../tags/tag9.xml"/><Relationship Id="rId13" Type="http://schemas.openxmlformats.org/officeDocument/2006/relationships/tags" Target="../tags/tag14.xml"/><Relationship Id="rId18" Type="http://schemas.openxmlformats.org/officeDocument/2006/relationships/tags" Target="../tags/tag19.xml"/><Relationship Id="rId26" Type="http://schemas.openxmlformats.org/officeDocument/2006/relationships/tags" Target="../tags/tag27.xml"/><Relationship Id="rId3" Type="http://schemas.openxmlformats.org/officeDocument/2006/relationships/tags" Target="../tags/tag4.xml"/><Relationship Id="rId21" Type="http://schemas.openxmlformats.org/officeDocument/2006/relationships/tags" Target="../tags/tag22.xml"/><Relationship Id="rId7" Type="http://schemas.openxmlformats.org/officeDocument/2006/relationships/tags" Target="../tags/tag8.xml"/><Relationship Id="rId12" Type="http://schemas.openxmlformats.org/officeDocument/2006/relationships/tags" Target="../tags/tag13.xml"/><Relationship Id="rId17" Type="http://schemas.openxmlformats.org/officeDocument/2006/relationships/tags" Target="../tags/tag18.xml"/><Relationship Id="rId25" Type="http://schemas.openxmlformats.org/officeDocument/2006/relationships/tags" Target="../tags/tag26.xml"/><Relationship Id="rId2" Type="http://schemas.openxmlformats.org/officeDocument/2006/relationships/tags" Target="../tags/tag3.xml"/><Relationship Id="rId16" Type="http://schemas.openxmlformats.org/officeDocument/2006/relationships/tags" Target="../tags/tag17.xml"/><Relationship Id="rId20" Type="http://schemas.openxmlformats.org/officeDocument/2006/relationships/tags" Target="../tags/tag21.xml"/><Relationship Id="rId29" Type="http://schemas.openxmlformats.org/officeDocument/2006/relationships/tags" Target="../tags/tag30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tags" Target="../tags/tag12.xml"/><Relationship Id="rId24" Type="http://schemas.openxmlformats.org/officeDocument/2006/relationships/tags" Target="../tags/tag25.xml"/><Relationship Id="rId5" Type="http://schemas.openxmlformats.org/officeDocument/2006/relationships/tags" Target="../tags/tag6.xml"/><Relationship Id="rId15" Type="http://schemas.openxmlformats.org/officeDocument/2006/relationships/tags" Target="../tags/tag16.xml"/><Relationship Id="rId23" Type="http://schemas.openxmlformats.org/officeDocument/2006/relationships/tags" Target="../tags/tag24.xml"/><Relationship Id="rId28" Type="http://schemas.openxmlformats.org/officeDocument/2006/relationships/tags" Target="../tags/tag29.xml"/><Relationship Id="rId10" Type="http://schemas.openxmlformats.org/officeDocument/2006/relationships/tags" Target="../tags/tag11.xml"/><Relationship Id="rId19" Type="http://schemas.openxmlformats.org/officeDocument/2006/relationships/tags" Target="../tags/tag20.xml"/><Relationship Id="rId31" Type="http://schemas.openxmlformats.org/officeDocument/2006/relationships/notesSlide" Target="../notesSlides/notesSlide20.xml"/><Relationship Id="rId4" Type="http://schemas.openxmlformats.org/officeDocument/2006/relationships/tags" Target="../tags/tag5.xml"/><Relationship Id="rId9" Type="http://schemas.openxmlformats.org/officeDocument/2006/relationships/tags" Target="../tags/tag10.xml"/><Relationship Id="rId14" Type="http://schemas.openxmlformats.org/officeDocument/2006/relationships/tags" Target="../tags/tag15.xml"/><Relationship Id="rId22" Type="http://schemas.openxmlformats.org/officeDocument/2006/relationships/tags" Target="../tags/tag23.xml"/><Relationship Id="rId27" Type="http://schemas.openxmlformats.org/officeDocument/2006/relationships/tags" Target="../tags/tag28.xml"/><Relationship Id="rId30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椭圆 15">
            <a:extLst>
              <a:ext uri="{FF2B5EF4-FFF2-40B4-BE49-F238E27FC236}">
                <a16:creationId xmlns:a16="http://schemas.microsoft.com/office/drawing/2014/main" id="{3CD42F0E-5BF6-456D-9E1A-5A6744CEE0B8}"/>
              </a:ext>
            </a:extLst>
          </p:cNvPr>
          <p:cNvSpPr/>
          <p:nvPr/>
        </p:nvSpPr>
        <p:spPr>
          <a:xfrm rot="19378492">
            <a:off x="1901394" y="-3850197"/>
            <a:ext cx="14288798" cy="7700395"/>
          </a:xfrm>
          <a:prstGeom prst="ellipse">
            <a:avLst/>
          </a:prstGeom>
          <a:noFill/>
          <a:ln w="381000">
            <a:gradFill>
              <a:gsLst>
                <a:gs pos="0">
                  <a:srgbClr val="FFFF00"/>
                </a:gs>
                <a:gs pos="100000">
                  <a:srgbClr val="24D17E"/>
                </a:gs>
              </a:gsLst>
              <a:lin ang="5400000" scaled="1"/>
            </a:gradFill>
          </a:ln>
          <a:effectLst>
            <a:outerShdw dist="38100" dir="2700000" sx="104000" sy="104000" algn="tl" rotWithShape="0">
              <a:prstClr val="black">
                <a:alpha val="13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4C5FDC7-0C6E-A162-11A8-48A8245DD21A}"/>
              </a:ext>
            </a:extLst>
          </p:cNvPr>
          <p:cNvSpPr txBox="1"/>
          <p:nvPr/>
        </p:nvSpPr>
        <p:spPr>
          <a:xfrm>
            <a:off x="3696646" y="1280124"/>
            <a:ext cx="7074373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9600" dirty="0">
                <a:solidFill>
                  <a:schemeClr val="bg1"/>
                </a:solidFill>
                <a:effectLst>
                  <a:outerShdw dist="76200" dir="2700000" algn="tl" rotWithShape="0">
                    <a:prstClr val="black">
                      <a:alpha val="18000"/>
                    </a:prstClr>
                  </a:outerShdw>
                </a:effectLst>
                <a:latin typeface="字魂扁桃体" pitchFamily="2" charset="-122"/>
                <a:ea typeface="字魂扁桃体" pitchFamily="2" charset="-122"/>
              </a:rPr>
              <a:t>小清新商务汇报</a:t>
            </a:r>
          </a:p>
        </p:txBody>
      </p:sp>
      <p:sp>
        <p:nvSpPr>
          <p:cNvPr id="17" name="椭圆 16">
            <a:extLst>
              <a:ext uri="{FF2B5EF4-FFF2-40B4-BE49-F238E27FC236}">
                <a16:creationId xmlns:a16="http://schemas.microsoft.com/office/drawing/2014/main" id="{FDE8119F-EB06-D45B-AA1C-85D1D6ED0293}"/>
              </a:ext>
            </a:extLst>
          </p:cNvPr>
          <p:cNvSpPr/>
          <p:nvPr/>
        </p:nvSpPr>
        <p:spPr>
          <a:xfrm rot="19378492">
            <a:off x="-5889153" y="5441012"/>
            <a:ext cx="9481514" cy="5109695"/>
          </a:xfrm>
          <a:prstGeom prst="ellipse">
            <a:avLst/>
          </a:prstGeom>
          <a:noFill/>
          <a:ln w="635000">
            <a:gradFill flip="none" rotWithShape="1">
              <a:gsLst>
                <a:gs pos="100000">
                  <a:srgbClr val="FFFF00"/>
                </a:gs>
                <a:gs pos="0">
                  <a:srgbClr val="24D17E"/>
                </a:gs>
              </a:gsLst>
              <a:lin ang="2700000" scaled="1"/>
              <a:tileRect/>
            </a:gradFill>
          </a:ln>
          <a:effectLst>
            <a:outerShdw dist="152400" dir="16560000" algn="br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EA8A8A99-7C8E-FCFE-4D7C-EEDAD3CFB537}"/>
              </a:ext>
            </a:extLst>
          </p:cNvPr>
          <p:cNvSpPr txBox="1"/>
          <p:nvPr/>
        </p:nvSpPr>
        <p:spPr>
          <a:xfrm>
            <a:off x="3848500" y="3151961"/>
            <a:ext cx="5164107" cy="7026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400" dirty="0">
                <a:solidFill>
                  <a:schemeClr val="bg1"/>
                </a:solidFill>
              </a:rPr>
              <a:t>Your content to play here, or through paste in this box, and select only the text. Your content to play here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E40A25C8-4BB6-7D41-D899-B0876FB34344}"/>
              </a:ext>
            </a:extLst>
          </p:cNvPr>
          <p:cNvGrpSpPr/>
          <p:nvPr/>
        </p:nvGrpSpPr>
        <p:grpSpPr>
          <a:xfrm>
            <a:off x="6668992" y="6150997"/>
            <a:ext cx="2343614" cy="322058"/>
            <a:chOff x="4775396" y="5088443"/>
            <a:chExt cx="2343614" cy="322058"/>
          </a:xfrm>
        </p:grpSpPr>
        <p:sp>
          <p:nvSpPr>
            <p:cNvPr id="28" name="矩形: 圆角 27">
              <a:extLst>
                <a:ext uri="{FF2B5EF4-FFF2-40B4-BE49-F238E27FC236}">
                  <a16:creationId xmlns:a16="http://schemas.microsoft.com/office/drawing/2014/main" id="{12C547A0-EFAF-53DB-0F95-42985027D613}"/>
                </a:ext>
              </a:extLst>
            </p:cNvPr>
            <p:cNvSpPr/>
            <p:nvPr/>
          </p:nvSpPr>
          <p:spPr>
            <a:xfrm>
              <a:off x="4775396" y="5088443"/>
              <a:ext cx="2343614" cy="322058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0E0239AD-67B4-1166-728F-0A7D127C9C85}"/>
                </a:ext>
              </a:extLst>
            </p:cNvPr>
            <p:cNvSpPr txBox="1"/>
            <p:nvPr/>
          </p:nvSpPr>
          <p:spPr>
            <a:xfrm>
              <a:off x="5381103" y="5129898"/>
              <a:ext cx="1440657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000"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chemeClr val="bg1"/>
                  </a:solidFill>
                  <a:sym typeface="+mn-lt"/>
                </a:rPr>
                <a:t>汇报人：</a:t>
              </a:r>
              <a:r>
                <a:rPr lang="en-US" altLang="zh-CN" dirty="0">
                  <a:solidFill>
                    <a:schemeClr val="bg1"/>
                  </a:solidFill>
                  <a:sym typeface="+mn-lt"/>
                </a:rPr>
                <a:t>51PPT</a:t>
              </a:r>
              <a:r>
                <a:rPr lang="zh-CN" altLang="en-US" dirty="0">
                  <a:solidFill>
                    <a:schemeClr val="bg1"/>
                  </a:solidFill>
                  <a:sym typeface="+mn-lt"/>
                </a:rPr>
                <a:t>模板网</a:t>
              </a:r>
            </a:p>
          </p:txBody>
        </p:sp>
        <p:sp>
          <p:nvSpPr>
            <p:cNvPr id="30" name="iconfont-10019-4889788">
              <a:extLst>
                <a:ext uri="{FF2B5EF4-FFF2-40B4-BE49-F238E27FC236}">
                  <a16:creationId xmlns:a16="http://schemas.microsoft.com/office/drawing/2014/main" id="{3AEF3762-3307-40E7-2015-9393ED642D06}"/>
                </a:ext>
              </a:extLst>
            </p:cNvPr>
            <p:cNvSpPr/>
            <p:nvPr/>
          </p:nvSpPr>
          <p:spPr>
            <a:xfrm>
              <a:off x="4871374" y="5143822"/>
              <a:ext cx="212479" cy="212479"/>
            </a:xfrm>
            <a:custGeom>
              <a:avLst/>
              <a:gdLst>
                <a:gd name="T0" fmla="*/ 6383 w 12767"/>
                <a:gd name="T1" fmla="*/ 0 h 12767"/>
                <a:gd name="T2" fmla="*/ 0 w 12767"/>
                <a:gd name="T3" fmla="*/ 6383 h 12767"/>
                <a:gd name="T4" fmla="*/ 6383 w 12767"/>
                <a:gd name="T5" fmla="*/ 12767 h 12767"/>
                <a:gd name="T6" fmla="*/ 12767 w 12767"/>
                <a:gd name="T7" fmla="*/ 6383 h 12767"/>
                <a:gd name="T8" fmla="*/ 6383 w 12767"/>
                <a:gd name="T9" fmla="*/ 0 h 12767"/>
                <a:gd name="T10" fmla="*/ 6383 w 12767"/>
                <a:gd name="T11" fmla="*/ 870 h 12767"/>
                <a:gd name="T12" fmla="*/ 11897 w 12767"/>
                <a:gd name="T13" fmla="*/ 6383 h 12767"/>
                <a:gd name="T14" fmla="*/ 11032 w 12767"/>
                <a:gd name="T15" fmla="*/ 9349 h 12767"/>
                <a:gd name="T16" fmla="*/ 7524 w 12767"/>
                <a:gd name="T17" fmla="*/ 7451 h 12767"/>
                <a:gd name="T18" fmla="*/ 9004 w 12767"/>
                <a:gd name="T19" fmla="*/ 5101 h 12767"/>
                <a:gd name="T20" fmla="*/ 6393 w 12767"/>
                <a:gd name="T21" fmla="*/ 2489 h 12767"/>
                <a:gd name="T22" fmla="*/ 3781 w 12767"/>
                <a:gd name="T23" fmla="*/ 5101 h 12767"/>
                <a:gd name="T24" fmla="*/ 5261 w 12767"/>
                <a:gd name="T25" fmla="*/ 7451 h 12767"/>
                <a:gd name="T26" fmla="*/ 1743 w 12767"/>
                <a:gd name="T27" fmla="*/ 9361 h 12767"/>
                <a:gd name="T28" fmla="*/ 870 w 12767"/>
                <a:gd name="T29" fmla="*/ 6383 h 12767"/>
                <a:gd name="T30" fmla="*/ 6383 w 12767"/>
                <a:gd name="T31" fmla="*/ 870 h 127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767" h="12767">
                  <a:moveTo>
                    <a:pt x="6383" y="0"/>
                  </a:moveTo>
                  <a:cubicBezTo>
                    <a:pt x="2858" y="0"/>
                    <a:pt x="0" y="2858"/>
                    <a:pt x="0" y="6383"/>
                  </a:cubicBezTo>
                  <a:cubicBezTo>
                    <a:pt x="0" y="9909"/>
                    <a:pt x="2858" y="12767"/>
                    <a:pt x="6383" y="12767"/>
                  </a:cubicBezTo>
                  <a:cubicBezTo>
                    <a:pt x="9909" y="12767"/>
                    <a:pt x="12767" y="9909"/>
                    <a:pt x="12767" y="6383"/>
                  </a:cubicBezTo>
                  <a:cubicBezTo>
                    <a:pt x="12767" y="2858"/>
                    <a:pt x="9909" y="0"/>
                    <a:pt x="6383" y="0"/>
                  </a:cubicBezTo>
                  <a:close/>
                  <a:moveTo>
                    <a:pt x="6383" y="870"/>
                  </a:moveTo>
                  <a:cubicBezTo>
                    <a:pt x="9428" y="870"/>
                    <a:pt x="11897" y="3339"/>
                    <a:pt x="11897" y="6383"/>
                  </a:cubicBezTo>
                  <a:cubicBezTo>
                    <a:pt x="11897" y="7475"/>
                    <a:pt x="11579" y="8493"/>
                    <a:pt x="11032" y="9349"/>
                  </a:cubicBezTo>
                  <a:cubicBezTo>
                    <a:pt x="10114" y="8379"/>
                    <a:pt x="8895" y="7697"/>
                    <a:pt x="7524" y="7451"/>
                  </a:cubicBezTo>
                  <a:cubicBezTo>
                    <a:pt x="8399" y="7030"/>
                    <a:pt x="9004" y="6137"/>
                    <a:pt x="9004" y="5101"/>
                  </a:cubicBezTo>
                  <a:cubicBezTo>
                    <a:pt x="9004" y="3658"/>
                    <a:pt x="7835" y="2489"/>
                    <a:pt x="6393" y="2489"/>
                  </a:cubicBezTo>
                  <a:cubicBezTo>
                    <a:pt x="4950" y="2489"/>
                    <a:pt x="3781" y="3658"/>
                    <a:pt x="3781" y="5101"/>
                  </a:cubicBezTo>
                  <a:cubicBezTo>
                    <a:pt x="3781" y="6137"/>
                    <a:pt x="4386" y="7030"/>
                    <a:pt x="5261" y="7451"/>
                  </a:cubicBezTo>
                  <a:cubicBezTo>
                    <a:pt x="3885" y="7698"/>
                    <a:pt x="2662" y="8385"/>
                    <a:pt x="1743" y="9361"/>
                  </a:cubicBezTo>
                  <a:cubicBezTo>
                    <a:pt x="1190" y="8502"/>
                    <a:pt x="870" y="7480"/>
                    <a:pt x="870" y="6383"/>
                  </a:cubicBezTo>
                  <a:cubicBezTo>
                    <a:pt x="870" y="3339"/>
                    <a:pt x="3339" y="870"/>
                    <a:pt x="6383" y="870"/>
                  </a:cubicBezTo>
                  <a:close/>
                </a:path>
              </a:pathLst>
            </a:custGeom>
            <a:gradFill>
              <a:gsLst>
                <a:gs pos="100000">
                  <a:srgbClr val="FFFF00"/>
                </a:gs>
                <a:gs pos="0">
                  <a:srgbClr val="24D17E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549CB5C6-8251-47A1-9D9C-73D5B7B4ACCD}"/>
              </a:ext>
            </a:extLst>
          </p:cNvPr>
          <p:cNvGrpSpPr/>
          <p:nvPr/>
        </p:nvGrpSpPr>
        <p:grpSpPr>
          <a:xfrm>
            <a:off x="9184422" y="6150997"/>
            <a:ext cx="2343614" cy="322058"/>
            <a:chOff x="6146821" y="5645243"/>
            <a:chExt cx="2343614" cy="322058"/>
          </a:xfrm>
        </p:grpSpPr>
        <p:grpSp>
          <p:nvGrpSpPr>
            <p:cNvPr id="23" name="组合 22">
              <a:extLst>
                <a:ext uri="{FF2B5EF4-FFF2-40B4-BE49-F238E27FC236}">
                  <a16:creationId xmlns:a16="http://schemas.microsoft.com/office/drawing/2014/main" id="{28866C23-020E-B95F-3E3F-84ABBF66D483}"/>
                </a:ext>
              </a:extLst>
            </p:cNvPr>
            <p:cNvGrpSpPr/>
            <p:nvPr/>
          </p:nvGrpSpPr>
          <p:grpSpPr>
            <a:xfrm>
              <a:off x="6146821" y="5645243"/>
              <a:ext cx="2343614" cy="322058"/>
              <a:chOff x="5299720" y="5088443"/>
              <a:chExt cx="2343614" cy="322058"/>
            </a:xfrm>
          </p:grpSpPr>
          <p:sp>
            <p:nvSpPr>
              <p:cNvPr id="25" name="矩形: 圆角 24">
                <a:extLst>
                  <a:ext uri="{FF2B5EF4-FFF2-40B4-BE49-F238E27FC236}">
                    <a16:creationId xmlns:a16="http://schemas.microsoft.com/office/drawing/2014/main" id="{D3A39217-73FE-E97B-ECAA-BCF9B78B571E}"/>
                  </a:ext>
                </a:extLst>
              </p:cNvPr>
              <p:cNvSpPr/>
              <p:nvPr/>
            </p:nvSpPr>
            <p:spPr>
              <a:xfrm>
                <a:off x="5299720" y="5088443"/>
                <a:ext cx="2343614" cy="322058"/>
              </a:xfrm>
              <a:prstGeom prst="roundRect">
                <a:avLst>
                  <a:gd name="adj" fmla="val 50000"/>
                </a:avLst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26" name="文本框 25">
                <a:extLst>
                  <a:ext uri="{FF2B5EF4-FFF2-40B4-BE49-F238E27FC236}">
                    <a16:creationId xmlns:a16="http://schemas.microsoft.com/office/drawing/2014/main" id="{0DF7200E-0803-2110-4C03-D75C02B216B7}"/>
                  </a:ext>
                </a:extLst>
              </p:cNvPr>
              <p:cNvSpPr txBox="1"/>
              <p:nvPr/>
            </p:nvSpPr>
            <p:spPr>
              <a:xfrm>
                <a:off x="5905426" y="5129898"/>
                <a:ext cx="1440657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1000" b="1">
                    <a:solidFill>
                      <a:schemeClr val="bg1"/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pPr algn="ctr"/>
                <a:r>
                  <a:rPr lang="zh-CN" altLang="en-US" dirty="0">
                    <a:sym typeface="+mn-lt"/>
                  </a:rPr>
                  <a:t>时间：</a:t>
                </a:r>
                <a:r>
                  <a:rPr lang="en-US" altLang="zh-CN" dirty="0">
                    <a:sym typeface="+mn-lt"/>
                  </a:rPr>
                  <a:t>2023.12.07</a:t>
                </a:r>
                <a:endParaRPr lang="zh-CN" altLang="en-US" dirty="0">
                  <a:sym typeface="+mn-lt"/>
                </a:endParaRPr>
              </a:p>
            </p:txBody>
          </p:sp>
        </p:grpSp>
        <p:sp>
          <p:nvSpPr>
            <p:cNvPr id="24" name="iconfont-11899-5651509">
              <a:extLst>
                <a:ext uri="{FF2B5EF4-FFF2-40B4-BE49-F238E27FC236}">
                  <a16:creationId xmlns:a16="http://schemas.microsoft.com/office/drawing/2014/main" id="{3B29CDF4-80B8-62F1-1386-2F34F02380F7}"/>
                </a:ext>
              </a:extLst>
            </p:cNvPr>
            <p:cNvSpPr/>
            <p:nvPr/>
          </p:nvSpPr>
          <p:spPr>
            <a:xfrm>
              <a:off x="6242756" y="5700622"/>
              <a:ext cx="212522" cy="212479"/>
            </a:xfrm>
            <a:custGeom>
              <a:avLst/>
              <a:gdLst>
                <a:gd name="T0" fmla="*/ 5872 w 10378"/>
                <a:gd name="T1" fmla="*/ 5277 h 10377"/>
                <a:gd name="T2" fmla="*/ 5872 w 10378"/>
                <a:gd name="T3" fmla="*/ 2783 h 10377"/>
                <a:gd name="T4" fmla="*/ 5223 w 10378"/>
                <a:gd name="T5" fmla="*/ 2135 h 10377"/>
                <a:gd name="T6" fmla="*/ 4574 w 10378"/>
                <a:gd name="T7" fmla="*/ 2783 h 10377"/>
                <a:gd name="T8" fmla="*/ 4574 w 10378"/>
                <a:gd name="T9" fmla="*/ 6026 h 10377"/>
                <a:gd name="T10" fmla="*/ 7383 w 10378"/>
                <a:gd name="T11" fmla="*/ 7647 h 10377"/>
                <a:gd name="T12" fmla="*/ 8267 w 10378"/>
                <a:gd name="T13" fmla="*/ 7403 h 10377"/>
                <a:gd name="T14" fmla="*/ 8031 w 10378"/>
                <a:gd name="T15" fmla="*/ 6523 h 10377"/>
                <a:gd name="T16" fmla="*/ 5872 w 10378"/>
                <a:gd name="T17" fmla="*/ 5277 h 10377"/>
                <a:gd name="T18" fmla="*/ 5189 w 10378"/>
                <a:gd name="T19" fmla="*/ 10377 h 10377"/>
                <a:gd name="T20" fmla="*/ 0 w 10378"/>
                <a:gd name="T21" fmla="*/ 5188 h 10377"/>
                <a:gd name="T22" fmla="*/ 5189 w 10378"/>
                <a:gd name="T23" fmla="*/ 0 h 10377"/>
                <a:gd name="T24" fmla="*/ 10378 w 10378"/>
                <a:gd name="T25" fmla="*/ 5188 h 10377"/>
                <a:gd name="T26" fmla="*/ 5189 w 10378"/>
                <a:gd name="T27" fmla="*/ 10377 h 10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378" h="10377">
                  <a:moveTo>
                    <a:pt x="5872" y="5277"/>
                  </a:moveTo>
                  <a:lnTo>
                    <a:pt x="5872" y="2783"/>
                  </a:lnTo>
                  <a:cubicBezTo>
                    <a:pt x="5872" y="2425"/>
                    <a:pt x="5582" y="2135"/>
                    <a:pt x="5223" y="2135"/>
                  </a:cubicBezTo>
                  <a:cubicBezTo>
                    <a:pt x="4864" y="2135"/>
                    <a:pt x="4574" y="2425"/>
                    <a:pt x="4574" y="2783"/>
                  </a:cubicBezTo>
                  <a:lnTo>
                    <a:pt x="4574" y="6026"/>
                  </a:lnTo>
                  <a:lnTo>
                    <a:pt x="7383" y="7647"/>
                  </a:lnTo>
                  <a:cubicBezTo>
                    <a:pt x="7694" y="7825"/>
                    <a:pt x="8091" y="7716"/>
                    <a:pt x="8267" y="7403"/>
                  </a:cubicBezTo>
                  <a:cubicBezTo>
                    <a:pt x="8442" y="7095"/>
                    <a:pt x="8337" y="6703"/>
                    <a:pt x="8031" y="6523"/>
                  </a:cubicBezTo>
                  <a:lnTo>
                    <a:pt x="5872" y="5277"/>
                  </a:lnTo>
                  <a:close/>
                  <a:moveTo>
                    <a:pt x="5189" y="10377"/>
                  </a:moveTo>
                  <a:cubicBezTo>
                    <a:pt x="2324" y="10377"/>
                    <a:pt x="0" y="8054"/>
                    <a:pt x="0" y="5188"/>
                  </a:cubicBezTo>
                  <a:cubicBezTo>
                    <a:pt x="0" y="2322"/>
                    <a:pt x="2324" y="0"/>
                    <a:pt x="5189" y="0"/>
                  </a:cubicBezTo>
                  <a:cubicBezTo>
                    <a:pt x="8054" y="0"/>
                    <a:pt x="10378" y="2322"/>
                    <a:pt x="10378" y="5188"/>
                  </a:cubicBezTo>
                  <a:cubicBezTo>
                    <a:pt x="10378" y="8054"/>
                    <a:pt x="8056" y="10377"/>
                    <a:pt x="5189" y="10377"/>
                  </a:cubicBezTo>
                  <a:close/>
                </a:path>
              </a:pathLst>
            </a:custGeom>
            <a:gradFill>
              <a:gsLst>
                <a:gs pos="100000">
                  <a:srgbClr val="FFFF00"/>
                </a:gs>
                <a:gs pos="0">
                  <a:srgbClr val="24D17E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31" name="组合 30" descr="51PPT模板网，幻灯片演示模板及素材免费下载！&#10;51PPT模板网 唯一访问网址：www.51pptmoban.com">
            <a:extLst>
              <a:ext uri="{FF2B5EF4-FFF2-40B4-BE49-F238E27FC236}">
                <a16:creationId xmlns:a16="http://schemas.microsoft.com/office/drawing/2014/main" id="{BA06B637-2CAA-9A8E-DB39-FC6EB474CBDF}"/>
              </a:ext>
            </a:extLst>
          </p:cNvPr>
          <p:cNvGrpSpPr/>
          <p:nvPr/>
        </p:nvGrpSpPr>
        <p:grpSpPr>
          <a:xfrm>
            <a:off x="585372" y="493540"/>
            <a:ext cx="1160547" cy="478968"/>
            <a:chOff x="8244408" y="263825"/>
            <a:chExt cx="575796" cy="237636"/>
          </a:xfrm>
          <a:solidFill>
            <a:schemeClr val="bg1"/>
          </a:solidFill>
        </p:grpSpPr>
        <p:sp>
          <p:nvSpPr>
            <p:cNvPr id="33" name="椭圆 32">
              <a:extLst>
                <a:ext uri="{FF2B5EF4-FFF2-40B4-BE49-F238E27FC236}">
                  <a16:creationId xmlns:a16="http://schemas.microsoft.com/office/drawing/2014/main" id="{94946818-538D-508B-0559-1D150894EB98}"/>
                </a:ext>
              </a:extLst>
            </p:cNvPr>
            <p:cNvSpPr/>
            <p:nvPr/>
          </p:nvSpPr>
          <p:spPr bwMode="auto">
            <a:xfrm>
              <a:off x="8442595" y="455742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D1617491-8AFF-E237-E7DE-2752C5A54EA6}"/>
                </a:ext>
              </a:extLst>
            </p:cNvPr>
            <p:cNvSpPr/>
            <p:nvPr/>
          </p:nvSpPr>
          <p:spPr>
            <a:xfrm>
              <a:off x="8244408" y="263825"/>
              <a:ext cx="217004" cy="216329"/>
            </a:xfrm>
            <a:custGeom>
              <a:avLst/>
              <a:gdLst>
                <a:gd name="connsiteX0" fmla="*/ 518470 w 1105104"/>
                <a:gd name="connsiteY0" fmla="*/ 0 h 1101666"/>
                <a:gd name="connsiteX1" fmla="*/ 408380 w 1105104"/>
                <a:gd name="connsiteY1" fmla="*/ 792005 h 1101666"/>
                <a:gd name="connsiteX2" fmla="*/ 419555 w 1105104"/>
                <a:gd name="connsiteY2" fmla="*/ 845398 h 1101666"/>
                <a:gd name="connsiteX3" fmla="*/ 464254 w 1105104"/>
                <a:gd name="connsiteY3" fmla="*/ 862782 h 1101666"/>
                <a:gd name="connsiteX4" fmla="*/ 907150 w 1105104"/>
                <a:gd name="connsiteY4" fmla="*/ 862782 h 1101666"/>
                <a:gd name="connsiteX5" fmla="*/ 907149 w 1105104"/>
                <a:gd name="connsiteY5" fmla="*/ 862783 h 1101666"/>
                <a:gd name="connsiteX6" fmla="*/ 958696 w 1105104"/>
                <a:gd name="connsiteY6" fmla="*/ 811236 h 1101666"/>
                <a:gd name="connsiteX7" fmla="*/ 958697 w 1105104"/>
                <a:gd name="connsiteY7" fmla="*/ 729857 h 1101666"/>
                <a:gd name="connsiteX8" fmla="*/ 907150 w 1105104"/>
                <a:gd name="connsiteY8" fmla="*/ 678311 h 1101666"/>
                <a:gd name="connsiteX9" fmla="*/ 905456 w 1105104"/>
                <a:gd name="connsiteY9" fmla="*/ 679013 h 1101666"/>
                <a:gd name="connsiteX10" fmla="*/ 645541 w 1105104"/>
                <a:gd name="connsiteY10" fmla="*/ 679013 h 1101666"/>
                <a:gd name="connsiteX11" fmla="*/ 735555 w 1105104"/>
                <a:gd name="connsiteY11" fmla="*/ 30029 h 1101666"/>
                <a:gd name="connsiteX12" fmla="*/ 767630 w 1105104"/>
                <a:gd name="connsiteY12" fmla="*/ 39986 h 1101666"/>
                <a:gd name="connsiteX13" fmla="*/ 1105104 w 1105104"/>
                <a:gd name="connsiteY13" fmla="*/ 549115 h 1101666"/>
                <a:gd name="connsiteX14" fmla="*/ 552552 w 1105104"/>
                <a:gd name="connsiteY14" fmla="*/ 1101666 h 1101666"/>
                <a:gd name="connsiteX15" fmla="*/ 0 w 1105104"/>
                <a:gd name="connsiteY15" fmla="*/ 549115 h 1101666"/>
                <a:gd name="connsiteX16" fmla="*/ 441194 w 1105104"/>
                <a:gd name="connsiteY16" fmla="*/ 7790 h 1101666"/>
                <a:gd name="connsiteX17" fmla="*/ 518470 w 1105104"/>
                <a:gd name="connsiteY17" fmla="*/ 0 h 11016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105104" h="1101666">
                  <a:moveTo>
                    <a:pt x="518470" y="0"/>
                  </a:moveTo>
                  <a:lnTo>
                    <a:pt x="408380" y="792005"/>
                  </a:lnTo>
                  <a:cubicBezTo>
                    <a:pt x="405066" y="816840"/>
                    <a:pt x="408792" y="834636"/>
                    <a:pt x="419555" y="845398"/>
                  </a:cubicBezTo>
                  <a:cubicBezTo>
                    <a:pt x="430314" y="856989"/>
                    <a:pt x="445215" y="862782"/>
                    <a:pt x="464254" y="862782"/>
                  </a:cubicBezTo>
                  <a:lnTo>
                    <a:pt x="907150" y="862782"/>
                  </a:lnTo>
                  <a:lnTo>
                    <a:pt x="907149" y="862783"/>
                  </a:lnTo>
                  <a:cubicBezTo>
                    <a:pt x="935618" y="862783"/>
                    <a:pt x="958696" y="839705"/>
                    <a:pt x="958696" y="811236"/>
                  </a:cubicBezTo>
                  <a:cubicBezTo>
                    <a:pt x="958696" y="784110"/>
                    <a:pt x="958697" y="756984"/>
                    <a:pt x="958697" y="729857"/>
                  </a:cubicBezTo>
                  <a:cubicBezTo>
                    <a:pt x="958697" y="701389"/>
                    <a:pt x="935619" y="678311"/>
                    <a:pt x="907150" y="678311"/>
                  </a:cubicBezTo>
                  <a:lnTo>
                    <a:pt x="905456" y="679013"/>
                  </a:lnTo>
                  <a:lnTo>
                    <a:pt x="645541" y="679013"/>
                  </a:lnTo>
                  <a:lnTo>
                    <a:pt x="735555" y="30029"/>
                  </a:lnTo>
                  <a:lnTo>
                    <a:pt x="767630" y="39986"/>
                  </a:lnTo>
                  <a:cubicBezTo>
                    <a:pt x="965950" y="123868"/>
                    <a:pt x="1105104" y="320241"/>
                    <a:pt x="1105104" y="549115"/>
                  </a:cubicBezTo>
                  <a:cubicBezTo>
                    <a:pt x="1105104" y="854280"/>
                    <a:pt x="857718" y="1101666"/>
                    <a:pt x="552552" y="1101666"/>
                  </a:cubicBezTo>
                  <a:cubicBezTo>
                    <a:pt x="247386" y="1101666"/>
                    <a:pt x="0" y="854280"/>
                    <a:pt x="0" y="549115"/>
                  </a:cubicBezTo>
                  <a:cubicBezTo>
                    <a:pt x="0" y="282096"/>
                    <a:pt x="189405" y="59313"/>
                    <a:pt x="441194" y="7790"/>
                  </a:cubicBezTo>
                  <a:lnTo>
                    <a:pt x="51847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35" name="文本框-2_矢量">
              <a:extLst>
                <a:ext uri="{FF2B5EF4-FFF2-40B4-BE49-F238E27FC236}">
                  <a16:creationId xmlns:a16="http://schemas.microsoft.com/office/drawing/2014/main" id="{7786D5F1-E9C7-178A-A312-11D8F680BC09}"/>
                </a:ext>
              </a:extLst>
            </p:cNvPr>
            <p:cNvGrpSpPr/>
            <p:nvPr/>
          </p:nvGrpSpPr>
          <p:grpSpPr>
            <a:xfrm>
              <a:off x="8478585" y="337599"/>
              <a:ext cx="341619" cy="106745"/>
              <a:chOff x="8501988" y="300619"/>
              <a:chExt cx="396430" cy="123872"/>
            </a:xfrm>
            <a:grpFill/>
          </p:grpSpPr>
          <p:sp>
            <p:nvSpPr>
              <p:cNvPr id="36" name="文本框 35">
                <a:extLst>
                  <a:ext uri="{FF2B5EF4-FFF2-40B4-BE49-F238E27FC236}">
                    <a16:creationId xmlns:a16="http://schemas.microsoft.com/office/drawing/2014/main" id="{44E97FF8-5392-CE34-C72C-ED01D9B83130}"/>
                  </a:ext>
                </a:extLst>
              </p:cNvPr>
              <p:cNvSpPr txBox="1"/>
              <p:nvPr/>
            </p:nvSpPr>
            <p:spPr>
              <a:xfrm>
                <a:off x="8501988" y="300763"/>
                <a:ext cx="129730" cy="123301"/>
              </a:xfrm>
              <a:custGeom>
                <a:avLst/>
                <a:gdLst/>
                <a:ahLst/>
                <a:cxnLst/>
                <a:rect l="l" t="t" r="r" b="b"/>
                <a:pathLst>
                  <a:path w="129730" h="123301">
                    <a:moveTo>
                      <a:pt x="68865" y="22145"/>
                    </a:moveTo>
                    <a:cubicBezTo>
                      <a:pt x="57340" y="22145"/>
                      <a:pt x="47387" y="26479"/>
                      <a:pt x="39004" y="35147"/>
                    </a:cubicBezTo>
                    <a:cubicBezTo>
                      <a:pt x="30623" y="43815"/>
                      <a:pt x="26432" y="54197"/>
                      <a:pt x="26432" y="66294"/>
                    </a:cubicBezTo>
                    <a:cubicBezTo>
                      <a:pt x="26432" y="76485"/>
                      <a:pt x="29622" y="84820"/>
                      <a:pt x="36004" y="91297"/>
                    </a:cubicBezTo>
                    <a:cubicBezTo>
                      <a:pt x="42386" y="97774"/>
                      <a:pt x="50625" y="101012"/>
                      <a:pt x="60722" y="101012"/>
                    </a:cubicBezTo>
                    <a:cubicBezTo>
                      <a:pt x="72628" y="101012"/>
                      <a:pt x="82724" y="96726"/>
                      <a:pt x="91011" y="88153"/>
                    </a:cubicBezTo>
                    <a:cubicBezTo>
                      <a:pt x="99298" y="79486"/>
                      <a:pt x="103441" y="68961"/>
                      <a:pt x="103441" y="56578"/>
                    </a:cubicBezTo>
                    <a:cubicBezTo>
                      <a:pt x="103441" y="46577"/>
                      <a:pt x="100155" y="38338"/>
                      <a:pt x="93583" y="31861"/>
                    </a:cubicBezTo>
                    <a:cubicBezTo>
                      <a:pt x="87106" y="25384"/>
                      <a:pt x="78867" y="22145"/>
                      <a:pt x="68865" y="22145"/>
                    </a:cubicBezTo>
                    <a:close/>
                    <a:moveTo>
                      <a:pt x="70580" y="0"/>
                    </a:moveTo>
                    <a:cubicBezTo>
                      <a:pt x="88011" y="0"/>
                      <a:pt x="102251" y="5095"/>
                      <a:pt x="113300" y="15287"/>
                    </a:cubicBezTo>
                    <a:cubicBezTo>
                      <a:pt x="124253" y="25479"/>
                      <a:pt x="129730" y="38671"/>
                      <a:pt x="129730" y="54864"/>
                    </a:cubicBezTo>
                    <a:cubicBezTo>
                      <a:pt x="129730" y="75057"/>
                      <a:pt x="123253" y="91487"/>
                      <a:pt x="110299" y="104155"/>
                    </a:cubicBezTo>
                    <a:cubicBezTo>
                      <a:pt x="97345" y="116919"/>
                      <a:pt x="80772" y="123301"/>
                      <a:pt x="60579" y="123301"/>
                    </a:cubicBezTo>
                    <a:cubicBezTo>
                      <a:pt x="43053" y="123301"/>
                      <a:pt x="28575" y="118062"/>
                      <a:pt x="17145" y="107584"/>
                    </a:cubicBezTo>
                    <a:cubicBezTo>
                      <a:pt x="5715" y="97012"/>
                      <a:pt x="0" y="83629"/>
                      <a:pt x="0" y="67437"/>
                    </a:cubicBezTo>
                    <a:cubicBezTo>
                      <a:pt x="0" y="48101"/>
                      <a:pt x="6715" y="32051"/>
                      <a:pt x="20145" y="19288"/>
                    </a:cubicBezTo>
                    <a:cubicBezTo>
                      <a:pt x="33480" y="6429"/>
                      <a:pt x="50292" y="0"/>
                      <a:pt x="70580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dirty="0">
                  <a:solidFill>
                    <a:srgbClr val="47A842"/>
                  </a:solidFill>
                  <a:latin typeface="DOUYUFont2.0" pitchFamily="2" charset="-128"/>
                  <a:ea typeface="DOUYUFont2.0" pitchFamily="2" charset="-128"/>
                </a:endParaRPr>
              </a:p>
            </p:txBody>
          </p:sp>
          <p:sp>
            <p:nvSpPr>
              <p:cNvPr id="37" name="文本框 36">
                <a:extLst>
                  <a:ext uri="{FF2B5EF4-FFF2-40B4-BE49-F238E27FC236}">
                    <a16:creationId xmlns:a16="http://schemas.microsoft.com/office/drawing/2014/main" id="{63955535-42DD-2E6E-412E-DC76BAB09AD4}"/>
                  </a:ext>
                </a:extLst>
              </p:cNvPr>
              <p:cNvSpPr txBox="1"/>
              <p:nvPr/>
            </p:nvSpPr>
            <p:spPr>
              <a:xfrm>
                <a:off x="8644844" y="300619"/>
                <a:ext cx="108746" cy="123872"/>
              </a:xfrm>
              <a:custGeom>
                <a:avLst/>
                <a:gdLst/>
                <a:ahLst/>
                <a:cxnLst/>
                <a:rect l="l" t="t" r="r" b="b"/>
                <a:pathLst>
                  <a:path w="108746" h="123872">
                    <a:moveTo>
                      <a:pt x="70027" y="0"/>
                    </a:moveTo>
                    <a:cubicBezTo>
                      <a:pt x="72694" y="0"/>
                      <a:pt x="75838" y="119"/>
                      <a:pt x="79457" y="357"/>
                    </a:cubicBezTo>
                    <a:cubicBezTo>
                      <a:pt x="83077" y="595"/>
                      <a:pt x="86268" y="1047"/>
                      <a:pt x="89030" y="1714"/>
                    </a:cubicBezTo>
                    <a:cubicBezTo>
                      <a:pt x="94840" y="3429"/>
                      <a:pt x="99579" y="5310"/>
                      <a:pt x="103246" y="7358"/>
                    </a:cubicBezTo>
                    <a:cubicBezTo>
                      <a:pt x="106913" y="9406"/>
                      <a:pt x="108746" y="10430"/>
                      <a:pt x="108746" y="10430"/>
                    </a:cubicBezTo>
                    <a:lnTo>
                      <a:pt x="106175" y="16859"/>
                    </a:lnTo>
                    <a:cubicBezTo>
                      <a:pt x="104746" y="20097"/>
                      <a:pt x="102508" y="22336"/>
                      <a:pt x="99460" y="23574"/>
                    </a:cubicBezTo>
                    <a:cubicBezTo>
                      <a:pt x="96412" y="24812"/>
                      <a:pt x="93268" y="24812"/>
                      <a:pt x="90030" y="23574"/>
                    </a:cubicBezTo>
                    <a:cubicBezTo>
                      <a:pt x="87934" y="22717"/>
                      <a:pt x="85982" y="22050"/>
                      <a:pt x="84172" y="21574"/>
                    </a:cubicBezTo>
                    <a:cubicBezTo>
                      <a:pt x="80172" y="20431"/>
                      <a:pt x="75457" y="19859"/>
                      <a:pt x="70027" y="19859"/>
                    </a:cubicBezTo>
                    <a:cubicBezTo>
                      <a:pt x="64217" y="19859"/>
                      <a:pt x="58836" y="20859"/>
                      <a:pt x="53882" y="22860"/>
                    </a:cubicBezTo>
                    <a:cubicBezTo>
                      <a:pt x="48930" y="24860"/>
                      <a:pt x="44548" y="27717"/>
                      <a:pt x="40738" y="31432"/>
                    </a:cubicBezTo>
                    <a:cubicBezTo>
                      <a:pt x="36833" y="35052"/>
                      <a:pt x="33642" y="39481"/>
                      <a:pt x="31165" y="44720"/>
                    </a:cubicBezTo>
                    <a:cubicBezTo>
                      <a:pt x="28594" y="49863"/>
                      <a:pt x="26879" y="55530"/>
                      <a:pt x="26022" y="61722"/>
                    </a:cubicBezTo>
                    <a:cubicBezTo>
                      <a:pt x="25069" y="68580"/>
                      <a:pt x="25117" y="74628"/>
                      <a:pt x="26165" y="79867"/>
                    </a:cubicBezTo>
                    <a:cubicBezTo>
                      <a:pt x="27308" y="85106"/>
                      <a:pt x="29260" y="89487"/>
                      <a:pt x="32023" y="93011"/>
                    </a:cubicBezTo>
                    <a:cubicBezTo>
                      <a:pt x="34785" y="96536"/>
                      <a:pt x="38357" y="99155"/>
                      <a:pt x="42738" y="100869"/>
                    </a:cubicBezTo>
                    <a:cubicBezTo>
                      <a:pt x="47120" y="102679"/>
                      <a:pt x="52073" y="103584"/>
                      <a:pt x="57597" y="103584"/>
                    </a:cubicBezTo>
                    <a:cubicBezTo>
                      <a:pt x="60264" y="103584"/>
                      <a:pt x="62979" y="103298"/>
                      <a:pt x="65741" y="102727"/>
                    </a:cubicBezTo>
                    <a:cubicBezTo>
                      <a:pt x="68503" y="102060"/>
                      <a:pt x="71123" y="101108"/>
                      <a:pt x="73599" y="99869"/>
                    </a:cubicBezTo>
                    <a:lnTo>
                      <a:pt x="78457" y="72152"/>
                    </a:lnTo>
                    <a:lnTo>
                      <a:pt x="55740" y="72152"/>
                    </a:lnTo>
                    <a:lnTo>
                      <a:pt x="58026" y="61293"/>
                    </a:lnTo>
                    <a:cubicBezTo>
                      <a:pt x="58502" y="59102"/>
                      <a:pt x="59621" y="57293"/>
                      <a:pt x="61383" y="55864"/>
                    </a:cubicBezTo>
                    <a:cubicBezTo>
                      <a:pt x="63146" y="54435"/>
                      <a:pt x="65170" y="53721"/>
                      <a:pt x="67456" y="53721"/>
                    </a:cubicBezTo>
                    <a:lnTo>
                      <a:pt x="98745" y="53721"/>
                    </a:lnTo>
                    <a:cubicBezTo>
                      <a:pt x="99698" y="53721"/>
                      <a:pt x="100555" y="53864"/>
                      <a:pt x="101317" y="54149"/>
                    </a:cubicBezTo>
                    <a:cubicBezTo>
                      <a:pt x="102079" y="54530"/>
                      <a:pt x="102698" y="55054"/>
                      <a:pt x="103174" y="55721"/>
                    </a:cubicBezTo>
                    <a:cubicBezTo>
                      <a:pt x="103651" y="56388"/>
                      <a:pt x="103984" y="57197"/>
                      <a:pt x="104174" y="58150"/>
                    </a:cubicBezTo>
                    <a:cubicBezTo>
                      <a:pt x="104365" y="59102"/>
                      <a:pt x="104365" y="60198"/>
                      <a:pt x="104174" y="61436"/>
                    </a:cubicBezTo>
                    <a:lnTo>
                      <a:pt x="96031" y="114871"/>
                    </a:lnTo>
                    <a:cubicBezTo>
                      <a:pt x="96031" y="114871"/>
                      <a:pt x="95483" y="115085"/>
                      <a:pt x="94388" y="115514"/>
                    </a:cubicBezTo>
                    <a:cubicBezTo>
                      <a:pt x="93292" y="115943"/>
                      <a:pt x="91887" y="116467"/>
                      <a:pt x="90173" y="117086"/>
                    </a:cubicBezTo>
                    <a:cubicBezTo>
                      <a:pt x="88458" y="117705"/>
                      <a:pt x="86696" y="118348"/>
                      <a:pt x="84886" y="119015"/>
                    </a:cubicBezTo>
                    <a:cubicBezTo>
                      <a:pt x="83267" y="119586"/>
                      <a:pt x="81338" y="120158"/>
                      <a:pt x="79100" y="120729"/>
                    </a:cubicBezTo>
                    <a:cubicBezTo>
                      <a:pt x="76862" y="121301"/>
                      <a:pt x="74838" y="121729"/>
                      <a:pt x="73028" y="122015"/>
                    </a:cubicBezTo>
                    <a:cubicBezTo>
                      <a:pt x="69789" y="122682"/>
                      <a:pt x="66551" y="123158"/>
                      <a:pt x="63312" y="123444"/>
                    </a:cubicBezTo>
                    <a:cubicBezTo>
                      <a:pt x="59978" y="123729"/>
                      <a:pt x="56692" y="123872"/>
                      <a:pt x="53454" y="123872"/>
                    </a:cubicBezTo>
                    <a:cubicBezTo>
                      <a:pt x="43834" y="123872"/>
                      <a:pt x="35452" y="122491"/>
                      <a:pt x="28308" y="119729"/>
                    </a:cubicBezTo>
                    <a:cubicBezTo>
                      <a:pt x="21164" y="116967"/>
                      <a:pt x="15306" y="113014"/>
                      <a:pt x="10734" y="107870"/>
                    </a:cubicBezTo>
                    <a:cubicBezTo>
                      <a:pt x="6258" y="102632"/>
                      <a:pt x="3162" y="96250"/>
                      <a:pt x="1447" y="88725"/>
                    </a:cubicBezTo>
                    <a:cubicBezTo>
                      <a:pt x="-267" y="81200"/>
                      <a:pt x="-458" y="72675"/>
                      <a:pt x="876" y="63150"/>
                    </a:cubicBezTo>
                    <a:cubicBezTo>
                      <a:pt x="2209" y="53340"/>
                      <a:pt x="4924" y="44529"/>
                      <a:pt x="9020" y="36719"/>
                    </a:cubicBezTo>
                    <a:cubicBezTo>
                      <a:pt x="13020" y="28908"/>
                      <a:pt x="18164" y="22288"/>
                      <a:pt x="24450" y="16859"/>
                    </a:cubicBezTo>
                    <a:cubicBezTo>
                      <a:pt x="30070" y="11906"/>
                      <a:pt x="36499" y="8001"/>
                      <a:pt x="43738" y="5143"/>
                    </a:cubicBezTo>
                    <a:cubicBezTo>
                      <a:pt x="43929" y="5048"/>
                      <a:pt x="44072" y="5000"/>
                      <a:pt x="44167" y="5000"/>
                    </a:cubicBezTo>
                    <a:cubicBezTo>
                      <a:pt x="44738" y="4715"/>
                      <a:pt x="45310" y="4476"/>
                      <a:pt x="45882" y="4286"/>
                    </a:cubicBezTo>
                    <a:cubicBezTo>
                      <a:pt x="52549" y="1428"/>
                      <a:pt x="60598" y="0"/>
                      <a:pt x="70027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dirty="0">
                  <a:solidFill>
                    <a:srgbClr val="47A842"/>
                  </a:solidFill>
                  <a:latin typeface="DOUYUFont2.0" pitchFamily="2" charset="-128"/>
                  <a:ea typeface="DOUYUFont2.0" pitchFamily="2" charset="-128"/>
                </a:endParaRPr>
              </a:p>
            </p:txBody>
          </p:sp>
          <p:sp>
            <p:nvSpPr>
              <p:cNvPr id="38" name="文本框 37">
                <a:extLst>
                  <a:ext uri="{FF2B5EF4-FFF2-40B4-BE49-F238E27FC236}">
                    <a16:creationId xmlns:a16="http://schemas.microsoft.com/office/drawing/2014/main" id="{17B6071C-65FE-D474-9C89-A1CFF00BD43F}"/>
                  </a:ext>
                </a:extLst>
              </p:cNvPr>
              <p:cNvSpPr txBox="1"/>
              <p:nvPr/>
            </p:nvSpPr>
            <p:spPr>
              <a:xfrm>
                <a:off x="8768688" y="300763"/>
                <a:ext cx="129730" cy="123301"/>
              </a:xfrm>
              <a:custGeom>
                <a:avLst/>
                <a:gdLst/>
                <a:ahLst/>
                <a:cxnLst/>
                <a:rect l="l" t="t" r="r" b="b"/>
                <a:pathLst>
                  <a:path w="129730" h="123301">
                    <a:moveTo>
                      <a:pt x="68865" y="22145"/>
                    </a:moveTo>
                    <a:cubicBezTo>
                      <a:pt x="57340" y="22145"/>
                      <a:pt x="47386" y="26479"/>
                      <a:pt x="39004" y="35147"/>
                    </a:cubicBezTo>
                    <a:cubicBezTo>
                      <a:pt x="30622" y="43815"/>
                      <a:pt x="26432" y="54197"/>
                      <a:pt x="26432" y="66294"/>
                    </a:cubicBezTo>
                    <a:cubicBezTo>
                      <a:pt x="26432" y="76485"/>
                      <a:pt x="29622" y="84820"/>
                      <a:pt x="36004" y="91297"/>
                    </a:cubicBezTo>
                    <a:cubicBezTo>
                      <a:pt x="42386" y="97774"/>
                      <a:pt x="50625" y="101012"/>
                      <a:pt x="60722" y="101012"/>
                    </a:cubicBezTo>
                    <a:cubicBezTo>
                      <a:pt x="72628" y="101012"/>
                      <a:pt x="82724" y="96726"/>
                      <a:pt x="91011" y="88153"/>
                    </a:cubicBezTo>
                    <a:cubicBezTo>
                      <a:pt x="99298" y="79486"/>
                      <a:pt x="103441" y="68961"/>
                      <a:pt x="103441" y="56578"/>
                    </a:cubicBezTo>
                    <a:cubicBezTo>
                      <a:pt x="103441" y="46577"/>
                      <a:pt x="100155" y="38338"/>
                      <a:pt x="93583" y="31861"/>
                    </a:cubicBezTo>
                    <a:cubicBezTo>
                      <a:pt x="87106" y="25384"/>
                      <a:pt x="78867" y="22145"/>
                      <a:pt x="68865" y="22145"/>
                    </a:cubicBezTo>
                    <a:close/>
                    <a:moveTo>
                      <a:pt x="70580" y="0"/>
                    </a:moveTo>
                    <a:cubicBezTo>
                      <a:pt x="88011" y="0"/>
                      <a:pt x="102250" y="5095"/>
                      <a:pt x="113300" y="15287"/>
                    </a:cubicBezTo>
                    <a:cubicBezTo>
                      <a:pt x="124253" y="25479"/>
                      <a:pt x="129730" y="38671"/>
                      <a:pt x="129730" y="54864"/>
                    </a:cubicBezTo>
                    <a:cubicBezTo>
                      <a:pt x="129730" y="75057"/>
                      <a:pt x="123253" y="91487"/>
                      <a:pt x="110299" y="104155"/>
                    </a:cubicBezTo>
                    <a:cubicBezTo>
                      <a:pt x="97345" y="116919"/>
                      <a:pt x="80772" y="123301"/>
                      <a:pt x="60579" y="123301"/>
                    </a:cubicBezTo>
                    <a:cubicBezTo>
                      <a:pt x="43053" y="123301"/>
                      <a:pt x="28575" y="118062"/>
                      <a:pt x="17145" y="107584"/>
                    </a:cubicBezTo>
                    <a:cubicBezTo>
                      <a:pt x="5715" y="97012"/>
                      <a:pt x="0" y="83629"/>
                      <a:pt x="0" y="67437"/>
                    </a:cubicBezTo>
                    <a:cubicBezTo>
                      <a:pt x="0" y="48101"/>
                      <a:pt x="6715" y="32051"/>
                      <a:pt x="20145" y="19288"/>
                    </a:cubicBezTo>
                    <a:cubicBezTo>
                      <a:pt x="33480" y="6429"/>
                      <a:pt x="50292" y="0"/>
                      <a:pt x="70580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dirty="0">
                  <a:solidFill>
                    <a:srgbClr val="47A842"/>
                  </a:solidFill>
                  <a:latin typeface="DOUYUFont2.0" pitchFamily="2" charset="-128"/>
                  <a:ea typeface="DOUYUFont2.0" pitchFamily="2" charset="-128"/>
                </a:endParaRPr>
              </a:p>
            </p:txBody>
          </p:sp>
        </p:grpSp>
      </p:grpSp>
      <p:grpSp>
        <p:nvGrpSpPr>
          <p:cNvPr id="53" name="组合 52">
            <a:extLst>
              <a:ext uri="{FF2B5EF4-FFF2-40B4-BE49-F238E27FC236}">
                <a16:creationId xmlns:a16="http://schemas.microsoft.com/office/drawing/2014/main" id="{1A7C59B0-EDC9-76A5-FAD3-4B5E2ACB1B7B}"/>
              </a:ext>
            </a:extLst>
          </p:cNvPr>
          <p:cNvGrpSpPr/>
          <p:nvPr/>
        </p:nvGrpSpPr>
        <p:grpSpPr>
          <a:xfrm>
            <a:off x="10165881" y="466572"/>
            <a:ext cx="1362155" cy="324495"/>
            <a:chOff x="9683869" y="276995"/>
            <a:chExt cx="1362155" cy="324495"/>
          </a:xfrm>
          <a:solidFill>
            <a:schemeClr val="bg1">
              <a:alpha val="68000"/>
            </a:schemeClr>
          </a:solidFill>
        </p:grpSpPr>
        <p:grpSp>
          <p:nvGrpSpPr>
            <p:cNvPr id="45" name="组合 44">
              <a:extLst>
                <a:ext uri="{FF2B5EF4-FFF2-40B4-BE49-F238E27FC236}">
                  <a16:creationId xmlns:a16="http://schemas.microsoft.com/office/drawing/2014/main" id="{126572ED-6B7E-9B2F-5FB6-22BC1CDD44DA}"/>
                </a:ext>
              </a:extLst>
            </p:cNvPr>
            <p:cNvGrpSpPr/>
            <p:nvPr/>
          </p:nvGrpSpPr>
          <p:grpSpPr>
            <a:xfrm>
              <a:off x="9683869" y="276995"/>
              <a:ext cx="1362155" cy="107950"/>
              <a:chOff x="9683869" y="276995"/>
              <a:chExt cx="1362155" cy="107950"/>
            </a:xfrm>
            <a:grpFill/>
          </p:grpSpPr>
          <p:sp>
            <p:nvSpPr>
              <p:cNvPr id="39" name="椭圆 38">
                <a:extLst>
                  <a:ext uri="{FF2B5EF4-FFF2-40B4-BE49-F238E27FC236}">
                    <a16:creationId xmlns:a16="http://schemas.microsoft.com/office/drawing/2014/main" id="{D0458A32-8B3E-71C5-29C1-FE24128E607B}"/>
                  </a:ext>
                </a:extLst>
              </p:cNvPr>
              <p:cNvSpPr/>
              <p:nvPr/>
            </p:nvSpPr>
            <p:spPr>
              <a:xfrm flipV="1">
                <a:off x="9683869" y="276995"/>
                <a:ext cx="107950" cy="1079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0" name="椭圆 39">
                <a:extLst>
                  <a:ext uri="{FF2B5EF4-FFF2-40B4-BE49-F238E27FC236}">
                    <a16:creationId xmlns:a16="http://schemas.microsoft.com/office/drawing/2014/main" id="{4ECFCE12-46EE-F7F7-566B-01B79D169AB0}"/>
                  </a:ext>
                </a:extLst>
              </p:cNvPr>
              <p:cNvSpPr/>
              <p:nvPr/>
            </p:nvSpPr>
            <p:spPr>
              <a:xfrm flipV="1">
                <a:off x="9934710" y="276995"/>
                <a:ext cx="107950" cy="10795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1" name="椭圆 40">
                <a:extLst>
                  <a:ext uri="{FF2B5EF4-FFF2-40B4-BE49-F238E27FC236}">
                    <a16:creationId xmlns:a16="http://schemas.microsoft.com/office/drawing/2014/main" id="{3801D593-D301-F15D-14DB-3967509DC66F}"/>
                  </a:ext>
                </a:extLst>
              </p:cNvPr>
              <p:cNvSpPr/>
              <p:nvPr/>
            </p:nvSpPr>
            <p:spPr>
              <a:xfrm flipV="1">
                <a:off x="10185551" y="276995"/>
                <a:ext cx="107950" cy="1079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2" name="椭圆 41">
                <a:extLst>
                  <a:ext uri="{FF2B5EF4-FFF2-40B4-BE49-F238E27FC236}">
                    <a16:creationId xmlns:a16="http://schemas.microsoft.com/office/drawing/2014/main" id="{A792269E-5047-68FE-4549-FCCAE9145942}"/>
                  </a:ext>
                </a:extLst>
              </p:cNvPr>
              <p:cNvSpPr/>
              <p:nvPr/>
            </p:nvSpPr>
            <p:spPr>
              <a:xfrm flipV="1">
                <a:off x="10436392" y="276995"/>
                <a:ext cx="107950" cy="10795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3" name="椭圆 42">
                <a:extLst>
                  <a:ext uri="{FF2B5EF4-FFF2-40B4-BE49-F238E27FC236}">
                    <a16:creationId xmlns:a16="http://schemas.microsoft.com/office/drawing/2014/main" id="{804B4A27-6433-0E86-9922-189DBFB19EEE}"/>
                  </a:ext>
                </a:extLst>
              </p:cNvPr>
              <p:cNvSpPr/>
              <p:nvPr/>
            </p:nvSpPr>
            <p:spPr>
              <a:xfrm flipV="1">
                <a:off x="10687233" y="276995"/>
                <a:ext cx="107950" cy="1079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4" name="椭圆 43">
                <a:extLst>
                  <a:ext uri="{FF2B5EF4-FFF2-40B4-BE49-F238E27FC236}">
                    <a16:creationId xmlns:a16="http://schemas.microsoft.com/office/drawing/2014/main" id="{A3609B2B-5C8A-D755-875F-4D2967C1947E}"/>
                  </a:ext>
                </a:extLst>
              </p:cNvPr>
              <p:cNvSpPr/>
              <p:nvPr/>
            </p:nvSpPr>
            <p:spPr>
              <a:xfrm flipV="1">
                <a:off x="10938074" y="276995"/>
                <a:ext cx="107950" cy="10795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6" name="组合 45">
              <a:extLst>
                <a:ext uri="{FF2B5EF4-FFF2-40B4-BE49-F238E27FC236}">
                  <a16:creationId xmlns:a16="http://schemas.microsoft.com/office/drawing/2014/main" id="{CCF31F43-8C23-F3DF-86D3-FDE2B0DF4260}"/>
                </a:ext>
              </a:extLst>
            </p:cNvPr>
            <p:cNvGrpSpPr/>
            <p:nvPr/>
          </p:nvGrpSpPr>
          <p:grpSpPr>
            <a:xfrm>
              <a:off x="9683869" y="493540"/>
              <a:ext cx="1362155" cy="107950"/>
              <a:chOff x="9683869" y="276995"/>
              <a:chExt cx="1362155" cy="107950"/>
            </a:xfrm>
            <a:grpFill/>
          </p:grpSpPr>
          <p:sp>
            <p:nvSpPr>
              <p:cNvPr id="47" name="椭圆 46">
                <a:extLst>
                  <a:ext uri="{FF2B5EF4-FFF2-40B4-BE49-F238E27FC236}">
                    <a16:creationId xmlns:a16="http://schemas.microsoft.com/office/drawing/2014/main" id="{CBA97AE7-A69F-4C4D-A267-A34860C677DC}"/>
                  </a:ext>
                </a:extLst>
              </p:cNvPr>
              <p:cNvSpPr/>
              <p:nvPr/>
            </p:nvSpPr>
            <p:spPr>
              <a:xfrm flipV="1">
                <a:off x="9683869" y="276995"/>
                <a:ext cx="107950" cy="10795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8" name="椭圆 47">
                <a:extLst>
                  <a:ext uri="{FF2B5EF4-FFF2-40B4-BE49-F238E27FC236}">
                    <a16:creationId xmlns:a16="http://schemas.microsoft.com/office/drawing/2014/main" id="{920D08AA-CEEE-5E70-54CB-4F84A914276E}"/>
                  </a:ext>
                </a:extLst>
              </p:cNvPr>
              <p:cNvSpPr/>
              <p:nvPr/>
            </p:nvSpPr>
            <p:spPr>
              <a:xfrm flipV="1">
                <a:off x="9934710" y="276995"/>
                <a:ext cx="107950" cy="1079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9" name="椭圆 48">
                <a:extLst>
                  <a:ext uri="{FF2B5EF4-FFF2-40B4-BE49-F238E27FC236}">
                    <a16:creationId xmlns:a16="http://schemas.microsoft.com/office/drawing/2014/main" id="{1D560FCE-0694-37AD-4A42-A52226B6D765}"/>
                  </a:ext>
                </a:extLst>
              </p:cNvPr>
              <p:cNvSpPr/>
              <p:nvPr/>
            </p:nvSpPr>
            <p:spPr>
              <a:xfrm flipV="1">
                <a:off x="10185551" y="276995"/>
                <a:ext cx="107950" cy="10795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0" name="椭圆 49">
                <a:extLst>
                  <a:ext uri="{FF2B5EF4-FFF2-40B4-BE49-F238E27FC236}">
                    <a16:creationId xmlns:a16="http://schemas.microsoft.com/office/drawing/2014/main" id="{CF44843E-90E4-0951-579D-7E7672C2EFA9}"/>
                  </a:ext>
                </a:extLst>
              </p:cNvPr>
              <p:cNvSpPr/>
              <p:nvPr/>
            </p:nvSpPr>
            <p:spPr>
              <a:xfrm flipV="1">
                <a:off x="10436392" y="276995"/>
                <a:ext cx="107950" cy="1079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1" name="椭圆 50">
                <a:extLst>
                  <a:ext uri="{FF2B5EF4-FFF2-40B4-BE49-F238E27FC236}">
                    <a16:creationId xmlns:a16="http://schemas.microsoft.com/office/drawing/2014/main" id="{2FE91046-0DD2-1944-37DB-68BADD134E93}"/>
                  </a:ext>
                </a:extLst>
              </p:cNvPr>
              <p:cNvSpPr/>
              <p:nvPr/>
            </p:nvSpPr>
            <p:spPr>
              <a:xfrm flipV="1">
                <a:off x="10687233" y="276995"/>
                <a:ext cx="107950" cy="10795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2" name="椭圆 51">
                <a:extLst>
                  <a:ext uri="{FF2B5EF4-FFF2-40B4-BE49-F238E27FC236}">
                    <a16:creationId xmlns:a16="http://schemas.microsoft.com/office/drawing/2014/main" id="{1C39BEF8-B6B7-B7FB-19BE-66CAF8D79773}"/>
                  </a:ext>
                </a:extLst>
              </p:cNvPr>
              <p:cNvSpPr/>
              <p:nvPr/>
            </p:nvSpPr>
            <p:spPr>
              <a:xfrm flipV="1">
                <a:off x="10938074" y="276995"/>
                <a:ext cx="107950" cy="1079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54" name="组合 53">
            <a:extLst>
              <a:ext uri="{FF2B5EF4-FFF2-40B4-BE49-F238E27FC236}">
                <a16:creationId xmlns:a16="http://schemas.microsoft.com/office/drawing/2014/main" id="{A17E8F7F-2A76-F7AC-B06E-8885F3239262}"/>
              </a:ext>
            </a:extLst>
          </p:cNvPr>
          <p:cNvGrpSpPr/>
          <p:nvPr/>
        </p:nvGrpSpPr>
        <p:grpSpPr>
          <a:xfrm rot="5400000">
            <a:off x="50761" y="4970501"/>
            <a:ext cx="1906760" cy="454232"/>
            <a:chOff x="9683869" y="276995"/>
            <a:chExt cx="1362155" cy="324495"/>
          </a:xfrm>
          <a:solidFill>
            <a:schemeClr val="bg1">
              <a:alpha val="68000"/>
            </a:schemeClr>
          </a:solidFill>
        </p:grpSpPr>
        <p:grpSp>
          <p:nvGrpSpPr>
            <p:cNvPr id="55" name="组合 54">
              <a:extLst>
                <a:ext uri="{FF2B5EF4-FFF2-40B4-BE49-F238E27FC236}">
                  <a16:creationId xmlns:a16="http://schemas.microsoft.com/office/drawing/2014/main" id="{A5A5D562-E732-DD0E-70F3-5B090A21C075}"/>
                </a:ext>
              </a:extLst>
            </p:cNvPr>
            <p:cNvGrpSpPr/>
            <p:nvPr/>
          </p:nvGrpSpPr>
          <p:grpSpPr>
            <a:xfrm>
              <a:off x="9683869" y="276995"/>
              <a:ext cx="1362155" cy="107950"/>
              <a:chOff x="9683869" y="276995"/>
              <a:chExt cx="1362155" cy="107950"/>
            </a:xfrm>
            <a:grpFill/>
          </p:grpSpPr>
          <p:sp>
            <p:nvSpPr>
              <p:cNvPr id="63" name="椭圆 62">
                <a:extLst>
                  <a:ext uri="{FF2B5EF4-FFF2-40B4-BE49-F238E27FC236}">
                    <a16:creationId xmlns:a16="http://schemas.microsoft.com/office/drawing/2014/main" id="{8C8D754A-A9B4-5234-68B7-EC3BA69E7F41}"/>
                  </a:ext>
                </a:extLst>
              </p:cNvPr>
              <p:cNvSpPr/>
              <p:nvPr/>
            </p:nvSpPr>
            <p:spPr>
              <a:xfrm flipV="1">
                <a:off x="9683869" y="276995"/>
                <a:ext cx="107950" cy="10795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4" name="椭圆 63">
                <a:extLst>
                  <a:ext uri="{FF2B5EF4-FFF2-40B4-BE49-F238E27FC236}">
                    <a16:creationId xmlns:a16="http://schemas.microsoft.com/office/drawing/2014/main" id="{4A0CFFE0-CCE6-69A0-3018-7F1DAF234B47}"/>
                  </a:ext>
                </a:extLst>
              </p:cNvPr>
              <p:cNvSpPr/>
              <p:nvPr/>
            </p:nvSpPr>
            <p:spPr>
              <a:xfrm flipV="1">
                <a:off x="9934710" y="276995"/>
                <a:ext cx="107950" cy="1079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5" name="椭圆 64">
                <a:extLst>
                  <a:ext uri="{FF2B5EF4-FFF2-40B4-BE49-F238E27FC236}">
                    <a16:creationId xmlns:a16="http://schemas.microsoft.com/office/drawing/2014/main" id="{60BB90F0-625A-B2C9-004C-0D09370475D4}"/>
                  </a:ext>
                </a:extLst>
              </p:cNvPr>
              <p:cNvSpPr/>
              <p:nvPr/>
            </p:nvSpPr>
            <p:spPr>
              <a:xfrm flipV="1">
                <a:off x="10185551" y="276995"/>
                <a:ext cx="107950" cy="10795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6" name="椭圆 65">
                <a:extLst>
                  <a:ext uri="{FF2B5EF4-FFF2-40B4-BE49-F238E27FC236}">
                    <a16:creationId xmlns:a16="http://schemas.microsoft.com/office/drawing/2014/main" id="{AB8A4F39-F34E-F7FB-5902-A74A78B6A4D3}"/>
                  </a:ext>
                </a:extLst>
              </p:cNvPr>
              <p:cNvSpPr/>
              <p:nvPr/>
            </p:nvSpPr>
            <p:spPr>
              <a:xfrm flipV="1">
                <a:off x="10436392" y="276995"/>
                <a:ext cx="107950" cy="1079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7" name="椭圆 66">
                <a:extLst>
                  <a:ext uri="{FF2B5EF4-FFF2-40B4-BE49-F238E27FC236}">
                    <a16:creationId xmlns:a16="http://schemas.microsoft.com/office/drawing/2014/main" id="{9DAF97ED-EB24-789E-EA85-092B58AE5BE1}"/>
                  </a:ext>
                </a:extLst>
              </p:cNvPr>
              <p:cNvSpPr/>
              <p:nvPr/>
            </p:nvSpPr>
            <p:spPr>
              <a:xfrm flipV="1">
                <a:off x="10687233" y="276995"/>
                <a:ext cx="107950" cy="10795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8" name="椭圆 67">
                <a:extLst>
                  <a:ext uri="{FF2B5EF4-FFF2-40B4-BE49-F238E27FC236}">
                    <a16:creationId xmlns:a16="http://schemas.microsoft.com/office/drawing/2014/main" id="{92AEF782-35BD-6515-C350-754808DAA677}"/>
                  </a:ext>
                </a:extLst>
              </p:cNvPr>
              <p:cNvSpPr/>
              <p:nvPr/>
            </p:nvSpPr>
            <p:spPr>
              <a:xfrm flipV="1">
                <a:off x="10938074" y="276995"/>
                <a:ext cx="107950" cy="1079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6" name="组合 55">
              <a:extLst>
                <a:ext uri="{FF2B5EF4-FFF2-40B4-BE49-F238E27FC236}">
                  <a16:creationId xmlns:a16="http://schemas.microsoft.com/office/drawing/2014/main" id="{0CC0CD49-11A5-BC1F-6912-55EC33B42CC3}"/>
                </a:ext>
              </a:extLst>
            </p:cNvPr>
            <p:cNvGrpSpPr/>
            <p:nvPr/>
          </p:nvGrpSpPr>
          <p:grpSpPr>
            <a:xfrm>
              <a:off x="9683869" y="493540"/>
              <a:ext cx="1362155" cy="107950"/>
              <a:chOff x="9683869" y="276995"/>
              <a:chExt cx="1362155" cy="107950"/>
            </a:xfrm>
            <a:grpFill/>
          </p:grpSpPr>
          <p:sp>
            <p:nvSpPr>
              <p:cNvPr id="57" name="椭圆 56">
                <a:extLst>
                  <a:ext uri="{FF2B5EF4-FFF2-40B4-BE49-F238E27FC236}">
                    <a16:creationId xmlns:a16="http://schemas.microsoft.com/office/drawing/2014/main" id="{AFFC51ED-91B3-5E90-0485-C75112609416}"/>
                  </a:ext>
                </a:extLst>
              </p:cNvPr>
              <p:cNvSpPr/>
              <p:nvPr/>
            </p:nvSpPr>
            <p:spPr>
              <a:xfrm flipV="1">
                <a:off x="9683869" y="276995"/>
                <a:ext cx="107950" cy="1079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8" name="椭圆 57">
                <a:extLst>
                  <a:ext uri="{FF2B5EF4-FFF2-40B4-BE49-F238E27FC236}">
                    <a16:creationId xmlns:a16="http://schemas.microsoft.com/office/drawing/2014/main" id="{DDE3F319-1D57-D036-1EA4-1C6A682047FA}"/>
                  </a:ext>
                </a:extLst>
              </p:cNvPr>
              <p:cNvSpPr/>
              <p:nvPr/>
            </p:nvSpPr>
            <p:spPr>
              <a:xfrm flipV="1">
                <a:off x="9934710" y="276995"/>
                <a:ext cx="107950" cy="10795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9" name="椭圆 58">
                <a:extLst>
                  <a:ext uri="{FF2B5EF4-FFF2-40B4-BE49-F238E27FC236}">
                    <a16:creationId xmlns:a16="http://schemas.microsoft.com/office/drawing/2014/main" id="{48770243-CE1B-C593-69F2-AD5D14011EBC}"/>
                  </a:ext>
                </a:extLst>
              </p:cNvPr>
              <p:cNvSpPr/>
              <p:nvPr/>
            </p:nvSpPr>
            <p:spPr>
              <a:xfrm flipV="1">
                <a:off x="10185551" y="276995"/>
                <a:ext cx="107950" cy="1079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0" name="椭圆 59">
                <a:extLst>
                  <a:ext uri="{FF2B5EF4-FFF2-40B4-BE49-F238E27FC236}">
                    <a16:creationId xmlns:a16="http://schemas.microsoft.com/office/drawing/2014/main" id="{3F65BF54-3D24-F037-EDFD-18A66E109FCE}"/>
                  </a:ext>
                </a:extLst>
              </p:cNvPr>
              <p:cNvSpPr/>
              <p:nvPr/>
            </p:nvSpPr>
            <p:spPr>
              <a:xfrm flipV="1">
                <a:off x="10436392" y="276995"/>
                <a:ext cx="107950" cy="10795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1" name="椭圆 60">
                <a:extLst>
                  <a:ext uri="{FF2B5EF4-FFF2-40B4-BE49-F238E27FC236}">
                    <a16:creationId xmlns:a16="http://schemas.microsoft.com/office/drawing/2014/main" id="{874A9806-070C-8A85-DEA4-AF761846A434}"/>
                  </a:ext>
                </a:extLst>
              </p:cNvPr>
              <p:cNvSpPr/>
              <p:nvPr/>
            </p:nvSpPr>
            <p:spPr>
              <a:xfrm flipV="1">
                <a:off x="10687233" y="276995"/>
                <a:ext cx="107950" cy="1079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2" name="椭圆 61">
                <a:extLst>
                  <a:ext uri="{FF2B5EF4-FFF2-40B4-BE49-F238E27FC236}">
                    <a16:creationId xmlns:a16="http://schemas.microsoft.com/office/drawing/2014/main" id="{5B26205B-8EE7-0C3A-ABBA-053046D175FC}"/>
                  </a:ext>
                </a:extLst>
              </p:cNvPr>
              <p:cNvSpPr/>
              <p:nvPr/>
            </p:nvSpPr>
            <p:spPr>
              <a:xfrm flipV="1">
                <a:off x="10938074" y="276995"/>
                <a:ext cx="107950" cy="10795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07511353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54C5FDC7-0C6E-A162-11A8-48A8245DD21A}"/>
              </a:ext>
            </a:extLst>
          </p:cNvPr>
          <p:cNvSpPr txBox="1"/>
          <p:nvPr/>
        </p:nvSpPr>
        <p:spPr>
          <a:xfrm>
            <a:off x="318400" y="81233"/>
            <a:ext cx="76174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>
                <a:solidFill>
                  <a:schemeClr val="bg1"/>
                </a:solidFill>
                <a:effectLst>
                  <a:outerShdw dist="76200" dir="2700000" algn="tl" rotWithShape="0">
                    <a:prstClr val="black">
                      <a:alpha val="18000"/>
                    </a:prstClr>
                  </a:outerShdw>
                </a:effectLst>
                <a:latin typeface="字魂扁桃体" pitchFamily="2" charset="-122"/>
                <a:ea typeface="字魂扁桃体" pitchFamily="2" charset="-122"/>
              </a:rPr>
              <a:t>01</a:t>
            </a:r>
            <a:endParaRPr lang="zh-CN" altLang="en-US" sz="4000" dirty="0">
              <a:solidFill>
                <a:schemeClr val="bg1"/>
              </a:solidFill>
              <a:effectLst>
                <a:outerShdw dist="76200" dir="2700000" algn="tl" rotWithShape="0">
                  <a:prstClr val="black">
                    <a:alpha val="18000"/>
                  </a:prstClr>
                </a:outerShdw>
              </a:effectLst>
              <a:latin typeface="字魂扁桃体" pitchFamily="2" charset="-122"/>
              <a:ea typeface="字魂扁桃体" pitchFamily="2" charset="-122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21832B0-ADC2-208B-D595-96FCCBBABC7C}"/>
              </a:ext>
            </a:extLst>
          </p:cNvPr>
          <p:cNvSpPr txBox="1"/>
          <p:nvPr/>
        </p:nvSpPr>
        <p:spPr>
          <a:xfrm>
            <a:off x="1231257" y="174184"/>
            <a:ext cx="2500708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  <a:latin typeface="字魂扁桃体" pitchFamily="2" charset="-122"/>
                <a:ea typeface="字魂扁桃体" pitchFamily="2" charset="-122"/>
              </a:rPr>
              <a:t>添加标题文本</a:t>
            </a:r>
          </a:p>
        </p:txBody>
      </p:sp>
      <p:sp>
        <p:nvSpPr>
          <p:cNvPr id="24" name="图形">
            <a:extLst>
              <a:ext uri="{FF2B5EF4-FFF2-40B4-BE49-F238E27FC236}">
                <a16:creationId xmlns:a16="http://schemas.microsoft.com/office/drawing/2014/main" id="{EE9FABC3-F994-15F0-13B7-F0B9C7BA62E4}"/>
              </a:ext>
            </a:extLst>
          </p:cNvPr>
          <p:cNvSpPr/>
          <p:nvPr/>
        </p:nvSpPr>
        <p:spPr>
          <a:xfrm>
            <a:off x="962470" y="1771967"/>
            <a:ext cx="2268855" cy="3314065"/>
          </a:xfrm>
          <a:prstGeom prst="roundRect">
            <a:avLst>
              <a:gd name="adj" fmla="val 4016"/>
            </a:avLst>
          </a:prstGeom>
          <a:solidFill>
            <a:srgbClr val="24D17E"/>
          </a:solidFill>
          <a:ln w="19050">
            <a:gradFill flip="none" rotWithShape="1">
              <a:gsLst>
                <a:gs pos="0">
                  <a:schemeClr val="bg1"/>
                </a:gs>
                <a:gs pos="100000">
                  <a:srgbClr val="AAEDB1"/>
                </a:gs>
              </a:gsLst>
              <a:lin ang="13500000" scaled="1"/>
              <a:tileRect/>
            </a:gra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>
              <a:sym typeface="+mn-lt"/>
            </a:endParaRPr>
          </a:p>
        </p:txBody>
      </p:sp>
      <p:sp>
        <p:nvSpPr>
          <p:cNvPr id="26" name="图形">
            <a:extLst>
              <a:ext uri="{FF2B5EF4-FFF2-40B4-BE49-F238E27FC236}">
                <a16:creationId xmlns:a16="http://schemas.microsoft.com/office/drawing/2014/main" id="{0A0F96F7-C69D-7CA1-9A88-044D13394A51}"/>
              </a:ext>
            </a:extLst>
          </p:cNvPr>
          <p:cNvSpPr txBox="1"/>
          <p:nvPr/>
        </p:nvSpPr>
        <p:spPr>
          <a:xfrm>
            <a:off x="2004546" y="2603893"/>
            <a:ext cx="184706" cy="2308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900" b="1" i="0" u="none" strike="noStrike" kern="0" cap="none" spc="0" normalizeH="0" baseline="0" noProof="0">
              <a:ln>
                <a:noFill/>
              </a:ln>
              <a:solidFill>
                <a:srgbClr val="000000">
                  <a:lumMod val="85000"/>
                  <a:lumOff val="15000"/>
                </a:srgbClr>
              </a:solidFill>
              <a:effectLst/>
              <a:uLnTx/>
              <a:uFillTx/>
              <a:latin typeface="思源黑体 CN Normal" panose="020B0400000000000000" charset="-122"/>
              <a:ea typeface="思源黑体 CN Normal" panose="020B0400000000000000" charset="-122"/>
              <a:cs typeface="+mn-ea"/>
              <a:sym typeface="+mn-lt"/>
            </a:endParaRPr>
          </a:p>
        </p:txBody>
      </p:sp>
      <p:sp>
        <p:nvSpPr>
          <p:cNvPr id="29" name="图形" descr="D:\51PPT模板网\51pptmoban.com\图片001.jpg">
            <a:extLst>
              <a:ext uri="{FF2B5EF4-FFF2-40B4-BE49-F238E27FC236}">
                <a16:creationId xmlns:a16="http://schemas.microsoft.com/office/drawing/2014/main" id="{0E2A3C3E-81C9-B9C7-1A98-7D07E2A50D96}"/>
              </a:ext>
            </a:extLst>
          </p:cNvPr>
          <p:cNvSpPr/>
          <p:nvPr/>
        </p:nvSpPr>
        <p:spPr>
          <a:xfrm>
            <a:off x="1778967" y="2113116"/>
            <a:ext cx="669147" cy="668276"/>
          </a:xfrm>
          <a:custGeom>
            <a:avLst/>
            <a:gdLst>
              <a:gd name="connsiteX0" fmla="*/ 302902 w 605874"/>
              <a:gd name="connsiteY0" fmla="*/ 455288 h 604957"/>
              <a:gd name="connsiteX1" fmla="*/ 331728 w 605874"/>
              <a:gd name="connsiteY1" fmla="*/ 484079 h 604957"/>
              <a:gd name="connsiteX2" fmla="*/ 302902 w 605874"/>
              <a:gd name="connsiteY2" fmla="*/ 512870 h 604957"/>
              <a:gd name="connsiteX3" fmla="*/ 274076 w 605874"/>
              <a:gd name="connsiteY3" fmla="*/ 484079 h 604957"/>
              <a:gd name="connsiteX4" fmla="*/ 302902 w 605874"/>
              <a:gd name="connsiteY4" fmla="*/ 455288 h 604957"/>
              <a:gd name="connsiteX5" fmla="*/ 472611 w 605874"/>
              <a:gd name="connsiteY5" fmla="*/ 277957 h 604957"/>
              <a:gd name="connsiteX6" fmla="*/ 501437 w 605874"/>
              <a:gd name="connsiteY6" fmla="*/ 306748 h 604957"/>
              <a:gd name="connsiteX7" fmla="*/ 472611 w 605874"/>
              <a:gd name="connsiteY7" fmla="*/ 335539 h 604957"/>
              <a:gd name="connsiteX8" fmla="*/ 443785 w 605874"/>
              <a:gd name="connsiteY8" fmla="*/ 306748 h 604957"/>
              <a:gd name="connsiteX9" fmla="*/ 472611 w 605874"/>
              <a:gd name="connsiteY9" fmla="*/ 277957 h 604957"/>
              <a:gd name="connsiteX10" fmla="*/ 129276 w 605874"/>
              <a:gd name="connsiteY10" fmla="*/ 277957 h 604957"/>
              <a:gd name="connsiteX11" fmla="*/ 158067 w 605874"/>
              <a:gd name="connsiteY11" fmla="*/ 306748 h 604957"/>
              <a:gd name="connsiteX12" fmla="*/ 129276 w 605874"/>
              <a:gd name="connsiteY12" fmla="*/ 335539 h 604957"/>
              <a:gd name="connsiteX13" fmla="*/ 100485 w 605874"/>
              <a:gd name="connsiteY13" fmla="*/ 306748 h 604957"/>
              <a:gd name="connsiteX14" fmla="*/ 129276 w 605874"/>
              <a:gd name="connsiteY14" fmla="*/ 277957 h 604957"/>
              <a:gd name="connsiteX15" fmla="*/ 302407 w 605874"/>
              <a:gd name="connsiteY15" fmla="*/ 189186 h 604957"/>
              <a:gd name="connsiteX16" fmla="*/ 318389 w 605874"/>
              <a:gd name="connsiteY16" fmla="*/ 205154 h 604957"/>
              <a:gd name="connsiteX17" fmla="*/ 318389 w 605874"/>
              <a:gd name="connsiteY17" fmla="*/ 305796 h 604957"/>
              <a:gd name="connsiteX18" fmla="*/ 394779 w 605874"/>
              <a:gd name="connsiteY18" fmla="*/ 305796 h 604957"/>
              <a:gd name="connsiteX19" fmla="*/ 410761 w 605874"/>
              <a:gd name="connsiteY19" fmla="*/ 321617 h 604957"/>
              <a:gd name="connsiteX20" fmla="*/ 394779 w 605874"/>
              <a:gd name="connsiteY20" fmla="*/ 337585 h 604957"/>
              <a:gd name="connsiteX21" fmla="*/ 302407 w 605874"/>
              <a:gd name="connsiteY21" fmla="*/ 337585 h 604957"/>
              <a:gd name="connsiteX22" fmla="*/ 286425 w 605874"/>
              <a:gd name="connsiteY22" fmla="*/ 321617 h 604957"/>
              <a:gd name="connsiteX23" fmla="*/ 286425 w 605874"/>
              <a:gd name="connsiteY23" fmla="*/ 205154 h 604957"/>
              <a:gd name="connsiteX24" fmla="*/ 302407 w 605874"/>
              <a:gd name="connsiteY24" fmla="*/ 189186 h 604957"/>
              <a:gd name="connsiteX25" fmla="*/ 302902 w 605874"/>
              <a:gd name="connsiteY25" fmla="*/ 92088 h 604957"/>
              <a:gd name="connsiteX26" fmla="*/ 331728 w 605874"/>
              <a:gd name="connsiteY26" fmla="*/ 120879 h 604957"/>
              <a:gd name="connsiteX27" fmla="*/ 302902 w 605874"/>
              <a:gd name="connsiteY27" fmla="*/ 149670 h 604957"/>
              <a:gd name="connsiteX28" fmla="*/ 274076 w 605874"/>
              <a:gd name="connsiteY28" fmla="*/ 120879 h 604957"/>
              <a:gd name="connsiteX29" fmla="*/ 302902 w 605874"/>
              <a:gd name="connsiteY29" fmla="*/ 92088 h 604957"/>
              <a:gd name="connsiteX30" fmla="*/ 302864 w 605874"/>
              <a:gd name="connsiteY30" fmla="*/ 74393 h 604957"/>
              <a:gd name="connsiteX31" fmla="*/ 74506 w 605874"/>
              <a:gd name="connsiteY31" fmla="*/ 302406 h 604957"/>
              <a:gd name="connsiteX32" fmla="*/ 302864 w 605874"/>
              <a:gd name="connsiteY32" fmla="*/ 530564 h 604957"/>
              <a:gd name="connsiteX33" fmla="*/ 531368 w 605874"/>
              <a:gd name="connsiteY33" fmla="*/ 302406 h 604957"/>
              <a:gd name="connsiteX34" fmla="*/ 302864 w 605874"/>
              <a:gd name="connsiteY34" fmla="*/ 74393 h 604957"/>
              <a:gd name="connsiteX35" fmla="*/ 302864 w 605874"/>
              <a:gd name="connsiteY35" fmla="*/ 0 h 604957"/>
              <a:gd name="connsiteX36" fmla="*/ 605874 w 605874"/>
              <a:gd name="connsiteY36" fmla="*/ 302406 h 604957"/>
              <a:gd name="connsiteX37" fmla="*/ 302864 w 605874"/>
              <a:gd name="connsiteY37" fmla="*/ 604957 h 604957"/>
              <a:gd name="connsiteX38" fmla="*/ 0 w 605874"/>
              <a:gd name="connsiteY38" fmla="*/ 302406 h 604957"/>
              <a:gd name="connsiteX39" fmla="*/ 302864 w 605874"/>
              <a:gd name="connsiteY39" fmla="*/ 0 h 6049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605874" h="604957">
                <a:moveTo>
                  <a:pt x="302902" y="455288"/>
                </a:moveTo>
                <a:cubicBezTo>
                  <a:pt x="318822" y="455288"/>
                  <a:pt x="331728" y="468178"/>
                  <a:pt x="331728" y="484079"/>
                </a:cubicBezTo>
                <a:cubicBezTo>
                  <a:pt x="331728" y="499980"/>
                  <a:pt x="318822" y="512870"/>
                  <a:pt x="302902" y="512870"/>
                </a:cubicBezTo>
                <a:cubicBezTo>
                  <a:pt x="286982" y="512870"/>
                  <a:pt x="274076" y="499980"/>
                  <a:pt x="274076" y="484079"/>
                </a:cubicBezTo>
                <a:cubicBezTo>
                  <a:pt x="274076" y="468178"/>
                  <a:pt x="286982" y="455288"/>
                  <a:pt x="302902" y="455288"/>
                </a:cubicBezTo>
                <a:close/>
                <a:moveTo>
                  <a:pt x="472611" y="277957"/>
                </a:moveTo>
                <a:cubicBezTo>
                  <a:pt x="488531" y="277957"/>
                  <a:pt x="501437" y="290847"/>
                  <a:pt x="501437" y="306748"/>
                </a:cubicBezTo>
                <a:cubicBezTo>
                  <a:pt x="501437" y="322649"/>
                  <a:pt x="488531" y="335539"/>
                  <a:pt x="472611" y="335539"/>
                </a:cubicBezTo>
                <a:cubicBezTo>
                  <a:pt x="456691" y="335539"/>
                  <a:pt x="443785" y="322649"/>
                  <a:pt x="443785" y="306748"/>
                </a:cubicBezTo>
                <a:cubicBezTo>
                  <a:pt x="443785" y="290847"/>
                  <a:pt x="456691" y="277957"/>
                  <a:pt x="472611" y="277957"/>
                </a:cubicBezTo>
                <a:close/>
                <a:moveTo>
                  <a:pt x="129276" y="277957"/>
                </a:moveTo>
                <a:cubicBezTo>
                  <a:pt x="145177" y="277957"/>
                  <a:pt x="158067" y="290847"/>
                  <a:pt x="158067" y="306748"/>
                </a:cubicBezTo>
                <a:cubicBezTo>
                  <a:pt x="158067" y="322649"/>
                  <a:pt x="145177" y="335539"/>
                  <a:pt x="129276" y="335539"/>
                </a:cubicBezTo>
                <a:cubicBezTo>
                  <a:pt x="113375" y="335539"/>
                  <a:pt x="100485" y="322649"/>
                  <a:pt x="100485" y="306748"/>
                </a:cubicBezTo>
                <a:cubicBezTo>
                  <a:pt x="100485" y="290847"/>
                  <a:pt x="113375" y="277957"/>
                  <a:pt x="129276" y="277957"/>
                </a:cubicBezTo>
                <a:close/>
                <a:moveTo>
                  <a:pt x="302407" y="189186"/>
                </a:moveTo>
                <a:cubicBezTo>
                  <a:pt x="311204" y="189186"/>
                  <a:pt x="318389" y="196218"/>
                  <a:pt x="318389" y="205154"/>
                </a:cubicBezTo>
                <a:lnTo>
                  <a:pt x="318389" y="305796"/>
                </a:lnTo>
                <a:lnTo>
                  <a:pt x="394779" y="305796"/>
                </a:lnTo>
                <a:cubicBezTo>
                  <a:pt x="403576" y="305796"/>
                  <a:pt x="410761" y="312828"/>
                  <a:pt x="410761" y="321617"/>
                </a:cubicBezTo>
                <a:cubicBezTo>
                  <a:pt x="410761" y="330554"/>
                  <a:pt x="403576" y="337585"/>
                  <a:pt x="394779" y="337585"/>
                </a:cubicBezTo>
                <a:lnTo>
                  <a:pt x="302407" y="337585"/>
                </a:lnTo>
                <a:cubicBezTo>
                  <a:pt x="293610" y="337585"/>
                  <a:pt x="286425" y="330554"/>
                  <a:pt x="286425" y="321617"/>
                </a:cubicBezTo>
                <a:lnTo>
                  <a:pt x="286425" y="205154"/>
                </a:lnTo>
                <a:cubicBezTo>
                  <a:pt x="286425" y="196218"/>
                  <a:pt x="293610" y="189186"/>
                  <a:pt x="302407" y="189186"/>
                </a:cubicBezTo>
                <a:close/>
                <a:moveTo>
                  <a:pt x="302902" y="92088"/>
                </a:moveTo>
                <a:cubicBezTo>
                  <a:pt x="318822" y="92088"/>
                  <a:pt x="331728" y="104978"/>
                  <a:pt x="331728" y="120879"/>
                </a:cubicBezTo>
                <a:cubicBezTo>
                  <a:pt x="331728" y="136780"/>
                  <a:pt x="318822" y="149670"/>
                  <a:pt x="302902" y="149670"/>
                </a:cubicBezTo>
                <a:cubicBezTo>
                  <a:pt x="286982" y="149670"/>
                  <a:pt x="274076" y="136780"/>
                  <a:pt x="274076" y="120879"/>
                </a:cubicBezTo>
                <a:cubicBezTo>
                  <a:pt x="274076" y="104978"/>
                  <a:pt x="286982" y="92088"/>
                  <a:pt x="302902" y="92088"/>
                </a:cubicBezTo>
                <a:close/>
                <a:moveTo>
                  <a:pt x="302864" y="74393"/>
                </a:moveTo>
                <a:cubicBezTo>
                  <a:pt x="176878" y="74393"/>
                  <a:pt x="74506" y="176757"/>
                  <a:pt x="74506" y="302406"/>
                </a:cubicBezTo>
                <a:cubicBezTo>
                  <a:pt x="74506" y="428200"/>
                  <a:pt x="176878" y="530564"/>
                  <a:pt x="302864" y="530564"/>
                </a:cubicBezTo>
                <a:cubicBezTo>
                  <a:pt x="428849" y="530564"/>
                  <a:pt x="531368" y="428200"/>
                  <a:pt x="531368" y="302406"/>
                </a:cubicBezTo>
                <a:cubicBezTo>
                  <a:pt x="531368" y="176610"/>
                  <a:pt x="428849" y="74393"/>
                  <a:pt x="302864" y="74393"/>
                </a:cubicBezTo>
                <a:close/>
                <a:moveTo>
                  <a:pt x="302864" y="0"/>
                </a:moveTo>
                <a:cubicBezTo>
                  <a:pt x="469915" y="0"/>
                  <a:pt x="605874" y="135753"/>
                  <a:pt x="605874" y="302406"/>
                </a:cubicBezTo>
                <a:cubicBezTo>
                  <a:pt x="605874" y="469204"/>
                  <a:pt x="469915" y="604957"/>
                  <a:pt x="302864" y="604957"/>
                </a:cubicBezTo>
                <a:cubicBezTo>
                  <a:pt x="135959" y="604957"/>
                  <a:pt x="0" y="469204"/>
                  <a:pt x="0" y="302406"/>
                </a:cubicBezTo>
                <a:cubicBezTo>
                  <a:pt x="0" y="135753"/>
                  <a:pt x="135959" y="0"/>
                  <a:pt x="302864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DAF7BB"/>
              </a:gs>
            </a:gsLst>
            <a:lin ang="2700000" scaled="1"/>
            <a:tileRect/>
          </a:gradFill>
          <a:ln w="25400"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b="1">
              <a:solidFill>
                <a:schemeClr val="tx1">
                  <a:lumMod val="75000"/>
                  <a:lumOff val="25000"/>
                </a:schemeClr>
              </a:solidFill>
              <a:latin typeface="+mn-ea"/>
              <a:sym typeface="+mn-lt"/>
            </a:endParaRPr>
          </a:p>
        </p:txBody>
      </p: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8807CCE0-7218-2135-9AA4-3532A2726620}"/>
              </a:ext>
            </a:extLst>
          </p:cNvPr>
          <p:cNvGrpSpPr/>
          <p:nvPr/>
        </p:nvGrpSpPr>
        <p:grpSpPr>
          <a:xfrm>
            <a:off x="962470" y="3076315"/>
            <a:ext cx="2268855" cy="457235"/>
            <a:chOff x="1066165" y="5043412"/>
            <a:chExt cx="2268855" cy="457235"/>
          </a:xfrm>
        </p:grpSpPr>
        <p:sp>
          <p:nvSpPr>
            <p:cNvPr id="25" name="图形">
              <a:extLst>
                <a:ext uri="{FF2B5EF4-FFF2-40B4-BE49-F238E27FC236}">
                  <a16:creationId xmlns:a16="http://schemas.microsoft.com/office/drawing/2014/main" id="{F273D365-CE54-4A01-9F8A-8232848776AC}"/>
                </a:ext>
              </a:extLst>
            </p:cNvPr>
            <p:cNvSpPr/>
            <p:nvPr/>
          </p:nvSpPr>
          <p:spPr>
            <a:xfrm>
              <a:off x="1066165" y="5043412"/>
              <a:ext cx="2268855" cy="457235"/>
            </a:xfrm>
            <a:prstGeom prst="rect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DAF7BB"/>
                </a:gs>
              </a:gsLst>
              <a:lin ang="2700000" scaled="1"/>
              <a:tileRect/>
            </a:gradFill>
            <a:ln w="1905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b="1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sym typeface="+mn-lt"/>
              </a:endParaRP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5D68E8D6-FB9E-AB5B-F002-9F596B2FAD53}"/>
                </a:ext>
              </a:extLst>
            </p:cNvPr>
            <p:cNvSpPr txBox="1"/>
            <p:nvPr/>
          </p:nvSpPr>
          <p:spPr>
            <a:xfrm>
              <a:off x="1381958" y="5104646"/>
              <a:ext cx="167055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32" name="文本框 31">
            <a:extLst>
              <a:ext uri="{FF2B5EF4-FFF2-40B4-BE49-F238E27FC236}">
                <a16:creationId xmlns:a16="http://schemas.microsoft.com/office/drawing/2014/main" id="{5757C0EA-BDFE-AC23-0CA9-AD906641695A}"/>
              </a:ext>
            </a:extLst>
          </p:cNvPr>
          <p:cNvSpPr txBox="1"/>
          <p:nvPr/>
        </p:nvSpPr>
        <p:spPr>
          <a:xfrm>
            <a:off x="1278262" y="3715352"/>
            <a:ext cx="1670558" cy="994118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ctr"/>
            <a:r>
              <a:rPr lang="zh-CN" altLang="en-US" sz="1000" dirty="0">
                <a:solidFill>
                  <a:schemeClr val="bg1"/>
                </a:solidFill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olidFill>
                  <a:schemeClr val="bg1"/>
                </a:solidFill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35" name="图形">
            <a:extLst>
              <a:ext uri="{FF2B5EF4-FFF2-40B4-BE49-F238E27FC236}">
                <a16:creationId xmlns:a16="http://schemas.microsoft.com/office/drawing/2014/main" id="{36604FF3-8BEC-48AB-2A78-E54B0A32910A}"/>
              </a:ext>
            </a:extLst>
          </p:cNvPr>
          <p:cNvSpPr/>
          <p:nvPr/>
        </p:nvSpPr>
        <p:spPr>
          <a:xfrm>
            <a:off x="3628270" y="1771967"/>
            <a:ext cx="2268855" cy="3314065"/>
          </a:xfrm>
          <a:prstGeom prst="roundRect">
            <a:avLst>
              <a:gd name="adj" fmla="val 4016"/>
            </a:avLst>
          </a:prstGeom>
          <a:solidFill>
            <a:srgbClr val="24D17E"/>
          </a:solidFill>
          <a:ln w="19050">
            <a:gradFill flip="none" rotWithShape="1">
              <a:gsLst>
                <a:gs pos="0">
                  <a:schemeClr val="bg1"/>
                </a:gs>
                <a:gs pos="100000">
                  <a:srgbClr val="AAEDB1"/>
                </a:gs>
              </a:gsLst>
              <a:lin ang="13500000" scaled="1"/>
              <a:tileRect/>
            </a:gra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>
              <a:sym typeface="+mn-lt"/>
            </a:endParaRPr>
          </a:p>
        </p:txBody>
      </p:sp>
      <p:sp>
        <p:nvSpPr>
          <p:cNvPr id="36" name="图形">
            <a:extLst>
              <a:ext uri="{FF2B5EF4-FFF2-40B4-BE49-F238E27FC236}">
                <a16:creationId xmlns:a16="http://schemas.microsoft.com/office/drawing/2014/main" id="{8813C92E-8C03-9952-0AFC-514F097ED5F3}"/>
              </a:ext>
            </a:extLst>
          </p:cNvPr>
          <p:cNvSpPr txBox="1"/>
          <p:nvPr/>
        </p:nvSpPr>
        <p:spPr>
          <a:xfrm>
            <a:off x="4670346" y="2603893"/>
            <a:ext cx="184706" cy="2308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900" b="1" i="0" u="none" strike="noStrike" kern="0" cap="none" spc="0" normalizeH="0" baseline="0" noProof="0">
              <a:ln>
                <a:noFill/>
              </a:ln>
              <a:solidFill>
                <a:srgbClr val="000000">
                  <a:lumMod val="85000"/>
                  <a:lumOff val="15000"/>
                </a:srgbClr>
              </a:solidFill>
              <a:effectLst/>
              <a:uLnTx/>
              <a:uFillTx/>
              <a:latin typeface="思源黑体 CN Normal" panose="020B0400000000000000" charset="-122"/>
              <a:ea typeface="思源黑体 CN Normal" panose="020B0400000000000000" charset="-122"/>
              <a:cs typeface="+mn-ea"/>
              <a:sym typeface="+mn-lt"/>
            </a:endParaRPr>
          </a:p>
        </p:txBody>
      </p: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37D53D28-3815-B5B1-1C18-A153B854BCFB}"/>
              </a:ext>
            </a:extLst>
          </p:cNvPr>
          <p:cNvGrpSpPr/>
          <p:nvPr/>
        </p:nvGrpSpPr>
        <p:grpSpPr>
          <a:xfrm>
            <a:off x="3628270" y="3076315"/>
            <a:ext cx="2268855" cy="457235"/>
            <a:chOff x="1066165" y="5043412"/>
            <a:chExt cx="2268855" cy="457235"/>
          </a:xfrm>
        </p:grpSpPr>
        <p:sp>
          <p:nvSpPr>
            <p:cNvPr id="39" name="图形">
              <a:extLst>
                <a:ext uri="{FF2B5EF4-FFF2-40B4-BE49-F238E27FC236}">
                  <a16:creationId xmlns:a16="http://schemas.microsoft.com/office/drawing/2014/main" id="{9EE98184-8D31-BF64-DE8F-DA28B5FF746D}"/>
                </a:ext>
              </a:extLst>
            </p:cNvPr>
            <p:cNvSpPr/>
            <p:nvPr/>
          </p:nvSpPr>
          <p:spPr>
            <a:xfrm>
              <a:off x="1066165" y="5043412"/>
              <a:ext cx="2268855" cy="457235"/>
            </a:xfrm>
            <a:prstGeom prst="rect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DAF7BB"/>
                </a:gs>
              </a:gsLst>
              <a:lin ang="2700000" scaled="1"/>
              <a:tileRect/>
            </a:gradFill>
            <a:ln w="1905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b="1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sym typeface="+mn-lt"/>
              </a:endParaRP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61A37704-BB09-44B5-64DC-B37C8C537E6A}"/>
                </a:ext>
              </a:extLst>
            </p:cNvPr>
            <p:cNvSpPr txBox="1"/>
            <p:nvPr/>
          </p:nvSpPr>
          <p:spPr>
            <a:xfrm>
              <a:off x="1381958" y="5104646"/>
              <a:ext cx="167055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41" name="文本框 40">
            <a:extLst>
              <a:ext uri="{FF2B5EF4-FFF2-40B4-BE49-F238E27FC236}">
                <a16:creationId xmlns:a16="http://schemas.microsoft.com/office/drawing/2014/main" id="{4793711E-4B10-74D4-959B-9F0613536C5D}"/>
              </a:ext>
            </a:extLst>
          </p:cNvPr>
          <p:cNvSpPr txBox="1"/>
          <p:nvPr/>
        </p:nvSpPr>
        <p:spPr>
          <a:xfrm>
            <a:off x="3944062" y="3715352"/>
            <a:ext cx="1670558" cy="994118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ctr"/>
            <a:r>
              <a:rPr lang="zh-CN" altLang="en-US" sz="1000" dirty="0">
                <a:solidFill>
                  <a:schemeClr val="bg1"/>
                </a:solidFill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olidFill>
                  <a:schemeClr val="bg1"/>
                </a:solidFill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42" name="图形">
            <a:extLst>
              <a:ext uri="{FF2B5EF4-FFF2-40B4-BE49-F238E27FC236}">
                <a16:creationId xmlns:a16="http://schemas.microsoft.com/office/drawing/2014/main" id="{42BC1D2C-C15B-FF9E-0559-545B3F13BB45}"/>
              </a:ext>
            </a:extLst>
          </p:cNvPr>
          <p:cNvSpPr/>
          <p:nvPr/>
        </p:nvSpPr>
        <p:spPr>
          <a:xfrm>
            <a:off x="6294070" y="1771967"/>
            <a:ext cx="2268855" cy="3314065"/>
          </a:xfrm>
          <a:prstGeom prst="roundRect">
            <a:avLst>
              <a:gd name="adj" fmla="val 4016"/>
            </a:avLst>
          </a:prstGeom>
          <a:solidFill>
            <a:srgbClr val="24D17E"/>
          </a:solidFill>
          <a:ln w="19050">
            <a:gradFill flip="none" rotWithShape="1">
              <a:gsLst>
                <a:gs pos="0">
                  <a:schemeClr val="bg1"/>
                </a:gs>
                <a:gs pos="100000">
                  <a:srgbClr val="AAEDB1"/>
                </a:gs>
              </a:gsLst>
              <a:lin ang="13500000" scaled="1"/>
              <a:tileRect/>
            </a:gra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>
              <a:sym typeface="+mn-lt"/>
            </a:endParaRPr>
          </a:p>
        </p:txBody>
      </p:sp>
      <p:sp>
        <p:nvSpPr>
          <p:cNvPr id="43" name="图形">
            <a:extLst>
              <a:ext uri="{FF2B5EF4-FFF2-40B4-BE49-F238E27FC236}">
                <a16:creationId xmlns:a16="http://schemas.microsoft.com/office/drawing/2014/main" id="{3AC388D8-9FCA-2DAD-D6D6-3341A9DED3CF}"/>
              </a:ext>
            </a:extLst>
          </p:cNvPr>
          <p:cNvSpPr txBox="1"/>
          <p:nvPr/>
        </p:nvSpPr>
        <p:spPr>
          <a:xfrm>
            <a:off x="7336146" y="2603893"/>
            <a:ext cx="184706" cy="2308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900" b="1" i="0" u="none" strike="noStrike" kern="0" cap="none" spc="0" normalizeH="0" baseline="0" noProof="0">
              <a:ln>
                <a:noFill/>
              </a:ln>
              <a:solidFill>
                <a:srgbClr val="000000">
                  <a:lumMod val="85000"/>
                  <a:lumOff val="15000"/>
                </a:srgbClr>
              </a:solidFill>
              <a:effectLst/>
              <a:uLnTx/>
              <a:uFillTx/>
              <a:latin typeface="思源黑体 CN Normal" panose="020B0400000000000000" charset="-122"/>
              <a:ea typeface="思源黑体 CN Normal" panose="020B0400000000000000" charset="-122"/>
              <a:cs typeface="+mn-ea"/>
              <a:sym typeface="+mn-lt"/>
            </a:endParaRPr>
          </a:p>
        </p:txBody>
      </p: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02DC4B87-E7CC-D52F-9063-444F24336AA5}"/>
              </a:ext>
            </a:extLst>
          </p:cNvPr>
          <p:cNvGrpSpPr/>
          <p:nvPr/>
        </p:nvGrpSpPr>
        <p:grpSpPr>
          <a:xfrm>
            <a:off x="6294070" y="3076315"/>
            <a:ext cx="2268855" cy="457235"/>
            <a:chOff x="1066165" y="5043412"/>
            <a:chExt cx="2268855" cy="457235"/>
          </a:xfrm>
        </p:grpSpPr>
        <p:sp>
          <p:nvSpPr>
            <p:cNvPr id="46" name="图形">
              <a:extLst>
                <a:ext uri="{FF2B5EF4-FFF2-40B4-BE49-F238E27FC236}">
                  <a16:creationId xmlns:a16="http://schemas.microsoft.com/office/drawing/2014/main" id="{DB904322-9402-5C40-D2B0-59E9A5B9193D}"/>
                </a:ext>
              </a:extLst>
            </p:cNvPr>
            <p:cNvSpPr/>
            <p:nvPr/>
          </p:nvSpPr>
          <p:spPr>
            <a:xfrm>
              <a:off x="1066165" y="5043412"/>
              <a:ext cx="2268855" cy="457235"/>
            </a:xfrm>
            <a:prstGeom prst="rect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DAF7BB"/>
                </a:gs>
              </a:gsLst>
              <a:lin ang="2700000" scaled="1"/>
              <a:tileRect/>
            </a:gradFill>
            <a:ln w="1905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b="1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sym typeface="+mn-lt"/>
              </a:endParaRPr>
            </a:p>
          </p:txBody>
        </p:sp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DFCB0400-9164-6623-C016-6995B1BD2E16}"/>
                </a:ext>
              </a:extLst>
            </p:cNvPr>
            <p:cNvSpPr txBox="1"/>
            <p:nvPr/>
          </p:nvSpPr>
          <p:spPr>
            <a:xfrm>
              <a:off x="1381958" y="5104646"/>
              <a:ext cx="167055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48" name="文本框 47">
            <a:extLst>
              <a:ext uri="{FF2B5EF4-FFF2-40B4-BE49-F238E27FC236}">
                <a16:creationId xmlns:a16="http://schemas.microsoft.com/office/drawing/2014/main" id="{DECD27BD-9158-D5BE-08B7-9BF8FFECB32F}"/>
              </a:ext>
            </a:extLst>
          </p:cNvPr>
          <p:cNvSpPr txBox="1"/>
          <p:nvPr/>
        </p:nvSpPr>
        <p:spPr>
          <a:xfrm>
            <a:off x="6609862" y="3715352"/>
            <a:ext cx="1670558" cy="994118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ctr"/>
            <a:r>
              <a:rPr lang="zh-CN" altLang="en-US" sz="1000" dirty="0">
                <a:solidFill>
                  <a:schemeClr val="bg1"/>
                </a:solidFill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olidFill>
                  <a:schemeClr val="bg1"/>
                </a:solidFill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49" name="图形">
            <a:extLst>
              <a:ext uri="{FF2B5EF4-FFF2-40B4-BE49-F238E27FC236}">
                <a16:creationId xmlns:a16="http://schemas.microsoft.com/office/drawing/2014/main" id="{CFA1E0D8-C94B-313E-75FE-91F6D06B86CD}"/>
              </a:ext>
            </a:extLst>
          </p:cNvPr>
          <p:cNvSpPr/>
          <p:nvPr/>
        </p:nvSpPr>
        <p:spPr>
          <a:xfrm>
            <a:off x="8959870" y="1771967"/>
            <a:ext cx="2268855" cy="3314065"/>
          </a:xfrm>
          <a:prstGeom prst="roundRect">
            <a:avLst>
              <a:gd name="adj" fmla="val 4016"/>
            </a:avLst>
          </a:prstGeom>
          <a:solidFill>
            <a:srgbClr val="24D17E"/>
          </a:solidFill>
          <a:ln w="19050">
            <a:gradFill flip="none" rotWithShape="1">
              <a:gsLst>
                <a:gs pos="0">
                  <a:schemeClr val="bg1"/>
                </a:gs>
                <a:gs pos="100000">
                  <a:srgbClr val="AAEDB1"/>
                </a:gs>
              </a:gsLst>
              <a:lin ang="13500000" scaled="1"/>
              <a:tileRect/>
            </a:gra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>
              <a:sym typeface="+mn-lt"/>
            </a:endParaRPr>
          </a:p>
        </p:txBody>
      </p:sp>
      <p:sp>
        <p:nvSpPr>
          <p:cNvPr id="50" name="图形">
            <a:extLst>
              <a:ext uri="{FF2B5EF4-FFF2-40B4-BE49-F238E27FC236}">
                <a16:creationId xmlns:a16="http://schemas.microsoft.com/office/drawing/2014/main" id="{7FF75364-A3DA-EA82-8E1E-2F54EAE52CD7}"/>
              </a:ext>
            </a:extLst>
          </p:cNvPr>
          <p:cNvSpPr txBox="1"/>
          <p:nvPr/>
        </p:nvSpPr>
        <p:spPr>
          <a:xfrm>
            <a:off x="10001946" y="2603893"/>
            <a:ext cx="184706" cy="2308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900" b="1" i="0" u="none" strike="noStrike" kern="0" cap="none" spc="0" normalizeH="0" baseline="0" noProof="0">
              <a:ln>
                <a:noFill/>
              </a:ln>
              <a:solidFill>
                <a:srgbClr val="000000">
                  <a:lumMod val="85000"/>
                  <a:lumOff val="15000"/>
                </a:srgbClr>
              </a:solidFill>
              <a:effectLst/>
              <a:uLnTx/>
              <a:uFillTx/>
              <a:latin typeface="思源黑体 CN Normal" panose="020B0400000000000000" charset="-122"/>
              <a:ea typeface="思源黑体 CN Normal" panose="020B0400000000000000" charset="-122"/>
              <a:cs typeface="+mn-ea"/>
              <a:sym typeface="+mn-lt"/>
            </a:endParaRPr>
          </a:p>
        </p:txBody>
      </p:sp>
      <p:grpSp>
        <p:nvGrpSpPr>
          <p:cNvPr id="52" name="组合 51">
            <a:extLst>
              <a:ext uri="{FF2B5EF4-FFF2-40B4-BE49-F238E27FC236}">
                <a16:creationId xmlns:a16="http://schemas.microsoft.com/office/drawing/2014/main" id="{DBF79753-502B-A496-3C42-E93056AAF159}"/>
              </a:ext>
            </a:extLst>
          </p:cNvPr>
          <p:cNvGrpSpPr/>
          <p:nvPr/>
        </p:nvGrpSpPr>
        <p:grpSpPr>
          <a:xfrm>
            <a:off x="8959870" y="3076315"/>
            <a:ext cx="2268855" cy="457235"/>
            <a:chOff x="1066165" y="5043412"/>
            <a:chExt cx="2268855" cy="457235"/>
          </a:xfrm>
        </p:grpSpPr>
        <p:sp>
          <p:nvSpPr>
            <p:cNvPr id="53" name="图形">
              <a:extLst>
                <a:ext uri="{FF2B5EF4-FFF2-40B4-BE49-F238E27FC236}">
                  <a16:creationId xmlns:a16="http://schemas.microsoft.com/office/drawing/2014/main" id="{614E2B90-D257-7FDD-4A28-3B49234B132A}"/>
                </a:ext>
              </a:extLst>
            </p:cNvPr>
            <p:cNvSpPr/>
            <p:nvPr/>
          </p:nvSpPr>
          <p:spPr>
            <a:xfrm>
              <a:off x="1066165" y="5043412"/>
              <a:ext cx="2268855" cy="457235"/>
            </a:xfrm>
            <a:prstGeom prst="rect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DAF7BB"/>
                </a:gs>
              </a:gsLst>
              <a:lin ang="2700000" scaled="1"/>
              <a:tileRect/>
            </a:gradFill>
            <a:ln w="1905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b="1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sym typeface="+mn-lt"/>
              </a:endParaRPr>
            </a:p>
          </p:txBody>
        </p:sp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C682E047-6FA7-3D43-6DB5-626F51C7D008}"/>
                </a:ext>
              </a:extLst>
            </p:cNvPr>
            <p:cNvSpPr txBox="1"/>
            <p:nvPr/>
          </p:nvSpPr>
          <p:spPr>
            <a:xfrm>
              <a:off x="1381958" y="5104646"/>
              <a:ext cx="167055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55" name="文本框 54">
            <a:extLst>
              <a:ext uri="{FF2B5EF4-FFF2-40B4-BE49-F238E27FC236}">
                <a16:creationId xmlns:a16="http://schemas.microsoft.com/office/drawing/2014/main" id="{62770EA1-2524-B4C4-6EE6-2921043F6E12}"/>
              </a:ext>
            </a:extLst>
          </p:cNvPr>
          <p:cNvSpPr txBox="1"/>
          <p:nvPr/>
        </p:nvSpPr>
        <p:spPr>
          <a:xfrm>
            <a:off x="9275662" y="3715352"/>
            <a:ext cx="1670558" cy="994118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ctr"/>
            <a:r>
              <a:rPr lang="zh-CN" altLang="en-US" sz="1000" dirty="0">
                <a:solidFill>
                  <a:schemeClr val="bg1"/>
                </a:solidFill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olidFill>
                  <a:schemeClr val="bg1"/>
                </a:solidFill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56" name="图形">
            <a:extLst>
              <a:ext uri="{FF2B5EF4-FFF2-40B4-BE49-F238E27FC236}">
                <a16:creationId xmlns:a16="http://schemas.microsoft.com/office/drawing/2014/main" id="{109A06B8-1597-DACA-C4FE-0CCB964BD01F}"/>
              </a:ext>
            </a:extLst>
          </p:cNvPr>
          <p:cNvSpPr/>
          <p:nvPr/>
        </p:nvSpPr>
        <p:spPr>
          <a:xfrm>
            <a:off x="4403241" y="2060801"/>
            <a:ext cx="718912" cy="676302"/>
          </a:xfrm>
          <a:custGeom>
            <a:avLst/>
            <a:gdLst>
              <a:gd name="connsiteX0" fmla="*/ 184306 w 598254"/>
              <a:gd name="connsiteY0" fmla="*/ 64012 h 562676"/>
              <a:gd name="connsiteX1" fmla="*/ 304936 w 598254"/>
              <a:gd name="connsiteY1" fmla="*/ 356461 h 562676"/>
              <a:gd name="connsiteX2" fmla="*/ 401974 w 598254"/>
              <a:gd name="connsiteY2" fmla="*/ 225792 h 562676"/>
              <a:gd name="connsiteX3" fmla="*/ 492781 w 598254"/>
              <a:gd name="connsiteY3" fmla="*/ 322682 h 562676"/>
              <a:gd name="connsiteX4" fmla="*/ 588038 w 598254"/>
              <a:gd name="connsiteY4" fmla="*/ 119124 h 562676"/>
              <a:gd name="connsiteX5" fmla="*/ 588038 w 598254"/>
              <a:gd name="connsiteY5" fmla="*/ 526241 h 562676"/>
              <a:gd name="connsiteX6" fmla="*/ 36078 w 598254"/>
              <a:gd name="connsiteY6" fmla="*/ 526241 h 562676"/>
              <a:gd name="connsiteX7" fmla="*/ 36078 w 598254"/>
              <a:gd name="connsiteY7" fmla="*/ 178680 h 562676"/>
              <a:gd name="connsiteX8" fmla="*/ 8902 w 598254"/>
              <a:gd name="connsiteY8" fmla="*/ 0 h 562676"/>
              <a:gd name="connsiteX9" fmla="*/ 17805 w 598254"/>
              <a:gd name="connsiteY9" fmla="*/ 8889 h 562676"/>
              <a:gd name="connsiteX10" fmla="*/ 17805 w 598254"/>
              <a:gd name="connsiteY10" fmla="*/ 544898 h 562676"/>
              <a:gd name="connsiteX11" fmla="*/ 589352 w 598254"/>
              <a:gd name="connsiteY11" fmla="*/ 544898 h 562676"/>
              <a:gd name="connsiteX12" fmla="*/ 598254 w 598254"/>
              <a:gd name="connsiteY12" fmla="*/ 553787 h 562676"/>
              <a:gd name="connsiteX13" fmla="*/ 589352 w 598254"/>
              <a:gd name="connsiteY13" fmla="*/ 562676 h 562676"/>
              <a:gd name="connsiteX14" fmla="*/ 8902 w 598254"/>
              <a:gd name="connsiteY14" fmla="*/ 562676 h 562676"/>
              <a:gd name="connsiteX15" fmla="*/ 0 w 598254"/>
              <a:gd name="connsiteY15" fmla="*/ 553787 h 562676"/>
              <a:gd name="connsiteX16" fmla="*/ 0 w 598254"/>
              <a:gd name="connsiteY16" fmla="*/ 8889 h 562676"/>
              <a:gd name="connsiteX17" fmla="*/ 8902 w 598254"/>
              <a:gd name="connsiteY17" fmla="*/ 0 h 5626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598254" h="562676">
                <a:moveTo>
                  <a:pt x="184306" y="64012"/>
                </a:moveTo>
                <a:lnTo>
                  <a:pt x="304936" y="356461"/>
                </a:lnTo>
                <a:lnTo>
                  <a:pt x="401974" y="225792"/>
                </a:lnTo>
                <a:lnTo>
                  <a:pt x="492781" y="322682"/>
                </a:lnTo>
                <a:lnTo>
                  <a:pt x="588038" y="119124"/>
                </a:lnTo>
                <a:lnTo>
                  <a:pt x="588038" y="526241"/>
                </a:lnTo>
                <a:lnTo>
                  <a:pt x="36078" y="526241"/>
                </a:lnTo>
                <a:lnTo>
                  <a:pt x="36078" y="178680"/>
                </a:lnTo>
                <a:close/>
                <a:moveTo>
                  <a:pt x="8902" y="0"/>
                </a:moveTo>
                <a:cubicBezTo>
                  <a:pt x="13799" y="0"/>
                  <a:pt x="17805" y="4000"/>
                  <a:pt x="17805" y="8889"/>
                </a:cubicBezTo>
                <a:lnTo>
                  <a:pt x="17805" y="544898"/>
                </a:lnTo>
                <a:lnTo>
                  <a:pt x="589352" y="544898"/>
                </a:lnTo>
                <a:cubicBezTo>
                  <a:pt x="594248" y="544898"/>
                  <a:pt x="598254" y="548898"/>
                  <a:pt x="598254" y="553787"/>
                </a:cubicBezTo>
                <a:cubicBezTo>
                  <a:pt x="598254" y="558676"/>
                  <a:pt x="594248" y="562676"/>
                  <a:pt x="589352" y="562676"/>
                </a:cubicBezTo>
                <a:lnTo>
                  <a:pt x="8902" y="562676"/>
                </a:lnTo>
                <a:cubicBezTo>
                  <a:pt x="4006" y="562676"/>
                  <a:pt x="0" y="558676"/>
                  <a:pt x="0" y="553787"/>
                </a:cubicBezTo>
                <a:lnTo>
                  <a:pt x="0" y="8889"/>
                </a:lnTo>
                <a:cubicBezTo>
                  <a:pt x="0" y="4000"/>
                  <a:pt x="4006" y="0"/>
                  <a:pt x="8902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DAF7BB"/>
              </a:gs>
            </a:gsLst>
            <a:lin ang="2700000" scaled="1"/>
            <a:tileRect/>
          </a:gradFill>
          <a:ln w="25400"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b="1">
              <a:solidFill>
                <a:schemeClr val="tx1">
                  <a:lumMod val="75000"/>
                  <a:lumOff val="25000"/>
                </a:schemeClr>
              </a:solidFill>
              <a:latin typeface="+mn-ea"/>
              <a:sym typeface="+mn-lt"/>
            </a:endParaRPr>
          </a:p>
        </p:txBody>
      </p:sp>
      <p:sp>
        <p:nvSpPr>
          <p:cNvPr id="59" name="图形" descr="D:\51PPT模板网\51pptmoban.com\图片001.jpg">
            <a:extLst>
              <a:ext uri="{FF2B5EF4-FFF2-40B4-BE49-F238E27FC236}">
                <a16:creationId xmlns:a16="http://schemas.microsoft.com/office/drawing/2014/main" id="{E2F994CB-ADBE-DE8F-93E2-7107E9038742}"/>
              </a:ext>
            </a:extLst>
          </p:cNvPr>
          <p:cNvSpPr/>
          <p:nvPr/>
        </p:nvSpPr>
        <p:spPr>
          <a:xfrm>
            <a:off x="7123316" y="2134011"/>
            <a:ext cx="606663" cy="605872"/>
          </a:xfrm>
          <a:custGeom>
            <a:avLst/>
            <a:gdLst>
              <a:gd name="connsiteX0" fmla="*/ 235197 w 581370"/>
              <a:gd name="connsiteY0" fmla="*/ 325024 h 580612"/>
              <a:gd name="connsiteX1" fmla="*/ 442726 w 581370"/>
              <a:gd name="connsiteY1" fmla="*/ 325024 h 580612"/>
              <a:gd name="connsiteX2" fmla="*/ 466932 w 581370"/>
              <a:gd name="connsiteY2" fmla="*/ 349193 h 580612"/>
              <a:gd name="connsiteX3" fmla="*/ 442726 w 581370"/>
              <a:gd name="connsiteY3" fmla="*/ 373361 h 580612"/>
              <a:gd name="connsiteX4" fmla="*/ 235197 w 581370"/>
              <a:gd name="connsiteY4" fmla="*/ 373361 h 580612"/>
              <a:gd name="connsiteX5" fmla="*/ 210991 w 581370"/>
              <a:gd name="connsiteY5" fmla="*/ 349193 h 580612"/>
              <a:gd name="connsiteX6" fmla="*/ 235197 w 581370"/>
              <a:gd name="connsiteY6" fmla="*/ 325024 h 580612"/>
              <a:gd name="connsiteX7" fmla="*/ 235197 w 581370"/>
              <a:gd name="connsiteY7" fmla="*/ 222916 h 580612"/>
              <a:gd name="connsiteX8" fmla="*/ 442726 w 581370"/>
              <a:gd name="connsiteY8" fmla="*/ 222916 h 580612"/>
              <a:gd name="connsiteX9" fmla="*/ 466932 w 581370"/>
              <a:gd name="connsiteY9" fmla="*/ 247084 h 580612"/>
              <a:gd name="connsiteX10" fmla="*/ 442726 w 581370"/>
              <a:gd name="connsiteY10" fmla="*/ 271253 h 580612"/>
              <a:gd name="connsiteX11" fmla="*/ 235197 w 581370"/>
              <a:gd name="connsiteY11" fmla="*/ 271253 h 580612"/>
              <a:gd name="connsiteX12" fmla="*/ 210991 w 581370"/>
              <a:gd name="connsiteY12" fmla="*/ 247084 h 580612"/>
              <a:gd name="connsiteX13" fmla="*/ 235197 w 581370"/>
              <a:gd name="connsiteY13" fmla="*/ 222916 h 580612"/>
              <a:gd name="connsiteX14" fmla="*/ 235197 w 581370"/>
              <a:gd name="connsiteY14" fmla="*/ 120667 h 580612"/>
              <a:gd name="connsiteX15" fmla="*/ 442726 w 581370"/>
              <a:gd name="connsiteY15" fmla="*/ 120667 h 580612"/>
              <a:gd name="connsiteX16" fmla="*/ 466932 w 581370"/>
              <a:gd name="connsiteY16" fmla="*/ 144871 h 580612"/>
              <a:gd name="connsiteX17" fmla="*/ 442726 w 581370"/>
              <a:gd name="connsiteY17" fmla="*/ 169075 h 580612"/>
              <a:gd name="connsiteX18" fmla="*/ 235197 w 581370"/>
              <a:gd name="connsiteY18" fmla="*/ 169075 h 580612"/>
              <a:gd name="connsiteX19" fmla="*/ 210991 w 581370"/>
              <a:gd name="connsiteY19" fmla="*/ 144871 h 580612"/>
              <a:gd name="connsiteX20" fmla="*/ 235197 w 581370"/>
              <a:gd name="connsiteY20" fmla="*/ 120667 h 580612"/>
              <a:gd name="connsiteX21" fmla="*/ 48418 w 581370"/>
              <a:gd name="connsiteY21" fmla="*/ 107715 h 580612"/>
              <a:gd name="connsiteX22" fmla="*/ 48418 w 581370"/>
              <a:gd name="connsiteY22" fmla="*/ 532265 h 580612"/>
              <a:gd name="connsiteX23" fmla="*/ 436473 w 581370"/>
              <a:gd name="connsiteY23" fmla="*/ 532265 h 580612"/>
              <a:gd name="connsiteX24" fmla="*/ 436473 w 581370"/>
              <a:gd name="connsiteY24" fmla="*/ 493871 h 580612"/>
              <a:gd name="connsiteX25" fmla="*/ 120689 w 581370"/>
              <a:gd name="connsiteY25" fmla="*/ 493871 h 580612"/>
              <a:gd name="connsiteX26" fmla="*/ 96480 w 581370"/>
              <a:gd name="connsiteY26" fmla="*/ 469698 h 580612"/>
              <a:gd name="connsiteX27" fmla="*/ 96480 w 581370"/>
              <a:gd name="connsiteY27" fmla="*/ 107715 h 580612"/>
              <a:gd name="connsiteX28" fmla="*/ 144986 w 581370"/>
              <a:gd name="connsiteY28" fmla="*/ 48347 h 580612"/>
              <a:gd name="connsiteX29" fmla="*/ 144986 w 581370"/>
              <a:gd name="connsiteY29" fmla="*/ 445613 h 580612"/>
              <a:gd name="connsiteX30" fmla="*/ 533041 w 581370"/>
              <a:gd name="connsiteY30" fmla="*/ 445613 h 580612"/>
              <a:gd name="connsiteX31" fmla="*/ 533041 w 581370"/>
              <a:gd name="connsiteY31" fmla="*/ 48347 h 580612"/>
              <a:gd name="connsiteX32" fmla="*/ 120689 w 581370"/>
              <a:gd name="connsiteY32" fmla="*/ 0 h 580612"/>
              <a:gd name="connsiteX33" fmla="*/ 557250 w 581370"/>
              <a:gd name="connsiteY33" fmla="*/ 0 h 580612"/>
              <a:gd name="connsiteX34" fmla="*/ 581370 w 581370"/>
              <a:gd name="connsiteY34" fmla="*/ 24174 h 580612"/>
              <a:gd name="connsiteX35" fmla="*/ 581370 w 581370"/>
              <a:gd name="connsiteY35" fmla="*/ 469787 h 580612"/>
              <a:gd name="connsiteX36" fmla="*/ 557161 w 581370"/>
              <a:gd name="connsiteY36" fmla="*/ 493960 h 580612"/>
              <a:gd name="connsiteX37" fmla="*/ 484890 w 581370"/>
              <a:gd name="connsiteY37" fmla="*/ 493960 h 580612"/>
              <a:gd name="connsiteX38" fmla="*/ 484890 w 581370"/>
              <a:gd name="connsiteY38" fmla="*/ 556438 h 580612"/>
              <a:gd name="connsiteX39" fmla="*/ 460681 w 581370"/>
              <a:gd name="connsiteY39" fmla="*/ 580612 h 580612"/>
              <a:gd name="connsiteX40" fmla="*/ 24209 w 581370"/>
              <a:gd name="connsiteY40" fmla="*/ 580612 h 580612"/>
              <a:gd name="connsiteX41" fmla="*/ 0 w 581370"/>
              <a:gd name="connsiteY41" fmla="*/ 556438 h 580612"/>
              <a:gd name="connsiteX42" fmla="*/ 0 w 581370"/>
              <a:gd name="connsiteY42" fmla="*/ 83541 h 580612"/>
              <a:gd name="connsiteX43" fmla="*/ 24209 w 581370"/>
              <a:gd name="connsiteY43" fmla="*/ 59368 h 580612"/>
              <a:gd name="connsiteX44" fmla="*/ 96480 w 581370"/>
              <a:gd name="connsiteY44" fmla="*/ 59368 h 580612"/>
              <a:gd name="connsiteX45" fmla="*/ 96480 w 581370"/>
              <a:gd name="connsiteY45" fmla="*/ 24174 h 580612"/>
              <a:gd name="connsiteX46" fmla="*/ 120689 w 581370"/>
              <a:gd name="connsiteY46" fmla="*/ 0 h 5806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</a:cxnLst>
            <a:rect l="l" t="t" r="r" b="b"/>
            <a:pathLst>
              <a:path w="581370" h="580612">
                <a:moveTo>
                  <a:pt x="235197" y="325024"/>
                </a:moveTo>
                <a:lnTo>
                  <a:pt x="442726" y="325024"/>
                </a:lnTo>
                <a:cubicBezTo>
                  <a:pt x="456164" y="325024"/>
                  <a:pt x="466932" y="335775"/>
                  <a:pt x="466932" y="349193"/>
                </a:cubicBezTo>
                <a:cubicBezTo>
                  <a:pt x="466932" y="362610"/>
                  <a:pt x="456164" y="373361"/>
                  <a:pt x="442726" y="373361"/>
                </a:cubicBezTo>
                <a:lnTo>
                  <a:pt x="235197" y="373361"/>
                </a:lnTo>
                <a:cubicBezTo>
                  <a:pt x="221848" y="373361"/>
                  <a:pt x="210991" y="362432"/>
                  <a:pt x="210991" y="349193"/>
                </a:cubicBezTo>
                <a:cubicBezTo>
                  <a:pt x="210991" y="335775"/>
                  <a:pt x="221848" y="325024"/>
                  <a:pt x="235197" y="325024"/>
                </a:cubicBezTo>
                <a:close/>
                <a:moveTo>
                  <a:pt x="235197" y="222916"/>
                </a:moveTo>
                <a:lnTo>
                  <a:pt x="442726" y="222916"/>
                </a:lnTo>
                <a:cubicBezTo>
                  <a:pt x="456164" y="222916"/>
                  <a:pt x="466932" y="233667"/>
                  <a:pt x="466932" y="247084"/>
                </a:cubicBezTo>
                <a:cubicBezTo>
                  <a:pt x="466932" y="260413"/>
                  <a:pt x="456164" y="271253"/>
                  <a:pt x="442726" y="271253"/>
                </a:cubicBezTo>
                <a:lnTo>
                  <a:pt x="235197" y="271253"/>
                </a:lnTo>
                <a:cubicBezTo>
                  <a:pt x="221848" y="271253"/>
                  <a:pt x="210991" y="260324"/>
                  <a:pt x="210991" y="247084"/>
                </a:cubicBezTo>
                <a:cubicBezTo>
                  <a:pt x="210991" y="233667"/>
                  <a:pt x="221848" y="222916"/>
                  <a:pt x="235197" y="222916"/>
                </a:cubicBezTo>
                <a:close/>
                <a:moveTo>
                  <a:pt x="235197" y="120667"/>
                </a:moveTo>
                <a:lnTo>
                  <a:pt x="442726" y="120667"/>
                </a:lnTo>
                <a:cubicBezTo>
                  <a:pt x="456164" y="120667"/>
                  <a:pt x="466932" y="131523"/>
                  <a:pt x="466932" y="144871"/>
                </a:cubicBezTo>
                <a:cubicBezTo>
                  <a:pt x="466932" y="158308"/>
                  <a:pt x="456164" y="169075"/>
                  <a:pt x="442726" y="169075"/>
                </a:cubicBezTo>
                <a:lnTo>
                  <a:pt x="235197" y="169075"/>
                </a:lnTo>
                <a:cubicBezTo>
                  <a:pt x="221848" y="169075"/>
                  <a:pt x="210991" y="158219"/>
                  <a:pt x="210991" y="144871"/>
                </a:cubicBezTo>
                <a:cubicBezTo>
                  <a:pt x="210991" y="131523"/>
                  <a:pt x="221848" y="120667"/>
                  <a:pt x="235197" y="120667"/>
                </a:cubicBezTo>
                <a:close/>
                <a:moveTo>
                  <a:pt x="48418" y="107715"/>
                </a:moveTo>
                <a:lnTo>
                  <a:pt x="48418" y="532265"/>
                </a:lnTo>
                <a:lnTo>
                  <a:pt x="436473" y="532265"/>
                </a:lnTo>
                <a:lnTo>
                  <a:pt x="436473" y="493871"/>
                </a:lnTo>
                <a:lnTo>
                  <a:pt x="120689" y="493871"/>
                </a:lnTo>
                <a:cubicBezTo>
                  <a:pt x="107249" y="493871"/>
                  <a:pt x="96480" y="483118"/>
                  <a:pt x="96480" y="469698"/>
                </a:cubicBezTo>
                <a:lnTo>
                  <a:pt x="96480" y="107715"/>
                </a:lnTo>
                <a:close/>
                <a:moveTo>
                  <a:pt x="144986" y="48347"/>
                </a:moveTo>
                <a:lnTo>
                  <a:pt x="144986" y="445613"/>
                </a:lnTo>
                <a:lnTo>
                  <a:pt x="533041" y="445613"/>
                </a:lnTo>
                <a:lnTo>
                  <a:pt x="533041" y="48347"/>
                </a:lnTo>
                <a:close/>
                <a:moveTo>
                  <a:pt x="120689" y="0"/>
                </a:moveTo>
                <a:lnTo>
                  <a:pt x="557250" y="0"/>
                </a:lnTo>
                <a:cubicBezTo>
                  <a:pt x="570690" y="0"/>
                  <a:pt x="581459" y="10754"/>
                  <a:pt x="581370" y="24174"/>
                </a:cubicBezTo>
                <a:lnTo>
                  <a:pt x="581370" y="469787"/>
                </a:lnTo>
                <a:cubicBezTo>
                  <a:pt x="581370" y="483206"/>
                  <a:pt x="570512" y="493960"/>
                  <a:pt x="557161" y="493960"/>
                </a:cubicBezTo>
                <a:lnTo>
                  <a:pt x="484890" y="493960"/>
                </a:lnTo>
                <a:lnTo>
                  <a:pt x="484890" y="556438"/>
                </a:lnTo>
                <a:cubicBezTo>
                  <a:pt x="484890" y="569858"/>
                  <a:pt x="474032" y="580612"/>
                  <a:pt x="460681" y="580612"/>
                </a:cubicBezTo>
                <a:lnTo>
                  <a:pt x="24209" y="580612"/>
                </a:lnTo>
                <a:cubicBezTo>
                  <a:pt x="10769" y="580612"/>
                  <a:pt x="0" y="569858"/>
                  <a:pt x="0" y="556438"/>
                </a:cubicBezTo>
                <a:lnTo>
                  <a:pt x="0" y="83541"/>
                </a:lnTo>
                <a:cubicBezTo>
                  <a:pt x="0" y="70121"/>
                  <a:pt x="10769" y="59368"/>
                  <a:pt x="24209" y="59368"/>
                </a:cubicBezTo>
                <a:lnTo>
                  <a:pt x="96480" y="59368"/>
                </a:lnTo>
                <a:lnTo>
                  <a:pt x="96480" y="24174"/>
                </a:lnTo>
                <a:cubicBezTo>
                  <a:pt x="96480" y="10754"/>
                  <a:pt x="107249" y="0"/>
                  <a:pt x="120689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DAF7BB"/>
              </a:gs>
            </a:gsLst>
            <a:lin ang="2700000" scaled="1"/>
            <a:tileRect/>
          </a:gradFill>
          <a:ln w="25400"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b="1">
              <a:solidFill>
                <a:schemeClr val="tx1">
                  <a:lumMod val="75000"/>
                  <a:lumOff val="25000"/>
                </a:schemeClr>
              </a:solidFill>
              <a:latin typeface="+mn-ea"/>
              <a:sym typeface="+mn-lt"/>
            </a:endParaRPr>
          </a:p>
        </p:txBody>
      </p:sp>
      <p:sp>
        <p:nvSpPr>
          <p:cNvPr id="58" name="图形">
            <a:extLst>
              <a:ext uri="{FF2B5EF4-FFF2-40B4-BE49-F238E27FC236}">
                <a16:creationId xmlns:a16="http://schemas.microsoft.com/office/drawing/2014/main" id="{B9FE8393-0B0A-1868-858B-CDD42F1DC2B4}"/>
              </a:ext>
            </a:extLst>
          </p:cNvPr>
          <p:cNvSpPr/>
          <p:nvPr/>
        </p:nvSpPr>
        <p:spPr>
          <a:xfrm>
            <a:off x="9827152" y="2126858"/>
            <a:ext cx="630160" cy="634129"/>
          </a:xfrm>
          <a:custGeom>
            <a:avLst/>
            <a:gdLst>
              <a:gd name="T0" fmla="*/ 4170 w 5984"/>
              <a:gd name="T1" fmla="*/ 1179 h 6029"/>
              <a:gd name="T2" fmla="*/ 2992 w 5984"/>
              <a:gd name="T3" fmla="*/ 2357 h 6029"/>
              <a:gd name="T4" fmla="*/ 1813 w 5984"/>
              <a:gd name="T5" fmla="*/ 1179 h 6029"/>
              <a:gd name="T6" fmla="*/ 2992 w 5984"/>
              <a:gd name="T7" fmla="*/ 0 h 6029"/>
              <a:gd name="T8" fmla="*/ 4170 w 5984"/>
              <a:gd name="T9" fmla="*/ 1179 h 6029"/>
              <a:gd name="T10" fmla="*/ 2992 w 5984"/>
              <a:gd name="T11" fmla="*/ 3173 h 6029"/>
              <a:gd name="T12" fmla="*/ 3210 w 5984"/>
              <a:gd name="T13" fmla="*/ 3119 h 6029"/>
              <a:gd name="T14" fmla="*/ 3354 w 5984"/>
              <a:gd name="T15" fmla="*/ 2811 h 6029"/>
              <a:gd name="T16" fmla="*/ 2992 w 5984"/>
              <a:gd name="T17" fmla="*/ 2666 h 6029"/>
              <a:gd name="T18" fmla="*/ 2629 w 5984"/>
              <a:gd name="T19" fmla="*/ 2811 h 6029"/>
              <a:gd name="T20" fmla="*/ 2774 w 5984"/>
              <a:gd name="T21" fmla="*/ 3119 h 6029"/>
              <a:gd name="T22" fmla="*/ 2992 w 5984"/>
              <a:gd name="T23" fmla="*/ 3173 h 6029"/>
              <a:gd name="T24" fmla="*/ 5984 w 5984"/>
              <a:gd name="T25" fmla="*/ 6029 h 6029"/>
              <a:gd name="T26" fmla="*/ 4986 w 5984"/>
              <a:gd name="T27" fmla="*/ 6029 h 6029"/>
              <a:gd name="T28" fmla="*/ 4669 w 5984"/>
              <a:gd name="T29" fmla="*/ 4669 h 6029"/>
              <a:gd name="T30" fmla="*/ 4578 w 5984"/>
              <a:gd name="T31" fmla="*/ 6029 h 6029"/>
              <a:gd name="T32" fmla="*/ 2992 w 5984"/>
              <a:gd name="T33" fmla="*/ 6029 h 6029"/>
              <a:gd name="T34" fmla="*/ 1405 w 5984"/>
              <a:gd name="T35" fmla="*/ 6029 h 6029"/>
              <a:gd name="T36" fmla="*/ 1314 w 5984"/>
              <a:gd name="T37" fmla="*/ 4669 h 6029"/>
              <a:gd name="T38" fmla="*/ 997 w 5984"/>
              <a:gd name="T39" fmla="*/ 6029 h 6029"/>
              <a:gd name="T40" fmla="*/ 0 w 5984"/>
              <a:gd name="T41" fmla="*/ 6029 h 6029"/>
              <a:gd name="T42" fmla="*/ 571 w 5984"/>
              <a:gd name="T43" fmla="*/ 3479 h 6029"/>
              <a:gd name="T44" fmla="*/ 1173 w 5984"/>
              <a:gd name="T45" fmla="*/ 2919 h 6029"/>
              <a:gd name="T46" fmla="*/ 2221 w 5984"/>
              <a:gd name="T47" fmla="*/ 2765 h 6029"/>
              <a:gd name="T48" fmla="*/ 2747 w 5984"/>
              <a:gd name="T49" fmla="*/ 3971 h 6029"/>
              <a:gd name="T50" fmla="*/ 2807 w 5984"/>
              <a:gd name="T51" fmla="*/ 3370 h 6029"/>
              <a:gd name="T52" fmla="*/ 2844 w 5984"/>
              <a:gd name="T53" fmla="*/ 3337 h 6029"/>
              <a:gd name="T54" fmla="*/ 3140 w 5984"/>
              <a:gd name="T55" fmla="*/ 3337 h 6029"/>
              <a:gd name="T56" fmla="*/ 3176 w 5984"/>
              <a:gd name="T57" fmla="*/ 3369 h 6029"/>
              <a:gd name="T58" fmla="*/ 3243 w 5984"/>
              <a:gd name="T59" fmla="*/ 3956 h 6029"/>
              <a:gd name="T60" fmla="*/ 3762 w 5984"/>
              <a:gd name="T61" fmla="*/ 2765 h 6029"/>
              <a:gd name="T62" fmla="*/ 4810 w 5984"/>
              <a:gd name="T63" fmla="*/ 2919 h 6029"/>
              <a:gd name="T64" fmla="*/ 5413 w 5984"/>
              <a:gd name="T65" fmla="*/ 3479 h 6029"/>
              <a:gd name="T66" fmla="*/ 5984 w 5984"/>
              <a:gd name="T67" fmla="*/ 6029 h 6029"/>
              <a:gd name="T68" fmla="*/ 4352 w 5984"/>
              <a:gd name="T69" fmla="*/ 4397 h 6029"/>
              <a:gd name="T70" fmla="*/ 4170 w 5984"/>
              <a:gd name="T71" fmla="*/ 4035 h 6029"/>
              <a:gd name="T72" fmla="*/ 3626 w 5984"/>
              <a:gd name="T73" fmla="*/ 4397 h 6029"/>
              <a:gd name="T74" fmla="*/ 4352 w 5984"/>
              <a:gd name="T75" fmla="*/ 4397 h 60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5984" h="6029">
                <a:moveTo>
                  <a:pt x="4170" y="1179"/>
                </a:moveTo>
                <a:cubicBezTo>
                  <a:pt x="4170" y="1830"/>
                  <a:pt x="3643" y="2357"/>
                  <a:pt x="2992" y="2357"/>
                </a:cubicBezTo>
                <a:cubicBezTo>
                  <a:pt x="2341" y="2357"/>
                  <a:pt x="1813" y="1830"/>
                  <a:pt x="1813" y="1179"/>
                </a:cubicBezTo>
                <a:cubicBezTo>
                  <a:pt x="1813" y="528"/>
                  <a:pt x="2341" y="0"/>
                  <a:pt x="2992" y="0"/>
                </a:cubicBezTo>
                <a:cubicBezTo>
                  <a:pt x="3643" y="0"/>
                  <a:pt x="4170" y="528"/>
                  <a:pt x="4170" y="1179"/>
                </a:cubicBezTo>
                <a:close/>
                <a:moveTo>
                  <a:pt x="2992" y="3173"/>
                </a:moveTo>
                <a:cubicBezTo>
                  <a:pt x="3064" y="3173"/>
                  <a:pt x="3155" y="3173"/>
                  <a:pt x="3210" y="3119"/>
                </a:cubicBezTo>
                <a:cubicBezTo>
                  <a:pt x="3264" y="3065"/>
                  <a:pt x="3354" y="2919"/>
                  <a:pt x="3354" y="2811"/>
                </a:cubicBezTo>
                <a:cubicBezTo>
                  <a:pt x="3355" y="2684"/>
                  <a:pt x="3133" y="2666"/>
                  <a:pt x="2992" y="2666"/>
                </a:cubicBezTo>
                <a:cubicBezTo>
                  <a:pt x="2850" y="2666"/>
                  <a:pt x="2629" y="2684"/>
                  <a:pt x="2629" y="2811"/>
                </a:cubicBezTo>
                <a:cubicBezTo>
                  <a:pt x="2629" y="2919"/>
                  <a:pt x="2719" y="3065"/>
                  <a:pt x="2774" y="3119"/>
                </a:cubicBezTo>
                <a:cubicBezTo>
                  <a:pt x="2828" y="3173"/>
                  <a:pt x="2919" y="3173"/>
                  <a:pt x="2992" y="3173"/>
                </a:cubicBezTo>
                <a:close/>
                <a:moveTo>
                  <a:pt x="5984" y="6029"/>
                </a:moveTo>
                <a:lnTo>
                  <a:pt x="4986" y="6029"/>
                </a:lnTo>
                <a:lnTo>
                  <a:pt x="4669" y="4669"/>
                </a:lnTo>
                <a:lnTo>
                  <a:pt x="4578" y="6029"/>
                </a:lnTo>
                <a:lnTo>
                  <a:pt x="2992" y="6029"/>
                </a:lnTo>
                <a:lnTo>
                  <a:pt x="1405" y="6029"/>
                </a:lnTo>
                <a:lnTo>
                  <a:pt x="1314" y="4669"/>
                </a:lnTo>
                <a:lnTo>
                  <a:pt x="997" y="6029"/>
                </a:lnTo>
                <a:lnTo>
                  <a:pt x="0" y="6029"/>
                </a:lnTo>
                <a:lnTo>
                  <a:pt x="571" y="3479"/>
                </a:lnTo>
                <a:cubicBezTo>
                  <a:pt x="636" y="3185"/>
                  <a:pt x="876" y="2963"/>
                  <a:pt x="1173" y="2919"/>
                </a:cubicBezTo>
                <a:lnTo>
                  <a:pt x="2221" y="2765"/>
                </a:lnTo>
                <a:lnTo>
                  <a:pt x="2747" y="3971"/>
                </a:lnTo>
                <a:lnTo>
                  <a:pt x="2807" y="3370"/>
                </a:lnTo>
                <a:cubicBezTo>
                  <a:pt x="2809" y="3351"/>
                  <a:pt x="2825" y="3337"/>
                  <a:pt x="2844" y="3337"/>
                </a:cubicBezTo>
                <a:lnTo>
                  <a:pt x="3140" y="3337"/>
                </a:lnTo>
                <a:cubicBezTo>
                  <a:pt x="3159" y="3337"/>
                  <a:pt x="3174" y="3351"/>
                  <a:pt x="3176" y="3369"/>
                </a:cubicBezTo>
                <a:lnTo>
                  <a:pt x="3243" y="3956"/>
                </a:lnTo>
                <a:lnTo>
                  <a:pt x="3762" y="2765"/>
                </a:lnTo>
                <a:lnTo>
                  <a:pt x="4810" y="2919"/>
                </a:lnTo>
                <a:cubicBezTo>
                  <a:pt x="5108" y="2963"/>
                  <a:pt x="5347" y="3185"/>
                  <a:pt x="5413" y="3479"/>
                </a:cubicBezTo>
                <a:lnTo>
                  <a:pt x="5984" y="6029"/>
                </a:lnTo>
                <a:close/>
                <a:moveTo>
                  <a:pt x="4352" y="4397"/>
                </a:moveTo>
                <a:lnTo>
                  <a:pt x="4170" y="4035"/>
                </a:lnTo>
                <a:lnTo>
                  <a:pt x="3626" y="4397"/>
                </a:lnTo>
                <a:lnTo>
                  <a:pt x="4352" y="4397"/>
                </a:ln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DAF7BB"/>
              </a:gs>
            </a:gsLst>
            <a:lin ang="2700000" scaled="1"/>
            <a:tileRect/>
          </a:gradFill>
          <a:ln w="25400"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b="1">
              <a:solidFill>
                <a:schemeClr val="tx1">
                  <a:lumMod val="75000"/>
                  <a:lumOff val="25000"/>
                </a:schemeClr>
              </a:solidFill>
              <a:latin typeface="+mn-ea"/>
              <a:sym typeface="+mn-lt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0883140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54C5FDC7-0C6E-A162-11A8-48A8245DD21A}"/>
              </a:ext>
            </a:extLst>
          </p:cNvPr>
          <p:cNvSpPr txBox="1"/>
          <p:nvPr/>
        </p:nvSpPr>
        <p:spPr>
          <a:xfrm>
            <a:off x="318400" y="81233"/>
            <a:ext cx="76174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>
                <a:solidFill>
                  <a:schemeClr val="bg1"/>
                </a:solidFill>
                <a:effectLst>
                  <a:outerShdw dist="76200" dir="2700000" algn="tl" rotWithShape="0">
                    <a:prstClr val="black">
                      <a:alpha val="18000"/>
                    </a:prstClr>
                  </a:outerShdw>
                </a:effectLst>
                <a:latin typeface="字魂扁桃体" pitchFamily="2" charset="-122"/>
                <a:ea typeface="字魂扁桃体" pitchFamily="2" charset="-122"/>
              </a:rPr>
              <a:t>01</a:t>
            </a:r>
            <a:endParaRPr lang="zh-CN" altLang="en-US" sz="4000" dirty="0">
              <a:solidFill>
                <a:schemeClr val="bg1"/>
              </a:solidFill>
              <a:effectLst>
                <a:outerShdw dist="76200" dir="2700000" algn="tl" rotWithShape="0">
                  <a:prstClr val="black">
                    <a:alpha val="18000"/>
                  </a:prstClr>
                </a:outerShdw>
              </a:effectLst>
              <a:latin typeface="字魂扁桃体" pitchFamily="2" charset="-122"/>
              <a:ea typeface="字魂扁桃体" pitchFamily="2" charset="-122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21832B0-ADC2-208B-D595-96FCCBBABC7C}"/>
              </a:ext>
            </a:extLst>
          </p:cNvPr>
          <p:cNvSpPr txBox="1"/>
          <p:nvPr/>
        </p:nvSpPr>
        <p:spPr>
          <a:xfrm>
            <a:off x="1231257" y="174184"/>
            <a:ext cx="2500708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  <a:latin typeface="字魂扁桃体" pitchFamily="2" charset="-122"/>
                <a:ea typeface="字魂扁桃体" pitchFamily="2" charset="-122"/>
              </a:rPr>
              <a:t>添加标题文本</a:t>
            </a:r>
          </a:p>
        </p:txBody>
      </p:sp>
      <p:sp>
        <p:nvSpPr>
          <p:cNvPr id="21" name="任意多边形: 形状 20">
            <a:extLst>
              <a:ext uri="{FF2B5EF4-FFF2-40B4-BE49-F238E27FC236}">
                <a16:creationId xmlns:a16="http://schemas.microsoft.com/office/drawing/2014/main" id="{43C1937E-3B5B-2B59-D999-84962541DBB5}"/>
              </a:ext>
            </a:extLst>
          </p:cNvPr>
          <p:cNvSpPr/>
          <p:nvPr/>
        </p:nvSpPr>
        <p:spPr>
          <a:xfrm rot="16200000">
            <a:off x="4265171" y="1954983"/>
            <a:ext cx="3762374" cy="3461727"/>
          </a:xfrm>
          <a:custGeom>
            <a:avLst/>
            <a:gdLst>
              <a:gd name="connsiteX0" fmla="*/ 3762374 w 3762374"/>
              <a:gd name="connsiteY0" fmla="*/ 1730866 h 3461727"/>
              <a:gd name="connsiteX1" fmla="*/ 3461729 w 3762374"/>
              <a:gd name="connsiteY1" fmla="*/ 1730866 h 3461727"/>
              <a:gd name="connsiteX2" fmla="*/ 3452793 w 3762374"/>
              <a:gd name="connsiteY2" fmla="*/ 1907834 h 3461727"/>
              <a:gd name="connsiteX3" fmla="*/ 1730864 w 3762374"/>
              <a:gd name="connsiteY3" fmla="*/ 3461727 h 3461727"/>
              <a:gd name="connsiteX4" fmla="*/ 0 w 3762374"/>
              <a:gd name="connsiteY4" fmla="*/ 1730864 h 3461727"/>
              <a:gd name="connsiteX5" fmla="*/ 1730864 w 3762374"/>
              <a:gd name="connsiteY5" fmla="*/ 0 h 3461727"/>
              <a:gd name="connsiteX6" fmla="*/ 1730864 w 3762374"/>
              <a:gd name="connsiteY6" fmla="*/ 865432 h 3461727"/>
              <a:gd name="connsiteX7" fmla="*/ 865432 w 3762374"/>
              <a:gd name="connsiteY7" fmla="*/ 1730864 h 3461727"/>
              <a:gd name="connsiteX8" fmla="*/ 1730864 w 3762374"/>
              <a:gd name="connsiteY8" fmla="*/ 2596295 h 3461727"/>
              <a:gd name="connsiteX9" fmla="*/ 2591829 w 3762374"/>
              <a:gd name="connsiteY9" fmla="*/ 1819349 h 3461727"/>
              <a:gd name="connsiteX10" fmla="*/ 2596297 w 3762374"/>
              <a:gd name="connsiteY10" fmla="*/ 1730866 h 3461727"/>
              <a:gd name="connsiteX11" fmla="*/ 2302092 w 3762374"/>
              <a:gd name="connsiteY11" fmla="*/ 1730866 h 3461727"/>
              <a:gd name="connsiteX12" fmla="*/ 3032233 w 3762374"/>
              <a:gd name="connsiteY12" fmla="*/ 1199278 h 34617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762374" h="3461727">
                <a:moveTo>
                  <a:pt x="3762374" y="1730866"/>
                </a:moveTo>
                <a:lnTo>
                  <a:pt x="3461729" y="1730866"/>
                </a:lnTo>
                <a:lnTo>
                  <a:pt x="3452793" y="1907834"/>
                </a:lnTo>
                <a:cubicBezTo>
                  <a:pt x="3364155" y="2780632"/>
                  <a:pt x="2627048" y="3461727"/>
                  <a:pt x="1730864" y="3461727"/>
                </a:cubicBezTo>
                <a:cubicBezTo>
                  <a:pt x="774935" y="3461727"/>
                  <a:pt x="0" y="2686793"/>
                  <a:pt x="0" y="1730864"/>
                </a:cubicBezTo>
                <a:cubicBezTo>
                  <a:pt x="0" y="774934"/>
                  <a:pt x="774935" y="0"/>
                  <a:pt x="1730864" y="0"/>
                </a:cubicBezTo>
                <a:lnTo>
                  <a:pt x="1730864" y="865432"/>
                </a:lnTo>
                <a:cubicBezTo>
                  <a:pt x="1252899" y="865432"/>
                  <a:pt x="865432" y="1252899"/>
                  <a:pt x="865432" y="1730864"/>
                </a:cubicBezTo>
                <a:cubicBezTo>
                  <a:pt x="865432" y="2208829"/>
                  <a:pt x="1252899" y="2596295"/>
                  <a:pt x="1730864" y="2596295"/>
                </a:cubicBezTo>
                <a:cubicBezTo>
                  <a:pt x="2178957" y="2596295"/>
                  <a:pt x="2547510" y="2255749"/>
                  <a:pt x="2591829" y="1819349"/>
                </a:cubicBezTo>
                <a:lnTo>
                  <a:pt x="2596297" y="1730866"/>
                </a:lnTo>
                <a:lnTo>
                  <a:pt x="2302092" y="1730866"/>
                </a:lnTo>
                <a:lnTo>
                  <a:pt x="3032233" y="1199278"/>
                </a:lnTo>
                <a:close/>
              </a:path>
            </a:pathLst>
          </a:custGeom>
          <a:noFill/>
          <a:ln w="19050">
            <a:gradFill flip="none" rotWithShape="1">
              <a:gsLst>
                <a:gs pos="0">
                  <a:schemeClr val="bg1"/>
                </a:gs>
                <a:gs pos="100000">
                  <a:srgbClr val="AAEDB1"/>
                </a:gs>
              </a:gsLst>
              <a:lin ang="0" scaled="0"/>
              <a:tileRect/>
            </a:gra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/>
          </a:p>
        </p:txBody>
      </p:sp>
      <p:sp>
        <p:nvSpPr>
          <p:cNvPr id="7" name="îŝḷîḓé-矩形: 圆角 50" descr="D:\51PPT模板网\51pptmoban.com\图片001.jpg">
            <a:extLst>
              <a:ext uri="{FF2B5EF4-FFF2-40B4-BE49-F238E27FC236}">
                <a16:creationId xmlns:a16="http://schemas.microsoft.com/office/drawing/2014/main" id="{45E326BE-F725-B2CB-8285-46F7A3643FA7}"/>
              </a:ext>
            </a:extLst>
          </p:cNvPr>
          <p:cNvSpPr/>
          <p:nvPr/>
        </p:nvSpPr>
        <p:spPr>
          <a:xfrm>
            <a:off x="695325" y="1490619"/>
            <a:ext cx="4710733" cy="1938382"/>
          </a:xfrm>
          <a:prstGeom prst="roundRect">
            <a:avLst>
              <a:gd name="adj" fmla="val 5241"/>
            </a:avLst>
          </a:pr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762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8" name="îŝḷîḓé-Oval 16">
            <a:extLst>
              <a:ext uri="{FF2B5EF4-FFF2-40B4-BE49-F238E27FC236}">
                <a16:creationId xmlns:a16="http://schemas.microsoft.com/office/drawing/2014/main" id="{184D936A-4F30-DBEE-E747-154546722DF4}"/>
              </a:ext>
            </a:extLst>
          </p:cNvPr>
          <p:cNvSpPr/>
          <p:nvPr/>
        </p:nvSpPr>
        <p:spPr>
          <a:xfrm>
            <a:off x="6559821" y="2406335"/>
            <a:ext cx="635811" cy="635811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100000">
                <a:srgbClr val="DAF7BB"/>
              </a:gs>
            </a:gsLst>
            <a:lin ang="2700000" scaled="1"/>
            <a:tileRect/>
          </a:gradFill>
          <a:ln w="25400"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b="1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sp>
        <p:nvSpPr>
          <p:cNvPr id="9" name="îŝḷîḓé-Oval 17">
            <a:extLst>
              <a:ext uri="{FF2B5EF4-FFF2-40B4-BE49-F238E27FC236}">
                <a16:creationId xmlns:a16="http://schemas.microsoft.com/office/drawing/2014/main" id="{6D8B06CA-44B0-8C3C-35E8-8E2CC446021B}"/>
              </a:ext>
            </a:extLst>
          </p:cNvPr>
          <p:cNvSpPr/>
          <p:nvPr/>
        </p:nvSpPr>
        <p:spPr>
          <a:xfrm>
            <a:off x="7127167" y="3518263"/>
            <a:ext cx="635811" cy="635811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100000">
                <a:srgbClr val="DAF7BB"/>
              </a:gs>
            </a:gsLst>
            <a:lin ang="2700000" scaled="1"/>
            <a:tileRect/>
          </a:gradFill>
          <a:ln w="25400"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b="1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sp>
        <p:nvSpPr>
          <p:cNvPr id="10" name="îŝḷîḓé-Oval 18">
            <a:extLst>
              <a:ext uri="{FF2B5EF4-FFF2-40B4-BE49-F238E27FC236}">
                <a16:creationId xmlns:a16="http://schemas.microsoft.com/office/drawing/2014/main" id="{FABC98A7-5598-1250-5C61-A12F6AF68474}"/>
              </a:ext>
            </a:extLst>
          </p:cNvPr>
          <p:cNvSpPr/>
          <p:nvPr/>
        </p:nvSpPr>
        <p:spPr>
          <a:xfrm>
            <a:off x="4604314" y="3936144"/>
            <a:ext cx="635811" cy="635811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100000">
                <a:srgbClr val="DAF7BB"/>
              </a:gs>
            </a:gsLst>
            <a:lin ang="2700000" scaled="1"/>
            <a:tileRect/>
          </a:gradFill>
          <a:ln w="25400"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b="1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sp>
        <p:nvSpPr>
          <p:cNvPr id="11" name="îŝḷîḓé-Oval 19">
            <a:extLst>
              <a:ext uri="{FF2B5EF4-FFF2-40B4-BE49-F238E27FC236}">
                <a16:creationId xmlns:a16="http://schemas.microsoft.com/office/drawing/2014/main" id="{1FA74514-EDD9-1EDD-2EAC-83A2FAC65627}"/>
              </a:ext>
            </a:extLst>
          </p:cNvPr>
          <p:cNvSpPr/>
          <p:nvPr/>
        </p:nvSpPr>
        <p:spPr>
          <a:xfrm>
            <a:off x="5401044" y="4731571"/>
            <a:ext cx="635811" cy="635811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100000">
                <a:srgbClr val="DAF7BB"/>
              </a:gs>
            </a:gsLst>
            <a:lin ang="2700000" scaled="1"/>
            <a:tileRect/>
          </a:gradFill>
          <a:ln w="25400"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b="1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sp>
        <p:nvSpPr>
          <p:cNvPr id="12" name="îṥļîḑé-Oval 20">
            <a:extLst>
              <a:ext uri="{FF2B5EF4-FFF2-40B4-BE49-F238E27FC236}">
                <a16:creationId xmlns:a16="http://schemas.microsoft.com/office/drawing/2014/main" id="{7096876E-5A72-4066-2003-474001BAA6A2}"/>
              </a:ext>
            </a:extLst>
          </p:cNvPr>
          <p:cNvSpPr/>
          <p:nvPr/>
        </p:nvSpPr>
        <p:spPr>
          <a:xfrm>
            <a:off x="6639133" y="4542648"/>
            <a:ext cx="635811" cy="635811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100000">
                <a:srgbClr val="DAF7BB"/>
              </a:gs>
            </a:gsLst>
            <a:lin ang="2700000" scaled="1"/>
            <a:tileRect/>
          </a:gradFill>
          <a:ln w="25400"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b="1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sp>
        <p:nvSpPr>
          <p:cNvPr id="14" name="îŝḷîḓé-Oval 16" descr="D:\51PPT模板网\51pptmoban.com\图片001.jpg">
            <a:extLst>
              <a:ext uri="{FF2B5EF4-FFF2-40B4-BE49-F238E27FC236}">
                <a16:creationId xmlns:a16="http://schemas.microsoft.com/office/drawing/2014/main" id="{F1F1F928-3D13-3BA7-FCBD-1946F0AF4302}"/>
              </a:ext>
            </a:extLst>
          </p:cNvPr>
          <p:cNvSpPr/>
          <p:nvPr/>
        </p:nvSpPr>
        <p:spPr>
          <a:xfrm>
            <a:off x="6761895" y="2610048"/>
            <a:ext cx="231664" cy="228386"/>
          </a:xfrm>
          <a:custGeom>
            <a:avLst/>
            <a:gdLst>
              <a:gd name="connsiteX0" fmla="*/ 481576 w 607554"/>
              <a:gd name="connsiteY0" fmla="*/ 446886 h 598959"/>
              <a:gd name="connsiteX1" fmla="*/ 481576 w 607554"/>
              <a:gd name="connsiteY1" fmla="*/ 503769 h 598959"/>
              <a:gd name="connsiteX2" fmla="*/ 519134 w 607554"/>
              <a:gd name="connsiteY2" fmla="*/ 503769 h 598959"/>
              <a:gd name="connsiteX3" fmla="*/ 519134 w 607554"/>
              <a:gd name="connsiteY3" fmla="*/ 446886 h 598959"/>
              <a:gd name="connsiteX4" fmla="*/ 481576 w 607554"/>
              <a:gd name="connsiteY4" fmla="*/ 270994 h 598959"/>
              <a:gd name="connsiteX5" fmla="*/ 481576 w 607554"/>
              <a:gd name="connsiteY5" fmla="*/ 327877 h 598959"/>
              <a:gd name="connsiteX6" fmla="*/ 519134 w 607554"/>
              <a:gd name="connsiteY6" fmla="*/ 327877 h 598959"/>
              <a:gd name="connsiteX7" fmla="*/ 519134 w 607554"/>
              <a:gd name="connsiteY7" fmla="*/ 270994 h 598959"/>
              <a:gd name="connsiteX8" fmla="*/ 195909 w 607554"/>
              <a:gd name="connsiteY8" fmla="*/ 265961 h 598959"/>
              <a:gd name="connsiteX9" fmla="*/ 358877 w 607554"/>
              <a:gd name="connsiteY9" fmla="*/ 265961 h 598959"/>
              <a:gd name="connsiteX10" fmla="*/ 378725 w 607554"/>
              <a:gd name="connsiteY10" fmla="*/ 285870 h 598959"/>
              <a:gd name="connsiteX11" fmla="*/ 358877 w 607554"/>
              <a:gd name="connsiteY11" fmla="*/ 305689 h 598959"/>
              <a:gd name="connsiteX12" fmla="*/ 195909 w 607554"/>
              <a:gd name="connsiteY12" fmla="*/ 305689 h 598959"/>
              <a:gd name="connsiteX13" fmla="*/ 176061 w 607554"/>
              <a:gd name="connsiteY13" fmla="*/ 285870 h 598959"/>
              <a:gd name="connsiteX14" fmla="*/ 195909 w 607554"/>
              <a:gd name="connsiteY14" fmla="*/ 265961 h 598959"/>
              <a:gd name="connsiteX15" fmla="*/ 195909 w 607554"/>
              <a:gd name="connsiteY15" fmla="*/ 169145 h 598959"/>
              <a:gd name="connsiteX16" fmla="*/ 358877 w 607554"/>
              <a:gd name="connsiteY16" fmla="*/ 169145 h 598959"/>
              <a:gd name="connsiteX17" fmla="*/ 378725 w 607554"/>
              <a:gd name="connsiteY17" fmla="*/ 189053 h 598959"/>
              <a:gd name="connsiteX18" fmla="*/ 358877 w 607554"/>
              <a:gd name="connsiteY18" fmla="*/ 208873 h 598959"/>
              <a:gd name="connsiteX19" fmla="*/ 195909 w 607554"/>
              <a:gd name="connsiteY19" fmla="*/ 208873 h 598959"/>
              <a:gd name="connsiteX20" fmla="*/ 176061 w 607554"/>
              <a:gd name="connsiteY20" fmla="*/ 189053 h 598959"/>
              <a:gd name="connsiteX21" fmla="*/ 195909 w 607554"/>
              <a:gd name="connsiteY21" fmla="*/ 169145 h 598959"/>
              <a:gd name="connsiteX22" fmla="*/ 481576 w 607554"/>
              <a:gd name="connsiteY22" fmla="*/ 95190 h 598959"/>
              <a:gd name="connsiteX23" fmla="*/ 481576 w 607554"/>
              <a:gd name="connsiteY23" fmla="*/ 152073 h 598959"/>
              <a:gd name="connsiteX24" fmla="*/ 552954 w 607554"/>
              <a:gd name="connsiteY24" fmla="*/ 152073 h 598959"/>
              <a:gd name="connsiteX25" fmla="*/ 565858 w 607554"/>
              <a:gd name="connsiteY25" fmla="*/ 123631 h 598959"/>
              <a:gd name="connsiteX26" fmla="*/ 552954 w 607554"/>
              <a:gd name="connsiteY26" fmla="*/ 95190 h 598959"/>
              <a:gd name="connsiteX27" fmla="*/ 118547 w 607554"/>
              <a:gd name="connsiteY27" fmla="*/ 39640 h 598959"/>
              <a:gd name="connsiteX28" fmla="*/ 118547 w 607554"/>
              <a:gd name="connsiteY28" fmla="*/ 559230 h 598959"/>
              <a:gd name="connsiteX29" fmla="*/ 441793 w 607554"/>
              <a:gd name="connsiteY29" fmla="*/ 559230 h 598959"/>
              <a:gd name="connsiteX30" fmla="*/ 441793 w 607554"/>
              <a:gd name="connsiteY30" fmla="*/ 39640 h 598959"/>
              <a:gd name="connsiteX31" fmla="*/ 39783 w 607554"/>
              <a:gd name="connsiteY31" fmla="*/ 39640 h 598959"/>
              <a:gd name="connsiteX32" fmla="*/ 39783 w 607554"/>
              <a:gd name="connsiteY32" fmla="*/ 559230 h 598959"/>
              <a:gd name="connsiteX33" fmla="*/ 78764 w 607554"/>
              <a:gd name="connsiteY33" fmla="*/ 559230 h 598959"/>
              <a:gd name="connsiteX34" fmla="*/ 78764 w 607554"/>
              <a:gd name="connsiteY34" fmla="*/ 39640 h 598959"/>
              <a:gd name="connsiteX35" fmla="*/ 19847 w 607554"/>
              <a:gd name="connsiteY35" fmla="*/ 0 h 598959"/>
              <a:gd name="connsiteX36" fmla="*/ 461729 w 607554"/>
              <a:gd name="connsiteY36" fmla="*/ 0 h 598959"/>
              <a:gd name="connsiteX37" fmla="*/ 481576 w 607554"/>
              <a:gd name="connsiteY37" fmla="*/ 19820 h 598959"/>
              <a:gd name="connsiteX38" fmla="*/ 481576 w 607554"/>
              <a:gd name="connsiteY38" fmla="*/ 55461 h 598959"/>
              <a:gd name="connsiteX39" fmla="*/ 565769 w 607554"/>
              <a:gd name="connsiteY39" fmla="*/ 55461 h 598959"/>
              <a:gd name="connsiteX40" fmla="*/ 583836 w 607554"/>
              <a:gd name="connsiteY40" fmla="*/ 67104 h 598959"/>
              <a:gd name="connsiteX41" fmla="*/ 605819 w 607554"/>
              <a:gd name="connsiteY41" fmla="*/ 115454 h 598959"/>
              <a:gd name="connsiteX42" fmla="*/ 605819 w 607554"/>
              <a:gd name="connsiteY42" fmla="*/ 131808 h 598959"/>
              <a:gd name="connsiteX43" fmla="*/ 583836 w 607554"/>
              <a:gd name="connsiteY43" fmla="*/ 180159 h 598959"/>
              <a:gd name="connsiteX44" fmla="*/ 565769 w 607554"/>
              <a:gd name="connsiteY44" fmla="*/ 191802 h 598959"/>
              <a:gd name="connsiteX45" fmla="*/ 481576 w 607554"/>
              <a:gd name="connsiteY45" fmla="*/ 191802 h 598959"/>
              <a:gd name="connsiteX46" fmla="*/ 481576 w 607554"/>
              <a:gd name="connsiteY46" fmla="*/ 231264 h 598959"/>
              <a:gd name="connsiteX47" fmla="*/ 539070 w 607554"/>
              <a:gd name="connsiteY47" fmla="*/ 231264 h 598959"/>
              <a:gd name="connsiteX48" fmla="*/ 558916 w 607554"/>
              <a:gd name="connsiteY48" fmla="*/ 251173 h 598959"/>
              <a:gd name="connsiteX49" fmla="*/ 558916 w 607554"/>
              <a:gd name="connsiteY49" fmla="*/ 347786 h 598959"/>
              <a:gd name="connsiteX50" fmla="*/ 539070 w 607554"/>
              <a:gd name="connsiteY50" fmla="*/ 367606 h 598959"/>
              <a:gd name="connsiteX51" fmla="*/ 481576 w 607554"/>
              <a:gd name="connsiteY51" fmla="*/ 367606 h 598959"/>
              <a:gd name="connsiteX52" fmla="*/ 481576 w 607554"/>
              <a:gd name="connsiteY52" fmla="*/ 407157 h 598959"/>
              <a:gd name="connsiteX53" fmla="*/ 539070 w 607554"/>
              <a:gd name="connsiteY53" fmla="*/ 407157 h 598959"/>
              <a:gd name="connsiteX54" fmla="*/ 558916 w 607554"/>
              <a:gd name="connsiteY54" fmla="*/ 426977 h 598959"/>
              <a:gd name="connsiteX55" fmla="*/ 558916 w 607554"/>
              <a:gd name="connsiteY55" fmla="*/ 523589 h 598959"/>
              <a:gd name="connsiteX56" fmla="*/ 539070 w 607554"/>
              <a:gd name="connsiteY56" fmla="*/ 543498 h 598959"/>
              <a:gd name="connsiteX57" fmla="*/ 481576 w 607554"/>
              <a:gd name="connsiteY57" fmla="*/ 543498 h 598959"/>
              <a:gd name="connsiteX58" fmla="*/ 481576 w 607554"/>
              <a:gd name="connsiteY58" fmla="*/ 579139 h 598959"/>
              <a:gd name="connsiteX59" fmla="*/ 461729 w 607554"/>
              <a:gd name="connsiteY59" fmla="*/ 598959 h 598959"/>
              <a:gd name="connsiteX60" fmla="*/ 19847 w 607554"/>
              <a:gd name="connsiteY60" fmla="*/ 598959 h 598959"/>
              <a:gd name="connsiteX61" fmla="*/ 0 w 607554"/>
              <a:gd name="connsiteY61" fmla="*/ 579139 h 598959"/>
              <a:gd name="connsiteX62" fmla="*/ 0 w 607554"/>
              <a:gd name="connsiteY62" fmla="*/ 19820 h 598959"/>
              <a:gd name="connsiteX63" fmla="*/ 19847 w 607554"/>
              <a:gd name="connsiteY63" fmla="*/ 0 h 5989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</a:cxnLst>
            <a:rect l="l" t="t" r="r" b="b"/>
            <a:pathLst>
              <a:path w="607554" h="598959">
                <a:moveTo>
                  <a:pt x="481576" y="446886"/>
                </a:moveTo>
                <a:lnTo>
                  <a:pt x="481576" y="503769"/>
                </a:lnTo>
                <a:lnTo>
                  <a:pt x="519134" y="503769"/>
                </a:lnTo>
                <a:lnTo>
                  <a:pt x="519134" y="446886"/>
                </a:lnTo>
                <a:close/>
                <a:moveTo>
                  <a:pt x="481576" y="270994"/>
                </a:moveTo>
                <a:lnTo>
                  <a:pt x="481576" y="327877"/>
                </a:lnTo>
                <a:lnTo>
                  <a:pt x="519134" y="327877"/>
                </a:lnTo>
                <a:lnTo>
                  <a:pt x="519134" y="270994"/>
                </a:lnTo>
                <a:close/>
                <a:moveTo>
                  <a:pt x="195909" y="265961"/>
                </a:moveTo>
                <a:lnTo>
                  <a:pt x="358877" y="265961"/>
                </a:lnTo>
                <a:cubicBezTo>
                  <a:pt x="369825" y="265961"/>
                  <a:pt x="378725" y="274849"/>
                  <a:pt x="378725" y="285870"/>
                </a:cubicBezTo>
                <a:cubicBezTo>
                  <a:pt x="378725" y="296801"/>
                  <a:pt x="369825" y="305689"/>
                  <a:pt x="358877" y="305689"/>
                </a:cubicBezTo>
                <a:lnTo>
                  <a:pt x="195909" y="305689"/>
                </a:lnTo>
                <a:cubicBezTo>
                  <a:pt x="184962" y="305689"/>
                  <a:pt x="176061" y="296801"/>
                  <a:pt x="176061" y="285870"/>
                </a:cubicBezTo>
                <a:cubicBezTo>
                  <a:pt x="176061" y="274849"/>
                  <a:pt x="184962" y="265961"/>
                  <a:pt x="195909" y="265961"/>
                </a:cubicBezTo>
                <a:close/>
                <a:moveTo>
                  <a:pt x="195909" y="169145"/>
                </a:moveTo>
                <a:lnTo>
                  <a:pt x="358877" y="169145"/>
                </a:lnTo>
                <a:cubicBezTo>
                  <a:pt x="369825" y="169145"/>
                  <a:pt x="378725" y="178033"/>
                  <a:pt x="378725" y="189053"/>
                </a:cubicBezTo>
                <a:cubicBezTo>
                  <a:pt x="378725" y="199985"/>
                  <a:pt x="369825" y="208873"/>
                  <a:pt x="358877" y="208873"/>
                </a:cubicBezTo>
                <a:lnTo>
                  <a:pt x="195909" y="208873"/>
                </a:lnTo>
                <a:cubicBezTo>
                  <a:pt x="184962" y="208873"/>
                  <a:pt x="176061" y="199985"/>
                  <a:pt x="176061" y="189053"/>
                </a:cubicBezTo>
                <a:cubicBezTo>
                  <a:pt x="176061" y="178033"/>
                  <a:pt x="184962" y="169145"/>
                  <a:pt x="195909" y="169145"/>
                </a:cubicBezTo>
                <a:close/>
                <a:moveTo>
                  <a:pt x="481576" y="95190"/>
                </a:moveTo>
                <a:lnTo>
                  <a:pt x="481576" y="152073"/>
                </a:lnTo>
                <a:lnTo>
                  <a:pt x="552954" y="152073"/>
                </a:lnTo>
                <a:lnTo>
                  <a:pt x="565858" y="123631"/>
                </a:lnTo>
                <a:lnTo>
                  <a:pt x="552954" y="95190"/>
                </a:lnTo>
                <a:close/>
                <a:moveTo>
                  <a:pt x="118547" y="39640"/>
                </a:moveTo>
                <a:lnTo>
                  <a:pt x="118547" y="559230"/>
                </a:lnTo>
                <a:lnTo>
                  <a:pt x="441793" y="559230"/>
                </a:lnTo>
                <a:lnTo>
                  <a:pt x="441793" y="39640"/>
                </a:lnTo>
                <a:close/>
                <a:moveTo>
                  <a:pt x="39783" y="39640"/>
                </a:moveTo>
                <a:lnTo>
                  <a:pt x="39783" y="559230"/>
                </a:lnTo>
                <a:lnTo>
                  <a:pt x="78764" y="559230"/>
                </a:lnTo>
                <a:lnTo>
                  <a:pt x="78764" y="39640"/>
                </a:lnTo>
                <a:close/>
                <a:moveTo>
                  <a:pt x="19847" y="0"/>
                </a:moveTo>
                <a:lnTo>
                  <a:pt x="461729" y="0"/>
                </a:lnTo>
                <a:cubicBezTo>
                  <a:pt x="472676" y="0"/>
                  <a:pt x="481576" y="8888"/>
                  <a:pt x="481576" y="19820"/>
                </a:cubicBezTo>
                <a:lnTo>
                  <a:pt x="481576" y="55461"/>
                </a:lnTo>
                <a:lnTo>
                  <a:pt x="565769" y="55461"/>
                </a:lnTo>
                <a:cubicBezTo>
                  <a:pt x="573512" y="55461"/>
                  <a:pt x="580632" y="59994"/>
                  <a:pt x="583836" y="67104"/>
                </a:cubicBezTo>
                <a:lnTo>
                  <a:pt x="605819" y="115454"/>
                </a:lnTo>
                <a:cubicBezTo>
                  <a:pt x="608133" y="120609"/>
                  <a:pt x="608133" y="126653"/>
                  <a:pt x="605819" y="131808"/>
                </a:cubicBezTo>
                <a:lnTo>
                  <a:pt x="583836" y="180159"/>
                </a:lnTo>
                <a:cubicBezTo>
                  <a:pt x="580632" y="187269"/>
                  <a:pt x="573512" y="191802"/>
                  <a:pt x="565769" y="191802"/>
                </a:cubicBezTo>
                <a:lnTo>
                  <a:pt x="481576" y="191802"/>
                </a:lnTo>
                <a:lnTo>
                  <a:pt x="481576" y="231264"/>
                </a:lnTo>
                <a:lnTo>
                  <a:pt x="539070" y="231264"/>
                </a:lnTo>
                <a:cubicBezTo>
                  <a:pt x="550017" y="231264"/>
                  <a:pt x="558916" y="240152"/>
                  <a:pt x="558916" y="251173"/>
                </a:cubicBezTo>
                <a:lnTo>
                  <a:pt x="558916" y="347786"/>
                </a:lnTo>
                <a:cubicBezTo>
                  <a:pt x="558916" y="358718"/>
                  <a:pt x="550017" y="367606"/>
                  <a:pt x="539070" y="367606"/>
                </a:cubicBezTo>
                <a:lnTo>
                  <a:pt x="481576" y="367606"/>
                </a:lnTo>
                <a:lnTo>
                  <a:pt x="481576" y="407157"/>
                </a:lnTo>
                <a:lnTo>
                  <a:pt x="539070" y="407157"/>
                </a:lnTo>
                <a:cubicBezTo>
                  <a:pt x="550017" y="407157"/>
                  <a:pt x="558916" y="416045"/>
                  <a:pt x="558916" y="426977"/>
                </a:cubicBezTo>
                <a:lnTo>
                  <a:pt x="558916" y="523589"/>
                </a:lnTo>
                <a:cubicBezTo>
                  <a:pt x="558916" y="534610"/>
                  <a:pt x="550017" y="543498"/>
                  <a:pt x="539070" y="543498"/>
                </a:cubicBezTo>
                <a:lnTo>
                  <a:pt x="481576" y="543498"/>
                </a:lnTo>
                <a:lnTo>
                  <a:pt x="481576" y="579139"/>
                </a:lnTo>
                <a:cubicBezTo>
                  <a:pt x="481576" y="590071"/>
                  <a:pt x="472676" y="598959"/>
                  <a:pt x="461729" y="598959"/>
                </a:cubicBezTo>
                <a:lnTo>
                  <a:pt x="19847" y="598959"/>
                </a:lnTo>
                <a:cubicBezTo>
                  <a:pt x="8900" y="598959"/>
                  <a:pt x="0" y="590071"/>
                  <a:pt x="0" y="579139"/>
                </a:cubicBezTo>
                <a:lnTo>
                  <a:pt x="0" y="19820"/>
                </a:lnTo>
                <a:cubicBezTo>
                  <a:pt x="0" y="8888"/>
                  <a:pt x="8900" y="0"/>
                  <a:pt x="19847" y="0"/>
                </a:cubicBezTo>
                <a:close/>
              </a:path>
            </a:pathLst>
          </a:custGeom>
          <a:gradFill>
            <a:gsLst>
              <a:gs pos="0">
                <a:srgbClr val="24D17E"/>
              </a:gs>
              <a:gs pos="100000">
                <a:srgbClr val="07693F"/>
              </a:gs>
            </a:gsLst>
            <a:lin ang="27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/>
          </a:p>
        </p:txBody>
      </p:sp>
      <p:sp>
        <p:nvSpPr>
          <p:cNvPr id="15" name="îŝḷîḓé-Oval 17">
            <a:extLst>
              <a:ext uri="{FF2B5EF4-FFF2-40B4-BE49-F238E27FC236}">
                <a16:creationId xmlns:a16="http://schemas.microsoft.com/office/drawing/2014/main" id="{6E0F238F-F1F1-A858-564C-9AC5DF8957A3}"/>
              </a:ext>
            </a:extLst>
          </p:cNvPr>
          <p:cNvSpPr/>
          <p:nvPr/>
        </p:nvSpPr>
        <p:spPr>
          <a:xfrm>
            <a:off x="7331761" y="3720337"/>
            <a:ext cx="226624" cy="231664"/>
          </a:xfrm>
          <a:custGeom>
            <a:avLst/>
            <a:gdLst>
              <a:gd name="connsiteX0" fmla="*/ 59789 w 593384"/>
              <a:gd name="connsiteY0" fmla="*/ 323835 h 606580"/>
              <a:gd name="connsiteX1" fmla="*/ 44670 w 593384"/>
              <a:gd name="connsiteY1" fmla="*/ 338857 h 606580"/>
              <a:gd name="connsiteX2" fmla="*/ 44670 w 593384"/>
              <a:gd name="connsiteY2" fmla="*/ 477027 h 606580"/>
              <a:gd name="connsiteX3" fmla="*/ 59713 w 593384"/>
              <a:gd name="connsiteY3" fmla="*/ 492048 h 606580"/>
              <a:gd name="connsiteX4" fmla="*/ 386834 w 593384"/>
              <a:gd name="connsiteY4" fmla="*/ 492048 h 606580"/>
              <a:gd name="connsiteX5" fmla="*/ 402946 w 593384"/>
              <a:gd name="connsiteY5" fmla="*/ 508138 h 606580"/>
              <a:gd name="connsiteX6" fmla="*/ 402946 w 593384"/>
              <a:gd name="connsiteY6" fmla="*/ 545959 h 606580"/>
              <a:gd name="connsiteX7" fmla="*/ 419058 w 593384"/>
              <a:gd name="connsiteY7" fmla="*/ 561972 h 606580"/>
              <a:gd name="connsiteX8" fmla="*/ 429137 w 593384"/>
              <a:gd name="connsiteY8" fmla="*/ 558388 h 606580"/>
              <a:gd name="connsiteX9" fmla="*/ 543981 w 593384"/>
              <a:gd name="connsiteY9" fmla="*/ 464369 h 606580"/>
              <a:gd name="connsiteX10" fmla="*/ 544897 w 593384"/>
              <a:gd name="connsiteY10" fmla="*/ 463606 h 606580"/>
              <a:gd name="connsiteX11" fmla="*/ 544897 w 593384"/>
              <a:gd name="connsiteY11" fmla="*/ 445000 h 606580"/>
              <a:gd name="connsiteX12" fmla="*/ 543904 w 593384"/>
              <a:gd name="connsiteY12" fmla="*/ 444162 h 606580"/>
              <a:gd name="connsiteX13" fmla="*/ 427533 w 593384"/>
              <a:gd name="connsiteY13" fmla="*/ 349990 h 606580"/>
              <a:gd name="connsiteX14" fmla="*/ 418065 w 593384"/>
              <a:gd name="connsiteY14" fmla="*/ 346634 h 606580"/>
              <a:gd name="connsiteX15" fmla="*/ 402946 w 593384"/>
              <a:gd name="connsiteY15" fmla="*/ 361656 h 606580"/>
              <a:gd name="connsiteX16" fmla="*/ 402946 w 593384"/>
              <a:gd name="connsiteY16" fmla="*/ 400469 h 606580"/>
              <a:gd name="connsiteX17" fmla="*/ 386834 w 593384"/>
              <a:gd name="connsiteY17" fmla="*/ 416482 h 606580"/>
              <a:gd name="connsiteX18" fmla="*/ 136453 w 593384"/>
              <a:gd name="connsiteY18" fmla="*/ 416482 h 606580"/>
              <a:gd name="connsiteX19" fmla="*/ 120342 w 593384"/>
              <a:gd name="connsiteY19" fmla="*/ 400469 h 606580"/>
              <a:gd name="connsiteX20" fmla="*/ 120342 w 593384"/>
              <a:gd name="connsiteY20" fmla="*/ 376602 h 606580"/>
              <a:gd name="connsiteX21" fmla="*/ 113469 w 593384"/>
              <a:gd name="connsiteY21" fmla="*/ 362342 h 606580"/>
              <a:gd name="connsiteX22" fmla="*/ 69105 w 593384"/>
              <a:gd name="connsiteY22" fmla="*/ 327114 h 606580"/>
              <a:gd name="connsiteX23" fmla="*/ 59789 w 593384"/>
              <a:gd name="connsiteY23" fmla="*/ 323835 h 606580"/>
              <a:gd name="connsiteX24" fmla="*/ 59757 w 593384"/>
              <a:gd name="connsiteY24" fmla="*/ 323324 h 606580"/>
              <a:gd name="connsiteX25" fmla="*/ 69379 w 593384"/>
              <a:gd name="connsiteY25" fmla="*/ 326755 h 606580"/>
              <a:gd name="connsiteX26" fmla="*/ 113750 w 593384"/>
              <a:gd name="connsiteY26" fmla="*/ 361977 h 606580"/>
              <a:gd name="connsiteX27" fmla="*/ 120852 w 593384"/>
              <a:gd name="connsiteY27" fmla="*/ 376615 h 606580"/>
              <a:gd name="connsiteX28" fmla="*/ 120852 w 593384"/>
              <a:gd name="connsiteY28" fmla="*/ 400477 h 606580"/>
              <a:gd name="connsiteX29" fmla="*/ 136431 w 593384"/>
              <a:gd name="connsiteY29" fmla="*/ 416030 h 606580"/>
              <a:gd name="connsiteX30" fmla="*/ 386846 w 593384"/>
              <a:gd name="connsiteY30" fmla="*/ 416030 h 606580"/>
              <a:gd name="connsiteX31" fmla="*/ 402425 w 593384"/>
              <a:gd name="connsiteY31" fmla="*/ 400477 h 606580"/>
              <a:gd name="connsiteX32" fmla="*/ 402425 w 593384"/>
              <a:gd name="connsiteY32" fmla="*/ 361672 h 606580"/>
              <a:gd name="connsiteX33" fmla="*/ 418081 w 593384"/>
              <a:gd name="connsiteY33" fmla="*/ 346119 h 606580"/>
              <a:gd name="connsiteX34" fmla="*/ 427856 w 593384"/>
              <a:gd name="connsiteY34" fmla="*/ 349626 h 606580"/>
              <a:gd name="connsiteX35" fmla="*/ 544319 w 593384"/>
              <a:gd name="connsiteY35" fmla="*/ 443781 h 606580"/>
              <a:gd name="connsiteX36" fmla="*/ 545312 w 593384"/>
              <a:gd name="connsiteY36" fmla="*/ 444696 h 606580"/>
              <a:gd name="connsiteX37" fmla="*/ 545236 w 593384"/>
              <a:gd name="connsiteY37" fmla="*/ 463908 h 606580"/>
              <a:gd name="connsiteX38" fmla="*/ 544319 w 593384"/>
              <a:gd name="connsiteY38" fmla="*/ 464746 h 606580"/>
              <a:gd name="connsiteX39" fmla="*/ 429460 w 593384"/>
              <a:gd name="connsiteY39" fmla="*/ 558748 h 606580"/>
              <a:gd name="connsiteX40" fmla="*/ 419074 w 593384"/>
              <a:gd name="connsiteY40" fmla="*/ 562484 h 606580"/>
              <a:gd name="connsiteX41" fmla="*/ 402425 w 593384"/>
              <a:gd name="connsiteY41" fmla="*/ 545940 h 606580"/>
              <a:gd name="connsiteX42" fmla="*/ 402425 w 593384"/>
              <a:gd name="connsiteY42" fmla="*/ 508126 h 606580"/>
              <a:gd name="connsiteX43" fmla="*/ 386846 w 593384"/>
              <a:gd name="connsiteY43" fmla="*/ 492573 h 606580"/>
              <a:gd name="connsiteX44" fmla="*/ 59680 w 593384"/>
              <a:gd name="connsiteY44" fmla="*/ 492573 h 606580"/>
              <a:gd name="connsiteX45" fmla="*/ 44101 w 593384"/>
              <a:gd name="connsiteY45" fmla="*/ 477021 h 606580"/>
              <a:gd name="connsiteX46" fmla="*/ 44101 w 593384"/>
              <a:gd name="connsiteY46" fmla="*/ 338877 h 606580"/>
              <a:gd name="connsiteX47" fmla="*/ 59757 w 593384"/>
              <a:gd name="connsiteY47" fmla="*/ 323324 h 606580"/>
              <a:gd name="connsiteX48" fmla="*/ 59789 w 593384"/>
              <a:gd name="connsiteY48" fmla="*/ 322767 h 606580"/>
              <a:gd name="connsiteX49" fmla="*/ 43677 w 593384"/>
              <a:gd name="connsiteY49" fmla="*/ 338857 h 606580"/>
              <a:gd name="connsiteX50" fmla="*/ 43677 w 593384"/>
              <a:gd name="connsiteY50" fmla="*/ 477027 h 606580"/>
              <a:gd name="connsiteX51" fmla="*/ 59713 w 593384"/>
              <a:gd name="connsiteY51" fmla="*/ 493116 h 606580"/>
              <a:gd name="connsiteX52" fmla="*/ 386834 w 593384"/>
              <a:gd name="connsiteY52" fmla="*/ 493116 h 606580"/>
              <a:gd name="connsiteX53" fmla="*/ 401953 w 593384"/>
              <a:gd name="connsiteY53" fmla="*/ 508138 h 606580"/>
              <a:gd name="connsiteX54" fmla="*/ 401953 w 593384"/>
              <a:gd name="connsiteY54" fmla="*/ 545959 h 606580"/>
              <a:gd name="connsiteX55" fmla="*/ 419058 w 593384"/>
              <a:gd name="connsiteY55" fmla="*/ 563040 h 606580"/>
              <a:gd name="connsiteX56" fmla="*/ 429748 w 593384"/>
              <a:gd name="connsiteY56" fmla="*/ 559151 h 606580"/>
              <a:gd name="connsiteX57" fmla="*/ 544592 w 593384"/>
              <a:gd name="connsiteY57" fmla="*/ 465131 h 606580"/>
              <a:gd name="connsiteX58" fmla="*/ 545584 w 593384"/>
              <a:gd name="connsiteY58" fmla="*/ 464292 h 606580"/>
              <a:gd name="connsiteX59" fmla="*/ 545584 w 593384"/>
              <a:gd name="connsiteY59" fmla="*/ 444314 h 606580"/>
              <a:gd name="connsiteX60" fmla="*/ 544592 w 593384"/>
              <a:gd name="connsiteY60" fmla="*/ 443399 h 606580"/>
              <a:gd name="connsiteX61" fmla="*/ 428144 w 593384"/>
              <a:gd name="connsiteY61" fmla="*/ 349227 h 606580"/>
              <a:gd name="connsiteX62" fmla="*/ 418065 w 593384"/>
              <a:gd name="connsiteY62" fmla="*/ 345567 h 606580"/>
              <a:gd name="connsiteX63" fmla="*/ 401953 w 593384"/>
              <a:gd name="connsiteY63" fmla="*/ 361656 h 606580"/>
              <a:gd name="connsiteX64" fmla="*/ 401953 w 593384"/>
              <a:gd name="connsiteY64" fmla="*/ 400469 h 606580"/>
              <a:gd name="connsiteX65" fmla="*/ 386834 w 593384"/>
              <a:gd name="connsiteY65" fmla="*/ 415491 h 606580"/>
              <a:gd name="connsiteX66" fmla="*/ 136453 w 593384"/>
              <a:gd name="connsiteY66" fmla="*/ 415491 h 606580"/>
              <a:gd name="connsiteX67" fmla="*/ 121334 w 593384"/>
              <a:gd name="connsiteY67" fmla="*/ 400469 h 606580"/>
              <a:gd name="connsiteX68" fmla="*/ 121334 w 593384"/>
              <a:gd name="connsiteY68" fmla="*/ 376602 h 606580"/>
              <a:gd name="connsiteX69" fmla="*/ 114080 w 593384"/>
              <a:gd name="connsiteY69" fmla="*/ 361580 h 606580"/>
              <a:gd name="connsiteX70" fmla="*/ 69716 w 593384"/>
              <a:gd name="connsiteY70" fmla="*/ 326351 h 606580"/>
              <a:gd name="connsiteX71" fmla="*/ 59789 w 593384"/>
              <a:gd name="connsiteY71" fmla="*/ 322767 h 606580"/>
              <a:gd name="connsiteX72" fmla="*/ 59789 w 593384"/>
              <a:gd name="connsiteY72" fmla="*/ 280218 h 606580"/>
              <a:gd name="connsiteX73" fmla="*/ 96289 w 593384"/>
              <a:gd name="connsiteY73" fmla="*/ 293029 h 606580"/>
              <a:gd name="connsiteX74" fmla="*/ 140653 w 593384"/>
              <a:gd name="connsiteY74" fmla="*/ 328258 h 606580"/>
              <a:gd name="connsiteX75" fmla="*/ 157834 w 593384"/>
              <a:gd name="connsiteY75" fmla="*/ 349761 h 606580"/>
              <a:gd name="connsiteX76" fmla="*/ 163790 w 593384"/>
              <a:gd name="connsiteY76" fmla="*/ 372484 h 606580"/>
              <a:gd name="connsiteX77" fmla="*/ 163866 w 593384"/>
              <a:gd name="connsiteY77" fmla="*/ 372942 h 606580"/>
              <a:gd name="connsiteX78" fmla="*/ 359345 w 593384"/>
              <a:gd name="connsiteY78" fmla="*/ 372942 h 606580"/>
              <a:gd name="connsiteX79" fmla="*/ 359345 w 593384"/>
              <a:gd name="connsiteY79" fmla="*/ 361656 h 606580"/>
              <a:gd name="connsiteX80" fmla="*/ 364308 w 593384"/>
              <a:gd name="connsiteY80" fmla="*/ 337942 h 606580"/>
              <a:gd name="connsiteX81" fmla="*/ 377671 w 593384"/>
              <a:gd name="connsiteY81" fmla="*/ 319107 h 606580"/>
              <a:gd name="connsiteX82" fmla="*/ 418065 w 593384"/>
              <a:gd name="connsiteY82" fmla="*/ 303018 h 606580"/>
              <a:gd name="connsiteX83" fmla="*/ 454946 w 593384"/>
              <a:gd name="connsiteY83" fmla="*/ 316133 h 606580"/>
              <a:gd name="connsiteX84" fmla="*/ 571393 w 593384"/>
              <a:gd name="connsiteY84" fmla="*/ 410305 h 606580"/>
              <a:gd name="connsiteX85" fmla="*/ 575822 w 593384"/>
              <a:gd name="connsiteY85" fmla="*/ 414271 h 606580"/>
              <a:gd name="connsiteX86" fmla="*/ 575670 w 593384"/>
              <a:gd name="connsiteY86" fmla="*/ 494412 h 606580"/>
              <a:gd name="connsiteX87" fmla="*/ 571623 w 593384"/>
              <a:gd name="connsiteY87" fmla="*/ 498072 h 606580"/>
              <a:gd name="connsiteX88" fmla="*/ 456779 w 593384"/>
              <a:gd name="connsiteY88" fmla="*/ 592016 h 606580"/>
              <a:gd name="connsiteX89" fmla="*/ 419058 w 593384"/>
              <a:gd name="connsiteY89" fmla="*/ 605589 h 606580"/>
              <a:gd name="connsiteX90" fmla="*/ 377976 w 593384"/>
              <a:gd name="connsiteY90" fmla="*/ 589271 h 606580"/>
              <a:gd name="connsiteX91" fmla="*/ 364385 w 593384"/>
              <a:gd name="connsiteY91" fmla="*/ 570131 h 606580"/>
              <a:gd name="connsiteX92" fmla="*/ 359345 w 593384"/>
              <a:gd name="connsiteY92" fmla="*/ 545959 h 606580"/>
              <a:gd name="connsiteX93" fmla="*/ 359345 w 593384"/>
              <a:gd name="connsiteY93" fmla="*/ 535665 h 606580"/>
              <a:gd name="connsiteX94" fmla="*/ 59713 w 593384"/>
              <a:gd name="connsiteY94" fmla="*/ 535665 h 606580"/>
              <a:gd name="connsiteX95" fmla="*/ 1069 w 593384"/>
              <a:gd name="connsiteY95" fmla="*/ 477027 h 606580"/>
              <a:gd name="connsiteX96" fmla="*/ 1069 w 593384"/>
              <a:gd name="connsiteY96" fmla="*/ 338857 h 606580"/>
              <a:gd name="connsiteX97" fmla="*/ 6032 w 593384"/>
              <a:gd name="connsiteY97" fmla="*/ 315142 h 606580"/>
              <a:gd name="connsiteX98" fmla="*/ 19395 w 593384"/>
              <a:gd name="connsiteY98" fmla="*/ 296308 h 606580"/>
              <a:gd name="connsiteX99" fmla="*/ 59789 w 593384"/>
              <a:gd name="connsiteY99" fmla="*/ 280218 h 606580"/>
              <a:gd name="connsiteX100" fmla="*/ 59757 w 593384"/>
              <a:gd name="connsiteY100" fmla="*/ 279792 h 606580"/>
              <a:gd name="connsiteX101" fmla="*/ 18975 w 593384"/>
              <a:gd name="connsiteY101" fmla="*/ 295955 h 606580"/>
              <a:gd name="connsiteX102" fmla="*/ 5534 w 593384"/>
              <a:gd name="connsiteY102" fmla="*/ 315014 h 606580"/>
              <a:gd name="connsiteX103" fmla="*/ 494 w 593384"/>
              <a:gd name="connsiteY103" fmla="*/ 338877 h 606580"/>
              <a:gd name="connsiteX104" fmla="*/ 494 w 593384"/>
              <a:gd name="connsiteY104" fmla="*/ 477021 h 606580"/>
              <a:gd name="connsiteX105" fmla="*/ 59680 w 593384"/>
              <a:gd name="connsiteY105" fmla="*/ 536105 h 606580"/>
              <a:gd name="connsiteX106" fmla="*/ 358818 w 593384"/>
              <a:gd name="connsiteY106" fmla="*/ 536105 h 606580"/>
              <a:gd name="connsiteX107" fmla="*/ 358818 w 593384"/>
              <a:gd name="connsiteY107" fmla="*/ 545940 h 606580"/>
              <a:gd name="connsiteX108" fmla="*/ 363935 w 593384"/>
              <a:gd name="connsiteY108" fmla="*/ 570260 h 606580"/>
              <a:gd name="connsiteX109" fmla="*/ 377605 w 593384"/>
              <a:gd name="connsiteY109" fmla="*/ 589625 h 606580"/>
              <a:gd name="connsiteX110" fmla="*/ 419074 w 593384"/>
              <a:gd name="connsiteY110" fmla="*/ 606016 h 606580"/>
              <a:gd name="connsiteX111" fmla="*/ 457106 w 593384"/>
              <a:gd name="connsiteY111" fmla="*/ 592446 h 606580"/>
              <a:gd name="connsiteX112" fmla="*/ 571965 w 593384"/>
              <a:gd name="connsiteY112" fmla="*/ 498444 h 606580"/>
              <a:gd name="connsiteX113" fmla="*/ 576089 w 593384"/>
              <a:gd name="connsiteY113" fmla="*/ 494784 h 606580"/>
              <a:gd name="connsiteX114" fmla="*/ 576165 w 593384"/>
              <a:gd name="connsiteY114" fmla="*/ 413895 h 606580"/>
              <a:gd name="connsiteX115" fmla="*/ 571736 w 593384"/>
              <a:gd name="connsiteY115" fmla="*/ 409931 h 606580"/>
              <a:gd name="connsiteX116" fmla="*/ 455273 w 593384"/>
              <a:gd name="connsiteY116" fmla="*/ 315777 h 606580"/>
              <a:gd name="connsiteX117" fmla="*/ 418081 w 593384"/>
              <a:gd name="connsiteY117" fmla="*/ 302587 h 606580"/>
              <a:gd name="connsiteX118" fmla="*/ 377300 w 593384"/>
              <a:gd name="connsiteY118" fmla="*/ 318750 h 606580"/>
              <a:gd name="connsiteX119" fmla="*/ 363859 w 593384"/>
              <a:gd name="connsiteY119" fmla="*/ 337733 h 606580"/>
              <a:gd name="connsiteX120" fmla="*/ 358818 w 593384"/>
              <a:gd name="connsiteY120" fmla="*/ 361672 h 606580"/>
              <a:gd name="connsiteX121" fmla="*/ 358818 w 593384"/>
              <a:gd name="connsiteY121" fmla="*/ 372422 h 606580"/>
              <a:gd name="connsiteX122" fmla="*/ 164306 w 593384"/>
              <a:gd name="connsiteY122" fmla="*/ 372422 h 606580"/>
              <a:gd name="connsiteX123" fmla="*/ 158273 w 593384"/>
              <a:gd name="connsiteY123" fmla="*/ 349550 h 606580"/>
              <a:gd name="connsiteX124" fmla="*/ 140937 w 593384"/>
              <a:gd name="connsiteY124" fmla="*/ 327898 h 606580"/>
              <a:gd name="connsiteX125" fmla="*/ 96566 w 593384"/>
              <a:gd name="connsiteY125" fmla="*/ 292676 h 606580"/>
              <a:gd name="connsiteX126" fmla="*/ 59757 w 593384"/>
              <a:gd name="connsiteY126" fmla="*/ 279792 h 606580"/>
              <a:gd name="connsiteX127" fmla="*/ 59789 w 593384"/>
              <a:gd name="connsiteY127" fmla="*/ 279227 h 606580"/>
              <a:gd name="connsiteX128" fmla="*/ 96899 w 593384"/>
              <a:gd name="connsiteY128" fmla="*/ 292266 h 606580"/>
              <a:gd name="connsiteX129" fmla="*/ 141264 w 593384"/>
              <a:gd name="connsiteY129" fmla="*/ 327495 h 606580"/>
              <a:gd name="connsiteX130" fmla="*/ 158750 w 593384"/>
              <a:gd name="connsiteY130" fmla="*/ 349303 h 606580"/>
              <a:gd name="connsiteX131" fmla="*/ 164782 w 593384"/>
              <a:gd name="connsiteY131" fmla="*/ 371950 h 606580"/>
              <a:gd name="connsiteX132" fmla="*/ 358276 w 593384"/>
              <a:gd name="connsiteY132" fmla="*/ 371950 h 606580"/>
              <a:gd name="connsiteX133" fmla="*/ 358276 w 593384"/>
              <a:gd name="connsiteY133" fmla="*/ 361656 h 606580"/>
              <a:gd name="connsiteX134" fmla="*/ 363392 w 593384"/>
              <a:gd name="connsiteY134" fmla="*/ 337560 h 606580"/>
              <a:gd name="connsiteX135" fmla="*/ 376984 w 593384"/>
              <a:gd name="connsiteY135" fmla="*/ 318345 h 606580"/>
              <a:gd name="connsiteX136" fmla="*/ 418065 w 593384"/>
              <a:gd name="connsiteY136" fmla="*/ 302027 h 606580"/>
              <a:gd name="connsiteX137" fmla="*/ 455557 w 593384"/>
              <a:gd name="connsiteY137" fmla="*/ 315371 h 606580"/>
              <a:gd name="connsiteX138" fmla="*/ 572004 w 593384"/>
              <a:gd name="connsiteY138" fmla="*/ 409543 h 606580"/>
              <a:gd name="connsiteX139" fmla="*/ 576510 w 593384"/>
              <a:gd name="connsiteY139" fmla="*/ 413584 h 606580"/>
              <a:gd name="connsiteX140" fmla="*/ 576357 w 593384"/>
              <a:gd name="connsiteY140" fmla="*/ 495099 h 606580"/>
              <a:gd name="connsiteX141" fmla="*/ 572233 w 593384"/>
              <a:gd name="connsiteY141" fmla="*/ 498835 h 606580"/>
              <a:gd name="connsiteX142" fmla="*/ 457390 w 593384"/>
              <a:gd name="connsiteY142" fmla="*/ 592855 h 606580"/>
              <a:gd name="connsiteX143" fmla="*/ 419058 w 593384"/>
              <a:gd name="connsiteY143" fmla="*/ 606580 h 606580"/>
              <a:gd name="connsiteX144" fmla="*/ 377289 w 593384"/>
              <a:gd name="connsiteY144" fmla="*/ 589957 h 606580"/>
              <a:gd name="connsiteX145" fmla="*/ 363468 w 593384"/>
              <a:gd name="connsiteY145" fmla="*/ 570512 h 606580"/>
              <a:gd name="connsiteX146" fmla="*/ 358276 w 593384"/>
              <a:gd name="connsiteY146" fmla="*/ 545959 h 606580"/>
              <a:gd name="connsiteX147" fmla="*/ 358276 w 593384"/>
              <a:gd name="connsiteY147" fmla="*/ 536656 h 606580"/>
              <a:gd name="connsiteX148" fmla="*/ 59713 w 593384"/>
              <a:gd name="connsiteY148" fmla="*/ 536656 h 606580"/>
              <a:gd name="connsiteX149" fmla="*/ 0 w 593384"/>
              <a:gd name="connsiteY149" fmla="*/ 477027 h 606580"/>
              <a:gd name="connsiteX150" fmla="*/ 0 w 593384"/>
              <a:gd name="connsiteY150" fmla="*/ 338857 h 606580"/>
              <a:gd name="connsiteX151" fmla="*/ 5116 w 593384"/>
              <a:gd name="connsiteY151" fmla="*/ 314761 h 606580"/>
              <a:gd name="connsiteX152" fmla="*/ 18632 w 593384"/>
              <a:gd name="connsiteY152" fmla="*/ 295621 h 606580"/>
              <a:gd name="connsiteX153" fmla="*/ 59789 w 593384"/>
              <a:gd name="connsiteY153" fmla="*/ 279227 h 606580"/>
              <a:gd name="connsiteX154" fmla="*/ 174327 w 593384"/>
              <a:gd name="connsiteY154" fmla="*/ 44608 h 606580"/>
              <a:gd name="connsiteX155" fmla="*/ 164247 w 593384"/>
              <a:gd name="connsiteY155" fmla="*/ 48192 h 606580"/>
              <a:gd name="connsiteX156" fmla="*/ 49403 w 593384"/>
              <a:gd name="connsiteY156" fmla="*/ 142211 h 606580"/>
              <a:gd name="connsiteX157" fmla="*/ 48487 w 593384"/>
              <a:gd name="connsiteY157" fmla="*/ 142974 h 606580"/>
              <a:gd name="connsiteX158" fmla="*/ 48487 w 593384"/>
              <a:gd name="connsiteY158" fmla="*/ 161580 h 606580"/>
              <a:gd name="connsiteX159" fmla="*/ 49480 w 593384"/>
              <a:gd name="connsiteY159" fmla="*/ 162418 h 606580"/>
              <a:gd name="connsiteX160" fmla="*/ 165851 w 593384"/>
              <a:gd name="connsiteY160" fmla="*/ 256590 h 606580"/>
              <a:gd name="connsiteX161" fmla="*/ 175319 w 593384"/>
              <a:gd name="connsiteY161" fmla="*/ 259946 h 606580"/>
              <a:gd name="connsiteX162" fmla="*/ 190438 w 593384"/>
              <a:gd name="connsiteY162" fmla="*/ 244924 h 606580"/>
              <a:gd name="connsiteX163" fmla="*/ 190438 w 593384"/>
              <a:gd name="connsiteY163" fmla="*/ 206111 h 606580"/>
              <a:gd name="connsiteX164" fmla="*/ 206550 w 593384"/>
              <a:gd name="connsiteY164" fmla="*/ 190098 h 606580"/>
              <a:gd name="connsiteX165" fmla="*/ 456931 w 593384"/>
              <a:gd name="connsiteY165" fmla="*/ 190098 h 606580"/>
              <a:gd name="connsiteX166" fmla="*/ 473042 w 593384"/>
              <a:gd name="connsiteY166" fmla="*/ 206111 h 606580"/>
              <a:gd name="connsiteX167" fmla="*/ 473042 w 593384"/>
              <a:gd name="connsiteY167" fmla="*/ 229978 h 606580"/>
              <a:gd name="connsiteX168" fmla="*/ 479915 w 593384"/>
              <a:gd name="connsiteY168" fmla="*/ 244238 h 606580"/>
              <a:gd name="connsiteX169" fmla="*/ 524279 w 593384"/>
              <a:gd name="connsiteY169" fmla="*/ 279466 h 606580"/>
              <a:gd name="connsiteX170" fmla="*/ 533595 w 593384"/>
              <a:gd name="connsiteY170" fmla="*/ 282745 h 606580"/>
              <a:gd name="connsiteX171" fmla="*/ 548714 w 593384"/>
              <a:gd name="connsiteY171" fmla="*/ 267723 h 606580"/>
              <a:gd name="connsiteX172" fmla="*/ 548714 w 593384"/>
              <a:gd name="connsiteY172" fmla="*/ 129553 h 606580"/>
              <a:gd name="connsiteX173" fmla="*/ 533671 w 593384"/>
              <a:gd name="connsiteY173" fmla="*/ 114532 h 606580"/>
              <a:gd name="connsiteX174" fmla="*/ 206550 w 593384"/>
              <a:gd name="connsiteY174" fmla="*/ 114532 h 606580"/>
              <a:gd name="connsiteX175" fmla="*/ 190438 w 593384"/>
              <a:gd name="connsiteY175" fmla="*/ 98442 h 606580"/>
              <a:gd name="connsiteX176" fmla="*/ 190438 w 593384"/>
              <a:gd name="connsiteY176" fmla="*/ 60621 h 606580"/>
              <a:gd name="connsiteX177" fmla="*/ 174327 w 593384"/>
              <a:gd name="connsiteY177" fmla="*/ 44608 h 606580"/>
              <a:gd name="connsiteX178" fmla="*/ 174289 w 593384"/>
              <a:gd name="connsiteY178" fmla="*/ 44097 h 606580"/>
              <a:gd name="connsiteX179" fmla="*/ 190936 w 593384"/>
              <a:gd name="connsiteY179" fmla="*/ 60641 h 606580"/>
              <a:gd name="connsiteX180" fmla="*/ 190936 w 593384"/>
              <a:gd name="connsiteY180" fmla="*/ 98455 h 606580"/>
              <a:gd name="connsiteX181" fmla="*/ 206513 w 593384"/>
              <a:gd name="connsiteY181" fmla="*/ 114008 h 606580"/>
              <a:gd name="connsiteX182" fmla="*/ 533641 w 593384"/>
              <a:gd name="connsiteY182" fmla="*/ 114008 h 606580"/>
              <a:gd name="connsiteX183" fmla="*/ 549218 w 593384"/>
              <a:gd name="connsiteY183" fmla="*/ 129560 h 606580"/>
              <a:gd name="connsiteX184" fmla="*/ 549218 w 593384"/>
              <a:gd name="connsiteY184" fmla="*/ 267704 h 606580"/>
              <a:gd name="connsiteX185" fmla="*/ 533564 w 593384"/>
              <a:gd name="connsiteY185" fmla="*/ 283257 h 606580"/>
              <a:gd name="connsiteX186" fmla="*/ 523943 w 593384"/>
              <a:gd name="connsiteY186" fmla="*/ 279826 h 606580"/>
              <a:gd name="connsiteX187" fmla="*/ 479578 w 593384"/>
              <a:gd name="connsiteY187" fmla="*/ 244604 h 606580"/>
              <a:gd name="connsiteX188" fmla="*/ 472476 w 593384"/>
              <a:gd name="connsiteY188" fmla="*/ 229966 h 606580"/>
              <a:gd name="connsiteX189" fmla="*/ 472476 w 593384"/>
              <a:gd name="connsiteY189" fmla="*/ 206104 h 606580"/>
              <a:gd name="connsiteX190" fmla="*/ 456899 w 593384"/>
              <a:gd name="connsiteY190" fmla="*/ 190551 h 606580"/>
              <a:gd name="connsiteX191" fmla="*/ 206513 w 593384"/>
              <a:gd name="connsiteY191" fmla="*/ 190551 h 606580"/>
              <a:gd name="connsiteX192" fmla="*/ 190936 w 593384"/>
              <a:gd name="connsiteY192" fmla="*/ 206104 h 606580"/>
              <a:gd name="connsiteX193" fmla="*/ 190936 w 593384"/>
              <a:gd name="connsiteY193" fmla="*/ 244909 h 606580"/>
              <a:gd name="connsiteX194" fmla="*/ 175282 w 593384"/>
              <a:gd name="connsiteY194" fmla="*/ 260462 h 606580"/>
              <a:gd name="connsiteX195" fmla="*/ 165508 w 593384"/>
              <a:gd name="connsiteY195" fmla="*/ 256955 h 606580"/>
              <a:gd name="connsiteX196" fmla="*/ 49058 w 593384"/>
              <a:gd name="connsiteY196" fmla="*/ 162800 h 606580"/>
              <a:gd name="connsiteX197" fmla="*/ 48066 w 593384"/>
              <a:gd name="connsiteY197" fmla="*/ 161885 h 606580"/>
              <a:gd name="connsiteX198" fmla="*/ 48142 w 593384"/>
              <a:gd name="connsiteY198" fmla="*/ 142673 h 606580"/>
              <a:gd name="connsiteX199" fmla="*/ 49058 w 593384"/>
              <a:gd name="connsiteY199" fmla="*/ 141835 h 606580"/>
              <a:gd name="connsiteX200" fmla="*/ 163904 w 593384"/>
              <a:gd name="connsiteY200" fmla="*/ 47833 h 606580"/>
              <a:gd name="connsiteX201" fmla="*/ 174289 w 593384"/>
              <a:gd name="connsiteY201" fmla="*/ 44097 h 606580"/>
              <a:gd name="connsiteX202" fmla="*/ 174327 w 593384"/>
              <a:gd name="connsiteY202" fmla="*/ 43540 h 606580"/>
              <a:gd name="connsiteX203" fmla="*/ 163636 w 593384"/>
              <a:gd name="connsiteY203" fmla="*/ 47429 h 606580"/>
              <a:gd name="connsiteX204" fmla="*/ 48793 w 593384"/>
              <a:gd name="connsiteY204" fmla="*/ 141449 h 606580"/>
              <a:gd name="connsiteX205" fmla="*/ 47800 w 593384"/>
              <a:gd name="connsiteY205" fmla="*/ 142288 h 606580"/>
              <a:gd name="connsiteX206" fmla="*/ 47800 w 593384"/>
              <a:gd name="connsiteY206" fmla="*/ 162266 h 606580"/>
              <a:gd name="connsiteX207" fmla="*/ 48793 w 593384"/>
              <a:gd name="connsiteY207" fmla="*/ 163181 h 606580"/>
              <a:gd name="connsiteX208" fmla="*/ 165240 w 593384"/>
              <a:gd name="connsiteY208" fmla="*/ 257353 h 606580"/>
              <a:gd name="connsiteX209" fmla="*/ 175319 w 593384"/>
              <a:gd name="connsiteY209" fmla="*/ 261013 h 606580"/>
              <a:gd name="connsiteX210" fmla="*/ 191431 w 593384"/>
              <a:gd name="connsiteY210" fmla="*/ 244924 h 606580"/>
              <a:gd name="connsiteX211" fmla="*/ 191431 w 593384"/>
              <a:gd name="connsiteY211" fmla="*/ 206111 h 606580"/>
              <a:gd name="connsiteX212" fmla="*/ 206550 w 593384"/>
              <a:gd name="connsiteY212" fmla="*/ 191089 h 606580"/>
              <a:gd name="connsiteX213" fmla="*/ 456931 w 593384"/>
              <a:gd name="connsiteY213" fmla="*/ 191089 h 606580"/>
              <a:gd name="connsiteX214" fmla="*/ 472050 w 593384"/>
              <a:gd name="connsiteY214" fmla="*/ 206111 h 606580"/>
              <a:gd name="connsiteX215" fmla="*/ 472050 w 593384"/>
              <a:gd name="connsiteY215" fmla="*/ 229978 h 606580"/>
              <a:gd name="connsiteX216" fmla="*/ 479304 w 593384"/>
              <a:gd name="connsiteY216" fmla="*/ 245000 h 606580"/>
              <a:gd name="connsiteX217" fmla="*/ 523668 w 593384"/>
              <a:gd name="connsiteY217" fmla="*/ 280229 h 606580"/>
              <a:gd name="connsiteX218" fmla="*/ 533595 w 593384"/>
              <a:gd name="connsiteY218" fmla="*/ 283813 h 606580"/>
              <a:gd name="connsiteX219" fmla="*/ 549707 w 593384"/>
              <a:gd name="connsiteY219" fmla="*/ 267723 h 606580"/>
              <a:gd name="connsiteX220" fmla="*/ 549707 w 593384"/>
              <a:gd name="connsiteY220" fmla="*/ 129553 h 606580"/>
              <a:gd name="connsiteX221" fmla="*/ 533671 w 593384"/>
              <a:gd name="connsiteY221" fmla="*/ 113464 h 606580"/>
              <a:gd name="connsiteX222" fmla="*/ 206550 w 593384"/>
              <a:gd name="connsiteY222" fmla="*/ 113464 h 606580"/>
              <a:gd name="connsiteX223" fmla="*/ 191431 w 593384"/>
              <a:gd name="connsiteY223" fmla="*/ 98442 h 606580"/>
              <a:gd name="connsiteX224" fmla="*/ 191431 w 593384"/>
              <a:gd name="connsiteY224" fmla="*/ 60621 h 606580"/>
              <a:gd name="connsiteX225" fmla="*/ 174327 w 593384"/>
              <a:gd name="connsiteY225" fmla="*/ 43540 h 606580"/>
              <a:gd name="connsiteX226" fmla="*/ 174327 w 593384"/>
              <a:gd name="connsiteY226" fmla="*/ 991 h 606580"/>
              <a:gd name="connsiteX227" fmla="*/ 215408 w 593384"/>
              <a:gd name="connsiteY227" fmla="*/ 17309 h 606580"/>
              <a:gd name="connsiteX228" fmla="*/ 228999 w 593384"/>
              <a:gd name="connsiteY228" fmla="*/ 36449 h 606580"/>
              <a:gd name="connsiteX229" fmla="*/ 234039 w 593384"/>
              <a:gd name="connsiteY229" fmla="*/ 60621 h 606580"/>
              <a:gd name="connsiteX230" fmla="*/ 234039 w 593384"/>
              <a:gd name="connsiteY230" fmla="*/ 70915 h 606580"/>
              <a:gd name="connsiteX231" fmla="*/ 533671 w 593384"/>
              <a:gd name="connsiteY231" fmla="*/ 70915 h 606580"/>
              <a:gd name="connsiteX232" fmla="*/ 592315 w 593384"/>
              <a:gd name="connsiteY232" fmla="*/ 129553 h 606580"/>
              <a:gd name="connsiteX233" fmla="*/ 592315 w 593384"/>
              <a:gd name="connsiteY233" fmla="*/ 267723 h 606580"/>
              <a:gd name="connsiteX234" fmla="*/ 587352 w 593384"/>
              <a:gd name="connsiteY234" fmla="*/ 291438 h 606580"/>
              <a:gd name="connsiteX235" fmla="*/ 573989 w 593384"/>
              <a:gd name="connsiteY235" fmla="*/ 310272 h 606580"/>
              <a:gd name="connsiteX236" fmla="*/ 533595 w 593384"/>
              <a:gd name="connsiteY236" fmla="*/ 326285 h 606580"/>
              <a:gd name="connsiteX237" fmla="*/ 497095 w 593384"/>
              <a:gd name="connsiteY237" fmla="*/ 313551 h 606580"/>
              <a:gd name="connsiteX238" fmla="*/ 452731 w 593384"/>
              <a:gd name="connsiteY238" fmla="*/ 278323 h 606580"/>
              <a:gd name="connsiteX239" fmla="*/ 435550 w 593384"/>
              <a:gd name="connsiteY239" fmla="*/ 256819 h 606580"/>
              <a:gd name="connsiteX240" fmla="*/ 429594 w 593384"/>
              <a:gd name="connsiteY240" fmla="*/ 234096 h 606580"/>
              <a:gd name="connsiteX241" fmla="*/ 429518 w 593384"/>
              <a:gd name="connsiteY241" fmla="*/ 233638 h 606580"/>
              <a:gd name="connsiteX242" fmla="*/ 234039 w 593384"/>
              <a:gd name="connsiteY242" fmla="*/ 233638 h 606580"/>
              <a:gd name="connsiteX243" fmla="*/ 234039 w 593384"/>
              <a:gd name="connsiteY243" fmla="*/ 244924 h 606580"/>
              <a:gd name="connsiteX244" fmla="*/ 229076 w 593384"/>
              <a:gd name="connsiteY244" fmla="*/ 268638 h 606580"/>
              <a:gd name="connsiteX245" fmla="*/ 215713 w 593384"/>
              <a:gd name="connsiteY245" fmla="*/ 287473 h 606580"/>
              <a:gd name="connsiteX246" fmla="*/ 175319 w 593384"/>
              <a:gd name="connsiteY246" fmla="*/ 303562 h 606580"/>
              <a:gd name="connsiteX247" fmla="*/ 138438 w 593384"/>
              <a:gd name="connsiteY247" fmla="*/ 290447 h 606580"/>
              <a:gd name="connsiteX248" fmla="*/ 21991 w 593384"/>
              <a:gd name="connsiteY248" fmla="*/ 196275 h 606580"/>
              <a:gd name="connsiteX249" fmla="*/ 17562 w 593384"/>
              <a:gd name="connsiteY249" fmla="*/ 192309 h 606580"/>
              <a:gd name="connsiteX250" fmla="*/ 17714 w 593384"/>
              <a:gd name="connsiteY250" fmla="*/ 112168 h 606580"/>
              <a:gd name="connsiteX251" fmla="*/ 21762 w 593384"/>
              <a:gd name="connsiteY251" fmla="*/ 108508 h 606580"/>
              <a:gd name="connsiteX252" fmla="*/ 136605 w 593384"/>
              <a:gd name="connsiteY252" fmla="*/ 14564 h 606580"/>
              <a:gd name="connsiteX253" fmla="*/ 174327 w 593384"/>
              <a:gd name="connsiteY253" fmla="*/ 991 h 606580"/>
              <a:gd name="connsiteX254" fmla="*/ 174289 w 593384"/>
              <a:gd name="connsiteY254" fmla="*/ 565 h 606580"/>
              <a:gd name="connsiteX255" fmla="*/ 136262 w 593384"/>
              <a:gd name="connsiteY255" fmla="*/ 14135 h 606580"/>
              <a:gd name="connsiteX256" fmla="*/ 21416 w 593384"/>
              <a:gd name="connsiteY256" fmla="*/ 108137 h 606580"/>
              <a:gd name="connsiteX257" fmla="*/ 17293 w 593384"/>
              <a:gd name="connsiteY257" fmla="*/ 111797 h 606580"/>
              <a:gd name="connsiteX258" fmla="*/ 17216 w 593384"/>
              <a:gd name="connsiteY258" fmla="*/ 192686 h 606580"/>
              <a:gd name="connsiteX259" fmla="*/ 21645 w 593384"/>
              <a:gd name="connsiteY259" fmla="*/ 196650 h 606580"/>
              <a:gd name="connsiteX260" fmla="*/ 138095 w 593384"/>
              <a:gd name="connsiteY260" fmla="*/ 290805 h 606580"/>
              <a:gd name="connsiteX261" fmla="*/ 175282 w 593384"/>
              <a:gd name="connsiteY261" fmla="*/ 303994 h 606580"/>
              <a:gd name="connsiteX262" fmla="*/ 216058 w 593384"/>
              <a:gd name="connsiteY262" fmla="*/ 287831 h 606580"/>
              <a:gd name="connsiteX263" fmla="*/ 229498 w 593384"/>
              <a:gd name="connsiteY263" fmla="*/ 268848 h 606580"/>
              <a:gd name="connsiteX264" fmla="*/ 234538 w 593384"/>
              <a:gd name="connsiteY264" fmla="*/ 244909 h 606580"/>
              <a:gd name="connsiteX265" fmla="*/ 234538 w 593384"/>
              <a:gd name="connsiteY265" fmla="*/ 234159 h 606580"/>
              <a:gd name="connsiteX266" fmla="*/ 429027 w 593384"/>
              <a:gd name="connsiteY266" fmla="*/ 234159 h 606580"/>
              <a:gd name="connsiteX267" fmla="*/ 435060 w 593384"/>
              <a:gd name="connsiteY267" fmla="*/ 257031 h 606580"/>
              <a:gd name="connsiteX268" fmla="*/ 452393 w 593384"/>
              <a:gd name="connsiteY268" fmla="*/ 278683 h 606580"/>
              <a:gd name="connsiteX269" fmla="*/ 496759 w 593384"/>
              <a:gd name="connsiteY269" fmla="*/ 313905 h 606580"/>
              <a:gd name="connsiteX270" fmla="*/ 533564 w 593384"/>
              <a:gd name="connsiteY270" fmla="*/ 326789 h 606580"/>
              <a:gd name="connsiteX271" fmla="*/ 574341 w 593384"/>
              <a:gd name="connsiteY271" fmla="*/ 310550 h 606580"/>
              <a:gd name="connsiteX272" fmla="*/ 587780 w 593384"/>
              <a:gd name="connsiteY272" fmla="*/ 291567 h 606580"/>
              <a:gd name="connsiteX273" fmla="*/ 592820 w 593384"/>
              <a:gd name="connsiteY273" fmla="*/ 267704 h 606580"/>
              <a:gd name="connsiteX274" fmla="*/ 592820 w 593384"/>
              <a:gd name="connsiteY274" fmla="*/ 129560 h 606580"/>
              <a:gd name="connsiteX275" fmla="*/ 533641 w 593384"/>
              <a:gd name="connsiteY275" fmla="*/ 70476 h 606580"/>
              <a:gd name="connsiteX276" fmla="*/ 234538 w 593384"/>
              <a:gd name="connsiteY276" fmla="*/ 70476 h 606580"/>
              <a:gd name="connsiteX277" fmla="*/ 234538 w 593384"/>
              <a:gd name="connsiteY277" fmla="*/ 60641 h 606580"/>
              <a:gd name="connsiteX278" fmla="*/ 229421 w 593384"/>
              <a:gd name="connsiteY278" fmla="*/ 36321 h 606580"/>
              <a:gd name="connsiteX279" fmla="*/ 215753 w 593384"/>
              <a:gd name="connsiteY279" fmla="*/ 16956 h 606580"/>
              <a:gd name="connsiteX280" fmla="*/ 174289 w 593384"/>
              <a:gd name="connsiteY280" fmla="*/ 565 h 606580"/>
              <a:gd name="connsiteX281" fmla="*/ 174327 w 593384"/>
              <a:gd name="connsiteY281" fmla="*/ 0 h 606580"/>
              <a:gd name="connsiteX282" fmla="*/ 216095 w 593384"/>
              <a:gd name="connsiteY282" fmla="*/ 16623 h 606580"/>
              <a:gd name="connsiteX283" fmla="*/ 229916 w 593384"/>
              <a:gd name="connsiteY283" fmla="*/ 36068 h 606580"/>
              <a:gd name="connsiteX284" fmla="*/ 235108 w 593384"/>
              <a:gd name="connsiteY284" fmla="*/ 60621 h 606580"/>
              <a:gd name="connsiteX285" fmla="*/ 235108 w 593384"/>
              <a:gd name="connsiteY285" fmla="*/ 69924 h 606580"/>
              <a:gd name="connsiteX286" fmla="*/ 533671 w 593384"/>
              <a:gd name="connsiteY286" fmla="*/ 69924 h 606580"/>
              <a:gd name="connsiteX287" fmla="*/ 593384 w 593384"/>
              <a:gd name="connsiteY287" fmla="*/ 129553 h 606580"/>
              <a:gd name="connsiteX288" fmla="*/ 593384 w 593384"/>
              <a:gd name="connsiteY288" fmla="*/ 267723 h 606580"/>
              <a:gd name="connsiteX289" fmla="*/ 588268 w 593384"/>
              <a:gd name="connsiteY289" fmla="*/ 291819 h 606580"/>
              <a:gd name="connsiteX290" fmla="*/ 574752 w 593384"/>
              <a:gd name="connsiteY290" fmla="*/ 310959 h 606580"/>
              <a:gd name="connsiteX291" fmla="*/ 533595 w 593384"/>
              <a:gd name="connsiteY291" fmla="*/ 327353 h 606580"/>
              <a:gd name="connsiteX292" fmla="*/ 496485 w 593384"/>
              <a:gd name="connsiteY292" fmla="*/ 314314 h 606580"/>
              <a:gd name="connsiteX293" fmla="*/ 452120 w 593384"/>
              <a:gd name="connsiteY293" fmla="*/ 279085 h 606580"/>
              <a:gd name="connsiteX294" fmla="*/ 434634 w 593384"/>
              <a:gd name="connsiteY294" fmla="*/ 257277 h 606580"/>
              <a:gd name="connsiteX295" fmla="*/ 428602 w 593384"/>
              <a:gd name="connsiteY295" fmla="*/ 234630 h 606580"/>
              <a:gd name="connsiteX296" fmla="*/ 235108 w 593384"/>
              <a:gd name="connsiteY296" fmla="*/ 234630 h 606580"/>
              <a:gd name="connsiteX297" fmla="*/ 235108 w 593384"/>
              <a:gd name="connsiteY297" fmla="*/ 244924 h 606580"/>
              <a:gd name="connsiteX298" fmla="*/ 229992 w 593384"/>
              <a:gd name="connsiteY298" fmla="*/ 269020 h 606580"/>
              <a:gd name="connsiteX299" fmla="*/ 216400 w 593384"/>
              <a:gd name="connsiteY299" fmla="*/ 288235 h 606580"/>
              <a:gd name="connsiteX300" fmla="*/ 175319 w 593384"/>
              <a:gd name="connsiteY300" fmla="*/ 304553 h 606580"/>
              <a:gd name="connsiteX301" fmla="*/ 137827 w 593384"/>
              <a:gd name="connsiteY301" fmla="*/ 291209 h 606580"/>
              <a:gd name="connsiteX302" fmla="*/ 21380 w 593384"/>
              <a:gd name="connsiteY302" fmla="*/ 197037 h 606580"/>
              <a:gd name="connsiteX303" fmla="*/ 16875 w 593384"/>
              <a:gd name="connsiteY303" fmla="*/ 192996 h 606580"/>
              <a:gd name="connsiteX304" fmla="*/ 17027 w 593384"/>
              <a:gd name="connsiteY304" fmla="*/ 111405 h 606580"/>
              <a:gd name="connsiteX305" fmla="*/ 21151 w 593384"/>
              <a:gd name="connsiteY305" fmla="*/ 107745 h 606580"/>
              <a:gd name="connsiteX306" fmla="*/ 135994 w 593384"/>
              <a:gd name="connsiteY306" fmla="*/ 13725 h 606580"/>
              <a:gd name="connsiteX307" fmla="*/ 174327 w 593384"/>
              <a:gd name="connsiteY307" fmla="*/ 0 h 6065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</a:cxnLst>
            <a:rect l="l" t="t" r="r" b="b"/>
            <a:pathLst>
              <a:path w="593384" h="606580">
                <a:moveTo>
                  <a:pt x="59789" y="323835"/>
                </a:moveTo>
                <a:cubicBezTo>
                  <a:pt x="52535" y="323835"/>
                  <a:pt x="44670" y="329554"/>
                  <a:pt x="44670" y="338857"/>
                </a:cubicBezTo>
                <a:lnTo>
                  <a:pt x="44670" y="477027"/>
                </a:lnTo>
                <a:cubicBezTo>
                  <a:pt x="44670" y="485338"/>
                  <a:pt x="51390" y="492048"/>
                  <a:pt x="59713" y="492048"/>
                </a:cubicBezTo>
                <a:lnTo>
                  <a:pt x="386834" y="492048"/>
                </a:lnTo>
                <a:cubicBezTo>
                  <a:pt x="395692" y="492048"/>
                  <a:pt x="402946" y="499292"/>
                  <a:pt x="402946" y="508138"/>
                </a:cubicBezTo>
                <a:lnTo>
                  <a:pt x="402946" y="545959"/>
                </a:lnTo>
                <a:cubicBezTo>
                  <a:pt x="402946" y="555872"/>
                  <a:pt x="411269" y="561972"/>
                  <a:pt x="419058" y="561972"/>
                </a:cubicBezTo>
                <a:cubicBezTo>
                  <a:pt x="422723" y="561972"/>
                  <a:pt x="426159" y="560752"/>
                  <a:pt x="429137" y="558388"/>
                </a:cubicBezTo>
                <a:lnTo>
                  <a:pt x="543981" y="464369"/>
                </a:lnTo>
                <a:cubicBezTo>
                  <a:pt x="544286" y="464140"/>
                  <a:pt x="544592" y="463835"/>
                  <a:pt x="544897" y="463606"/>
                </a:cubicBezTo>
                <a:cubicBezTo>
                  <a:pt x="550013" y="458497"/>
                  <a:pt x="550013" y="450109"/>
                  <a:pt x="544897" y="445000"/>
                </a:cubicBezTo>
                <a:cubicBezTo>
                  <a:pt x="544592" y="444695"/>
                  <a:pt x="544210" y="444390"/>
                  <a:pt x="543904" y="444162"/>
                </a:cubicBezTo>
                <a:lnTo>
                  <a:pt x="427533" y="349990"/>
                </a:lnTo>
                <a:cubicBezTo>
                  <a:pt x="424784" y="347778"/>
                  <a:pt x="421501" y="346634"/>
                  <a:pt x="418065" y="346634"/>
                </a:cubicBezTo>
                <a:cubicBezTo>
                  <a:pt x="410811" y="346634"/>
                  <a:pt x="402946" y="352353"/>
                  <a:pt x="402946" y="361656"/>
                </a:cubicBezTo>
                <a:lnTo>
                  <a:pt x="402946" y="400469"/>
                </a:lnTo>
                <a:cubicBezTo>
                  <a:pt x="402946" y="409314"/>
                  <a:pt x="395692" y="416482"/>
                  <a:pt x="386834" y="416482"/>
                </a:cubicBezTo>
                <a:lnTo>
                  <a:pt x="136453" y="416482"/>
                </a:lnTo>
                <a:cubicBezTo>
                  <a:pt x="127519" y="416482"/>
                  <a:pt x="120342" y="409314"/>
                  <a:pt x="120342" y="400469"/>
                </a:cubicBezTo>
                <a:lnTo>
                  <a:pt x="120342" y="376602"/>
                </a:lnTo>
                <a:cubicBezTo>
                  <a:pt x="120342" y="371035"/>
                  <a:pt x="117822" y="365850"/>
                  <a:pt x="113469" y="362342"/>
                </a:cubicBezTo>
                <a:lnTo>
                  <a:pt x="69105" y="327114"/>
                </a:lnTo>
                <a:cubicBezTo>
                  <a:pt x="66356" y="324979"/>
                  <a:pt x="63149" y="323835"/>
                  <a:pt x="59789" y="323835"/>
                </a:cubicBezTo>
                <a:close/>
                <a:moveTo>
                  <a:pt x="59757" y="323324"/>
                </a:moveTo>
                <a:cubicBezTo>
                  <a:pt x="63040" y="323324"/>
                  <a:pt x="66401" y="324391"/>
                  <a:pt x="69379" y="326755"/>
                </a:cubicBezTo>
                <a:lnTo>
                  <a:pt x="113750" y="361977"/>
                </a:lnTo>
                <a:cubicBezTo>
                  <a:pt x="118255" y="365484"/>
                  <a:pt x="120852" y="370897"/>
                  <a:pt x="120852" y="376615"/>
                </a:cubicBezTo>
                <a:lnTo>
                  <a:pt x="120852" y="400477"/>
                </a:lnTo>
                <a:cubicBezTo>
                  <a:pt x="120852" y="409016"/>
                  <a:pt x="127802" y="416030"/>
                  <a:pt x="136431" y="416030"/>
                </a:cubicBezTo>
                <a:lnTo>
                  <a:pt x="386846" y="416030"/>
                </a:lnTo>
                <a:cubicBezTo>
                  <a:pt x="395476" y="416030"/>
                  <a:pt x="402425" y="409016"/>
                  <a:pt x="402425" y="400477"/>
                </a:cubicBezTo>
                <a:lnTo>
                  <a:pt x="402425" y="361672"/>
                </a:lnTo>
                <a:cubicBezTo>
                  <a:pt x="402425" y="352447"/>
                  <a:pt x="410062" y="346119"/>
                  <a:pt x="418081" y="346119"/>
                </a:cubicBezTo>
                <a:cubicBezTo>
                  <a:pt x="421441" y="346119"/>
                  <a:pt x="424878" y="347187"/>
                  <a:pt x="427856" y="349626"/>
                </a:cubicBezTo>
                <a:lnTo>
                  <a:pt x="544319" y="443781"/>
                </a:lnTo>
                <a:cubicBezTo>
                  <a:pt x="544625" y="444086"/>
                  <a:pt x="545007" y="444314"/>
                  <a:pt x="545312" y="444696"/>
                </a:cubicBezTo>
                <a:cubicBezTo>
                  <a:pt x="550582" y="449956"/>
                  <a:pt x="550582" y="458647"/>
                  <a:pt x="545236" y="463908"/>
                </a:cubicBezTo>
                <a:cubicBezTo>
                  <a:pt x="544930" y="464213"/>
                  <a:pt x="544625" y="464518"/>
                  <a:pt x="544319" y="464746"/>
                </a:cubicBezTo>
                <a:lnTo>
                  <a:pt x="429460" y="558748"/>
                </a:lnTo>
                <a:cubicBezTo>
                  <a:pt x="426252" y="561340"/>
                  <a:pt x="422587" y="562484"/>
                  <a:pt x="419074" y="562484"/>
                </a:cubicBezTo>
                <a:cubicBezTo>
                  <a:pt x="410520" y="562484"/>
                  <a:pt x="402425" y="555775"/>
                  <a:pt x="402425" y="545940"/>
                </a:cubicBezTo>
                <a:lnTo>
                  <a:pt x="402425" y="508126"/>
                </a:lnTo>
                <a:cubicBezTo>
                  <a:pt x="402425" y="499511"/>
                  <a:pt x="395476" y="492573"/>
                  <a:pt x="386846" y="492573"/>
                </a:cubicBezTo>
                <a:lnTo>
                  <a:pt x="59680" y="492573"/>
                </a:lnTo>
                <a:cubicBezTo>
                  <a:pt x="51127" y="492573"/>
                  <a:pt x="44101" y="485636"/>
                  <a:pt x="44101" y="477021"/>
                </a:cubicBezTo>
                <a:lnTo>
                  <a:pt x="44101" y="338877"/>
                </a:lnTo>
                <a:cubicBezTo>
                  <a:pt x="44101" y="329652"/>
                  <a:pt x="51738" y="323324"/>
                  <a:pt x="59757" y="323324"/>
                </a:cubicBezTo>
                <a:close/>
                <a:moveTo>
                  <a:pt x="59789" y="322767"/>
                </a:moveTo>
                <a:cubicBezTo>
                  <a:pt x="52000" y="322767"/>
                  <a:pt x="43677" y="328944"/>
                  <a:pt x="43677" y="338857"/>
                </a:cubicBezTo>
                <a:lnTo>
                  <a:pt x="43677" y="477027"/>
                </a:lnTo>
                <a:cubicBezTo>
                  <a:pt x="43677" y="485872"/>
                  <a:pt x="50855" y="493116"/>
                  <a:pt x="59713" y="493116"/>
                </a:cubicBezTo>
                <a:lnTo>
                  <a:pt x="386834" y="493116"/>
                </a:lnTo>
                <a:cubicBezTo>
                  <a:pt x="395157" y="493116"/>
                  <a:pt x="401953" y="499826"/>
                  <a:pt x="401953" y="508138"/>
                </a:cubicBezTo>
                <a:lnTo>
                  <a:pt x="401953" y="545959"/>
                </a:lnTo>
                <a:cubicBezTo>
                  <a:pt x="401953" y="556482"/>
                  <a:pt x="410811" y="563040"/>
                  <a:pt x="419058" y="563040"/>
                </a:cubicBezTo>
                <a:cubicBezTo>
                  <a:pt x="422952" y="563040"/>
                  <a:pt x="426617" y="561667"/>
                  <a:pt x="429748" y="559151"/>
                </a:cubicBezTo>
                <a:lnTo>
                  <a:pt x="544592" y="465131"/>
                </a:lnTo>
                <a:cubicBezTo>
                  <a:pt x="544973" y="464902"/>
                  <a:pt x="545279" y="464597"/>
                  <a:pt x="545584" y="464292"/>
                </a:cubicBezTo>
                <a:cubicBezTo>
                  <a:pt x="551082" y="458802"/>
                  <a:pt x="551082" y="449804"/>
                  <a:pt x="545584" y="444314"/>
                </a:cubicBezTo>
                <a:cubicBezTo>
                  <a:pt x="545279" y="443933"/>
                  <a:pt x="544897" y="443628"/>
                  <a:pt x="544592" y="443399"/>
                </a:cubicBezTo>
                <a:lnTo>
                  <a:pt x="428144" y="349227"/>
                </a:lnTo>
                <a:cubicBezTo>
                  <a:pt x="425243" y="346863"/>
                  <a:pt x="421730" y="345567"/>
                  <a:pt x="418065" y="345567"/>
                </a:cubicBezTo>
                <a:cubicBezTo>
                  <a:pt x="410276" y="345567"/>
                  <a:pt x="401953" y="351743"/>
                  <a:pt x="401953" y="361656"/>
                </a:cubicBezTo>
                <a:lnTo>
                  <a:pt x="401953" y="400469"/>
                </a:lnTo>
                <a:cubicBezTo>
                  <a:pt x="401953" y="408704"/>
                  <a:pt x="395157" y="415491"/>
                  <a:pt x="386834" y="415491"/>
                </a:cubicBezTo>
                <a:lnTo>
                  <a:pt x="136453" y="415491"/>
                </a:lnTo>
                <a:cubicBezTo>
                  <a:pt x="128130" y="415491"/>
                  <a:pt x="121334" y="408704"/>
                  <a:pt x="121334" y="400469"/>
                </a:cubicBezTo>
                <a:lnTo>
                  <a:pt x="121334" y="376602"/>
                </a:lnTo>
                <a:cubicBezTo>
                  <a:pt x="121334" y="370730"/>
                  <a:pt x="118738" y="365240"/>
                  <a:pt x="114080" y="361580"/>
                </a:cubicBezTo>
                <a:lnTo>
                  <a:pt x="69716" y="326351"/>
                </a:lnTo>
                <a:cubicBezTo>
                  <a:pt x="66814" y="323987"/>
                  <a:pt x="63378" y="322767"/>
                  <a:pt x="59789" y="322767"/>
                </a:cubicBezTo>
                <a:close/>
                <a:moveTo>
                  <a:pt x="59789" y="280218"/>
                </a:moveTo>
                <a:cubicBezTo>
                  <a:pt x="72923" y="280218"/>
                  <a:pt x="85904" y="284793"/>
                  <a:pt x="96289" y="293029"/>
                </a:cubicBezTo>
                <a:lnTo>
                  <a:pt x="140653" y="328258"/>
                </a:lnTo>
                <a:cubicBezTo>
                  <a:pt x="147831" y="334053"/>
                  <a:pt x="153787" y="341449"/>
                  <a:pt x="157834" y="349761"/>
                </a:cubicBezTo>
                <a:cubicBezTo>
                  <a:pt x="161194" y="356776"/>
                  <a:pt x="163255" y="364630"/>
                  <a:pt x="163790" y="372484"/>
                </a:cubicBezTo>
                <a:lnTo>
                  <a:pt x="163866" y="372942"/>
                </a:lnTo>
                <a:lnTo>
                  <a:pt x="359345" y="372942"/>
                </a:lnTo>
                <a:lnTo>
                  <a:pt x="359345" y="361656"/>
                </a:lnTo>
                <a:cubicBezTo>
                  <a:pt x="359345" y="353421"/>
                  <a:pt x="361025" y="345414"/>
                  <a:pt x="364308" y="337942"/>
                </a:cubicBezTo>
                <a:cubicBezTo>
                  <a:pt x="367439" y="330850"/>
                  <a:pt x="371944" y="324445"/>
                  <a:pt x="377671" y="319107"/>
                </a:cubicBezTo>
                <a:cubicBezTo>
                  <a:pt x="388667" y="308737"/>
                  <a:pt x="403022" y="303018"/>
                  <a:pt x="418065" y="303018"/>
                </a:cubicBezTo>
                <a:cubicBezTo>
                  <a:pt x="431428" y="303018"/>
                  <a:pt x="444485" y="307669"/>
                  <a:pt x="454946" y="316133"/>
                </a:cubicBezTo>
                <a:lnTo>
                  <a:pt x="571393" y="410305"/>
                </a:lnTo>
                <a:cubicBezTo>
                  <a:pt x="572386" y="411144"/>
                  <a:pt x="573990" y="412517"/>
                  <a:pt x="575822" y="414271"/>
                </a:cubicBezTo>
                <a:cubicBezTo>
                  <a:pt x="597890" y="436384"/>
                  <a:pt x="597814" y="472375"/>
                  <a:pt x="575670" y="494412"/>
                </a:cubicBezTo>
                <a:cubicBezTo>
                  <a:pt x="574066" y="496014"/>
                  <a:pt x="572539" y="497310"/>
                  <a:pt x="571623" y="498072"/>
                </a:cubicBezTo>
                <a:lnTo>
                  <a:pt x="456779" y="592016"/>
                </a:lnTo>
                <a:cubicBezTo>
                  <a:pt x="446089" y="600785"/>
                  <a:pt x="432726" y="605589"/>
                  <a:pt x="419058" y="605589"/>
                </a:cubicBezTo>
                <a:cubicBezTo>
                  <a:pt x="403709" y="605589"/>
                  <a:pt x="389125" y="599793"/>
                  <a:pt x="377976" y="589271"/>
                </a:cubicBezTo>
                <a:cubicBezTo>
                  <a:pt x="372173" y="583780"/>
                  <a:pt x="367592" y="577375"/>
                  <a:pt x="364385" y="570131"/>
                </a:cubicBezTo>
                <a:cubicBezTo>
                  <a:pt x="361025" y="562506"/>
                  <a:pt x="359345" y="554423"/>
                  <a:pt x="359345" y="545959"/>
                </a:cubicBezTo>
                <a:lnTo>
                  <a:pt x="359345" y="535665"/>
                </a:lnTo>
                <a:lnTo>
                  <a:pt x="59713" y="535665"/>
                </a:lnTo>
                <a:cubicBezTo>
                  <a:pt x="27336" y="535665"/>
                  <a:pt x="1069" y="509358"/>
                  <a:pt x="1069" y="477027"/>
                </a:cubicBezTo>
                <a:lnTo>
                  <a:pt x="1069" y="338857"/>
                </a:lnTo>
                <a:cubicBezTo>
                  <a:pt x="1069" y="330621"/>
                  <a:pt x="2749" y="322615"/>
                  <a:pt x="6032" y="315142"/>
                </a:cubicBezTo>
                <a:cubicBezTo>
                  <a:pt x="9163" y="308051"/>
                  <a:pt x="13668" y="301722"/>
                  <a:pt x="19395" y="296308"/>
                </a:cubicBezTo>
                <a:cubicBezTo>
                  <a:pt x="30314" y="285937"/>
                  <a:pt x="44746" y="280218"/>
                  <a:pt x="59789" y="280218"/>
                </a:cubicBezTo>
                <a:close/>
                <a:moveTo>
                  <a:pt x="59757" y="279792"/>
                </a:moveTo>
                <a:cubicBezTo>
                  <a:pt x="44559" y="279792"/>
                  <a:pt x="30049" y="285510"/>
                  <a:pt x="18975" y="295955"/>
                </a:cubicBezTo>
                <a:cubicBezTo>
                  <a:pt x="13248" y="301367"/>
                  <a:pt x="8742" y="307771"/>
                  <a:pt x="5534" y="315014"/>
                </a:cubicBezTo>
                <a:cubicBezTo>
                  <a:pt x="2174" y="322562"/>
                  <a:pt x="494" y="330567"/>
                  <a:pt x="494" y="338877"/>
                </a:cubicBezTo>
                <a:lnTo>
                  <a:pt x="494" y="477021"/>
                </a:lnTo>
                <a:cubicBezTo>
                  <a:pt x="494" y="509574"/>
                  <a:pt x="27070" y="536105"/>
                  <a:pt x="59680" y="536105"/>
                </a:cubicBezTo>
                <a:lnTo>
                  <a:pt x="358818" y="536105"/>
                </a:lnTo>
                <a:lnTo>
                  <a:pt x="358818" y="545940"/>
                </a:lnTo>
                <a:cubicBezTo>
                  <a:pt x="358818" y="554403"/>
                  <a:pt x="360575" y="562636"/>
                  <a:pt x="363935" y="570260"/>
                </a:cubicBezTo>
                <a:cubicBezTo>
                  <a:pt x="367143" y="577579"/>
                  <a:pt x="371801" y="584059"/>
                  <a:pt x="377605" y="589625"/>
                </a:cubicBezTo>
                <a:cubicBezTo>
                  <a:pt x="388908" y="600222"/>
                  <a:pt x="403571" y="606016"/>
                  <a:pt x="419074" y="606016"/>
                </a:cubicBezTo>
                <a:cubicBezTo>
                  <a:pt x="432820" y="606016"/>
                  <a:pt x="446338" y="601213"/>
                  <a:pt x="457106" y="592446"/>
                </a:cubicBezTo>
                <a:lnTo>
                  <a:pt x="571965" y="498444"/>
                </a:lnTo>
                <a:cubicBezTo>
                  <a:pt x="572958" y="497681"/>
                  <a:pt x="574409" y="496385"/>
                  <a:pt x="576089" y="494784"/>
                </a:cubicBezTo>
                <a:cubicBezTo>
                  <a:pt x="598389" y="472523"/>
                  <a:pt x="598465" y="436233"/>
                  <a:pt x="576165" y="413895"/>
                </a:cubicBezTo>
                <a:cubicBezTo>
                  <a:pt x="574409" y="412142"/>
                  <a:pt x="572805" y="410770"/>
                  <a:pt x="571736" y="409931"/>
                </a:cubicBezTo>
                <a:lnTo>
                  <a:pt x="455273" y="315777"/>
                </a:lnTo>
                <a:cubicBezTo>
                  <a:pt x="444734" y="307238"/>
                  <a:pt x="431522" y="302587"/>
                  <a:pt x="418081" y="302587"/>
                </a:cubicBezTo>
                <a:cubicBezTo>
                  <a:pt x="402883" y="302587"/>
                  <a:pt x="388373" y="308305"/>
                  <a:pt x="377300" y="318750"/>
                </a:cubicBezTo>
                <a:cubicBezTo>
                  <a:pt x="371572" y="324163"/>
                  <a:pt x="367066" y="330567"/>
                  <a:pt x="363859" y="337733"/>
                </a:cubicBezTo>
                <a:cubicBezTo>
                  <a:pt x="360499" y="345281"/>
                  <a:pt x="358818" y="353362"/>
                  <a:pt x="358818" y="361672"/>
                </a:cubicBezTo>
                <a:lnTo>
                  <a:pt x="358818" y="372422"/>
                </a:lnTo>
                <a:lnTo>
                  <a:pt x="164306" y="372422"/>
                </a:lnTo>
                <a:cubicBezTo>
                  <a:pt x="163771" y="364569"/>
                  <a:pt x="161709" y="356717"/>
                  <a:pt x="158273" y="349550"/>
                </a:cubicBezTo>
                <a:cubicBezTo>
                  <a:pt x="154225" y="341164"/>
                  <a:pt x="148192" y="333693"/>
                  <a:pt x="140937" y="327898"/>
                </a:cubicBezTo>
                <a:lnTo>
                  <a:pt x="96566" y="292676"/>
                </a:lnTo>
                <a:cubicBezTo>
                  <a:pt x="86104" y="284366"/>
                  <a:pt x="73045" y="279792"/>
                  <a:pt x="59757" y="279792"/>
                </a:cubicBezTo>
                <a:close/>
                <a:moveTo>
                  <a:pt x="59789" y="279227"/>
                </a:moveTo>
                <a:cubicBezTo>
                  <a:pt x="73152" y="279227"/>
                  <a:pt x="86362" y="283878"/>
                  <a:pt x="96899" y="292266"/>
                </a:cubicBezTo>
                <a:lnTo>
                  <a:pt x="141264" y="327495"/>
                </a:lnTo>
                <a:cubicBezTo>
                  <a:pt x="148594" y="333290"/>
                  <a:pt x="154627" y="340839"/>
                  <a:pt x="158750" y="349303"/>
                </a:cubicBezTo>
                <a:cubicBezTo>
                  <a:pt x="162110" y="356319"/>
                  <a:pt x="164172" y="364096"/>
                  <a:pt x="164782" y="371950"/>
                </a:cubicBezTo>
                <a:lnTo>
                  <a:pt x="358276" y="371950"/>
                </a:lnTo>
                <a:lnTo>
                  <a:pt x="358276" y="361656"/>
                </a:lnTo>
                <a:cubicBezTo>
                  <a:pt x="358276" y="353268"/>
                  <a:pt x="360032" y="345186"/>
                  <a:pt x="363392" y="337560"/>
                </a:cubicBezTo>
                <a:cubicBezTo>
                  <a:pt x="366599" y="330316"/>
                  <a:pt x="371180" y="323835"/>
                  <a:pt x="376984" y="318345"/>
                </a:cubicBezTo>
                <a:cubicBezTo>
                  <a:pt x="388132" y="307822"/>
                  <a:pt x="402717" y="302027"/>
                  <a:pt x="418065" y="302027"/>
                </a:cubicBezTo>
                <a:cubicBezTo>
                  <a:pt x="431657" y="302027"/>
                  <a:pt x="444943" y="306754"/>
                  <a:pt x="455557" y="315371"/>
                </a:cubicBezTo>
                <a:lnTo>
                  <a:pt x="572004" y="409543"/>
                </a:lnTo>
                <a:cubicBezTo>
                  <a:pt x="573073" y="410382"/>
                  <a:pt x="574677" y="411754"/>
                  <a:pt x="576510" y="413584"/>
                </a:cubicBezTo>
                <a:cubicBezTo>
                  <a:pt x="598959" y="436079"/>
                  <a:pt x="598959" y="472680"/>
                  <a:pt x="576357" y="495099"/>
                </a:cubicBezTo>
                <a:cubicBezTo>
                  <a:pt x="574753" y="496776"/>
                  <a:pt x="573226" y="498072"/>
                  <a:pt x="572233" y="498835"/>
                </a:cubicBezTo>
                <a:lnTo>
                  <a:pt x="457390" y="592855"/>
                </a:lnTo>
                <a:cubicBezTo>
                  <a:pt x="446547" y="601700"/>
                  <a:pt x="432955" y="606580"/>
                  <a:pt x="419058" y="606580"/>
                </a:cubicBezTo>
                <a:cubicBezTo>
                  <a:pt x="403480" y="606580"/>
                  <a:pt x="388590" y="600709"/>
                  <a:pt x="377289" y="589957"/>
                </a:cubicBezTo>
                <a:cubicBezTo>
                  <a:pt x="371333" y="584467"/>
                  <a:pt x="366752" y="577909"/>
                  <a:pt x="363468" y="570512"/>
                </a:cubicBezTo>
                <a:cubicBezTo>
                  <a:pt x="360032" y="562811"/>
                  <a:pt x="358276" y="554499"/>
                  <a:pt x="358276" y="545959"/>
                </a:cubicBezTo>
                <a:lnTo>
                  <a:pt x="358276" y="536656"/>
                </a:lnTo>
                <a:lnTo>
                  <a:pt x="59713" y="536656"/>
                </a:lnTo>
                <a:cubicBezTo>
                  <a:pt x="26802" y="536656"/>
                  <a:pt x="0" y="509892"/>
                  <a:pt x="0" y="477027"/>
                </a:cubicBezTo>
                <a:lnTo>
                  <a:pt x="0" y="338857"/>
                </a:lnTo>
                <a:cubicBezTo>
                  <a:pt x="0" y="330469"/>
                  <a:pt x="1756" y="322386"/>
                  <a:pt x="5116" y="314761"/>
                </a:cubicBezTo>
                <a:cubicBezTo>
                  <a:pt x="8323" y="307517"/>
                  <a:pt x="12905" y="301035"/>
                  <a:pt x="18632" y="295621"/>
                </a:cubicBezTo>
                <a:cubicBezTo>
                  <a:pt x="29856" y="285022"/>
                  <a:pt x="44441" y="279227"/>
                  <a:pt x="59789" y="279227"/>
                </a:cubicBezTo>
                <a:close/>
                <a:moveTo>
                  <a:pt x="174327" y="44608"/>
                </a:moveTo>
                <a:cubicBezTo>
                  <a:pt x="170661" y="44608"/>
                  <a:pt x="167225" y="45828"/>
                  <a:pt x="164247" y="48192"/>
                </a:cubicBezTo>
                <a:lnTo>
                  <a:pt x="49403" y="142211"/>
                </a:lnTo>
                <a:cubicBezTo>
                  <a:pt x="49098" y="142440"/>
                  <a:pt x="48793" y="142745"/>
                  <a:pt x="48487" y="142974"/>
                </a:cubicBezTo>
                <a:cubicBezTo>
                  <a:pt x="43371" y="148083"/>
                  <a:pt x="43371" y="156394"/>
                  <a:pt x="48487" y="161580"/>
                </a:cubicBezTo>
                <a:cubicBezTo>
                  <a:pt x="48793" y="161885"/>
                  <a:pt x="49098" y="162113"/>
                  <a:pt x="49480" y="162418"/>
                </a:cubicBezTo>
                <a:lnTo>
                  <a:pt x="165851" y="256590"/>
                </a:lnTo>
                <a:cubicBezTo>
                  <a:pt x="168600" y="258802"/>
                  <a:pt x="171883" y="259946"/>
                  <a:pt x="175319" y="259946"/>
                </a:cubicBezTo>
                <a:cubicBezTo>
                  <a:pt x="182573" y="259946"/>
                  <a:pt x="190438" y="254227"/>
                  <a:pt x="190438" y="244924"/>
                </a:cubicBezTo>
                <a:lnTo>
                  <a:pt x="190438" y="206111"/>
                </a:lnTo>
                <a:cubicBezTo>
                  <a:pt x="190438" y="197266"/>
                  <a:pt x="197616" y="190098"/>
                  <a:pt x="206550" y="190098"/>
                </a:cubicBezTo>
                <a:lnTo>
                  <a:pt x="456931" y="190098"/>
                </a:lnTo>
                <a:cubicBezTo>
                  <a:pt x="465788" y="190098"/>
                  <a:pt x="473042" y="197266"/>
                  <a:pt x="473042" y="206111"/>
                </a:cubicBezTo>
                <a:lnTo>
                  <a:pt x="473042" y="229978"/>
                </a:lnTo>
                <a:cubicBezTo>
                  <a:pt x="473042" y="235545"/>
                  <a:pt x="475562" y="240730"/>
                  <a:pt x="479915" y="244238"/>
                </a:cubicBezTo>
                <a:lnTo>
                  <a:pt x="524279" y="279466"/>
                </a:lnTo>
                <a:cubicBezTo>
                  <a:pt x="526952" y="281601"/>
                  <a:pt x="530235" y="282745"/>
                  <a:pt x="533595" y="282745"/>
                </a:cubicBezTo>
                <a:cubicBezTo>
                  <a:pt x="540849" y="282745"/>
                  <a:pt x="548714" y="277026"/>
                  <a:pt x="548714" y="267723"/>
                </a:cubicBezTo>
                <a:lnTo>
                  <a:pt x="548714" y="129553"/>
                </a:lnTo>
                <a:cubicBezTo>
                  <a:pt x="548714" y="121242"/>
                  <a:pt x="541995" y="114532"/>
                  <a:pt x="533671" y="114532"/>
                </a:cubicBezTo>
                <a:lnTo>
                  <a:pt x="206550" y="114532"/>
                </a:lnTo>
                <a:cubicBezTo>
                  <a:pt x="197616" y="114532"/>
                  <a:pt x="190438" y="107288"/>
                  <a:pt x="190438" y="98442"/>
                </a:cubicBezTo>
                <a:lnTo>
                  <a:pt x="190438" y="60621"/>
                </a:lnTo>
                <a:cubicBezTo>
                  <a:pt x="190438" y="50708"/>
                  <a:pt x="182115" y="44608"/>
                  <a:pt x="174327" y="44608"/>
                </a:cubicBezTo>
                <a:close/>
                <a:moveTo>
                  <a:pt x="174289" y="44097"/>
                </a:moveTo>
                <a:cubicBezTo>
                  <a:pt x="182842" y="44097"/>
                  <a:pt x="190936" y="50806"/>
                  <a:pt x="190936" y="60641"/>
                </a:cubicBezTo>
                <a:lnTo>
                  <a:pt x="190936" y="98455"/>
                </a:lnTo>
                <a:cubicBezTo>
                  <a:pt x="190936" y="107070"/>
                  <a:pt x="197885" y="114008"/>
                  <a:pt x="206513" y="114008"/>
                </a:cubicBezTo>
                <a:lnTo>
                  <a:pt x="533641" y="114008"/>
                </a:lnTo>
                <a:cubicBezTo>
                  <a:pt x="542193" y="114008"/>
                  <a:pt x="549218" y="120945"/>
                  <a:pt x="549218" y="129560"/>
                </a:cubicBezTo>
                <a:lnTo>
                  <a:pt x="549218" y="267704"/>
                </a:lnTo>
                <a:cubicBezTo>
                  <a:pt x="549218" y="276929"/>
                  <a:pt x="541582" y="283257"/>
                  <a:pt x="533564" y="283257"/>
                </a:cubicBezTo>
                <a:cubicBezTo>
                  <a:pt x="530281" y="283257"/>
                  <a:pt x="526845" y="282190"/>
                  <a:pt x="523943" y="279826"/>
                </a:cubicBezTo>
                <a:lnTo>
                  <a:pt x="479578" y="244604"/>
                </a:lnTo>
                <a:cubicBezTo>
                  <a:pt x="475072" y="241021"/>
                  <a:pt x="472476" y="235684"/>
                  <a:pt x="472476" y="229966"/>
                </a:cubicBezTo>
                <a:lnTo>
                  <a:pt x="472476" y="206104"/>
                </a:lnTo>
                <a:cubicBezTo>
                  <a:pt x="472476" y="197565"/>
                  <a:pt x="465527" y="190551"/>
                  <a:pt x="456899" y="190551"/>
                </a:cubicBezTo>
                <a:lnTo>
                  <a:pt x="206513" y="190551"/>
                </a:lnTo>
                <a:cubicBezTo>
                  <a:pt x="197885" y="190551"/>
                  <a:pt x="190936" y="197565"/>
                  <a:pt x="190936" y="206104"/>
                </a:cubicBezTo>
                <a:lnTo>
                  <a:pt x="190936" y="244909"/>
                </a:lnTo>
                <a:cubicBezTo>
                  <a:pt x="190936" y="254134"/>
                  <a:pt x="183300" y="260462"/>
                  <a:pt x="175282" y="260462"/>
                </a:cubicBezTo>
                <a:cubicBezTo>
                  <a:pt x="171922" y="260462"/>
                  <a:pt x="168486" y="259394"/>
                  <a:pt x="165508" y="256955"/>
                </a:cubicBezTo>
                <a:lnTo>
                  <a:pt x="49058" y="162800"/>
                </a:lnTo>
                <a:cubicBezTo>
                  <a:pt x="48753" y="162495"/>
                  <a:pt x="48371" y="162190"/>
                  <a:pt x="48066" y="161885"/>
                </a:cubicBezTo>
                <a:cubicBezTo>
                  <a:pt x="42797" y="156625"/>
                  <a:pt x="42797" y="147934"/>
                  <a:pt x="48142" y="142673"/>
                </a:cubicBezTo>
                <a:cubicBezTo>
                  <a:pt x="48448" y="142368"/>
                  <a:pt x="48753" y="142063"/>
                  <a:pt x="49058" y="141835"/>
                </a:cubicBezTo>
                <a:lnTo>
                  <a:pt x="163904" y="47833"/>
                </a:lnTo>
                <a:cubicBezTo>
                  <a:pt x="167111" y="45241"/>
                  <a:pt x="170777" y="44097"/>
                  <a:pt x="174289" y="44097"/>
                </a:cubicBezTo>
                <a:close/>
                <a:moveTo>
                  <a:pt x="174327" y="43540"/>
                </a:moveTo>
                <a:cubicBezTo>
                  <a:pt x="170432" y="43540"/>
                  <a:pt x="166767" y="44913"/>
                  <a:pt x="163636" y="47429"/>
                </a:cubicBezTo>
                <a:lnTo>
                  <a:pt x="48793" y="141449"/>
                </a:lnTo>
                <a:cubicBezTo>
                  <a:pt x="48411" y="141678"/>
                  <a:pt x="48105" y="141983"/>
                  <a:pt x="47800" y="142288"/>
                </a:cubicBezTo>
                <a:cubicBezTo>
                  <a:pt x="42302" y="147778"/>
                  <a:pt x="42226" y="156776"/>
                  <a:pt x="47800" y="162266"/>
                </a:cubicBezTo>
                <a:cubicBezTo>
                  <a:pt x="48105" y="162647"/>
                  <a:pt x="48487" y="162876"/>
                  <a:pt x="48793" y="163181"/>
                </a:cubicBezTo>
                <a:lnTo>
                  <a:pt x="165240" y="257353"/>
                </a:lnTo>
                <a:cubicBezTo>
                  <a:pt x="168141" y="259717"/>
                  <a:pt x="171654" y="261013"/>
                  <a:pt x="175319" y="261013"/>
                </a:cubicBezTo>
                <a:cubicBezTo>
                  <a:pt x="183031" y="261013"/>
                  <a:pt x="191431" y="254837"/>
                  <a:pt x="191431" y="244924"/>
                </a:cubicBezTo>
                <a:lnTo>
                  <a:pt x="191431" y="206111"/>
                </a:lnTo>
                <a:cubicBezTo>
                  <a:pt x="191431" y="197876"/>
                  <a:pt x="198227" y="191089"/>
                  <a:pt x="206550" y="191089"/>
                </a:cubicBezTo>
                <a:lnTo>
                  <a:pt x="456931" y="191089"/>
                </a:lnTo>
                <a:cubicBezTo>
                  <a:pt x="465254" y="191089"/>
                  <a:pt x="472050" y="197876"/>
                  <a:pt x="472050" y="206111"/>
                </a:cubicBezTo>
                <a:lnTo>
                  <a:pt x="472050" y="229978"/>
                </a:lnTo>
                <a:cubicBezTo>
                  <a:pt x="472050" y="235850"/>
                  <a:pt x="474646" y="241340"/>
                  <a:pt x="479304" y="245000"/>
                </a:cubicBezTo>
                <a:lnTo>
                  <a:pt x="523668" y="280229"/>
                </a:lnTo>
                <a:cubicBezTo>
                  <a:pt x="526570" y="282593"/>
                  <a:pt x="530006" y="283813"/>
                  <a:pt x="533595" y="283813"/>
                </a:cubicBezTo>
                <a:cubicBezTo>
                  <a:pt x="541384" y="283813"/>
                  <a:pt x="549707" y="277636"/>
                  <a:pt x="549707" y="267723"/>
                </a:cubicBezTo>
                <a:lnTo>
                  <a:pt x="549707" y="129553"/>
                </a:lnTo>
                <a:cubicBezTo>
                  <a:pt x="549707" y="120708"/>
                  <a:pt x="542529" y="113464"/>
                  <a:pt x="533671" y="113464"/>
                </a:cubicBezTo>
                <a:lnTo>
                  <a:pt x="206550" y="113464"/>
                </a:lnTo>
                <a:cubicBezTo>
                  <a:pt x="198227" y="113464"/>
                  <a:pt x="191431" y="106754"/>
                  <a:pt x="191431" y="98442"/>
                </a:cubicBezTo>
                <a:lnTo>
                  <a:pt x="191431" y="60621"/>
                </a:lnTo>
                <a:cubicBezTo>
                  <a:pt x="191431" y="50098"/>
                  <a:pt x="182573" y="43540"/>
                  <a:pt x="174327" y="43540"/>
                </a:cubicBezTo>
                <a:close/>
                <a:moveTo>
                  <a:pt x="174327" y="991"/>
                </a:moveTo>
                <a:cubicBezTo>
                  <a:pt x="189675" y="991"/>
                  <a:pt x="204259" y="6786"/>
                  <a:pt x="215408" y="17309"/>
                </a:cubicBezTo>
                <a:cubicBezTo>
                  <a:pt x="221211" y="22800"/>
                  <a:pt x="225792" y="29205"/>
                  <a:pt x="228999" y="36449"/>
                </a:cubicBezTo>
                <a:cubicBezTo>
                  <a:pt x="232359" y="44074"/>
                  <a:pt x="234039" y="52157"/>
                  <a:pt x="234039" y="60621"/>
                </a:cubicBezTo>
                <a:lnTo>
                  <a:pt x="234039" y="70915"/>
                </a:lnTo>
                <a:lnTo>
                  <a:pt x="533671" y="70915"/>
                </a:lnTo>
                <a:cubicBezTo>
                  <a:pt x="565971" y="70915"/>
                  <a:pt x="592315" y="97222"/>
                  <a:pt x="592315" y="129553"/>
                </a:cubicBezTo>
                <a:lnTo>
                  <a:pt x="592315" y="267723"/>
                </a:lnTo>
                <a:cubicBezTo>
                  <a:pt x="592315" y="275959"/>
                  <a:pt x="590635" y="283965"/>
                  <a:pt x="587352" y="291438"/>
                </a:cubicBezTo>
                <a:cubicBezTo>
                  <a:pt x="584221" y="298529"/>
                  <a:pt x="579716" y="304858"/>
                  <a:pt x="573989" y="310272"/>
                </a:cubicBezTo>
                <a:cubicBezTo>
                  <a:pt x="562993" y="320643"/>
                  <a:pt x="548638" y="326285"/>
                  <a:pt x="533595" y="326285"/>
                </a:cubicBezTo>
                <a:cubicBezTo>
                  <a:pt x="520461" y="326285"/>
                  <a:pt x="507480" y="321787"/>
                  <a:pt x="497095" y="313551"/>
                </a:cubicBezTo>
                <a:lnTo>
                  <a:pt x="452731" y="278323"/>
                </a:lnTo>
                <a:cubicBezTo>
                  <a:pt x="445477" y="272527"/>
                  <a:pt x="439597" y="265131"/>
                  <a:pt x="435550" y="256819"/>
                </a:cubicBezTo>
                <a:cubicBezTo>
                  <a:pt x="432190" y="249804"/>
                  <a:pt x="430129" y="241950"/>
                  <a:pt x="429594" y="234096"/>
                </a:cubicBezTo>
                <a:lnTo>
                  <a:pt x="429518" y="233638"/>
                </a:lnTo>
                <a:lnTo>
                  <a:pt x="234039" y="233638"/>
                </a:lnTo>
                <a:lnTo>
                  <a:pt x="234039" y="244924"/>
                </a:lnTo>
                <a:cubicBezTo>
                  <a:pt x="234039" y="253159"/>
                  <a:pt x="232359" y="261166"/>
                  <a:pt x="229076" y="268638"/>
                </a:cubicBezTo>
                <a:cubicBezTo>
                  <a:pt x="225945" y="275730"/>
                  <a:pt x="221440" y="282059"/>
                  <a:pt x="215713" y="287473"/>
                </a:cubicBezTo>
                <a:cubicBezTo>
                  <a:pt x="204717" y="297843"/>
                  <a:pt x="190362" y="303562"/>
                  <a:pt x="175319" y="303562"/>
                </a:cubicBezTo>
                <a:cubicBezTo>
                  <a:pt x="161956" y="303562"/>
                  <a:pt x="148899" y="298911"/>
                  <a:pt x="138438" y="290447"/>
                </a:cubicBezTo>
                <a:lnTo>
                  <a:pt x="21991" y="196275"/>
                </a:lnTo>
                <a:cubicBezTo>
                  <a:pt x="20922" y="195436"/>
                  <a:pt x="19394" y="194063"/>
                  <a:pt x="17562" y="192309"/>
                </a:cubicBezTo>
                <a:cubicBezTo>
                  <a:pt x="-4506" y="170196"/>
                  <a:pt x="-4430" y="134205"/>
                  <a:pt x="17714" y="112168"/>
                </a:cubicBezTo>
                <a:cubicBezTo>
                  <a:pt x="19394" y="110490"/>
                  <a:pt x="20845" y="109270"/>
                  <a:pt x="21762" y="108508"/>
                </a:cubicBezTo>
                <a:lnTo>
                  <a:pt x="136605" y="14564"/>
                </a:lnTo>
                <a:cubicBezTo>
                  <a:pt x="147296" y="5795"/>
                  <a:pt x="160658" y="991"/>
                  <a:pt x="174327" y="991"/>
                </a:cubicBezTo>
                <a:close/>
                <a:moveTo>
                  <a:pt x="174289" y="565"/>
                </a:moveTo>
                <a:cubicBezTo>
                  <a:pt x="160544" y="565"/>
                  <a:pt x="147029" y="5368"/>
                  <a:pt x="136262" y="14135"/>
                </a:cubicBezTo>
                <a:lnTo>
                  <a:pt x="21416" y="108137"/>
                </a:lnTo>
                <a:cubicBezTo>
                  <a:pt x="20423" y="108900"/>
                  <a:pt x="18973" y="110120"/>
                  <a:pt x="17293" y="111797"/>
                </a:cubicBezTo>
                <a:cubicBezTo>
                  <a:pt x="-5005" y="134058"/>
                  <a:pt x="-5081" y="170348"/>
                  <a:pt x="17216" y="192686"/>
                </a:cubicBezTo>
                <a:cubicBezTo>
                  <a:pt x="18973" y="194439"/>
                  <a:pt x="20576" y="195811"/>
                  <a:pt x="21645" y="196650"/>
                </a:cubicBezTo>
                <a:lnTo>
                  <a:pt x="138095" y="290805"/>
                </a:lnTo>
                <a:cubicBezTo>
                  <a:pt x="148632" y="299343"/>
                  <a:pt x="161843" y="303994"/>
                  <a:pt x="175282" y="303994"/>
                </a:cubicBezTo>
                <a:cubicBezTo>
                  <a:pt x="190478" y="303994"/>
                  <a:pt x="204986" y="298276"/>
                  <a:pt x="216058" y="287831"/>
                </a:cubicBezTo>
                <a:cubicBezTo>
                  <a:pt x="221785" y="282418"/>
                  <a:pt x="226291" y="276014"/>
                  <a:pt x="229498" y="268848"/>
                </a:cubicBezTo>
                <a:cubicBezTo>
                  <a:pt x="232858" y="261300"/>
                  <a:pt x="234538" y="253219"/>
                  <a:pt x="234538" y="244909"/>
                </a:cubicBezTo>
                <a:lnTo>
                  <a:pt x="234538" y="234159"/>
                </a:lnTo>
                <a:lnTo>
                  <a:pt x="429027" y="234159"/>
                </a:lnTo>
                <a:cubicBezTo>
                  <a:pt x="429562" y="242012"/>
                  <a:pt x="431623" y="249864"/>
                  <a:pt x="435060" y="257031"/>
                </a:cubicBezTo>
                <a:cubicBezTo>
                  <a:pt x="439107" y="265417"/>
                  <a:pt x="445139" y="272888"/>
                  <a:pt x="452393" y="278683"/>
                </a:cubicBezTo>
                <a:lnTo>
                  <a:pt x="496759" y="313905"/>
                </a:lnTo>
                <a:cubicBezTo>
                  <a:pt x="507220" y="322215"/>
                  <a:pt x="520278" y="326789"/>
                  <a:pt x="533564" y="326789"/>
                </a:cubicBezTo>
                <a:cubicBezTo>
                  <a:pt x="548760" y="326789"/>
                  <a:pt x="563269" y="321071"/>
                  <a:pt x="574341" y="310550"/>
                </a:cubicBezTo>
                <a:cubicBezTo>
                  <a:pt x="580068" y="305137"/>
                  <a:pt x="584573" y="298810"/>
                  <a:pt x="587780" y="291567"/>
                </a:cubicBezTo>
                <a:cubicBezTo>
                  <a:pt x="591140" y="284019"/>
                  <a:pt x="592820" y="276014"/>
                  <a:pt x="592820" y="267704"/>
                </a:cubicBezTo>
                <a:lnTo>
                  <a:pt x="592820" y="129560"/>
                </a:lnTo>
                <a:cubicBezTo>
                  <a:pt x="592820" y="97007"/>
                  <a:pt x="566247" y="70476"/>
                  <a:pt x="533641" y="70476"/>
                </a:cubicBezTo>
                <a:lnTo>
                  <a:pt x="234538" y="70476"/>
                </a:lnTo>
                <a:lnTo>
                  <a:pt x="234538" y="60641"/>
                </a:lnTo>
                <a:cubicBezTo>
                  <a:pt x="234538" y="52102"/>
                  <a:pt x="232781" y="43945"/>
                  <a:pt x="229421" y="36321"/>
                </a:cubicBezTo>
                <a:cubicBezTo>
                  <a:pt x="226138" y="29002"/>
                  <a:pt x="221556" y="22522"/>
                  <a:pt x="215753" y="16956"/>
                </a:cubicBezTo>
                <a:cubicBezTo>
                  <a:pt x="204452" y="6359"/>
                  <a:pt x="189790" y="565"/>
                  <a:pt x="174289" y="565"/>
                </a:cubicBezTo>
                <a:close/>
                <a:moveTo>
                  <a:pt x="174327" y="0"/>
                </a:moveTo>
                <a:cubicBezTo>
                  <a:pt x="189904" y="0"/>
                  <a:pt x="204794" y="5871"/>
                  <a:pt x="216095" y="16623"/>
                </a:cubicBezTo>
                <a:cubicBezTo>
                  <a:pt x="221974" y="22113"/>
                  <a:pt x="226632" y="28671"/>
                  <a:pt x="229916" y="36068"/>
                </a:cubicBezTo>
                <a:cubicBezTo>
                  <a:pt x="233352" y="43769"/>
                  <a:pt x="235108" y="52081"/>
                  <a:pt x="235108" y="60621"/>
                </a:cubicBezTo>
                <a:lnTo>
                  <a:pt x="235108" y="69924"/>
                </a:lnTo>
                <a:lnTo>
                  <a:pt x="533671" y="69924"/>
                </a:lnTo>
                <a:cubicBezTo>
                  <a:pt x="566582" y="69924"/>
                  <a:pt x="593384" y="96688"/>
                  <a:pt x="593384" y="129553"/>
                </a:cubicBezTo>
                <a:lnTo>
                  <a:pt x="593384" y="267723"/>
                </a:lnTo>
                <a:cubicBezTo>
                  <a:pt x="593384" y="276111"/>
                  <a:pt x="591628" y="284194"/>
                  <a:pt x="588268" y="291819"/>
                </a:cubicBezTo>
                <a:cubicBezTo>
                  <a:pt x="585061" y="299063"/>
                  <a:pt x="580479" y="305545"/>
                  <a:pt x="574752" y="310959"/>
                </a:cubicBezTo>
                <a:cubicBezTo>
                  <a:pt x="563528" y="321558"/>
                  <a:pt x="548943" y="327353"/>
                  <a:pt x="533595" y="327353"/>
                </a:cubicBezTo>
                <a:cubicBezTo>
                  <a:pt x="520232" y="327353"/>
                  <a:pt x="507022" y="322702"/>
                  <a:pt x="496485" y="314314"/>
                </a:cubicBezTo>
                <a:lnTo>
                  <a:pt x="452120" y="279085"/>
                </a:lnTo>
                <a:cubicBezTo>
                  <a:pt x="444790" y="273290"/>
                  <a:pt x="438757" y="265665"/>
                  <a:pt x="434634" y="257277"/>
                </a:cubicBezTo>
                <a:cubicBezTo>
                  <a:pt x="431274" y="250261"/>
                  <a:pt x="429136" y="242407"/>
                  <a:pt x="428602" y="234630"/>
                </a:cubicBezTo>
                <a:lnTo>
                  <a:pt x="235108" y="234630"/>
                </a:lnTo>
                <a:lnTo>
                  <a:pt x="235108" y="244924"/>
                </a:lnTo>
                <a:cubicBezTo>
                  <a:pt x="235108" y="253312"/>
                  <a:pt x="233352" y="261394"/>
                  <a:pt x="229992" y="269020"/>
                </a:cubicBezTo>
                <a:cubicBezTo>
                  <a:pt x="226785" y="276264"/>
                  <a:pt x="222204" y="282745"/>
                  <a:pt x="216400" y="288235"/>
                </a:cubicBezTo>
                <a:cubicBezTo>
                  <a:pt x="205252" y="298758"/>
                  <a:pt x="190667" y="304553"/>
                  <a:pt x="175319" y="304553"/>
                </a:cubicBezTo>
                <a:cubicBezTo>
                  <a:pt x="161727" y="304553"/>
                  <a:pt x="148441" y="299826"/>
                  <a:pt x="137827" y="291209"/>
                </a:cubicBezTo>
                <a:lnTo>
                  <a:pt x="21380" y="197037"/>
                </a:lnTo>
                <a:cubicBezTo>
                  <a:pt x="20311" y="196198"/>
                  <a:pt x="18707" y="194826"/>
                  <a:pt x="16875" y="192996"/>
                </a:cubicBezTo>
                <a:cubicBezTo>
                  <a:pt x="-5575" y="170501"/>
                  <a:pt x="-5575" y="133900"/>
                  <a:pt x="17027" y="111405"/>
                </a:cubicBezTo>
                <a:cubicBezTo>
                  <a:pt x="18707" y="109804"/>
                  <a:pt x="20158" y="108508"/>
                  <a:pt x="21151" y="107745"/>
                </a:cubicBezTo>
                <a:lnTo>
                  <a:pt x="135994" y="13725"/>
                </a:lnTo>
                <a:cubicBezTo>
                  <a:pt x="146837" y="4880"/>
                  <a:pt x="160429" y="0"/>
                  <a:pt x="174327" y="0"/>
                </a:cubicBezTo>
                <a:close/>
              </a:path>
            </a:pathLst>
          </a:custGeom>
          <a:gradFill>
            <a:gsLst>
              <a:gs pos="0">
                <a:srgbClr val="24D17E"/>
              </a:gs>
              <a:gs pos="100000">
                <a:srgbClr val="07693F"/>
              </a:gs>
            </a:gsLst>
            <a:lin ang="27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/>
          </a:p>
        </p:txBody>
      </p:sp>
      <p:sp>
        <p:nvSpPr>
          <p:cNvPr id="16" name="îŝḷîḓé-Oval 18">
            <a:extLst>
              <a:ext uri="{FF2B5EF4-FFF2-40B4-BE49-F238E27FC236}">
                <a16:creationId xmlns:a16="http://schemas.microsoft.com/office/drawing/2014/main" id="{C060D7E1-8D69-CCD0-D8AA-CBA12410444F}"/>
              </a:ext>
            </a:extLst>
          </p:cNvPr>
          <p:cNvSpPr/>
          <p:nvPr/>
        </p:nvSpPr>
        <p:spPr>
          <a:xfrm>
            <a:off x="4809600" y="4138218"/>
            <a:ext cx="225240" cy="231664"/>
          </a:xfrm>
          <a:custGeom>
            <a:avLst/>
            <a:gdLst>
              <a:gd name="T0" fmla="*/ 6023 w 6383"/>
              <a:gd name="T1" fmla="*/ 2985 h 6575"/>
              <a:gd name="T2" fmla="*/ 5921 w 6383"/>
              <a:gd name="T3" fmla="*/ 1957 h 6575"/>
              <a:gd name="T4" fmla="*/ 5304 w 6383"/>
              <a:gd name="T5" fmla="*/ 1379 h 6575"/>
              <a:gd name="T6" fmla="*/ 4619 w 6383"/>
              <a:gd name="T7" fmla="*/ 608 h 6575"/>
              <a:gd name="T8" fmla="*/ 3777 w 6383"/>
              <a:gd name="T9" fmla="*/ 501 h 6575"/>
              <a:gd name="T10" fmla="*/ 2768 w 6383"/>
              <a:gd name="T11" fmla="*/ 280 h 6575"/>
              <a:gd name="T12" fmla="*/ 2028 w 6383"/>
              <a:gd name="T13" fmla="*/ 688 h 6575"/>
              <a:gd name="T14" fmla="*/ 1083 w 6383"/>
              <a:gd name="T15" fmla="*/ 1103 h 6575"/>
              <a:gd name="T16" fmla="*/ 723 w 6383"/>
              <a:gd name="T17" fmla="*/ 1868 h 6575"/>
              <a:gd name="T18" fmla="*/ 201 w 6383"/>
              <a:gd name="T19" fmla="*/ 2759 h 6575"/>
              <a:gd name="T20" fmla="*/ 360 w 6383"/>
              <a:gd name="T21" fmla="*/ 3591 h 6575"/>
              <a:gd name="T22" fmla="*/ 461 w 6383"/>
              <a:gd name="T23" fmla="*/ 4619 h 6575"/>
              <a:gd name="T24" fmla="*/ 1079 w 6383"/>
              <a:gd name="T25" fmla="*/ 5197 h 6575"/>
              <a:gd name="T26" fmla="*/ 1764 w 6383"/>
              <a:gd name="T27" fmla="*/ 5968 h 6575"/>
              <a:gd name="T28" fmla="*/ 2604 w 6383"/>
              <a:gd name="T29" fmla="*/ 6073 h 6575"/>
              <a:gd name="T30" fmla="*/ 3613 w 6383"/>
              <a:gd name="T31" fmla="*/ 6295 h 6575"/>
              <a:gd name="T32" fmla="*/ 4353 w 6383"/>
              <a:gd name="T33" fmla="*/ 5888 h 6575"/>
              <a:gd name="T34" fmla="*/ 5299 w 6383"/>
              <a:gd name="T35" fmla="*/ 5473 h 6575"/>
              <a:gd name="T36" fmla="*/ 5659 w 6383"/>
              <a:gd name="T37" fmla="*/ 4708 h 6575"/>
              <a:gd name="T38" fmla="*/ 6180 w 6383"/>
              <a:gd name="T39" fmla="*/ 3817 h 6575"/>
              <a:gd name="T40" fmla="*/ 3877 w 6383"/>
              <a:gd name="T41" fmla="*/ 4231 h 6575"/>
              <a:gd name="T42" fmla="*/ 3381 w 6383"/>
              <a:gd name="T43" fmla="*/ 4613 h 6575"/>
              <a:gd name="T44" fmla="*/ 3287 w 6383"/>
              <a:gd name="T45" fmla="*/ 4924 h 6575"/>
              <a:gd name="T46" fmla="*/ 2960 w 6383"/>
              <a:gd name="T47" fmla="*/ 4820 h 6575"/>
              <a:gd name="T48" fmla="*/ 2844 w 6383"/>
              <a:gd name="T49" fmla="*/ 4529 h 6575"/>
              <a:gd name="T50" fmla="*/ 2356 w 6383"/>
              <a:gd name="T51" fmla="*/ 4233 h 6575"/>
              <a:gd name="T52" fmla="*/ 2560 w 6383"/>
              <a:gd name="T53" fmla="*/ 3940 h 6575"/>
              <a:gd name="T54" fmla="*/ 3307 w 6383"/>
              <a:gd name="T55" fmla="*/ 4036 h 6575"/>
              <a:gd name="T56" fmla="*/ 3193 w 6383"/>
              <a:gd name="T57" fmla="*/ 3535 h 6575"/>
              <a:gd name="T58" fmla="*/ 2365 w 6383"/>
              <a:gd name="T59" fmla="*/ 2705 h 6575"/>
              <a:gd name="T60" fmla="*/ 2991 w 6383"/>
              <a:gd name="T61" fmla="*/ 1897 h 6575"/>
              <a:gd name="T62" fmla="*/ 3105 w 6383"/>
              <a:gd name="T63" fmla="*/ 1651 h 6575"/>
              <a:gd name="T64" fmla="*/ 3401 w 6383"/>
              <a:gd name="T65" fmla="*/ 1856 h 6575"/>
              <a:gd name="T66" fmla="*/ 3865 w 6383"/>
              <a:gd name="T67" fmla="*/ 2119 h 6575"/>
              <a:gd name="T68" fmla="*/ 3847 w 6383"/>
              <a:gd name="T69" fmla="*/ 2508 h 6575"/>
              <a:gd name="T70" fmla="*/ 3208 w 6383"/>
              <a:gd name="T71" fmla="*/ 2464 h 6575"/>
              <a:gd name="T72" fmla="*/ 3025 w 6383"/>
              <a:gd name="T73" fmla="*/ 2832 h 6575"/>
              <a:gd name="T74" fmla="*/ 3647 w 6383"/>
              <a:gd name="T75" fmla="*/ 3137 h 65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6383" h="6575">
                <a:moveTo>
                  <a:pt x="6023" y="3591"/>
                </a:moveTo>
                <a:cubicBezTo>
                  <a:pt x="5895" y="3409"/>
                  <a:pt x="5895" y="3167"/>
                  <a:pt x="6023" y="2985"/>
                </a:cubicBezTo>
                <a:lnTo>
                  <a:pt x="6181" y="2759"/>
                </a:lnTo>
                <a:cubicBezTo>
                  <a:pt x="6383" y="2472"/>
                  <a:pt x="6253" y="2072"/>
                  <a:pt x="5921" y="1957"/>
                </a:cubicBezTo>
                <a:lnTo>
                  <a:pt x="5660" y="1868"/>
                </a:lnTo>
                <a:cubicBezTo>
                  <a:pt x="5451" y="1796"/>
                  <a:pt x="5308" y="1600"/>
                  <a:pt x="5304" y="1379"/>
                </a:cubicBezTo>
                <a:lnTo>
                  <a:pt x="5300" y="1103"/>
                </a:lnTo>
                <a:cubicBezTo>
                  <a:pt x="5295" y="752"/>
                  <a:pt x="4953" y="505"/>
                  <a:pt x="4619" y="608"/>
                </a:cubicBezTo>
                <a:lnTo>
                  <a:pt x="4353" y="688"/>
                </a:lnTo>
                <a:cubicBezTo>
                  <a:pt x="4141" y="753"/>
                  <a:pt x="3911" y="679"/>
                  <a:pt x="3777" y="501"/>
                </a:cubicBezTo>
                <a:lnTo>
                  <a:pt x="3611" y="280"/>
                </a:lnTo>
                <a:cubicBezTo>
                  <a:pt x="3400" y="0"/>
                  <a:pt x="2979" y="0"/>
                  <a:pt x="2768" y="280"/>
                </a:cubicBezTo>
                <a:lnTo>
                  <a:pt x="2604" y="501"/>
                </a:lnTo>
                <a:cubicBezTo>
                  <a:pt x="2471" y="679"/>
                  <a:pt x="2240" y="753"/>
                  <a:pt x="2028" y="688"/>
                </a:cubicBezTo>
                <a:lnTo>
                  <a:pt x="1764" y="608"/>
                </a:lnTo>
                <a:cubicBezTo>
                  <a:pt x="1429" y="505"/>
                  <a:pt x="1088" y="752"/>
                  <a:pt x="1083" y="1103"/>
                </a:cubicBezTo>
                <a:lnTo>
                  <a:pt x="1079" y="1379"/>
                </a:lnTo>
                <a:cubicBezTo>
                  <a:pt x="1075" y="1600"/>
                  <a:pt x="933" y="1796"/>
                  <a:pt x="723" y="1868"/>
                </a:cubicBezTo>
                <a:lnTo>
                  <a:pt x="461" y="1957"/>
                </a:lnTo>
                <a:cubicBezTo>
                  <a:pt x="129" y="2071"/>
                  <a:pt x="0" y="2471"/>
                  <a:pt x="201" y="2759"/>
                </a:cubicBezTo>
                <a:lnTo>
                  <a:pt x="360" y="2985"/>
                </a:lnTo>
                <a:cubicBezTo>
                  <a:pt x="488" y="3167"/>
                  <a:pt x="488" y="3409"/>
                  <a:pt x="360" y="3591"/>
                </a:cubicBezTo>
                <a:lnTo>
                  <a:pt x="201" y="3817"/>
                </a:lnTo>
                <a:cubicBezTo>
                  <a:pt x="0" y="4104"/>
                  <a:pt x="129" y="4504"/>
                  <a:pt x="461" y="4619"/>
                </a:cubicBezTo>
                <a:lnTo>
                  <a:pt x="723" y="4708"/>
                </a:lnTo>
                <a:cubicBezTo>
                  <a:pt x="932" y="4780"/>
                  <a:pt x="1075" y="4976"/>
                  <a:pt x="1079" y="5197"/>
                </a:cubicBezTo>
                <a:lnTo>
                  <a:pt x="1083" y="5473"/>
                </a:lnTo>
                <a:cubicBezTo>
                  <a:pt x="1088" y="5824"/>
                  <a:pt x="1429" y="6071"/>
                  <a:pt x="1764" y="5968"/>
                </a:cubicBezTo>
                <a:lnTo>
                  <a:pt x="2028" y="5887"/>
                </a:lnTo>
                <a:cubicBezTo>
                  <a:pt x="2240" y="5821"/>
                  <a:pt x="2471" y="5896"/>
                  <a:pt x="2604" y="6073"/>
                </a:cubicBezTo>
                <a:lnTo>
                  <a:pt x="2771" y="6295"/>
                </a:lnTo>
                <a:cubicBezTo>
                  <a:pt x="2981" y="6575"/>
                  <a:pt x="3403" y="6575"/>
                  <a:pt x="3613" y="6295"/>
                </a:cubicBezTo>
                <a:lnTo>
                  <a:pt x="3777" y="6075"/>
                </a:lnTo>
                <a:cubicBezTo>
                  <a:pt x="3911" y="5897"/>
                  <a:pt x="4141" y="5823"/>
                  <a:pt x="4353" y="5888"/>
                </a:cubicBezTo>
                <a:lnTo>
                  <a:pt x="4617" y="5968"/>
                </a:lnTo>
                <a:cubicBezTo>
                  <a:pt x="4952" y="6071"/>
                  <a:pt x="5293" y="5824"/>
                  <a:pt x="5299" y="5473"/>
                </a:cubicBezTo>
                <a:lnTo>
                  <a:pt x="5303" y="5197"/>
                </a:lnTo>
                <a:cubicBezTo>
                  <a:pt x="5307" y="4976"/>
                  <a:pt x="5448" y="4780"/>
                  <a:pt x="5659" y="4708"/>
                </a:cubicBezTo>
                <a:lnTo>
                  <a:pt x="5920" y="4619"/>
                </a:lnTo>
                <a:cubicBezTo>
                  <a:pt x="6252" y="4505"/>
                  <a:pt x="6381" y="4105"/>
                  <a:pt x="6180" y="3817"/>
                </a:cubicBezTo>
                <a:lnTo>
                  <a:pt x="6023" y="3591"/>
                </a:lnTo>
                <a:close/>
                <a:moveTo>
                  <a:pt x="3877" y="4231"/>
                </a:moveTo>
                <a:cubicBezTo>
                  <a:pt x="3773" y="4357"/>
                  <a:pt x="3637" y="4443"/>
                  <a:pt x="3479" y="4487"/>
                </a:cubicBezTo>
                <a:cubicBezTo>
                  <a:pt x="3409" y="4505"/>
                  <a:pt x="3379" y="4541"/>
                  <a:pt x="3381" y="4613"/>
                </a:cubicBezTo>
                <a:cubicBezTo>
                  <a:pt x="3384" y="4684"/>
                  <a:pt x="3381" y="4755"/>
                  <a:pt x="3381" y="4825"/>
                </a:cubicBezTo>
                <a:cubicBezTo>
                  <a:pt x="3381" y="4888"/>
                  <a:pt x="3349" y="4923"/>
                  <a:pt x="3287" y="4924"/>
                </a:cubicBezTo>
                <a:cubicBezTo>
                  <a:pt x="3211" y="4925"/>
                  <a:pt x="3135" y="4925"/>
                  <a:pt x="3059" y="4924"/>
                </a:cubicBezTo>
                <a:cubicBezTo>
                  <a:pt x="2992" y="4923"/>
                  <a:pt x="2961" y="4885"/>
                  <a:pt x="2960" y="4820"/>
                </a:cubicBezTo>
                <a:cubicBezTo>
                  <a:pt x="2960" y="4768"/>
                  <a:pt x="2959" y="4717"/>
                  <a:pt x="2959" y="4665"/>
                </a:cubicBezTo>
                <a:cubicBezTo>
                  <a:pt x="2957" y="4552"/>
                  <a:pt x="2953" y="4547"/>
                  <a:pt x="2844" y="4529"/>
                </a:cubicBezTo>
                <a:cubicBezTo>
                  <a:pt x="2704" y="4507"/>
                  <a:pt x="2567" y="4475"/>
                  <a:pt x="2439" y="4413"/>
                </a:cubicBezTo>
                <a:cubicBezTo>
                  <a:pt x="2337" y="4364"/>
                  <a:pt x="2328" y="4339"/>
                  <a:pt x="2356" y="4233"/>
                </a:cubicBezTo>
                <a:cubicBezTo>
                  <a:pt x="2377" y="4155"/>
                  <a:pt x="2399" y="4076"/>
                  <a:pt x="2424" y="3999"/>
                </a:cubicBezTo>
                <a:cubicBezTo>
                  <a:pt x="2452" y="3908"/>
                  <a:pt x="2477" y="3897"/>
                  <a:pt x="2560" y="3940"/>
                </a:cubicBezTo>
                <a:cubicBezTo>
                  <a:pt x="2701" y="4013"/>
                  <a:pt x="2852" y="4055"/>
                  <a:pt x="3011" y="4075"/>
                </a:cubicBezTo>
                <a:cubicBezTo>
                  <a:pt x="3112" y="4088"/>
                  <a:pt x="3212" y="4077"/>
                  <a:pt x="3307" y="4036"/>
                </a:cubicBezTo>
                <a:cubicBezTo>
                  <a:pt x="3483" y="3959"/>
                  <a:pt x="3511" y="3755"/>
                  <a:pt x="3361" y="3633"/>
                </a:cubicBezTo>
                <a:cubicBezTo>
                  <a:pt x="3311" y="3592"/>
                  <a:pt x="3253" y="3561"/>
                  <a:pt x="3193" y="3535"/>
                </a:cubicBezTo>
                <a:cubicBezTo>
                  <a:pt x="3039" y="3467"/>
                  <a:pt x="2879" y="3415"/>
                  <a:pt x="2733" y="3328"/>
                </a:cubicBezTo>
                <a:cubicBezTo>
                  <a:pt x="2497" y="3187"/>
                  <a:pt x="2347" y="2992"/>
                  <a:pt x="2365" y="2705"/>
                </a:cubicBezTo>
                <a:cubicBezTo>
                  <a:pt x="2385" y="2380"/>
                  <a:pt x="2569" y="2177"/>
                  <a:pt x="2867" y="2069"/>
                </a:cubicBezTo>
                <a:cubicBezTo>
                  <a:pt x="2989" y="2024"/>
                  <a:pt x="2991" y="2027"/>
                  <a:pt x="2991" y="1897"/>
                </a:cubicBezTo>
                <a:lnTo>
                  <a:pt x="2991" y="1767"/>
                </a:lnTo>
                <a:cubicBezTo>
                  <a:pt x="2993" y="1669"/>
                  <a:pt x="3009" y="1653"/>
                  <a:pt x="3105" y="1651"/>
                </a:cubicBezTo>
                <a:cubicBezTo>
                  <a:pt x="3135" y="1649"/>
                  <a:pt x="3165" y="1651"/>
                  <a:pt x="3195" y="1651"/>
                </a:cubicBezTo>
                <a:cubicBezTo>
                  <a:pt x="3400" y="1651"/>
                  <a:pt x="3400" y="1651"/>
                  <a:pt x="3401" y="1856"/>
                </a:cubicBezTo>
                <a:cubicBezTo>
                  <a:pt x="3401" y="2001"/>
                  <a:pt x="3401" y="2001"/>
                  <a:pt x="3547" y="2024"/>
                </a:cubicBezTo>
                <a:cubicBezTo>
                  <a:pt x="3657" y="2041"/>
                  <a:pt x="3764" y="2075"/>
                  <a:pt x="3865" y="2119"/>
                </a:cubicBezTo>
                <a:cubicBezTo>
                  <a:pt x="3921" y="2144"/>
                  <a:pt x="3943" y="2183"/>
                  <a:pt x="3925" y="2243"/>
                </a:cubicBezTo>
                <a:cubicBezTo>
                  <a:pt x="3900" y="2332"/>
                  <a:pt x="3876" y="2420"/>
                  <a:pt x="3847" y="2508"/>
                </a:cubicBezTo>
                <a:cubicBezTo>
                  <a:pt x="3820" y="2591"/>
                  <a:pt x="3793" y="2603"/>
                  <a:pt x="3713" y="2564"/>
                </a:cubicBezTo>
                <a:cubicBezTo>
                  <a:pt x="3553" y="2487"/>
                  <a:pt x="3385" y="2455"/>
                  <a:pt x="3208" y="2464"/>
                </a:cubicBezTo>
                <a:cubicBezTo>
                  <a:pt x="3161" y="2467"/>
                  <a:pt x="3116" y="2473"/>
                  <a:pt x="3073" y="2492"/>
                </a:cubicBezTo>
                <a:cubicBezTo>
                  <a:pt x="2920" y="2559"/>
                  <a:pt x="2896" y="2728"/>
                  <a:pt x="3025" y="2832"/>
                </a:cubicBezTo>
                <a:cubicBezTo>
                  <a:pt x="3091" y="2885"/>
                  <a:pt x="3167" y="2923"/>
                  <a:pt x="3245" y="2956"/>
                </a:cubicBezTo>
                <a:cubicBezTo>
                  <a:pt x="3381" y="3012"/>
                  <a:pt x="3517" y="3065"/>
                  <a:pt x="3647" y="3137"/>
                </a:cubicBezTo>
                <a:cubicBezTo>
                  <a:pt x="4056" y="3365"/>
                  <a:pt x="4167" y="3880"/>
                  <a:pt x="3877" y="4231"/>
                </a:cubicBezTo>
                <a:close/>
              </a:path>
            </a:pathLst>
          </a:custGeom>
          <a:gradFill>
            <a:gsLst>
              <a:gs pos="0">
                <a:srgbClr val="24D17E"/>
              </a:gs>
              <a:gs pos="100000">
                <a:srgbClr val="07693F"/>
              </a:gs>
            </a:gsLst>
            <a:lin ang="27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/>
          </a:p>
        </p:txBody>
      </p:sp>
      <p:sp>
        <p:nvSpPr>
          <p:cNvPr id="17" name="îŝḷîḓé-Oval 19" descr="D:\51PPT模板网\51pptmoban.com\图片001.jpg">
            <a:extLst>
              <a:ext uri="{FF2B5EF4-FFF2-40B4-BE49-F238E27FC236}">
                <a16:creationId xmlns:a16="http://schemas.microsoft.com/office/drawing/2014/main" id="{1F1564BE-9497-0124-2F4B-ED92909C8CD2}"/>
              </a:ext>
            </a:extLst>
          </p:cNvPr>
          <p:cNvSpPr/>
          <p:nvPr/>
        </p:nvSpPr>
        <p:spPr>
          <a:xfrm>
            <a:off x="5603118" y="4942644"/>
            <a:ext cx="231664" cy="213665"/>
          </a:xfrm>
          <a:custGeom>
            <a:avLst/>
            <a:gdLst>
              <a:gd name="connsiteX0" fmla="*/ 176147 w 578111"/>
              <a:gd name="connsiteY0" fmla="*/ 221031 h 533197"/>
              <a:gd name="connsiteX1" fmla="*/ 212154 w 578111"/>
              <a:gd name="connsiteY1" fmla="*/ 256947 h 533197"/>
              <a:gd name="connsiteX2" fmla="*/ 212154 w 578111"/>
              <a:gd name="connsiteY2" fmla="*/ 348118 h 533197"/>
              <a:gd name="connsiteX3" fmla="*/ 176147 w 578111"/>
              <a:gd name="connsiteY3" fmla="*/ 384955 h 533197"/>
              <a:gd name="connsiteX4" fmla="*/ 139217 w 578111"/>
              <a:gd name="connsiteY4" fmla="*/ 348118 h 533197"/>
              <a:gd name="connsiteX5" fmla="*/ 139217 w 578111"/>
              <a:gd name="connsiteY5" fmla="*/ 256947 h 533197"/>
              <a:gd name="connsiteX6" fmla="*/ 176147 w 578111"/>
              <a:gd name="connsiteY6" fmla="*/ 221031 h 533197"/>
              <a:gd name="connsiteX7" fmla="*/ 267503 w 578111"/>
              <a:gd name="connsiteY7" fmla="*/ 184193 h 533197"/>
              <a:gd name="connsiteX8" fmla="*/ 303437 w 578111"/>
              <a:gd name="connsiteY8" fmla="*/ 221030 h 533197"/>
              <a:gd name="connsiteX9" fmla="*/ 303437 w 578111"/>
              <a:gd name="connsiteY9" fmla="*/ 348119 h 533197"/>
              <a:gd name="connsiteX10" fmla="*/ 267503 w 578111"/>
              <a:gd name="connsiteY10" fmla="*/ 384956 h 533197"/>
              <a:gd name="connsiteX11" fmla="*/ 230648 w 578111"/>
              <a:gd name="connsiteY11" fmla="*/ 348119 h 533197"/>
              <a:gd name="connsiteX12" fmla="*/ 230648 w 578111"/>
              <a:gd name="connsiteY12" fmla="*/ 221030 h 533197"/>
              <a:gd name="connsiteX13" fmla="*/ 267503 w 578111"/>
              <a:gd name="connsiteY13" fmla="*/ 184193 h 533197"/>
              <a:gd name="connsiteX14" fmla="*/ 357937 w 578111"/>
              <a:gd name="connsiteY14" fmla="*/ 148390 h 533197"/>
              <a:gd name="connsiteX15" fmla="*/ 394867 w 578111"/>
              <a:gd name="connsiteY15" fmla="*/ 184289 h 533197"/>
              <a:gd name="connsiteX16" fmla="*/ 394867 w 578111"/>
              <a:gd name="connsiteY16" fmla="*/ 348136 h 533197"/>
              <a:gd name="connsiteX17" fmla="*/ 357937 w 578111"/>
              <a:gd name="connsiteY17" fmla="*/ 384955 h 533197"/>
              <a:gd name="connsiteX18" fmla="*/ 321930 w 578111"/>
              <a:gd name="connsiteY18" fmla="*/ 348136 h 533197"/>
              <a:gd name="connsiteX19" fmla="*/ 321930 w 578111"/>
              <a:gd name="connsiteY19" fmla="*/ 184289 h 533197"/>
              <a:gd name="connsiteX20" fmla="*/ 357937 w 578111"/>
              <a:gd name="connsiteY20" fmla="*/ 148390 h 533197"/>
              <a:gd name="connsiteX21" fmla="*/ 267469 w 578111"/>
              <a:gd name="connsiteY21" fmla="*/ 0 h 533197"/>
              <a:gd name="connsiteX22" fmla="*/ 529404 w 578111"/>
              <a:gd name="connsiteY22" fmla="*/ 218252 h 533197"/>
              <a:gd name="connsiteX23" fmla="*/ 566296 w 578111"/>
              <a:gd name="connsiteY23" fmla="*/ 218252 h 533197"/>
              <a:gd name="connsiteX24" fmla="*/ 576441 w 578111"/>
              <a:gd name="connsiteY24" fmla="*/ 224698 h 533197"/>
              <a:gd name="connsiteX25" fmla="*/ 575519 w 578111"/>
              <a:gd name="connsiteY25" fmla="*/ 237590 h 533197"/>
              <a:gd name="connsiteX26" fmla="*/ 514647 w 578111"/>
              <a:gd name="connsiteY26" fmla="*/ 310341 h 533197"/>
              <a:gd name="connsiteX27" fmla="*/ 505424 w 578111"/>
              <a:gd name="connsiteY27" fmla="*/ 314945 h 533197"/>
              <a:gd name="connsiteX28" fmla="*/ 496201 w 578111"/>
              <a:gd name="connsiteY28" fmla="*/ 310341 h 533197"/>
              <a:gd name="connsiteX29" fmla="*/ 435328 w 578111"/>
              <a:gd name="connsiteY29" fmla="*/ 237590 h 533197"/>
              <a:gd name="connsiteX30" fmla="*/ 433484 w 578111"/>
              <a:gd name="connsiteY30" fmla="*/ 224698 h 533197"/>
              <a:gd name="connsiteX31" fmla="*/ 444551 w 578111"/>
              <a:gd name="connsiteY31" fmla="*/ 218252 h 533197"/>
              <a:gd name="connsiteX32" fmla="*/ 480521 w 578111"/>
              <a:gd name="connsiteY32" fmla="*/ 218252 h 533197"/>
              <a:gd name="connsiteX33" fmla="*/ 267469 w 578111"/>
              <a:gd name="connsiteY33" fmla="*/ 47886 h 533197"/>
              <a:gd name="connsiteX34" fmla="*/ 48882 w 578111"/>
              <a:gd name="connsiteY34" fmla="*/ 266138 h 533197"/>
              <a:gd name="connsiteX35" fmla="*/ 267469 w 578111"/>
              <a:gd name="connsiteY35" fmla="*/ 484390 h 533197"/>
              <a:gd name="connsiteX36" fmla="*/ 456541 w 578111"/>
              <a:gd name="connsiteY36" fmla="*/ 375724 h 533197"/>
              <a:gd name="connsiteX37" fmla="*/ 489744 w 578111"/>
              <a:gd name="connsiteY37" fmla="*/ 366515 h 533197"/>
              <a:gd name="connsiteX38" fmla="*/ 498967 w 578111"/>
              <a:gd name="connsiteY38" fmla="*/ 399668 h 533197"/>
              <a:gd name="connsiteX39" fmla="*/ 267469 w 578111"/>
              <a:gd name="connsiteY39" fmla="*/ 533197 h 533197"/>
              <a:gd name="connsiteX40" fmla="*/ 0 w 578111"/>
              <a:gd name="connsiteY40" fmla="*/ 266138 h 533197"/>
              <a:gd name="connsiteX41" fmla="*/ 267469 w 578111"/>
              <a:gd name="connsiteY41" fmla="*/ 0 h 5331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</a:cxnLst>
            <a:rect l="l" t="t" r="r" b="b"/>
            <a:pathLst>
              <a:path w="578111" h="533197">
                <a:moveTo>
                  <a:pt x="176147" y="221031"/>
                </a:moveTo>
                <a:cubicBezTo>
                  <a:pt x="196459" y="221031"/>
                  <a:pt x="212154" y="237608"/>
                  <a:pt x="212154" y="256947"/>
                </a:cubicBezTo>
                <a:lnTo>
                  <a:pt x="212154" y="348118"/>
                </a:lnTo>
                <a:cubicBezTo>
                  <a:pt x="212154" y="368378"/>
                  <a:pt x="196459" y="384955"/>
                  <a:pt x="176147" y="384955"/>
                </a:cubicBezTo>
                <a:cubicBezTo>
                  <a:pt x="155836" y="384955"/>
                  <a:pt x="139217" y="368378"/>
                  <a:pt x="139217" y="348118"/>
                </a:cubicBezTo>
                <a:lnTo>
                  <a:pt x="139217" y="256947"/>
                </a:lnTo>
                <a:cubicBezTo>
                  <a:pt x="139217" y="237608"/>
                  <a:pt x="155836" y="221031"/>
                  <a:pt x="176147" y="221031"/>
                </a:cubicBezTo>
                <a:close/>
                <a:moveTo>
                  <a:pt x="267503" y="184193"/>
                </a:moveTo>
                <a:cubicBezTo>
                  <a:pt x="286852" y="184193"/>
                  <a:pt x="303437" y="200770"/>
                  <a:pt x="303437" y="221030"/>
                </a:cubicBezTo>
                <a:lnTo>
                  <a:pt x="303437" y="348119"/>
                </a:lnTo>
                <a:cubicBezTo>
                  <a:pt x="303437" y="368379"/>
                  <a:pt x="287774" y="384956"/>
                  <a:pt x="267503" y="384956"/>
                </a:cubicBezTo>
                <a:cubicBezTo>
                  <a:pt x="247233" y="384956"/>
                  <a:pt x="230648" y="368379"/>
                  <a:pt x="230648" y="348119"/>
                </a:cubicBezTo>
                <a:lnTo>
                  <a:pt x="230648" y="221030"/>
                </a:lnTo>
                <a:cubicBezTo>
                  <a:pt x="230648" y="200770"/>
                  <a:pt x="247233" y="184193"/>
                  <a:pt x="267503" y="184193"/>
                </a:cubicBezTo>
                <a:close/>
                <a:moveTo>
                  <a:pt x="357937" y="148390"/>
                </a:moveTo>
                <a:cubicBezTo>
                  <a:pt x="378249" y="148390"/>
                  <a:pt x="394867" y="164959"/>
                  <a:pt x="394867" y="184289"/>
                </a:cubicBezTo>
                <a:lnTo>
                  <a:pt x="394867" y="348136"/>
                </a:lnTo>
                <a:cubicBezTo>
                  <a:pt x="394867" y="368386"/>
                  <a:pt x="378249" y="384955"/>
                  <a:pt x="357937" y="384955"/>
                </a:cubicBezTo>
                <a:cubicBezTo>
                  <a:pt x="338549" y="384955"/>
                  <a:pt x="321930" y="368386"/>
                  <a:pt x="321930" y="348136"/>
                </a:cubicBezTo>
                <a:lnTo>
                  <a:pt x="321930" y="184289"/>
                </a:lnTo>
                <a:cubicBezTo>
                  <a:pt x="321930" y="164959"/>
                  <a:pt x="338549" y="148390"/>
                  <a:pt x="357937" y="148390"/>
                </a:cubicBezTo>
                <a:close/>
                <a:moveTo>
                  <a:pt x="267469" y="0"/>
                </a:moveTo>
                <a:cubicBezTo>
                  <a:pt x="397514" y="0"/>
                  <a:pt x="507268" y="93931"/>
                  <a:pt x="529404" y="218252"/>
                </a:cubicBezTo>
                <a:lnTo>
                  <a:pt x="566296" y="218252"/>
                </a:lnTo>
                <a:cubicBezTo>
                  <a:pt x="570907" y="218252"/>
                  <a:pt x="574597" y="221014"/>
                  <a:pt x="576441" y="224698"/>
                </a:cubicBezTo>
                <a:cubicBezTo>
                  <a:pt x="579208" y="229302"/>
                  <a:pt x="578286" y="233907"/>
                  <a:pt x="575519" y="237590"/>
                </a:cubicBezTo>
                <a:lnTo>
                  <a:pt x="514647" y="310341"/>
                </a:lnTo>
                <a:cubicBezTo>
                  <a:pt x="511880" y="313104"/>
                  <a:pt x="509113" y="314945"/>
                  <a:pt x="505424" y="314945"/>
                </a:cubicBezTo>
                <a:cubicBezTo>
                  <a:pt x="501734" y="314945"/>
                  <a:pt x="498045" y="313104"/>
                  <a:pt x="496201" y="310341"/>
                </a:cubicBezTo>
                <a:lnTo>
                  <a:pt x="435328" y="237590"/>
                </a:lnTo>
                <a:cubicBezTo>
                  <a:pt x="431639" y="233907"/>
                  <a:pt x="431639" y="229302"/>
                  <a:pt x="433484" y="224698"/>
                </a:cubicBezTo>
                <a:cubicBezTo>
                  <a:pt x="435328" y="221014"/>
                  <a:pt x="439940" y="218252"/>
                  <a:pt x="444551" y="218252"/>
                </a:cubicBezTo>
                <a:lnTo>
                  <a:pt x="480521" y="218252"/>
                </a:lnTo>
                <a:cubicBezTo>
                  <a:pt x="458386" y="120637"/>
                  <a:pt x="370767" y="47886"/>
                  <a:pt x="267469" y="47886"/>
                </a:cubicBezTo>
                <a:cubicBezTo>
                  <a:pt x="146647" y="47886"/>
                  <a:pt x="48882" y="146422"/>
                  <a:pt x="48882" y="266138"/>
                </a:cubicBezTo>
                <a:cubicBezTo>
                  <a:pt x="48882" y="386775"/>
                  <a:pt x="146647" y="484390"/>
                  <a:pt x="267469" y="484390"/>
                </a:cubicBezTo>
                <a:cubicBezTo>
                  <a:pt x="344942" y="484390"/>
                  <a:pt x="417805" y="442949"/>
                  <a:pt x="456541" y="375724"/>
                </a:cubicBezTo>
                <a:cubicBezTo>
                  <a:pt x="462998" y="363753"/>
                  <a:pt x="477754" y="360069"/>
                  <a:pt x="489744" y="366515"/>
                </a:cubicBezTo>
                <a:cubicBezTo>
                  <a:pt x="501734" y="373883"/>
                  <a:pt x="505424" y="388617"/>
                  <a:pt x="498967" y="399668"/>
                </a:cubicBezTo>
                <a:cubicBezTo>
                  <a:pt x="451008" y="482548"/>
                  <a:pt x="362466" y="533197"/>
                  <a:pt x="267469" y="533197"/>
                </a:cubicBezTo>
                <a:cubicBezTo>
                  <a:pt x="119900" y="533197"/>
                  <a:pt x="0" y="413481"/>
                  <a:pt x="0" y="266138"/>
                </a:cubicBezTo>
                <a:cubicBezTo>
                  <a:pt x="0" y="119716"/>
                  <a:pt x="119900" y="0"/>
                  <a:pt x="267469" y="0"/>
                </a:cubicBezTo>
                <a:close/>
              </a:path>
            </a:pathLst>
          </a:custGeom>
          <a:gradFill>
            <a:gsLst>
              <a:gs pos="0">
                <a:srgbClr val="24D17E"/>
              </a:gs>
              <a:gs pos="100000">
                <a:srgbClr val="07693F"/>
              </a:gs>
            </a:gsLst>
            <a:lin ang="27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/>
          </a:p>
        </p:txBody>
      </p:sp>
      <p:sp>
        <p:nvSpPr>
          <p:cNvPr id="18" name="îṥļîḑé-Oval 20">
            <a:extLst>
              <a:ext uri="{FF2B5EF4-FFF2-40B4-BE49-F238E27FC236}">
                <a16:creationId xmlns:a16="http://schemas.microsoft.com/office/drawing/2014/main" id="{D139A3F3-C1A6-1A8C-94AE-7F970E5A90D6}"/>
              </a:ext>
            </a:extLst>
          </p:cNvPr>
          <p:cNvSpPr/>
          <p:nvPr/>
        </p:nvSpPr>
        <p:spPr>
          <a:xfrm>
            <a:off x="6841207" y="4744875"/>
            <a:ext cx="231664" cy="231359"/>
          </a:xfrm>
          <a:custGeom>
            <a:avLst/>
            <a:gdLst>
              <a:gd name="connsiteX0" fmla="*/ 86413 w 591547"/>
              <a:gd name="connsiteY0" fmla="*/ 515758 h 590770"/>
              <a:gd name="connsiteX1" fmla="*/ 171919 w 591547"/>
              <a:gd name="connsiteY1" fmla="*/ 515758 h 590770"/>
              <a:gd name="connsiteX2" fmla="*/ 171919 w 591547"/>
              <a:gd name="connsiteY2" fmla="*/ 537523 h 590770"/>
              <a:gd name="connsiteX3" fmla="*/ 86413 w 591547"/>
              <a:gd name="connsiteY3" fmla="*/ 537523 h 590770"/>
              <a:gd name="connsiteX4" fmla="*/ 86413 w 591547"/>
              <a:gd name="connsiteY4" fmla="*/ 461733 h 590770"/>
              <a:gd name="connsiteX5" fmla="*/ 171919 w 591547"/>
              <a:gd name="connsiteY5" fmla="*/ 461733 h 590770"/>
              <a:gd name="connsiteX6" fmla="*/ 171919 w 591547"/>
              <a:gd name="connsiteY6" fmla="*/ 483498 h 590770"/>
              <a:gd name="connsiteX7" fmla="*/ 86413 w 591547"/>
              <a:gd name="connsiteY7" fmla="*/ 483498 h 590770"/>
              <a:gd name="connsiteX8" fmla="*/ 86413 w 591547"/>
              <a:gd name="connsiteY8" fmla="*/ 408616 h 590770"/>
              <a:gd name="connsiteX9" fmla="*/ 171919 w 591547"/>
              <a:gd name="connsiteY9" fmla="*/ 408616 h 590770"/>
              <a:gd name="connsiteX10" fmla="*/ 171919 w 591547"/>
              <a:gd name="connsiteY10" fmla="*/ 429474 h 590770"/>
              <a:gd name="connsiteX11" fmla="*/ 86413 w 591547"/>
              <a:gd name="connsiteY11" fmla="*/ 429474 h 590770"/>
              <a:gd name="connsiteX12" fmla="*/ 204177 w 591547"/>
              <a:gd name="connsiteY12" fmla="*/ 357041 h 590770"/>
              <a:gd name="connsiteX13" fmla="*/ 204177 w 591547"/>
              <a:gd name="connsiteY13" fmla="*/ 569815 h 590770"/>
              <a:gd name="connsiteX14" fmla="*/ 333300 w 591547"/>
              <a:gd name="connsiteY14" fmla="*/ 569815 h 590770"/>
              <a:gd name="connsiteX15" fmla="*/ 333300 w 591547"/>
              <a:gd name="connsiteY15" fmla="*/ 382026 h 590770"/>
              <a:gd name="connsiteX16" fmla="*/ 183194 w 591547"/>
              <a:gd name="connsiteY16" fmla="*/ 357041 h 590770"/>
              <a:gd name="connsiteX17" fmla="*/ 75053 w 591547"/>
              <a:gd name="connsiteY17" fmla="*/ 382026 h 590770"/>
              <a:gd name="connsiteX18" fmla="*/ 75053 w 591547"/>
              <a:gd name="connsiteY18" fmla="*/ 569815 h 590770"/>
              <a:gd name="connsiteX19" fmla="*/ 183194 w 591547"/>
              <a:gd name="connsiteY19" fmla="*/ 569815 h 590770"/>
              <a:gd name="connsiteX20" fmla="*/ 247709 w 591547"/>
              <a:gd name="connsiteY20" fmla="*/ 311838 h 590770"/>
              <a:gd name="connsiteX21" fmla="*/ 322851 w 591547"/>
              <a:gd name="connsiteY21" fmla="*/ 311838 h 590770"/>
              <a:gd name="connsiteX22" fmla="*/ 322851 w 591547"/>
              <a:gd name="connsiteY22" fmla="*/ 332826 h 590770"/>
              <a:gd name="connsiteX23" fmla="*/ 247709 w 591547"/>
              <a:gd name="connsiteY23" fmla="*/ 332826 h 590770"/>
              <a:gd name="connsiteX24" fmla="*/ 247709 w 591547"/>
              <a:gd name="connsiteY24" fmla="*/ 257944 h 590770"/>
              <a:gd name="connsiteX25" fmla="*/ 322851 w 591547"/>
              <a:gd name="connsiteY25" fmla="*/ 257944 h 590770"/>
              <a:gd name="connsiteX26" fmla="*/ 322851 w 591547"/>
              <a:gd name="connsiteY26" fmla="*/ 279580 h 590770"/>
              <a:gd name="connsiteX27" fmla="*/ 247709 w 591547"/>
              <a:gd name="connsiteY27" fmla="*/ 279580 h 590770"/>
              <a:gd name="connsiteX28" fmla="*/ 247709 w 591547"/>
              <a:gd name="connsiteY28" fmla="*/ 203919 h 590770"/>
              <a:gd name="connsiteX29" fmla="*/ 322851 w 591547"/>
              <a:gd name="connsiteY29" fmla="*/ 203919 h 590770"/>
              <a:gd name="connsiteX30" fmla="*/ 322851 w 591547"/>
              <a:gd name="connsiteY30" fmla="*/ 225684 h 590770"/>
              <a:gd name="connsiteX31" fmla="*/ 247709 w 591547"/>
              <a:gd name="connsiteY31" fmla="*/ 225684 h 590770"/>
              <a:gd name="connsiteX32" fmla="*/ 247709 w 591547"/>
              <a:gd name="connsiteY32" fmla="*/ 150672 h 590770"/>
              <a:gd name="connsiteX33" fmla="*/ 322851 w 591547"/>
              <a:gd name="connsiteY33" fmla="*/ 150672 h 590770"/>
              <a:gd name="connsiteX34" fmla="*/ 322851 w 591547"/>
              <a:gd name="connsiteY34" fmla="*/ 171660 h 590770"/>
              <a:gd name="connsiteX35" fmla="*/ 247709 w 591547"/>
              <a:gd name="connsiteY35" fmla="*/ 171660 h 590770"/>
              <a:gd name="connsiteX36" fmla="*/ 355090 w 591547"/>
              <a:gd name="connsiteY36" fmla="*/ 102357 h 590770"/>
              <a:gd name="connsiteX37" fmla="*/ 355090 w 591547"/>
              <a:gd name="connsiteY37" fmla="*/ 373160 h 590770"/>
              <a:gd name="connsiteX38" fmla="*/ 355090 w 591547"/>
              <a:gd name="connsiteY38" fmla="*/ 376384 h 590770"/>
              <a:gd name="connsiteX39" fmla="*/ 355090 w 591547"/>
              <a:gd name="connsiteY39" fmla="*/ 569815 h 590770"/>
              <a:gd name="connsiteX40" fmla="*/ 484213 w 591547"/>
              <a:gd name="connsiteY40" fmla="*/ 569815 h 590770"/>
              <a:gd name="connsiteX41" fmla="*/ 484213 w 591547"/>
              <a:gd name="connsiteY41" fmla="*/ 154744 h 590770"/>
              <a:gd name="connsiteX42" fmla="*/ 333300 w 591547"/>
              <a:gd name="connsiteY42" fmla="*/ 99939 h 590770"/>
              <a:gd name="connsiteX43" fmla="*/ 236458 w 591547"/>
              <a:gd name="connsiteY43" fmla="*/ 125730 h 590770"/>
              <a:gd name="connsiteX44" fmla="*/ 236458 w 591547"/>
              <a:gd name="connsiteY44" fmla="*/ 341728 h 590770"/>
              <a:gd name="connsiteX45" fmla="*/ 333300 w 591547"/>
              <a:gd name="connsiteY45" fmla="*/ 360265 h 590770"/>
              <a:gd name="connsiteX46" fmla="*/ 397862 w 591547"/>
              <a:gd name="connsiteY46" fmla="*/ 21761 h 590770"/>
              <a:gd name="connsiteX47" fmla="*/ 387371 w 591547"/>
              <a:gd name="connsiteY47" fmla="*/ 32238 h 590770"/>
              <a:gd name="connsiteX48" fmla="*/ 397862 w 591547"/>
              <a:gd name="connsiteY48" fmla="*/ 42716 h 590770"/>
              <a:gd name="connsiteX49" fmla="*/ 409160 w 591547"/>
              <a:gd name="connsiteY49" fmla="*/ 32238 h 590770"/>
              <a:gd name="connsiteX50" fmla="*/ 397862 w 591547"/>
              <a:gd name="connsiteY50" fmla="*/ 21761 h 590770"/>
              <a:gd name="connsiteX51" fmla="*/ 397862 w 591547"/>
              <a:gd name="connsiteY51" fmla="*/ 0 h 590770"/>
              <a:gd name="connsiteX52" fmla="*/ 430143 w 591547"/>
              <a:gd name="connsiteY52" fmla="*/ 32238 h 590770"/>
              <a:gd name="connsiteX53" fmla="*/ 409160 w 591547"/>
              <a:gd name="connsiteY53" fmla="*/ 62865 h 590770"/>
              <a:gd name="connsiteX54" fmla="*/ 409160 w 591547"/>
              <a:gd name="connsiteY54" fmla="*/ 100745 h 590770"/>
              <a:gd name="connsiteX55" fmla="*/ 498740 w 591547"/>
              <a:gd name="connsiteY55" fmla="*/ 137819 h 590770"/>
              <a:gd name="connsiteX56" fmla="*/ 506003 w 591547"/>
              <a:gd name="connsiteY56" fmla="*/ 147491 h 590770"/>
              <a:gd name="connsiteX57" fmla="*/ 506003 w 591547"/>
              <a:gd name="connsiteY57" fmla="*/ 569815 h 590770"/>
              <a:gd name="connsiteX58" fmla="*/ 591547 w 591547"/>
              <a:gd name="connsiteY58" fmla="*/ 569815 h 590770"/>
              <a:gd name="connsiteX59" fmla="*/ 591547 w 591547"/>
              <a:gd name="connsiteY59" fmla="*/ 590770 h 590770"/>
              <a:gd name="connsiteX60" fmla="*/ 494705 w 591547"/>
              <a:gd name="connsiteY60" fmla="*/ 590770 h 590770"/>
              <a:gd name="connsiteX61" fmla="*/ 344598 w 591547"/>
              <a:gd name="connsiteY61" fmla="*/ 590770 h 590770"/>
              <a:gd name="connsiteX62" fmla="*/ 193685 w 591547"/>
              <a:gd name="connsiteY62" fmla="*/ 590770 h 590770"/>
              <a:gd name="connsiteX63" fmla="*/ 64562 w 591547"/>
              <a:gd name="connsiteY63" fmla="*/ 590770 h 590770"/>
              <a:gd name="connsiteX64" fmla="*/ 0 w 591547"/>
              <a:gd name="connsiteY64" fmla="*/ 590770 h 590770"/>
              <a:gd name="connsiteX65" fmla="*/ 0 w 591547"/>
              <a:gd name="connsiteY65" fmla="*/ 569815 h 590770"/>
              <a:gd name="connsiteX66" fmla="*/ 54070 w 591547"/>
              <a:gd name="connsiteY66" fmla="*/ 569815 h 590770"/>
              <a:gd name="connsiteX67" fmla="*/ 54070 w 591547"/>
              <a:gd name="connsiteY67" fmla="*/ 373160 h 590770"/>
              <a:gd name="connsiteX68" fmla="*/ 62141 w 591547"/>
              <a:gd name="connsiteY68" fmla="*/ 362683 h 590770"/>
              <a:gd name="connsiteX69" fmla="*/ 191264 w 591547"/>
              <a:gd name="connsiteY69" fmla="*/ 333668 h 590770"/>
              <a:gd name="connsiteX70" fmla="*/ 195299 w 591547"/>
              <a:gd name="connsiteY70" fmla="*/ 333668 h 590770"/>
              <a:gd name="connsiteX71" fmla="*/ 196106 w 591547"/>
              <a:gd name="connsiteY71" fmla="*/ 333668 h 590770"/>
              <a:gd name="connsiteX72" fmla="*/ 215475 w 591547"/>
              <a:gd name="connsiteY72" fmla="*/ 336892 h 590770"/>
              <a:gd name="connsiteX73" fmla="*/ 215475 w 591547"/>
              <a:gd name="connsiteY73" fmla="*/ 116864 h 590770"/>
              <a:gd name="connsiteX74" fmla="*/ 223545 w 591547"/>
              <a:gd name="connsiteY74" fmla="*/ 106387 h 590770"/>
              <a:gd name="connsiteX75" fmla="*/ 341370 w 591547"/>
              <a:gd name="connsiteY75" fmla="*/ 75760 h 590770"/>
              <a:gd name="connsiteX76" fmla="*/ 342984 w 591547"/>
              <a:gd name="connsiteY76" fmla="*/ 75760 h 590770"/>
              <a:gd name="connsiteX77" fmla="*/ 345405 w 591547"/>
              <a:gd name="connsiteY77" fmla="*/ 75760 h 590770"/>
              <a:gd name="connsiteX78" fmla="*/ 347020 w 591547"/>
              <a:gd name="connsiteY78" fmla="*/ 75760 h 590770"/>
              <a:gd name="connsiteX79" fmla="*/ 348634 w 591547"/>
              <a:gd name="connsiteY79" fmla="*/ 75760 h 590770"/>
              <a:gd name="connsiteX80" fmla="*/ 387371 w 591547"/>
              <a:gd name="connsiteY80" fmla="*/ 91879 h 590770"/>
              <a:gd name="connsiteX81" fmla="*/ 387371 w 591547"/>
              <a:gd name="connsiteY81" fmla="*/ 62865 h 590770"/>
              <a:gd name="connsiteX82" fmla="*/ 365581 w 591547"/>
              <a:gd name="connsiteY82" fmla="*/ 32238 h 590770"/>
              <a:gd name="connsiteX83" fmla="*/ 397862 w 591547"/>
              <a:gd name="connsiteY83" fmla="*/ 0 h 5907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</a:cxnLst>
            <a:rect l="l" t="t" r="r" b="b"/>
            <a:pathLst>
              <a:path w="591547" h="590770">
                <a:moveTo>
                  <a:pt x="86413" y="515758"/>
                </a:moveTo>
                <a:lnTo>
                  <a:pt x="171919" y="515758"/>
                </a:lnTo>
                <a:lnTo>
                  <a:pt x="171919" y="537523"/>
                </a:lnTo>
                <a:lnTo>
                  <a:pt x="86413" y="537523"/>
                </a:lnTo>
                <a:close/>
                <a:moveTo>
                  <a:pt x="86413" y="461733"/>
                </a:moveTo>
                <a:lnTo>
                  <a:pt x="171919" y="461733"/>
                </a:lnTo>
                <a:lnTo>
                  <a:pt x="171919" y="483498"/>
                </a:lnTo>
                <a:lnTo>
                  <a:pt x="86413" y="483498"/>
                </a:lnTo>
                <a:close/>
                <a:moveTo>
                  <a:pt x="86413" y="408616"/>
                </a:moveTo>
                <a:lnTo>
                  <a:pt x="171919" y="408616"/>
                </a:lnTo>
                <a:lnTo>
                  <a:pt x="171919" y="429474"/>
                </a:lnTo>
                <a:lnTo>
                  <a:pt x="86413" y="429474"/>
                </a:lnTo>
                <a:close/>
                <a:moveTo>
                  <a:pt x="204177" y="357041"/>
                </a:moveTo>
                <a:lnTo>
                  <a:pt x="204177" y="569815"/>
                </a:lnTo>
                <a:lnTo>
                  <a:pt x="333300" y="569815"/>
                </a:lnTo>
                <a:lnTo>
                  <a:pt x="333300" y="382026"/>
                </a:lnTo>
                <a:close/>
                <a:moveTo>
                  <a:pt x="183194" y="357041"/>
                </a:moveTo>
                <a:lnTo>
                  <a:pt x="75053" y="382026"/>
                </a:lnTo>
                <a:lnTo>
                  <a:pt x="75053" y="569815"/>
                </a:lnTo>
                <a:lnTo>
                  <a:pt x="183194" y="569815"/>
                </a:lnTo>
                <a:close/>
                <a:moveTo>
                  <a:pt x="247709" y="311838"/>
                </a:moveTo>
                <a:lnTo>
                  <a:pt x="322851" y="311838"/>
                </a:lnTo>
                <a:lnTo>
                  <a:pt x="322851" y="332826"/>
                </a:lnTo>
                <a:lnTo>
                  <a:pt x="247709" y="332826"/>
                </a:lnTo>
                <a:close/>
                <a:moveTo>
                  <a:pt x="247709" y="257944"/>
                </a:moveTo>
                <a:lnTo>
                  <a:pt x="322851" y="257944"/>
                </a:lnTo>
                <a:lnTo>
                  <a:pt x="322851" y="279580"/>
                </a:lnTo>
                <a:lnTo>
                  <a:pt x="247709" y="279580"/>
                </a:lnTo>
                <a:close/>
                <a:moveTo>
                  <a:pt x="247709" y="203919"/>
                </a:moveTo>
                <a:lnTo>
                  <a:pt x="322851" y="203919"/>
                </a:lnTo>
                <a:lnTo>
                  <a:pt x="322851" y="225684"/>
                </a:lnTo>
                <a:lnTo>
                  <a:pt x="247709" y="225684"/>
                </a:lnTo>
                <a:close/>
                <a:moveTo>
                  <a:pt x="247709" y="150672"/>
                </a:moveTo>
                <a:lnTo>
                  <a:pt x="322851" y="150672"/>
                </a:lnTo>
                <a:lnTo>
                  <a:pt x="322851" y="171660"/>
                </a:lnTo>
                <a:lnTo>
                  <a:pt x="247709" y="171660"/>
                </a:lnTo>
                <a:close/>
                <a:moveTo>
                  <a:pt x="355090" y="102357"/>
                </a:moveTo>
                <a:lnTo>
                  <a:pt x="355090" y="373160"/>
                </a:lnTo>
                <a:lnTo>
                  <a:pt x="355090" y="376384"/>
                </a:lnTo>
                <a:lnTo>
                  <a:pt x="355090" y="569815"/>
                </a:lnTo>
                <a:lnTo>
                  <a:pt x="484213" y="569815"/>
                </a:lnTo>
                <a:lnTo>
                  <a:pt x="484213" y="154744"/>
                </a:lnTo>
                <a:close/>
                <a:moveTo>
                  <a:pt x="333300" y="99939"/>
                </a:moveTo>
                <a:lnTo>
                  <a:pt x="236458" y="125730"/>
                </a:lnTo>
                <a:lnTo>
                  <a:pt x="236458" y="341728"/>
                </a:lnTo>
                <a:lnTo>
                  <a:pt x="333300" y="360265"/>
                </a:lnTo>
                <a:close/>
                <a:moveTo>
                  <a:pt x="397862" y="21761"/>
                </a:moveTo>
                <a:cubicBezTo>
                  <a:pt x="392213" y="21761"/>
                  <a:pt x="387371" y="26596"/>
                  <a:pt x="387371" y="32238"/>
                </a:cubicBezTo>
                <a:cubicBezTo>
                  <a:pt x="387371" y="37880"/>
                  <a:pt x="392213" y="42716"/>
                  <a:pt x="397862" y="42716"/>
                </a:cubicBezTo>
                <a:cubicBezTo>
                  <a:pt x="404318" y="42716"/>
                  <a:pt x="409160" y="37880"/>
                  <a:pt x="409160" y="32238"/>
                </a:cubicBezTo>
                <a:cubicBezTo>
                  <a:pt x="409160" y="26596"/>
                  <a:pt x="404318" y="21761"/>
                  <a:pt x="397862" y="21761"/>
                </a:cubicBezTo>
                <a:close/>
                <a:moveTo>
                  <a:pt x="397862" y="0"/>
                </a:moveTo>
                <a:cubicBezTo>
                  <a:pt x="415616" y="0"/>
                  <a:pt x="430143" y="14507"/>
                  <a:pt x="430143" y="32238"/>
                </a:cubicBezTo>
                <a:cubicBezTo>
                  <a:pt x="430143" y="45940"/>
                  <a:pt x="421266" y="58029"/>
                  <a:pt x="409160" y="62865"/>
                </a:cubicBezTo>
                <a:lnTo>
                  <a:pt x="409160" y="100745"/>
                </a:lnTo>
                <a:lnTo>
                  <a:pt x="498740" y="137819"/>
                </a:lnTo>
                <a:cubicBezTo>
                  <a:pt x="502775" y="139431"/>
                  <a:pt x="506003" y="143461"/>
                  <a:pt x="506003" y="147491"/>
                </a:cubicBezTo>
                <a:lnTo>
                  <a:pt x="506003" y="569815"/>
                </a:lnTo>
                <a:lnTo>
                  <a:pt x="591547" y="569815"/>
                </a:lnTo>
                <a:lnTo>
                  <a:pt x="591547" y="590770"/>
                </a:lnTo>
                <a:lnTo>
                  <a:pt x="494705" y="590770"/>
                </a:lnTo>
                <a:lnTo>
                  <a:pt x="344598" y="590770"/>
                </a:lnTo>
                <a:lnTo>
                  <a:pt x="193685" y="590770"/>
                </a:lnTo>
                <a:lnTo>
                  <a:pt x="64562" y="590770"/>
                </a:lnTo>
                <a:lnTo>
                  <a:pt x="0" y="590770"/>
                </a:lnTo>
                <a:lnTo>
                  <a:pt x="0" y="569815"/>
                </a:lnTo>
                <a:lnTo>
                  <a:pt x="54070" y="569815"/>
                </a:lnTo>
                <a:lnTo>
                  <a:pt x="54070" y="373160"/>
                </a:lnTo>
                <a:cubicBezTo>
                  <a:pt x="54070" y="368324"/>
                  <a:pt x="57298" y="364294"/>
                  <a:pt x="62141" y="362683"/>
                </a:cubicBezTo>
                <a:lnTo>
                  <a:pt x="191264" y="333668"/>
                </a:lnTo>
                <a:cubicBezTo>
                  <a:pt x="192878" y="332862"/>
                  <a:pt x="194492" y="332862"/>
                  <a:pt x="195299" y="333668"/>
                </a:cubicBezTo>
                <a:cubicBezTo>
                  <a:pt x="196106" y="333668"/>
                  <a:pt x="196106" y="333668"/>
                  <a:pt x="196106" y="333668"/>
                </a:cubicBezTo>
                <a:lnTo>
                  <a:pt x="215475" y="336892"/>
                </a:lnTo>
                <a:lnTo>
                  <a:pt x="215475" y="116864"/>
                </a:lnTo>
                <a:cubicBezTo>
                  <a:pt x="215475" y="112028"/>
                  <a:pt x="218703" y="107999"/>
                  <a:pt x="223545" y="106387"/>
                </a:cubicBezTo>
                <a:lnTo>
                  <a:pt x="341370" y="75760"/>
                </a:lnTo>
                <a:cubicBezTo>
                  <a:pt x="342177" y="75760"/>
                  <a:pt x="342177" y="75760"/>
                  <a:pt x="342984" y="75760"/>
                </a:cubicBezTo>
                <a:cubicBezTo>
                  <a:pt x="343791" y="75760"/>
                  <a:pt x="344598" y="74954"/>
                  <a:pt x="345405" y="75760"/>
                </a:cubicBezTo>
                <a:cubicBezTo>
                  <a:pt x="346213" y="75760"/>
                  <a:pt x="347020" y="75760"/>
                  <a:pt x="347020" y="75760"/>
                </a:cubicBezTo>
                <a:cubicBezTo>
                  <a:pt x="347827" y="75760"/>
                  <a:pt x="347827" y="75760"/>
                  <a:pt x="348634" y="75760"/>
                </a:cubicBezTo>
                <a:lnTo>
                  <a:pt x="387371" y="91879"/>
                </a:lnTo>
                <a:lnTo>
                  <a:pt x="387371" y="62865"/>
                </a:lnTo>
                <a:cubicBezTo>
                  <a:pt x="375265" y="58029"/>
                  <a:pt x="365581" y="45940"/>
                  <a:pt x="365581" y="32238"/>
                </a:cubicBezTo>
                <a:cubicBezTo>
                  <a:pt x="365581" y="14507"/>
                  <a:pt x="380107" y="0"/>
                  <a:pt x="397862" y="0"/>
                </a:cubicBezTo>
                <a:close/>
              </a:path>
            </a:pathLst>
          </a:custGeom>
          <a:gradFill>
            <a:gsLst>
              <a:gs pos="0">
                <a:srgbClr val="24D17E"/>
              </a:gs>
              <a:gs pos="100000">
                <a:srgbClr val="07693F"/>
              </a:gs>
            </a:gsLst>
            <a:lin ang="27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/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B048F348-EF56-8299-70B1-6946A208B378}"/>
              </a:ext>
            </a:extLst>
          </p:cNvPr>
          <p:cNvGrpSpPr/>
          <p:nvPr/>
        </p:nvGrpSpPr>
        <p:grpSpPr>
          <a:xfrm>
            <a:off x="6451407" y="1227125"/>
            <a:ext cx="2851630" cy="817269"/>
            <a:chOff x="283599" y="1934815"/>
            <a:chExt cx="2851630" cy="817269"/>
          </a:xfrm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6F0ECC9B-8561-EFFA-E554-3DC52769693A}"/>
                </a:ext>
              </a:extLst>
            </p:cNvPr>
            <p:cNvSpPr txBox="1"/>
            <p:nvPr/>
          </p:nvSpPr>
          <p:spPr>
            <a:xfrm>
              <a:off x="298112" y="2219631"/>
              <a:ext cx="2837117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CFDC3B79-1E93-82F7-101E-7E072A6BA061}"/>
                </a:ext>
              </a:extLst>
            </p:cNvPr>
            <p:cNvSpPr txBox="1"/>
            <p:nvPr/>
          </p:nvSpPr>
          <p:spPr>
            <a:xfrm>
              <a:off x="283599" y="1934815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D4726CCC-8097-8074-A1B8-56F989DF9C42}"/>
              </a:ext>
            </a:extLst>
          </p:cNvPr>
          <p:cNvGrpSpPr/>
          <p:nvPr/>
        </p:nvGrpSpPr>
        <p:grpSpPr>
          <a:xfrm>
            <a:off x="1427881" y="3974411"/>
            <a:ext cx="2845154" cy="817269"/>
            <a:chOff x="298112" y="1934815"/>
            <a:chExt cx="2845154" cy="817269"/>
          </a:xfrm>
        </p:grpSpPr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49C6580A-E3E8-7B8B-766A-6B2FD884FFD3}"/>
                </a:ext>
              </a:extLst>
            </p:cNvPr>
            <p:cNvSpPr txBox="1"/>
            <p:nvPr/>
          </p:nvSpPr>
          <p:spPr>
            <a:xfrm>
              <a:off x="298112" y="2219631"/>
              <a:ext cx="2837117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5E222CB2-7DA1-02F8-1833-CF30E1083EA1}"/>
                </a:ext>
              </a:extLst>
            </p:cNvPr>
            <p:cNvSpPr txBox="1"/>
            <p:nvPr/>
          </p:nvSpPr>
          <p:spPr>
            <a:xfrm>
              <a:off x="907699" y="1934815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0B6C4219-558A-5BDD-A2E6-1CCBAE7F14DB}"/>
              </a:ext>
            </a:extLst>
          </p:cNvPr>
          <p:cNvGrpSpPr/>
          <p:nvPr/>
        </p:nvGrpSpPr>
        <p:grpSpPr>
          <a:xfrm>
            <a:off x="8066042" y="3360104"/>
            <a:ext cx="2851630" cy="817269"/>
            <a:chOff x="283599" y="1934815"/>
            <a:chExt cx="2851630" cy="817269"/>
          </a:xfrm>
        </p:grpSpPr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CA7139FC-3053-BB6D-E5DD-2BC504159CE5}"/>
                </a:ext>
              </a:extLst>
            </p:cNvPr>
            <p:cNvSpPr txBox="1"/>
            <p:nvPr/>
          </p:nvSpPr>
          <p:spPr>
            <a:xfrm>
              <a:off x="298112" y="2219631"/>
              <a:ext cx="2837117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45DA6897-56FD-4D82-D162-81BD1E842E76}"/>
                </a:ext>
              </a:extLst>
            </p:cNvPr>
            <p:cNvSpPr txBox="1"/>
            <p:nvPr/>
          </p:nvSpPr>
          <p:spPr>
            <a:xfrm>
              <a:off x="283599" y="1934815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E0FC352B-D0D8-5609-A1A5-9FFC4A2E040D}"/>
              </a:ext>
            </a:extLst>
          </p:cNvPr>
          <p:cNvGrpSpPr/>
          <p:nvPr/>
        </p:nvGrpSpPr>
        <p:grpSpPr>
          <a:xfrm>
            <a:off x="7569190" y="4937424"/>
            <a:ext cx="2851630" cy="817269"/>
            <a:chOff x="283599" y="1934815"/>
            <a:chExt cx="2851630" cy="817269"/>
          </a:xfrm>
        </p:grpSpPr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895C1E39-2F1C-D99F-9E45-A130085EC1A4}"/>
                </a:ext>
              </a:extLst>
            </p:cNvPr>
            <p:cNvSpPr txBox="1"/>
            <p:nvPr/>
          </p:nvSpPr>
          <p:spPr>
            <a:xfrm>
              <a:off x="298112" y="2219631"/>
              <a:ext cx="2837117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A034ABB4-459A-6C41-40E7-521112DC0BAF}"/>
                </a:ext>
              </a:extLst>
            </p:cNvPr>
            <p:cNvSpPr txBox="1"/>
            <p:nvPr/>
          </p:nvSpPr>
          <p:spPr>
            <a:xfrm>
              <a:off x="283599" y="1934815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6F944F51-94CD-CE24-7D8D-4F583A1A2701}"/>
              </a:ext>
            </a:extLst>
          </p:cNvPr>
          <p:cNvGrpSpPr/>
          <p:nvPr/>
        </p:nvGrpSpPr>
        <p:grpSpPr>
          <a:xfrm>
            <a:off x="2757964" y="5578455"/>
            <a:ext cx="2845154" cy="817269"/>
            <a:chOff x="298112" y="1934815"/>
            <a:chExt cx="2845154" cy="817269"/>
          </a:xfrm>
        </p:grpSpPr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8D0B6085-CD10-3F54-31DB-0D061E731AE2}"/>
                </a:ext>
              </a:extLst>
            </p:cNvPr>
            <p:cNvSpPr txBox="1"/>
            <p:nvPr/>
          </p:nvSpPr>
          <p:spPr>
            <a:xfrm>
              <a:off x="298112" y="2219631"/>
              <a:ext cx="2837117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2194AC64-88A0-55C6-114A-7415CA914DD1}"/>
                </a:ext>
              </a:extLst>
            </p:cNvPr>
            <p:cNvSpPr txBox="1"/>
            <p:nvPr/>
          </p:nvSpPr>
          <p:spPr>
            <a:xfrm>
              <a:off x="907699" y="1934815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29759571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54C5FDC7-0C6E-A162-11A8-48A8245DD21A}"/>
              </a:ext>
            </a:extLst>
          </p:cNvPr>
          <p:cNvSpPr txBox="1"/>
          <p:nvPr/>
        </p:nvSpPr>
        <p:spPr>
          <a:xfrm>
            <a:off x="318400" y="81233"/>
            <a:ext cx="76174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>
                <a:solidFill>
                  <a:schemeClr val="bg1"/>
                </a:solidFill>
                <a:effectLst>
                  <a:outerShdw dist="76200" dir="2700000" algn="tl" rotWithShape="0">
                    <a:prstClr val="black">
                      <a:alpha val="18000"/>
                    </a:prstClr>
                  </a:outerShdw>
                </a:effectLst>
                <a:latin typeface="字魂扁桃体" pitchFamily="2" charset="-122"/>
                <a:ea typeface="字魂扁桃体" pitchFamily="2" charset="-122"/>
              </a:rPr>
              <a:t>01</a:t>
            </a:r>
            <a:endParaRPr lang="zh-CN" altLang="en-US" sz="4000" dirty="0">
              <a:solidFill>
                <a:schemeClr val="bg1"/>
              </a:solidFill>
              <a:effectLst>
                <a:outerShdw dist="76200" dir="2700000" algn="tl" rotWithShape="0">
                  <a:prstClr val="black">
                    <a:alpha val="18000"/>
                  </a:prstClr>
                </a:outerShdw>
              </a:effectLst>
              <a:latin typeface="字魂扁桃体" pitchFamily="2" charset="-122"/>
              <a:ea typeface="字魂扁桃体" pitchFamily="2" charset="-122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21832B0-ADC2-208B-D595-96FCCBBABC7C}"/>
              </a:ext>
            </a:extLst>
          </p:cNvPr>
          <p:cNvSpPr txBox="1"/>
          <p:nvPr/>
        </p:nvSpPr>
        <p:spPr>
          <a:xfrm>
            <a:off x="1231257" y="174184"/>
            <a:ext cx="2500708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  <a:latin typeface="字魂扁桃体" pitchFamily="2" charset="-122"/>
                <a:ea typeface="字魂扁桃体" pitchFamily="2" charset="-122"/>
              </a:rPr>
              <a:t>添加标题文本</a:t>
            </a:r>
          </a:p>
        </p:txBody>
      </p:sp>
      <p:sp>
        <p:nvSpPr>
          <p:cNvPr id="2" name="椭圆 1">
            <a:extLst>
              <a:ext uri="{FF2B5EF4-FFF2-40B4-BE49-F238E27FC236}">
                <a16:creationId xmlns:a16="http://schemas.microsoft.com/office/drawing/2014/main" id="{2E39F103-1CD4-356E-B588-7BE65A79D292}"/>
              </a:ext>
            </a:extLst>
          </p:cNvPr>
          <p:cNvSpPr/>
          <p:nvPr/>
        </p:nvSpPr>
        <p:spPr>
          <a:xfrm>
            <a:off x="4396173" y="1896387"/>
            <a:ext cx="3388028" cy="3388028"/>
          </a:xfrm>
          <a:prstGeom prst="ellipse">
            <a:avLst/>
          </a:prstGeom>
          <a:noFill/>
          <a:ln w="6350">
            <a:gradFill flip="none" rotWithShape="1">
              <a:gsLst>
                <a:gs pos="0">
                  <a:schemeClr val="bg1"/>
                </a:gs>
                <a:gs pos="100000">
                  <a:srgbClr val="AAEDB1"/>
                </a:gs>
              </a:gsLst>
              <a:lin ang="0" scaled="0"/>
              <a:tileRect/>
            </a:gra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ym typeface="思源黑体 CN Normal" panose="020B0400000000000000" pitchFamily="34" charset="-122"/>
            </a:endParaRPr>
          </a:p>
        </p:txBody>
      </p:sp>
      <p:sp>
        <p:nvSpPr>
          <p:cNvPr id="4" name="椭圆 3">
            <a:extLst>
              <a:ext uri="{FF2B5EF4-FFF2-40B4-BE49-F238E27FC236}">
                <a16:creationId xmlns:a16="http://schemas.microsoft.com/office/drawing/2014/main" id="{FADC6CDA-41DA-636C-2111-C60BDCBCA2D1}"/>
              </a:ext>
            </a:extLst>
          </p:cNvPr>
          <p:cNvSpPr/>
          <p:nvPr/>
        </p:nvSpPr>
        <p:spPr>
          <a:xfrm>
            <a:off x="4716224" y="2216438"/>
            <a:ext cx="2747926" cy="2747926"/>
          </a:xfrm>
          <a:prstGeom prst="ellipse">
            <a:avLst/>
          </a:prstGeom>
          <a:noFill/>
          <a:ln w="38100">
            <a:gradFill flip="none" rotWithShape="1">
              <a:gsLst>
                <a:gs pos="0">
                  <a:schemeClr val="bg1"/>
                </a:gs>
                <a:gs pos="100000">
                  <a:srgbClr val="AAEDB1"/>
                </a:gs>
              </a:gsLst>
              <a:lin ang="0" scaled="0"/>
              <a:tileRect/>
            </a:gra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ym typeface="思源黑体 CN Normal" panose="020B0400000000000000" pitchFamily="34" charset="-122"/>
            </a:endParaRPr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id="{8366F4F9-B592-BEE5-A01B-3E9E7231BE00}"/>
              </a:ext>
            </a:extLst>
          </p:cNvPr>
          <p:cNvSpPr/>
          <p:nvPr/>
        </p:nvSpPr>
        <p:spPr>
          <a:xfrm>
            <a:off x="3563803" y="1845071"/>
            <a:ext cx="707790" cy="70779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100000">
                <a:srgbClr val="DAF7BB"/>
              </a:gs>
            </a:gsLst>
            <a:lin ang="2700000" scaled="1"/>
            <a:tileRect/>
          </a:gradFill>
          <a:ln w="25400"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solidFill>
                <a:schemeClr val="tx1">
                  <a:lumMod val="75000"/>
                  <a:lumOff val="25000"/>
                </a:schemeClr>
              </a:solidFill>
              <a:latin typeface="+mn-ea"/>
              <a:sym typeface="思源黑体 CN Normal" panose="020B0400000000000000" pitchFamily="34" charset="-122"/>
            </a:endParaRPr>
          </a:p>
        </p:txBody>
      </p:sp>
      <p:sp>
        <p:nvSpPr>
          <p:cNvPr id="11" name="empty-folder_70904">
            <a:extLst>
              <a:ext uri="{FF2B5EF4-FFF2-40B4-BE49-F238E27FC236}">
                <a16:creationId xmlns:a16="http://schemas.microsoft.com/office/drawing/2014/main" id="{E3F67A2D-23DD-D47D-0725-A55DDE909168}"/>
              </a:ext>
            </a:extLst>
          </p:cNvPr>
          <p:cNvSpPr/>
          <p:nvPr/>
        </p:nvSpPr>
        <p:spPr>
          <a:xfrm>
            <a:off x="3735097" y="1986093"/>
            <a:ext cx="341025" cy="403903"/>
          </a:xfrm>
          <a:custGeom>
            <a:avLst/>
            <a:gdLst>
              <a:gd name="T0" fmla="*/ 6573 w 9390"/>
              <a:gd name="T1" fmla="*/ 3437 h 11120"/>
              <a:gd name="T2" fmla="*/ 7967 w 9390"/>
              <a:gd name="T3" fmla="*/ 1730 h 11120"/>
              <a:gd name="T4" fmla="*/ 5311 w 9390"/>
              <a:gd name="T5" fmla="*/ 1140 h 11120"/>
              <a:gd name="T6" fmla="*/ 3129 w 9390"/>
              <a:gd name="T7" fmla="*/ 876 h 11120"/>
              <a:gd name="T8" fmla="*/ 2455 w 9390"/>
              <a:gd name="T9" fmla="*/ 3147 h 11120"/>
              <a:gd name="T10" fmla="*/ 7438 w 9390"/>
              <a:gd name="T11" fmla="*/ 4336 h 11120"/>
              <a:gd name="T12" fmla="*/ 2969 w 9390"/>
              <a:gd name="T13" fmla="*/ 4006 h 11120"/>
              <a:gd name="T14" fmla="*/ 0 w 9390"/>
              <a:gd name="T15" fmla="*/ 8570 h 11120"/>
              <a:gd name="T16" fmla="*/ 6860 w 9390"/>
              <a:gd name="T17" fmla="*/ 11120 h 11120"/>
              <a:gd name="T18" fmla="*/ 7438 w 9390"/>
              <a:gd name="T19" fmla="*/ 4336 h 11120"/>
              <a:gd name="T20" fmla="*/ 5549 w 9390"/>
              <a:gd name="T21" fmla="*/ 7248 h 11120"/>
              <a:gd name="T22" fmla="*/ 5919 w 9390"/>
              <a:gd name="T23" fmla="*/ 7515 h 11120"/>
              <a:gd name="T24" fmla="*/ 6098 w 9390"/>
              <a:gd name="T25" fmla="*/ 7695 h 11120"/>
              <a:gd name="T26" fmla="*/ 5384 w 9390"/>
              <a:gd name="T27" fmla="*/ 7874 h 11120"/>
              <a:gd name="T28" fmla="*/ 5195 w 9390"/>
              <a:gd name="T29" fmla="*/ 8151 h 11120"/>
              <a:gd name="T30" fmla="*/ 5919 w 9390"/>
              <a:gd name="T31" fmla="*/ 8331 h 11120"/>
              <a:gd name="T32" fmla="*/ 5919 w 9390"/>
              <a:gd name="T33" fmla="*/ 8690 h 11120"/>
              <a:gd name="T34" fmla="*/ 5195 w 9390"/>
              <a:gd name="T35" fmla="*/ 8870 h 11120"/>
              <a:gd name="T36" fmla="*/ 5015 w 9390"/>
              <a:gd name="T37" fmla="*/ 9507 h 11120"/>
              <a:gd name="T38" fmla="*/ 4510 w 9390"/>
              <a:gd name="T39" fmla="*/ 9327 h 11120"/>
              <a:gd name="T40" fmla="*/ 4330 w 9390"/>
              <a:gd name="T41" fmla="*/ 8690 h 11120"/>
              <a:gd name="T42" fmla="*/ 3612 w 9390"/>
              <a:gd name="T43" fmla="*/ 8510 h 11120"/>
              <a:gd name="T44" fmla="*/ 4329 w 9390"/>
              <a:gd name="T45" fmla="*/ 8331 h 11120"/>
              <a:gd name="T46" fmla="*/ 4511 w 9390"/>
              <a:gd name="T47" fmla="*/ 8063 h 11120"/>
              <a:gd name="T48" fmla="*/ 3792 w 9390"/>
              <a:gd name="T49" fmla="*/ 7873 h 11120"/>
              <a:gd name="T50" fmla="*/ 3612 w 9390"/>
              <a:gd name="T51" fmla="*/ 7694 h 11120"/>
              <a:gd name="T52" fmla="*/ 3999 w 9390"/>
              <a:gd name="T53" fmla="*/ 7514 h 11120"/>
              <a:gd name="T54" fmla="*/ 3406 w 9390"/>
              <a:gd name="T55" fmla="*/ 5887 h 11120"/>
              <a:gd name="T56" fmla="*/ 3920 w 9390"/>
              <a:gd name="T57" fmla="*/ 5620 h 11120"/>
              <a:gd name="T58" fmla="*/ 4691 w 9390"/>
              <a:gd name="T59" fmla="*/ 6937 h 11120"/>
              <a:gd name="T60" fmla="*/ 5623 w 9390"/>
              <a:gd name="T61" fmla="*/ 5719 h 11120"/>
              <a:gd name="T62" fmla="*/ 6140 w 9390"/>
              <a:gd name="T63" fmla="*/ 5620 h 11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9390" h="11120">
                <a:moveTo>
                  <a:pt x="3078" y="3437"/>
                </a:moveTo>
                <a:lnTo>
                  <a:pt x="6573" y="3437"/>
                </a:lnTo>
                <a:cubicBezTo>
                  <a:pt x="6809" y="3437"/>
                  <a:pt x="7036" y="3338"/>
                  <a:pt x="7187" y="3157"/>
                </a:cubicBezTo>
                <a:cubicBezTo>
                  <a:pt x="7548" y="2728"/>
                  <a:pt x="7890" y="2202"/>
                  <a:pt x="7967" y="1730"/>
                </a:cubicBezTo>
                <a:cubicBezTo>
                  <a:pt x="8121" y="786"/>
                  <a:pt x="7717" y="307"/>
                  <a:pt x="6544" y="307"/>
                </a:cubicBezTo>
                <a:cubicBezTo>
                  <a:pt x="5370" y="307"/>
                  <a:pt x="5767" y="1077"/>
                  <a:pt x="5311" y="1140"/>
                </a:cubicBezTo>
                <a:cubicBezTo>
                  <a:pt x="4971" y="1187"/>
                  <a:pt x="4983" y="739"/>
                  <a:pt x="4449" y="308"/>
                </a:cubicBezTo>
                <a:cubicBezTo>
                  <a:pt x="4066" y="0"/>
                  <a:pt x="3636" y="871"/>
                  <a:pt x="3129" y="876"/>
                </a:cubicBezTo>
                <a:cubicBezTo>
                  <a:pt x="2538" y="884"/>
                  <a:pt x="1707" y="720"/>
                  <a:pt x="1707" y="1730"/>
                </a:cubicBezTo>
                <a:cubicBezTo>
                  <a:pt x="1707" y="2138"/>
                  <a:pt x="2065" y="2690"/>
                  <a:pt x="2455" y="3147"/>
                </a:cubicBezTo>
                <a:cubicBezTo>
                  <a:pt x="2612" y="3330"/>
                  <a:pt x="2838" y="3437"/>
                  <a:pt x="3078" y="3437"/>
                </a:cubicBezTo>
                <a:close/>
                <a:moveTo>
                  <a:pt x="7438" y="4336"/>
                </a:moveTo>
                <a:cubicBezTo>
                  <a:pt x="7252" y="4125"/>
                  <a:pt x="6981" y="4006"/>
                  <a:pt x="6699" y="4006"/>
                </a:cubicBezTo>
                <a:lnTo>
                  <a:pt x="2969" y="4006"/>
                </a:lnTo>
                <a:cubicBezTo>
                  <a:pt x="2700" y="4006"/>
                  <a:pt x="2440" y="4115"/>
                  <a:pt x="2253" y="4310"/>
                </a:cubicBezTo>
                <a:cubicBezTo>
                  <a:pt x="1081" y="5538"/>
                  <a:pt x="0" y="7291"/>
                  <a:pt x="0" y="8570"/>
                </a:cubicBezTo>
                <a:cubicBezTo>
                  <a:pt x="0" y="9697"/>
                  <a:pt x="1133" y="11120"/>
                  <a:pt x="2530" y="11120"/>
                </a:cubicBezTo>
                <a:lnTo>
                  <a:pt x="6860" y="11120"/>
                </a:lnTo>
                <a:cubicBezTo>
                  <a:pt x="8257" y="11120"/>
                  <a:pt x="9390" y="9709"/>
                  <a:pt x="9390" y="8570"/>
                </a:cubicBezTo>
                <a:cubicBezTo>
                  <a:pt x="9390" y="7268"/>
                  <a:pt x="8520" y="5564"/>
                  <a:pt x="7438" y="4336"/>
                </a:cubicBezTo>
                <a:close/>
                <a:moveTo>
                  <a:pt x="6299" y="5888"/>
                </a:moveTo>
                <a:lnTo>
                  <a:pt x="5549" y="7248"/>
                </a:lnTo>
                <a:cubicBezTo>
                  <a:pt x="5483" y="7368"/>
                  <a:pt x="5570" y="7515"/>
                  <a:pt x="5706" y="7515"/>
                </a:cubicBezTo>
                <a:lnTo>
                  <a:pt x="5919" y="7515"/>
                </a:lnTo>
                <a:cubicBezTo>
                  <a:pt x="6017" y="7515"/>
                  <a:pt x="6098" y="7595"/>
                  <a:pt x="6098" y="7695"/>
                </a:cubicBezTo>
                <a:lnTo>
                  <a:pt x="6098" y="7695"/>
                </a:lnTo>
                <a:cubicBezTo>
                  <a:pt x="6098" y="7793"/>
                  <a:pt x="6018" y="7874"/>
                  <a:pt x="5919" y="7874"/>
                </a:cubicBezTo>
                <a:lnTo>
                  <a:pt x="5384" y="7874"/>
                </a:lnTo>
                <a:cubicBezTo>
                  <a:pt x="5279" y="7874"/>
                  <a:pt x="5196" y="7958"/>
                  <a:pt x="5195" y="8062"/>
                </a:cubicBezTo>
                <a:lnTo>
                  <a:pt x="5195" y="8151"/>
                </a:lnTo>
                <a:cubicBezTo>
                  <a:pt x="5195" y="8249"/>
                  <a:pt x="5275" y="8331"/>
                  <a:pt x="5375" y="8331"/>
                </a:cubicBezTo>
                <a:lnTo>
                  <a:pt x="5919" y="8331"/>
                </a:lnTo>
                <a:cubicBezTo>
                  <a:pt x="6017" y="8331"/>
                  <a:pt x="6098" y="8411"/>
                  <a:pt x="6098" y="8510"/>
                </a:cubicBezTo>
                <a:cubicBezTo>
                  <a:pt x="6098" y="8610"/>
                  <a:pt x="6018" y="8690"/>
                  <a:pt x="5919" y="8690"/>
                </a:cubicBezTo>
                <a:lnTo>
                  <a:pt x="5375" y="8690"/>
                </a:lnTo>
                <a:cubicBezTo>
                  <a:pt x="5276" y="8690"/>
                  <a:pt x="5195" y="8770"/>
                  <a:pt x="5195" y="8870"/>
                </a:cubicBezTo>
                <a:lnTo>
                  <a:pt x="5195" y="9327"/>
                </a:lnTo>
                <a:cubicBezTo>
                  <a:pt x="5195" y="9426"/>
                  <a:pt x="5115" y="9507"/>
                  <a:pt x="5015" y="9507"/>
                </a:cubicBezTo>
                <a:lnTo>
                  <a:pt x="4690" y="9507"/>
                </a:lnTo>
                <a:cubicBezTo>
                  <a:pt x="4591" y="9507"/>
                  <a:pt x="4510" y="9427"/>
                  <a:pt x="4510" y="9327"/>
                </a:cubicBezTo>
                <a:lnTo>
                  <a:pt x="4510" y="8870"/>
                </a:lnTo>
                <a:cubicBezTo>
                  <a:pt x="4510" y="8771"/>
                  <a:pt x="4430" y="8690"/>
                  <a:pt x="4330" y="8690"/>
                </a:cubicBezTo>
                <a:lnTo>
                  <a:pt x="3792" y="8690"/>
                </a:lnTo>
                <a:cubicBezTo>
                  <a:pt x="3693" y="8690"/>
                  <a:pt x="3612" y="8610"/>
                  <a:pt x="3612" y="8510"/>
                </a:cubicBezTo>
                <a:cubicBezTo>
                  <a:pt x="3612" y="8411"/>
                  <a:pt x="3692" y="8331"/>
                  <a:pt x="3792" y="8331"/>
                </a:cubicBezTo>
                <a:lnTo>
                  <a:pt x="4329" y="8331"/>
                </a:lnTo>
                <a:cubicBezTo>
                  <a:pt x="4429" y="8331"/>
                  <a:pt x="4509" y="8251"/>
                  <a:pt x="4510" y="8151"/>
                </a:cubicBezTo>
                <a:lnTo>
                  <a:pt x="4511" y="8063"/>
                </a:lnTo>
                <a:cubicBezTo>
                  <a:pt x="4512" y="7959"/>
                  <a:pt x="4427" y="7873"/>
                  <a:pt x="4322" y="7873"/>
                </a:cubicBezTo>
                <a:lnTo>
                  <a:pt x="3792" y="7873"/>
                </a:lnTo>
                <a:cubicBezTo>
                  <a:pt x="3693" y="7873"/>
                  <a:pt x="3612" y="7793"/>
                  <a:pt x="3612" y="7694"/>
                </a:cubicBezTo>
                <a:lnTo>
                  <a:pt x="3612" y="7694"/>
                </a:lnTo>
                <a:cubicBezTo>
                  <a:pt x="3612" y="7595"/>
                  <a:pt x="3692" y="7514"/>
                  <a:pt x="3792" y="7514"/>
                </a:cubicBezTo>
                <a:lnTo>
                  <a:pt x="3999" y="7514"/>
                </a:lnTo>
                <a:cubicBezTo>
                  <a:pt x="4136" y="7514"/>
                  <a:pt x="4221" y="7367"/>
                  <a:pt x="4156" y="7247"/>
                </a:cubicBezTo>
                <a:lnTo>
                  <a:pt x="3406" y="5887"/>
                </a:lnTo>
                <a:cubicBezTo>
                  <a:pt x="3340" y="5767"/>
                  <a:pt x="3426" y="5620"/>
                  <a:pt x="3562" y="5620"/>
                </a:cubicBezTo>
                <a:lnTo>
                  <a:pt x="3920" y="5620"/>
                </a:lnTo>
                <a:cubicBezTo>
                  <a:pt x="3988" y="5620"/>
                  <a:pt x="4050" y="5659"/>
                  <a:pt x="4080" y="5719"/>
                </a:cubicBezTo>
                <a:lnTo>
                  <a:pt x="4691" y="6937"/>
                </a:lnTo>
                <a:cubicBezTo>
                  <a:pt x="4756" y="7069"/>
                  <a:pt x="4945" y="7069"/>
                  <a:pt x="5012" y="6937"/>
                </a:cubicBezTo>
                <a:lnTo>
                  <a:pt x="5623" y="5719"/>
                </a:lnTo>
                <a:cubicBezTo>
                  <a:pt x="5653" y="5659"/>
                  <a:pt x="5715" y="5620"/>
                  <a:pt x="5783" y="5620"/>
                </a:cubicBezTo>
                <a:lnTo>
                  <a:pt x="6140" y="5620"/>
                </a:lnTo>
                <a:cubicBezTo>
                  <a:pt x="6278" y="5622"/>
                  <a:pt x="6365" y="5768"/>
                  <a:pt x="6299" y="5888"/>
                </a:cubicBezTo>
                <a:close/>
              </a:path>
            </a:pathLst>
          </a:custGeom>
          <a:gradFill>
            <a:gsLst>
              <a:gs pos="0">
                <a:srgbClr val="24D17E"/>
              </a:gs>
              <a:gs pos="100000">
                <a:srgbClr val="07693F"/>
              </a:gs>
            </a:gsLst>
            <a:lin ang="27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>
              <a:sym typeface="思源黑体 CN Normal" panose="020B0400000000000000" pitchFamily="34" charset="-122"/>
            </a:endParaRPr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id="{A8E8C194-291B-5DDC-BF43-EE7E72B56A5F}"/>
              </a:ext>
            </a:extLst>
          </p:cNvPr>
          <p:cNvSpPr/>
          <p:nvPr/>
        </p:nvSpPr>
        <p:spPr>
          <a:xfrm>
            <a:off x="7950666" y="1845071"/>
            <a:ext cx="707790" cy="70779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100000">
                <a:srgbClr val="DAF7BB"/>
              </a:gs>
            </a:gsLst>
            <a:lin ang="2700000" scaled="1"/>
            <a:tileRect/>
          </a:gradFill>
          <a:ln w="25400"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solidFill>
                <a:schemeClr val="tx1">
                  <a:lumMod val="75000"/>
                  <a:lumOff val="25000"/>
                </a:schemeClr>
              </a:solidFill>
              <a:latin typeface="+mn-ea"/>
              <a:sym typeface="思源黑体 CN Normal" panose="020B0400000000000000" pitchFamily="34" charset="-122"/>
            </a:endParaRPr>
          </a:p>
        </p:txBody>
      </p:sp>
      <p:sp>
        <p:nvSpPr>
          <p:cNvPr id="13" name="empty-folder_70904" descr="D:\51PPT模板网\51pptmoban.com\图片001.jpg">
            <a:extLst>
              <a:ext uri="{FF2B5EF4-FFF2-40B4-BE49-F238E27FC236}">
                <a16:creationId xmlns:a16="http://schemas.microsoft.com/office/drawing/2014/main" id="{D37E3E80-AD9E-24B5-F765-E47BF61F1F1C}"/>
              </a:ext>
            </a:extLst>
          </p:cNvPr>
          <p:cNvSpPr/>
          <p:nvPr/>
        </p:nvSpPr>
        <p:spPr>
          <a:xfrm>
            <a:off x="8104252" y="1997319"/>
            <a:ext cx="403903" cy="403294"/>
          </a:xfrm>
          <a:custGeom>
            <a:avLst/>
            <a:gdLst>
              <a:gd name="T0" fmla="*/ 267 w 533"/>
              <a:gd name="T1" fmla="*/ 0 h 533"/>
              <a:gd name="T2" fmla="*/ 0 w 533"/>
              <a:gd name="T3" fmla="*/ 267 h 533"/>
              <a:gd name="T4" fmla="*/ 267 w 533"/>
              <a:gd name="T5" fmla="*/ 533 h 533"/>
              <a:gd name="T6" fmla="*/ 533 w 533"/>
              <a:gd name="T7" fmla="*/ 267 h 533"/>
              <a:gd name="T8" fmla="*/ 267 w 533"/>
              <a:gd name="T9" fmla="*/ 0 h 533"/>
              <a:gd name="T10" fmla="*/ 356 w 533"/>
              <a:gd name="T11" fmla="*/ 285 h 533"/>
              <a:gd name="T12" fmla="*/ 199 w 533"/>
              <a:gd name="T13" fmla="*/ 376 h 533"/>
              <a:gd name="T14" fmla="*/ 167 w 533"/>
              <a:gd name="T15" fmla="*/ 357 h 533"/>
              <a:gd name="T16" fmla="*/ 167 w 533"/>
              <a:gd name="T17" fmla="*/ 176 h 533"/>
              <a:gd name="T18" fmla="*/ 199 w 533"/>
              <a:gd name="T19" fmla="*/ 157 h 533"/>
              <a:gd name="T20" fmla="*/ 356 w 533"/>
              <a:gd name="T21" fmla="*/ 248 h 533"/>
              <a:gd name="T22" fmla="*/ 356 w 533"/>
              <a:gd name="T23" fmla="*/ 285 h 5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533" h="533">
                <a:moveTo>
                  <a:pt x="267" y="0"/>
                </a:moveTo>
                <a:cubicBezTo>
                  <a:pt x="119" y="0"/>
                  <a:pt x="0" y="119"/>
                  <a:pt x="0" y="267"/>
                </a:cubicBezTo>
                <a:cubicBezTo>
                  <a:pt x="0" y="414"/>
                  <a:pt x="119" y="533"/>
                  <a:pt x="267" y="533"/>
                </a:cubicBezTo>
                <a:cubicBezTo>
                  <a:pt x="414" y="533"/>
                  <a:pt x="533" y="414"/>
                  <a:pt x="533" y="267"/>
                </a:cubicBezTo>
                <a:cubicBezTo>
                  <a:pt x="533" y="119"/>
                  <a:pt x="414" y="0"/>
                  <a:pt x="267" y="0"/>
                </a:cubicBezTo>
                <a:close/>
                <a:moveTo>
                  <a:pt x="356" y="285"/>
                </a:moveTo>
                <a:lnTo>
                  <a:pt x="199" y="376"/>
                </a:lnTo>
                <a:cubicBezTo>
                  <a:pt x="185" y="384"/>
                  <a:pt x="167" y="374"/>
                  <a:pt x="167" y="357"/>
                </a:cubicBezTo>
                <a:lnTo>
                  <a:pt x="167" y="176"/>
                </a:lnTo>
                <a:cubicBezTo>
                  <a:pt x="167" y="160"/>
                  <a:pt x="185" y="149"/>
                  <a:pt x="199" y="157"/>
                </a:cubicBezTo>
                <a:lnTo>
                  <a:pt x="356" y="248"/>
                </a:lnTo>
                <a:cubicBezTo>
                  <a:pt x="370" y="256"/>
                  <a:pt x="370" y="277"/>
                  <a:pt x="356" y="285"/>
                </a:cubicBezTo>
                <a:close/>
              </a:path>
            </a:pathLst>
          </a:custGeom>
          <a:gradFill>
            <a:gsLst>
              <a:gs pos="0">
                <a:srgbClr val="24D17E"/>
              </a:gs>
              <a:gs pos="100000">
                <a:srgbClr val="07693F"/>
              </a:gs>
            </a:gsLst>
            <a:lin ang="27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>
              <a:sym typeface="思源黑体 CN Normal" panose="020B0400000000000000" pitchFamily="34" charset="-122"/>
            </a:endParaRPr>
          </a:p>
        </p:txBody>
      </p:sp>
      <p:sp>
        <p:nvSpPr>
          <p:cNvPr id="14" name="椭圆 13">
            <a:extLst>
              <a:ext uri="{FF2B5EF4-FFF2-40B4-BE49-F238E27FC236}">
                <a16:creationId xmlns:a16="http://schemas.microsoft.com/office/drawing/2014/main" id="{C05F6D76-40DE-49F1-1250-E1C8A885E044}"/>
              </a:ext>
            </a:extLst>
          </p:cNvPr>
          <p:cNvSpPr/>
          <p:nvPr/>
        </p:nvSpPr>
        <p:spPr>
          <a:xfrm>
            <a:off x="3278053" y="3397646"/>
            <a:ext cx="707790" cy="70779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100000">
                <a:srgbClr val="DAF7BB"/>
              </a:gs>
            </a:gsLst>
            <a:lin ang="2700000" scaled="1"/>
            <a:tileRect/>
          </a:gradFill>
          <a:ln w="25400"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solidFill>
                <a:schemeClr val="tx1">
                  <a:lumMod val="75000"/>
                  <a:lumOff val="25000"/>
                </a:schemeClr>
              </a:solidFill>
              <a:latin typeface="+mn-ea"/>
              <a:sym typeface="思源黑体 CN Normal" panose="020B0400000000000000" pitchFamily="34" charset="-122"/>
            </a:endParaRPr>
          </a:p>
        </p:txBody>
      </p:sp>
      <p:sp>
        <p:nvSpPr>
          <p:cNvPr id="15" name="empty-folder_70904">
            <a:extLst>
              <a:ext uri="{FF2B5EF4-FFF2-40B4-BE49-F238E27FC236}">
                <a16:creationId xmlns:a16="http://schemas.microsoft.com/office/drawing/2014/main" id="{E92F5C24-DFC9-3F5A-17B6-197D67AACCF6}"/>
              </a:ext>
            </a:extLst>
          </p:cNvPr>
          <p:cNvSpPr/>
          <p:nvPr/>
        </p:nvSpPr>
        <p:spPr>
          <a:xfrm>
            <a:off x="3452857" y="3619723"/>
            <a:ext cx="403903" cy="263636"/>
          </a:xfrm>
          <a:custGeom>
            <a:avLst/>
            <a:gdLst>
              <a:gd name="T0" fmla="*/ 5096 w 6813"/>
              <a:gd name="T1" fmla="*/ 4453 h 4454"/>
              <a:gd name="T2" fmla="*/ 5488 w 6813"/>
              <a:gd name="T3" fmla="*/ 4223 h 4454"/>
              <a:gd name="T4" fmla="*/ 6739 w 6813"/>
              <a:gd name="T5" fmla="*/ 1856 h 4454"/>
              <a:gd name="T6" fmla="*/ 6509 w 6813"/>
              <a:gd name="T7" fmla="*/ 1626 h 4454"/>
              <a:gd name="T8" fmla="*/ 5246 w 6813"/>
              <a:gd name="T9" fmla="*/ 1626 h 4454"/>
              <a:gd name="T10" fmla="*/ 5246 w 6813"/>
              <a:gd name="T11" fmla="*/ 1061 h 4454"/>
              <a:gd name="T12" fmla="*/ 4892 w 6813"/>
              <a:gd name="T13" fmla="*/ 707 h 4454"/>
              <a:gd name="T14" fmla="*/ 1799 w 6813"/>
              <a:gd name="T15" fmla="*/ 707 h 4454"/>
              <a:gd name="T16" fmla="*/ 1570 w 6813"/>
              <a:gd name="T17" fmla="*/ 104 h 4454"/>
              <a:gd name="T18" fmla="*/ 1419 w 6813"/>
              <a:gd name="T19" fmla="*/ 0 h 4454"/>
              <a:gd name="T20" fmla="*/ 164 w 6813"/>
              <a:gd name="T21" fmla="*/ 0 h 4454"/>
              <a:gd name="T22" fmla="*/ 50 w 6813"/>
              <a:gd name="T23" fmla="*/ 48 h 4454"/>
              <a:gd name="T24" fmla="*/ 3 w 6813"/>
              <a:gd name="T25" fmla="*/ 163 h 4454"/>
              <a:gd name="T26" fmla="*/ 6 w 6813"/>
              <a:gd name="T27" fmla="*/ 1061 h 4454"/>
              <a:gd name="T28" fmla="*/ 0 w 6813"/>
              <a:gd name="T29" fmla="*/ 4100 h 4454"/>
              <a:gd name="T30" fmla="*/ 354 w 6813"/>
              <a:gd name="T31" fmla="*/ 4454 h 4454"/>
              <a:gd name="T32" fmla="*/ 4923 w 6813"/>
              <a:gd name="T33" fmla="*/ 1626 h 4454"/>
              <a:gd name="T34" fmla="*/ 2168 w 6813"/>
              <a:gd name="T35" fmla="*/ 1626 h 4454"/>
              <a:gd name="T36" fmla="*/ 1858 w 6813"/>
              <a:gd name="T37" fmla="*/ 1856 h 4454"/>
              <a:gd name="T38" fmla="*/ 733 w 6813"/>
              <a:gd name="T39" fmla="*/ 4131 h 4454"/>
              <a:gd name="T40" fmla="*/ 354 w 6813"/>
              <a:gd name="T41" fmla="*/ 4131 h 4454"/>
              <a:gd name="T42" fmla="*/ 323 w 6813"/>
              <a:gd name="T43" fmla="*/ 4100 h 4454"/>
              <a:gd name="T44" fmla="*/ 323 w 6813"/>
              <a:gd name="T45" fmla="*/ 1060 h 4454"/>
              <a:gd name="T46" fmla="*/ 323 w 6813"/>
              <a:gd name="T47" fmla="*/ 323 h 4454"/>
              <a:gd name="T48" fmla="*/ 1308 w 6813"/>
              <a:gd name="T49" fmla="*/ 323 h 4454"/>
              <a:gd name="T50" fmla="*/ 1537 w 6813"/>
              <a:gd name="T51" fmla="*/ 925 h 4454"/>
              <a:gd name="T52" fmla="*/ 1688 w 6813"/>
              <a:gd name="T53" fmla="*/ 1029 h 4454"/>
              <a:gd name="T54" fmla="*/ 4892 w 6813"/>
              <a:gd name="T55" fmla="*/ 1029 h 4454"/>
              <a:gd name="T56" fmla="*/ 4923 w 6813"/>
              <a:gd name="T57" fmla="*/ 1061 h 4454"/>
              <a:gd name="T58" fmla="*/ 4923 w 6813"/>
              <a:gd name="T59" fmla="*/ 1626 h 44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6813" h="4454">
                <a:moveTo>
                  <a:pt x="5096" y="4453"/>
                </a:moveTo>
                <a:cubicBezTo>
                  <a:pt x="5247" y="4453"/>
                  <a:pt x="5423" y="4356"/>
                  <a:pt x="5488" y="4223"/>
                </a:cubicBezTo>
                <a:lnTo>
                  <a:pt x="6739" y="1856"/>
                </a:lnTo>
                <a:cubicBezTo>
                  <a:pt x="6813" y="1712"/>
                  <a:pt x="6705" y="1626"/>
                  <a:pt x="6509" y="1626"/>
                </a:cubicBezTo>
                <a:lnTo>
                  <a:pt x="5246" y="1626"/>
                </a:lnTo>
                <a:lnTo>
                  <a:pt x="5246" y="1061"/>
                </a:lnTo>
                <a:cubicBezTo>
                  <a:pt x="5246" y="865"/>
                  <a:pt x="5087" y="707"/>
                  <a:pt x="4892" y="707"/>
                </a:cubicBezTo>
                <a:lnTo>
                  <a:pt x="1799" y="707"/>
                </a:lnTo>
                <a:lnTo>
                  <a:pt x="1570" y="104"/>
                </a:lnTo>
                <a:cubicBezTo>
                  <a:pt x="1546" y="42"/>
                  <a:pt x="1486" y="0"/>
                  <a:pt x="1419" y="0"/>
                </a:cubicBezTo>
                <a:lnTo>
                  <a:pt x="164" y="0"/>
                </a:lnTo>
                <a:cubicBezTo>
                  <a:pt x="122" y="0"/>
                  <a:pt x="80" y="17"/>
                  <a:pt x="50" y="48"/>
                </a:cubicBezTo>
                <a:cubicBezTo>
                  <a:pt x="20" y="78"/>
                  <a:pt x="3" y="120"/>
                  <a:pt x="3" y="163"/>
                </a:cubicBezTo>
                <a:lnTo>
                  <a:pt x="6" y="1061"/>
                </a:lnTo>
                <a:lnTo>
                  <a:pt x="0" y="4100"/>
                </a:lnTo>
                <a:cubicBezTo>
                  <a:pt x="0" y="4295"/>
                  <a:pt x="159" y="4454"/>
                  <a:pt x="354" y="4454"/>
                </a:cubicBezTo>
                <a:moveTo>
                  <a:pt x="4923" y="1626"/>
                </a:moveTo>
                <a:lnTo>
                  <a:pt x="2168" y="1626"/>
                </a:lnTo>
                <a:cubicBezTo>
                  <a:pt x="2041" y="1626"/>
                  <a:pt x="1921" y="1729"/>
                  <a:pt x="1858" y="1856"/>
                </a:cubicBezTo>
                <a:lnTo>
                  <a:pt x="733" y="4131"/>
                </a:lnTo>
                <a:lnTo>
                  <a:pt x="354" y="4131"/>
                </a:lnTo>
                <a:cubicBezTo>
                  <a:pt x="337" y="4131"/>
                  <a:pt x="323" y="4117"/>
                  <a:pt x="323" y="4100"/>
                </a:cubicBezTo>
                <a:lnTo>
                  <a:pt x="323" y="1060"/>
                </a:lnTo>
                <a:lnTo>
                  <a:pt x="323" y="323"/>
                </a:lnTo>
                <a:lnTo>
                  <a:pt x="1308" y="323"/>
                </a:lnTo>
                <a:lnTo>
                  <a:pt x="1537" y="925"/>
                </a:lnTo>
                <a:cubicBezTo>
                  <a:pt x="1561" y="988"/>
                  <a:pt x="1621" y="1029"/>
                  <a:pt x="1688" y="1029"/>
                </a:cubicBezTo>
                <a:lnTo>
                  <a:pt x="4892" y="1029"/>
                </a:lnTo>
                <a:cubicBezTo>
                  <a:pt x="4909" y="1029"/>
                  <a:pt x="4923" y="1043"/>
                  <a:pt x="4923" y="1061"/>
                </a:cubicBezTo>
                <a:lnTo>
                  <a:pt x="4923" y="1626"/>
                </a:lnTo>
                <a:close/>
              </a:path>
            </a:pathLst>
          </a:custGeom>
          <a:gradFill>
            <a:gsLst>
              <a:gs pos="0">
                <a:srgbClr val="24D17E"/>
              </a:gs>
              <a:gs pos="100000">
                <a:srgbClr val="07693F"/>
              </a:gs>
            </a:gsLst>
            <a:lin ang="27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>
              <a:sym typeface="思源黑体 CN Normal" panose="020B0400000000000000" pitchFamily="34" charset="-122"/>
            </a:endParaRPr>
          </a:p>
        </p:txBody>
      </p:sp>
      <p:sp>
        <p:nvSpPr>
          <p:cNvPr id="16" name="椭圆 15">
            <a:extLst>
              <a:ext uri="{FF2B5EF4-FFF2-40B4-BE49-F238E27FC236}">
                <a16:creationId xmlns:a16="http://schemas.microsoft.com/office/drawing/2014/main" id="{73D7DB34-8596-1790-09C7-09BEBA5B081F}"/>
              </a:ext>
            </a:extLst>
          </p:cNvPr>
          <p:cNvSpPr/>
          <p:nvPr/>
        </p:nvSpPr>
        <p:spPr>
          <a:xfrm>
            <a:off x="8236416" y="3397646"/>
            <a:ext cx="707790" cy="70779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100000">
                <a:srgbClr val="DAF7BB"/>
              </a:gs>
            </a:gsLst>
            <a:lin ang="2700000" scaled="1"/>
            <a:tileRect/>
          </a:gradFill>
          <a:ln w="25400"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solidFill>
                <a:schemeClr val="tx1">
                  <a:lumMod val="75000"/>
                  <a:lumOff val="25000"/>
                </a:schemeClr>
              </a:solidFill>
              <a:latin typeface="+mn-ea"/>
              <a:sym typeface="思源黑体 CN Normal" panose="020B0400000000000000" pitchFamily="34" charset="-122"/>
            </a:endParaRPr>
          </a:p>
        </p:txBody>
      </p:sp>
      <p:sp>
        <p:nvSpPr>
          <p:cNvPr id="17" name="empty-folder_70904">
            <a:extLst>
              <a:ext uri="{FF2B5EF4-FFF2-40B4-BE49-F238E27FC236}">
                <a16:creationId xmlns:a16="http://schemas.microsoft.com/office/drawing/2014/main" id="{C8007102-6C8E-7889-EE84-346BA805AA6A}"/>
              </a:ext>
            </a:extLst>
          </p:cNvPr>
          <p:cNvSpPr/>
          <p:nvPr/>
        </p:nvSpPr>
        <p:spPr>
          <a:xfrm>
            <a:off x="8411220" y="3559195"/>
            <a:ext cx="403903" cy="384691"/>
          </a:xfrm>
          <a:custGeom>
            <a:avLst/>
            <a:gdLst>
              <a:gd name="connsiteX0" fmla="*/ 69048 w 609763"/>
              <a:gd name="connsiteY0" fmla="*/ 467002 h 580760"/>
              <a:gd name="connsiteX1" fmla="*/ 84749 w 609763"/>
              <a:gd name="connsiteY1" fmla="*/ 482703 h 580760"/>
              <a:gd name="connsiteX2" fmla="*/ 69048 w 609763"/>
              <a:gd name="connsiteY2" fmla="*/ 498404 h 580760"/>
              <a:gd name="connsiteX3" fmla="*/ 53347 w 609763"/>
              <a:gd name="connsiteY3" fmla="*/ 482703 h 580760"/>
              <a:gd name="connsiteX4" fmla="*/ 69048 w 609763"/>
              <a:gd name="connsiteY4" fmla="*/ 467002 h 580760"/>
              <a:gd name="connsiteX5" fmla="*/ 69048 w 609763"/>
              <a:gd name="connsiteY5" fmla="*/ 327212 h 580760"/>
              <a:gd name="connsiteX6" fmla="*/ 84749 w 609763"/>
              <a:gd name="connsiteY6" fmla="*/ 342913 h 580760"/>
              <a:gd name="connsiteX7" fmla="*/ 69048 w 609763"/>
              <a:gd name="connsiteY7" fmla="*/ 358614 h 580760"/>
              <a:gd name="connsiteX8" fmla="*/ 53347 w 609763"/>
              <a:gd name="connsiteY8" fmla="*/ 342913 h 580760"/>
              <a:gd name="connsiteX9" fmla="*/ 69048 w 609763"/>
              <a:gd name="connsiteY9" fmla="*/ 327212 h 580760"/>
              <a:gd name="connsiteX10" fmla="*/ 443351 w 609763"/>
              <a:gd name="connsiteY10" fmla="*/ 299768 h 580760"/>
              <a:gd name="connsiteX11" fmla="*/ 370388 w 609763"/>
              <a:gd name="connsiteY11" fmla="*/ 324702 h 580760"/>
              <a:gd name="connsiteX12" fmla="*/ 358882 w 609763"/>
              <a:gd name="connsiteY12" fmla="*/ 368686 h 580760"/>
              <a:gd name="connsiteX13" fmla="*/ 363653 w 609763"/>
              <a:gd name="connsiteY13" fmla="*/ 378772 h 580760"/>
              <a:gd name="connsiteX14" fmla="*/ 347096 w 609763"/>
              <a:gd name="connsiteY14" fmla="*/ 410429 h 580760"/>
              <a:gd name="connsiteX15" fmla="*/ 360285 w 609763"/>
              <a:gd name="connsiteY15" fmla="*/ 417153 h 580760"/>
              <a:gd name="connsiteX16" fmla="*/ 359163 w 609763"/>
              <a:gd name="connsiteY16" fmla="*/ 426118 h 580760"/>
              <a:gd name="connsiteX17" fmla="*/ 365056 w 609763"/>
              <a:gd name="connsiteY17" fmla="*/ 441526 h 580760"/>
              <a:gd name="connsiteX18" fmla="*/ 363933 w 609763"/>
              <a:gd name="connsiteY18" fmla="*/ 455534 h 580760"/>
              <a:gd name="connsiteX19" fmla="*/ 381332 w 609763"/>
              <a:gd name="connsiteY19" fmla="*/ 463658 h 580760"/>
              <a:gd name="connsiteX20" fmla="*/ 404063 w 609763"/>
              <a:gd name="connsiteY20" fmla="*/ 460016 h 580760"/>
              <a:gd name="connsiteX21" fmla="*/ 392277 w 609763"/>
              <a:gd name="connsiteY21" fmla="*/ 489993 h 580760"/>
              <a:gd name="connsiteX22" fmla="*/ 499476 w 609763"/>
              <a:gd name="connsiteY22" fmla="*/ 489993 h 580760"/>
              <a:gd name="connsiteX23" fmla="*/ 468888 w 609763"/>
              <a:gd name="connsiteY23" fmla="*/ 437884 h 580760"/>
              <a:gd name="connsiteX24" fmla="*/ 499196 w 609763"/>
              <a:gd name="connsiteY24" fmla="*/ 360842 h 580760"/>
              <a:gd name="connsiteX25" fmla="*/ 443351 w 609763"/>
              <a:gd name="connsiteY25" fmla="*/ 299768 h 580760"/>
              <a:gd name="connsiteX26" fmla="*/ 394522 w 609763"/>
              <a:gd name="connsiteY26" fmla="*/ 208438 h 580760"/>
              <a:gd name="connsiteX27" fmla="*/ 405466 w 609763"/>
              <a:gd name="connsiteY27" fmla="*/ 213481 h 580760"/>
              <a:gd name="connsiteX28" fmla="*/ 416972 w 609763"/>
              <a:gd name="connsiteY28" fmla="*/ 244578 h 580760"/>
              <a:gd name="connsiteX29" fmla="*/ 431845 w 609763"/>
              <a:gd name="connsiteY29" fmla="*/ 252702 h 580760"/>
              <a:gd name="connsiteX30" fmla="*/ 441106 w 609763"/>
              <a:gd name="connsiteY30" fmla="*/ 245699 h 580760"/>
              <a:gd name="connsiteX31" fmla="*/ 455137 w 609763"/>
              <a:gd name="connsiteY31" fmla="*/ 215162 h 580760"/>
              <a:gd name="connsiteX32" fmla="*/ 466082 w 609763"/>
              <a:gd name="connsiteY32" fmla="*/ 211240 h 580760"/>
              <a:gd name="connsiteX33" fmla="*/ 534555 w 609763"/>
              <a:gd name="connsiteY33" fmla="*/ 242617 h 580760"/>
              <a:gd name="connsiteX34" fmla="*/ 538764 w 609763"/>
              <a:gd name="connsiteY34" fmla="*/ 253823 h 580760"/>
              <a:gd name="connsiteX35" fmla="*/ 524733 w 609763"/>
              <a:gd name="connsiteY35" fmla="*/ 284080 h 580760"/>
              <a:gd name="connsiteX36" fmla="*/ 529223 w 609763"/>
              <a:gd name="connsiteY36" fmla="*/ 300329 h 580760"/>
              <a:gd name="connsiteX37" fmla="*/ 541009 w 609763"/>
              <a:gd name="connsiteY37" fmla="*/ 301729 h 580760"/>
              <a:gd name="connsiteX38" fmla="*/ 572439 w 609763"/>
              <a:gd name="connsiteY38" fmla="*/ 290243 h 580760"/>
              <a:gd name="connsiteX39" fmla="*/ 583103 w 609763"/>
              <a:gd name="connsiteY39" fmla="*/ 295286 h 580760"/>
              <a:gd name="connsiteX40" fmla="*/ 609201 w 609763"/>
              <a:gd name="connsiteY40" fmla="*/ 365885 h 580760"/>
              <a:gd name="connsiteX41" fmla="*/ 604431 w 609763"/>
              <a:gd name="connsiteY41" fmla="*/ 376530 h 580760"/>
              <a:gd name="connsiteX42" fmla="*/ 573001 w 609763"/>
              <a:gd name="connsiteY42" fmla="*/ 388297 h 580760"/>
              <a:gd name="connsiteX43" fmla="*/ 565143 w 609763"/>
              <a:gd name="connsiteY43" fmla="*/ 396982 h 580760"/>
              <a:gd name="connsiteX44" fmla="*/ 572159 w 609763"/>
              <a:gd name="connsiteY44" fmla="*/ 412110 h 580760"/>
              <a:gd name="connsiteX45" fmla="*/ 602466 w 609763"/>
              <a:gd name="connsiteY45" fmla="*/ 426118 h 580760"/>
              <a:gd name="connsiteX46" fmla="*/ 606395 w 609763"/>
              <a:gd name="connsiteY46" fmla="*/ 437044 h 580760"/>
              <a:gd name="connsiteX47" fmla="*/ 574965 w 609763"/>
              <a:gd name="connsiteY47" fmla="*/ 505681 h 580760"/>
              <a:gd name="connsiteX48" fmla="*/ 563740 w 609763"/>
              <a:gd name="connsiteY48" fmla="*/ 509604 h 580760"/>
              <a:gd name="connsiteX49" fmla="*/ 533432 w 609763"/>
              <a:gd name="connsiteY49" fmla="*/ 495596 h 580760"/>
              <a:gd name="connsiteX50" fmla="*/ 517156 w 609763"/>
              <a:gd name="connsiteY50" fmla="*/ 500358 h 580760"/>
              <a:gd name="connsiteX51" fmla="*/ 515753 w 609763"/>
              <a:gd name="connsiteY51" fmla="*/ 511845 h 580760"/>
              <a:gd name="connsiteX52" fmla="*/ 527258 w 609763"/>
              <a:gd name="connsiteY52" fmla="*/ 543222 h 580760"/>
              <a:gd name="connsiteX53" fmla="*/ 522488 w 609763"/>
              <a:gd name="connsiteY53" fmla="*/ 554148 h 580760"/>
              <a:gd name="connsiteX54" fmla="*/ 451489 w 609763"/>
              <a:gd name="connsiteY54" fmla="*/ 580202 h 580760"/>
              <a:gd name="connsiteX55" fmla="*/ 440825 w 609763"/>
              <a:gd name="connsiteY55" fmla="*/ 575160 h 580760"/>
              <a:gd name="connsiteX56" fmla="*/ 429320 w 609763"/>
              <a:gd name="connsiteY56" fmla="*/ 543782 h 580760"/>
              <a:gd name="connsiteX57" fmla="*/ 414727 w 609763"/>
              <a:gd name="connsiteY57" fmla="*/ 535658 h 580760"/>
              <a:gd name="connsiteX58" fmla="*/ 405186 w 609763"/>
              <a:gd name="connsiteY58" fmla="*/ 542942 h 580760"/>
              <a:gd name="connsiteX59" fmla="*/ 391154 w 609763"/>
              <a:gd name="connsiteY59" fmla="*/ 573198 h 580760"/>
              <a:gd name="connsiteX60" fmla="*/ 380210 w 609763"/>
              <a:gd name="connsiteY60" fmla="*/ 577401 h 580760"/>
              <a:gd name="connsiteX61" fmla="*/ 311456 w 609763"/>
              <a:gd name="connsiteY61" fmla="*/ 545743 h 580760"/>
              <a:gd name="connsiteX62" fmla="*/ 307527 w 609763"/>
              <a:gd name="connsiteY62" fmla="*/ 534537 h 580760"/>
              <a:gd name="connsiteX63" fmla="*/ 321559 w 609763"/>
              <a:gd name="connsiteY63" fmla="*/ 504561 h 580760"/>
              <a:gd name="connsiteX64" fmla="*/ 317069 w 609763"/>
              <a:gd name="connsiteY64" fmla="*/ 488312 h 580760"/>
              <a:gd name="connsiteX65" fmla="*/ 305282 w 609763"/>
              <a:gd name="connsiteY65" fmla="*/ 486631 h 580760"/>
              <a:gd name="connsiteX66" fmla="*/ 273852 w 609763"/>
              <a:gd name="connsiteY66" fmla="*/ 498397 h 580760"/>
              <a:gd name="connsiteX67" fmla="*/ 263188 w 609763"/>
              <a:gd name="connsiteY67" fmla="*/ 493355 h 580760"/>
              <a:gd name="connsiteX68" fmla="*/ 236809 w 609763"/>
              <a:gd name="connsiteY68" fmla="*/ 422756 h 580760"/>
              <a:gd name="connsiteX69" fmla="*/ 241861 w 609763"/>
              <a:gd name="connsiteY69" fmla="*/ 411830 h 580760"/>
              <a:gd name="connsiteX70" fmla="*/ 273291 w 609763"/>
              <a:gd name="connsiteY70" fmla="*/ 400344 h 580760"/>
              <a:gd name="connsiteX71" fmla="*/ 281429 w 609763"/>
              <a:gd name="connsiteY71" fmla="*/ 385776 h 580760"/>
              <a:gd name="connsiteX72" fmla="*/ 274133 w 609763"/>
              <a:gd name="connsiteY72" fmla="*/ 376530 h 580760"/>
              <a:gd name="connsiteX73" fmla="*/ 243825 w 609763"/>
              <a:gd name="connsiteY73" fmla="*/ 362523 h 580760"/>
              <a:gd name="connsiteX74" fmla="*/ 239896 w 609763"/>
              <a:gd name="connsiteY74" fmla="*/ 351317 h 580760"/>
              <a:gd name="connsiteX75" fmla="*/ 271327 w 609763"/>
              <a:gd name="connsiteY75" fmla="*/ 282959 h 580760"/>
              <a:gd name="connsiteX76" fmla="*/ 282552 w 609763"/>
              <a:gd name="connsiteY76" fmla="*/ 278757 h 580760"/>
              <a:gd name="connsiteX77" fmla="*/ 312859 w 609763"/>
              <a:gd name="connsiteY77" fmla="*/ 292764 h 580760"/>
              <a:gd name="connsiteX78" fmla="*/ 328855 w 609763"/>
              <a:gd name="connsiteY78" fmla="*/ 288282 h 580760"/>
              <a:gd name="connsiteX79" fmla="*/ 330539 w 609763"/>
              <a:gd name="connsiteY79" fmla="*/ 276796 h 580760"/>
              <a:gd name="connsiteX80" fmla="*/ 318752 w 609763"/>
              <a:gd name="connsiteY80" fmla="*/ 245418 h 580760"/>
              <a:gd name="connsiteX81" fmla="*/ 323804 w 609763"/>
              <a:gd name="connsiteY81" fmla="*/ 234492 h 580760"/>
              <a:gd name="connsiteX82" fmla="*/ 69048 w 609763"/>
              <a:gd name="connsiteY82" fmla="*/ 187422 h 580760"/>
              <a:gd name="connsiteX83" fmla="*/ 84749 w 609763"/>
              <a:gd name="connsiteY83" fmla="*/ 203123 h 580760"/>
              <a:gd name="connsiteX84" fmla="*/ 69048 w 609763"/>
              <a:gd name="connsiteY84" fmla="*/ 218824 h 580760"/>
              <a:gd name="connsiteX85" fmla="*/ 53347 w 609763"/>
              <a:gd name="connsiteY85" fmla="*/ 203123 h 580760"/>
              <a:gd name="connsiteX86" fmla="*/ 69048 w 609763"/>
              <a:gd name="connsiteY86" fmla="*/ 187422 h 580760"/>
              <a:gd name="connsiteX87" fmla="*/ 70434 w 609763"/>
              <a:gd name="connsiteY87" fmla="*/ 0 h 580760"/>
              <a:gd name="connsiteX88" fmla="*/ 409976 w 609763"/>
              <a:gd name="connsiteY88" fmla="*/ 0 h 580760"/>
              <a:gd name="connsiteX89" fmla="*/ 436635 w 609763"/>
              <a:gd name="connsiteY89" fmla="*/ 21853 h 580760"/>
              <a:gd name="connsiteX90" fmla="*/ 480130 w 609763"/>
              <a:gd name="connsiteY90" fmla="*/ 180149 h 580760"/>
              <a:gd name="connsiteX91" fmla="*/ 480410 w 609763"/>
              <a:gd name="connsiteY91" fmla="*/ 181270 h 580760"/>
              <a:gd name="connsiteX92" fmla="*/ 480410 w 609763"/>
              <a:gd name="connsiteY92" fmla="*/ 192196 h 580760"/>
              <a:gd name="connsiteX93" fmla="*/ 475920 w 609763"/>
              <a:gd name="connsiteY93" fmla="*/ 189955 h 580760"/>
              <a:gd name="connsiteX94" fmla="*/ 458522 w 609763"/>
              <a:gd name="connsiteY94" fmla="*/ 187713 h 580760"/>
              <a:gd name="connsiteX95" fmla="*/ 458522 w 609763"/>
              <a:gd name="connsiteY95" fmla="*/ 181270 h 580760"/>
              <a:gd name="connsiteX96" fmla="*/ 436635 w 609763"/>
              <a:gd name="connsiteY96" fmla="*/ 159697 h 580760"/>
              <a:gd name="connsiteX97" fmla="*/ 43775 w 609763"/>
              <a:gd name="connsiteY97" fmla="*/ 159697 h 580760"/>
              <a:gd name="connsiteX98" fmla="*/ 21888 w 609763"/>
              <a:gd name="connsiteY98" fmla="*/ 181270 h 580760"/>
              <a:gd name="connsiteX99" fmla="*/ 21888 w 609763"/>
              <a:gd name="connsiteY99" fmla="*/ 224977 h 580760"/>
              <a:gd name="connsiteX100" fmla="*/ 43775 w 609763"/>
              <a:gd name="connsiteY100" fmla="*/ 246830 h 580760"/>
              <a:gd name="connsiteX101" fmla="*/ 295486 w 609763"/>
              <a:gd name="connsiteY101" fmla="*/ 246830 h 580760"/>
              <a:gd name="connsiteX102" fmla="*/ 296889 w 609763"/>
              <a:gd name="connsiteY102" fmla="*/ 253274 h 580760"/>
              <a:gd name="connsiteX103" fmla="*/ 299976 w 609763"/>
              <a:gd name="connsiteY103" fmla="*/ 261118 h 580760"/>
              <a:gd name="connsiteX104" fmla="*/ 292119 w 609763"/>
              <a:gd name="connsiteY104" fmla="*/ 257756 h 580760"/>
              <a:gd name="connsiteX105" fmla="*/ 250307 w 609763"/>
              <a:gd name="connsiteY105" fmla="*/ 273166 h 580760"/>
              <a:gd name="connsiteX106" fmla="*/ 238241 w 609763"/>
              <a:gd name="connsiteY106" fmla="*/ 299222 h 580760"/>
              <a:gd name="connsiteX107" fmla="*/ 43775 w 609763"/>
              <a:gd name="connsiteY107" fmla="*/ 299222 h 580760"/>
              <a:gd name="connsiteX108" fmla="*/ 21888 w 609763"/>
              <a:gd name="connsiteY108" fmla="*/ 321075 h 580760"/>
              <a:gd name="connsiteX109" fmla="*/ 21888 w 609763"/>
              <a:gd name="connsiteY109" fmla="*/ 364781 h 580760"/>
              <a:gd name="connsiteX110" fmla="*/ 43775 w 609763"/>
              <a:gd name="connsiteY110" fmla="*/ 386634 h 580760"/>
              <a:gd name="connsiteX111" fmla="*/ 240486 w 609763"/>
              <a:gd name="connsiteY111" fmla="*/ 386634 h 580760"/>
              <a:gd name="connsiteX112" fmla="*/ 241889 w 609763"/>
              <a:gd name="connsiteY112" fmla="*/ 387195 h 580760"/>
              <a:gd name="connsiteX113" fmla="*/ 233751 w 609763"/>
              <a:gd name="connsiteY113" fmla="*/ 389997 h 580760"/>
              <a:gd name="connsiteX114" fmla="*/ 214950 w 609763"/>
              <a:gd name="connsiteY114" fmla="*/ 430621 h 580760"/>
              <a:gd name="connsiteX115" fmla="*/ 218317 w 609763"/>
              <a:gd name="connsiteY115" fmla="*/ 439026 h 580760"/>
              <a:gd name="connsiteX116" fmla="*/ 43775 w 609763"/>
              <a:gd name="connsiteY116" fmla="*/ 439026 h 580760"/>
              <a:gd name="connsiteX117" fmla="*/ 21888 w 609763"/>
              <a:gd name="connsiteY117" fmla="*/ 460879 h 580760"/>
              <a:gd name="connsiteX118" fmla="*/ 21888 w 609763"/>
              <a:gd name="connsiteY118" fmla="*/ 504586 h 580760"/>
              <a:gd name="connsiteX119" fmla="*/ 43775 w 609763"/>
              <a:gd name="connsiteY119" fmla="*/ 526439 h 580760"/>
              <a:gd name="connsiteX120" fmla="*/ 285945 w 609763"/>
              <a:gd name="connsiteY120" fmla="*/ 526439 h 580760"/>
              <a:gd name="connsiteX121" fmla="*/ 285103 w 609763"/>
              <a:gd name="connsiteY121" fmla="*/ 548012 h 580760"/>
              <a:gd name="connsiteX122" fmla="*/ 43775 w 609763"/>
              <a:gd name="connsiteY122" fmla="*/ 548012 h 580760"/>
              <a:gd name="connsiteX123" fmla="*/ 0 w 609763"/>
              <a:gd name="connsiteY123" fmla="*/ 504586 h 580760"/>
              <a:gd name="connsiteX124" fmla="*/ 0 w 609763"/>
              <a:gd name="connsiteY124" fmla="*/ 460879 h 580760"/>
              <a:gd name="connsiteX125" fmla="*/ 280 w 609763"/>
              <a:gd name="connsiteY125" fmla="*/ 459479 h 580760"/>
              <a:gd name="connsiteX126" fmla="*/ 11505 w 609763"/>
              <a:gd name="connsiteY126" fmla="*/ 394199 h 580760"/>
              <a:gd name="connsiteX127" fmla="*/ 0 w 609763"/>
              <a:gd name="connsiteY127" fmla="*/ 364781 h 580760"/>
              <a:gd name="connsiteX128" fmla="*/ 0 w 609763"/>
              <a:gd name="connsiteY128" fmla="*/ 321075 h 580760"/>
              <a:gd name="connsiteX129" fmla="*/ 280 w 609763"/>
              <a:gd name="connsiteY129" fmla="*/ 319954 h 580760"/>
              <a:gd name="connsiteX130" fmla="*/ 11505 w 609763"/>
              <a:gd name="connsiteY130" fmla="*/ 254394 h 580760"/>
              <a:gd name="connsiteX131" fmla="*/ 0 w 609763"/>
              <a:gd name="connsiteY131" fmla="*/ 224977 h 580760"/>
              <a:gd name="connsiteX132" fmla="*/ 0 w 609763"/>
              <a:gd name="connsiteY132" fmla="*/ 181270 h 580760"/>
              <a:gd name="connsiteX133" fmla="*/ 280 w 609763"/>
              <a:gd name="connsiteY133" fmla="*/ 180149 h 580760"/>
              <a:gd name="connsiteX134" fmla="*/ 43775 w 609763"/>
              <a:gd name="connsiteY134" fmla="*/ 21853 h 580760"/>
              <a:gd name="connsiteX135" fmla="*/ 70434 w 609763"/>
              <a:gd name="connsiteY135" fmla="*/ 0 h 5807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</a:cxnLst>
            <a:rect l="l" t="t" r="r" b="b"/>
            <a:pathLst>
              <a:path w="609763" h="580760">
                <a:moveTo>
                  <a:pt x="69048" y="467002"/>
                </a:moveTo>
                <a:cubicBezTo>
                  <a:pt x="77719" y="467002"/>
                  <a:pt x="84749" y="474032"/>
                  <a:pt x="84749" y="482703"/>
                </a:cubicBezTo>
                <a:cubicBezTo>
                  <a:pt x="84749" y="491374"/>
                  <a:pt x="77719" y="498404"/>
                  <a:pt x="69048" y="498404"/>
                </a:cubicBezTo>
                <a:cubicBezTo>
                  <a:pt x="60377" y="498404"/>
                  <a:pt x="53347" y="491374"/>
                  <a:pt x="53347" y="482703"/>
                </a:cubicBezTo>
                <a:cubicBezTo>
                  <a:pt x="53347" y="474032"/>
                  <a:pt x="60377" y="467002"/>
                  <a:pt x="69048" y="467002"/>
                </a:cubicBezTo>
                <a:close/>
                <a:moveTo>
                  <a:pt x="69048" y="327212"/>
                </a:moveTo>
                <a:cubicBezTo>
                  <a:pt x="77719" y="327212"/>
                  <a:pt x="84749" y="334242"/>
                  <a:pt x="84749" y="342913"/>
                </a:cubicBezTo>
                <a:cubicBezTo>
                  <a:pt x="84749" y="351584"/>
                  <a:pt x="77719" y="358614"/>
                  <a:pt x="69048" y="358614"/>
                </a:cubicBezTo>
                <a:cubicBezTo>
                  <a:pt x="60377" y="358614"/>
                  <a:pt x="53347" y="351584"/>
                  <a:pt x="53347" y="342913"/>
                </a:cubicBezTo>
                <a:cubicBezTo>
                  <a:pt x="53347" y="334242"/>
                  <a:pt x="60377" y="327212"/>
                  <a:pt x="69048" y="327212"/>
                </a:cubicBezTo>
                <a:close/>
                <a:moveTo>
                  <a:pt x="443351" y="299768"/>
                </a:moveTo>
                <a:cubicBezTo>
                  <a:pt x="408273" y="295286"/>
                  <a:pt x="381894" y="303130"/>
                  <a:pt x="370388" y="324702"/>
                </a:cubicBezTo>
                <a:cubicBezTo>
                  <a:pt x="358882" y="346274"/>
                  <a:pt x="358040" y="365324"/>
                  <a:pt x="358882" y="368686"/>
                </a:cubicBezTo>
                <a:cubicBezTo>
                  <a:pt x="359724" y="372328"/>
                  <a:pt x="363653" y="378772"/>
                  <a:pt x="363653" y="378772"/>
                </a:cubicBezTo>
                <a:cubicBezTo>
                  <a:pt x="363653" y="378772"/>
                  <a:pt x="345973" y="405947"/>
                  <a:pt x="347096" y="410429"/>
                </a:cubicBezTo>
                <a:cubicBezTo>
                  <a:pt x="348218" y="414912"/>
                  <a:pt x="360285" y="417153"/>
                  <a:pt x="360285" y="417153"/>
                </a:cubicBezTo>
                <a:cubicBezTo>
                  <a:pt x="360285" y="417153"/>
                  <a:pt x="361408" y="420234"/>
                  <a:pt x="359163" y="426118"/>
                </a:cubicBezTo>
                <a:cubicBezTo>
                  <a:pt x="356918" y="432281"/>
                  <a:pt x="363372" y="439005"/>
                  <a:pt x="365056" y="441526"/>
                </a:cubicBezTo>
                <a:cubicBezTo>
                  <a:pt x="367020" y="444048"/>
                  <a:pt x="362530" y="451332"/>
                  <a:pt x="363933" y="455534"/>
                </a:cubicBezTo>
                <a:cubicBezTo>
                  <a:pt x="365617" y="459736"/>
                  <a:pt x="372913" y="464779"/>
                  <a:pt x="381332" y="463658"/>
                </a:cubicBezTo>
                <a:cubicBezTo>
                  <a:pt x="389470" y="462818"/>
                  <a:pt x="400415" y="460857"/>
                  <a:pt x="404063" y="460016"/>
                </a:cubicBezTo>
                <a:cubicBezTo>
                  <a:pt x="412482" y="479907"/>
                  <a:pt x="392277" y="489993"/>
                  <a:pt x="392277" y="489993"/>
                </a:cubicBezTo>
                <a:lnTo>
                  <a:pt x="499476" y="489993"/>
                </a:lnTo>
                <a:cubicBezTo>
                  <a:pt x="499476" y="489993"/>
                  <a:pt x="468327" y="465059"/>
                  <a:pt x="468888" y="437884"/>
                </a:cubicBezTo>
                <a:cubicBezTo>
                  <a:pt x="469169" y="422476"/>
                  <a:pt x="499476" y="403145"/>
                  <a:pt x="499196" y="360842"/>
                </a:cubicBezTo>
                <a:cubicBezTo>
                  <a:pt x="499196" y="339550"/>
                  <a:pt x="478429" y="304251"/>
                  <a:pt x="443351" y="299768"/>
                </a:cubicBezTo>
                <a:close/>
                <a:moveTo>
                  <a:pt x="394522" y="208438"/>
                </a:moveTo>
                <a:cubicBezTo>
                  <a:pt x="399012" y="206757"/>
                  <a:pt x="403782" y="208998"/>
                  <a:pt x="405466" y="213481"/>
                </a:cubicBezTo>
                <a:lnTo>
                  <a:pt x="416972" y="244578"/>
                </a:lnTo>
                <a:cubicBezTo>
                  <a:pt x="418656" y="249060"/>
                  <a:pt x="428478" y="252702"/>
                  <a:pt x="431845" y="252702"/>
                </a:cubicBezTo>
                <a:cubicBezTo>
                  <a:pt x="434932" y="252983"/>
                  <a:pt x="439141" y="249621"/>
                  <a:pt x="441106" y="245699"/>
                </a:cubicBezTo>
                <a:lnTo>
                  <a:pt x="455137" y="215162"/>
                </a:lnTo>
                <a:cubicBezTo>
                  <a:pt x="456821" y="211240"/>
                  <a:pt x="461872" y="209279"/>
                  <a:pt x="466082" y="211240"/>
                </a:cubicBezTo>
                <a:lnTo>
                  <a:pt x="534555" y="242617"/>
                </a:lnTo>
                <a:cubicBezTo>
                  <a:pt x="538764" y="244578"/>
                  <a:pt x="540728" y="249621"/>
                  <a:pt x="538764" y="253823"/>
                </a:cubicBezTo>
                <a:lnTo>
                  <a:pt x="524733" y="284080"/>
                </a:lnTo>
                <a:cubicBezTo>
                  <a:pt x="522768" y="288282"/>
                  <a:pt x="527258" y="297807"/>
                  <a:pt x="529223" y="300329"/>
                </a:cubicBezTo>
                <a:cubicBezTo>
                  <a:pt x="531468" y="302570"/>
                  <a:pt x="536519" y="303410"/>
                  <a:pt x="541009" y="301729"/>
                </a:cubicBezTo>
                <a:lnTo>
                  <a:pt x="572439" y="290243"/>
                </a:lnTo>
                <a:cubicBezTo>
                  <a:pt x="576649" y="288562"/>
                  <a:pt x="581700" y="290803"/>
                  <a:pt x="583103" y="295286"/>
                </a:cubicBezTo>
                <a:lnTo>
                  <a:pt x="609201" y="365885"/>
                </a:lnTo>
                <a:cubicBezTo>
                  <a:pt x="610885" y="370087"/>
                  <a:pt x="608640" y="375130"/>
                  <a:pt x="604431" y="376530"/>
                </a:cubicBezTo>
                <a:lnTo>
                  <a:pt x="573001" y="388297"/>
                </a:lnTo>
                <a:cubicBezTo>
                  <a:pt x="568511" y="389698"/>
                  <a:pt x="565143" y="393620"/>
                  <a:pt x="565143" y="396982"/>
                </a:cubicBezTo>
                <a:cubicBezTo>
                  <a:pt x="565143" y="400063"/>
                  <a:pt x="567949" y="410149"/>
                  <a:pt x="572159" y="412110"/>
                </a:cubicBezTo>
                <a:lnTo>
                  <a:pt x="602466" y="426118"/>
                </a:lnTo>
                <a:cubicBezTo>
                  <a:pt x="606676" y="428079"/>
                  <a:pt x="608360" y="433122"/>
                  <a:pt x="606395" y="437044"/>
                </a:cubicBezTo>
                <a:lnTo>
                  <a:pt x="574965" y="505681"/>
                </a:lnTo>
                <a:cubicBezTo>
                  <a:pt x="573001" y="509884"/>
                  <a:pt x="567949" y="511565"/>
                  <a:pt x="563740" y="509604"/>
                </a:cubicBezTo>
                <a:lnTo>
                  <a:pt x="533432" y="495596"/>
                </a:lnTo>
                <a:cubicBezTo>
                  <a:pt x="529223" y="493915"/>
                  <a:pt x="519681" y="498117"/>
                  <a:pt x="517156" y="500358"/>
                </a:cubicBezTo>
                <a:cubicBezTo>
                  <a:pt x="514911" y="502320"/>
                  <a:pt x="514069" y="507642"/>
                  <a:pt x="515753" y="511845"/>
                </a:cubicBezTo>
                <a:lnTo>
                  <a:pt x="527258" y="543222"/>
                </a:lnTo>
                <a:cubicBezTo>
                  <a:pt x="528942" y="547704"/>
                  <a:pt x="526697" y="552467"/>
                  <a:pt x="522488" y="554148"/>
                </a:cubicBezTo>
                <a:lnTo>
                  <a:pt x="451489" y="580202"/>
                </a:lnTo>
                <a:cubicBezTo>
                  <a:pt x="447280" y="581883"/>
                  <a:pt x="442228" y="579642"/>
                  <a:pt x="440825" y="575160"/>
                </a:cubicBezTo>
                <a:lnTo>
                  <a:pt x="429320" y="543782"/>
                </a:lnTo>
                <a:cubicBezTo>
                  <a:pt x="427636" y="539580"/>
                  <a:pt x="417814" y="535938"/>
                  <a:pt x="414727" y="535658"/>
                </a:cubicBezTo>
                <a:cubicBezTo>
                  <a:pt x="411359" y="535658"/>
                  <a:pt x="407150" y="538740"/>
                  <a:pt x="405186" y="542942"/>
                </a:cubicBezTo>
                <a:lnTo>
                  <a:pt x="391154" y="573198"/>
                </a:lnTo>
                <a:cubicBezTo>
                  <a:pt x="389470" y="577401"/>
                  <a:pt x="384419" y="579362"/>
                  <a:pt x="380210" y="577401"/>
                </a:cubicBezTo>
                <a:lnTo>
                  <a:pt x="311456" y="545743"/>
                </a:lnTo>
                <a:cubicBezTo>
                  <a:pt x="307527" y="543782"/>
                  <a:pt x="305563" y="538740"/>
                  <a:pt x="307527" y="534537"/>
                </a:cubicBezTo>
                <a:lnTo>
                  <a:pt x="321559" y="504561"/>
                </a:lnTo>
                <a:cubicBezTo>
                  <a:pt x="323523" y="500078"/>
                  <a:pt x="319033" y="490833"/>
                  <a:pt x="317069" y="488312"/>
                </a:cubicBezTo>
                <a:cubicBezTo>
                  <a:pt x="314824" y="485790"/>
                  <a:pt x="309492" y="485230"/>
                  <a:pt x="305282" y="486631"/>
                </a:cubicBezTo>
                <a:lnTo>
                  <a:pt x="273852" y="498397"/>
                </a:lnTo>
                <a:cubicBezTo>
                  <a:pt x="269643" y="500078"/>
                  <a:pt x="264591" y="497557"/>
                  <a:pt x="263188" y="493355"/>
                </a:cubicBezTo>
                <a:lnTo>
                  <a:pt x="236809" y="422756"/>
                </a:lnTo>
                <a:cubicBezTo>
                  <a:pt x="235406" y="418273"/>
                  <a:pt x="237651" y="413511"/>
                  <a:pt x="241861" y="411830"/>
                </a:cubicBezTo>
                <a:lnTo>
                  <a:pt x="273291" y="400344"/>
                </a:lnTo>
                <a:cubicBezTo>
                  <a:pt x="277500" y="398663"/>
                  <a:pt x="281148" y="388857"/>
                  <a:pt x="281429" y="385776"/>
                </a:cubicBezTo>
                <a:cubicBezTo>
                  <a:pt x="281710" y="382694"/>
                  <a:pt x="278342" y="378211"/>
                  <a:pt x="274133" y="376530"/>
                </a:cubicBezTo>
                <a:lnTo>
                  <a:pt x="243825" y="362523"/>
                </a:lnTo>
                <a:cubicBezTo>
                  <a:pt x="239616" y="360562"/>
                  <a:pt x="237932" y="355519"/>
                  <a:pt x="239896" y="351317"/>
                </a:cubicBezTo>
                <a:lnTo>
                  <a:pt x="271327" y="282959"/>
                </a:lnTo>
                <a:cubicBezTo>
                  <a:pt x="273291" y="278757"/>
                  <a:pt x="278342" y="277076"/>
                  <a:pt x="282552" y="278757"/>
                </a:cubicBezTo>
                <a:lnTo>
                  <a:pt x="312859" y="292764"/>
                </a:lnTo>
                <a:cubicBezTo>
                  <a:pt x="317069" y="294726"/>
                  <a:pt x="326610" y="290243"/>
                  <a:pt x="328855" y="288282"/>
                </a:cubicBezTo>
                <a:cubicBezTo>
                  <a:pt x="331381" y="286321"/>
                  <a:pt x="331942" y="280998"/>
                  <a:pt x="330539" y="276796"/>
                </a:cubicBezTo>
                <a:lnTo>
                  <a:pt x="318752" y="245418"/>
                </a:lnTo>
                <a:cubicBezTo>
                  <a:pt x="317349" y="240936"/>
                  <a:pt x="319594" y="236173"/>
                  <a:pt x="323804" y="234492"/>
                </a:cubicBezTo>
                <a:close/>
                <a:moveTo>
                  <a:pt x="69048" y="187422"/>
                </a:moveTo>
                <a:cubicBezTo>
                  <a:pt x="77719" y="187422"/>
                  <a:pt x="84749" y="194452"/>
                  <a:pt x="84749" y="203123"/>
                </a:cubicBezTo>
                <a:cubicBezTo>
                  <a:pt x="84749" y="211794"/>
                  <a:pt x="77719" y="218824"/>
                  <a:pt x="69048" y="218824"/>
                </a:cubicBezTo>
                <a:cubicBezTo>
                  <a:pt x="60377" y="218824"/>
                  <a:pt x="53347" y="211794"/>
                  <a:pt x="53347" y="203123"/>
                </a:cubicBezTo>
                <a:cubicBezTo>
                  <a:pt x="53347" y="194452"/>
                  <a:pt x="60377" y="187422"/>
                  <a:pt x="69048" y="187422"/>
                </a:cubicBezTo>
                <a:close/>
                <a:moveTo>
                  <a:pt x="70434" y="0"/>
                </a:moveTo>
                <a:lnTo>
                  <a:pt x="409976" y="0"/>
                </a:lnTo>
                <a:cubicBezTo>
                  <a:pt x="423165" y="0"/>
                  <a:pt x="435231" y="9806"/>
                  <a:pt x="436635" y="21853"/>
                </a:cubicBezTo>
                <a:lnTo>
                  <a:pt x="480130" y="180149"/>
                </a:lnTo>
                <a:cubicBezTo>
                  <a:pt x="480130" y="180429"/>
                  <a:pt x="480410" y="180989"/>
                  <a:pt x="480410" y="181270"/>
                </a:cubicBezTo>
                <a:lnTo>
                  <a:pt x="480410" y="192196"/>
                </a:lnTo>
                <a:lnTo>
                  <a:pt x="475920" y="189955"/>
                </a:lnTo>
                <a:cubicBezTo>
                  <a:pt x="470308" y="187433"/>
                  <a:pt x="464415" y="186873"/>
                  <a:pt x="458522" y="187713"/>
                </a:cubicBezTo>
                <a:lnTo>
                  <a:pt x="458522" y="181270"/>
                </a:lnTo>
                <a:cubicBezTo>
                  <a:pt x="458522" y="169502"/>
                  <a:pt x="448701" y="159697"/>
                  <a:pt x="436635" y="159697"/>
                </a:cubicBezTo>
                <a:lnTo>
                  <a:pt x="43775" y="159697"/>
                </a:lnTo>
                <a:cubicBezTo>
                  <a:pt x="31709" y="159697"/>
                  <a:pt x="21888" y="169502"/>
                  <a:pt x="21888" y="181270"/>
                </a:cubicBezTo>
                <a:lnTo>
                  <a:pt x="21888" y="224977"/>
                </a:lnTo>
                <a:cubicBezTo>
                  <a:pt x="21888" y="237024"/>
                  <a:pt x="31709" y="246830"/>
                  <a:pt x="43775" y="246830"/>
                </a:cubicBezTo>
                <a:lnTo>
                  <a:pt x="295486" y="246830"/>
                </a:lnTo>
                <a:cubicBezTo>
                  <a:pt x="295767" y="249071"/>
                  <a:pt x="296328" y="251312"/>
                  <a:pt x="296889" y="253274"/>
                </a:cubicBezTo>
                <a:lnTo>
                  <a:pt x="299976" y="261118"/>
                </a:lnTo>
                <a:lnTo>
                  <a:pt x="292119" y="257756"/>
                </a:lnTo>
                <a:cubicBezTo>
                  <a:pt x="276685" y="250752"/>
                  <a:pt x="257323" y="258037"/>
                  <a:pt x="250307" y="273166"/>
                </a:cubicBezTo>
                <a:lnTo>
                  <a:pt x="238241" y="299222"/>
                </a:lnTo>
                <a:lnTo>
                  <a:pt x="43775" y="299222"/>
                </a:lnTo>
                <a:cubicBezTo>
                  <a:pt x="31709" y="299222"/>
                  <a:pt x="21888" y="309027"/>
                  <a:pt x="21888" y="321075"/>
                </a:cubicBezTo>
                <a:lnTo>
                  <a:pt x="21888" y="364781"/>
                </a:lnTo>
                <a:cubicBezTo>
                  <a:pt x="21888" y="376829"/>
                  <a:pt x="31709" y="386634"/>
                  <a:pt x="43775" y="386634"/>
                </a:cubicBezTo>
                <a:lnTo>
                  <a:pt x="240486" y="386634"/>
                </a:lnTo>
                <a:lnTo>
                  <a:pt x="241889" y="387195"/>
                </a:lnTo>
                <a:lnTo>
                  <a:pt x="233751" y="389997"/>
                </a:lnTo>
                <a:cubicBezTo>
                  <a:pt x="217756" y="396160"/>
                  <a:pt x="209337" y="414091"/>
                  <a:pt x="214950" y="430621"/>
                </a:cubicBezTo>
                <a:lnTo>
                  <a:pt x="218317" y="439026"/>
                </a:lnTo>
                <a:lnTo>
                  <a:pt x="43775" y="439026"/>
                </a:lnTo>
                <a:cubicBezTo>
                  <a:pt x="31709" y="439026"/>
                  <a:pt x="21888" y="448832"/>
                  <a:pt x="21888" y="460879"/>
                </a:cubicBezTo>
                <a:lnTo>
                  <a:pt x="21888" y="504586"/>
                </a:lnTo>
                <a:cubicBezTo>
                  <a:pt x="21888" y="516633"/>
                  <a:pt x="31709" y="526439"/>
                  <a:pt x="43775" y="526439"/>
                </a:cubicBezTo>
                <a:lnTo>
                  <a:pt x="285945" y="526439"/>
                </a:lnTo>
                <a:cubicBezTo>
                  <a:pt x="283139" y="533163"/>
                  <a:pt x="282858" y="540728"/>
                  <a:pt x="285103" y="548012"/>
                </a:cubicBezTo>
                <a:lnTo>
                  <a:pt x="43775" y="548012"/>
                </a:lnTo>
                <a:cubicBezTo>
                  <a:pt x="19643" y="548012"/>
                  <a:pt x="0" y="528681"/>
                  <a:pt x="0" y="504586"/>
                </a:cubicBezTo>
                <a:lnTo>
                  <a:pt x="0" y="460879"/>
                </a:lnTo>
                <a:cubicBezTo>
                  <a:pt x="0" y="460319"/>
                  <a:pt x="280" y="460039"/>
                  <a:pt x="280" y="459479"/>
                </a:cubicBezTo>
                <a:lnTo>
                  <a:pt x="11505" y="394199"/>
                </a:lnTo>
                <a:cubicBezTo>
                  <a:pt x="4490" y="386354"/>
                  <a:pt x="0" y="375988"/>
                  <a:pt x="0" y="364781"/>
                </a:cubicBezTo>
                <a:lnTo>
                  <a:pt x="0" y="321075"/>
                </a:lnTo>
                <a:cubicBezTo>
                  <a:pt x="0" y="320795"/>
                  <a:pt x="280" y="320234"/>
                  <a:pt x="280" y="319954"/>
                </a:cubicBezTo>
                <a:lnTo>
                  <a:pt x="11505" y="254394"/>
                </a:lnTo>
                <a:cubicBezTo>
                  <a:pt x="4490" y="246550"/>
                  <a:pt x="0" y="236183"/>
                  <a:pt x="0" y="224977"/>
                </a:cubicBezTo>
                <a:lnTo>
                  <a:pt x="0" y="181270"/>
                </a:lnTo>
                <a:cubicBezTo>
                  <a:pt x="0" y="180989"/>
                  <a:pt x="280" y="180429"/>
                  <a:pt x="280" y="180149"/>
                </a:cubicBezTo>
                <a:lnTo>
                  <a:pt x="43775" y="21853"/>
                </a:lnTo>
                <a:cubicBezTo>
                  <a:pt x="45178" y="9806"/>
                  <a:pt x="56964" y="0"/>
                  <a:pt x="70434" y="0"/>
                </a:cubicBezTo>
                <a:close/>
              </a:path>
            </a:pathLst>
          </a:custGeom>
          <a:gradFill>
            <a:gsLst>
              <a:gs pos="0">
                <a:srgbClr val="24D17E"/>
              </a:gs>
              <a:gs pos="100000">
                <a:srgbClr val="07693F"/>
              </a:gs>
            </a:gsLst>
            <a:lin ang="27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>
              <a:sym typeface="思源黑体 CN Normal" panose="020B0400000000000000" pitchFamily="34" charset="-122"/>
            </a:endParaRPr>
          </a:p>
        </p:txBody>
      </p:sp>
      <p:sp>
        <p:nvSpPr>
          <p:cNvPr id="18" name="椭圆 17">
            <a:extLst>
              <a:ext uri="{FF2B5EF4-FFF2-40B4-BE49-F238E27FC236}">
                <a16:creationId xmlns:a16="http://schemas.microsoft.com/office/drawing/2014/main" id="{E384BF61-2A43-0AD3-5ABD-4A6878CF0C96}"/>
              </a:ext>
            </a:extLst>
          </p:cNvPr>
          <p:cNvSpPr/>
          <p:nvPr/>
        </p:nvSpPr>
        <p:spPr>
          <a:xfrm>
            <a:off x="3874318" y="4816871"/>
            <a:ext cx="707790" cy="70779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100000">
                <a:srgbClr val="DAF7BB"/>
              </a:gs>
            </a:gsLst>
            <a:lin ang="2700000" scaled="1"/>
            <a:tileRect/>
          </a:gradFill>
          <a:ln w="25400"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solidFill>
                <a:schemeClr val="tx1">
                  <a:lumMod val="75000"/>
                  <a:lumOff val="25000"/>
                </a:schemeClr>
              </a:solidFill>
              <a:latin typeface="+mn-ea"/>
              <a:sym typeface="思源黑体 CN Normal" panose="020B0400000000000000" pitchFamily="34" charset="-122"/>
            </a:endParaRPr>
          </a:p>
        </p:txBody>
      </p:sp>
      <p:sp>
        <p:nvSpPr>
          <p:cNvPr id="19" name="empty-folder_70904" descr="D:\51PPT模板网\51pptmoban.com\图片001.jpg">
            <a:extLst>
              <a:ext uri="{FF2B5EF4-FFF2-40B4-BE49-F238E27FC236}">
                <a16:creationId xmlns:a16="http://schemas.microsoft.com/office/drawing/2014/main" id="{8A76570A-9871-2964-961A-A3E1C0AE9CA9}"/>
              </a:ext>
            </a:extLst>
          </p:cNvPr>
          <p:cNvSpPr/>
          <p:nvPr/>
        </p:nvSpPr>
        <p:spPr>
          <a:xfrm>
            <a:off x="4038922" y="5014786"/>
            <a:ext cx="403903" cy="357690"/>
          </a:xfrm>
          <a:custGeom>
            <a:avLst/>
            <a:gdLst>
              <a:gd name="connsiteX0" fmla="*/ 168262 w 607490"/>
              <a:gd name="connsiteY0" fmla="*/ 355732 h 537985"/>
              <a:gd name="connsiteX1" fmla="*/ 168262 w 607490"/>
              <a:gd name="connsiteY1" fmla="*/ 394292 h 537985"/>
              <a:gd name="connsiteX2" fmla="*/ 229759 w 607490"/>
              <a:gd name="connsiteY2" fmla="*/ 394292 h 537985"/>
              <a:gd name="connsiteX3" fmla="*/ 229759 w 607490"/>
              <a:gd name="connsiteY3" fmla="*/ 355732 h 537985"/>
              <a:gd name="connsiteX4" fmla="*/ 59640 w 607490"/>
              <a:gd name="connsiteY4" fmla="*/ 355732 h 537985"/>
              <a:gd name="connsiteX5" fmla="*/ 59640 w 607490"/>
              <a:gd name="connsiteY5" fmla="*/ 394292 h 537985"/>
              <a:gd name="connsiteX6" fmla="*/ 121235 w 607490"/>
              <a:gd name="connsiteY6" fmla="*/ 394292 h 537985"/>
              <a:gd name="connsiteX7" fmla="*/ 121235 w 607490"/>
              <a:gd name="connsiteY7" fmla="*/ 355732 h 537985"/>
              <a:gd name="connsiteX8" fmla="*/ 332305 w 607490"/>
              <a:gd name="connsiteY8" fmla="*/ 297835 h 537985"/>
              <a:gd name="connsiteX9" fmla="*/ 363903 w 607490"/>
              <a:gd name="connsiteY9" fmla="*/ 318139 h 537985"/>
              <a:gd name="connsiteX10" fmla="*/ 423647 w 607490"/>
              <a:gd name="connsiteY10" fmla="*/ 380034 h 537985"/>
              <a:gd name="connsiteX11" fmla="*/ 452394 w 607490"/>
              <a:gd name="connsiteY11" fmla="*/ 353382 h 537985"/>
              <a:gd name="connsiteX12" fmla="*/ 507542 w 607490"/>
              <a:gd name="connsiteY12" fmla="*/ 325852 h 537985"/>
              <a:gd name="connsiteX13" fmla="*/ 567481 w 607490"/>
              <a:gd name="connsiteY13" fmla="*/ 349965 h 537985"/>
              <a:gd name="connsiteX14" fmla="*/ 605713 w 607490"/>
              <a:gd name="connsiteY14" fmla="*/ 426894 h 537985"/>
              <a:gd name="connsiteX15" fmla="*/ 576477 w 607490"/>
              <a:gd name="connsiteY15" fmla="*/ 506361 h 537985"/>
              <a:gd name="connsiteX16" fmla="*/ 497959 w 607490"/>
              <a:gd name="connsiteY16" fmla="*/ 537601 h 537985"/>
              <a:gd name="connsiteX17" fmla="*/ 426091 w 607490"/>
              <a:gd name="connsiteY17" fmla="*/ 526472 h 537985"/>
              <a:gd name="connsiteX18" fmla="*/ 347378 w 607490"/>
              <a:gd name="connsiteY18" fmla="*/ 480002 h 537985"/>
              <a:gd name="connsiteX19" fmla="*/ 346889 w 607490"/>
              <a:gd name="connsiteY19" fmla="*/ 479612 h 537985"/>
              <a:gd name="connsiteX20" fmla="*/ 335938 w 607490"/>
              <a:gd name="connsiteY20" fmla="*/ 462332 h 537985"/>
              <a:gd name="connsiteX21" fmla="*/ 341218 w 607490"/>
              <a:gd name="connsiteY21" fmla="*/ 452081 h 537985"/>
              <a:gd name="connsiteX22" fmla="*/ 376615 w 607490"/>
              <a:gd name="connsiteY22" fmla="*/ 451984 h 537985"/>
              <a:gd name="connsiteX23" fmla="*/ 423940 w 607490"/>
              <a:gd name="connsiteY23" fmla="*/ 465358 h 537985"/>
              <a:gd name="connsiteX24" fmla="*/ 425309 w 607490"/>
              <a:gd name="connsiteY24" fmla="*/ 463992 h 537985"/>
              <a:gd name="connsiteX25" fmla="*/ 328409 w 607490"/>
              <a:gd name="connsiteY25" fmla="*/ 345474 h 537985"/>
              <a:gd name="connsiteX26" fmla="*/ 320098 w 607490"/>
              <a:gd name="connsiteY26" fmla="*/ 302519 h 537985"/>
              <a:gd name="connsiteX27" fmla="*/ 332305 w 607490"/>
              <a:gd name="connsiteY27" fmla="*/ 297835 h 537985"/>
              <a:gd name="connsiteX28" fmla="*/ 216177 w 607490"/>
              <a:gd name="connsiteY28" fmla="*/ 129844 h 537985"/>
              <a:gd name="connsiteX29" fmla="*/ 229371 w 607490"/>
              <a:gd name="connsiteY29" fmla="*/ 131601 h 537985"/>
              <a:gd name="connsiteX30" fmla="*/ 307854 w 607490"/>
              <a:gd name="connsiteY30" fmla="*/ 197206 h 537985"/>
              <a:gd name="connsiteX31" fmla="*/ 312252 w 607490"/>
              <a:gd name="connsiteY31" fmla="*/ 206773 h 537985"/>
              <a:gd name="connsiteX32" fmla="*/ 307854 w 607490"/>
              <a:gd name="connsiteY32" fmla="*/ 216340 h 537985"/>
              <a:gd name="connsiteX33" fmla="*/ 229371 w 607490"/>
              <a:gd name="connsiteY33" fmla="*/ 281944 h 537985"/>
              <a:gd name="connsiteX34" fmla="*/ 221357 w 607490"/>
              <a:gd name="connsiteY34" fmla="*/ 284873 h 537985"/>
              <a:gd name="connsiteX35" fmla="*/ 216177 w 607490"/>
              <a:gd name="connsiteY35" fmla="*/ 283702 h 537985"/>
              <a:gd name="connsiteX36" fmla="*/ 208944 w 607490"/>
              <a:gd name="connsiteY36" fmla="*/ 272377 h 537985"/>
              <a:gd name="connsiteX37" fmla="*/ 208944 w 607490"/>
              <a:gd name="connsiteY37" fmla="*/ 141169 h 537985"/>
              <a:gd name="connsiteX38" fmla="*/ 216177 w 607490"/>
              <a:gd name="connsiteY38" fmla="*/ 129844 h 537985"/>
              <a:gd name="connsiteX39" fmla="*/ 385311 w 607490"/>
              <a:gd name="connsiteY39" fmla="*/ 30751 h 537985"/>
              <a:gd name="connsiteX40" fmla="*/ 385311 w 607490"/>
              <a:gd name="connsiteY40" fmla="*/ 69213 h 537985"/>
              <a:gd name="connsiteX41" fmla="*/ 446808 w 607490"/>
              <a:gd name="connsiteY41" fmla="*/ 69213 h 537985"/>
              <a:gd name="connsiteX42" fmla="*/ 446808 w 607490"/>
              <a:gd name="connsiteY42" fmla="*/ 30751 h 537985"/>
              <a:gd name="connsiteX43" fmla="*/ 276787 w 607490"/>
              <a:gd name="connsiteY43" fmla="*/ 30751 h 537985"/>
              <a:gd name="connsiteX44" fmla="*/ 276787 w 607490"/>
              <a:gd name="connsiteY44" fmla="*/ 69213 h 537985"/>
              <a:gd name="connsiteX45" fmla="*/ 338284 w 607490"/>
              <a:gd name="connsiteY45" fmla="*/ 69213 h 537985"/>
              <a:gd name="connsiteX46" fmla="*/ 338284 w 607490"/>
              <a:gd name="connsiteY46" fmla="*/ 30751 h 537985"/>
              <a:gd name="connsiteX47" fmla="*/ 168262 w 607490"/>
              <a:gd name="connsiteY47" fmla="*/ 30751 h 537985"/>
              <a:gd name="connsiteX48" fmla="*/ 168262 w 607490"/>
              <a:gd name="connsiteY48" fmla="*/ 69213 h 537985"/>
              <a:gd name="connsiteX49" fmla="*/ 229759 w 607490"/>
              <a:gd name="connsiteY49" fmla="*/ 69213 h 537985"/>
              <a:gd name="connsiteX50" fmla="*/ 229759 w 607490"/>
              <a:gd name="connsiteY50" fmla="*/ 30751 h 537985"/>
              <a:gd name="connsiteX51" fmla="*/ 59640 w 607490"/>
              <a:gd name="connsiteY51" fmla="*/ 30751 h 537985"/>
              <a:gd name="connsiteX52" fmla="*/ 59640 w 607490"/>
              <a:gd name="connsiteY52" fmla="*/ 69213 h 537985"/>
              <a:gd name="connsiteX53" fmla="*/ 121235 w 607490"/>
              <a:gd name="connsiteY53" fmla="*/ 69213 h 537985"/>
              <a:gd name="connsiteX54" fmla="*/ 121235 w 607490"/>
              <a:gd name="connsiteY54" fmla="*/ 30751 h 537985"/>
              <a:gd name="connsiteX55" fmla="*/ 24149 w 607490"/>
              <a:gd name="connsiteY55" fmla="*/ 0 h 537985"/>
              <a:gd name="connsiteX56" fmla="*/ 482299 w 607490"/>
              <a:gd name="connsiteY56" fmla="*/ 0 h 537985"/>
              <a:gd name="connsiteX57" fmla="*/ 506448 w 607490"/>
              <a:gd name="connsiteY57" fmla="*/ 24112 h 537985"/>
              <a:gd name="connsiteX58" fmla="*/ 506448 w 607490"/>
              <a:gd name="connsiteY58" fmla="*/ 303211 h 537985"/>
              <a:gd name="connsiteX59" fmla="*/ 500386 w 607490"/>
              <a:gd name="connsiteY59" fmla="*/ 303992 h 537985"/>
              <a:gd name="connsiteX60" fmla="*/ 436543 w 607490"/>
              <a:gd name="connsiteY60" fmla="*/ 335426 h 537985"/>
              <a:gd name="connsiteX61" fmla="*/ 419433 w 607490"/>
              <a:gd name="connsiteY61" fmla="*/ 350167 h 537985"/>
              <a:gd name="connsiteX62" fmla="*/ 396164 w 607490"/>
              <a:gd name="connsiteY62" fmla="*/ 326250 h 537985"/>
              <a:gd name="connsiteX63" fmla="*/ 448568 w 607490"/>
              <a:gd name="connsiteY63" fmla="*/ 326250 h 537985"/>
              <a:gd name="connsiteX64" fmla="*/ 448568 w 607490"/>
              <a:gd name="connsiteY64" fmla="*/ 98695 h 537985"/>
              <a:gd name="connsiteX65" fmla="*/ 57880 w 607490"/>
              <a:gd name="connsiteY65" fmla="*/ 98695 h 537985"/>
              <a:gd name="connsiteX66" fmla="*/ 57880 w 607490"/>
              <a:gd name="connsiteY66" fmla="*/ 326250 h 537985"/>
              <a:gd name="connsiteX67" fmla="*/ 292919 w 607490"/>
              <a:gd name="connsiteY67" fmla="*/ 326250 h 537985"/>
              <a:gd name="connsiteX68" fmla="*/ 309637 w 607490"/>
              <a:gd name="connsiteY68" fmla="*/ 355439 h 537985"/>
              <a:gd name="connsiteX69" fmla="*/ 309931 w 607490"/>
              <a:gd name="connsiteY69" fmla="*/ 355732 h 537985"/>
              <a:gd name="connsiteX70" fmla="*/ 276787 w 607490"/>
              <a:gd name="connsiteY70" fmla="*/ 355732 h 537985"/>
              <a:gd name="connsiteX71" fmla="*/ 276787 w 607490"/>
              <a:gd name="connsiteY71" fmla="*/ 394292 h 537985"/>
              <a:gd name="connsiteX72" fmla="*/ 340044 w 607490"/>
              <a:gd name="connsiteY72" fmla="*/ 394292 h 537985"/>
              <a:gd name="connsiteX73" fmla="*/ 366539 w 607490"/>
              <a:gd name="connsiteY73" fmla="*/ 424945 h 537985"/>
              <a:gd name="connsiteX74" fmla="*/ 24149 w 607490"/>
              <a:gd name="connsiteY74" fmla="*/ 424945 h 537985"/>
              <a:gd name="connsiteX75" fmla="*/ 0 w 607490"/>
              <a:gd name="connsiteY75" fmla="*/ 400930 h 537985"/>
              <a:gd name="connsiteX76" fmla="*/ 0 w 607490"/>
              <a:gd name="connsiteY76" fmla="*/ 24112 h 537985"/>
              <a:gd name="connsiteX77" fmla="*/ 24149 w 607490"/>
              <a:gd name="connsiteY77" fmla="*/ 0 h 5379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</a:cxnLst>
            <a:rect l="l" t="t" r="r" b="b"/>
            <a:pathLst>
              <a:path w="607490" h="537985">
                <a:moveTo>
                  <a:pt x="168262" y="355732"/>
                </a:moveTo>
                <a:lnTo>
                  <a:pt x="168262" y="394292"/>
                </a:lnTo>
                <a:lnTo>
                  <a:pt x="229759" y="394292"/>
                </a:lnTo>
                <a:lnTo>
                  <a:pt x="229759" y="355732"/>
                </a:lnTo>
                <a:close/>
                <a:moveTo>
                  <a:pt x="59640" y="355732"/>
                </a:moveTo>
                <a:lnTo>
                  <a:pt x="59640" y="394292"/>
                </a:lnTo>
                <a:lnTo>
                  <a:pt x="121235" y="394292"/>
                </a:lnTo>
                <a:lnTo>
                  <a:pt x="121235" y="355732"/>
                </a:lnTo>
                <a:close/>
                <a:moveTo>
                  <a:pt x="332305" y="297835"/>
                </a:moveTo>
                <a:cubicBezTo>
                  <a:pt x="344928" y="298095"/>
                  <a:pt x="357963" y="311110"/>
                  <a:pt x="363903" y="318139"/>
                </a:cubicBezTo>
                <a:cubicBezTo>
                  <a:pt x="379744" y="336883"/>
                  <a:pt x="412109" y="370174"/>
                  <a:pt x="423647" y="380034"/>
                </a:cubicBezTo>
                <a:cubicBezTo>
                  <a:pt x="428242" y="375055"/>
                  <a:pt x="438607" y="364218"/>
                  <a:pt x="452394" y="353382"/>
                </a:cubicBezTo>
                <a:cubicBezTo>
                  <a:pt x="471950" y="338152"/>
                  <a:pt x="490528" y="328878"/>
                  <a:pt x="507542" y="325852"/>
                </a:cubicBezTo>
                <a:cubicBezTo>
                  <a:pt x="531400" y="321654"/>
                  <a:pt x="551641" y="329757"/>
                  <a:pt x="567481" y="349965"/>
                </a:cubicBezTo>
                <a:cubicBezTo>
                  <a:pt x="579215" y="364902"/>
                  <a:pt x="599748" y="394678"/>
                  <a:pt x="605713" y="426894"/>
                </a:cubicBezTo>
                <a:cubicBezTo>
                  <a:pt x="611873" y="459599"/>
                  <a:pt x="601997" y="486348"/>
                  <a:pt x="576477" y="506361"/>
                </a:cubicBezTo>
                <a:cubicBezTo>
                  <a:pt x="552716" y="525008"/>
                  <a:pt x="526316" y="535454"/>
                  <a:pt x="497959" y="537601"/>
                </a:cubicBezTo>
                <a:cubicBezTo>
                  <a:pt x="475079" y="539261"/>
                  <a:pt x="450927" y="535551"/>
                  <a:pt x="426091" y="526472"/>
                </a:cubicBezTo>
                <a:cubicBezTo>
                  <a:pt x="387468" y="512316"/>
                  <a:pt x="358134" y="489277"/>
                  <a:pt x="347378" y="480002"/>
                </a:cubicBezTo>
                <a:cubicBezTo>
                  <a:pt x="347085" y="479807"/>
                  <a:pt x="346987" y="479709"/>
                  <a:pt x="346889" y="479612"/>
                </a:cubicBezTo>
                <a:cubicBezTo>
                  <a:pt x="339556" y="473852"/>
                  <a:pt x="335840" y="467994"/>
                  <a:pt x="335938" y="462332"/>
                </a:cubicBezTo>
                <a:cubicBezTo>
                  <a:pt x="335938" y="458427"/>
                  <a:pt x="337796" y="454815"/>
                  <a:pt x="341218" y="452081"/>
                </a:cubicBezTo>
                <a:cubicBezTo>
                  <a:pt x="349725" y="445443"/>
                  <a:pt x="366543" y="445345"/>
                  <a:pt x="376615" y="451984"/>
                </a:cubicBezTo>
                <a:cubicBezTo>
                  <a:pt x="387566" y="459208"/>
                  <a:pt x="414651" y="472583"/>
                  <a:pt x="423940" y="465358"/>
                </a:cubicBezTo>
                <a:cubicBezTo>
                  <a:pt x="424527" y="464968"/>
                  <a:pt x="424918" y="464480"/>
                  <a:pt x="425309" y="463992"/>
                </a:cubicBezTo>
                <a:lnTo>
                  <a:pt x="328409" y="345474"/>
                </a:lnTo>
                <a:cubicBezTo>
                  <a:pt x="327725" y="344693"/>
                  <a:pt x="303573" y="318530"/>
                  <a:pt x="320098" y="302519"/>
                </a:cubicBezTo>
                <a:cubicBezTo>
                  <a:pt x="323936" y="299078"/>
                  <a:pt x="328097" y="297748"/>
                  <a:pt x="332305" y="297835"/>
                </a:cubicBezTo>
                <a:close/>
                <a:moveTo>
                  <a:pt x="216177" y="129844"/>
                </a:moveTo>
                <a:cubicBezTo>
                  <a:pt x="220477" y="127794"/>
                  <a:pt x="225657" y="128477"/>
                  <a:pt x="229371" y="131601"/>
                </a:cubicBezTo>
                <a:lnTo>
                  <a:pt x="307854" y="197206"/>
                </a:lnTo>
                <a:cubicBezTo>
                  <a:pt x="310590" y="199549"/>
                  <a:pt x="312252" y="203063"/>
                  <a:pt x="312252" y="206773"/>
                </a:cubicBezTo>
                <a:cubicBezTo>
                  <a:pt x="312252" y="210483"/>
                  <a:pt x="310590" y="213899"/>
                  <a:pt x="307854" y="216340"/>
                </a:cubicBezTo>
                <a:lnTo>
                  <a:pt x="229371" y="281944"/>
                </a:lnTo>
                <a:cubicBezTo>
                  <a:pt x="227123" y="283799"/>
                  <a:pt x="224289" y="284873"/>
                  <a:pt x="221357" y="284873"/>
                </a:cubicBezTo>
                <a:cubicBezTo>
                  <a:pt x="219597" y="284873"/>
                  <a:pt x="217838" y="284482"/>
                  <a:pt x="216177" y="283702"/>
                </a:cubicBezTo>
                <a:cubicBezTo>
                  <a:pt x="211778" y="281651"/>
                  <a:pt x="208944" y="277258"/>
                  <a:pt x="208944" y="272377"/>
                </a:cubicBezTo>
                <a:lnTo>
                  <a:pt x="208944" y="141169"/>
                </a:lnTo>
                <a:cubicBezTo>
                  <a:pt x="208944" y="136287"/>
                  <a:pt x="211778" y="131894"/>
                  <a:pt x="216177" y="129844"/>
                </a:cubicBezTo>
                <a:close/>
                <a:moveTo>
                  <a:pt x="385311" y="30751"/>
                </a:moveTo>
                <a:lnTo>
                  <a:pt x="385311" y="69213"/>
                </a:lnTo>
                <a:lnTo>
                  <a:pt x="446808" y="69213"/>
                </a:lnTo>
                <a:lnTo>
                  <a:pt x="446808" y="30751"/>
                </a:lnTo>
                <a:close/>
                <a:moveTo>
                  <a:pt x="276787" y="30751"/>
                </a:moveTo>
                <a:lnTo>
                  <a:pt x="276787" y="69213"/>
                </a:lnTo>
                <a:lnTo>
                  <a:pt x="338284" y="69213"/>
                </a:lnTo>
                <a:lnTo>
                  <a:pt x="338284" y="30751"/>
                </a:lnTo>
                <a:close/>
                <a:moveTo>
                  <a:pt x="168262" y="30751"/>
                </a:moveTo>
                <a:lnTo>
                  <a:pt x="168262" y="69213"/>
                </a:lnTo>
                <a:lnTo>
                  <a:pt x="229759" y="69213"/>
                </a:lnTo>
                <a:lnTo>
                  <a:pt x="229759" y="30751"/>
                </a:lnTo>
                <a:close/>
                <a:moveTo>
                  <a:pt x="59640" y="30751"/>
                </a:moveTo>
                <a:lnTo>
                  <a:pt x="59640" y="69213"/>
                </a:lnTo>
                <a:lnTo>
                  <a:pt x="121235" y="69213"/>
                </a:lnTo>
                <a:lnTo>
                  <a:pt x="121235" y="30751"/>
                </a:lnTo>
                <a:close/>
                <a:moveTo>
                  <a:pt x="24149" y="0"/>
                </a:moveTo>
                <a:lnTo>
                  <a:pt x="482299" y="0"/>
                </a:lnTo>
                <a:cubicBezTo>
                  <a:pt x="495693" y="0"/>
                  <a:pt x="506448" y="10836"/>
                  <a:pt x="506448" y="24112"/>
                </a:cubicBezTo>
                <a:lnTo>
                  <a:pt x="506448" y="303211"/>
                </a:lnTo>
                <a:cubicBezTo>
                  <a:pt x="504395" y="303407"/>
                  <a:pt x="502439" y="303700"/>
                  <a:pt x="500386" y="303992"/>
                </a:cubicBezTo>
                <a:cubicBezTo>
                  <a:pt x="480050" y="307604"/>
                  <a:pt x="458639" y="318147"/>
                  <a:pt x="436543" y="335426"/>
                </a:cubicBezTo>
                <a:cubicBezTo>
                  <a:pt x="430090" y="340503"/>
                  <a:pt x="424321" y="345579"/>
                  <a:pt x="419433" y="350167"/>
                </a:cubicBezTo>
                <a:cubicBezTo>
                  <a:pt x="412393" y="343236"/>
                  <a:pt x="404083" y="334743"/>
                  <a:pt x="396164" y="326250"/>
                </a:cubicBezTo>
                <a:lnTo>
                  <a:pt x="448568" y="326250"/>
                </a:lnTo>
                <a:lnTo>
                  <a:pt x="448568" y="98695"/>
                </a:lnTo>
                <a:lnTo>
                  <a:pt x="57880" y="98695"/>
                </a:lnTo>
                <a:lnTo>
                  <a:pt x="57880" y="326250"/>
                </a:lnTo>
                <a:lnTo>
                  <a:pt x="292919" y="326250"/>
                </a:lnTo>
                <a:cubicBezTo>
                  <a:pt x="295558" y="335914"/>
                  <a:pt x="301229" y="345872"/>
                  <a:pt x="309637" y="355439"/>
                </a:cubicBezTo>
                <a:lnTo>
                  <a:pt x="309931" y="355732"/>
                </a:lnTo>
                <a:lnTo>
                  <a:pt x="276787" y="355732"/>
                </a:lnTo>
                <a:lnTo>
                  <a:pt x="276787" y="394292"/>
                </a:lnTo>
                <a:lnTo>
                  <a:pt x="340044" y="394292"/>
                </a:lnTo>
                <a:lnTo>
                  <a:pt x="366539" y="424945"/>
                </a:lnTo>
                <a:lnTo>
                  <a:pt x="24149" y="424945"/>
                </a:lnTo>
                <a:cubicBezTo>
                  <a:pt x="10755" y="424945"/>
                  <a:pt x="0" y="414207"/>
                  <a:pt x="0" y="400930"/>
                </a:cubicBezTo>
                <a:lnTo>
                  <a:pt x="0" y="24112"/>
                </a:lnTo>
                <a:cubicBezTo>
                  <a:pt x="0" y="10836"/>
                  <a:pt x="10755" y="0"/>
                  <a:pt x="24149" y="0"/>
                </a:cubicBezTo>
                <a:close/>
              </a:path>
            </a:pathLst>
          </a:custGeom>
          <a:gradFill>
            <a:gsLst>
              <a:gs pos="0">
                <a:srgbClr val="24D17E"/>
              </a:gs>
              <a:gs pos="100000">
                <a:srgbClr val="07693F"/>
              </a:gs>
            </a:gsLst>
            <a:lin ang="27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>
              <a:sym typeface="思源黑体 CN Normal" panose="020B0400000000000000" pitchFamily="34" charset="-122"/>
            </a:endParaRPr>
          </a:p>
        </p:txBody>
      </p:sp>
      <p:sp>
        <p:nvSpPr>
          <p:cNvPr id="20" name="椭圆 19">
            <a:extLst>
              <a:ext uri="{FF2B5EF4-FFF2-40B4-BE49-F238E27FC236}">
                <a16:creationId xmlns:a16="http://schemas.microsoft.com/office/drawing/2014/main" id="{C2652449-A3C4-E588-D057-0568DBC3941F}"/>
              </a:ext>
            </a:extLst>
          </p:cNvPr>
          <p:cNvSpPr/>
          <p:nvPr/>
        </p:nvSpPr>
        <p:spPr>
          <a:xfrm>
            <a:off x="7579191" y="4816871"/>
            <a:ext cx="707790" cy="70779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100000">
                <a:srgbClr val="DAF7BB"/>
              </a:gs>
            </a:gsLst>
            <a:lin ang="2700000" scaled="1"/>
            <a:tileRect/>
          </a:gradFill>
          <a:ln w="25400"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solidFill>
                <a:schemeClr val="tx1">
                  <a:lumMod val="75000"/>
                  <a:lumOff val="25000"/>
                </a:schemeClr>
              </a:solidFill>
              <a:latin typeface="+mn-ea"/>
              <a:sym typeface="思源黑体 CN Normal" panose="020B0400000000000000" pitchFamily="34" charset="-122"/>
            </a:endParaRPr>
          </a:p>
        </p:txBody>
      </p:sp>
      <p:sp>
        <p:nvSpPr>
          <p:cNvPr id="21" name="empty-folder_70904">
            <a:extLst>
              <a:ext uri="{FF2B5EF4-FFF2-40B4-BE49-F238E27FC236}">
                <a16:creationId xmlns:a16="http://schemas.microsoft.com/office/drawing/2014/main" id="{2BFE3922-8710-83D6-5B55-4AE30CFABA79}"/>
              </a:ext>
            </a:extLst>
          </p:cNvPr>
          <p:cNvSpPr/>
          <p:nvPr/>
        </p:nvSpPr>
        <p:spPr>
          <a:xfrm>
            <a:off x="7731134" y="4967970"/>
            <a:ext cx="403903" cy="403420"/>
          </a:xfrm>
          <a:custGeom>
            <a:avLst/>
            <a:gdLst>
              <a:gd name="T0" fmla="*/ 202 w 403"/>
              <a:gd name="T1" fmla="*/ 0 h 403"/>
              <a:gd name="T2" fmla="*/ 0 w 403"/>
              <a:gd name="T3" fmla="*/ 202 h 403"/>
              <a:gd name="T4" fmla="*/ 202 w 403"/>
              <a:gd name="T5" fmla="*/ 403 h 403"/>
              <a:gd name="T6" fmla="*/ 403 w 403"/>
              <a:gd name="T7" fmla="*/ 202 h 403"/>
              <a:gd name="T8" fmla="*/ 202 w 403"/>
              <a:gd name="T9" fmla="*/ 0 h 403"/>
              <a:gd name="T10" fmla="*/ 171 w 403"/>
              <a:gd name="T11" fmla="*/ 322 h 403"/>
              <a:gd name="T12" fmla="*/ 155 w 403"/>
              <a:gd name="T13" fmla="*/ 322 h 403"/>
              <a:gd name="T14" fmla="*/ 152 w 403"/>
              <a:gd name="T15" fmla="*/ 318 h 403"/>
              <a:gd name="T16" fmla="*/ 152 w 403"/>
              <a:gd name="T17" fmla="*/ 318 h 403"/>
              <a:gd name="T18" fmla="*/ 148 w 403"/>
              <a:gd name="T19" fmla="*/ 314 h 403"/>
              <a:gd name="T20" fmla="*/ 131 w 403"/>
              <a:gd name="T21" fmla="*/ 298 h 403"/>
              <a:gd name="T22" fmla="*/ 130 w 403"/>
              <a:gd name="T23" fmla="*/ 297 h 403"/>
              <a:gd name="T24" fmla="*/ 53 w 403"/>
              <a:gd name="T25" fmla="*/ 219 h 403"/>
              <a:gd name="T26" fmla="*/ 53 w 403"/>
              <a:gd name="T27" fmla="*/ 203 h 403"/>
              <a:gd name="T28" fmla="*/ 77 w 403"/>
              <a:gd name="T29" fmla="*/ 179 h 403"/>
              <a:gd name="T30" fmla="*/ 94 w 403"/>
              <a:gd name="T31" fmla="*/ 179 h 403"/>
              <a:gd name="T32" fmla="*/ 163 w 403"/>
              <a:gd name="T33" fmla="*/ 249 h 403"/>
              <a:gd name="T34" fmla="*/ 310 w 403"/>
              <a:gd name="T35" fmla="*/ 102 h 403"/>
              <a:gd name="T36" fmla="*/ 326 w 403"/>
              <a:gd name="T37" fmla="*/ 102 h 403"/>
              <a:gd name="T38" fmla="*/ 350 w 403"/>
              <a:gd name="T39" fmla="*/ 127 h 403"/>
              <a:gd name="T40" fmla="*/ 350 w 403"/>
              <a:gd name="T41" fmla="*/ 143 h 403"/>
              <a:gd name="T42" fmla="*/ 171 w 403"/>
              <a:gd name="T43" fmla="*/ 322 h 4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402" h="402">
                <a:moveTo>
                  <a:pt x="202" y="0"/>
                </a:moveTo>
                <a:cubicBezTo>
                  <a:pt x="90" y="0"/>
                  <a:pt x="0" y="90"/>
                  <a:pt x="0" y="202"/>
                </a:cubicBezTo>
                <a:cubicBezTo>
                  <a:pt x="0" y="313"/>
                  <a:pt x="90" y="403"/>
                  <a:pt x="202" y="403"/>
                </a:cubicBezTo>
                <a:cubicBezTo>
                  <a:pt x="313" y="403"/>
                  <a:pt x="403" y="313"/>
                  <a:pt x="403" y="202"/>
                </a:cubicBezTo>
                <a:cubicBezTo>
                  <a:pt x="403" y="90"/>
                  <a:pt x="313" y="0"/>
                  <a:pt x="202" y="0"/>
                </a:cubicBezTo>
                <a:close/>
                <a:moveTo>
                  <a:pt x="171" y="322"/>
                </a:moveTo>
                <a:cubicBezTo>
                  <a:pt x="167" y="326"/>
                  <a:pt x="160" y="326"/>
                  <a:pt x="155" y="322"/>
                </a:cubicBezTo>
                <a:lnTo>
                  <a:pt x="152" y="318"/>
                </a:lnTo>
                <a:lnTo>
                  <a:pt x="152" y="318"/>
                </a:lnTo>
                <a:lnTo>
                  <a:pt x="148" y="314"/>
                </a:lnTo>
                <a:lnTo>
                  <a:pt x="131" y="298"/>
                </a:lnTo>
                <a:lnTo>
                  <a:pt x="130" y="297"/>
                </a:lnTo>
                <a:lnTo>
                  <a:pt x="53" y="219"/>
                </a:lnTo>
                <a:cubicBezTo>
                  <a:pt x="49" y="215"/>
                  <a:pt x="49" y="207"/>
                  <a:pt x="53" y="203"/>
                </a:cubicBezTo>
                <a:lnTo>
                  <a:pt x="77" y="179"/>
                </a:lnTo>
                <a:cubicBezTo>
                  <a:pt x="82" y="174"/>
                  <a:pt x="89" y="174"/>
                  <a:pt x="94" y="179"/>
                </a:cubicBezTo>
                <a:lnTo>
                  <a:pt x="163" y="249"/>
                </a:lnTo>
                <a:lnTo>
                  <a:pt x="310" y="102"/>
                </a:lnTo>
                <a:cubicBezTo>
                  <a:pt x="314" y="98"/>
                  <a:pt x="322" y="98"/>
                  <a:pt x="326" y="102"/>
                </a:cubicBezTo>
                <a:lnTo>
                  <a:pt x="350" y="127"/>
                </a:lnTo>
                <a:cubicBezTo>
                  <a:pt x="355" y="131"/>
                  <a:pt x="355" y="138"/>
                  <a:pt x="350" y="143"/>
                </a:cubicBezTo>
                <a:lnTo>
                  <a:pt x="171" y="322"/>
                </a:lnTo>
                <a:close/>
              </a:path>
            </a:pathLst>
          </a:custGeom>
          <a:gradFill>
            <a:gsLst>
              <a:gs pos="0">
                <a:srgbClr val="24D17E"/>
              </a:gs>
              <a:gs pos="100000">
                <a:srgbClr val="07693F"/>
              </a:gs>
            </a:gsLst>
            <a:lin ang="27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>
              <a:sym typeface="思源黑体 CN Normal" panose="020B0400000000000000" pitchFamily="34" charset="-122"/>
            </a:endParaRPr>
          </a:p>
        </p:txBody>
      </p:sp>
      <p:pic>
        <p:nvPicPr>
          <p:cNvPr id="22" name="图片 21" descr="D:\51PPT模板网\51pptmoban.com\图片001.jpg">
            <a:extLst>
              <a:ext uri="{FF2B5EF4-FFF2-40B4-BE49-F238E27FC236}">
                <a16:creationId xmlns:a16="http://schemas.microsoft.com/office/drawing/2014/main" id="{A88EAE71-EFFC-B2CF-99F9-A347348163F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852682" y="2328063"/>
            <a:ext cx="2486636" cy="2486636"/>
          </a:xfrm>
          <a:custGeom>
            <a:avLst/>
            <a:gdLst>
              <a:gd name="connsiteX0" fmla="*/ 1243318 w 2486636"/>
              <a:gd name="connsiteY0" fmla="*/ 0 h 2486636"/>
              <a:gd name="connsiteX1" fmla="*/ 2486636 w 2486636"/>
              <a:gd name="connsiteY1" fmla="*/ 1243318 h 2486636"/>
              <a:gd name="connsiteX2" fmla="*/ 1243318 w 2486636"/>
              <a:gd name="connsiteY2" fmla="*/ 2486636 h 2486636"/>
              <a:gd name="connsiteX3" fmla="*/ 0 w 2486636"/>
              <a:gd name="connsiteY3" fmla="*/ 1243318 h 2486636"/>
              <a:gd name="connsiteX4" fmla="*/ 1243318 w 2486636"/>
              <a:gd name="connsiteY4" fmla="*/ 0 h 24866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86636" h="2486636">
                <a:moveTo>
                  <a:pt x="1243318" y="0"/>
                </a:moveTo>
                <a:cubicBezTo>
                  <a:pt x="1929984" y="0"/>
                  <a:pt x="2486636" y="556652"/>
                  <a:pt x="2486636" y="1243318"/>
                </a:cubicBezTo>
                <a:cubicBezTo>
                  <a:pt x="2486636" y="1929984"/>
                  <a:pt x="1929984" y="2486636"/>
                  <a:pt x="1243318" y="2486636"/>
                </a:cubicBezTo>
                <a:cubicBezTo>
                  <a:pt x="556652" y="2486636"/>
                  <a:pt x="0" y="1929984"/>
                  <a:pt x="0" y="1243318"/>
                </a:cubicBezTo>
                <a:cubicBezTo>
                  <a:pt x="0" y="556652"/>
                  <a:pt x="556652" y="0"/>
                  <a:pt x="1243318" y="0"/>
                </a:cubicBezTo>
                <a:close/>
              </a:path>
            </a:pathLst>
          </a:custGeom>
        </p:spPr>
      </p:pic>
      <p:grpSp>
        <p:nvGrpSpPr>
          <p:cNvPr id="23" name="组合 22">
            <a:extLst>
              <a:ext uri="{FF2B5EF4-FFF2-40B4-BE49-F238E27FC236}">
                <a16:creationId xmlns:a16="http://schemas.microsoft.com/office/drawing/2014/main" id="{2CD9AF97-1AAD-538A-AE76-C02F52D3EC65}"/>
              </a:ext>
            </a:extLst>
          </p:cNvPr>
          <p:cNvGrpSpPr/>
          <p:nvPr/>
        </p:nvGrpSpPr>
        <p:grpSpPr>
          <a:xfrm>
            <a:off x="8760397" y="1749350"/>
            <a:ext cx="2851630" cy="817269"/>
            <a:chOff x="283599" y="1934815"/>
            <a:chExt cx="2851630" cy="817269"/>
          </a:xfrm>
        </p:grpSpPr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159F9FB4-4882-8B40-500C-35CC982E9CB4}"/>
                </a:ext>
              </a:extLst>
            </p:cNvPr>
            <p:cNvSpPr txBox="1"/>
            <p:nvPr/>
          </p:nvSpPr>
          <p:spPr>
            <a:xfrm>
              <a:off x="298112" y="2219631"/>
              <a:ext cx="2837117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5DF709AF-2CBF-0646-1812-15709F7D2C7B}"/>
                </a:ext>
              </a:extLst>
            </p:cNvPr>
            <p:cNvSpPr txBox="1"/>
            <p:nvPr/>
          </p:nvSpPr>
          <p:spPr>
            <a:xfrm>
              <a:off x="283599" y="1934815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9379FDED-C359-A1EA-BD82-44DB067237A9}"/>
              </a:ext>
            </a:extLst>
          </p:cNvPr>
          <p:cNvGrpSpPr/>
          <p:nvPr/>
        </p:nvGrpSpPr>
        <p:grpSpPr>
          <a:xfrm>
            <a:off x="603130" y="1749350"/>
            <a:ext cx="2845154" cy="817269"/>
            <a:chOff x="298112" y="1934815"/>
            <a:chExt cx="2845154" cy="817269"/>
          </a:xfrm>
        </p:grpSpPr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41EA1697-62F7-253B-C453-4717616A1997}"/>
                </a:ext>
              </a:extLst>
            </p:cNvPr>
            <p:cNvSpPr txBox="1"/>
            <p:nvPr/>
          </p:nvSpPr>
          <p:spPr>
            <a:xfrm>
              <a:off x="298112" y="2219631"/>
              <a:ext cx="2837117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E0FF9FF0-D6F0-8C6A-F87A-E06963AEC86C}"/>
                </a:ext>
              </a:extLst>
            </p:cNvPr>
            <p:cNvSpPr txBox="1"/>
            <p:nvPr/>
          </p:nvSpPr>
          <p:spPr>
            <a:xfrm>
              <a:off x="907699" y="1934815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5719994A-911B-EB6B-C84D-B3EAAF45576C}"/>
              </a:ext>
            </a:extLst>
          </p:cNvPr>
          <p:cNvGrpSpPr/>
          <p:nvPr/>
        </p:nvGrpSpPr>
        <p:grpSpPr>
          <a:xfrm>
            <a:off x="8989927" y="3257946"/>
            <a:ext cx="2851630" cy="817269"/>
            <a:chOff x="283599" y="1934815"/>
            <a:chExt cx="2851630" cy="817269"/>
          </a:xfrm>
        </p:grpSpPr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C4B93A39-A7DF-FFB8-462F-B33CA0343923}"/>
                </a:ext>
              </a:extLst>
            </p:cNvPr>
            <p:cNvSpPr txBox="1"/>
            <p:nvPr/>
          </p:nvSpPr>
          <p:spPr>
            <a:xfrm>
              <a:off x="298112" y="2219631"/>
              <a:ext cx="2837117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96593ECC-D4DA-2875-3EC2-6EEA5AEAA5FD}"/>
                </a:ext>
              </a:extLst>
            </p:cNvPr>
            <p:cNvSpPr txBox="1"/>
            <p:nvPr/>
          </p:nvSpPr>
          <p:spPr>
            <a:xfrm>
              <a:off x="283599" y="1934815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43024D54-E50A-ED33-CADD-23E5B866280B}"/>
              </a:ext>
            </a:extLst>
          </p:cNvPr>
          <p:cNvGrpSpPr/>
          <p:nvPr/>
        </p:nvGrpSpPr>
        <p:grpSpPr>
          <a:xfrm>
            <a:off x="388081" y="3257946"/>
            <a:ext cx="2845154" cy="817269"/>
            <a:chOff x="298112" y="1934815"/>
            <a:chExt cx="2845154" cy="817269"/>
          </a:xfrm>
        </p:grpSpPr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B79DA831-87F2-99AB-1F7B-D8653933E32D}"/>
                </a:ext>
              </a:extLst>
            </p:cNvPr>
            <p:cNvSpPr txBox="1"/>
            <p:nvPr/>
          </p:nvSpPr>
          <p:spPr>
            <a:xfrm>
              <a:off x="298112" y="2219631"/>
              <a:ext cx="2837117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0D8985E1-8DCF-C859-7E33-A1F75E03CEE5}"/>
                </a:ext>
              </a:extLst>
            </p:cNvPr>
            <p:cNvSpPr txBox="1"/>
            <p:nvPr/>
          </p:nvSpPr>
          <p:spPr>
            <a:xfrm>
              <a:off x="907699" y="1934815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DA450BAD-1E3A-87C7-C4B9-A5813D21D973}"/>
              </a:ext>
            </a:extLst>
          </p:cNvPr>
          <p:cNvGrpSpPr/>
          <p:nvPr/>
        </p:nvGrpSpPr>
        <p:grpSpPr>
          <a:xfrm>
            <a:off x="8402022" y="4782913"/>
            <a:ext cx="2851630" cy="817269"/>
            <a:chOff x="283599" y="1934815"/>
            <a:chExt cx="2851630" cy="817269"/>
          </a:xfrm>
        </p:grpSpPr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17320BE6-CDB2-F237-82FA-5C9EC0AFFC04}"/>
                </a:ext>
              </a:extLst>
            </p:cNvPr>
            <p:cNvSpPr txBox="1"/>
            <p:nvPr/>
          </p:nvSpPr>
          <p:spPr>
            <a:xfrm>
              <a:off x="298112" y="2219631"/>
              <a:ext cx="2837117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4214A770-67CA-B806-F9B8-AFEE9CA2A2DA}"/>
                </a:ext>
              </a:extLst>
            </p:cNvPr>
            <p:cNvSpPr txBox="1"/>
            <p:nvPr/>
          </p:nvSpPr>
          <p:spPr>
            <a:xfrm>
              <a:off x="283599" y="1934815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7EC8DDB2-851C-5A7F-1406-EE5D0ABBCD5D}"/>
              </a:ext>
            </a:extLst>
          </p:cNvPr>
          <p:cNvGrpSpPr/>
          <p:nvPr/>
        </p:nvGrpSpPr>
        <p:grpSpPr>
          <a:xfrm>
            <a:off x="895048" y="4782913"/>
            <a:ext cx="2845154" cy="817269"/>
            <a:chOff x="298112" y="1934815"/>
            <a:chExt cx="2845154" cy="817269"/>
          </a:xfrm>
        </p:grpSpPr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C6F9E4AE-146D-8CEA-0134-AFB1B80D2B32}"/>
                </a:ext>
              </a:extLst>
            </p:cNvPr>
            <p:cNvSpPr txBox="1"/>
            <p:nvPr/>
          </p:nvSpPr>
          <p:spPr>
            <a:xfrm>
              <a:off x="298112" y="2219631"/>
              <a:ext cx="2837117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BCD85ACB-6EE5-58B2-7FE2-081805AC365D}"/>
                </a:ext>
              </a:extLst>
            </p:cNvPr>
            <p:cNvSpPr txBox="1"/>
            <p:nvPr/>
          </p:nvSpPr>
          <p:spPr>
            <a:xfrm>
              <a:off x="907699" y="1934815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66030113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椭圆 15">
            <a:extLst>
              <a:ext uri="{FF2B5EF4-FFF2-40B4-BE49-F238E27FC236}">
                <a16:creationId xmlns:a16="http://schemas.microsoft.com/office/drawing/2014/main" id="{3CD42F0E-5BF6-456D-9E1A-5A6744CEE0B8}"/>
              </a:ext>
            </a:extLst>
          </p:cNvPr>
          <p:cNvSpPr/>
          <p:nvPr/>
        </p:nvSpPr>
        <p:spPr>
          <a:xfrm rot="19378492">
            <a:off x="1273693" y="-6128585"/>
            <a:ext cx="14288798" cy="7700395"/>
          </a:xfrm>
          <a:prstGeom prst="ellipse">
            <a:avLst/>
          </a:prstGeom>
          <a:noFill/>
          <a:ln w="381000">
            <a:gradFill>
              <a:gsLst>
                <a:gs pos="0">
                  <a:srgbClr val="FFFF00"/>
                </a:gs>
                <a:gs pos="100000">
                  <a:srgbClr val="24D17E"/>
                </a:gs>
              </a:gsLst>
              <a:lin ang="5400000" scaled="1"/>
            </a:gradFill>
          </a:ln>
          <a:effectLst>
            <a:outerShdw dist="38100" dir="2700000" sx="104000" sy="104000" algn="tl" rotWithShape="0">
              <a:prstClr val="black">
                <a:alpha val="13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>
            <a:extLst>
              <a:ext uri="{FF2B5EF4-FFF2-40B4-BE49-F238E27FC236}">
                <a16:creationId xmlns:a16="http://schemas.microsoft.com/office/drawing/2014/main" id="{FDE8119F-EB06-D45B-AA1C-85D1D6ED0293}"/>
              </a:ext>
            </a:extLst>
          </p:cNvPr>
          <p:cNvSpPr/>
          <p:nvPr/>
        </p:nvSpPr>
        <p:spPr>
          <a:xfrm rot="19378492">
            <a:off x="-6046848" y="4201553"/>
            <a:ext cx="9481514" cy="5109695"/>
          </a:xfrm>
          <a:prstGeom prst="ellipse">
            <a:avLst/>
          </a:prstGeom>
          <a:noFill/>
          <a:ln w="635000">
            <a:gradFill flip="none" rotWithShape="1">
              <a:gsLst>
                <a:gs pos="100000">
                  <a:srgbClr val="FFFF00"/>
                </a:gs>
                <a:gs pos="0">
                  <a:srgbClr val="24D17E"/>
                </a:gs>
              </a:gsLst>
              <a:lin ang="2700000" scaled="1"/>
              <a:tileRect/>
            </a:gradFill>
          </a:ln>
          <a:effectLst>
            <a:outerShdw dist="152400" dir="16560000" algn="br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0E665BE2-EF5C-3837-E850-8D36CACA80B7}"/>
              </a:ext>
            </a:extLst>
          </p:cNvPr>
          <p:cNvGrpSpPr/>
          <p:nvPr/>
        </p:nvGrpSpPr>
        <p:grpSpPr>
          <a:xfrm>
            <a:off x="3757793" y="-18204"/>
            <a:ext cx="3472639" cy="2646878"/>
            <a:chOff x="4500922" y="-202621"/>
            <a:chExt cx="3472639" cy="2646878"/>
          </a:xfrm>
        </p:grpSpPr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54C5FDC7-0C6E-A162-11A8-48A8245DD21A}"/>
                </a:ext>
              </a:extLst>
            </p:cNvPr>
            <p:cNvSpPr txBox="1"/>
            <p:nvPr/>
          </p:nvSpPr>
          <p:spPr>
            <a:xfrm>
              <a:off x="4500922" y="-202621"/>
              <a:ext cx="2547492" cy="264687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600" dirty="0">
                  <a:solidFill>
                    <a:schemeClr val="bg1"/>
                  </a:solidFill>
                  <a:effectLst>
                    <a:outerShdw dist="76200" dir="2700000" algn="tl" rotWithShape="0">
                      <a:prstClr val="black">
                        <a:alpha val="18000"/>
                      </a:prstClr>
                    </a:outerShdw>
                  </a:effectLst>
                  <a:latin typeface="字魂扁桃体" pitchFamily="2" charset="-122"/>
                  <a:ea typeface="字魂扁桃体" pitchFamily="2" charset="-122"/>
                </a:rPr>
                <a:t>03</a:t>
              </a:r>
              <a:endParaRPr lang="zh-CN" altLang="en-US" sz="16600" dirty="0">
                <a:solidFill>
                  <a:schemeClr val="bg1"/>
                </a:solidFill>
                <a:effectLst>
                  <a:outerShdw dist="76200" dir="2700000" algn="tl" rotWithShape="0">
                    <a:prstClr val="black">
                      <a:alpha val="18000"/>
                    </a:prstClr>
                  </a:outerShdw>
                </a:effectLst>
                <a:latin typeface="字魂扁桃体" pitchFamily="2" charset="-122"/>
                <a:ea typeface="字魂扁桃体" pitchFamily="2" charset="-122"/>
              </a:endParaRP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EA8A8A99-7C8E-FCFE-4D7C-EEDAD3CFB537}"/>
                </a:ext>
              </a:extLst>
            </p:cNvPr>
            <p:cNvSpPr txBox="1"/>
            <p:nvPr/>
          </p:nvSpPr>
          <p:spPr>
            <a:xfrm>
              <a:off x="6723207" y="1695651"/>
              <a:ext cx="1250354" cy="56938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400" dirty="0">
                  <a:solidFill>
                    <a:schemeClr val="bg1"/>
                  </a:solidFill>
                  <a:latin typeface="字魂扁桃体" pitchFamily="2" charset="-122"/>
                  <a:ea typeface="字魂扁桃体" pitchFamily="2" charset="-122"/>
                </a:rPr>
                <a:t>PART</a:t>
              </a:r>
              <a:endParaRPr lang="zh-CN" altLang="en-US" sz="2400" dirty="0">
                <a:solidFill>
                  <a:schemeClr val="bg1"/>
                </a:solidFill>
                <a:latin typeface="字魂扁桃体" pitchFamily="2" charset="-122"/>
                <a:ea typeface="字魂扁桃体" pitchFamily="2" charset="-122"/>
              </a:endParaRPr>
            </a:p>
          </p:txBody>
        </p:sp>
      </p:grpSp>
      <p:grpSp>
        <p:nvGrpSpPr>
          <p:cNvPr id="31" name="组合 30" descr="51PPT模板网，幻灯片演示模板及素材免费下载！&#10;51PPT模板网 唯一访问网址：www.51pptmoban.com">
            <a:extLst>
              <a:ext uri="{FF2B5EF4-FFF2-40B4-BE49-F238E27FC236}">
                <a16:creationId xmlns:a16="http://schemas.microsoft.com/office/drawing/2014/main" id="{BA06B637-2CAA-9A8E-DB39-FC6EB474CBDF}"/>
              </a:ext>
            </a:extLst>
          </p:cNvPr>
          <p:cNvGrpSpPr/>
          <p:nvPr/>
        </p:nvGrpSpPr>
        <p:grpSpPr>
          <a:xfrm>
            <a:off x="585372" y="493540"/>
            <a:ext cx="1160547" cy="478968"/>
            <a:chOff x="8244408" y="263825"/>
            <a:chExt cx="575796" cy="237636"/>
          </a:xfrm>
          <a:solidFill>
            <a:schemeClr val="bg1"/>
          </a:solidFill>
        </p:grpSpPr>
        <p:sp>
          <p:nvSpPr>
            <p:cNvPr id="33" name="椭圆 32">
              <a:extLst>
                <a:ext uri="{FF2B5EF4-FFF2-40B4-BE49-F238E27FC236}">
                  <a16:creationId xmlns:a16="http://schemas.microsoft.com/office/drawing/2014/main" id="{94946818-538D-508B-0559-1D150894EB98}"/>
                </a:ext>
              </a:extLst>
            </p:cNvPr>
            <p:cNvSpPr/>
            <p:nvPr/>
          </p:nvSpPr>
          <p:spPr bwMode="auto">
            <a:xfrm>
              <a:off x="8442595" y="455742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D1617491-8AFF-E237-E7DE-2752C5A54EA6}"/>
                </a:ext>
              </a:extLst>
            </p:cNvPr>
            <p:cNvSpPr/>
            <p:nvPr/>
          </p:nvSpPr>
          <p:spPr>
            <a:xfrm>
              <a:off x="8244408" y="263825"/>
              <a:ext cx="217004" cy="216329"/>
            </a:xfrm>
            <a:custGeom>
              <a:avLst/>
              <a:gdLst>
                <a:gd name="connsiteX0" fmla="*/ 518470 w 1105104"/>
                <a:gd name="connsiteY0" fmla="*/ 0 h 1101666"/>
                <a:gd name="connsiteX1" fmla="*/ 408380 w 1105104"/>
                <a:gd name="connsiteY1" fmla="*/ 792005 h 1101666"/>
                <a:gd name="connsiteX2" fmla="*/ 419555 w 1105104"/>
                <a:gd name="connsiteY2" fmla="*/ 845398 h 1101666"/>
                <a:gd name="connsiteX3" fmla="*/ 464254 w 1105104"/>
                <a:gd name="connsiteY3" fmla="*/ 862782 h 1101666"/>
                <a:gd name="connsiteX4" fmla="*/ 907150 w 1105104"/>
                <a:gd name="connsiteY4" fmla="*/ 862782 h 1101666"/>
                <a:gd name="connsiteX5" fmla="*/ 907149 w 1105104"/>
                <a:gd name="connsiteY5" fmla="*/ 862783 h 1101666"/>
                <a:gd name="connsiteX6" fmla="*/ 958696 w 1105104"/>
                <a:gd name="connsiteY6" fmla="*/ 811236 h 1101666"/>
                <a:gd name="connsiteX7" fmla="*/ 958697 w 1105104"/>
                <a:gd name="connsiteY7" fmla="*/ 729857 h 1101666"/>
                <a:gd name="connsiteX8" fmla="*/ 907150 w 1105104"/>
                <a:gd name="connsiteY8" fmla="*/ 678311 h 1101666"/>
                <a:gd name="connsiteX9" fmla="*/ 905456 w 1105104"/>
                <a:gd name="connsiteY9" fmla="*/ 679013 h 1101666"/>
                <a:gd name="connsiteX10" fmla="*/ 645541 w 1105104"/>
                <a:gd name="connsiteY10" fmla="*/ 679013 h 1101666"/>
                <a:gd name="connsiteX11" fmla="*/ 735555 w 1105104"/>
                <a:gd name="connsiteY11" fmla="*/ 30029 h 1101666"/>
                <a:gd name="connsiteX12" fmla="*/ 767630 w 1105104"/>
                <a:gd name="connsiteY12" fmla="*/ 39986 h 1101666"/>
                <a:gd name="connsiteX13" fmla="*/ 1105104 w 1105104"/>
                <a:gd name="connsiteY13" fmla="*/ 549115 h 1101666"/>
                <a:gd name="connsiteX14" fmla="*/ 552552 w 1105104"/>
                <a:gd name="connsiteY14" fmla="*/ 1101666 h 1101666"/>
                <a:gd name="connsiteX15" fmla="*/ 0 w 1105104"/>
                <a:gd name="connsiteY15" fmla="*/ 549115 h 1101666"/>
                <a:gd name="connsiteX16" fmla="*/ 441194 w 1105104"/>
                <a:gd name="connsiteY16" fmla="*/ 7790 h 1101666"/>
                <a:gd name="connsiteX17" fmla="*/ 518470 w 1105104"/>
                <a:gd name="connsiteY17" fmla="*/ 0 h 11016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105104" h="1101666">
                  <a:moveTo>
                    <a:pt x="518470" y="0"/>
                  </a:moveTo>
                  <a:lnTo>
                    <a:pt x="408380" y="792005"/>
                  </a:lnTo>
                  <a:cubicBezTo>
                    <a:pt x="405066" y="816840"/>
                    <a:pt x="408792" y="834636"/>
                    <a:pt x="419555" y="845398"/>
                  </a:cubicBezTo>
                  <a:cubicBezTo>
                    <a:pt x="430314" y="856989"/>
                    <a:pt x="445215" y="862782"/>
                    <a:pt x="464254" y="862782"/>
                  </a:cubicBezTo>
                  <a:lnTo>
                    <a:pt x="907150" y="862782"/>
                  </a:lnTo>
                  <a:lnTo>
                    <a:pt x="907149" y="862783"/>
                  </a:lnTo>
                  <a:cubicBezTo>
                    <a:pt x="935618" y="862783"/>
                    <a:pt x="958696" y="839705"/>
                    <a:pt x="958696" y="811236"/>
                  </a:cubicBezTo>
                  <a:cubicBezTo>
                    <a:pt x="958696" y="784110"/>
                    <a:pt x="958697" y="756984"/>
                    <a:pt x="958697" y="729857"/>
                  </a:cubicBezTo>
                  <a:cubicBezTo>
                    <a:pt x="958697" y="701389"/>
                    <a:pt x="935619" y="678311"/>
                    <a:pt x="907150" y="678311"/>
                  </a:cubicBezTo>
                  <a:lnTo>
                    <a:pt x="905456" y="679013"/>
                  </a:lnTo>
                  <a:lnTo>
                    <a:pt x="645541" y="679013"/>
                  </a:lnTo>
                  <a:lnTo>
                    <a:pt x="735555" y="30029"/>
                  </a:lnTo>
                  <a:lnTo>
                    <a:pt x="767630" y="39986"/>
                  </a:lnTo>
                  <a:cubicBezTo>
                    <a:pt x="965950" y="123868"/>
                    <a:pt x="1105104" y="320241"/>
                    <a:pt x="1105104" y="549115"/>
                  </a:cubicBezTo>
                  <a:cubicBezTo>
                    <a:pt x="1105104" y="854280"/>
                    <a:pt x="857718" y="1101666"/>
                    <a:pt x="552552" y="1101666"/>
                  </a:cubicBezTo>
                  <a:cubicBezTo>
                    <a:pt x="247386" y="1101666"/>
                    <a:pt x="0" y="854280"/>
                    <a:pt x="0" y="549115"/>
                  </a:cubicBezTo>
                  <a:cubicBezTo>
                    <a:pt x="0" y="282096"/>
                    <a:pt x="189405" y="59313"/>
                    <a:pt x="441194" y="7790"/>
                  </a:cubicBezTo>
                  <a:lnTo>
                    <a:pt x="51847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35" name="文本框-2_矢量">
              <a:extLst>
                <a:ext uri="{FF2B5EF4-FFF2-40B4-BE49-F238E27FC236}">
                  <a16:creationId xmlns:a16="http://schemas.microsoft.com/office/drawing/2014/main" id="{7786D5F1-E9C7-178A-A312-11D8F680BC09}"/>
                </a:ext>
              </a:extLst>
            </p:cNvPr>
            <p:cNvGrpSpPr/>
            <p:nvPr/>
          </p:nvGrpSpPr>
          <p:grpSpPr>
            <a:xfrm>
              <a:off x="8478585" y="337599"/>
              <a:ext cx="341619" cy="106745"/>
              <a:chOff x="8501988" y="300619"/>
              <a:chExt cx="396430" cy="123872"/>
            </a:xfrm>
            <a:grpFill/>
          </p:grpSpPr>
          <p:sp>
            <p:nvSpPr>
              <p:cNvPr id="36" name="文本框 35">
                <a:extLst>
                  <a:ext uri="{FF2B5EF4-FFF2-40B4-BE49-F238E27FC236}">
                    <a16:creationId xmlns:a16="http://schemas.microsoft.com/office/drawing/2014/main" id="{44E97FF8-5392-CE34-C72C-ED01D9B83130}"/>
                  </a:ext>
                </a:extLst>
              </p:cNvPr>
              <p:cNvSpPr txBox="1"/>
              <p:nvPr/>
            </p:nvSpPr>
            <p:spPr>
              <a:xfrm>
                <a:off x="8501988" y="300763"/>
                <a:ext cx="129730" cy="123301"/>
              </a:xfrm>
              <a:custGeom>
                <a:avLst/>
                <a:gdLst/>
                <a:ahLst/>
                <a:cxnLst/>
                <a:rect l="l" t="t" r="r" b="b"/>
                <a:pathLst>
                  <a:path w="129730" h="123301">
                    <a:moveTo>
                      <a:pt x="68865" y="22145"/>
                    </a:moveTo>
                    <a:cubicBezTo>
                      <a:pt x="57340" y="22145"/>
                      <a:pt x="47387" y="26479"/>
                      <a:pt x="39004" y="35147"/>
                    </a:cubicBezTo>
                    <a:cubicBezTo>
                      <a:pt x="30623" y="43815"/>
                      <a:pt x="26432" y="54197"/>
                      <a:pt x="26432" y="66294"/>
                    </a:cubicBezTo>
                    <a:cubicBezTo>
                      <a:pt x="26432" y="76485"/>
                      <a:pt x="29622" y="84820"/>
                      <a:pt x="36004" y="91297"/>
                    </a:cubicBezTo>
                    <a:cubicBezTo>
                      <a:pt x="42386" y="97774"/>
                      <a:pt x="50625" y="101012"/>
                      <a:pt x="60722" y="101012"/>
                    </a:cubicBezTo>
                    <a:cubicBezTo>
                      <a:pt x="72628" y="101012"/>
                      <a:pt x="82724" y="96726"/>
                      <a:pt x="91011" y="88153"/>
                    </a:cubicBezTo>
                    <a:cubicBezTo>
                      <a:pt x="99298" y="79486"/>
                      <a:pt x="103441" y="68961"/>
                      <a:pt x="103441" y="56578"/>
                    </a:cubicBezTo>
                    <a:cubicBezTo>
                      <a:pt x="103441" y="46577"/>
                      <a:pt x="100155" y="38338"/>
                      <a:pt x="93583" y="31861"/>
                    </a:cubicBezTo>
                    <a:cubicBezTo>
                      <a:pt x="87106" y="25384"/>
                      <a:pt x="78867" y="22145"/>
                      <a:pt x="68865" y="22145"/>
                    </a:cubicBezTo>
                    <a:close/>
                    <a:moveTo>
                      <a:pt x="70580" y="0"/>
                    </a:moveTo>
                    <a:cubicBezTo>
                      <a:pt x="88011" y="0"/>
                      <a:pt x="102251" y="5095"/>
                      <a:pt x="113300" y="15287"/>
                    </a:cubicBezTo>
                    <a:cubicBezTo>
                      <a:pt x="124253" y="25479"/>
                      <a:pt x="129730" y="38671"/>
                      <a:pt x="129730" y="54864"/>
                    </a:cubicBezTo>
                    <a:cubicBezTo>
                      <a:pt x="129730" y="75057"/>
                      <a:pt x="123253" y="91487"/>
                      <a:pt x="110299" y="104155"/>
                    </a:cubicBezTo>
                    <a:cubicBezTo>
                      <a:pt x="97345" y="116919"/>
                      <a:pt x="80772" y="123301"/>
                      <a:pt x="60579" y="123301"/>
                    </a:cubicBezTo>
                    <a:cubicBezTo>
                      <a:pt x="43053" y="123301"/>
                      <a:pt x="28575" y="118062"/>
                      <a:pt x="17145" y="107584"/>
                    </a:cubicBezTo>
                    <a:cubicBezTo>
                      <a:pt x="5715" y="97012"/>
                      <a:pt x="0" y="83629"/>
                      <a:pt x="0" y="67437"/>
                    </a:cubicBezTo>
                    <a:cubicBezTo>
                      <a:pt x="0" y="48101"/>
                      <a:pt x="6715" y="32051"/>
                      <a:pt x="20145" y="19288"/>
                    </a:cubicBezTo>
                    <a:cubicBezTo>
                      <a:pt x="33480" y="6429"/>
                      <a:pt x="50292" y="0"/>
                      <a:pt x="70580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dirty="0">
                  <a:solidFill>
                    <a:srgbClr val="47A842"/>
                  </a:solidFill>
                  <a:latin typeface="DOUYUFont2.0" pitchFamily="2" charset="-128"/>
                  <a:ea typeface="DOUYUFont2.0" pitchFamily="2" charset="-128"/>
                </a:endParaRPr>
              </a:p>
            </p:txBody>
          </p:sp>
          <p:sp>
            <p:nvSpPr>
              <p:cNvPr id="37" name="文本框 36">
                <a:extLst>
                  <a:ext uri="{FF2B5EF4-FFF2-40B4-BE49-F238E27FC236}">
                    <a16:creationId xmlns:a16="http://schemas.microsoft.com/office/drawing/2014/main" id="{63955535-42DD-2E6E-412E-DC76BAB09AD4}"/>
                  </a:ext>
                </a:extLst>
              </p:cNvPr>
              <p:cNvSpPr txBox="1"/>
              <p:nvPr/>
            </p:nvSpPr>
            <p:spPr>
              <a:xfrm>
                <a:off x="8644844" y="300619"/>
                <a:ext cx="108746" cy="123872"/>
              </a:xfrm>
              <a:custGeom>
                <a:avLst/>
                <a:gdLst/>
                <a:ahLst/>
                <a:cxnLst/>
                <a:rect l="l" t="t" r="r" b="b"/>
                <a:pathLst>
                  <a:path w="108746" h="123872">
                    <a:moveTo>
                      <a:pt x="70027" y="0"/>
                    </a:moveTo>
                    <a:cubicBezTo>
                      <a:pt x="72694" y="0"/>
                      <a:pt x="75838" y="119"/>
                      <a:pt x="79457" y="357"/>
                    </a:cubicBezTo>
                    <a:cubicBezTo>
                      <a:pt x="83077" y="595"/>
                      <a:pt x="86268" y="1047"/>
                      <a:pt x="89030" y="1714"/>
                    </a:cubicBezTo>
                    <a:cubicBezTo>
                      <a:pt x="94840" y="3429"/>
                      <a:pt x="99579" y="5310"/>
                      <a:pt x="103246" y="7358"/>
                    </a:cubicBezTo>
                    <a:cubicBezTo>
                      <a:pt x="106913" y="9406"/>
                      <a:pt x="108746" y="10430"/>
                      <a:pt x="108746" y="10430"/>
                    </a:cubicBezTo>
                    <a:lnTo>
                      <a:pt x="106175" y="16859"/>
                    </a:lnTo>
                    <a:cubicBezTo>
                      <a:pt x="104746" y="20097"/>
                      <a:pt x="102508" y="22336"/>
                      <a:pt x="99460" y="23574"/>
                    </a:cubicBezTo>
                    <a:cubicBezTo>
                      <a:pt x="96412" y="24812"/>
                      <a:pt x="93268" y="24812"/>
                      <a:pt x="90030" y="23574"/>
                    </a:cubicBezTo>
                    <a:cubicBezTo>
                      <a:pt x="87934" y="22717"/>
                      <a:pt x="85982" y="22050"/>
                      <a:pt x="84172" y="21574"/>
                    </a:cubicBezTo>
                    <a:cubicBezTo>
                      <a:pt x="80172" y="20431"/>
                      <a:pt x="75457" y="19859"/>
                      <a:pt x="70027" y="19859"/>
                    </a:cubicBezTo>
                    <a:cubicBezTo>
                      <a:pt x="64217" y="19859"/>
                      <a:pt x="58836" y="20859"/>
                      <a:pt x="53882" y="22860"/>
                    </a:cubicBezTo>
                    <a:cubicBezTo>
                      <a:pt x="48930" y="24860"/>
                      <a:pt x="44548" y="27717"/>
                      <a:pt x="40738" y="31432"/>
                    </a:cubicBezTo>
                    <a:cubicBezTo>
                      <a:pt x="36833" y="35052"/>
                      <a:pt x="33642" y="39481"/>
                      <a:pt x="31165" y="44720"/>
                    </a:cubicBezTo>
                    <a:cubicBezTo>
                      <a:pt x="28594" y="49863"/>
                      <a:pt x="26879" y="55530"/>
                      <a:pt x="26022" y="61722"/>
                    </a:cubicBezTo>
                    <a:cubicBezTo>
                      <a:pt x="25069" y="68580"/>
                      <a:pt x="25117" y="74628"/>
                      <a:pt x="26165" y="79867"/>
                    </a:cubicBezTo>
                    <a:cubicBezTo>
                      <a:pt x="27308" y="85106"/>
                      <a:pt x="29260" y="89487"/>
                      <a:pt x="32023" y="93011"/>
                    </a:cubicBezTo>
                    <a:cubicBezTo>
                      <a:pt x="34785" y="96536"/>
                      <a:pt x="38357" y="99155"/>
                      <a:pt x="42738" y="100869"/>
                    </a:cubicBezTo>
                    <a:cubicBezTo>
                      <a:pt x="47120" y="102679"/>
                      <a:pt x="52073" y="103584"/>
                      <a:pt x="57597" y="103584"/>
                    </a:cubicBezTo>
                    <a:cubicBezTo>
                      <a:pt x="60264" y="103584"/>
                      <a:pt x="62979" y="103298"/>
                      <a:pt x="65741" y="102727"/>
                    </a:cubicBezTo>
                    <a:cubicBezTo>
                      <a:pt x="68503" y="102060"/>
                      <a:pt x="71123" y="101108"/>
                      <a:pt x="73599" y="99869"/>
                    </a:cubicBezTo>
                    <a:lnTo>
                      <a:pt x="78457" y="72152"/>
                    </a:lnTo>
                    <a:lnTo>
                      <a:pt x="55740" y="72152"/>
                    </a:lnTo>
                    <a:lnTo>
                      <a:pt x="58026" y="61293"/>
                    </a:lnTo>
                    <a:cubicBezTo>
                      <a:pt x="58502" y="59102"/>
                      <a:pt x="59621" y="57293"/>
                      <a:pt x="61383" y="55864"/>
                    </a:cubicBezTo>
                    <a:cubicBezTo>
                      <a:pt x="63146" y="54435"/>
                      <a:pt x="65170" y="53721"/>
                      <a:pt x="67456" y="53721"/>
                    </a:cubicBezTo>
                    <a:lnTo>
                      <a:pt x="98745" y="53721"/>
                    </a:lnTo>
                    <a:cubicBezTo>
                      <a:pt x="99698" y="53721"/>
                      <a:pt x="100555" y="53864"/>
                      <a:pt x="101317" y="54149"/>
                    </a:cubicBezTo>
                    <a:cubicBezTo>
                      <a:pt x="102079" y="54530"/>
                      <a:pt x="102698" y="55054"/>
                      <a:pt x="103174" y="55721"/>
                    </a:cubicBezTo>
                    <a:cubicBezTo>
                      <a:pt x="103651" y="56388"/>
                      <a:pt x="103984" y="57197"/>
                      <a:pt x="104174" y="58150"/>
                    </a:cubicBezTo>
                    <a:cubicBezTo>
                      <a:pt x="104365" y="59102"/>
                      <a:pt x="104365" y="60198"/>
                      <a:pt x="104174" y="61436"/>
                    </a:cubicBezTo>
                    <a:lnTo>
                      <a:pt x="96031" y="114871"/>
                    </a:lnTo>
                    <a:cubicBezTo>
                      <a:pt x="96031" y="114871"/>
                      <a:pt x="95483" y="115085"/>
                      <a:pt x="94388" y="115514"/>
                    </a:cubicBezTo>
                    <a:cubicBezTo>
                      <a:pt x="93292" y="115943"/>
                      <a:pt x="91887" y="116467"/>
                      <a:pt x="90173" y="117086"/>
                    </a:cubicBezTo>
                    <a:cubicBezTo>
                      <a:pt x="88458" y="117705"/>
                      <a:pt x="86696" y="118348"/>
                      <a:pt x="84886" y="119015"/>
                    </a:cubicBezTo>
                    <a:cubicBezTo>
                      <a:pt x="83267" y="119586"/>
                      <a:pt x="81338" y="120158"/>
                      <a:pt x="79100" y="120729"/>
                    </a:cubicBezTo>
                    <a:cubicBezTo>
                      <a:pt x="76862" y="121301"/>
                      <a:pt x="74838" y="121729"/>
                      <a:pt x="73028" y="122015"/>
                    </a:cubicBezTo>
                    <a:cubicBezTo>
                      <a:pt x="69789" y="122682"/>
                      <a:pt x="66551" y="123158"/>
                      <a:pt x="63312" y="123444"/>
                    </a:cubicBezTo>
                    <a:cubicBezTo>
                      <a:pt x="59978" y="123729"/>
                      <a:pt x="56692" y="123872"/>
                      <a:pt x="53454" y="123872"/>
                    </a:cubicBezTo>
                    <a:cubicBezTo>
                      <a:pt x="43834" y="123872"/>
                      <a:pt x="35452" y="122491"/>
                      <a:pt x="28308" y="119729"/>
                    </a:cubicBezTo>
                    <a:cubicBezTo>
                      <a:pt x="21164" y="116967"/>
                      <a:pt x="15306" y="113014"/>
                      <a:pt x="10734" y="107870"/>
                    </a:cubicBezTo>
                    <a:cubicBezTo>
                      <a:pt x="6258" y="102632"/>
                      <a:pt x="3162" y="96250"/>
                      <a:pt x="1447" y="88725"/>
                    </a:cubicBezTo>
                    <a:cubicBezTo>
                      <a:pt x="-267" y="81200"/>
                      <a:pt x="-458" y="72675"/>
                      <a:pt x="876" y="63150"/>
                    </a:cubicBezTo>
                    <a:cubicBezTo>
                      <a:pt x="2209" y="53340"/>
                      <a:pt x="4924" y="44529"/>
                      <a:pt x="9020" y="36719"/>
                    </a:cubicBezTo>
                    <a:cubicBezTo>
                      <a:pt x="13020" y="28908"/>
                      <a:pt x="18164" y="22288"/>
                      <a:pt x="24450" y="16859"/>
                    </a:cubicBezTo>
                    <a:cubicBezTo>
                      <a:pt x="30070" y="11906"/>
                      <a:pt x="36499" y="8001"/>
                      <a:pt x="43738" y="5143"/>
                    </a:cubicBezTo>
                    <a:cubicBezTo>
                      <a:pt x="43929" y="5048"/>
                      <a:pt x="44072" y="5000"/>
                      <a:pt x="44167" y="5000"/>
                    </a:cubicBezTo>
                    <a:cubicBezTo>
                      <a:pt x="44738" y="4715"/>
                      <a:pt x="45310" y="4476"/>
                      <a:pt x="45882" y="4286"/>
                    </a:cubicBezTo>
                    <a:cubicBezTo>
                      <a:pt x="52549" y="1428"/>
                      <a:pt x="60598" y="0"/>
                      <a:pt x="70027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dirty="0">
                  <a:solidFill>
                    <a:srgbClr val="47A842"/>
                  </a:solidFill>
                  <a:latin typeface="DOUYUFont2.0" pitchFamily="2" charset="-128"/>
                  <a:ea typeface="DOUYUFont2.0" pitchFamily="2" charset="-128"/>
                </a:endParaRPr>
              </a:p>
            </p:txBody>
          </p:sp>
          <p:sp>
            <p:nvSpPr>
              <p:cNvPr id="38" name="文本框 37">
                <a:extLst>
                  <a:ext uri="{FF2B5EF4-FFF2-40B4-BE49-F238E27FC236}">
                    <a16:creationId xmlns:a16="http://schemas.microsoft.com/office/drawing/2014/main" id="{17B6071C-65FE-D474-9C89-A1CFF00BD43F}"/>
                  </a:ext>
                </a:extLst>
              </p:cNvPr>
              <p:cNvSpPr txBox="1"/>
              <p:nvPr/>
            </p:nvSpPr>
            <p:spPr>
              <a:xfrm>
                <a:off x="8768688" y="300763"/>
                <a:ext cx="129730" cy="123301"/>
              </a:xfrm>
              <a:custGeom>
                <a:avLst/>
                <a:gdLst/>
                <a:ahLst/>
                <a:cxnLst/>
                <a:rect l="l" t="t" r="r" b="b"/>
                <a:pathLst>
                  <a:path w="129730" h="123301">
                    <a:moveTo>
                      <a:pt x="68865" y="22145"/>
                    </a:moveTo>
                    <a:cubicBezTo>
                      <a:pt x="57340" y="22145"/>
                      <a:pt x="47386" y="26479"/>
                      <a:pt x="39004" y="35147"/>
                    </a:cubicBezTo>
                    <a:cubicBezTo>
                      <a:pt x="30622" y="43815"/>
                      <a:pt x="26432" y="54197"/>
                      <a:pt x="26432" y="66294"/>
                    </a:cubicBezTo>
                    <a:cubicBezTo>
                      <a:pt x="26432" y="76485"/>
                      <a:pt x="29622" y="84820"/>
                      <a:pt x="36004" y="91297"/>
                    </a:cubicBezTo>
                    <a:cubicBezTo>
                      <a:pt x="42386" y="97774"/>
                      <a:pt x="50625" y="101012"/>
                      <a:pt x="60722" y="101012"/>
                    </a:cubicBezTo>
                    <a:cubicBezTo>
                      <a:pt x="72628" y="101012"/>
                      <a:pt x="82724" y="96726"/>
                      <a:pt x="91011" y="88153"/>
                    </a:cubicBezTo>
                    <a:cubicBezTo>
                      <a:pt x="99298" y="79486"/>
                      <a:pt x="103441" y="68961"/>
                      <a:pt x="103441" y="56578"/>
                    </a:cubicBezTo>
                    <a:cubicBezTo>
                      <a:pt x="103441" y="46577"/>
                      <a:pt x="100155" y="38338"/>
                      <a:pt x="93583" y="31861"/>
                    </a:cubicBezTo>
                    <a:cubicBezTo>
                      <a:pt x="87106" y="25384"/>
                      <a:pt x="78867" y="22145"/>
                      <a:pt x="68865" y="22145"/>
                    </a:cubicBezTo>
                    <a:close/>
                    <a:moveTo>
                      <a:pt x="70580" y="0"/>
                    </a:moveTo>
                    <a:cubicBezTo>
                      <a:pt x="88011" y="0"/>
                      <a:pt x="102250" y="5095"/>
                      <a:pt x="113300" y="15287"/>
                    </a:cubicBezTo>
                    <a:cubicBezTo>
                      <a:pt x="124253" y="25479"/>
                      <a:pt x="129730" y="38671"/>
                      <a:pt x="129730" y="54864"/>
                    </a:cubicBezTo>
                    <a:cubicBezTo>
                      <a:pt x="129730" y="75057"/>
                      <a:pt x="123253" y="91487"/>
                      <a:pt x="110299" y="104155"/>
                    </a:cubicBezTo>
                    <a:cubicBezTo>
                      <a:pt x="97345" y="116919"/>
                      <a:pt x="80772" y="123301"/>
                      <a:pt x="60579" y="123301"/>
                    </a:cubicBezTo>
                    <a:cubicBezTo>
                      <a:pt x="43053" y="123301"/>
                      <a:pt x="28575" y="118062"/>
                      <a:pt x="17145" y="107584"/>
                    </a:cubicBezTo>
                    <a:cubicBezTo>
                      <a:pt x="5715" y="97012"/>
                      <a:pt x="0" y="83629"/>
                      <a:pt x="0" y="67437"/>
                    </a:cubicBezTo>
                    <a:cubicBezTo>
                      <a:pt x="0" y="48101"/>
                      <a:pt x="6715" y="32051"/>
                      <a:pt x="20145" y="19288"/>
                    </a:cubicBezTo>
                    <a:cubicBezTo>
                      <a:pt x="33480" y="6429"/>
                      <a:pt x="50292" y="0"/>
                      <a:pt x="70580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dirty="0">
                  <a:solidFill>
                    <a:srgbClr val="47A842"/>
                  </a:solidFill>
                  <a:latin typeface="DOUYUFont2.0" pitchFamily="2" charset="-128"/>
                  <a:ea typeface="DOUYUFont2.0" pitchFamily="2" charset="-128"/>
                </a:endParaRPr>
              </a:p>
            </p:txBody>
          </p:sp>
        </p:grpSp>
      </p:grpSp>
      <p:grpSp>
        <p:nvGrpSpPr>
          <p:cNvPr id="53" name="组合 52">
            <a:extLst>
              <a:ext uri="{FF2B5EF4-FFF2-40B4-BE49-F238E27FC236}">
                <a16:creationId xmlns:a16="http://schemas.microsoft.com/office/drawing/2014/main" id="{1A7C59B0-EDC9-76A5-FAD3-4B5E2ACB1B7B}"/>
              </a:ext>
            </a:extLst>
          </p:cNvPr>
          <p:cNvGrpSpPr/>
          <p:nvPr/>
        </p:nvGrpSpPr>
        <p:grpSpPr>
          <a:xfrm>
            <a:off x="10165881" y="466572"/>
            <a:ext cx="1362155" cy="324495"/>
            <a:chOff x="9683869" y="276995"/>
            <a:chExt cx="1362155" cy="324495"/>
          </a:xfrm>
          <a:solidFill>
            <a:schemeClr val="bg1">
              <a:alpha val="68000"/>
            </a:schemeClr>
          </a:solidFill>
        </p:grpSpPr>
        <p:grpSp>
          <p:nvGrpSpPr>
            <p:cNvPr id="45" name="组合 44">
              <a:extLst>
                <a:ext uri="{FF2B5EF4-FFF2-40B4-BE49-F238E27FC236}">
                  <a16:creationId xmlns:a16="http://schemas.microsoft.com/office/drawing/2014/main" id="{126572ED-6B7E-9B2F-5FB6-22BC1CDD44DA}"/>
                </a:ext>
              </a:extLst>
            </p:cNvPr>
            <p:cNvGrpSpPr/>
            <p:nvPr/>
          </p:nvGrpSpPr>
          <p:grpSpPr>
            <a:xfrm>
              <a:off x="9683869" y="276995"/>
              <a:ext cx="1362155" cy="107950"/>
              <a:chOff x="9683869" y="276995"/>
              <a:chExt cx="1362155" cy="107950"/>
            </a:xfrm>
            <a:grpFill/>
          </p:grpSpPr>
          <p:sp>
            <p:nvSpPr>
              <p:cNvPr id="39" name="椭圆 38">
                <a:extLst>
                  <a:ext uri="{FF2B5EF4-FFF2-40B4-BE49-F238E27FC236}">
                    <a16:creationId xmlns:a16="http://schemas.microsoft.com/office/drawing/2014/main" id="{D0458A32-8B3E-71C5-29C1-FE24128E607B}"/>
                  </a:ext>
                </a:extLst>
              </p:cNvPr>
              <p:cNvSpPr/>
              <p:nvPr/>
            </p:nvSpPr>
            <p:spPr>
              <a:xfrm flipV="1">
                <a:off x="9683869" y="276995"/>
                <a:ext cx="107950" cy="1079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0" name="椭圆 39">
                <a:extLst>
                  <a:ext uri="{FF2B5EF4-FFF2-40B4-BE49-F238E27FC236}">
                    <a16:creationId xmlns:a16="http://schemas.microsoft.com/office/drawing/2014/main" id="{4ECFCE12-46EE-F7F7-566B-01B79D169AB0}"/>
                  </a:ext>
                </a:extLst>
              </p:cNvPr>
              <p:cNvSpPr/>
              <p:nvPr/>
            </p:nvSpPr>
            <p:spPr>
              <a:xfrm flipV="1">
                <a:off x="9934710" y="276995"/>
                <a:ext cx="107950" cy="10795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1" name="椭圆 40">
                <a:extLst>
                  <a:ext uri="{FF2B5EF4-FFF2-40B4-BE49-F238E27FC236}">
                    <a16:creationId xmlns:a16="http://schemas.microsoft.com/office/drawing/2014/main" id="{3801D593-D301-F15D-14DB-3967509DC66F}"/>
                  </a:ext>
                </a:extLst>
              </p:cNvPr>
              <p:cNvSpPr/>
              <p:nvPr/>
            </p:nvSpPr>
            <p:spPr>
              <a:xfrm flipV="1">
                <a:off x="10185551" y="276995"/>
                <a:ext cx="107950" cy="1079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2" name="椭圆 41">
                <a:extLst>
                  <a:ext uri="{FF2B5EF4-FFF2-40B4-BE49-F238E27FC236}">
                    <a16:creationId xmlns:a16="http://schemas.microsoft.com/office/drawing/2014/main" id="{A792269E-5047-68FE-4549-FCCAE9145942}"/>
                  </a:ext>
                </a:extLst>
              </p:cNvPr>
              <p:cNvSpPr/>
              <p:nvPr/>
            </p:nvSpPr>
            <p:spPr>
              <a:xfrm flipV="1">
                <a:off x="10436392" y="276995"/>
                <a:ext cx="107950" cy="10795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3" name="椭圆 42">
                <a:extLst>
                  <a:ext uri="{FF2B5EF4-FFF2-40B4-BE49-F238E27FC236}">
                    <a16:creationId xmlns:a16="http://schemas.microsoft.com/office/drawing/2014/main" id="{804B4A27-6433-0E86-9922-189DBFB19EEE}"/>
                  </a:ext>
                </a:extLst>
              </p:cNvPr>
              <p:cNvSpPr/>
              <p:nvPr/>
            </p:nvSpPr>
            <p:spPr>
              <a:xfrm flipV="1">
                <a:off x="10687233" y="276995"/>
                <a:ext cx="107950" cy="1079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4" name="椭圆 43">
                <a:extLst>
                  <a:ext uri="{FF2B5EF4-FFF2-40B4-BE49-F238E27FC236}">
                    <a16:creationId xmlns:a16="http://schemas.microsoft.com/office/drawing/2014/main" id="{A3609B2B-5C8A-D755-875F-4D2967C1947E}"/>
                  </a:ext>
                </a:extLst>
              </p:cNvPr>
              <p:cNvSpPr/>
              <p:nvPr/>
            </p:nvSpPr>
            <p:spPr>
              <a:xfrm flipV="1">
                <a:off x="10938074" y="276995"/>
                <a:ext cx="107950" cy="10795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6" name="组合 45">
              <a:extLst>
                <a:ext uri="{FF2B5EF4-FFF2-40B4-BE49-F238E27FC236}">
                  <a16:creationId xmlns:a16="http://schemas.microsoft.com/office/drawing/2014/main" id="{CCF31F43-8C23-F3DF-86D3-FDE2B0DF4260}"/>
                </a:ext>
              </a:extLst>
            </p:cNvPr>
            <p:cNvGrpSpPr/>
            <p:nvPr/>
          </p:nvGrpSpPr>
          <p:grpSpPr>
            <a:xfrm>
              <a:off x="9683869" y="493540"/>
              <a:ext cx="1362155" cy="107950"/>
              <a:chOff x="9683869" y="276995"/>
              <a:chExt cx="1362155" cy="107950"/>
            </a:xfrm>
            <a:grpFill/>
          </p:grpSpPr>
          <p:sp>
            <p:nvSpPr>
              <p:cNvPr id="47" name="椭圆 46">
                <a:extLst>
                  <a:ext uri="{FF2B5EF4-FFF2-40B4-BE49-F238E27FC236}">
                    <a16:creationId xmlns:a16="http://schemas.microsoft.com/office/drawing/2014/main" id="{CBA97AE7-A69F-4C4D-A267-A34860C677DC}"/>
                  </a:ext>
                </a:extLst>
              </p:cNvPr>
              <p:cNvSpPr/>
              <p:nvPr/>
            </p:nvSpPr>
            <p:spPr>
              <a:xfrm flipV="1">
                <a:off x="9683869" y="276995"/>
                <a:ext cx="107950" cy="10795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8" name="椭圆 47">
                <a:extLst>
                  <a:ext uri="{FF2B5EF4-FFF2-40B4-BE49-F238E27FC236}">
                    <a16:creationId xmlns:a16="http://schemas.microsoft.com/office/drawing/2014/main" id="{920D08AA-CEEE-5E70-54CB-4F84A914276E}"/>
                  </a:ext>
                </a:extLst>
              </p:cNvPr>
              <p:cNvSpPr/>
              <p:nvPr/>
            </p:nvSpPr>
            <p:spPr>
              <a:xfrm flipV="1">
                <a:off x="9934710" y="276995"/>
                <a:ext cx="107950" cy="1079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9" name="椭圆 48">
                <a:extLst>
                  <a:ext uri="{FF2B5EF4-FFF2-40B4-BE49-F238E27FC236}">
                    <a16:creationId xmlns:a16="http://schemas.microsoft.com/office/drawing/2014/main" id="{1D560FCE-0694-37AD-4A42-A52226B6D765}"/>
                  </a:ext>
                </a:extLst>
              </p:cNvPr>
              <p:cNvSpPr/>
              <p:nvPr/>
            </p:nvSpPr>
            <p:spPr>
              <a:xfrm flipV="1">
                <a:off x="10185551" y="276995"/>
                <a:ext cx="107950" cy="10795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0" name="椭圆 49">
                <a:extLst>
                  <a:ext uri="{FF2B5EF4-FFF2-40B4-BE49-F238E27FC236}">
                    <a16:creationId xmlns:a16="http://schemas.microsoft.com/office/drawing/2014/main" id="{CF44843E-90E4-0951-579D-7E7672C2EFA9}"/>
                  </a:ext>
                </a:extLst>
              </p:cNvPr>
              <p:cNvSpPr/>
              <p:nvPr/>
            </p:nvSpPr>
            <p:spPr>
              <a:xfrm flipV="1">
                <a:off x="10436392" y="276995"/>
                <a:ext cx="107950" cy="1079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1" name="椭圆 50">
                <a:extLst>
                  <a:ext uri="{FF2B5EF4-FFF2-40B4-BE49-F238E27FC236}">
                    <a16:creationId xmlns:a16="http://schemas.microsoft.com/office/drawing/2014/main" id="{2FE91046-0DD2-1944-37DB-68BADD134E93}"/>
                  </a:ext>
                </a:extLst>
              </p:cNvPr>
              <p:cNvSpPr/>
              <p:nvPr/>
            </p:nvSpPr>
            <p:spPr>
              <a:xfrm flipV="1">
                <a:off x="10687233" y="276995"/>
                <a:ext cx="107950" cy="10795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2" name="椭圆 51">
                <a:extLst>
                  <a:ext uri="{FF2B5EF4-FFF2-40B4-BE49-F238E27FC236}">
                    <a16:creationId xmlns:a16="http://schemas.microsoft.com/office/drawing/2014/main" id="{1C39BEF8-B6B7-B7FB-19BE-66CAF8D79773}"/>
                  </a:ext>
                </a:extLst>
              </p:cNvPr>
              <p:cNvSpPr/>
              <p:nvPr/>
            </p:nvSpPr>
            <p:spPr>
              <a:xfrm flipV="1">
                <a:off x="10938074" y="276995"/>
                <a:ext cx="107950" cy="1079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54" name="组合 53">
            <a:extLst>
              <a:ext uri="{FF2B5EF4-FFF2-40B4-BE49-F238E27FC236}">
                <a16:creationId xmlns:a16="http://schemas.microsoft.com/office/drawing/2014/main" id="{A17E8F7F-2A76-F7AC-B06E-8885F3239262}"/>
              </a:ext>
            </a:extLst>
          </p:cNvPr>
          <p:cNvGrpSpPr/>
          <p:nvPr/>
        </p:nvGrpSpPr>
        <p:grpSpPr>
          <a:xfrm rot="5400000">
            <a:off x="50761" y="4970501"/>
            <a:ext cx="1906760" cy="454232"/>
            <a:chOff x="9683869" y="276995"/>
            <a:chExt cx="1362155" cy="324495"/>
          </a:xfrm>
          <a:solidFill>
            <a:schemeClr val="bg1">
              <a:alpha val="68000"/>
            </a:schemeClr>
          </a:solidFill>
        </p:grpSpPr>
        <p:grpSp>
          <p:nvGrpSpPr>
            <p:cNvPr id="55" name="组合 54">
              <a:extLst>
                <a:ext uri="{FF2B5EF4-FFF2-40B4-BE49-F238E27FC236}">
                  <a16:creationId xmlns:a16="http://schemas.microsoft.com/office/drawing/2014/main" id="{A5A5D562-E732-DD0E-70F3-5B090A21C075}"/>
                </a:ext>
              </a:extLst>
            </p:cNvPr>
            <p:cNvGrpSpPr/>
            <p:nvPr/>
          </p:nvGrpSpPr>
          <p:grpSpPr>
            <a:xfrm>
              <a:off x="9683869" y="276995"/>
              <a:ext cx="1362155" cy="107950"/>
              <a:chOff x="9683869" y="276995"/>
              <a:chExt cx="1362155" cy="107950"/>
            </a:xfrm>
            <a:grpFill/>
          </p:grpSpPr>
          <p:sp>
            <p:nvSpPr>
              <p:cNvPr id="63" name="椭圆 62">
                <a:extLst>
                  <a:ext uri="{FF2B5EF4-FFF2-40B4-BE49-F238E27FC236}">
                    <a16:creationId xmlns:a16="http://schemas.microsoft.com/office/drawing/2014/main" id="{8C8D754A-A9B4-5234-68B7-EC3BA69E7F41}"/>
                  </a:ext>
                </a:extLst>
              </p:cNvPr>
              <p:cNvSpPr/>
              <p:nvPr/>
            </p:nvSpPr>
            <p:spPr>
              <a:xfrm flipV="1">
                <a:off x="9683869" y="276995"/>
                <a:ext cx="107950" cy="10795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4" name="椭圆 63">
                <a:extLst>
                  <a:ext uri="{FF2B5EF4-FFF2-40B4-BE49-F238E27FC236}">
                    <a16:creationId xmlns:a16="http://schemas.microsoft.com/office/drawing/2014/main" id="{4A0CFFE0-CCE6-69A0-3018-7F1DAF234B47}"/>
                  </a:ext>
                </a:extLst>
              </p:cNvPr>
              <p:cNvSpPr/>
              <p:nvPr/>
            </p:nvSpPr>
            <p:spPr>
              <a:xfrm flipV="1">
                <a:off x="9934710" y="276995"/>
                <a:ext cx="107950" cy="1079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5" name="椭圆 64">
                <a:extLst>
                  <a:ext uri="{FF2B5EF4-FFF2-40B4-BE49-F238E27FC236}">
                    <a16:creationId xmlns:a16="http://schemas.microsoft.com/office/drawing/2014/main" id="{60BB90F0-625A-B2C9-004C-0D09370475D4}"/>
                  </a:ext>
                </a:extLst>
              </p:cNvPr>
              <p:cNvSpPr/>
              <p:nvPr/>
            </p:nvSpPr>
            <p:spPr>
              <a:xfrm flipV="1">
                <a:off x="10185551" y="276995"/>
                <a:ext cx="107950" cy="10795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6" name="椭圆 65">
                <a:extLst>
                  <a:ext uri="{FF2B5EF4-FFF2-40B4-BE49-F238E27FC236}">
                    <a16:creationId xmlns:a16="http://schemas.microsoft.com/office/drawing/2014/main" id="{AB8A4F39-F34E-F7FB-5902-A74A78B6A4D3}"/>
                  </a:ext>
                </a:extLst>
              </p:cNvPr>
              <p:cNvSpPr/>
              <p:nvPr/>
            </p:nvSpPr>
            <p:spPr>
              <a:xfrm flipV="1">
                <a:off x="10436392" y="276995"/>
                <a:ext cx="107950" cy="1079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7" name="椭圆 66">
                <a:extLst>
                  <a:ext uri="{FF2B5EF4-FFF2-40B4-BE49-F238E27FC236}">
                    <a16:creationId xmlns:a16="http://schemas.microsoft.com/office/drawing/2014/main" id="{9DAF97ED-EB24-789E-EA85-092B58AE5BE1}"/>
                  </a:ext>
                </a:extLst>
              </p:cNvPr>
              <p:cNvSpPr/>
              <p:nvPr/>
            </p:nvSpPr>
            <p:spPr>
              <a:xfrm flipV="1">
                <a:off x="10687233" y="276995"/>
                <a:ext cx="107950" cy="10795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8" name="椭圆 67">
                <a:extLst>
                  <a:ext uri="{FF2B5EF4-FFF2-40B4-BE49-F238E27FC236}">
                    <a16:creationId xmlns:a16="http://schemas.microsoft.com/office/drawing/2014/main" id="{92AEF782-35BD-6515-C350-754808DAA677}"/>
                  </a:ext>
                </a:extLst>
              </p:cNvPr>
              <p:cNvSpPr/>
              <p:nvPr/>
            </p:nvSpPr>
            <p:spPr>
              <a:xfrm flipV="1">
                <a:off x="10938074" y="276995"/>
                <a:ext cx="107950" cy="1079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6" name="组合 55">
              <a:extLst>
                <a:ext uri="{FF2B5EF4-FFF2-40B4-BE49-F238E27FC236}">
                  <a16:creationId xmlns:a16="http://schemas.microsoft.com/office/drawing/2014/main" id="{0CC0CD49-11A5-BC1F-6912-55EC33B42CC3}"/>
                </a:ext>
              </a:extLst>
            </p:cNvPr>
            <p:cNvGrpSpPr/>
            <p:nvPr/>
          </p:nvGrpSpPr>
          <p:grpSpPr>
            <a:xfrm>
              <a:off x="9683869" y="493540"/>
              <a:ext cx="1362155" cy="107950"/>
              <a:chOff x="9683869" y="276995"/>
              <a:chExt cx="1362155" cy="107950"/>
            </a:xfrm>
            <a:grpFill/>
          </p:grpSpPr>
          <p:sp>
            <p:nvSpPr>
              <p:cNvPr id="57" name="椭圆 56">
                <a:extLst>
                  <a:ext uri="{FF2B5EF4-FFF2-40B4-BE49-F238E27FC236}">
                    <a16:creationId xmlns:a16="http://schemas.microsoft.com/office/drawing/2014/main" id="{AFFC51ED-91B3-5E90-0485-C75112609416}"/>
                  </a:ext>
                </a:extLst>
              </p:cNvPr>
              <p:cNvSpPr/>
              <p:nvPr/>
            </p:nvSpPr>
            <p:spPr>
              <a:xfrm flipV="1">
                <a:off x="9683869" y="276995"/>
                <a:ext cx="107950" cy="1079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8" name="椭圆 57">
                <a:extLst>
                  <a:ext uri="{FF2B5EF4-FFF2-40B4-BE49-F238E27FC236}">
                    <a16:creationId xmlns:a16="http://schemas.microsoft.com/office/drawing/2014/main" id="{DDE3F319-1D57-D036-1EA4-1C6A682047FA}"/>
                  </a:ext>
                </a:extLst>
              </p:cNvPr>
              <p:cNvSpPr/>
              <p:nvPr/>
            </p:nvSpPr>
            <p:spPr>
              <a:xfrm flipV="1">
                <a:off x="9934710" y="276995"/>
                <a:ext cx="107950" cy="10795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9" name="椭圆 58">
                <a:extLst>
                  <a:ext uri="{FF2B5EF4-FFF2-40B4-BE49-F238E27FC236}">
                    <a16:creationId xmlns:a16="http://schemas.microsoft.com/office/drawing/2014/main" id="{48770243-CE1B-C593-69F2-AD5D14011EBC}"/>
                  </a:ext>
                </a:extLst>
              </p:cNvPr>
              <p:cNvSpPr/>
              <p:nvPr/>
            </p:nvSpPr>
            <p:spPr>
              <a:xfrm flipV="1">
                <a:off x="10185551" y="276995"/>
                <a:ext cx="107950" cy="1079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0" name="椭圆 59">
                <a:extLst>
                  <a:ext uri="{FF2B5EF4-FFF2-40B4-BE49-F238E27FC236}">
                    <a16:creationId xmlns:a16="http://schemas.microsoft.com/office/drawing/2014/main" id="{3F65BF54-3D24-F037-EDFD-18A66E109FCE}"/>
                  </a:ext>
                </a:extLst>
              </p:cNvPr>
              <p:cNvSpPr/>
              <p:nvPr/>
            </p:nvSpPr>
            <p:spPr>
              <a:xfrm flipV="1">
                <a:off x="10436392" y="276995"/>
                <a:ext cx="107950" cy="10795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1" name="椭圆 60">
                <a:extLst>
                  <a:ext uri="{FF2B5EF4-FFF2-40B4-BE49-F238E27FC236}">
                    <a16:creationId xmlns:a16="http://schemas.microsoft.com/office/drawing/2014/main" id="{874A9806-070C-8A85-DEA4-AF761846A434}"/>
                  </a:ext>
                </a:extLst>
              </p:cNvPr>
              <p:cNvSpPr/>
              <p:nvPr/>
            </p:nvSpPr>
            <p:spPr>
              <a:xfrm flipV="1">
                <a:off x="10687233" y="276995"/>
                <a:ext cx="107950" cy="1079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2" name="椭圆 61">
                <a:extLst>
                  <a:ext uri="{FF2B5EF4-FFF2-40B4-BE49-F238E27FC236}">
                    <a16:creationId xmlns:a16="http://schemas.microsoft.com/office/drawing/2014/main" id="{5B26205B-8EE7-0C3A-ABBA-053046D175FC}"/>
                  </a:ext>
                </a:extLst>
              </p:cNvPr>
              <p:cNvSpPr/>
              <p:nvPr/>
            </p:nvSpPr>
            <p:spPr>
              <a:xfrm flipV="1">
                <a:off x="10938074" y="276995"/>
                <a:ext cx="107950" cy="10795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9D17C2F8-F825-6A3D-AB27-3657F1817BFC}"/>
              </a:ext>
            </a:extLst>
          </p:cNvPr>
          <p:cNvGrpSpPr/>
          <p:nvPr/>
        </p:nvGrpSpPr>
        <p:grpSpPr>
          <a:xfrm>
            <a:off x="3900940" y="3833581"/>
            <a:ext cx="3755120" cy="757804"/>
            <a:chOff x="1494371" y="2227753"/>
            <a:chExt cx="3755120" cy="757804"/>
          </a:xfrm>
        </p:grpSpPr>
        <p:sp>
          <p:nvSpPr>
            <p:cNvPr id="28" name="矩形: 圆角 27">
              <a:extLst>
                <a:ext uri="{FF2B5EF4-FFF2-40B4-BE49-F238E27FC236}">
                  <a16:creationId xmlns:a16="http://schemas.microsoft.com/office/drawing/2014/main" id="{12C547A0-EFAF-53DB-0F95-42985027D613}"/>
                </a:ext>
              </a:extLst>
            </p:cNvPr>
            <p:cNvSpPr/>
            <p:nvPr/>
          </p:nvSpPr>
          <p:spPr>
            <a:xfrm>
              <a:off x="1494371" y="2227753"/>
              <a:ext cx="3755120" cy="757804"/>
            </a:xfrm>
            <a:prstGeom prst="roundRect">
              <a:avLst>
                <a:gd name="adj" fmla="val 50000"/>
              </a:avLst>
            </a:prstGeom>
            <a:noFill/>
            <a:ln w="25400">
              <a:gradFill>
                <a:gsLst>
                  <a:gs pos="0">
                    <a:srgbClr val="FFFF00"/>
                  </a:gs>
                  <a:gs pos="100000">
                    <a:srgbClr val="24D17E"/>
                  </a:gs>
                </a:gsLst>
                <a:lin ang="5400000" scaled="1"/>
              </a:gradFill>
            </a:ln>
            <a:effectLst>
              <a:outerShdw dist="63500" dir="2700000" algn="tl" rotWithShape="0">
                <a:prstClr val="black">
                  <a:alpha val="13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E21832B0-ADC2-208B-D595-96FCCBBABC7C}"/>
                </a:ext>
              </a:extLst>
            </p:cNvPr>
            <p:cNvSpPr txBox="1"/>
            <p:nvPr/>
          </p:nvSpPr>
          <p:spPr>
            <a:xfrm>
              <a:off x="2291583" y="2274299"/>
              <a:ext cx="2500708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3200" dirty="0">
                  <a:solidFill>
                    <a:schemeClr val="bg1"/>
                  </a:solidFill>
                  <a:latin typeface="字魂扁桃体" pitchFamily="2" charset="-122"/>
                  <a:ea typeface="字魂扁桃体" pitchFamily="2" charset="-122"/>
                </a:rPr>
                <a:t>添加标题文本</a:t>
              </a:r>
            </a:p>
          </p:txBody>
        </p:sp>
      </p:grpSp>
      <p:sp>
        <p:nvSpPr>
          <p:cNvPr id="7" name="文本框 6">
            <a:extLst>
              <a:ext uri="{FF2B5EF4-FFF2-40B4-BE49-F238E27FC236}">
                <a16:creationId xmlns:a16="http://schemas.microsoft.com/office/drawing/2014/main" id="{6C40475D-1155-062E-3405-133EA23C1E57}"/>
              </a:ext>
            </a:extLst>
          </p:cNvPr>
          <p:cNvSpPr txBox="1"/>
          <p:nvPr/>
        </p:nvSpPr>
        <p:spPr>
          <a:xfrm>
            <a:off x="3795893" y="4776753"/>
            <a:ext cx="6259933" cy="6204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</p:spTree>
    <p:extLst>
      <p:ext uri="{BB962C8B-B14F-4D97-AF65-F5344CB8AC3E}">
        <p14:creationId xmlns:p14="http://schemas.microsoft.com/office/powerpoint/2010/main" val="70504316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: 圆角 125">
            <a:extLst>
              <a:ext uri="{FF2B5EF4-FFF2-40B4-BE49-F238E27FC236}">
                <a16:creationId xmlns:a16="http://schemas.microsoft.com/office/drawing/2014/main" id="{4D8025F7-5856-6D25-E12D-1E0E52B2BD80}"/>
              </a:ext>
            </a:extLst>
          </p:cNvPr>
          <p:cNvSpPr/>
          <p:nvPr/>
        </p:nvSpPr>
        <p:spPr>
          <a:xfrm flipH="1" flipV="1">
            <a:off x="695325" y="3657414"/>
            <a:ext cx="10801350" cy="1902573"/>
          </a:xfrm>
          <a:prstGeom prst="roundRect">
            <a:avLst>
              <a:gd name="adj" fmla="val 8275"/>
            </a:avLst>
          </a:prstGeom>
          <a:solidFill>
            <a:srgbClr val="24D17E"/>
          </a:solidFill>
          <a:ln w="19050">
            <a:gradFill flip="none" rotWithShape="1">
              <a:gsLst>
                <a:gs pos="0">
                  <a:schemeClr val="bg1"/>
                </a:gs>
                <a:gs pos="100000">
                  <a:srgbClr val="AAEDB1"/>
                </a:gs>
              </a:gsLst>
              <a:lin ang="13500000" scaled="1"/>
              <a:tileRect/>
            </a:gra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sym typeface="思源黑体 CN Normal" panose="020B0400000000000000" pitchFamily="34" charset="-122"/>
            </a:endParaRPr>
          </a:p>
        </p:txBody>
      </p:sp>
      <p:sp>
        <p:nvSpPr>
          <p:cNvPr id="7" name="矩形: 圆角 125">
            <a:extLst>
              <a:ext uri="{FF2B5EF4-FFF2-40B4-BE49-F238E27FC236}">
                <a16:creationId xmlns:a16="http://schemas.microsoft.com/office/drawing/2014/main" id="{4D1823E9-D39F-A161-1142-E800EB813925}"/>
              </a:ext>
            </a:extLst>
          </p:cNvPr>
          <p:cNvSpPr/>
          <p:nvPr/>
        </p:nvSpPr>
        <p:spPr>
          <a:xfrm flipH="1" flipV="1">
            <a:off x="695325" y="1298013"/>
            <a:ext cx="10801350" cy="1902573"/>
          </a:xfrm>
          <a:prstGeom prst="roundRect">
            <a:avLst>
              <a:gd name="adj" fmla="val 8275"/>
            </a:avLst>
          </a:prstGeom>
          <a:solidFill>
            <a:srgbClr val="24D17E"/>
          </a:solidFill>
          <a:ln w="19050">
            <a:gradFill flip="none" rotWithShape="1">
              <a:gsLst>
                <a:gs pos="0">
                  <a:schemeClr val="bg1"/>
                </a:gs>
                <a:gs pos="100000">
                  <a:srgbClr val="AAEDB1"/>
                </a:gs>
              </a:gsLst>
              <a:lin ang="13500000" scaled="1"/>
              <a:tileRect/>
            </a:gra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sym typeface="思源黑体 CN Normal" panose="020B0400000000000000" pitchFamily="34" charset="-122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4C5FDC7-0C6E-A162-11A8-48A8245DD21A}"/>
              </a:ext>
            </a:extLst>
          </p:cNvPr>
          <p:cNvSpPr txBox="1"/>
          <p:nvPr/>
        </p:nvSpPr>
        <p:spPr>
          <a:xfrm>
            <a:off x="318400" y="81233"/>
            <a:ext cx="76174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>
                <a:solidFill>
                  <a:schemeClr val="bg1"/>
                </a:solidFill>
                <a:effectLst>
                  <a:outerShdw dist="76200" dir="2700000" algn="tl" rotWithShape="0">
                    <a:prstClr val="black">
                      <a:alpha val="18000"/>
                    </a:prstClr>
                  </a:outerShdw>
                </a:effectLst>
                <a:latin typeface="字魂扁桃体" pitchFamily="2" charset="-122"/>
                <a:ea typeface="字魂扁桃体" pitchFamily="2" charset="-122"/>
              </a:rPr>
              <a:t>01</a:t>
            </a:r>
            <a:endParaRPr lang="zh-CN" altLang="en-US" sz="4000" dirty="0">
              <a:solidFill>
                <a:schemeClr val="bg1"/>
              </a:solidFill>
              <a:effectLst>
                <a:outerShdw dist="76200" dir="2700000" algn="tl" rotWithShape="0">
                  <a:prstClr val="black">
                    <a:alpha val="18000"/>
                  </a:prstClr>
                </a:outerShdw>
              </a:effectLst>
              <a:latin typeface="字魂扁桃体" pitchFamily="2" charset="-122"/>
              <a:ea typeface="字魂扁桃体" pitchFamily="2" charset="-122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21832B0-ADC2-208B-D595-96FCCBBABC7C}"/>
              </a:ext>
            </a:extLst>
          </p:cNvPr>
          <p:cNvSpPr txBox="1"/>
          <p:nvPr/>
        </p:nvSpPr>
        <p:spPr>
          <a:xfrm>
            <a:off x="1231257" y="174184"/>
            <a:ext cx="2500708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  <a:latin typeface="字魂扁桃体" pitchFamily="2" charset="-122"/>
                <a:ea typeface="字魂扁桃体" pitchFamily="2" charset="-122"/>
              </a:rPr>
              <a:t>添加标题文本</a:t>
            </a:r>
          </a:p>
        </p:txBody>
      </p:sp>
      <p:sp>
        <p:nvSpPr>
          <p:cNvPr id="2" name="椭圆 1">
            <a:extLst>
              <a:ext uri="{FF2B5EF4-FFF2-40B4-BE49-F238E27FC236}">
                <a16:creationId xmlns:a16="http://schemas.microsoft.com/office/drawing/2014/main" id="{A0646377-5BD8-EFE2-98BE-A1C034480562}"/>
              </a:ext>
            </a:extLst>
          </p:cNvPr>
          <p:cNvSpPr/>
          <p:nvPr/>
        </p:nvSpPr>
        <p:spPr>
          <a:xfrm>
            <a:off x="4241971" y="1575568"/>
            <a:ext cx="3682659" cy="3682659"/>
          </a:xfrm>
          <a:prstGeom prst="ellipse">
            <a:avLst/>
          </a:prstGeom>
          <a:solidFill>
            <a:srgbClr val="24D17E"/>
          </a:solidFill>
          <a:ln w="38100">
            <a:gradFill flip="none" rotWithShape="1">
              <a:gsLst>
                <a:gs pos="0">
                  <a:schemeClr val="bg1"/>
                </a:gs>
                <a:gs pos="100000">
                  <a:srgbClr val="AAEDB1"/>
                </a:gs>
              </a:gsLst>
              <a:lin ang="0" scaled="0"/>
              <a:tileRect/>
            </a:gra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ym typeface="思源黑体 CN Normal" panose="020B0400000000000000" pitchFamily="34" charset="-122"/>
            </a:endParaRPr>
          </a:p>
        </p:txBody>
      </p:sp>
      <p:sp>
        <p:nvSpPr>
          <p:cNvPr id="4" name="椭圆 3">
            <a:extLst>
              <a:ext uri="{FF2B5EF4-FFF2-40B4-BE49-F238E27FC236}">
                <a16:creationId xmlns:a16="http://schemas.microsoft.com/office/drawing/2014/main" id="{E9723F34-D5AE-CFFA-8A2B-F68CD954F757}"/>
              </a:ext>
            </a:extLst>
          </p:cNvPr>
          <p:cNvSpPr/>
          <p:nvPr/>
        </p:nvSpPr>
        <p:spPr>
          <a:xfrm>
            <a:off x="4738300" y="2071897"/>
            <a:ext cx="2690000" cy="2690000"/>
          </a:xfrm>
          <a:prstGeom prst="ellipse">
            <a:avLst/>
          </a:prstGeom>
          <a:gradFill flip="none" rotWithShape="1">
            <a:gsLst>
              <a:gs pos="0">
                <a:srgbClr val="96E93C"/>
              </a:gs>
              <a:gs pos="65000">
                <a:srgbClr val="24D17E"/>
              </a:gs>
            </a:gsLst>
            <a:lin ang="2700000" scaled="1"/>
            <a:tileRect/>
          </a:gradFill>
          <a:ln w="25400">
            <a:noFill/>
          </a:ln>
          <a:effectLst>
            <a:outerShdw dist="25400" dir="2400000" sx="101000" sy="101000" algn="tl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ym typeface="思源黑体 CN Normal" panose="020B0400000000000000" pitchFamily="34" charset="-122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4389066B-7C11-BB20-1E13-AB042F67B2EF}"/>
              </a:ext>
            </a:extLst>
          </p:cNvPr>
          <p:cNvSpPr txBox="1"/>
          <p:nvPr/>
        </p:nvSpPr>
        <p:spPr>
          <a:xfrm>
            <a:off x="5298345" y="3155287"/>
            <a:ext cx="159530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latin typeface="+mn-ea"/>
                <a:sym typeface="思源黑体 CN Normal" panose="020B0400000000000000" pitchFamily="34" charset="-122"/>
              </a:rPr>
              <a:t>添加标题</a:t>
            </a:r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id="{A97E7551-AEC7-49A5-B5FB-154FF0F3C8E9}"/>
              </a:ext>
            </a:extLst>
          </p:cNvPr>
          <p:cNvSpPr/>
          <p:nvPr/>
        </p:nvSpPr>
        <p:spPr>
          <a:xfrm flipV="1">
            <a:off x="4043533" y="2181592"/>
            <a:ext cx="1007396" cy="1007397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100000">
                <a:srgbClr val="DAF7BB"/>
              </a:gs>
            </a:gsLst>
            <a:lin ang="2700000" scaled="1"/>
            <a:tileRect/>
          </a:gradFill>
          <a:ln w="25400"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solidFill>
                <a:schemeClr val="tx1">
                  <a:lumMod val="75000"/>
                  <a:lumOff val="25000"/>
                </a:schemeClr>
              </a:solidFill>
              <a:latin typeface="+mn-ea"/>
              <a:sym typeface="思源黑体 CN Normal" panose="020B0400000000000000" pitchFamily="34" charset="-122"/>
            </a:endParaRPr>
          </a:p>
        </p:txBody>
      </p:sp>
      <p:sp>
        <p:nvSpPr>
          <p:cNvPr id="14" name="椭圆 13">
            <a:extLst>
              <a:ext uri="{FF2B5EF4-FFF2-40B4-BE49-F238E27FC236}">
                <a16:creationId xmlns:a16="http://schemas.microsoft.com/office/drawing/2014/main" id="{1C7D26A1-7BB6-81B8-3F05-A263EEEFB529}"/>
              </a:ext>
            </a:extLst>
          </p:cNvPr>
          <p:cNvSpPr/>
          <p:nvPr/>
        </p:nvSpPr>
        <p:spPr>
          <a:xfrm flipV="1">
            <a:off x="4027726" y="4001767"/>
            <a:ext cx="1007396" cy="1007397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100000">
                <a:srgbClr val="DAF7BB"/>
              </a:gs>
            </a:gsLst>
            <a:lin ang="2700000" scaled="1"/>
            <a:tileRect/>
          </a:gradFill>
          <a:ln w="25400"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solidFill>
                <a:schemeClr val="tx1">
                  <a:lumMod val="75000"/>
                  <a:lumOff val="25000"/>
                </a:schemeClr>
              </a:solidFill>
              <a:latin typeface="+mn-ea"/>
              <a:sym typeface="思源黑体 CN Normal" panose="020B0400000000000000" pitchFamily="34" charset="-122"/>
            </a:endParaRPr>
          </a:p>
        </p:txBody>
      </p:sp>
      <p:sp>
        <p:nvSpPr>
          <p:cNvPr id="18" name="椭圆 17">
            <a:extLst>
              <a:ext uri="{FF2B5EF4-FFF2-40B4-BE49-F238E27FC236}">
                <a16:creationId xmlns:a16="http://schemas.microsoft.com/office/drawing/2014/main" id="{61B689F4-9353-B79C-F068-D1E089465996}"/>
              </a:ext>
            </a:extLst>
          </p:cNvPr>
          <p:cNvSpPr/>
          <p:nvPr/>
        </p:nvSpPr>
        <p:spPr>
          <a:xfrm flipH="1" flipV="1">
            <a:off x="7039472" y="2181592"/>
            <a:ext cx="1007396" cy="1007397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100000">
                <a:srgbClr val="DAF7BB"/>
              </a:gs>
            </a:gsLst>
            <a:lin ang="2700000" scaled="1"/>
            <a:tileRect/>
          </a:gradFill>
          <a:ln w="25400"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solidFill>
                <a:schemeClr val="tx1">
                  <a:lumMod val="75000"/>
                  <a:lumOff val="25000"/>
                </a:schemeClr>
              </a:solidFill>
              <a:latin typeface="+mn-ea"/>
              <a:sym typeface="思源黑体 CN Normal" panose="020B0400000000000000" pitchFamily="34" charset="-122"/>
            </a:endParaRPr>
          </a:p>
        </p:txBody>
      </p:sp>
      <p:sp>
        <p:nvSpPr>
          <p:cNvPr id="22" name="椭圆 21">
            <a:extLst>
              <a:ext uri="{FF2B5EF4-FFF2-40B4-BE49-F238E27FC236}">
                <a16:creationId xmlns:a16="http://schemas.microsoft.com/office/drawing/2014/main" id="{9EEEAC4F-7259-C040-49B6-372FC297AF1C}"/>
              </a:ext>
            </a:extLst>
          </p:cNvPr>
          <p:cNvSpPr/>
          <p:nvPr/>
        </p:nvSpPr>
        <p:spPr>
          <a:xfrm flipH="1" flipV="1">
            <a:off x="7055279" y="4001767"/>
            <a:ext cx="1007396" cy="1007397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100000">
                <a:srgbClr val="DAF7BB"/>
              </a:gs>
            </a:gsLst>
            <a:lin ang="2700000" scaled="1"/>
            <a:tileRect/>
          </a:gradFill>
          <a:ln w="25400"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solidFill>
                <a:schemeClr val="tx1">
                  <a:lumMod val="75000"/>
                  <a:lumOff val="25000"/>
                </a:schemeClr>
              </a:solidFill>
              <a:latin typeface="+mn-ea"/>
              <a:sym typeface="思源黑体 CN Normal" panose="020B0400000000000000" pitchFamily="34" charset="-122"/>
            </a:endParaRPr>
          </a:p>
        </p:txBody>
      </p:sp>
      <p:sp>
        <p:nvSpPr>
          <p:cNvPr id="23" name="图形 21">
            <a:extLst>
              <a:ext uri="{FF2B5EF4-FFF2-40B4-BE49-F238E27FC236}">
                <a16:creationId xmlns:a16="http://schemas.microsoft.com/office/drawing/2014/main" id="{E60BC4BA-2FF1-0E15-2F6B-540C7D792D84}"/>
              </a:ext>
            </a:extLst>
          </p:cNvPr>
          <p:cNvSpPr/>
          <p:nvPr/>
        </p:nvSpPr>
        <p:spPr>
          <a:xfrm>
            <a:off x="4313409" y="2408356"/>
            <a:ext cx="467644" cy="553869"/>
          </a:xfrm>
          <a:custGeom>
            <a:avLst/>
            <a:gdLst>
              <a:gd name="T0" fmla="*/ 6573 w 9390"/>
              <a:gd name="T1" fmla="*/ 3437 h 11120"/>
              <a:gd name="T2" fmla="*/ 7967 w 9390"/>
              <a:gd name="T3" fmla="*/ 1730 h 11120"/>
              <a:gd name="T4" fmla="*/ 5311 w 9390"/>
              <a:gd name="T5" fmla="*/ 1140 h 11120"/>
              <a:gd name="T6" fmla="*/ 3129 w 9390"/>
              <a:gd name="T7" fmla="*/ 876 h 11120"/>
              <a:gd name="T8" fmla="*/ 2455 w 9390"/>
              <a:gd name="T9" fmla="*/ 3147 h 11120"/>
              <a:gd name="T10" fmla="*/ 7438 w 9390"/>
              <a:gd name="T11" fmla="*/ 4336 h 11120"/>
              <a:gd name="T12" fmla="*/ 2969 w 9390"/>
              <a:gd name="T13" fmla="*/ 4006 h 11120"/>
              <a:gd name="T14" fmla="*/ 0 w 9390"/>
              <a:gd name="T15" fmla="*/ 8570 h 11120"/>
              <a:gd name="T16" fmla="*/ 6860 w 9390"/>
              <a:gd name="T17" fmla="*/ 11120 h 11120"/>
              <a:gd name="T18" fmla="*/ 7438 w 9390"/>
              <a:gd name="T19" fmla="*/ 4336 h 11120"/>
              <a:gd name="T20" fmla="*/ 5549 w 9390"/>
              <a:gd name="T21" fmla="*/ 7248 h 11120"/>
              <a:gd name="T22" fmla="*/ 5919 w 9390"/>
              <a:gd name="T23" fmla="*/ 7515 h 11120"/>
              <a:gd name="T24" fmla="*/ 6098 w 9390"/>
              <a:gd name="T25" fmla="*/ 7695 h 11120"/>
              <a:gd name="T26" fmla="*/ 5384 w 9390"/>
              <a:gd name="T27" fmla="*/ 7874 h 11120"/>
              <a:gd name="T28" fmla="*/ 5195 w 9390"/>
              <a:gd name="T29" fmla="*/ 8151 h 11120"/>
              <a:gd name="T30" fmla="*/ 5919 w 9390"/>
              <a:gd name="T31" fmla="*/ 8331 h 11120"/>
              <a:gd name="T32" fmla="*/ 5919 w 9390"/>
              <a:gd name="T33" fmla="*/ 8690 h 11120"/>
              <a:gd name="T34" fmla="*/ 5195 w 9390"/>
              <a:gd name="T35" fmla="*/ 8870 h 11120"/>
              <a:gd name="T36" fmla="*/ 5015 w 9390"/>
              <a:gd name="T37" fmla="*/ 9507 h 11120"/>
              <a:gd name="T38" fmla="*/ 4510 w 9390"/>
              <a:gd name="T39" fmla="*/ 9327 h 11120"/>
              <a:gd name="T40" fmla="*/ 4330 w 9390"/>
              <a:gd name="T41" fmla="*/ 8690 h 11120"/>
              <a:gd name="T42" fmla="*/ 3612 w 9390"/>
              <a:gd name="T43" fmla="*/ 8510 h 11120"/>
              <a:gd name="T44" fmla="*/ 4329 w 9390"/>
              <a:gd name="T45" fmla="*/ 8331 h 11120"/>
              <a:gd name="T46" fmla="*/ 4511 w 9390"/>
              <a:gd name="T47" fmla="*/ 8063 h 11120"/>
              <a:gd name="T48" fmla="*/ 3792 w 9390"/>
              <a:gd name="T49" fmla="*/ 7873 h 11120"/>
              <a:gd name="T50" fmla="*/ 3612 w 9390"/>
              <a:gd name="T51" fmla="*/ 7694 h 11120"/>
              <a:gd name="T52" fmla="*/ 3999 w 9390"/>
              <a:gd name="T53" fmla="*/ 7514 h 11120"/>
              <a:gd name="T54" fmla="*/ 3406 w 9390"/>
              <a:gd name="T55" fmla="*/ 5887 h 11120"/>
              <a:gd name="T56" fmla="*/ 3920 w 9390"/>
              <a:gd name="T57" fmla="*/ 5620 h 11120"/>
              <a:gd name="T58" fmla="*/ 4691 w 9390"/>
              <a:gd name="T59" fmla="*/ 6937 h 11120"/>
              <a:gd name="T60" fmla="*/ 5623 w 9390"/>
              <a:gd name="T61" fmla="*/ 5719 h 11120"/>
              <a:gd name="T62" fmla="*/ 6140 w 9390"/>
              <a:gd name="T63" fmla="*/ 5620 h 11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9390" h="11120">
                <a:moveTo>
                  <a:pt x="3078" y="3437"/>
                </a:moveTo>
                <a:lnTo>
                  <a:pt x="6573" y="3437"/>
                </a:lnTo>
                <a:cubicBezTo>
                  <a:pt x="6809" y="3437"/>
                  <a:pt x="7036" y="3338"/>
                  <a:pt x="7187" y="3157"/>
                </a:cubicBezTo>
                <a:cubicBezTo>
                  <a:pt x="7548" y="2728"/>
                  <a:pt x="7890" y="2202"/>
                  <a:pt x="7967" y="1730"/>
                </a:cubicBezTo>
                <a:cubicBezTo>
                  <a:pt x="8121" y="786"/>
                  <a:pt x="7717" y="307"/>
                  <a:pt x="6544" y="307"/>
                </a:cubicBezTo>
                <a:cubicBezTo>
                  <a:pt x="5370" y="307"/>
                  <a:pt x="5767" y="1077"/>
                  <a:pt x="5311" y="1140"/>
                </a:cubicBezTo>
                <a:cubicBezTo>
                  <a:pt x="4971" y="1187"/>
                  <a:pt x="4983" y="739"/>
                  <a:pt x="4449" y="308"/>
                </a:cubicBezTo>
                <a:cubicBezTo>
                  <a:pt x="4066" y="0"/>
                  <a:pt x="3636" y="871"/>
                  <a:pt x="3129" y="876"/>
                </a:cubicBezTo>
                <a:cubicBezTo>
                  <a:pt x="2538" y="884"/>
                  <a:pt x="1707" y="720"/>
                  <a:pt x="1707" y="1730"/>
                </a:cubicBezTo>
                <a:cubicBezTo>
                  <a:pt x="1707" y="2138"/>
                  <a:pt x="2065" y="2690"/>
                  <a:pt x="2455" y="3147"/>
                </a:cubicBezTo>
                <a:cubicBezTo>
                  <a:pt x="2612" y="3330"/>
                  <a:pt x="2838" y="3437"/>
                  <a:pt x="3078" y="3437"/>
                </a:cubicBezTo>
                <a:close/>
                <a:moveTo>
                  <a:pt x="7438" y="4336"/>
                </a:moveTo>
                <a:cubicBezTo>
                  <a:pt x="7252" y="4125"/>
                  <a:pt x="6981" y="4006"/>
                  <a:pt x="6699" y="4006"/>
                </a:cubicBezTo>
                <a:lnTo>
                  <a:pt x="2969" y="4006"/>
                </a:lnTo>
                <a:cubicBezTo>
                  <a:pt x="2700" y="4006"/>
                  <a:pt x="2440" y="4115"/>
                  <a:pt x="2253" y="4310"/>
                </a:cubicBezTo>
                <a:cubicBezTo>
                  <a:pt x="1081" y="5538"/>
                  <a:pt x="0" y="7291"/>
                  <a:pt x="0" y="8570"/>
                </a:cubicBezTo>
                <a:cubicBezTo>
                  <a:pt x="0" y="9697"/>
                  <a:pt x="1133" y="11120"/>
                  <a:pt x="2530" y="11120"/>
                </a:cubicBezTo>
                <a:lnTo>
                  <a:pt x="6860" y="11120"/>
                </a:lnTo>
                <a:cubicBezTo>
                  <a:pt x="8257" y="11120"/>
                  <a:pt x="9390" y="9709"/>
                  <a:pt x="9390" y="8570"/>
                </a:cubicBezTo>
                <a:cubicBezTo>
                  <a:pt x="9390" y="7268"/>
                  <a:pt x="8520" y="5564"/>
                  <a:pt x="7438" y="4336"/>
                </a:cubicBezTo>
                <a:close/>
                <a:moveTo>
                  <a:pt x="6299" y="5888"/>
                </a:moveTo>
                <a:lnTo>
                  <a:pt x="5549" y="7248"/>
                </a:lnTo>
                <a:cubicBezTo>
                  <a:pt x="5483" y="7368"/>
                  <a:pt x="5570" y="7515"/>
                  <a:pt x="5706" y="7515"/>
                </a:cubicBezTo>
                <a:lnTo>
                  <a:pt x="5919" y="7515"/>
                </a:lnTo>
                <a:cubicBezTo>
                  <a:pt x="6017" y="7515"/>
                  <a:pt x="6098" y="7595"/>
                  <a:pt x="6098" y="7695"/>
                </a:cubicBezTo>
                <a:lnTo>
                  <a:pt x="6098" y="7695"/>
                </a:lnTo>
                <a:cubicBezTo>
                  <a:pt x="6098" y="7793"/>
                  <a:pt x="6018" y="7874"/>
                  <a:pt x="5919" y="7874"/>
                </a:cubicBezTo>
                <a:lnTo>
                  <a:pt x="5384" y="7874"/>
                </a:lnTo>
                <a:cubicBezTo>
                  <a:pt x="5279" y="7874"/>
                  <a:pt x="5196" y="7958"/>
                  <a:pt x="5195" y="8062"/>
                </a:cubicBezTo>
                <a:lnTo>
                  <a:pt x="5195" y="8151"/>
                </a:lnTo>
                <a:cubicBezTo>
                  <a:pt x="5195" y="8249"/>
                  <a:pt x="5275" y="8331"/>
                  <a:pt x="5375" y="8331"/>
                </a:cubicBezTo>
                <a:lnTo>
                  <a:pt x="5919" y="8331"/>
                </a:lnTo>
                <a:cubicBezTo>
                  <a:pt x="6017" y="8331"/>
                  <a:pt x="6098" y="8411"/>
                  <a:pt x="6098" y="8510"/>
                </a:cubicBezTo>
                <a:cubicBezTo>
                  <a:pt x="6098" y="8610"/>
                  <a:pt x="6018" y="8690"/>
                  <a:pt x="5919" y="8690"/>
                </a:cubicBezTo>
                <a:lnTo>
                  <a:pt x="5375" y="8690"/>
                </a:lnTo>
                <a:cubicBezTo>
                  <a:pt x="5276" y="8690"/>
                  <a:pt x="5195" y="8770"/>
                  <a:pt x="5195" y="8870"/>
                </a:cubicBezTo>
                <a:lnTo>
                  <a:pt x="5195" y="9327"/>
                </a:lnTo>
                <a:cubicBezTo>
                  <a:pt x="5195" y="9426"/>
                  <a:pt x="5115" y="9507"/>
                  <a:pt x="5015" y="9507"/>
                </a:cubicBezTo>
                <a:lnTo>
                  <a:pt x="4690" y="9507"/>
                </a:lnTo>
                <a:cubicBezTo>
                  <a:pt x="4591" y="9507"/>
                  <a:pt x="4510" y="9427"/>
                  <a:pt x="4510" y="9327"/>
                </a:cubicBezTo>
                <a:lnTo>
                  <a:pt x="4510" y="8870"/>
                </a:lnTo>
                <a:cubicBezTo>
                  <a:pt x="4510" y="8771"/>
                  <a:pt x="4430" y="8690"/>
                  <a:pt x="4330" y="8690"/>
                </a:cubicBezTo>
                <a:lnTo>
                  <a:pt x="3792" y="8690"/>
                </a:lnTo>
                <a:cubicBezTo>
                  <a:pt x="3693" y="8690"/>
                  <a:pt x="3612" y="8610"/>
                  <a:pt x="3612" y="8510"/>
                </a:cubicBezTo>
                <a:cubicBezTo>
                  <a:pt x="3612" y="8411"/>
                  <a:pt x="3692" y="8331"/>
                  <a:pt x="3792" y="8331"/>
                </a:cubicBezTo>
                <a:lnTo>
                  <a:pt x="4329" y="8331"/>
                </a:lnTo>
                <a:cubicBezTo>
                  <a:pt x="4429" y="8331"/>
                  <a:pt x="4509" y="8251"/>
                  <a:pt x="4510" y="8151"/>
                </a:cubicBezTo>
                <a:lnTo>
                  <a:pt x="4511" y="8063"/>
                </a:lnTo>
                <a:cubicBezTo>
                  <a:pt x="4512" y="7959"/>
                  <a:pt x="4427" y="7873"/>
                  <a:pt x="4322" y="7873"/>
                </a:cubicBezTo>
                <a:lnTo>
                  <a:pt x="3792" y="7873"/>
                </a:lnTo>
                <a:cubicBezTo>
                  <a:pt x="3693" y="7873"/>
                  <a:pt x="3612" y="7793"/>
                  <a:pt x="3612" y="7694"/>
                </a:cubicBezTo>
                <a:lnTo>
                  <a:pt x="3612" y="7694"/>
                </a:lnTo>
                <a:cubicBezTo>
                  <a:pt x="3612" y="7595"/>
                  <a:pt x="3692" y="7514"/>
                  <a:pt x="3792" y="7514"/>
                </a:cubicBezTo>
                <a:lnTo>
                  <a:pt x="3999" y="7514"/>
                </a:lnTo>
                <a:cubicBezTo>
                  <a:pt x="4136" y="7514"/>
                  <a:pt x="4221" y="7367"/>
                  <a:pt x="4156" y="7247"/>
                </a:cubicBezTo>
                <a:lnTo>
                  <a:pt x="3406" y="5887"/>
                </a:lnTo>
                <a:cubicBezTo>
                  <a:pt x="3340" y="5767"/>
                  <a:pt x="3426" y="5620"/>
                  <a:pt x="3562" y="5620"/>
                </a:cubicBezTo>
                <a:lnTo>
                  <a:pt x="3920" y="5620"/>
                </a:lnTo>
                <a:cubicBezTo>
                  <a:pt x="3988" y="5620"/>
                  <a:pt x="4050" y="5659"/>
                  <a:pt x="4080" y="5719"/>
                </a:cubicBezTo>
                <a:lnTo>
                  <a:pt x="4691" y="6937"/>
                </a:lnTo>
                <a:cubicBezTo>
                  <a:pt x="4756" y="7069"/>
                  <a:pt x="4945" y="7069"/>
                  <a:pt x="5012" y="6937"/>
                </a:cubicBezTo>
                <a:lnTo>
                  <a:pt x="5623" y="5719"/>
                </a:lnTo>
                <a:cubicBezTo>
                  <a:pt x="5653" y="5659"/>
                  <a:pt x="5715" y="5620"/>
                  <a:pt x="5783" y="5620"/>
                </a:cubicBezTo>
                <a:lnTo>
                  <a:pt x="6140" y="5620"/>
                </a:lnTo>
                <a:cubicBezTo>
                  <a:pt x="6278" y="5622"/>
                  <a:pt x="6365" y="5768"/>
                  <a:pt x="6299" y="5888"/>
                </a:cubicBezTo>
                <a:close/>
              </a:path>
            </a:pathLst>
          </a:custGeom>
          <a:gradFill>
            <a:gsLst>
              <a:gs pos="0">
                <a:srgbClr val="24D17E"/>
              </a:gs>
              <a:gs pos="100000">
                <a:srgbClr val="07693F"/>
              </a:gs>
            </a:gsLst>
            <a:lin ang="27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schemeClr val="lt1"/>
              </a:solidFill>
              <a:sym typeface="思源黑体 CN Normal" panose="020B0400000000000000" pitchFamily="34" charset="-122"/>
            </a:endParaRPr>
          </a:p>
        </p:txBody>
      </p:sp>
      <p:sp>
        <p:nvSpPr>
          <p:cNvPr id="24" name="图形 21" descr="D:\51PPT模板网\51pptmoban.com\图片001.jpg">
            <a:extLst>
              <a:ext uri="{FF2B5EF4-FFF2-40B4-BE49-F238E27FC236}">
                <a16:creationId xmlns:a16="http://schemas.microsoft.com/office/drawing/2014/main" id="{D300303B-EB48-DC68-F47F-6E17355452F6}"/>
              </a:ext>
            </a:extLst>
          </p:cNvPr>
          <p:cNvSpPr/>
          <p:nvPr/>
        </p:nvSpPr>
        <p:spPr>
          <a:xfrm>
            <a:off x="7303865" y="2454513"/>
            <a:ext cx="478610" cy="461555"/>
          </a:xfrm>
          <a:custGeom>
            <a:avLst/>
            <a:gdLst>
              <a:gd name="T0" fmla="*/ 11888 w 12803"/>
              <a:gd name="T1" fmla="*/ 0 h 12345"/>
              <a:gd name="T2" fmla="*/ 914 w 12803"/>
              <a:gd name="T3" fmla="*/ 0 h 12345"/>
              <a:gd name="T4" fmla="*/ 0 w 12803"/>
              <a:gd name="T5" fmla="*/ 914 h 12345"/>
              <a:gd name="T6" fmla="*/ 0 w 12803"/>
              <a:gd name="T7" fmla="*/ 8687 h 12345"/>
              <a:gd name="T8" fmla="*/ 914 w 12803"/>
              <a:gd name="T9" fmla="*/ 9602 h 12345"/>
              <a:gd name="T10" fmla="*/ 3201 w 12803"/>
              <a:gd name="T11" fmla="*/ 9602 h 12345"/>
              <a:gd name="T12" fmla="*/ 3201 w 12803"/>
              <a:gd name="T13" fmla="*/ 12345 h 12345"/>
              <a:gd name="T14" fmla="*/ 8230 w 12803"/>
              <a:gd name="T15" fmla="*/ 9602 h 12345"/>
              <a:gd name="T16" fmla="*/ 11888 w 12803"/>
              <a:gd name="T17" fmla="*/ 9602 h 12345"/>
              <a:gd name="T18" fmla="*/ 12803 w 12803"/>
              <a:gd name="T19" fmla="*/ 8687 h 12345"/>
              <a:gd name="T20" fmla="*/ 12803 w 12803"/>
              <a:gd name="T21" fmla="*/ 914 h 12345"/>
              <a:gd name="T22" fmla="*/ 11888 w 12803"/>
              <a:gd name="T23" fmla="*/ 0 h 12345"/>
              <a:gd name="T24" fmla="*/ 3201 w 12803"/>
              <a:gd name="T25" fmla="*/ 5487 h 12345"/>
              <a:gd name="T26" fmla="*/ 2286 w 12803"/>
              <a:gd name="T27" fmla="*/ 4572 h 12345"/>
              <a:gd name="T28" fmla="*/ 3201 w 12803"/>
              <a:gd name="T29" fmla="*/ 3658 h 12345"/>
              <a:gd name="T30" fmla="*/ 4115 w 12803"/>
              <a:gd name="T31" fmla="*/ 4572 h 12345"/>
              <a:gd name="T32" fmla="*/ 3201 w 12803"/>
              <a:gd name="T33" fmla="*/ 5487 h 12345"/>
              <a:gd name="T34" fmla="*/ 6401 w 12803"/>
              <a:gd name="T35" fmla="*/ 5487 h 12345"/>
              <a:gd name="T36" fmla="*/ 5487 w 12803"/>
              <a:gd name="T37" fmla="*/ 4572 h 12345"/>
              <a:gd name="T38" fmla="*/ 6401 w 12803"/>
              <a:gd name="T39" fmla="*/ 3658 h 12345"/>
              <a:gd name="T40" fmla="*/ 7316 w 12803"/>
              <a:gd name="T41" fmla="*/ 4572 h 12345"/>
              <a:gd name="T42" fmla="*/ 6401 w 12803"/>
              <a:gd name="T43" fmla="*/ 5487 h 12345"/>
              <a:gd name="T44" fmla="*/ 9602 w 12803"/>
              <a:gd name="T45" fmla="*/ 5487 h 12345"/>
              <a:gd name="T46" fmla="*/ 8687 w 12803"/>
              <a:gd name="T47" fmla="*/ 4572 h 12345"/>
              <a:gd name="T48" fmla="*/ 9602 w 12803"/>
              <a:gd name="T49" fmla="*/ 3658 h 12345"/>
              <a:gd name="T50" fmla="*/ 10516 w 12803"/>
              <a:gd name="T51" fmla="*/ 4572 h 12345"/>
              <a:gd name="T52" fmla="*/ 9602 w 12803"/>
              <a:gd name="T53" fmla="*/ 5487 h 12345"/>
              <a:gd name="T54" fmla="*/ 9602 w 12803"/>
              <a:gd name="T55" fmla="*/ 5487 h 123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12802" h="12345">
                <a:moveTo>
                  <a:pt x="11888" y="0"/>
                </a:moveTo>
                <a:lnTo>
                  <a:pt x="914" y="0"/>
                </a:lnTo>
                <a:cubicBezTo>
                  <a:pt x="409" y="0"/>
                  <a:pt x="0" y="409"/>
                  <a:pt x="0" y="914"/>
                </a:cubicBezTo>
                <a:lnTo>
                  <a:pt x="0" y="8687"/>
                </a:lnTo>
                <a:cubicBezTo>
                  <a:pt x="0" y="9193"/>
                  <a:pt x="409" y="9602"/>
                  <a:pt x="914" y="9602"/>
                </a:cubicBezTo>
                <a:lnTo>
                  <a:pt x="3201" y="9602"/>
                </a:lnTo>
                <a:lnTo>
                  <a:pt x="3201" y="12345"/>
                </a:lnTo>
                <a:lnTo>
                  <a:pt x="8230" y="9602"/>
                </a:lnTo>
                <a:lnTo>
                  <a:pt x="11888" y="9602"/>
                </a:lnTo>
                <a:cubicBezTo>
                  <a:pt x="12393" y="9602"/>
                  <a:pt x="12803" y="9193"/>
                  <a:pt x="12803" y="8687"/>
                </a:cubicBezTo>
                <a:lnTo>
                  <a:pt x="12803" y="914"/>
                </a:lnTo>
                <a:cubicBezTo>
                  <a:pt x="12803" y="409"/>
                  <a:pt x="12393" y="0"/>
                  <a:pt x="11888" y="0"/>
                </a:cubicBezTo>
                <a:close/>
                <a:moveTo>
                  <a:pt x="3201" y="5487"/>
                </a:moveTo>
                <a:cubicBezTo>
                  <a:pt x="2695" y="5487"/>
                  <a:pt x="2286" y="5077"/>
                  <a:pt x="2286" y="4572"/>
                </a:cubicBezTo>
                <a:cubicBezTo>
                  <a:pt x="2286" y="4067"/>
                  <a:pt x="2695" y="3658"/>
                  <a:pt x="3201" y="3658"/>
                </a:cubicBezTo>
                <a:cubicBezTo>
                  <a:pt x="3706" y="3658"/>
                  <a:pt x="4115" y="4067"/>
                  <a:pt x="4115" y="4572"/>
                </a:cubicBezTo>
                <a:cubicBezTo>
                  <a:pt x="4115" y="5077"/>
                  <a:pt x="3706" y="5487"/>
                  <a:pt x="3201" y="5487"/>
                </a:cubicBezTo>
                <a:close/>
                <a:moveTo>
                  <a:pt x="6401" y="5487"/>
                </a:moveTo>
                <a:cubicBezTo>
                  <a:pt x="5896" y="5487"/>
                  <a:pt x="5487" y="5077"/>
                  <a:pt x="5487" y="4572"/>
                </a:cubicBezTo>
                <a:cubicBezTo>
                  <a:pt x="5487" y="4067"/>
                  <a:pt x="5896" y="3658"/>
                  <a:pt x="6401" y="3658"/>
                </a:cubicBezTo>
                <a:cubicBezTo>
                  <a:pt x="6907" y="3658"/>
                  <a:pt x="7316" y="4067"/>
                  <a:pt x="7316" y="4572"/>
                </a:cubicBezTo>
                <a:cubicBezTo>
                  <a:pt x="7316" y="5077"/>
                  <a:pt x="6907" y="5487"/>
                  <a:pt x="6401" y="5487"/>
                </a:cubicBezTo>
                <a:close/>
                <a:moveTo>
                  <a:pt x="9602" y="5487"/>
                </a:moveTo>
                <a:cubicBezTo>
                  <a:pt x="9097" y="5487"/>
                  <a:pt x="8687" y="5077"/>
                  <a:pt x="8687" y="4572"/>
                </a:cubicBezTo>
                <a:cubicBezTo>
                  <a:pt x="8687" y="4067"/>
                  <a:pt x="9097" y="3658"/>
                  <a:pt x="9602" y="3658"/>
                </a:cubicBezTo>
                <a:cubicBezTo>
                  <a:pt x="10107" y="3658"/>
                  <a:pt x="10516" y="4067"/>
                  <a:pt x="10516" y="4572"/>
                </a:cubicBezTo>
                <a:cubicBezTo>
                  <a:pt x="10516" y="5077"/>
                  <a:pt x="10107" y="5487"/>
                  <a:pt x="9602" y="5487"/>
                </a:cubicBezTo>
                <a:close/>
                <a:moveTo>
                  <a:pt x="9602" y="5487"/>
                </a:moveTo>
                <a:close/>
              </a:path>
            </a:pathLst>
          </a:custGeom>
          <a:gradFill>
            <a:gsLst>
              <a:gs pos="0">
                <a:srgbClr val="24D17E"/>
              </a:gs>
              <a:gs pos="100000">
                <a:srgbClr val="07693F"/>
              </a:gs>
            </a:gsLst>
            <a:lin ang="27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schemeClr val="lt1"/>
              </a:solidFill>
              <a:sym typeface="思源黑体 CN Normal" panose="020B0400000000000000" pitchFamily="34" charset="-122"/>
            </a:endParaRPr>
          </a:p>
        </p:txBody>
      </p:sp>
      <p:sp>
        <p:nvSpPr>
          <p:cNvPr id="25" name="图形 21" descr="D:\51PPT模板网\51pptmoban.com\图片001.jpg">
            <a:extLst>
              <a:ext uri="{FF2B5EF4-FFF2-40B4-BE49-F238E27FC236}">
                <a16:creationId xmlns:a16="http://schemas.microsoft.com/office/drawing/2014/main" id="{B7D517DF-567B-001C-54A8-2EBE40322FB5}"/>
              </a:ext>
            </a:extLst>
          </p:cNvPr>
          <p:cNvSpPr/>
          <p:nvPr/>
        </p:nvSpPr>
        <p:spPr>
          <a:xfrm>
            <a:off x="4254490" y="4293704"/>
            <a:ext cx="553869" cy="423522"/>
          </a:xfrm>
          <a:custGeom>
            <a:avLst/>
            <a:gdLst>
              <a:gd name="connsiteX0" fmla="*/ 279380 w 602133"/>
              <a:gd name="connsiteY0" fmla="*/ 303917 h 460429"/>
              <a:gd name="connsiteX1" fmla="*/ 329638 w 602133"/>
              <a:gd name="connsiteY1" fmla="*/ 303917 h 460429"/>
              <a:gd name="connsiteX2" fmla="*/ 405716 w 602133"/>
              <a:gd name="connsiteY2" fmla="*/ 379871 h 460429"/>
              <a:gd name="connsiteX3" fmla="*/ 405716 w 602133"/>
              <a:gd name="connsiteY3" fmla="*/ 441555 h 460429"/>
              <a:gd name="connsiteX4" fmla="*/ 405255 w 602133"/>
              <a:gd name="connsiteY4" fmla="*/ 441555 h 460429"/>
              <a:gd name="connsiteX5" fmla="*/ 401566 w 602133"/>
              <a:gd name="connsiteY5" fmla="*/ 443857 h 460429"/>
              <a:gd name="connsiteX6" fmla="*/ 311195 w 602133"/>
              <a:gd name="connsiteY6" fmla="*/ 460429 h 460429"/>
              <a:gd name="connsiteX7" fmla="*/ 207452 w 602133"/>
              <a:gd name="connsiteY7" fmla="*/ 443857 h 460429"/>
              <a:gd name="connsiteX8" fmla="*/ 203302 w 602133"/>
              <a:gd name="connsiteY8" fmla="*/ 442476 h 460429"/>
              <a:gd name="connsiteX9" fmla="*/ 203302 w 602133"/>
              <a:gd name="connsiteY9" fmla="*/ 441555 h 460429"/>
              <a:gd name="connsiteX10" fmla="*/ 203302 w 602133"/>
              <a:gd name="connsiteY10" fmla="*/ 379871 h 460429"/>
              <a:gd name="connsiteX11" fmla="*/ 279380 w 602133"/>
              <a:gd name="connsiteY11" fmla="*/ 303917 h 460429"/>
              <a:gd name="connsiteX12" fmla="*/ 378044 w 602133"/>
              <a:gd name="connsiteY12" fmla="*/ 242690 h 460429"/>
              <a:gd name="connsiteX13" fmla="*/ 428312 w 602133"/>
              <a:gd name="connsiteY13" fmla="*/ 242690 h 460429"/>
              <a:gd name="connsiteX14" fmla="*/ 504406 w 602133"/>
              <a:gd name="connsiteY14" fmla="*/ 318644 h 460429"/>
              <a:gd name="connsiteX15" fmla="*/ 504406 w 602133"/>
              <a:gd name="connsiteY15" fmla="*/ 380329 h 460429"/>
              <a:gd name="connsiteX16" fmla="*/ 503945 w 602133"/>
              <a:gd name="connsiteY16" fmla="*/ 380329 h 460429"/>
              <a:gd name="connsiteX17" fmla="*/ 499794 w 602133"/>
              <a:gd name="connsiteY17" fmla="*/ 382630 h 460429"/>
              <a:gd name="connsiteX18" fmla="*/ 420011 w 602133"/>
              <a:gd name="connsiteY18" fmla="*/ 399202 h 460429"/>
              <a:gd name="connsiteX19" fmla="*/ 420011 w 602133"/>
              <a:gd name="connsiteY19" fmla="*/ 380329 h 460429"/>
              <a:gd name="connsiteX20" fmla="*/ 355446 w 602133"/>
              <a:gd name="connsiteY20" fmla="*/ 293787 h 460429"/>
              <a:gd name="connsiteX21" fmla="*/ 378044 w 602133"/>
              <a:gd name="connsiteY21" fmla="*/ 242690 h 460429"/>
              <a:gd name="connsiteX22" fmla="*/ 175210 w 602133"/>
              <a:gd name="connsiteY22" fmla="*/ 242690 h 460429"/>
              <a:gd name="connsiteX23" fmla="*/ 225454 w 602133"/>
              <a:gd name="connsiteY23" fmla="*/ 242690 h 460429"/>
              <a:gd name="connsiteX24" fmla="*/ 230986 w 602133"/>
              <a:gd name="connsiteY24" fmla="*/ 243150 h 460429"/>
              <a:gd name="connsiteX25" fmla="*/ 253573 w 602133"/>
              <a:gd name="connsiteY25" fmla="*/ 293792 h 460429"/>
              <a:gd name="connsiteX26" fmla="*/ 189038 w 602133"/>
              <a:gd name="connsiteY26" fmla="*/ 380343 h 460429"/>
              <a:gd name="connsiteX27" fmla="*/ 189038 w 602133"/>
              <a:gd name="connsiteY27" fmla="*/ 398758 h 460429"/>
              <a:gd name="connsiteX28" fmla="*/ 103300 w 602133"/>
              <a:gd name="connsiteY28" fmla="*/ 382645 h 460429"/>
              <a:gd name="connsiteX29" fmla="*/ 99151 w 602133"/>
              <a:gd name="connsiteY29" fmla="*/ 381264 h 460429"/>
              <a:gd name="connsiteX30" fmla="*/ 98690 w 602133"/>
              <a:gd name="connsiteY30" fmla="*/ 380343 h 460429"/>
              <a:gd name="connsiteX31" fmla="*/ 98690 w 602133"/>
              <a:gd name="connsiteY31" fmla="*/ 318652 h 460429"/>
              <a:gd name="connsiteX32" fmla="*/ 175210 w 602133"/>
              <a:gd name="connsiteY32" fmla="*/ 242690 h 460429"/>
              <a:gd name="connsiteX33" fmla="*/ 76056 w 602133"/>
              <a:gd name="connsiteY33" fmla="*/ 185090 h 460429"/>
              <a:gd name="connsiteX34" fmla="*/ 126300 w 602133"/>
              <a:gd name="connsiteY34" fmla="*/ 185090 h 460429"/>
              <a:gd name="connsiteX35" fmla="*/ 148886 w 602133"/>
              <a:gd name="connsiteY35" fmla="*/ 235732 h 460429"/>
              <a:gd name="connsiteX36" fmla="*/ 84353 w 602133"/>
              <a:gd name="connsiteY36" fmla="*/ 322283 h 460429"/>
              <a:gd name="connsiteX37" fmla="*/ 84353 w 602133"/>
              <a:gd name="connsiteY37" fmla="*/ 341158 h 460429"/>
              <a:gd name="connsiteX38" fmla="*/ 4609 w 602133"/>
              <a:gd name="connsiteY38" fmla="*/ 324584 h 460429"/>
              <a:gd name="connsiteX39" fmla="*/ 461 w 602133"/>
              <a:gd name="connsiteY39" fmla="*/ 322743 h 460429"/>
              <a:gd name="connsiteX40" fmla="*/ 0 w 602133"/>
              <a:gd name="connsiteY40" fmla="*/ 322743 h 460429"/>
              <a:gd name="connsiteX41" fmla="*/ 0 w 602133"/>
              <a:gd name="connsiteY41" fmla="*/ 261052 h 460429"/>
              <a:gd name="connsiteX42" fmla="*/ 76056 w 602133"/>
              <a:gd name="connsiteY42" fmla="*/ 185090 h 460429"/>
              <a:gd name="connsiteX43" fmla="*/ 476280 w 602133"/>
              <a:gd name="connsiteY43" fmla="*/ 183239 h 460429"/>
              <a:gd name="connsiteX44" fmla="*/ 526068 w 602133"/>
              <a:gd name="connsiteY44" fmla="*/ 183239 h 460429"/>
              <a:gd name="connsiteX45" fmla="*/ 602133 w 602133"/>
              <a:gd name="connsiteY45" fmla="*/ 259201 h 460429"/>
              <a:gd name="connsiteX46" fmla="*/ 602133 w 602133"/>
              <a:gd name="connsiteY46" fmla="*/ 320432 h 460429"/>
              <a:gd name="connsiteX47" fmla="*/ 601672 w 602133"/>
              <a:gd name="connsiteY47" fmla="*/ 320432 h 460429"/>
              <a:gd name="connsiteX48" fmla="*/ 597984 w 602133"/>
              <a:gd name="connsiteY48" fmla="*/ 322733 h 460429"/>
              <a:gd name="connsiteX49" fmla="*/ 518231 w 602133"/>
              <a:gd name="connsiteY49" fmla="*/ 339307 h 460429"/>
              <a:gd name="connsiteX50" fmla="*/ 518231 w 602133"/>
              <a:gd name="connsiteY50" fmla="*/ 320432 h 460429"/>
              <a:gd name="connsiteX51" fmla="*/ 453691 w 602133"/>
              <a:gd name="connsiteY51" fmla="*/ 233881 h 460429"/>
              <a:gd name="connsiteX52" fmla="*/ 476280 w 602133"/>
              <a:gd name="connsiteY52" fmla="*/ 183239 h 460429"/>
              <a:gd name="connsiteX53" fmla="*/ 304510 w 602133"/>
              <a:gd name="connsiteY53" fmla="*/ 181462 h 460429"/>
              <a:gd name="connsiteX54" fmla="*/ 363739 w 602133"/>
              <a:gd name="connsiteY54" fmla="*/ 240839 h 460429"/>
              <a:gd name="connsiteX55" fmla="*/ 304510 w 602133"/>
              <a:gd name="connsiteY55" fmla="*/ 300216 h 460429"/>
              <a:gd name="connsiteX56" fmla="*/ 245281 w 602133"/>
              <a:gd name="connsiteY56" fmla="*/ 240839 h 460429"/>
              <a:gd name="connsiteX57" fmla="*/ 304510 w 602133"/>
              <a:gd name="connsiteY57" fmla="*/ 181462 h 460429"/>
              <a:gd name="connsiteX58" fmla="*/ 274338 w 602133"/>
              <a:gd name="connsiteY58" fmla="*/ 133116 h 460429"/>
              <a:gd name="connsiteX59" fmla="*/ 328757 w 602133"/>
              <a:gd name="connsiteY59" fmla="*/ 133116 h 460429"/>
              <a:gd name="connsiteX60" fmla="*/ 345821 w 602133"/>
              <a:gd name="connsiteY60" fmla="*/ 134957 h 460429"/>
              <a:gd name="connsiteX61" fmla="*/ 332447 w 602133"/>
              <a:gd name="connsiteY61" fmla="*/ 172703 h 460429"/>
              <a:gd name="connsiteX62" fmla="*/ 304776 w 602133"/>
              <a:gd name="connsiteY62" fmla="*/ 166719 h 460429"/>
              <a:gd name="connsiteX63" fmla="*/ 270648 w 602133"/>
              <a:gd name="connsiteY63" fmla="*/ 175465 h 460429"/>
              <a:gd name="connsiteX64" fmla="*/ 257274 w 602133"/>
              <a:gd name="connsiteY64" fmla="*/ 134957 h 460429"/>
              <a:gd name="connsiteX65" fmla="*/ 274338 w 602133"/>
              <a:gd name="connsiteY65" fmla="*/ 133116 h 460429"/>
              <a:gd name="connsiteX66" fmla="*/ 402940 w 602133"/>
              <a:gd name="connsiteY66" fmla="*/ 120160 h 460429"/>
              <a:gd name="connsiteX67" fmla="*/ 462427 w 602133"/>
              <a:gd name="connsiteY67" fmla="*/ 179582 h 460429"/>
              <a:gd name="connsiteX68" fmla="*/ 402940 w 602133"/>
              <a:gd name="connsiteY68" fmla="*/ 238543 h 460429"/>
              <a:gd name="connsiteX69" fmla="*/ 377577 w 602133"/>
              <a:gd name="connsiteY69" fmla="*/ 233015 h 460429"/>
              <a:gd name="connsiteX70" fmla="*/ 343452 w 602133"/>
              <a:gd name="connsiteY70" fmla="*/ 178661 h 460429"/>
              <a:gd name="connsiteX71" fmla="*/ 402940 w 602133"/>
              <a:gd name="connsiteY71" fmla="*/ 120160 h 460429"/>
              <a:gd name="connsiteX72" fmla="*/ 200081 w 602133"/>
              <a:gd name="connsiteY72" fmla="*/ 120160 h 460429"/>
              <a:gd name="connsiteX73" fmla="*/ 259569 w 602133"/>
              <a:gd name="connsiteY73" fmla="*/ 179582 h 460429"/>
              <a:gd name="connsiteX74" fmla="*/ 259569 w 602133"/>
              <a:gd name="connsiteY74" fmla="*/ 182806 h 460429"/>
              <a:gd name="connsiteX75" fmla="*/ 231900 w 602133"/>
              <a:gd name="connsiteY75" fmla="*/ 229791 h 460429"/>
              <a:gd name="connsiteX76" fmla="*/ 200081 w 602133"/>
              <a:gd name="connsiteY76" fmla="*/ 238543 h 460429"/>
              <a:gd name="connsiteX77" fmla="*/ 140594 w 602133"/>
              <a:gd name="connsiteY77" fmla="*/ 179582 h 460429"/>
              <a:gd name="connsiteX78" fmla="*/ 200081 w 602133"/>
              <a:gd name="connsiteY78" fmla="*/ 120160 h 460429"/>
              <a:gd name="connsiteX79" fmla="*/ 101428 w 602133"/>
              <a:gd name="connsiteY79" fmla="*/ 62190 h 460429"/>
              <a:gd name="connsiteX80" fmla="*/ 160879 w 602133"/>
              <a:gd name="connsiteY80" fmla="*/ 120646 h 460429"/>
              <a:gd name="connsiteX81" fmla="*/ 126315 w 602133"/>
              <a:gd name="connsiteY81" fmla="*/ 175421 h 460429"/>
              <a:gd name="connsiteX82" fmla="*/ 101428 w 602133"/>
              <a:gd name="connsiteY82" fmla="*/ 180944 h 460429"/>
              <a:gd name="connsiteX83" fmla="*/ 41978 w 602133"/>
              <a:gd name="connsiteY83" fmla="*/ 121567 h 460429"/>
              <a:gd name="connsiteX84" fmla="*/ 101428 w 602133"/>
              <a:gd name="connsiteY84" fmla="*/ 62190 h 460429"/>
              <a:gd name="connsiteX85" fmla="*/ 500695 w 602133"/>
              <a:gd name="connsiteY85" fmla="*/ 60339 h 460429"/>
              <a:gd name="connsiteX86" fmla="*/ 560154 w 602133"/>
              <a:gd name="connsiteY86" fmla="*/ 119716 h 460429"/>
              <a:gd name="connsiteX87" fmla="*/ 500695 w 602133"/>
              <a:gd name="connsiteY87" fmla="*/ 179093 h 460429"/>
              <a:gd name="connsiteX88" fmla="*/ 475805 w 602133"/>
              <a:gd name="connsiteY88" fmla="*/ 173570 h 460429"/>
              <a:gd name="connsiteX89" fmla="*/ 441697 w 602133"/>
              <a:gd name="connsiteY89" fmla="*/ 118795 h 460429"/>
              <a:gd name="connsiteX90" fmla="*/ 500695 w 602133"/>
              <a:gd name="connsiteY90" fmla="*/ 60339 h 460429"/>
              <a:gd name="connsiteX91" fmla="*/ 413085 w 602133"/>
              <a:gd name="connsiteY91" fmla="*/ 16140 h 460429"/>
              <a:gd name="connsiteX92" fmla="*/ 468869 w 602133"/>
              <a:gd name="connsiteY92" fmla="*/ 55274 h 460429"/>
              <a:gd name="connsiteX93" fmla="*/ 429221 w 602133"/>
              <a:gd name="connsiteY93" fmla="*/ 112824 h 460429"/>
              <a:gd name="connsiteX94" fmla="*/ 402020 w 602133"/>
              <a:gd name="connsiteY94" fmla="*/ 107760 h 460429"/>
              <a:gd name="connsiteX95" fmla="*/ 370670 w 602133"/>
              <a:gd name="connsiteY95" fmla="*/ 115126 h 460429"/>
              <a:gd name="connsiteX96" fmla="*/ 363294 w 602133"/>
              <a:gd name="connsiteY96" fmla="*/ 105918 h 460429"/>
              <a:gd name="connsiteX97" fmla="*/ 376664 w 602133"/>
              <a:gd name="connsiteY97" fmla="*/ 63561 h 460429"/>
              <a:gd name="connsiteX98" fmla="*/ 370670 w 602133"/>
              <a:gd name="connsiteY98" fmla="*/ 34556 h 460429"/>
              <a:gd name="connsiteX99" fmla="*/ 413085 w 602133"/>
              <a:gd name="connsiteY99" fmla="*/ 16140 h 460429"/>
              <a:gd name="connsiteX100" fmla="*/ 192697 w 602133"/>
              <a:gd name="connsiteY100" fmla="*/ 16140 h 460429"/>
              <a:gd name="connsiteX101" fmla="*/ 231875 w 602133"/>
              <a:gd name="connsiteY101" fmla="*/ 31337 h 460429"/>
              <a:gd name="connsiteX102" fmla="*/ 224501 w 602133"/>
              <a:gd name="connsiteY102" fmla="*/ 63573 h 460429"/>
              <a:gd name="connsiteX103" fmla="*/ 240172 w 602133"/>
              <a:gd name="connsiteY103" fmla="*/ 109165 h 460429"/>
              <a:gd name="connsiteX104" fmla="*/ 233719 w 602133"/>
              <a:gd name="connsiteY104" fmla="*/ 116533 h 460429"/>
              <a:gd name="connsiteX105" fmla="*/ 199150 w 602133"/>
              <a:gd name="connsiteY105" fmla="*/ 107783 h 460429"/>
              <a:gd name="connsiteX106" fmla="*/ 171034 w 602133"/>
              <a:gd name="connsiteY106" fmla="*/ 114230 h 460429"/>
              <a:gd name="connsiteX107" fmla="*/ 136004 w 602133"/>
              <a:gd name="connsiteY107" fmla="*/ 59429 h 460429"/>
              <a:gd name="connsiteX108" fmla="*/ 192697 w 602133"/>
              <a:gd name="connsiteY108" fmla="*/ 16140 h 460429"/>
              <a:gd name="connsiteX109" fmla="*/ 301511 w 602133"/>
              <a:gd name="connsiteY109" fmla="*/ 0 h 460429"/>
              <a:gd name="connsiteX110" fmla="*/ 366033 w 602133"/>
              <a:gd name="connsiteY110" fmla="*/ 64485 h 460429"/>
              <a:gd name="connsiteX111" fmla="*/ 301511 w 602133"/>
              <a:gd name="connsiteY111" fmla="*/ 128970 h 460429"/>
              <a:gd name="connsiteX112" fmla="*/ 236989 w 602133"/>
              <a:gd name="connsiteY112" fmla="*/ 64485 h 460429"/>
              <a:gd name="connsiteX113" fmla="*/ 301511 w 602133"/>
              <a:gd name="connsiteY113" fmla="*/ 0 h 4604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</a:cxnLst>
            <a:rect l="l" t="t" r="r" b="b"/>
            <a:pathLst>
              <a:path w="602133" h="460429">
                <a:moveTo>
                  <a:pt x="279380" y="303917"/>
                </a:moveTo>
                <a:lnTo>
                  <a:pt x="329638" y="303917"/>
                </a:lnTo>
                <a:cubicBezTo>
                  <a:pt x="371596" y="303917"/>
                  <a:pt x="405716" y="337981"/>
                  <a:pt x="405716" y="379871"/>
                </a:cubicBezTo>
                <a:lnTo>
                  <a:pt x="405716" y="441555"/>
                </a:lnTo>
                <a:lnTo>
                  <a:pt x="405255" y="441555"/>
                </a:lnTo>
                <a:lnTo>
                  <a:pt x="401566" y="443857"/>
                </a:lnTo>
                <a:cubicBezTo>
                  <a:pt x="399261" y="444778"/>
                  <a:pt x="366985" y="460429"/>
                  <a:pt x="311195" y="460429"/>
                </a:cubicBezTo>
                <a:cubicBezTo>
                  <a:pt x="282608" y="460429"/>
                  <a:pt x="247566" y="456286"/>
                  <a:pt x="207452" y="443857"/>
                </a:cubicBezTo>
                <a:lnTo>
                  <a:pt x="203302" y="442476"/>
                </a:lnTo>
                <a:lnTo>
                  <a:pt x="203302" y="441555"/>
                </a:lnTo>
                <a:lnTo>
                  <a:pt x="203302" y="379871"/>
                </a:lnTo>
                <a:cubicBezTo>
                  <a:pt x="203302" y="337981"/>
                  <a:pt x="237422" y="303917"/>
                  <a:pt x="279380" y="303917"/>
                </a:cubicBezTo>
                <a:close/>
                <a:moveTo>
                  <a:pt x="378044" y="242690"/>
                </a:moveTo>
                <a:lnTo>
                  <a:pt x="428312" y="242690"/>
                </a:lnTo>
                <a:cubicBezTo>
                  <a:pt x="470279" y="242690"/>
                  <a:pt x="504406" y="276754"/>
                  <a:pt x="504406" y="318644"/>
                </a:cubicBezTo>
                <a:lnTo>
                  <a:pt x="504406" y="380329"/>
                </a:lnTo>
                <a:lnTo>
                  <a:pt x="503945" y="380329"/>
                </a:lnTo>
                <a:lnTo>
                  <a:pt x="499794" y="382630"/>
                </a:lnTo>
                <a:cubicBezTo>
                  <a:pt x="497950" y="383551"/>
                  <a:pt x="469357" y="397361"/>
                  <a:pt x="420011" y="399202"/>
                </a:cubicBezTo>
                <a:lnTo>
                  <a:pt x="420011" y="380329"/>
                </a:lnTo>
                <a:cubicBezTo>
                  <a:pt x="420011" y="339359"/>
                  <a:pt x="392801" y="304834"/>
                  <a:pt x="355446" y="293787"/>
                </a:cubicBezTo>
                <a:cubicBezTo>
                  <a:pt x="368820" y="280897"/>
                  <a:pt x="377583" y="262944"/>
                  <a:pt x="378044" y="242690"/>
                </a:cubicBezTo>
                <a:close/>
                <a:moveTo>
                  <a:pt x="175210" y="242690"/>
                </a:moveTo>
                <a:lnTo>
                  <a:pt x="225454" y="242690"/>
                </a:lnTo>
                <a:cubicBezTo>
                  <a:pt x="227298" y="242690"/>
                  <a:pt x="229142" y="243150"/>
                  <a:pt x="230986" y="243150"/>
                </a:cubicBezTo>
                <a:cubicBezTo>
                  <a:pt x="231447" y="262947"/>
                  <a:pt x="240205" y="280901"/>
                  <a:pt x="253573" y="293792"/>
                </a:cubicBezTo>
                <a:cubicBezTo>
                  <a:pt x="216235" y="304841"/>
                  <a:pt x="189038" y="339369"/>
                  <a:pt x="189038" y="380343"/>
                </a:cubicBezTo>
                <a:lnTo>
                  <a:pt x="189038" y="398758"/>
                </a:lnTo>
                <a:cubicBezTo>
                  <a:pt x="164146" y="397377"/>
                  <a:pt x="135567" y="392773"/>
                  <a:pt x="103300" y="382645"/>
                </a:cubicBezTo>
                <a:lnTo>
                  <a:pt x="99151" y="381264"/>
                </a:lnTo>
                <a:lnTo>
                  <a:pt x="98690" y="380343"/>
                </a:lnTo>
                <a:lnTo>
                  <a:pt x="98690" y="318652"/>
                </a:lnTo>
                <a:cubicBezTo>
                  <a:pt x="98690" y="276758"/>
                  <a:pt x="133262" y="242690"/>
                  <a:pt x="175210" y="242690"/>
                </a:cubicBezTo>
                <a:close/>
                <a:moveTo>
                  <a:pt x="76056" y="185090"/>
                </a:moveTo>
                <a:lnTo>
                  <a:pt x="126300" y="185090"/>
                </a:lnTo>
                <a:cubicBezTo>
                  <a:pt x="126760" y="204886"/>
                  <a:pt x="135058" y="222841"/>
                  <a:pt x="148886" y="235732"/>
                </a:cubicBezTo>
                <a:cubicBezTo>
                  <a:pt x="111549" y="246781"/>
                  <a:pt x="84353" y="281309"/>
                  <a:pt x="84353" y="322283"/>
                </a:cubicBezTo>
                <a:lnTo>
                  <a:pt x="84353" y="341158"/>
                </a:lnTo>
                <a:cubicBezTo>
                  <a:pt x="34571" y="339316"/>
                  <a:pt x="6453" y="325505"/>
                  <a:pt x="4609" y="324584"/>
                </a:cubicBezTo>
                <a:lnTo>
                  <a:pt x="461" y="322743"/>
                </a:lnTo>
                <a:lnTo>
                  <a:pt x="0" y="322743"/>
                </a:lnTo>
                <a:lnTo>
                  <a:pt x="0" y="261052"/>
                </a:lnTo>
                <a:cubicBezTo>
                  <a:pt x="0" y="219158"/>
                  <a:pt x="34110" y="185090"/>
                  <a:pt x="76056" y="185090"/>
                </a:cubicBezTo>
                <a:close/>
                <a:moveTo>
                  <a:pt x="476280" y="183239"/>
                </a:moveTo>
                <a:lnTo>
                  <a:pt x="526068" y="183239"/>
                </a:lnTo>
                <a:cubicBezTo>
                  <a:pt x="568019" y="183239"/>
                  <a:pt x="602133" y="217307"/>
                  <a:pt x="602133" y="259201"/>
                </a:cubicBezTo>
                <a:lnTo>
                  <a:pt x="602133" y="320432"/>
                </a:lnTo>
                <a:lnTo>
                  <a:pt x="601672" y="320432"/>
                </a:lnTo>
                <a:lnTo>
                  <a:pt x="597984" y="322733"/>
                </a:lnTo>
                <a:cubicBezTo>
                  <a:pt x="596140" y="323654"/>
                  <a:pt x="567558" y="337465"/>
                  <a:pt x="518231" y="339307"/>
                </a:cubicBezTo>
                <a:lnTo>
                  <a:pt x="518231" y="320432"/>
                </a:lnTo>
                <a:cubicBezTo>
                  <a:pt x="518231" y="279458"/>
                  <a:pt x="490571" y="244930"/>
                  <a:pt x="453691" y="233881"/>
                </a:cubicBezTo>
                <a:cubicBezTo>
                  <a:pt x="467060" y="220990"/>
                  <a:pt x="475358" y="203035"/>
                  <a:pt x="476280" y="183239"/>
                </a:cubicBezTo>
                <a:close/>
                <a:moveTo>
                  <a:pt x="304510" y="181462"/>
                </a:moveTo>
                <a:cubicBezTo>
                  <a:pt x="337221" y="181462"/>
                  <a:pt x="363739" y="208046"/>
                  <a:pt x="363739" y="240839"/>
                </a:cubicBezTo>
                <a:cubicBezTo>
                  <a:pt x="363739" y="273632"/>
                  <a:pt x="337221" y="300216"/>
                  <a:pt x="304510" y="300216"/>
                </a:cubicBezTo>
                <a:cubicBezTo>
                  <a:pt x="271799" y="300216"/>
                  <a:pt x="245281" y="273632"/>
                  <a:pt x="245281" y="240839"/>
                </a:cubicBezTo>
                <a:cubicBezTo>
                  <a:pt x="245281" y="208046"/>
                  <a:pt x="271799" y="181462"/>
                  <a:pt x="304510" y="181462"/>
                </a:cubicBezTo>
                <a:close/>
                <a:moveTo>
                  <a:pt x="274338" y="133116"/>
                </a:moveTo>
                <a:lnTo>
                  <a:pt x="328757" y="133116"/>
                </a:lnTo>
                <a:cubicBezTo>
                  <a:pt x="334753" y="133116"/>
                  <a:pt x="340287" y="134037"/>
                  <a:pt x="345821" y="134957"/>
                </a:cubicBezTo>
                <a:cubicBezTo>
                  <a:pt x="337981" y="145545"/>
                  <a:pt x="333369" y="158894"/>
                  <a:pt x="332447" y="172703"/>
                </a:cubicBezTo>
                <a:cubicBezTo>
                  <a:pt x="324145" y="169021"/>
                  <a:pt x="314461" y="166719"/>
                  <a:pt x="304776" y="166719"/>
                </a:cubicBezTo>
                <a:cubicBezTo>
                  <a:pt x="292324" y="166719"/>
                  <a:pt x="280794" y="169941"/>
                  <a:pt x="270648" y="175465"/>
                </a:cubicBezTo>
                <a:cubicBezTo>
                  <a:pt x="270648" y="160275"/>
                  <a:pt x="265575" y="146465"/>
                  <a:pt x="257274" y="134957"/>
                </a:cubicBezTo>
                <a:cubicBezTo>
                  <a:pt x="262808" y="134037"/>
                  <a:pt x="268342" y="133116"/>
                  <a:pt x="274338" y="133116"/>
                </a:cubicBezTo>
                <a:close/>
                <a:moveTo>
                  <a:pt x="402940" y="120160"/>
                </a:moveTo>
                <a:cubicBezTo>
                  <a:pt x="435681" y="120160"/>
                  <a:pt x="462427" y="146416"/>
                  <a:pt x="462427" y="179582"/>
                </a:cubicBezTo>
                <a:cubicBezTo>
                  <a:pt x="462427" y="212287"/>
                  <a:pt x="435681" y="238543"/>
                  <a:pt x="402940" y="238543"/>
                </a:cubicBezTo>
                <a:cubicBezTo>
                  <a:pt x="393717" y="238543"/>
                  <a:pt x="385416" y="236700"/>
                  <a:pt x="377577" y="233015"/>
                </a:cubicBezTo>
                <a:cubicBezTo>
                  <a:pt x="375271" y="209984"/>
                  <a:pt x="362359" y="190176"/>
                  <a:pt x="343452" y="178661"/>
                </a:cubicBezTo>
                <a:cubicBezTo>
                  <a:pt x="343913" y="145956"/>
                  <a:pt x="370198" y="120160"/>
                  <a:pt x="402940" y="120160"/>
                </a:cubicBezTo>
                <a:close/>
                <a:moveTo>
                  <a:pt x="200081" y="120160"/>
                </a:moveTo>
                <a:cubicBezTo>
                  <a:pt x="232823" y="120160"/>
                  <a:pt x="259569" y="146416"/>
                  <a:pt x="259569" y="179582"/>
                </a:cubicBezTo>
                <a:cubicBezTo>
                  <a:pt x="259569" y="180503"/>
                  <a:pt x="259569" y="181424"/>
                  <a:pt x="259569" y="182806"/>
                </a:cubicBezTo>
                <a:cubicBezTo>
                  <a:pt x="244812" y="193861"/>
                  <a:pt x="234667" y="210444"/>
                  <a:pt x="231900" y="229791"/>
                </a:cubicBezTo>
                <a:cubicBezTo>
                  <a:pt x="222677" y="235319"/>
                  <a:pt x="212071" y="238543"/>
                  <a:pt x="200081" y="238543"/>
                </a:cubicBezTo>
                <a:cubicBezTo>
                  <a:pt x="167340" y="238543"/>
                  <a:pt x="140594" y="212287"/>
                  <a:pt x="140594" y="179582"/>
                </a:cubicBezTo>
                <a:cubicBezTo>
                  <a:pt x="140594" y="146416"/>
                  <a:pt x="167340" y="120160"/>
                  <a:pt x="200081" y="120160"/>
                </a:cubicBezTo>
                <a:close/>
                <a:moveTo>
                  <a:pt x="101428" y="62190"/>
                </a:moveTo>
                <a:cubicBezTo>
                  <a:pt x="133688" y="62190"/>
                  <a:pt x="160418" y="88426"/>
                  <a:pt x="160879" y="120646"/>
                </a:cubicBezTo>
                <a:cubicBezTo>
                  <a:pt x="141984" y="132154"/>
                  <a:pt x="128619" y="152406"/>
                  <a:pt x="126315" y="175421"/>
                </a:cubicBezTo>
                <a:cubicBezTo>
                  <a:pt x="118941" y="178643"/>
                  <a:pt x="110185" y="180944"/>
                  <a:pt x="101428" y="180944"/>
                </a:cubicBezTo>
                <a:cubicBezTo>
                  <a:pt x="68708" y="180944"/>
                  <a:pt x="41978" y="154247"/>
                  <a:pt x="41978" y="121567"/>
                </a:cubicBezTo>
                <a:cubicBezTo>
                  <a:pt x="41978" y="88887"/>
                  <a:pt x="68708" y="62190"/>
                  <a:pt x="101428" y="62190"/>
                </a:cubicBezTo>
                <a:close/>
                <a:moveTo>
                  <a:pt x="500695" y="60339"/>
                </a:moveTo>
                <a:cubicBezTo>
                  <a:pt x="533882" y="60339"/>
                  <a:pt x="560154" y="87036"/>
                  <a:pt x="560154" y="119716"/>
                </a:cubicBezTo>
                <a:cubicBezTo>
                  <a:pt x="560154" y="152396"/>
                  <a:pt x="533882" y="179093"/>
                  <a:pt x="500695" y="179093"/>
                </a:cubicBezTo>
                <a:cubicBezTo>
                  <a:pt x="491938" y="179093"/>
                  <a:pt x="483180" y="176792"/>
                  <a:pt x="475805" y="173570"/>
                </a:cubicBezTo>
                <a:cubicBezTo>
                  <a:pt x="473501" y="150095"/>
                  <a:pt x="460134" y="130303"/>
                  <a:pt x="441697" y="118795"/>
                </a:cubicBezTo>
                <a:cubicBezTo>
                  <a:pt x="442158" y="86575"/>
                  <a:pt x="468431" y="60339"/>
                  <a:pt x="500695" y="60339"/>
                </a:cubicBezTo>
                <a:close/>
                <a:moveTo>
                  <a:pt x="413085" y="16140"/>
                </a:moveTo>
                <a:cubicBezTo>
                  <a:pt x="438441" y="16140"/>
                  <a:pt x="460571" y="31794"/>
                  <a:pt x="468869" y="55274"/>
                </a:cubicBezTo>
                <a:cubicBezTo>
                  <a:pt x="446279" y="66324"/>
                  <a:pt x="431526" y="87962"/>
                  <a:pt x="429221" y="112824"/>
                </a:cubicBezTo>
                <a:cubicBezTo>
                  <a:pt x="422766" y="110522"/>
                  <a:pt x="412624" y="107760"/>
                  <a:pt x="402020" y="107760"/>
                </a:cubicBezTo>
                <a:cubicBezTo>
                  <a:pt x="390956" y="107760"/>
                  <a:pt x="380352" y="110062"/>
                  <a:pt x="370670" y="115126"/>
                </a:cubicBezTo>
                <a:cubicBezTo>
                  <a:pt x="367904" y="112364"/>
                  <a:pt x="365599" y="109141"/>
                  <a:pt x="363294" y="105918"/>
                </a:cubicBezTo>
                <a:cubicBezTo>
                  <a:pt x="372054" y="93487"/>
                  <a:pt x="376664" y="78754"/>
                  <a:pt x="376664" y="63561"/>
                </a:cubicBezTo>
                <a:cubicBezTo>
                  <a:pt x="376664" y="53432"/>
                  <a:pt x="374359" y="43764"/>
                  <a:pt x="370670" y="34556"/>
                </a:cubicBezTo>
                <a:cubicBezTo>
                  <a:pt x="381735" y="22586"/>
                  <a:pt x="396949" y="16140"/>
                  <a:pt x="413085" y="16140"/>
                </a:cubicBezTo>
                <a:close/>
                <a:moveTo>
                  <a:pt x="192697" y="16140"/>
                </a:moveTo>
                <a:cubicBezTo>
                  <a:pt x="207447" y="16140"/>
                  <a:pt x="221274" y="21206"/>
                  <a:pt x="231875" y="31337"/>
                </a:cubicBezTo>
                <a:cubicBezTo>
                  <a:pt x="227266" y="41008"/>
                  <a:pt x="224501" y="52060"/>
                  <a:pt x="224501" y="63573"/>
                </a:cubicBezTo>
                <a:cubicBezTo>
                  <a:pt x="224501" y="80152"/>
                  <a:pt x="230032" y="96270"/>
                  <a:pt x="240172" y="109165"/>
                </a:cubicBezTo>
                <a:cubicBezTo>
                  <a:pt x="238328" y="111928"/>
                  <a:pt x="236024" y="114230"/>
                  <a:pt x="233719" y="116533"/>
                </a:cubicBezTo>
                <a:cubicBezTo>
                  <a:pt x="223118" y="111007"/>
                  <a:pt x="211134" y="107783"/>
                  <a:pt x="199150" y="107783"/>
                </a:cubicBezTo>
                <a:cubicBezTo>
                  <a:pt x="189010" y="107783"/>
                  <a:pt x="177948" y="111467"/>
                  <a:pt x="171034" y="114230"/>
                </a:cubicBezTo>
                <a:cubicBezTo>
                  <a:pt x="168729" y="91204"/>
                  <a:pt x="155824" y="70942"/>
                  <a:pt x="136004" y="59429"/>
                </a:cubicBezTo>
                <a:cubicBezTo>
                  <a:pt x="142457" y="34100"/>
                  <a:pt x="165964" y="16140"/>
                  <a:pt x="192697" y="16140"/>
                </a:cubicBezTo>
                <a:close/>
                <a:moveTo>
                  <a:pt x="301511" y="0"/>
                </a:moveTo>
                <a:cubicBezTo>
                  <a:pt x="337146" y="0"/>
                  <a:pt x="366033" y="28871"/>
                  <a:pt x="366033" y="64485"/>
                </a:cubicBezTo>
                <a:cubicBezTo>
                  <a:pt x="366033" y="100099"/>
                  <a:pt x="337146" y="128970"/>
                  <a:pt x="301511" y="128970"/>
                </a:cubicBezTo>
                <a:cubicBezTo>
                  <a:pt x="265876" y="128970"/>
                  <a:pt x="236989" y="100099"/>
                  <a:pt x="236989" y="64485"/>
                </a:cubicBezTo>
                <a:cubicBezTo>
                  <a:pt x="236989" y="28871"/>
                  <a:pt x="265876" y="0"/>
                  <a:pt x="301511" y="0"/>
                </a:cubicBezTo>
                <a:close/>
              </a:path>
            </a:pathLst>
          </a:custGeom>
          <a:gradFill>
            <a:gsLst>
              <a:gs pos="0">
                <a:srgbClr val="24D17E"/>
              </a:gs>
              <a:gs pos="100000">
                <a:srgbClr val="07693F"/>
              </a:gs>
            </a:gsLst>
            <a:lin ang="27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schemeClr val="lt1"/>
              </a:solidFill>
              <a:sym typeface="思源黑体 CN Normal" panose="020B0400000000000000" pitchFamily="34" charset="-122"/>
            </a:endParaRPr>
          </a:p>
        </p:txBody>
      </p:sp>
      <p:sp>
        <p:nvSpPr>
          <p:cNvPr id="26" name="图形 21">
            <a:extLst>
              <a:ext uri="{FF2B5EF4-FFF2-40B4-BE49-F238E27FC236}">
                <a16:creationId xmlns:a16="http://schemas.microsoft.com/office/drawing/2014/main" id="{9E68D0F7-FC07-05C9-BDCA-63FFAEA59686}"/>
              </a:ext>
            </a:extLst>
          </p:cNvPr>
          <p:cNvSpPr/>
          <p:nvPr/>
        </p:nvSpPr>
        <p:spPr>
          <a:xfrm>
            <a:off x="7282043" y="4269535"/>
            <a:ext cx="553869" cy="471860"/>
          </a:xfrm>
          <a:custGeom>
            <a:avLst/>
            <a:gdLst>
              <a:gd name="T0" fmla="*/ 12330 w 12804"/>
              <a:gd name="T1" fmla="*/ 2371 h 10907"/>
              <a:gd name="T2" fmla="*/ 11382 w 12804"/>
              <a:gd name="T3" fmla="*/ 2371 h 10907"/>
              <a:gd name="T4" fmla="*/ 11382 w 12804"/>
              <a:gd name="T5" fmla="*/ 3319 h 10907"/>
              <a:gd name="T6" fmla="*/ 10907 w 12804"/>
              <a:gd name="T7" fmla="*/ 3793 h 10907"/>
              <a:gd name="T8" fmla="*/ 10433 w 12804"/>
              <a:gd name="T9" fmla="*/ 3319 h 10907"/>
              <a:gd name="T10" fmla="*/ 10433 w 12804"/>
              <a:gd name="T11" fmla="*/ 2371 h 10907"/>
              <a:gd name="T12" fmla="*/ 9485 w 12804"/>
              <a:gd name="T13" fmla="*/ 2371 h 10907"/>
              <a:gd name="T14" fmla="*/ 9010 w 12804"/>
              <a:gd name="T15" fmla="*/ 1897 h 10907"/>
              <a:gd name="T16" fmla="*/ 9485 w 12804"/>
              <a:gd name="T17" fmla="*/ 1422 h 10907"/>
              <a:gd name="T18" fmla="*/ 10433 w 12804"/>
              <a:gd name="T19" fmla="*/ 1422 h 10907"/>
              <a:gd name="T20" fmla="*/ 10433 w 12804"/>
              <a:gd name="T21" fmla="*/ 474 h 10907"/>
              <a:gd name="T22" fmla="*/ 10907 w 12804"/>
              <a:gd name="T23" fmla="*/ 0 h 10907"/>
              <a:gd name="T24" fmla="*/ 11382 w 12804"/>
              <a:gd name="T25" fmla="*/ 474 h 10907"/>
              <a:gd name="T26" fmla="*/ 11382 w 12804"/>
              <a:gd name="T27" fmla="*/ 1422 h 10907"/>
              <a:gd name="T28" fmla="*/ 12330 w 12804"/>
              <a:gd name="T29" fmla="*/ 1422 h 10907"/>
              <a:gd name="T30" fmla="*/ 12804 w 12804"/>
              <a:gd name="T31" fmla="*/ 1897 h 10907"/>
              <a:gd name="T32" fmla="*/ 12330 w 12804"/>
              <a:gd name="T33" fmla="*/ 2371 h 10907"/>
              <a:gd name="T34" fmla="*/ 9485 w 12804"/>
              <a:gd name="T35" fmla="*/ 4031 h 10907"/>
              <a:gd name="T36" fmla="*/ 8773 w 12804"/>
              <a:gd name="T37" fmla="*/ 4742 h 10907"/>
              <a:gd name="T38" fmla="*/ 8062 w 12804"/>
              <a:gd name="T39" fmla="*/ 4031 h 10907"/>
              <a:gd name="T40" fmla="*/ 8773 w 12804"/>
              <a:gd name="T41" fmla="*/ 3319 h 10907"/>
              <a:gd name="T42" fmla="*/ 9485 w 12804"/>
              <a:gd name="T43" fmla="*/ 4031 h 10907"/>
              <a:gd name="T44" fmla="*/ 7588 w 12804"/>
              <a:gd name="T45" fmla="*/ 2371 h 10907"/>
              <a:gd name="T46" fmla="*/ 948 w 12804"/>
              <a:gd name="T47" fmla="*/ 2371 h 10907"/>
              <a:gd name="T48" fmla="*/ 948 w 12804"/>
              <a:gd name="T49" fmla="*/ 8980 h 10907"/>
              <a:gd name="T50" fmla="*/ 3764 w 12804"/>
              <a:gd name="T51" fmla="*/ 4327 h 10907"/>
              <a:gd name="T52" fmla="*/ 6868 w 12804"/>
              <a:gd name="T53" fmla="*/ 9010 h 10907"/>
              <a:gd name="T54" fmla="*/ 8454 w 12804"/>
              <a:gd name="T55" fmla="*/ 6639 h 10907"/>
              <a:gd name="T56" fmla="*/ 9959 w 12804"/>
              <a:gd name="T57" fmla="*/ 8980 h 10907"/>
              <a:gd name="T58" fmla="*/ 10433 w 12804"/>
              <a:gd name="T59" fmla="*/ 8980 h 10907"/>
              <a:gd name="T60" fmla="*/ 10433 w 12804"/>
              <a:gd name="T61" fmla="*/ 6165 h 10907"/>
              <a:gd name="T62" fmla="*/ 10907 w 12804"/>
              <a:gd name="T63" fmla="*/ 5690 h 10907"/>
              <a:gd name="T64" fmla="*/ 11382 w 12804"/>
              <a:gd name="T65" fmla="*/ 6165 h 10907"/>
              <a:gd name="T66" fmla="*/ 11382 w 12804"/>
              <a:gd name="T67" fmla="*/ 9959 h 10907"/>
              <a:gd name="T68" fmla="*/ 10433 w 12804"/>
              <a:gd name="T69" fmla="*/ 10907 h 10907"/>
              <a:gd name="T70" fmla="*/ 948 w 12804"/>
              <a:gd name="T71" fmla="*/ 10907 h 10907"/>
              <a:gd name="T72" fmla="*/ 0 w 12804"/>
              <a:gd name="T73" fmla="*/ 9959 h 10907"/>
              <a:gd name="T74" fmla="*/ 0 w 12804"/>
              <a:gd name="T75" fmla="*/ 2371 h 10907"/>
              <a:gd name="T76" fmla="*/ 948 w 12804"/>
              <a:gd name="T77" fmla="*/ 1422 h 10907"/>
              <a:gd name="T78" fmla="*/ 7588 w 12804"/>
              <a:gd name="T79" fmla="*/ 1422 h 10907"/>
              <a:gd name="T80" fmla="*/ 8062 w 12804"/>
              <a:gd name="T81" fmla="*/ 1897 h 10907"/>
              <a:gd name="T82" fmla="*/ 7588 w 12804"/>
              <a:gd name="T83" fmla="*/ 2371 h 10907"/>
              <a:gd name="T84" fmla="*/ 7588 w 12804"/>
              <a:gd name="T85" fmla="*/ 2371 h 109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2804" h="10907">
                <a:moveTo>
                  <a:pt x="12330" y="2371"/>
                </a:moveTo>
                <a:lnTo>
                  <a:pt x="11382" y="2371"/>
                </a:lnTo>
                <a:lnTo>
                  <a:pt x="11382" y="3319"/>
                </a:lnTo>
                <a:cubicBezTo>
                  <a:pt x="11382" y="3581"/>
                  <a:pt x="11169" y="3793"/>
                  <a:pt x="10907" y="3793"/>
                </a:cubicBezTo>
                <a:cubicBezTo>
                  <a:pt x="10646" y="3793"/>
                  <a:pt x="10433" y="3581"/>
                  <a:pt x="10433" y="3319"/>
                </a:cubicBezTo>
                <a:lnTo>
                  <a:pt x="10433" y="2371"/>
                </a:lnTo>
                <a:lnTo>
                  <a:pt x="9485" y="2371"/>
                </a:lnTo>
                <a:cubicBezTo>
                  <a:pt x="9223" y="2371"/>
                  <a:pt x="9010" y="2158"/>
                  <a:pt x="9010" y="1897"/>
                </a:cubicBezTo>
                <a:cubicBezTo>
                  <a:pt x="9010" y="1635"/>
                  <a:pt x="9223" y="1422"/>
                  <a:pt x="9485" y="1422"/>
                </a:cubicBezTo>
                <a:lnTo>
                  <a:pt x="10433" y="1422"/>
                </a:lnTo>
                <a:lnTo>
                  <a:pt x="10433" y="474"/>
                </a:lnTo>
                <a:cubicBezTo>
                  <a:pt x="10433" y="212"/>
                  <a:pt x="10646" y="0"/>
                  <a:pt x="10907" y="0"/>
                </a:cubicBezTo>
                <a:cubicBezTo>
                  <a:pt x="11169" y="0"/>
                  <a:pt x="11382" y="212"/>
                  <a:pt x="11382" y="474"/>
                </a:cubicBezTo>
                <a:lnTo>
                  <a:pt x="11382" y="1422"/>
                </a:lnTo>
                <a:lnTo>
                  <a:pt x="12330" y="1422"/>
                </a:lnTo>
                <a:cubicBezTo>
                  <a:pt x="12592" y="1422"/>
                  <a:pt x="12804" y="1635"/>
                  <a:pt x="12804" y="1897"/>
                </a:cubicBezTo>
                <a:cubicBezTo>
                  <a:pt x="12804" y="2158"/>
                  <a:pt x="12592" y="2371"/>
                  <a:pt x="12330" y="2371"/>
                </a:cubicBezTo>
                <a:close/>
                <a:moveTo>
                  <a:pt x="9485" y="4031"/>
                </a:moveTo>
                <a:cubicBezTo>
                  <a:pt x="9485" y="4423"/>
                  <a:pt x="9166" y="4742"/>
                  <a:pt x="8773" y="4742"/>
                </a:cubicBezTo>
                <a:cubicBezTo>
                  <a:pt x="8381" y="4742"/>
                  <a:pt x="8062" y="4423"/>
                  <a:pt x="8062" y="4031"/>
                </a:cubicBezTo>
                <a:cubicBezTo>
                  <a:pt x="8062" y="3638"/>
                  <a:pt x="8381" y="3319"/>
                  <a:pt x="8773" y="3319"/>
                </a:cubicBezTo>
                <a:cubicBezTo>
                  <a:pt x="9166" y="3319"/>
                  <a:pt x="9485" y="3638"/>
                  <a:pt x="9485" y="4031"/>
                </a:cubicBezTo>
                <a:close/>
                <a:moveTo>
                  <a:pt x="7588" y="2371"/>
                </a:moveTo>
                <a:lnTo>
                  <a:pt x="948" y="2371"/>
                </a:lnTo>
                <a:lnTo>
                  <a:pt x="948" y="8980"/>
                </a:lnTo>
                <a:cubicBezTo>
                  <a:pt x="949" y="8977"/>
                  <a:pt x="1987" y="4327"/>
                  <a:pt x="3764" y="4327"/>
                </a:cubicBezTo>
                <a:cubicBezTo>
                  <a:pt x="4935" y="4327"/>
                  <a:pt x="6126" y="7923"/>
                  <a:pt x="6868" y="9010"/>
                </a:cubicBezTo>
                <a:cubicBezTo>
                  <a:pt x="6868" y="9010"/>
                  <a:pt x="7450" y="6654"/>
                  <a:pt x="8454" y="6639"/>
                </a:cubicBezTo>
                <a:cubicBezTo>
                  <a:pt x="9447" y="6624"/>
                  <a:pt x="9959" y="8980"/>
                  <a:pt x="9959" y="8980"/>
                </a:cubicBezTo>
                <a:lnTo>
                  <a:pt x="10433" y="8980"/>
                </a:lnTo>
                <a:lnTo>
                  <a:pt x="10433" y="6165"/>
                </a:lnTo>
                <a:cubicBezTo>
                  <a:pt x="10433" y="5903"/>
                  <a:pt x="10646" y="5690"/>
                  <a:pt x="10907" y="5690"/>
                </a:cubicBezTo>
                <a:cubicBezTo>
                  <a:pt x="11169" y="5690"/>
                  <a:pt x="11382" y="5903"/>
                  <a:pt x="11382" y="6165"/>
                </a:cubicBezTo>
                <a:lnTo>
                  <a:pt x="11382" y="9959"/>
                </a:lnTo>
                <a:cubicBezTo>
                  <a:pt x="11382" y="10483"/>
                  <a:pt x="10957" y="10907"/>
                  <a:pt x="10433" y="10907"/>
                </a:cubicBezTo>
                <a:lnTo>
                  <a:pt x="948" y="10907"/>
                </a:lnTo>
                <a:cubicBezTo>
                  <a:pt x="424" y="10907"/>
                  <a:pt x="0" y="10483"/>
                  <a:pt x="0" y="9959"/>
                </a:cubicBezTo>
                <a:lnTo>
                  <a:pt x="0" y="2371"/>
                </a:lnTo>
                <a:cubicBezTo>
                  <a:pt x="0" y="1847"/>
                  <a:pt x="424" y="1422"/>
                  <a:pt x="948" y="1422"/>
                </a:cubicBezTo>
                <a:lnTo>
                  <a:pt x="7588" y="1422"/>
                </a:lnTo>
                <a:cubicBezTo>
                  <a:pt x="7850" y="1422"/>
                  <a:pt x="8062" y="1635"/>
                  <a:pt x="8062" y="1897"/>
                </a:cubicBezTo>
                <a:cubicBezTo>
                  <a:pt x="8062" y="2158"/>
                  <a:pt x="7850" y="2371"/>
                  <a:pt x="7588" y="2371"/>
                </a:cubicBezTo>
                <a:close/>
                <a:moveTo>
                  <a:pt x="7588" y="2371"/>
                </a:moveTo>
                <a:close/>
              </a:path>
            </a:pathLst>
          </a:custGeom>
          <a:gradFill>
            <a:gsLst>
              <a:gs pos="0">
                <a:srgbClr val="24D17E"/>
              </a:gs>
              <a:gs pos="100000">
                <a:srgbClr val="07693F"/>
              </a:gs>
            </a:gsLst>
            <a:lin ang="27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schemeClr val="lt1"/>
              </a:solidFill>
              <a:sym typeface="思源黑体 CN Normal" panose="020B0400000000000000" pitchFamily="34" charset="-122"/>
            </a:endParaRPr>
          </a:p>
        </p:txBody>
      </p: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48386DB5-7D75-138A-9643-F7FE3818629A}"/>
              </a:ext>
            </a:extLst>
          </p:cNvPr>
          <p:cNvGrpSpPr/>
          <p:nvPr/>
        </p:nvGrpSpPr>
        <p:grpSpPr>
          <a:xfrm>
            <a:off x="8284837" y="1749350"/>
            <a:ext cx="2851630" cy="817269"/>
            <a:chOff x="283599" y="1934815"/>
            <a:chExt cx="2851630" cy="817269"/>
          </a:xfrm>
        </p:grpSpPr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5DCF632E-8A53-9DE0-0F56-3E0706636258}"/>
                </a:ext>
              </a:extLst>
            </p:cNvPr>
            <p:cNvSpPr txBox="1"/>
            <p:nvPr/>
          </p:nvSpPr>
          <p:spPr>
            <a:xfrm>
              <a:off x="298112" y="2219631"/>
              <a:ext cx="2837117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C0BB50E9-4D96-6775-FF72-64121DE1C150}"/>
                </a:ext>
              </a:extLst>
            </p:cNvPr>
            <p:cNvSpPr txBox="1"/>
            <p:nvPr/>
          </p:nvSpPr>
          <p:spPr>
            <a:xfrm>
              <a:off x="283599" y="1934815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F15AB113-9CCB-AA38-93FF-849263CFDB42}"/>
              </a:ext>
            </a:extLst>
          </p:cNvPr>
          <p:cNvGrpSpPr/>
          <p:nvPr/>
        </p:nvGrpSpPr>
        <p:grpSpPr>
          <a:xfrm>
            <a:off x="968643" y="1749350"/>
            <a:ext cx="2845154" cy="817269"/>
            <a:chOff x="298112" y="1934815"/>
            <a:chExt cx="2845154" cy="817269"/>
          </a:xfrm>
        </p:grpSpPr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E3D7DF8A-1798-9EE5-9881-4BE85AF59D11}"/>
                </a:ext>
              </a:extLst>
            </p:cNvPr>
            <p:cNvSpPr txBox="1"/>
            <p:nvPr/>
          </p:nvSpPr>
          <p:spPr>
            <a:xfrm>
              <a:off x="298112" y="2219631"/>
              <a:ext cx="2837117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37D46E56-CF58-275A-CBD9-4EAD081F3861}"/>
                </a:ext>
              </a:extLst>
            </p:cNvPr>
            <p:cNvSpPr txBox="1"/>
            <p:nvPr/>
          </p:nvSpPr>
          <p:spPr>
            <a:xfrm>
              <a:off x="907699" y="1934815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07B7FD70-EDEA-8C5A-CC05-2F9F23FA3A35}"/>
              </a:ext>
            </a:extLst>
          </p:cNvPr>
          <p:cNvGrpSpPr/>
          <p:nvPr/>
        </p:nvGrpSpPr>
        <p:grpSpPr>
          <a:xfrm>
            <a:off x="8284837" y="4171113"/>
            <a:ext cx="2851630" cy="817269"/>
            <a:chOff x="283599" y="1934815"/>
            <a:chExt cx="2851630" cy="817269"/>
          </a:xfrm>
        </p:grpSpPr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96FBDC9C-5815-30BA-4503-9DA10F49DB52}"/>
                </a:ext>
              </a:extLst>
            </p:cNvPr>
            <p:cNvSpPr txBox="1"/>
            <p:nvPr/>
          </p:nvSpPr>
          <p:spPr>
            <a:xfrm>
              <a:off x="298112" y="2219631"/>
              <a:ext cx="2837117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9276E2D3-CF73-34B6-A55D-8B36F712427B}"/>
                </a:ext>
              </a:extLst>
            </p:cNvPr>
            <p:cNvSpPr txBox="1"/>
            <p:nvPr/>
          </p:nvSpPr>
          <p:spPr>
            <a:xfrm>
              <a:off x="283599" y="1934815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85C4F594-F893-9BD8-A03C-7C8B3A496E86}"/>
              </a:ext>
            </a:extLst>
          </p:cNvPr>
          <p:cNvGrpSpPr/>
          <p:nvPr/>
        </p:nvGrpSpPr>
        <p:grpSpPr>
          <a:xfrm>
            <a:off x="968643" y="4171113"/>
            <a:ext cx="2845154" cy="817269"/>
            <a:chOff x="298112" y="1934815"/>
            <a:chExt cx="2845154" cy="817269"/>
          </a:xfrm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6282D8BC-0E01-471D-70CD-DAA18FFA354B}"/>
                </a:ext>
              </a:extLst>
            </p:cNvPr>
            <p:cNvSpPr txBox="1"/>
            <p:nvPr/>
          </p:nvSpPr>
          <p:spPr>
            <a:xfrm>
              <a:off x="298112" y="2219631"/>
              <a:ext cx="2837117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43A11C80-E1F4-4E13-87E9-E603E817B9D7}"/>
                </a:ext>
              </a:extLst>
            </p:cNvPr>
            <p:cNvSpPr txBox="1"/>
            <p:nvPr/>
          </p:nvSpPr>
          <p:spPr>
            <a:xfrm>
              <a:off x="907699" y="1934815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91961266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54C5FDC7-0C6E-A162-11A8-48A8245DD21A}"/>
              </a:ext>
            </a:extLst>
          </p:cNvPr>
          <p:cNvSpPr txBox="1"/>
          <p:nvPr/>
        </p:nvSpPr>
        <p:spPr>
          <a:xfrm>
            <a:off x="318400" y="81233"/>
            <a:ext cx="76174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>
                <a:solidFill>
                  <a:schemeClr val="bg1"/>
                </a:solidFill>
                <a:effectLst>
                  <a:outerShdw dist="76200" dir="2700000" algn="tl" rotWithShape="0">
                    <a:prstClr val="black">
                      <a:alpha val="18000"/>
                    </a:prstClr>
                  </a:outerShdw>
                </a:effectLst>
                <a:latin typeface="字魂扁桃体" pitchFamily="2" charset="-122"/>
                <a:ea typeface="字魂扁桃体" pitchFamily="2" charset="-122"/>
              </a:rPr>
              <a:t>01</a:t>
            </a:r>
            <a:endParaRPr lang="zh-CN" altLang="en-US" sz="4000" dirty="0">
              <a:solidFill>
                <a:schemeClr val="bg1"/>
              </a:solidFill>
              <a:effectLst>
                <a:outerShdw dist="76200" dir="2700000" algn="tl" rotWithShape="0">
                  <a:prstClr val="black">
                    <a:alpha val="18000"/>
                  </a:prstClr>
                </a:outerShdw>
              </a:effectLst>
              <a:latin typeface="字魂扁桃体" pitchFamily="2" charset="-122"/>
              <a:ea typeface="字魂扁桃体" pitchFamily="2" charset="-122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21832B0-ADC2-208B-D595-96FCCBBABC7C}"/>
              </a:ext>
            </a:extLst>
          </p:cNvPr>
          <p:cNvSpPr txBox="1"/>
          <p:nvPr/>
        </p:nvSpPr>
        <p:spPr>
          <a:xfrm>
            <a:off x="1231257" y="174184"/>
            <a:ext cx="2500708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  <a:latin typeface="字魂扁桃体" pitchFamily="2" charset="-122"/>
                <a:ea typeface="字魂扁桃体" pitchFamily="2" charset="-122"/>
              </a:rPr>
              <a:t>添加标题文本</a:t>
            </a:r>
          </a:p>
        </p:txBody>
      </p:sp>
      <p:sp>
        <p:nvSpPr>
          <p:cNvPr id="2" name="ísliḑe">
            <a:extLst>
              <a:ext uri="{FF2B5EF4-FFF2-40B4-BE49-F238E27FC236}">
                <a16:creationId xmlns:a16="http://schemas.microsoft.com/office/drawing/2014/main" id="{85F764F5-C335-F3FD-EE9E-A8C0645F7D2C}"/>
              </a:ext>
            </a:extLst>
          </p:cNvPr>
          <p:cNvSpPr/>
          <p:nvPr/>
        </p:nvSpPr>
        <p:spPr>
          <a:xfrm>
            <a:off x="7984766" y="3788228"/>
            <a:ext cx="3369034" cy="2044445"/>
          </a:xfrm>
          <a:prstGeom prst="rect">
            <a:avLst/>
          </a:prstGeom>
          <a:solidFill>
            <a:srgbClr val="24D17E"/>
          </a:solidFill>
          <a:ln w="19050">
            <a:gradFill flip="none" rotWithShape="1">
              <a:gsLst>
                <a:gs pos="0">
                  <a:schemeClr val="bg1"/>
                </a:gs>
                <a:gs pos="100000">
                  <a:srgbClr val="AAEDB1"/>
                </a:gs>
              </a:gsLst>
              <a:lin ang="13500000" scaled="1"/>
              <a:tileRect/>
            </a:gra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sym typeface="思源黑体 CN Normal" panose="020B0400000000000000" pitchFamily="34" charset="-122"/>
            </a:endParaRPr>
          </a:p>
        </p:txBody>
      </p:sp>
      <p:sp>
        <p:nvSpPr>
          <p:cNvPr id="4" name="íŝ1îďê">
            <a:extLst>
              <a:ext uri="{FF2B5EF4-FFF2-40B4-BE49-F238E27FC236}">
                <a16:creationId xmlns:a16="http://schemas.microsoft.com/office/drawing/2014/main" id="{5C06606B-821C-1542-C386-F85E86FDE7A6}"/>
              </a:ext>
            </a:extLst>
          </p:cNvPr>
          <p:cNvSpPr/>
          <p:nvPr/>
        </p:nvSpPr>
        <p:spPr>
          <a:xfrm>
            <a:off x="4405133" y="1428973"/>
            <a:ext cx="3369034" cy="2044445"/>
          </a:xfrm>
          <a:prstGeom prst="rect">
            <a:avLst/>
          </a:prstGeom>
          <a:solidFill>
            <a:srgbClr val="24D17E"/>
          </a:solidFill>
          <a:ln w="19050">
            <a:gradFill flip="none" rotWithShape="1">
              <a:gsLst>
                <a:gs pos="0">
                  <a:schemeClr val="bg1"/>
                </a:gs>
                <a:gs pos="100000">
                  <a:srgbClr val="AAEDB1"/>
                </a:gs>
              </a:gsLst>
              <a:lin ang="13500000" scaled="1"/>
              <a:tileRect/>
            </a:gra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sym typeface="思源黑体 CN Normal" panose="020B0400000000000000" pitchFamily="34" charset="-122"/>
            </a:endParaRPr>
          </a:p>
        </p:txBody>
      </p:sp>
      <p:sp>
        <p:nvSpPr>
          <p:cNvPr id="6" name="iŝlíḋé">
            <a:extLst>
              <a:ext uri="{FF2B5EF4-FFF2-40B4-BE49-F238E27FC236}">
                <a16:creationId xmlns:a16="http://schemas.microsoft.com/office/drawing/2014/main" id="{0409EFC1-E968-CCAE-A751-1AA3E54F27DB}"/>
              </a:ext>
            </a:extLst>
          </p:cNvPr>
          <p:cNvSpPr/>
          <p:nvPr/>
        </p:nvSpPr>
        <p:spPr>
          <a:xfrm>
            <a:off x="825501" y="3788228"/>
            <a:ext cx="3369034" cy="2044445"/>
          </a:xfrm>
          <a:prstGeom prst="rect">
            <a:avLst/>
          </a:prstGeom>
          <a:solidFill>
            <a:srgbClr val="24D17E"/>
          </a:solidFill>
          <a:ln w="19050">
            <a:gradFill flip="none" rotWithShape="1">
              <a:gsLst>
                <a:gs pos="0">
                  <a:schemeClr val="bg1"/>
                </a:gs>
                <a:gs pos="100000">
                  <a:srgbClr val="AAEDB1"/>
                </a:gs>
              </a:gsLst>
              <a:lin ang="13500000" scaled="1"/>
              <a:tileRect/>
            </a:gra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sym typeface="思源黑体 CN Normal" panose="020B0400000000000000" pitchFamily="34" charset="-122"/>
            </a:endParaRPr>
          </a:p>
        </p:txBody>
      </p:sp>
      <p:pic>
        <p:nvPicPr>
          <p:cNvPr id="10" name="图片 9" descr="D:\51PPT模板网\51pptmoban.com\图片001.jpg">
            <a:extLst>
              <a:ext uri="{FF2B5EF4-FFF2-40B4-BE49-F238E27FC236}">
                <a16:creationId xmlns:a16="http://schemas.microsoft.com/office/drawing/2014/main" id="{52A9160F-5538-FB3A-A4C9-47688250D0C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38201" y="1320122"/>
            <a:ext cx="3356334" cy="2152075"/>
          </a:xfrm>
          <a:prstGeom prst="rect">
            <a:avLst/>
          </a:prstGeom>
        </p:spPr>
      </p:pic>
      <p:pic>
        <p:nvPicPr>
          <p:cNvPr id="11" name="图片 10" descr="D:\51PPT模板网\51pptmoban.com\图片001.jpg">
            <a:extLst>
              <a:ext uri="{FF2B5EF4-FFF2-40B4-BE49-F238E27FC236}">
                <a16:creationId xmlns:a16="http://schemas.microsoft.com/office/drawing/2014/main" id="{04EF70D2-9469-BFC7-3D0E-F69369776FEE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984765" y="1320122"/>
            <a:ext cx="3369034" cy="2152075"/>
          </a:xfrm>
          <a:prstGeom prst="rect">
            <a:avLst/>
          </a:prstGeom>
        </p:spPr>
      </p:pic>
      <p:pic>
        <p:nvPicPr>
          <p:cNvPr id="12" name="图片 11" descr="D:\51PPT模板网\51pptmoban.com\图片001.jpg">
            <a:extLst>
              <a:ext uri="{FF2B5EF4-FFF2-40B4-BE49-F238E27FC236}">
                <a16:creationId xmlns:a16="http://schemas.microsoft.com/office/drawing/2014/main" id="{471F2176-9906-8771-3190-84D34C93B563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405133" y="3650850"/>
            <a:ext cx="3369033" cy="2152075"/>
          </a:xfrm>
          <a:prstGeom prst="rect">
            <a:avLst/>
          </a:prstGeom>
        </p:spPr>
      </p:pic>
      <p:sp>
        <p:nvSpPr>
          <p:cNvPr id="13" name="iṥḻîḍè">
            <a:extLst>
              <a:ext uri="{FF2B5EF4-FFF2-40B4-BE49-F238E27FC236}">
                <a16:creationId xmlns:a16="http://schemas.microsoft.com/office/drawing/2014/main" id="{A0F93037-0432-D966-6696-8D7D54154E30}"/>
              </a:ext>
            </a:extLst>
          </p:cNvPr>
          <p:cNvSpPr/>
          <p:nvPr/>
        </p:nvSpPr>
        <p:spPr>
          <a:xfrm>
            <a:off x="7984766" y="3657883"/>
            <a:ext cx="3369034" cy="593874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100000">
                <a:srgbClr val="DAF7BB"/>
              </a:gs>
            </a:gsLst>
            <a:lin ang="2700000" scaled="1"/>
            <a:tileRect/>
          </a:gradFill>
          <a:ln w="19050">
            <a:solidFill>
              <a:schemeClr val="bg1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sym typeface="思源黑体 CN Normal" panose="020B0400000000000000" pitchFamily="34" charset="-122"/>
              </a:rPr>
              <a:t>添加标题</a:t>
            </a:r>
          </a:p>
        </p:txBody>
      </p:sp>
      <p:sp>
        <p:nvSpPr>
          <p:cNvPr id="14" name="iṣļídé">
            <a:extLst>
              <a:ext uri="{FF2B5EF4-FFF2-40B4-BE49-F238E27FC236}">
                <a16:creationId xmlns:a16="http://schemas.microsoft.com/office/drawing/2014/main" id="{52BB6AA5-1EDE-BAF1-277D-09C2C3C086AF}"/>
              </a:ext>
            </a:extLst>
          </p:cNvPr>
          <p:cNvSpPr/>
          <p:nvPr/>
        </p:nvSpPr>
        <p:spPr>
          <a:xfrm>
            <a:off x="4405133" y="1290373"/>
            <a:ext cx="3369034" cy="593874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100000">
                <a:srgbClr val="DAF7BB"/>
              </a:gs>
            </a:gsLst>
            <a:lin ang="2700000" scaled="1"/>
            <a:tileRect/>
          </a:gradFill>
          <a:ln w="19050">
            <a:solidFill>
              <a:schemeClr val="bg1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sym typeface="思源黑体 CN Normal" panose="020B0400000000000000" pitchFamily="34" charset="-122"/>
              </a:rPr>
              <a:t>添加标题</a:t>
            </a:r>
          </a:p>
        </p:txBody>
      </p:sp>
      <p:sp>
        <p:nvSpPr>
          <p:cNvPr id="15" name="iŝľíḋé">
            <a:extLst>
              <a:ext uri="{FF2B5EF4-FFF2-40B4-BE49-F238E27FC236}">
                <a16:creationId xmlns:a16="http://schemas.microsoft.com/office/drawing/2014/main" id="{EBD92AA7-2894-182B-1CD1-4297495C7178}"/>
              </a:ext>
            </a:extLst>
          </p:cNvPr>
          <p:cNvSpPr/>
          <p:nvPr/>
        </p:nvSpPr>
        <p:spPr>
          <a:xfrm>
            <a:off x="825501" y="3649628"/>
            <a:ext cx="3369034" cy="593874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100000">
                <a:srgbClr val="DAF7BB"/>
              </a:gs>
            </a:gsLst>
            <a:lin ang="2700000" scaled="1"/>
            <a:tileRect/>
          </a:gradFill>
          <a:ln w="19050">
            <a:solidFill>
              <a:schemeClr val="bg1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sym typeface="思源黑体 CN Normal" panose="020B0400000000000000" pitchFamily="34" charset="-122"/>
              </a:rPr>
              <a:t>添加标题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1F370D81-AAB7-8B1E-A889-22D5CF89D5C6}"/>
              </a:ext>
            </a:extLst>
          </p:cNvPr>
          <p:cNvSpPr txBox="1"/>
          <p:nvPr/>
        </p:nvSpPr>
        <p:spPr>
          <a:xfrm>
            <a:off x="4660900" y="2184968"/>
            <a:ext cx="2857500" cy="53245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ctr"/>
            <a:r>
              <a:rPr lang="zh-CN" altLang="en-US" sz="1000" dirty="0">
                <a:solidFill>
                  <a:schemeClr val="bg1"/>
                </a:solidFill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olidFill>
                  <a:schemeClr val="bg1"/>
                </a:solidFill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36BB6C5D-6F67-80F7-2FF2-F948990113AC}"/>
              </a:ext>
            </a:extLst>
          </p:cNvPr>
          <p:cNvSpPr txBox="1"/>
          <p:nvPr/>
        </p:nvSpPr>
        <p:spPr>
          <a:xfrm>
            <a:off x="1052861" y="4668831"/>
            <a:ext cx="2857500" cy="53245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ctr"/>
            <a:r>
              <a:rPr lang="zh-CN" altLang="en-US" sz="1000" dirty="0">
                <a:solidFill>
                  <a:schemeClr val="bg1"/>
                </a:solidFill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olidFill>
                  <a:schemeClr val="bg1"/>
                </a:solidFill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33BA9273-497A-B116-B31C-854D3AA465BE}"/>
              </a:ext>
            </a:extLst>
          </p:cNvPr>
          <p:cNvSpPr txBox="1"/>
          <p:nvPr/>
        </p:nvSpPr>
        <p:spPr>
          <a:xfrm>
            <a:off x="8240532" y="4668831"/>
            <a:ext cx="2857500" cy="53245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ctr"/>
            <a:r>
              <a:rPr lang="zh-CN" altLang="en-US" sz="1000" dirty="0">
                <a:solidFill>
                  <a:schemeClr val="bg1"/>
                </a:solidFill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olidFill>
                  <a:schemeClr val="bg1"/>
                </a:solidFill>
                <a:sym typeface="HarmonyOS Sans SC Light" panose="00000400000000000000" pitchFamily="2" charset="-122"/>
              </a:rPr>
              <a:t>... ...</a:t>
            </a:r>
          </a:p>
        </p:txBody>
      </p:sp>
    </p:spTree>
    <p:extLst>
      <p:ext uri="{BB962C8B-B14F-4D97-AF65-F5344CB8AC3E}">
        <p14:creationId xmlns:p14="http://schemas.microsoft.com/office/powerpoint/2010/main" val="389591002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54C5FDC7-0C6E-A162-11A8-48A8245DD21A}"/>
              </a:ext>
            </a:extLst>
          </p:cNvPr>
          <p:cNvSpPr txBox="1"/>
          <p:nvPr/>
        </p:nvSpPr>
        <p:spPr>
          <a:xfrm>
            <a:off x="318400" y="81233"/>
            <a:ext cx="76174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>
                <a:solidFill>
                  <a:schemeClr val="bg1"/>
                </a:solidFill>
                <a:effectLst>
                  <a:outerShdw dist="76200" dir="2700000" algn="tl" rotWithShape="0">
                    <a:prstClr val="black">
                      <a:alpha val="18000"/>
                    </a:prstClr>
                  </a:outerShdw>
                </a:effectLst>
                <a:latin typeface="字魂扁桃体" pitchFamily="2" charset="-122"/>
                <a:ea typeface="字魂扁桃体" pitchFamily="2" charset="-122"/>
              </a:rPr>
              <a:t>01</a:t>
            </a:r>
            <a:endParaRPr lang="zh-CN" altLang="en-US" sz="4000" dirty="0">
              <a:solidFill>
                <a:schemeClr val="bg1"/>
              </a:solidFill>
              <a:effectLst>
                <a:outerShdw dist="76200" dir="2700000" algn="tl" rotWithShape="0">
                  <a:prstClr val="black">
                    <a:alpha val="18000"/>
                  </a:prstClr>
                </a:outerShdw>
              </a:effectLst>
              <a:latin typeface="字魂扁桃体" pitchFamily="2" charset="-122"/>
              <a:ea typeface="字魂扁桃体" pitchFamily="2" charset="-122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21832B0-ADC2-208B-D595-96FCCBBABC7C}"/>
              </a:ext>
            </a:extLst>
          </p:cNvPr>
          <p:cNvSpPr txBox="1"/>
          <p:nvPr/>
        </p:nvSpPr>
        <p:spPr>
          <a:xfrm>
            <a:off x="1231257" y="174184"/>
            <a:ext cx="2500708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  <a:latin typeface="字魂扁桃体" pitchFamily="2" charset="-122"/>
                <a:ea typeface="字魂扁桃体" pitchFamily="2" charset="-122"/>
              </a:rPr>
              <a:t>添加标题文本</a:t>
            </a:r>
          </a:p>
        </p:txBody>
      </p:sp>
      <p:sp>
        <p:nvSpPr>
          <p:cNvPr id="13" name="椭圆 12">
            <a:extLst>
              <a:ext uri="{FF2B5EF4-FFF2-40B4-BE49-F238E27FC236}">
                <a16:creationId xmlns:a16="http://schemas.microsoft.com/office/drawing/2014/main" id="{CBA4B5F5-D0E4-F362-D9FD-D01612F41C06}"/>
              </a:ext>
            </a:extLst>
          </p:cNvPr>
          <p:cNvSpPr/>
          <p:nvPr/>
        </p:nvSpPr>
        <p:spPr>
          <a:xfrm>
            <a:off x="5123124" y="1882533"/>
            <a:ext cx="1667960" cy="1667958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100000">
                <a:srgbClr val="DAF7BB"/>
              </a:gs>
            </a:gsLst>
            <a:lin ang="2700000" scaled="1"/>
            <a:tileRect/>
          </a:gradFill>
          <a:ln w="25400"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solidFill>
                <a:schemeClr val="tx1">
                  <a:lumMod val="75000"/>
                  <a:lumOff val="25000"/>
                </a:schemeClr>
              </a:solidFill>
              <a:latin typeface="+mn-ea"/>
              <a:sym typeface="思源黑体 CN Normal" panose="020B0400000000000000" pitchFamily="34" charset="-122"/>
            </a:endParaRPr>
          </a:p>
        </p:txBody>
      </p:sp>
      <p:sp>
        <p:nvSpPr>
          <p:cNvPr id="14" name="弧形 13">
            <a:extLst>
              <a:ext uri="{FF2B5EF4-FFF2-40B4-BE49-F238E27FC236}">
                <a16:creationId xmlns:a16="http://schemas.microsoft.com/office/drawing/2014/main" id="{8DC2CA2C-31F5-C5AB-72D2-8AAEFB5FEB8F}"/>
              </a:ext>
            </a:extLst>
          </p:cNvPr>
          <p:cNvSpPr/>
          <p:nvPr/>
        </p:nvSpPr>
        <p:spPr>
          <a:xfrm>
            <a:off x="4799273" y="1558682"/>
            <a:ext cx="2315660" cy="2315658"/>
          </a:xfrm>
          <a:prstGeom prst="arc">
            <a:avLst>
              <a:gd name="adj1" fmla="val 16200000"/>
              <a:gd name="adj2" fmla="val 8284554"/>
            </a:avLst>
          </a:prstGeom>
          <a:noFill/>
          <a:ln w="152400" cap="rnd">
            <a:gradFill flip="none" rotWithShape="1">
              <a:gsLst>
                <a:gs pos="0">
                  <a:schemeClr val="bg1"/>
                </a:gs>
                <a:gs pos="100000">
                  <a:srgbClr val="AAEDB1"/>
                </a:gs>
              </a:gsLst>
              <a:lin ang="0" scaled="0"/>
              <a:tileRect/>
            </a:gra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sym typeface="思源黑体 CN Normal" panose="020B0400000000000000" pitchFamily="34" charset="-122"/>
            </a:endParaRPr>
          </a:p>
        </p:txBody>
      </p:sp>
      <p:sp>
        <p:nvSpPr>
          <p:cNvPr id="15" name="椭圆 14">
            <a:extLst>
              <a:ext uri="{FF2B5EF4-FFF2-40B4-BE49-F238E27FC236}">
                <a16:creationId xmlns:a16="http://schemas.microsoft.com/office/drawing/2014/main" id="{9621EB67-E0DB-8B06-F4C0-37D19B80B69C}"/>
              </a:ext>
            </a:extLst>
          </p:cNvPr>
          <p:cNvSpPr/>
          <p:nvPr/>
        </p:nvSpPr>
        <p:spPr>
          <a:xfrm>
            <a:off x="8481228" y="1882533"/>
            <a:ext cx="1667960" cy="1667958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100000">
                <a:srgbClr val="DAF7BB"/>
              </a:gs>
            </a:gsLst>
            <a:lin ang="2700000" scaled="1"/>
            <a:tileRect/>
          </a:gradFill>
          <a:ln w="25400"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solidFill>
                <a:schemeClr val="tx1">
                  <a:lumMod val="75000"/>
                  <a:lumOff val="25000"/>
                </a:schemeClr>
              </a:solidFill>
              <a:latin typeface="+mn-ea"/>
              <a:sym typeface="思源黑体 CN Normal" panose="020B0400000000000000" pitchFamily="34" charset="-122"/>
            </a:endParaRPr>
          </a:p>
        </p:txBody>
      </p:sp>
      <p:sp>
        <p:nvSpPr>
          <p:cNvPr id="16" name="弧形 15">
            <a:extLst>
              <a:ext uri="{FF2B5EF4-FFF2-40B4-BE49-F238E27FC236}">
                <a16:creationId xmlns:a16="http://schemas.microsoft.com/office/drawing/2014/main" id="{EDD24247-EF47-8289-BAC9-1F39C0BB9E83}"/>
              </a:ext>
            </a:extLst>
          </p:cNvPr>
          <p:cNvSpPr/>
          <p:nvPr/>
        </p:nvSpPr>
        <p:spPr>
          <a:xfrm>
            <a:off x="8157377" y="1558682"/>
            <a:ext cx="2315660" cy="2315658"/>
          </a:xfrm>
          <a:prstGeom prst="arc">
            <a:avLst>
              <a:gd name="adj1" fmla="val 16200000"/>
              <a:gd name="adj2" fmla="val 14026465"/>
            </a:avLst>
          </a:prstGeom>
          <a:noFill/>
          <a:ln w="152400" cap="rnd">
            <a:gradFill flip="none" rotWithShape="1">
              <a:gsLst>
                <a:gs pos="0">
                  <a:schemeClr val="bg1"/>
                </a:gs>
                <a:gs pos="100000">
                  <a:srgbClr val="AAEDB1"/>
                </a:gs>
              </a:gsLst>
              <a:lin ang="0" scaled="0"/>
              <a:tileRect/>
            </a:gra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sym typeface="思源黑体 CN Normal" panose="020B0400000000000000" pitchFamily="34" charset="-122"/>
            </a:endParaRPr>
          </a:p>
        </p:txBody>
      </p:sp>
      <p:sp>
        <p:nvSpPr>
          <p:cNvPr id="17" name="椭圆 16">
            <a:extLst>
              <a:ext uri="{FF2B5EF4-FFF2-40B4-BE49-F238E27FC236}">
                <a16:creationId xmlns:a16="http://schemas.microsoft.com/office/drawing/2014/main" id="{4A187EDD-C18C-018D-32FA-F52423B58A76}"/>
              </a:ext>
            </a:extLst>
          </p:cNvPr>
          <p:cNvSpPr/>
          <p:nvPr/>
        </p:nvSpPr>
        <p:spPr>
          <a:xfrm>
            <a:off x="1765020" y="1882533"/>
            <a:ext cx="1667960" cy="1667958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100000">
                <a:srgbClr val="DAF7BB"/>
              </a:gs>
            </a:gsLst>
            <a:lin ang="2700000" scaled="1"/>
            <a:tileRect/>
          </a:gradFill>
          <a:ln w="25400"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solidFill>
                <a:schemeClr val="tx1">
                  <a:lumMod val="75000"/>
                  <a:lumOff val="25000"/>
                </a:schemeClr>
              </a:solidFill>
              <a:latin typeface="+mn-ea"/>
              <a:sym typeface="思源黑体 CN Normal" panose="020B0400000000000000" pitchFamily="34" charset="-122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53B4C960-04C1-401E-00C4-7E831E1585C9}"/>
              </a:ext>
            </a:extLst>
          </p:cNvPr>
          <p:cNvSpPr txBox="1"/>
          <p:nvPr/>
        </p:nvSpPr>
        <p:spPr>
          <a:xfrm>
            <a:off x="8775890" y="2207967"/>
            <a:ext cx="135966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>
                <a:solidFill>
                  <a:schemeClr val="tx1">
                    <a:lumMod val="75000"/>
                    <a:lumOff val="25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Normal" panose="020B0400000000000000" pitchFamily="34" charset="-122"/>
              </a:rPr>
              <a:t>91%</a:t>
            </a:r>
            <a:endParaRPr lang="zh-CN" altLang="en-US" sz="4400">
              <a:solidFill>
                <a:schemeClr val="tx1">
                  <a:lumMod val="75000"/>
                  <a:lumOff val="25000"/>
                </a:schemeClr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Normal" panose="020B0400000000000000" pitchFamily="34" charset="-122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1475B1C4-EF5C-798A-FDD7-55934ABA5AC1}"/>
              </a:ext>
            </a:extLst>
          </p:cNvPr>
          <p:cNvSpPr txBox="1"/>
          <p:nvPr/>
        </p:nvSpPr>
        <p:spPr>
          <a:xfrm>
            <a:off x="5391630" y="2207967"/>
            <a:ext cx="135966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>
                <a:solidFill>
                  <a:schemeClr val="tx1">
                    <a:lumMod val="75000"/>
                    <a:lumOff val="25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Normal" panose="020B0400000000000000" pitchFamily="34" charset="-122"/>
              </a:rPr>
              <a:t>68%</a:t>
            </a:r>
            <a:endParaRPr lang="zh-CN" altLang="en-US" sz="4400">
              <a:solidFill>
                <a:schemeClr val="tx1">
                  <a:lumMod val="75000"/>
                  <a:lumOff val="25000"/>
                </a:schemeClr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Normal" panose="020B0400000000000000" pitchFamily="34" charset="-122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F38E7A2F-31D0-6520-C003-144BFEC2CC61}"/>
              </a:ext>
            </a:extLst>
          </p:cNvPr>
          <p:cNvSpPr txBox="1"/>
          <p:nvPr/>
        </p:nvSpPr>
        <p:spPr>
          <a:xfrm>
            <a:off x="2012140" y="2207967"/>
            <a:ext cx="135966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Normal" panose="020B0400000000000000" pitchFamily="34" charset="-122"/>
              </a:rPr>
              <a:t>75%</a:t>
            </a:r>
            <a:endParaRPr lang="zh-CN" altLang="en-US" sz="4400" dirty="0">
              <a:solidFill>
                <a:schemeClr val="tx1">
                  <a:lumMod val="75000"/>
                  <a:lumOff val="25000"/>
                </a:schemeClr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Normal" panose="020B0400000000000000" pitchFamily="34" charset="-122"/>
            </a:endParaRPr>
          </a:p>
        </p:txBody>
      </p:sp>
      <p:sp>
        <p:nvSpPr>
          <p:cNvPr id="21" name="弧形 20">
            <a:extLst>
              <a:ext uri="{FF2B5EF4-FFF2-40B4-BE49-F238E27FC236}">
                <a16:creationId xmlns:a16="http://schemas.microsoft.com/office/drawing/2014/main" id="{D71403FC-0313-EC03-595D-9AFD55067628}"/>
              </a:ext>
            </a:extLst>
          </p:cNvPr>
          <p:cNvSpPr/>
          <p:nvPr/>
        </p:nvSpPr>
        <p:spPr>
          <a:xfrm>
            <a:off x="1441169" y="1558682"/>
            <a:ext cx="2315660" cy="2315658"/>
          </a:xfrm>
          <a:prstGeom prst="arc">
            <a:avLst>
              <a:gd name="adj1" fmla="val 16200000"/>
              <a:gd name="adj2" fmla="val 10147027"/>
            </a:avLst>
          </a:prstGeom>
          <a:noFill/>
          <a:ln w="152400" cap="rnd">
            <a:gradFill flip="none" rotWithShape="1">
              <a:gsLst>
                <a:gs pos="0">
                  <a:schemeClr val="bg1"/>
                </a:gs>
                <a:gs pos="100000">
                  <a:srgbClr val="AAEDB1"/>
                </a:gs>
              </a:gsLst>
              <a:lin ang="0" scaled="0"/>
              <a:tileRect/>
            </a:gra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sym typeface="思源黑体 CN Normal" panose="020B0400000000000000" pitchFamily="34" charset="-122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AEDA20A5-0503-A6AE-4119-CF4F02E20127}"/>
              </a:ext>
            </a:extLst>
          </p:cNvPr>
          <p:cNvSpPr txBox="1"/>
          <p:nvPr/>
        </p:nvSpPr>
        <p:spPr>
          <a:xfrm>
            <a:off x="1847196" y="2931927"/>
            <a:ext cx="153406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b="1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sym typeface="思源黑体 CN Normal" panose="020B0400000000000000" pitchFamily="34" charset="-122"/>
              </a:rPr>
              <a:t>标题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6D531117-2A4F-7BB3-7334-A2EA5DC1B2A2}"/>
              </a:ext>
            </a:extLst>
          </p:cNvPr>
          <p:cNvSpPr txBox="1"/>
          <p:nvPr/>
        </p:nvSpPr>
        <p:spPr>
          <a:xfrm>
            <a:off x="5219101" y="2931927"/>
            <a:ext cx="153406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sym typeface="思源黑体 CN Normal" panose="020B0400000000000000" pitchFamily="34" charset="-122"/>
              </a:rPr>
              <a:t>标题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5E42D749-616A-F3D9-F2F9-47706E1893AF}"/>
              </a:ext>
            </a:extLst>
          </p:cNvPr>
          <p:cNvSpPr txBox="1"/>
          <p:nvPr/>
        </p:nvSpPr>
        <p:spPr>
          <a:xfrm>
            <a:off x="8400806" y="2931926"/>
            <a:ext cx="182880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sym typeface="思源黑体 CN Normal" panose="020B0400000000000000" pitchFamily="34" charset="-122"/>
              </a:rPr>
              <a:t>标题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475000B-D097-F831-6535-A7B52952D30F}"/>
              </a:ext>
            </a:extLst>
          </p:cNvPr>
          <p:cNvSpPr txBox="1"/>
          <p:nvPr/>
        </p:nvSpPr>
        <p:spPr>
          <a:xfrm>
            <a:off x="1534144" y="4201881"/>
            <a:ext cx="2315660" cy="122495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ctr"/>
            <a:r>
              <a:rPr lang="zh-CN" altLang="en-US" sz="1000" dirty="0">
                <a:solidFill>
                  <a:schemeClr val="bg1"/>
                </a:solidFill>
                <a:sym typeface="HarmonyOS Sans SC Light" panose="00000400000000000000" pitchFamily="2" charset="-122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00" dirty="0">
                <a:solidFill>
                  <a:schemeClr val="bg1"/>
                </a:solidFill>
                <a:sym typeface="HarmonyOS Sans SC Light" panose="00000400000000000000" pitchFamily="2" charset="-122"/>
              </a:rPr>
              <a:t>200</a:t>
            </a:r>
            <a:r>
              <a:rPr lang="zh-CN" altLang="en-US" sz="1000" dirty="0">
                <a:solidFill>
                  <a:schemeClr val="bg1"/>
                </a:solidFill>
                <a:sym typeface="HarmonyOS Sans SC Light" panose="00000400000000000000" pitchFamily="2" charset="-122"/>
              </a:rPr>
              <a:t>字以内，据统计每页幻灯片的最好控制在</a:t>
            </a:r>
            <a:r>
              <a:rPr lang="en-US" altLang="zh-CN" sz="1000" dirty="0">
                <a:solidFill>
                  <a:schemeClr val="bg1"/>
                </a:solidFill>
                <a:sym typeface="HarmonyOS Sans SC Light" panose="00000400000000000000" pitchFamily="2" charset="-122"/>
              </a:rPr>
              <a:t>5</a:t>
            </a:r>
            <a:r>
              <a:rPr lang="zh-CN" altLang="en-US" sz="1000" dirty="0">
                <a:solidFill>
                  <a:schemeClr val="bg1"/>
                </a:solidFill>
                <a:sym typeface="HarmonyOS Sans SC Light" panose="00000400000000000000" pitchFamily="2" charset="-122"/>
              </a:rPr>
              <a:t>分钟之内。</a:t>
            </a:r>
            <a:endParaRPr lang="en-US" altLang="zh-CN" sz="1000" dirty="0">
              <a:solidFill>
                <a:schemeClr val="bg1"/>
              </a:solidFill>
              <a:sym typeface="HarmonyOS Sans SC Light" panose="00000400000000000000" pitchFamily="2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11DEB6A8-9700-16A2-780D-920E5C93FD15}"/>
              </a:ext>
            </a:extLst>
          </p:cNvPr>
          <p:cNvSpPr txBox="1"/>
          <p:nvPr/>
        </p:nvSpPr>
        <p:spPr>
          <a:xfrm>
            <a:off x="4938170" y="4201881"/>
            <a:ext cx="2315660" cy="122495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ctr"/>
            <a:r>
              <a:rPr lang="zh-CN" altLang="en-US" sz="1000" dirty="0">
                <a:solidFill>
                  <a:schemeClr val="bg1"/>
                </a:solidFill>
                <a:sym typeface="HarmonyOS Sans SC Light" panose="00000400000000000000" pitchFamily="2" charset="-122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00" dirty="0">
                <a:solidFill>
                  <a:schemeClr val="bg1"/>
                </a:solidFill>
                <a:sym typeface="HarmonyOS Sans SC Light" panose="00000400000000000000" pitchFamily="2" charset="-122"/>
              </a:rPr>
              <a:t>200</a:t>
            </a:r>
            <a:r>
              <a:rPr lang="zh-CN" altLang="en-US" sz="1000" dirty="0">
                <a:solidFill>
                  <a:schemeClr val="bg1"/>
                </a:solidFill>
                <a:sym typeface="HarmonyOS Sans SC Light" panose="00000400000000000000" pitchFamily="2" charset="-122"/>
              </a:rPr>
              <a:t>字以内，据统计每页幻灯片的最好控制在</a:t>
            </a:r>
            <a:r>
              <a:rPr lang="en-US" altLang="zh-CN" sz="1000" dirty="0">
                <a:solidFill>
                  <a:schemeClr val="bg1"/>
                </a:solidFill>
                <a:sym typeface="HarmonyOS Sans SC Light" panose="00000400000000000000" pitchFamily="2" charset="-122"/>
              </a:rPr>
              <a:t>5</a:t>
            </a:r>
            <a:r>
              <a:rPr lang="zh-CN" altLang="en-US" sz="1000" dirty="0">
                <a:solidFill>
                  <a:schemeClr val="bg1"/>
                </a:solidFill>
                <a:sym typeface="HarmonyOS Sans SC Light" panose="00000400000000000000" pitchFamily="2" charset="-122"/>
              </a:rPr>
              <a:t>分钟之内。</a:t>
            </a:r>
            <a:endParaRPr lang="en-US" altLang="zh-CN" sz="1000" dirty="0">
              <a:solidFill>
                <a:schemeClr val="bg1"/>
              </a:solidFill>
              <a:sym typeface="HarmonyOS Sans SC Light" panose="00000400000000000000" pitchFamily="2" charset="-122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8F51C737-4023-12B6-9A2F-028F62F1A542}"/>
              </a:ext>
            </a:extLst>
          </p:cNvPr>
          <p:cNvSpPr txBox="1"/>
          <p:nvPr/>
        </p:nvSpPr>
        <p:spPr>
          <a:xfrm>
            <a:off x="8297894" y="4201881"/>
            <a:ext cx="2315660" cy="122495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ctr"/>
            <a:r>
              <a:rPr lang="zh-CN" altLang="en-US" sz="1000" dirty="0">
                <a:solidFill>
                  <a:schemeClr val="bg1"/>
                </a:solidFill>
                <a:sym typeface="HarmonyOS Sans SC Light" panose="00000400000000000000" pitchFamily="2" charset="-122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00" dirty="0">
                <a:solidFill>
                  <a:schemeClr val="bg1"/>
                </a:solidFill>
                <a:sym typeface="HarmonyOS Sans SC Light" panose="00000400000000000000" pitchFamily="2" charset="-122"/>
              </a:rPr>
              <a:t>200</a:t>
            </a:r>
            <a:r>
              <a:rPr lang="zh-CN" altLang="en-US" sz="1000" dirty="0">
                <a:solidFill>
                  <a:schemeClr val="bg1"/>
                </a:solidFill>
                <a:sym typeface="HarmonyOS Sans SC Light" panose="00000400000000000000" pitchFamily="2" charset="-122"/>
              </a:rPr>
              <a:t>字以内，据统计每页幻灯片的最好控制在</a:t>
            </a:r>
            <a:r>
              <a:rPr lang="en-US" altLang="zh-CN" sz="1000" dirty="0">
                <a:solidFill>
                  <a:schemeClr val="bg1"/>
                </a:solidFill>
                <a:sym typeface="HarmonyOS Sans SC Light" panose="00000400000000000000" pitchFamily="2" charset="-122"/>
              </a:rPr>
              <a:t>5</a:t>
            </a:r>
            <a:r>
              <a:rPr lang="zh-CN" altLang="en-US" sz="1000" dirty="0">
                <a:solidFill>
                  <a:schemeClr val="bg1"/>
                </a:solidFill>
                <a:sym typeface="HarmonyOS Sans SC Light" panose="00000400000000000000" pitchFamily="2" charset="-122"/>
              </a:rPr>
              <a:t>分钟之内。</a:t>
            </a:r>
            <a:endParaRPr lang="en-US" altLang="zh-CN" sz="1000" dirty="0">
              <a:solidFill>
                <a:schemeClr val="bg1"/>
              </a:solidFill>
              <a:sym typeface="HarmonyOS Sans SC Light" panose="000004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4043680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54C5FDC7-0C6E-A162-11A8-48A8245DD21A}"/>
              </a:ext>
            </a:extLst>
          </p:cNvPr>
          <p:cNvSpPr txBox="1"/>
          <p:nvPr/>
        </p:nvSpPr>
        <p:spPr>
          <a:xfrm>
            <a:off x="318400" y="81233"/>
            <a:ext cx="76174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>
                <a:solidFill>
                  <a:schemeClr val="bg1"/>
                </a:solidFill>
                <a:effectLst>
                  <a:outerShdw dist="76200" dir="2700000" algn="tl" rotWithShape="0">
                    <a:prstClr val="black">
                      <a:alpha val="18000"/>
                    </a:prstClr>
                  </a:outerShdw>
                </a:effectLst>
                <a:latin typeface="字魂扁桃体" pitchFamily="2" charset="-122"/>
                <a:ea typeface="字魂扁桃体" pitchFamily="2" charset="-122"/>
              </a:rPr>
              <a:t>01</a:t>
            </a:r>
            <a:endParaRPr lang="zh-CN" altLang="en-US" sz="4000" dirty="0">
              <a:solidFill>
                <a:schemeClr val="bg1"/>
              </a:solidFill>
              <a:effectLst>
                <a:outerShdw dist="76200" dir="2700000" algn="tl" rotWithShape="0">
                  <a:prstClr val="black">
                    <a:alpha val="18000"/>
                  </a:prstClr>
                </a:outerShdw>
              </a:effectLst>
              <a:latin typeface="字魂扁桃体" pitchFamily="2" charset="-122"/>
              <a:ea typeface="字魂扁桃体" pitchFamily="2" charset="-122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21832B0-ADC2-208B-D595-96FCCBBABC7C}"/>
              </a:ext>
            </a:extLst>
          </p:cNvPr>
          <p:cNvSpPr txBox="1"/>
          <p:nvPr/>
        </p:nvSpPr>
        <p:spPr>
          <a:xfrm>
            <a:off x="1231257" y="174184"/>
            <a:ext cx="2500708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  <a:latin typeface="字魂扁桃体" pitchFamily="2" charset="-122"/>
                <a:ea typeface="字魂扁桃体" pitchFamily="2" charset="-122"/>
              </a:rPr>
              <a:t>添加标题文本</a:t>
            </a:r>
          </a:p>
        </p:txBody>
      </p:sp>
      <p:sp>
        <p:nvSpPr>
          <p:cNvPr id="12" name="图形">
            <a:extLst>
              <a:ext uri="{FF2B5EF4-FFF2-40B4-BE49-F238E27FC236}">
                <a16:creationId xmlns:a16="http://schemas.microsoft.com/office/drawing/2014/main" id="{8198FFE2-E913-D0F5-7E0B-E2C9200BB28A}"/>
              </a:ext>
            </a:extLst>
          </p:cNvPr>
          <p:cNvSpPr/>
          <p:nvPr/>
        </p:nvSpPr>
        <p:spPr bwMode="auto">
          <a:xfrm>
            <a:off x="6158230" y="3082290"/>
            <a:ext cx="1633220" cy="1416050"/>
          </a:xfrm>
          <a:custGeom>
            <a:avLst/>
            <a:gdLst>
              <a:gd name="T0" fmla="*/ 2147483646 w 505"/>
              <a:gd name="T1" fmla="*/ 2147483646 h 438"/>
              <a:gd name="T2" fmla="*/ 2147483646 w 505"/>
              <a:gd name="T3" fmla="*/ 2147483646 h 438"/>
              <a:gd name="T4" fmla="*/ 2147483646 w 505"/>
              <a:gd name="T5" fmla="*/ 0 h 438"/>
              <a:gd name="T6" fmla="*/ 2147483646 w 505"/>
              <a:gd name="T7" fmla="*/ 2147483646 h 438"/>
              <a:gd name="T8" fmla="*/ 2147483646 w 505"/>
              <a:gd name="T9" fmla="*/ 2147483646 h 438"/>
              <a:gd name="T10" fmla="*/ 2147483646 w 505"/>
              <a:gd name="T11" fmla="*/ 2147483646 h 438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505" h="438">
                <a:moveTo>
                  <a:pt x="443" y="438"/>
                </a:moveTo>
                <a:cubicBezTo>
                  <a:pt x="458" y="406"/>
                  <a:pt x="469" y="372"/>
                  <a:pt x="478" y="337"/>
                </a:cubicBezTo>
                <a:cubicBezTo>
                  <a:pt x="505" y="219"/>
                  <a:pt x="491" y="102"/>
                  <a:pt x="446" y="0"/>
                </a:cubicBezTo>
                <a:cubicBezTo>
                  <a:pt x="7" y="210"/>
                  <a:pt x="7" y="210"/>
                  <a:pt x="7" y="210"/>
                </a:cubicBezTo>
                <a:cubicBezTo>
                  <a:pt x="0" y="213"/>
                  <a:pt x="0" y="223"/>
                  <a:pt x="7" y="227"/>
                </a:cubicBezTo>
                <a:lnTo>
                  <a:pt x="443" y="438"/>
                </a:lnTo>
                <a:close/>
              </a:path>
            </a:pathLst>
          </a:custGeom>
          <a:gradFill flip="none" rotWithShape="1">
            <a:gsLst>
              <a:gs pos="0">
                <a:srgbClr val="96E93C"/>
              </a:gs>
              <a:gs pos="65000">
                <a:srgbClr val="24D17E"/>
              </a:gs>
            </a:gsLst>
            <a:lin ang="2700000" scaled="1"/>
            <a:tileRect/>
          </a:gradFill>
          <a:ln w="25400">
            <a:noFill/>
          </a:ln>
          <a:effectLst>
            <a:outerShdw dist="25400" dir="2400000" sx="101000" sy="101000" algn="tl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lt1"/>
              </a:solidFill>
            </a:endParaRPr>
          </a:p>
        </p:txBody>
      </p:sp>
      <p:sp>
        <p:nvSpPr>
          <p:cNvPr id="13" name="图形">
            <a:extLst>
              <a:ext uri="{FF2B5EF4-FFF2-40B4-BE49-F238E27FC236}">
                <a16:creationId xmlns:a16="http://schemas.microsoft.com/office/drawing/2014/main" id="{A635C529-02BC-52DC-1EAA-0AC1F4AD1D17}"/>
              </a:ext>
            </a:extLst>
          </p:cNvPr>
          <p:cNvSpPr/>
          <p:nvPr/>
        </p:nvSpPr>
        <p:spPr bwMode="auto">
          <a:xfrm>
            <a:off x="6091555" y="3894455"/>
            <a:ext cx="1457325" cy="1570355"/>
          </a:xfrm>
          <a:custGeom>
            <a:avLst/>
            <a:gdLst>
              <a:gd name="T0" fmla="*/ 2147483646 w 451"/>
              <a:gd name="T1" fmla="*/ 2147483646 h 486"/>
              <a:gd name="T2" fmla="*/ 2147483646 w 451"/>
              <a:gd name="T3" fmla="*/ 2147483646 h 486"/>
              <a:gd name="T4" fmla="*/ 2147483646 w 451"/>
              <a:gd name="T5" fmla="*/ 2147483646 h 486"/>
              <a:gd name="T6" fmla="*/ 2147483646 w 451"/>
              <a:gd name="T7" fmla="*/ 2147483646 h 486"/>
              <a:gd name="T8" fmla="*/ 2147483646 w 451"/>
              <a:gd name="T9" fmla="*/ 2147483646 h 48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451" h="486">
                <a:moveTo>
                  <a:pt x="108" y="486"/>
                </a:moveTo>
                <a:cubicBezTo>
                  <a:pt x="254" y="448"/>
                  <a:pt x="380" y="351"/>
                  <a:pt x="451" y="215"/>
                </a:cubicBezTo>
                <a:cubicBezTo>
                  <a:pt x="14" y="3"/>
                  <a:pt x="14" y="3"/>
                  <a:pt x="14" y="3"/>
                </a:cubicBezTo>
                <a:cubicBezTo>
                  <a:pt x="7" y="0"/>
                  <a:pt x="0" y="6"/>
                  <a:pt x="1" y="14"/>
                </a:cubicBezTo>
                <a:lnTo>
                  <a:pt x="108" y="486"/>
                </a:lnTo>
                <a:close/>
              </a:path>
            </a:pathLst>
          </a:custGeom>
          <a:gradFill flip="none" rotWithShape="1">
            <a:gsLst>
              <a:gs pos="0">
                <a:srgbClr val="96E93C"/>
              </a:gs>
              <a:gs pos="65000">
                <a:srgbClr val="24D17E"/>
              </a:gs>
            </a:gsLst>
            <a:lin ang="2700000" scaled="1"/>
            <a:tileRect/>
          </a:gradFill>
          <a:ln w="25400">
            <a:noFill/>
          </a:ln>
          <a:effectLst>
            <a:outerShdw dist="25400" dir="2400000" sx="101000" sy="101000" algn="tl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lt1"/>
              </a:solidFill>
            </a:endParaRPr>
          </a:p>
        </p:txBody>
      </p:sp>
      <p:sp>
        <p:nvSpPr>
          <p:cNvPr id="14" name="图形">
            <a:extLst>
              <a:ext uri="{FF2B5EF4-FFF2-40B4-BE49-F238E27FC236}">
                <a16:creationId xmlns:a16="http://schemas.microsoft.com/office/drawing/2014/main" id="{09AFD979-2EBB-8F58-B53B-51DC9D3D6196}"/>
              </a:ext>
            </a:extLst>
          </p:cNvPr>
          <p:cNvSpPr/>
          <p:nvPr/>
        </p:nvSpPr>
        <p:spPr bwMode="auto">
          <a:xfrm>
            <a:off x="4970145" y="3929380"/>
            <a:ext cx="1373505" cy="1602105"/>
          </a:xfrm>
          <a:custGeom>
            <a:avLst/>
            <a:gdLst>
              <a:gd name="T0" fmla="*/ 0 w 425"/>
              <a:gd name="T1" fmla="*/ 2147483646 h 495"/>
              <a:gd name="T2" fmla="*/ 2147483646 w 425"/>
              <a:gd name="T3" fmla="*/ 2147483646 h 495"/>
              <a:gd name="T4" fmla="*/ 2147483646 w 425"/>
              <a:gd name="T5" fmla="*/ 2147483646 h 495"/>
              <a:gd name="T6" fmla="*/ 2147483646 w 425"/>
              <a:gd name="T7" fmla="*/ 2147483646 h 495"/>
              <a:gd name="T8" fmla="*/ 2147483646 w 425"/>
              <a:gd name="T9" fmla="*/ 2147483646 h 495"/>
              <a:gd name="T10" fmla="*/ 0 w 425"/>
              <a:gd name="T11" fmla="*/ 2147483646 h 495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425" h="495">
                <a:moveTo>
                  <a:pt x="0" y="383"/>
                </a:moveTo>
                <a:cubicBezTo>
                  <a:pt x="58" y="427"/>
                  <a:pt x="126" y="460"/>
                  <a:pt x="202" y="477"/>
                </a:cubicBezTo>
                <a:cubicBezTo>
                  <a:pt x="278" y="495"/>
                  <a:pt x="353" y="495"/>
                  <a:pt x="425" y="481"/>
                </a:cubicBezTo>
                <a:cubicBezTo>
                  <a:pt x="318" y="9"/>
                  <a:pt x="318" y="9"/>
                  <a:pt x="318" y="9"/>
                </a:cubicBezTo>
                <a:cubicBezTo>
                  <a:pt x="317" y="2"/>
                  <a:pt x="307" y="0"/>
                  <a:pt x="302" y="6"/>
                </a:cubicBezTo>
                <a:lnTo>
                  <a:pt x="0" y="383"/>
                </a:lnTo>
                <a:close/>
              </a:path>
            </a:pathLst>
          </a:custGeom>
          <a:gradFill flip="none" rotWithShape="1">
            <a:gsLst>
              <a:gs pos="0">
                <a:srgbClr val="96E93C"/>
              </a:gs>
              <a:gs pos="65000">
                <a:srgbClr val="24D17E"/>
              </a:gs>
            </a:gsLst>
            <a:lin ang="2700000" scaled="1"/>
            <a:tileRect/>
          </a:gradFill>
          <a:ln w="25400">
            <a:noFill/>
          </a:ln>
          <a:effectLst>
            <a:outerShdw dist="25400" dir="2400000" sx="101000" sy="101000" algn="tl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lt1"/>
              </a:solidFill>
            </a:endParaRPr>
          </a:p>
        </p:txBody>
      </p:sp>
      <p:sp>
        <p:nvSpPr>
          <p:cNvPr id="15" name="图形">
            <a:extLst>
              <a:ext uri="{FF2B5EF4-FFF2-40B4-BE49-F238E27FC236}">
                <a16:creationId xmlns:a16="http://schemas.microsoft.com/office/drawing/2014/main" id="{79AA13F8-A151-668D-0827-7FE52C868B83}"/>
              </a:ext>
            </a:extLst>
          </p:cNvPr>
          <p:cNvSpPr/>
          <p:nvPr/>
        </p:nvSpPr>
        <p:spPr bwMode="auto">
          <a:xfrm>
            <a:off x="4277995" y="3832225"/>
            <a:ext cx="1605915" cy="1273810"/>
          </a:xfrm>
          <a:custGeom>
            <a:avLst/>
            <a:gdLst>
              <a:gd name="T0" fmla="*/ 0 w 497"/>
              <a:gd name="T1" fmla="*/ 0 h 394"/>
              <a:gd name="T2" fmla="*/ 2147483646 w 497"/>
              <a:gd name="T3" fmla="*/ 2147483646 h 394"/>
              <a:gd name="T4" fmla="*/ 2147483646 w 497"/>
              <a:gd name="T5" fmla="*/ 2147483646 h 394"/>
              <a:gd name="T6" fmla="*/ 2147483646 w 497"/>
              <a:gd name="T7" fmla="*/ 2147483646 h 394"/>
              <a:gd name="T8" fmla="*/ 0 w 497"/>
              <a:gd name="T9" fmla="*/ 0 h 39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497" h="394">
                <a:moveTo>
                  <a:pt x="0" y="0"/>
                </a:moveTo>
                <a:cubicBezTo>
                  <a:pt x="4" y="154"/>
                  <a:pt x="75" y="297"/>
                  <a:pt x="190" y="394"/>
                </a:cubicBezTo>
                <a:cubicBezTo>
                  <a:pt x="492" y="16"/>
                  <a:pt x="492" y="16"/>
                  <a:pt x="492" y="16"/>
                </a:cubicBezTo>
                <a:cubicBezTo>
                  <a:pt x="497" y="10"/>
                  <a:pt x="493" y="1"/>
                  <a:pt x="485" y="1"/>
                </a:cubicBez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rgbClr val="96E93C"/>
              </a:gs>
              <a:gs pos="65000">
                <a:srgbClr val="24D17E"/>
              </a:gs>
            </a:gsLst>
            <a:lin ang="2700000" scaled="1"/>
            <a:tileRect/>
          </a:gradFill>
          <a:ln w="25400">
            <a:noFill/>
          </a:ln>
          <a:effectLst>
            <a:outerShdw dist="25400" dir="2400000" sx="101000" sy="101000" algn="tl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lt1"/>
              </a:solidFill>
            </a:endParaRPr>
          </a:p>
        </p:txBody>
      </p:sp>
      <p:sp>
        <p:nvSpPr>
          <p:cNvPr id="16" name="图形">
            <a:extLst>
              <a:ext uri="{FF2B5EF4-FFF2-40B4-BE49-F238E27FC236}">
                <a16:creationId xmlns:a16="http://schemas.microsoft.com/office/drawing/2014/main" id="{A5716DF3-FDA7-9B03-EE49-C5F8AF461BD8}"/>
              </a:ext>
            </a:extLst>
          </p:cNvPr>
          <p:cNvSpPr/>
          <p:nvPr/>
        </p:nvSpPr>
        <p:spPr bwMode="auto">
          <a:xfrm>
            <a:off x="4277995" y="2457450"/>
            <a:ext cx="1605915" cy="1280160"/>
          </a:xfrm>
          <a:custGeom>
            <a:avLst/>
            <a:gdLst>
              <a:gd name="T0" fmla="*/ 2147483646 w 497"/>
              <a:gd name="T1" fmla="*/ 0 h 396"/>
              <a:gd name="T2" fmla="*/ 2147483646 w 497"/>
              <a:gd name="T3" fmla="*/ 2147483646 h 396"/>
              <a:gd name="T4" fmla="*/ 0 w 497"/>
              <a:gd name="T5" fmla="*/ 2147483646 h 396"/>
              <a:gd name="T6" fmla="*/ 2147483646 w 497"/>
              <a:gd name="T7" fmla="*/ 2147483646 h 396"/>
              <a:gd name="T8" fmla="*/ 2147483646 w 497"/>
              <a:gd name="T9" fmla="*/ 2147483646 h 396"/>
              <a:gd name="T10" fmla="*/ 2147483646 w 497"/>
              <a:gd name="T11" fmla="*/ 0 h 39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497" h="396">
                <a:moveTo>
                  <a:pt x="190" y="0"/>
                </a:moveTo>
                <a:cubicBezTo>
                  <a:pt x="104" y="72"/>
                  <a:pt x="40" y="171"/>
                  <a:pt x="13" y="289"/>
                </a:cubicBezTo>
                <a:cubicBezTo>
                  <a:pt x="5" y="324"/>
                  <a:pt x="1" y="360"/>
                  <a:pt x="0" y="395"/>
                </a:cubicBezTo>
                <a:cubicBezTo>
                  <a:pt x="485" y="396"/>
                  <a:pt x="485" y="396"/>
                  <a:pt x="485" y="396"/>
                </a:cubicBezTo>
                <a:cubicBezTo>
                  <a:pt x="493" y="396"/>
                  <a:pt x="497" y="387"/>
                  <a:pt x="492" y="381"/>
                </a:cubicBezTo>
                <a:lnTo>
                  <a:pt x="190" y="0"/>
                </a:lnTo>
                <a:close/>
              </a:path>
            </a:pathLst>
          </a:custGeom>
          <a:gradFill flip="none" rotWithShape="1">
            <a:gsLst>
              <a:gs pos="0">
                <a:srgbClr val="96E93C"/>
              </a:gs>
              <a:gs pos="65000">
                <a:srgbClr val="24D17E"/>
              </a:gs>
            </a:gsLst>
            <a:lin ang="2700000" scaled="1"/>
            <a:tileRect/>
          </a:gradFill>
          <a:ln w="25400">
            <a:noFill/>
          </a:ln>
          <a:effectLst>
            <a:outerShdw dist="25400" dir="2400000" sx="101000" sy="101000" algn="tl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lt1"/>
              </a:solidFill>
            </a:endParaRPr>
          </a:p>
        </p:txBody>
      </p:sp>
      <p:sp>
        <p:nvSpPr>
          <p:cNvPr id="17" name="图形">
            <a:extLst>
              <a:ext uri="{FF2B5EF4-FFF2-40B4-BE49-F238E27FC236}">
                <a16:creationId xmlns:a16="http://schemas.microsoft.com/office/drawing/2014/main" id="{34CB53FA-C1A9-00A1-1669-1961F86CBB4F}"/>
              </a:ext>
            </a:extLst>
          </p:cNvPr>
          <p:cNvSpPr/>
          <p:nvPr/>
        </p:nvSpPr>
        <p:spPr bwMode="auto">
          <a:xfrm>
            <a:off x="4970145" y="1978660"/>
            <a:ext cx="1382395" cy="1668780"/>
          </a:xfrm>
          <a:custGeom>
            <a:avLst/>
            <a:gdLst>
              <a:gd name="T0" fmla="*/ 2147483646 w 428"/>
              <a:gd name="T1" fmla="*/ 2147483646 h 516"/>
              <a:gd name="T2" fmla="*/ 0 w 428"/>
              <a:gd name="T3" fmla="*/ 2147483646 h 516"/>
              <a:gd name="T4" fmla="*/ 2147483646 w 428"/>
              <a:gd name="T5" fmla="*/ 2147483646 h 516"/>
              <a:gd name="T6" fmla="*/ 2147483646 w 428"/>
              <a:gd name="T7" fmla="*/ 2147483646 h 516"/>
              <a:gd name="T8" fmla="*/ 2147483646 w 428"/>
              <a:gd name="T9" fmla="*/ 2147483646 h 51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428" h="516">
                <a:moveTo>
                  <a:pt x="428" y="31"/>
                </a:moveTo>
                <a:cubicBezTo>
                  <a:pt x="272" y="0"/>
                  <a:pt x="118" y="39"/>
                  <a:pt x="0" y="128"/>
                </a:cubicBezTo>
                <a:cubicBezTo>
                  <a:pt x="302" y="509"/>
                  <a:pt x="302" y="509"/>
                  <a:pt x="302" y="509"/>
                </a:cubicBezTo>
                <a:cubicBezTo>
                  <a:pt x="307" y="516"/>
                  <a:pt x="317" y="513"/>
                  <a:pt x="319" y="506"/>
                </a:cubicBezTo>
                <a:lnTo>
                  <a:pt x="428" y="31"/>
                </a:lnTo>
                <a:close/>
              </a:path>
            </a:pathLst>
          </a:custGeom>
          <a:gradFill flip="none" rotWithShape="1">
            <a:gsLst>
              <a:gs pos="0">
                <a:srgbClr val="96E93C"/>
              </a:gs>
              <a:gs pos="65000">
                <a:srgbClr val="24D17E"/>
              </a:gs>
            </a:gsLst>
            <a:lin ang="2700000" scaled="1"/>
            <a:tileRect/>
          </a:gradFill>
          <a:ln w="25400">
            <a:noFill/>
          </a:ln>
          <a:effectLst>
            <a:outerShdw dist="25400" dir="2400000" sx="101000" sy="101000" algn="tl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图形">
            <a:extLst>
              <a:ext uri="{FF2B5EF4-FFF2-40B4-BE49-F238E27FC236}">
                <a16:creationId xmlns:a16="http://schemas.microsoft.com/office/drawing/2014/main" id="{3EC9049B-3E8C-28F2-138D-851FA264B17D}"/>
              </a:ext>
            </a:extLst>
          </p:cNvPr>
          <p:cNvSpPr/>
          <p:nvPr/>
        </p:nvSpPr>
        <p:spPr bwMode="auto">
          <a:xfrm>
            <a:off x="6091555" y="2101215"/>
            <a:ext cx="1463675" cy="1582420"/>
          </a:xfrm>
          <a:custGeom>
            <a:avLst/>
            <a:gdLst>
              <a:gd name="T0" fmla="*/ 2147483646 w 453"/>
              <a:gd name="T1" fmla="*/ 2147483646 h 489"/>
              <a:gd name="T2" fmla="*/ 2147483646 w 453"/>
              <a:gd name="T3" fmla="*/ 0 h 489"/>
              <a:gd name="T4" fmla="*/ 2147483646 w 453"/>
              <a:gd name="T5" fmla="*/ 2147483646 h 489"/>
              <a:gd name="T6" fmla="*/ 2147483646 w 453"/>
              <a:gd name="T7" fmla="*/ 2147483646 h 489"/>
              <a:gd name="T8" fmla="*/ 2147483646 w 453"/>
              <a:gd name="T9" fmla="*/ 2147483646 h 48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452" h="489">
                <a:moveTo>
                  <a:pt x="453" y="275"/>
                </a:moveTo>
                <a:cubicBezTo>
                  <a:pt x="386" y="143"/>
                  <a:pt x="265" y="40"/>
                  <a:pt x="111" y="0"/>
                </a:cubicBezTo>
                <a:cubicBezTo>
                  <a:pt x="1" y="475"/>
                  <a:pt x="1" y="475"/>
                  <a:pt x="1" y="475"/>
                </a:cubicBezTo>
                <a:cubicBezTo>
                  <a:pt x="0" y="482"/>
                  <a:pt x="8" y="489"/>
                  <a:pt x="15" y="485"/>
                </a:cubicBezTo>
                <a:lnTo>
                  <a:pt x="453" y="275"/>
                </a:lnTo>
                <a:close/>
              </a:path>
            </a:pathLst>
          </a:custGeom>
          <a:gradFill flip="none" rotWithShape="1">
            <a:gsLst>
              <a:gs pos="0">
                <a:srgbClr val="96E93C"/>
              </a:gs>
              <a:gs pos="65000">
                <a:srgbClr val="24D17E"/>
              </a:gs>
            </a:gsLst>
            <a:lin ang="2700000" scaled="1"/>
            <a:tileRect/>
          </a:gradFill>
          <a:ln w="25400">
            <a:noFill/>
          </a:ln>
          <a:effectLst>
            <a:outerShdw dist="25400" dir="2400000" sx="101000" sy="101000" algn="tl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lt1"/>
              </a:solidFill>
            </a:endParaRPr>
          </a:p>
        </p:txBody>
      </p:sp>
      <p:sp>
        <p:nvSpPr>
          <p:cNvPr id="19" name="图形" descr="D:\51PPT模板网\51pptmoban.com\图片001.jpg">
            <a:extLst>
              <a:ext uri="{FF2B5EF4-FFF2-40B4-BE49-F238E27FC236}">
                <a16:creationId xmlns:a16="http://schemas.microsoft.com/office/drawing/2014/main" id="{AFC63E5D-B70A-C5A5-E600-961634203B2E}"/>
              </a:ext>
            </a:extLst>
          </p:cNvPr>
          <p:cNvSpPr>
            <a:spLocks noEditPoints="1"/>
          </p:cNvSpPr>
          <p:nvPr/>
        </p:nvSpPr>
        <p:spPr bwMode="auto">
          <a:xfrm>
            <a:off x="4552950" y="3114675"/>
            <a:ext cx="810260" cy="421005"/>
          </a:xfrm>
          <a:custGeom>
            <a:avLst/>
            <a:gdLst>
              <a:gd name="T0" fmla="*/ 2147483646 w 251"/>
              <a:gd name="T1" fmla="*/ 2147483646 h 130"/>
              <a:gd name="T2" fmla="*/ 2147483646 w 251"/>
              <a:gd name="T3" fmla="*/ 2147483646 h 130"/>
              <a:gd name="T4" fmla="*/ 2147483646 w 251"/>
              <a:gd name="T5" fmla="*/ 2147483646 h 130"/>
              <a:gd name="T6" fmla="*/ 2147483646 w 251"/>
              <a:gd name="T7" fmla="*/ 2147483646 h 130"/>
              <a:gd name="T8" fmla="*/ 2147483646 w 251"/>
              <a:gd name="T9" fmla="*/ 2147483646 h 130"/>
              <a:gd name="T10" fmla="*/ 2147483646 w 251"/>
              <a:gd name="T11" fmla="*/ 2147483646 h 130"/>
              <a:gd name="T12" fmla="*/ 2147483646 w 251"/>
              <a:gd name="T13" fmla="*/ 2147483646 h 130"/>
              <a:gd name="T14" fmla="*/ 2147483646 w 251"/>
              <a:gd name="T15" fmla="*/ 2147483646 h 130"/>
              <a:gd name="T16" fmla="*/ 2147483646 w 251"/>
              <a:gd name="T17" fmla="*/ 2147483646 h 130"/>
              <a:gd name="T18" fmla="*/ 2147483646 w 251"/>
              <a:gd name="T19" fmla="*/ 2147483646 h 130"/>
              <a:gd name="T20" fmla="*/ 2147483646 w 251"/>
              <a:gd name="T21" fmla="*/ 2147483646 h 130"/>
              <a:gd name="T22" fmla="*/ 2147483646 w 251"/>
              <a:gd name="T23" fmla="*/ 0 h 130"/>
              <a:gd name="T24" fmla="*/ 2147483646 w 251"/>
              <a:gd name="T25" fmla="*/ 2147483646 h 130"/>
              <a:gd name="T26" fmla="*/ 2147483646 w 251"/>
              <a:gd name="T27" fmla="*/ 2147483646 h 130"/>
              <a:gd name="T28" fmla="*/ 2147483646 w 251"/>
              <a:gd name="T29" fmla="*/ 2147483646 h 130"/>
              <a:gd name="T30" fmla="*/ 2147483646 w 251"/>
              <a:gd name="T31" fmla="*/ 2147483646 h 130"/>
              <a:gd name="T32" fmla="*/ 2147483646 w 251"/>
              <a:gd name="T33" fmla="*/ 2147483646 h 130"/>
              <a:gd name="T34" fmla="*/ 2147483646 w 251"/>
              <a:gd name="T35" fmla="*/ 2147483646 h 130"/>
              <a:gd name="T36" fmla="*/ 2147483646 w 251"/>
              <a:gd name="T37" fmla="*/ 2147483646 h 130"/>
              <a:gd name="T38" fmla="*/ 2147483646 w 251"/>
              <a:gd name="T39" fmla="*/ 2147483646 h 130"/>
              <a:gd name="T40" fmla="*/ 2147483646 w 251"/>
              <a:gd name="T41" fmla="*/ 2147483646 h 130"/>
              <a:gd name="T42" fmla="*/ 2147483646 w 251"/>
              <a:gd name="T43" fmla="*/ 2147483646 h 130"/>
              <a:gd name="T44" fmla="*/ 2147483646 w 251"/>
              <a:gd name="T45" fmla="*/ 2147483646 h 130"/>
              <a:gd name="T46" fmla="*/ 2147483646 w 251"/>
              <a:gd name="T47" fmla="*/ 2147483646 h 130"/>
              <a:gd name="T48" fmla="*/ 2147483646 w 251"/>
              <a:gd name="T49" fmla="*/ 2147483646 h 130"/>
              <a:gd name="T50" fmla="*/ 2147483646 w 251"/>
              <a:gd name="T51" fmla="*/ 2147483646 h 130"/>
              <a:gd name="T52" fmla="*/ 2147483646 w 251"/>
              <a:gd name="T53" fmla="*/ 2147483646 h 130"/>
              <a:gd name="T54" fmla="*/ 2147483646 w 251"/>
              <a:gd name="T55" fmla="*/ 2147483646 h 130"/>
              <a:gd name="T56" fmla="*/ 2147483646 w 251"/>
              <a:gd name="T57" fmla="*/ 2147483646 h 130"/>
              <a:gd name="T58" fmla="*/ 2147483646 w 251"/>
              <a:gd name="T59" fmla="*/ 2147483646 h 130"/>
              <a:gd name="T60" fmla="*/ 2147483646 w 251"/>
              <a:gd name="T61" fmla="*/ 2147483646 h 130"/>
              <a:gd name="T62" fmla="*/ 2147483646 w 251"/>
              <a:gd name="T63" fmla="*/ 2147483646 h 130"/>
              <a:gd name="T64" fmla="*/ 2147483646 w 251"/>
              <a:gd name="T65" fmla="*/ 2147483646 h 130"/>
              <a:gd name="T66" fmla="*/ 2147483646 w 251"/>
              <a:gd name="T67" fmla="*/ 2147483646 h 130"/>
              <a:gd name="T68" fmla="*/ 2147483646 w 251"/>
              <a:gd name="T69" fmla="*/ 2147483646 h 130"/>
              <a:gd name="T70" fmla="*/ 2147483646 w 251"/>
              <a:gd name="T71" fmla="*/ 2147483646 h 130"/>
              <a:gd name="T72" fmla="*/ 2147483646 w 251"/>
              <a:gd name="T73" fmla="*/ 2147483646 h 130"/>
              <a:gd name="T74" fmla="*/ 2147483646 w 251"/>
              <a:gd name="T75" fmla="*/ 2147483646 h 130"/>
              <a:gd name="T76" fmla="*/ 2147483646 w 251"/>
              <a:gd name="T77" fmla="*/ 2147483646 h 130"/>
              <a:gd name="T78" fmla="*/ 2147483646 w 251"/>
              <a:gd name="T79" fmla="*/ 2147483646 h 130"/>
              <a:gd name="T80" fmla="*/ 2147483646 w 251"/>
              <a:gd name="T81" fmla="*/ 2147483646 h 130"/>
              <a:gd name="T82" fmla="*/ 2147483646 w 251"/>
              <a:gd name="T83" fmla="*/ 2147483646 h 130"/>
              <a:gd name="T84" fmla="*/ 2147483646 w 251"/>
              <a:gd name="T85" fmla="*/ 2147483646 h 130"/>
              <a:gd name="T86" fmla="*/ 2147483646 w 251"/>
              <a:gd name="T87" fmla="*/ 2147483646 h 130"/>
              <a:gd name="T88" fmla="*/ 2147483646 w 251"/>
              <a:gd name="T89" fmla="*/ 2147483646 h 130"/>
              <a:gd name="T90" fmla="*/ 2147483646 w 251"/>
              <a:gd name="T91" fmla="*/ 2147483646 h 130"/>
              <a:gd name="T92" fmla="*/ 2147483646 w 251"/>
              <a:gd name="T93" fmla="*/ 2147483646 h 130"/>
              <a:gd name="T94" fmla="*/ 2147483646 w 251"/>
              <a:gd name="T95" fmla="*/ 2147483646 h 130"/>
              <a:gd name="T96" fmla="*/ 2147483646 w 251"/>
              <a:gd name="T97" fmla="*/ 2147483646 h 130"/>
              <a:gd name="T98" fmla="*/ 2147483646 w 251"/>
              <a:gd name="T99" fmla="*/ 2147483646 h 130"/>
              <a:gd name="T100" fmla="*/ 2147483646 w 251"/>
              <a:gd name="T101" fmla="*/ 2147483646 h 130"/>
              <a:gd name="T102" fmla="*/ 2147483646 w 251"/>
              <a:gd name="T103" fmla="*/ 2147483646 h 130"/>
              <a:gd name="T104" fmla="*/ 2147483646 w 251"/>
              <a:gd name="T105" fmla="*/ 2147483646 h 130"/>
              <a:gd name="T106" fmla="*/ 2147483646 w 251"/>
              <a:gd name="T107" fmla="*/ 2147483646 h 130"/>
              <a:gd name="T108" fmla="*/ 2147483646 w 251"/>
              <a:gd name="T109" fmla="*/ 2147483646 h 130"/>
              <a:gd name="T110" fmla="*/ 2147483646 w 251"/>
              <a:gd name="T111" fmla="*/ 2147483646 h 130"/>
              <a:gd name="T112" fmla="*/ 2147483646 w 251"/>
              <a:gd name="T113" fmla="*/ 2147483646 h 130"/>
              <a:gd name="T114" fmla="*/ 2147483646 w 251"/>
              <a:gd name="T115" fmla="*/ 2147483646 h 130"/>
              <a:gd name="T116" fmla="*/ 2147483646 w 251"/>
              <a:gd name="T117" fmla="*/ 2147483646 h 130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251" h="130">
                <a:moveTo>
                  <a:pt x="181" y="123"/>
                </a:moveTo>
                <a:cubicBezTo>
                  <a:pt x="177" y="125"/>
                  <a:pt x="173" y="126"/>
                  <a:pt x="170" y="127"/>
                </a:cubicBezTo>
                <a:cubicBezTo>
                  <a:pt x="157" y="130"/>
                  <a:pt x="144" y="130"/>
                  <a:pt x="128" y="130"/>
                </a:cubicBezTo>
                <a:cubicBezTo>
                  <a:pt x="113" y="130"/>
                  <a:pt x="100" y="130"/>
                  <a:pt x="87" y="127"/>
                </a:cubicBezTo>
                <a:cubicBezTo>
                  <a:pt x="83" y="126"/>
                  <a:pt x="80" y="125"/>
                  <a:pt x="76" y="123"/>
                </a:cubicBezTo>
                <a:cubicBezTo>
                  <a:pt x="65" y="118"/>
                  <a:pt x="65" y="109"/>
                  <a:pt x="71" y="103"/>
                </a:cubicBezTo>
                <a:cubicBezTo>
                  <a:pt x="78" y="96"/>
                  <a:pt x="86" y="92"/>
                  <a:pt x="94" y="88"/>
                </a:cubicBezTo>
                <a:cubicBezTo>
                  <a:pt x="98" y="86"/>
                  <a:pt x="102" y="85"/>
                  <a:pt x="106" y="83"/>
                </a:cubicBezTo>
                <a:cubicBezTo>
                  <a:pt x="113" y="80"/>
                  <a:pt x="115" y="73"/>
                  <a:pt x="110" y="67"/>
                </a:cubicBezTo>
                <a:cubicBezTo>
                  <a:pt x="99" y="56"/>
                  <a:pt x="95" y="43"/>
                  <a:pt x="95" y="29"/>
                </a:cubicBezTo>
                <a:cubicBezTo>
                  <a:pt x="96" y="13"/>
                  <a:pt x="105" y="5"/>
                  <a:pt x="119" y="1"/>
                </a:cubicBezTo>
                <a:cubicBezTo>
                  <a:pt x="123" y="1"/>
                  <a:pt x="126" y="0"/>
                  <a:pt x="128" y="0"/>
                </a:cubicBezTo>
                <a:cubicBezTo>
                  <a:pt x="131" y="0"/>
                  <a:pt x="134" y="1"/>
                  <a:pt x="137" y="1"/>
                </a:cubicBezTo>
                <a:cubicBezTo>
                  <a:pt x="152" y="5"/>
                  <a:pt x="161" y="13"/>
                  <a:pt x="161" y="29"/>
                </a:cubicBezTo>
                <a:cubicBezTo>
                  <a:pt x="162" y="43"/>
                  <a:pt x="158" y="57"/>
                  <a:pt x="147" y="67"/>
                </a:cubicBezTo>
                <a:cubicBezTo>
                  <a:pt x="142" y="73"/>
                  <a:pt x="144" y="80"/>
                  <a:pt x="151" y="83"/>
                </a:cubicBezTo>
                <a:cubicBezTo>
                  <a:pt x="155" y="85"/>
                  <a:pt x="159" y="86"/>
                  <a:pt x="162" y="88"/>
                </a:cubicBezTo>
                <a:cubicBezTo>
                  <a:pt x="171" y="92"/>
                  <a:pt x="179" y="96"/>
                  <a:pt x="186" y="103"/>
                </a:cubicBezTo>
                <a:cubicBezTo>
                  <a:pt x="190" y="107"/>
                  <a:pt x="192" y="118"/>
                  <a:pt x="181" y="123"/>
                </a:cubicBezTo>
                <a:close/>
                <a:moveTo>
                  <a:pt x="246" y="111"/>
                </a:moveTo>
                <a:cubicBezTo>
                  <a:pt x="242" y="107"/>
                  <a:pt x="236" y="103"/>
                  <a:pt x="230" y="101"/>
                </a:cubicBezTo>
                <a:cubicBezTo>
                  <a:pt x="228" y="100"/>
                  <a:pt x="225" y="99"/>
                  <a:pt x="222" y="97"/>
                </a:cubicBezTo>
                <a:cubicBezTo>
                  <a:pt x="217" y="96"/>
                  <a:pt x="216" y="90"/>
                  <a:pt x="219" y="87"/>
                </a:cubicBezTo>
                <a:cubicBezTo>
                  <a:pt x="227" y="79"/>
                  <a:pt x="230" y="70"/>
                  <a:pt x="230" y="60"/>
                </a:cubicBezTo>
                <a:cubicBezTo>
                  <a:pt x="229" y="49"/>
                  <a:pt x="223" y="43"/>
                  <a:pt x="213" y="41"/>
                </a:cubicBezTo>
                <a:cubicBezTo>
                  <a:pt x="211" y="40"/>
                  <a:pt x="209" y="40"/>
                  <a:pt x="207" y="40"/>
                </a:cubicBezTo>
                <a:cubicBezTo>
                  <a:pt x="205" y="40"/>
                  <a:pt x="202" y="40"/>
                  <a:pt x="200" y="41"/>
                </a:cubicBezTo>
                <a:cubicBezTo>
                  <a:pt x="190" y="43"/>
                  <a:pt x="184" y="49"/>
                  <a:pt x="184" y="60"/>
                </a:cubicBezTo>
                <a:cubicBezTo>
                  <a:pt x="183" y="70"/>
                  <a:pt x="186" y="79"/>
                  <a:pt x="194" y="87"/>
                </a:cubicBezTo>
                <a:cubicBezTo>
                  <a:pt x="197" y="90"/>
                  <a:pt x="196" y="96"/>
                  <a:pt x="191" y="97"/>
                </a:cubicBezTo>
                <a:cubicBezTo>
                  <a:pt x="191" y="98"/>
                  <a:pt x="191" y="98"/>
                  <a:pt x="190" y="98"/>
                </a:cubicBezTo>
                <a:cubicBezTo>
                  <a:pt x="191" y="98"/>
                  <a:pt x="192" y="99"/>
                  <a:pt x="193" y="100"/>
                </a:cubicBezTo>
                <a:cubicBezTo>
                  <a:pt x="196" y="103"/>
                  <a:pt x="198" y="109"/>
                  <a:pt x="197" y="114"/>
                </a:cubicBezTo>
                <a:cubicBezTo>
                  <a:pt x="196" y="120"/>
                  <a:pt x="192" y="124"/>
                  <a:pt x="187" y="127"/>
                </a:cubicBezTo>
                <a:cubicBezTo>
                  <a:pt x="185" y="128"/>
                  <a:pt x="184" y="128"/>
                  <a:pt x="182" y="129"/>
                </a:cubicBezTo>
                <a:cubicBezTo>
                  <a:pt x="190" y="130"/>
                  <a:pt x="197" y="130"/>
                  <a:pt x="207" y="130"/>
                </a:cubicBezTo>
                <a:cubicBezTo>
                  <a:pt x="218" y="130"/>
                  <a:pt x="227" y="130"/>
                  <a:pt x="235" y="128"/>
                </a:cubicBezTo>
                <a:cubicBezTo>
                  <a:pt x="238" y="127"/>
                  <a:pt x="241" y="126"/>
                  <a:pt x="243" y="125"/>
                </a:cubicBezTo>
                <a:cubicBezTo>
                  <a:pt x="251" y="122"/>
                  <a:pt x="249" y="114"/>
                  <a:pt x="246" y="111"/>
                </a:cubicBezTo>
                <a:close/>
                <a:moveTo>
                  <a:pt x="59" y="114"/>
                </a:moveTo>
                <a:cubicBezTo>
                  <a:pt x="58" y="109"/>
                  <a:pt x="60" y="104"/>
                  <a:pt x="64" y="100"/>
                </a:cubicBezTo>
                <a:cubicBezTo>
                  <a:pt x="66" y="98"/>
                  <a:pt x="68" y="97"/>
                  <a:pt x="69" y="95"/>
                </a:cubicBezTo>
                <a:cubicBezTo>
                  <a:pt x="68" y="95"/>
                  <a:pt x="67" y="94"/>
                  <a:pt x="66" y="94"/>
                </a:cubicBezTo>
                <a:cubicBezTo>
                  <a:pt x="61" y="92"/>
                  <a:pt x="59" y="86"/>
                  <a:pt x="63" y="82"/>
                </a:cubicBezTo>
                <a:cubicBezTo>
                  <a:pt x="72" y="74"/>
                  <a:pt x="75" y="63"/>
                  <a:pt x="74" y="52"/>
                </a:cubicBezTo>
                <a:cubicBezTo>
                  <a:pt x="74" y="40"/>
                  <a:pt x="67" y="34"/>
                  <a:pt x="56" y="31"/>
                </a:cubicBezTo>
                <a:cubicBezTo>
                  <a:pt x="53" y="30"/>
                  <a:pt x="51" y="30"/>
                  <a:pt x="49" y="30"/>
                </a:cubicBezTo>
                <a:cubicBezTo>
                  <a:pt x="47" y="30"/>
                  <a:pt x="44" y="30"/>
                  <a:pt x="42" y="31"/>
                </a:cubicBezTo>
                <a:cubicBezTo>
                  <a:pt x="31" y="34"/>
                  <a:pt x="24" y="40"/>
                  <a:pt x="24" y="52"/>
                </a:cubicBezTo>
                <a:cubicBezTo>
                  <a:pt x="23" y="63"/>
                  <a:pt x="26" y="73"/>
                  <a:pt x="35" y="82"/>
                </a:cubicBezTo>
                <a:cubicBezTo>
                  <a:pt x="39" y="86"/>
                  <a:pt x="37" y="92"/>
                  <a:pt x="32" y="94"/>
                </a:cubicBezTo>
                <a:cubicBezTo>
                  <a:pt x="29" y="95"/>
                  <a:pt x="26" y="96"/>
                  <a:pt x="23" y="98"/>
                </a:cubicBezTo>
                <a:cubicBezTo>
                  <a:pt x="16" y="101"/>
                  <a:pt x="10" y="104"/>
                  <a:pt x="5" y="109"/>
                </a:cubicBezTo>
                <a:cubicBezTo>
                  <a:pt x="0" y="114"/>
                  <a:pt x="0" y="121"/>
                  <a:pt x="9" y="125"/>
                </a:cubicBezTo>
                <a:cubicBezTo>
                  <a:pt x="11" y="126"/>
                  <a:pt x="14" y="127"/>
                  <a:pt x="17" y="128"/>
                </a:cubicBezTo>
                <a:cubicBezTo>
                  <a:pt x="27" y="130"/>
                  <a:pt x="37" y="130"/>
                  <a:pt x="49" y="130"/>
                </a:cubicBezTo>
                <a:cubicBezTo>
                  <a:pt x="59" y="130"/>
                  <a:pt x="67" y="130"/>
                  <a:pt x="75" y="129"/>
                </a:cubicBezTo>
                <a:cubicBezTo>
                  <a:pt x="73" y="128"/>
                  <a:pt x="72" y="128"/>
                  <a:pt x="70" y="127"/>
                </a:cubicBezTo>
                <a:cubicBezTo>
                  <a:pt x="64" y="124"/>
                  <a:pt x="60" y="119"/>
                  <a:pt x="59" y="114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DAF7BB"/>
              </a:gs>
            </a:gsLst>
            <a:lin ang="2700000" scaled="1"/>
            <a:tileRect/>
          </a:gradFill>
          <a:ln w="25400"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sp>
        <p:nvSpPr>
          <p:cNvPr id="20" name="图形">
            <a:extLst>
              <a:ext uri="{FF2B5EF4-FFF2-40B4-BE49-F238E27FC236}">
                <a16:creationId xmlns:a16="http://schemas.microsoft.com/office/drawing/2014/main" id="{C40F7066-B63C-6965-24EB-11712D1FE077}"/>
              </a:ext>
            </a:extLst>
          </p:cNvPr>
          <p:cNvSpPr>
            <a:spLocks noEditPoints="1"/>
          </p:cNvSpPr>
          <p:nvPr/>
        </p:nvSpPr>
        <p:spPr bwMode="auto">
          <a:xfrm>
            <a:off x="5550535" y="2354580"/>
            <a:ext cx="457200" cy="546100"/>
          </a:xfrm>
          <a:custGeom>
            <a:avLst/>
            <a:gdLst>
              <a:gd name="T0" fmla="*/ 2147483646 w 141"/>
              <a:gd name="T1" fmla="*/ 2147483646 h 169"/>
              <a:gd name="T2" fmla="*/ 2147483646 w 141"/>
              <a:gd name="T3" fmla="*/ 2147483646 h 169"/>
              <a:gd name="T4" fmla="*/ 2147483646 w 141"/>
              <a:gd name="T5" fmla="*/ 2147483646 h 169"/>
              <a:gd name="T6" fmla="*/ 2147483646 w 141"/>
              <a:gd name="T7" fmla="*/ 2147483646 h 169"/>
              <a:gd name="T8" fmla="*/ 2147483646 w 141"/>
              <a:gd name="T9" fmla="*/ 2147483646 h 169"/>
              <a:gd name="T10" fmla="*/ 2147483646 w 141"/>
              <a:gd name="T11" fmla="*/ 2147483646 h 169"/>
              <a:gd name="T12" fmla="*/ 2147483646 w 141"/>
              <a:gd name="T13" fmla="*/ 2147483646 h 169"/>
              <a:gd name="T14" fmla="*/ 2147483646 w 141"/>
              <a:gd name="T15" fmla="*/ 2147483646 h 169"/>
              <a:gd name="T16" fmla="*/ 2147483646 w 141"/>
              <a:gd name="T17" fmla="*/ 2147483646 h 169"/>
              <a:gd name="T18" fmla="*/ 2147483646 w 141"/>
              <a:gd name="T19" fmla="*/ 2147483646 h 169"/>
              <a:gd name="T20" fmla="*/ 2147483646 w 141"/>
              <a:gd name="T21" fmla="*/ 2147483646 h 169"/>
              <a:gd name="T22" fmla="*/ 2147483646 w 141"/>
              <a:gd name="T23" fmla="*/ 2147483646 h 169"/>
              <a:gd name="T24" fmla="*/ 2147483646 w 141"/>
              <a:gd name="T25" fmla="*/ 2147483646 h 169"/>
              <a:gd name="T26" fmla="*/ 2147483646 w 141"/>
              <a:gd name="T27" fmla="*/ 2147483646 h 169"/>
              <a:gd name="T28" fmla="*/ 2147483646 w 141"/>
              <a:gd name="T29" fmla="*/ 2147483646 h 169"/>
              <a:gd name="T30" fmla="*/ 2147483646 w 141"/>
              <a:gd name="T31" fmla="*/ 2147483646 h 169"/>
              <a:gd name="T32" fmla="*/ 2147483646 w 141"/>
              <a:gd name="T33" fmla="*/ 2147483646 h 169"/>
              <a:gd name="T34" fmla="*/ 2147483646 w 141"/>
              <a:gd name="T35" fmla="*/ 2147483646 h 169"/>
              <a:gd name="T36" fmla="*/ 2147483646 w 141"/>
              <a:gd name="T37" fmla="*/ 2147483646 h 169"/>
              <a:gd name="T38" fmla="*/ 2147483646 w 141"/>
              <a:gd name="T39" fmla="*/ 2147483646 h 169"/>
              <a:gd name="T40" fmla="*/ 2147483646 w 141"/>
              <a:gd name="T41" fmla="*/ 2147483646 h 169"/>
              <a:gd name="T42" fmla="*/ 2147483646 w 141"/>
              <a:gd name="T43" fmla="*/ 2147483646 h 169"/>
              <a:gd name="T44" fmla="*/ 2147483646 w 141"/>
              <a:gd name="T45" fmla="*/ 2147483646 h 169"/>
              <a:gd name="T46" fmla="*/ 2147483646 w 141"/>
              <a:gd name="T47" fmla="*/ 2147483646 h 169"/>
              <a:gd name="T48" fmla="*/ 2147483646 w 141"/>
              <a:gd name="T49" fmla="*/ 0 h 169"/>
              <a:gd name="T50" fmla="*/ 2147483646 w 141"/>
              <a:gd name="T51" fmla="*/ 2147483646 h 169"/>
              <a:gd name="T52" fmla="*/ 2147483646 w 141"/>
              <a:gd name="T53" fmla="*/ 2147483646 h 169"/>
              <a:gd name="T54" fmla="*/ 2147483646 w 141"/>
              <a:gd name="T55" fmla="*/ 2147483646 h 169"/>
              <a:gd name="T56" fmla="*/ 2147483646 w 141"/>
              <a:gd name="T57" fmla="*/ 2147483646 h 169"/>
              <a:gd name="T58" fmla="*/ 2147483646 w 141"/>
              <a:gd name="T59" fmla="*/ 2147483646 h 169"/>
              <a:gd name="T60" fmla="*/ 2147483646 w 141"/>
              <a:gd name="T61" fmla="*/ 2147483646 h 169"/>
              <a:gd name="T62" fmla="*/ 2147483646 w 141"/>
              <a:gd name="T63" fmla="*/ 2147483646 h 169"/>
              <a:gd name="T64" fmla="*/ 2147483646 w 141"/>
              <a:gd name="T65" fmla="*/ 2147483646 h 169"/>
              <a:gd name="T66" fmla="*/ 2147483646 w 141"/>
              <a:gd name="T67" fmla="*/ 2147483646 h 169"/>
              <a:gd name="T68" fmla="*/ 2147483646 w 141"/>
              <a:gd name="T69" fmla="*/ 2147483646 h 169"/>
              <a:gd name="T70" fmla="*/ 2147483646 w 141"/>
              <a:gd name="T71" fmla="*/ 2147483646 h 169"/>
              <a:gd name="T72" fmla="*/ 2147483646 w 141"/>
              <a:gd name="T73" fmla="*/ 2147483646 h 169"/>
              <a:gd name="T74" fmla="*/ 2147483646 w 141"/>
              <a:gd name="T75" fmla="*/ 2147483646 h 169"/>
              <a:gd name="T76" fmla="*/ 2147483646 w 141"/>
              <a:gd name="T77" fmla="*/ 2147483646 h 169"/>
              <a:gd name="T78" fmla="*/ 2147483646 w 141"/>
              <a:gd name="T79" fmla="*/ 2147483646 h 169"/>
              <a:gd name="T80" fmla="*/ 2147483646 w 141"/>
              <a:gd name="T81" fmla="*/ 2147483646 h 169"/>
              <a:gd name="T82" fmla="*/ 2147483646 w 141"/>
              <a:gd name="T83" fmla="*/ 2147483646 h 169"/>
              <a:gd name="T84" fmla="*/ 2147483646 w 141"/>
              <a:gd name="T85" fmla="*/ 2147483646 h 169"/>
              <a:gd name="T86" fmla="*/ 2147483646 w 141"/>
              <a:gd name="T87" fmla="*/ 2147483646 h 169"/>
              <a:gd name="T88" fmla="*/ 2147483646 w 141"/>
              <a:gd name="T89" fmla="*/ 2147483646 h 169"/>
              <a:gd name="T90" fmla="*/ 2147483646 w 141"/>
              <a:gd name="T91" fmla="*/ 2147483646 h 169"/>
              <a:gd name="T92" fmla="*/ 2147483646 w 141"/>
              <a:gd name="T93" fmla="*/ 2147483646 h 169"/>
              <a:gd name="T94" fmla="*/ 2147483646 w 141"/>
              <a:gd name="T95" fmla="*/ 2147483646 h 169"/>
              <a:gd name="T96" fmla="*/ 2147483646 w 141"/>
              <a:gd name="T97" fmla="*/ 2147483646 h 169"/>
              <a:gd name="T98" fmla="*/ 2147483646 w 141"/>
              <a:gd name="T99" fmla="*/ 2147483646 h 169"/>
              <a:gd name="T100" fmla="*/ 2147483646 w 141"/>
              <a:gd name="T101" fmla="*/ 2147483646 h 169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0" t="0" r="r" b="b"/>
            <a:pathLst>
              <a:path w="141" h="169">
                <a:moveTo>
                  <a:pt x="95" y="163"/>
                </a:moveTo>
                <a:cubicBezTo>
                  <a:pt x="95" y="166"/>
                  <a:pt x="92" y="169"/>
                  <a:pt x="89" y="169"/>
                </a:cubicBezTo>
                <a:cubicBezTo>
                  <a:pt x="53" y="169"/>
                  <a:pt x="53" y="169"/>
                  <a:pt x="53" y="169"/>
                </a:cubicBezTo>
                <a:cubicBezTo>
                  <a:pt x="50" y="169"/>
                  <a:pt x="47" y="166"/>
                  <a:pt x="47" y="163"/>
                </a:cubicBezTo>
                <a:cubicBezTo>
                  <a:pt x="47" y="163"/>
                  <a:pt x="47" y="163"/>
                  <a:pt x="47" y="163"/>
                </a:cubicBezTo>
                <a:cubicBezTo>
                  <a:pt x="47" y="160"/>
                  <a:pt x="50" y="157"/>
                  <a:pt x="53" y="157"/>
                </a:cubicBezTo>
                <a:cubicBezTo>
                  <a:pt x="89" y="157"/>
                  <a:pt x="89" y="157"/>
                  <a:pt x="89" y="157"/>
                </a:cubicBezTo>
                <a:cubicBezTo>
                  <a:pt x="92" y="157"/>
                  <a:pt x="95" y="160"/>
                  <a:pt x="95" y="163"/>
                </a:cubicBezTo>
                <a:close/>
                <a:moveTo>
                  <a:pt x="95" y="147"/>
                </a:moveTo>
                <a:cubicBezTo>
                  <a:pt x="95" y="144"/>
                  <a:pt x="92" y="142"/>
                  <a:pt x="89" y="142"/>
                </a:cubicBezTo>
                <a:cubicBezTo>
                  <a:pt x="53" y="142"/>
                  <a:pt x="53" y="142"/>
                  <a:pt x="53" y="142"/>
                </a:cubicBezTo>
                <a:cubicBezTo>
                  <a:pt x="50" y="142"/>
                  <a:pt x="47" y="144"/>
                  <a:pt x="47" y="147"/>
                </a:cubicBezTo>
                <a:cubicBezTo>
                  <a:pt x="47" y="147"/>
                  <a:pt x="47" y="147"/>
                  <a:pt x="47" y="147"/>
                </a:cubicBezTo>
                <a:cubicBezTo>
                  <a:pt x="47" y="151"/>
                  <a:pt x="50" y="153"/>
                  <a:pt x="53" y="153"/>
                </a:cubicBezTo>
                <a:cubicBezTo>
                  <a:pt x="89" y="153"/>
                  <a:pt x="89" y="153"/>
                  <a:pt x="89" y="153"/>
                </a:cubicBezTo>
                <a:cubicBezTo>
                  <a:pt x="92" y="153"/>
                  <a:pt x="95" y="151"/>
                  <a:pt x="95" y="147"/>
                </a:cubicBezTo>
                <a:close/>
                <a:moveTo>
                  <a:pt x="77" y="83"/>
                </a:moveTo>
                <a:cubicBezTo>
                  <a:pt x="69" y="83"/>
                  <a:pt x="69" y="83"/>
                  <a:pt x="69" y="83"/>
                </a:cubicBezTo>
                <a:cubicBezTo>
                  <a:pt x="66" y="83"/>
                  <a:pt x="66" y="83"/>
                  <a:pt x="66" y="83"/>
                </a:cubicBezTo>
                <a:cubicBezTo>
                  <a:pt x="66" y="138"/>
                  <a:pt x="66" y="138"/>
                  <a:pt x="66" y="138"/>
                </a:cubicBezTo>
                <a:cubicBezTo>
                  <a:pt x="67" y="138"/>
                  <a:pt x="69" y="138"/>
                  <a:pt x="71" y="138"/>
                </a:cubicBezTo>
                <a:cubicBezTo>
                  <a:pt x="71" y="138"/>
                  <a:pt x="71" y="138"/>
                  <a:pt x="71" y="138"/>
                </a:cubicBezTo>
                <a:cubicBezTo>
                  <a:pt x="71" y="138"/>
                  <a:pt x="71" y="138"/>
                  <a:pt x="71" y="138"/>
                </a:cubicBezTo>
                <a:cubicBezTo>
                  <a:pt x="71" y="138"/>
                  <a:pt x="71" y="138"/>
                  <a:pt x="71" y="138"/>
                </a:cubicBezTo>
                <a:cubicBezTo>
                  <a:pt x="71" y="138"/>
                  <a:pt x="71" y="138"/>
                  <a:pt x="71" y="138"/>
                </a:cubicBezTo>
                <a:cubicBezTo>
                  <a:pt x="73" y="138"/>
                  <a:pt x="75" y="138"/>
                  <a:pt x="77" y="138"/>
                </a:cubicBezTo>
                <a:lnTo>
                  <a:pt x="77" y="83"/>
                </a:lnTo>
                <a:close/>
                <a:moveTo>
                  <a:pt x="52" y="61"/>
                </a:moveTo>
                <a:cubicBezTo>
                  <a:pt x="47" y="61"/>
                  <a:pt x="43" y="65"/>
                  <a:pt x="43" y="69"/>
                </a:cubicBezTo>
                <a:cubicBezTo>
                  <a:pt x="43" y="74"/>
                  <a:pt x="47" y="78"/>
                  <a:pt x="52" y="78"/>
                </a:cubicBezTo>
                <a:cubicBezTo>
                  <a:pt x="60" y="78"/>
                  <a:pt x="60" y="78"/>
                  <a:pt x="60" y="78"/>
                </a:cubicBezTo>
                <a:cubicBezTo>
                  <a:pt x="60" y="69"/>
                  <a:pt x="60" y="69"/>
                  <a:pt x="60" y="69"/>
                </a:cubicBezTo>
                <a:cubicBezTo>
                  <a:pt x="60" y="65"/>
                  <a:pt x="56" y="61"/>
                  <a:pt x="52" y="61"/>
                </a:cubicBezTo>
                <a:close/>
                <a:moveTo>
                  <a:pt x="99" y="69"/>
                </a:moveTo>
                <a:cubicBezTo>
                  <a:pt x="99" y="65"/>
                  <a:pt x="95" y="61"/>
                  <a:pt x="91" y="61"/>
                </a:cubicBezTo>
                <a:cubicBezTo>
                  <a:pt x="86" y="61"/>
                  <a:pt x="82" y="65"/>
                  <a:pt x="82" y="69"/>
                </a:cubicBezTo>
                <a:cubicBezTo>
                  <a:pt x="82" y="78"/>
                  <a:pt x="82" y="78"/>
                  <a:pt x="82" y="78"/>
                </a:cubicBezTo>
                <a:cubicBezTo>
                  <a:pt x="91" y="78"/>
                  <a:pt x="91" y="78"/>
                  <a:pt x="91" y="78"/>
                </a:cubicBezTo>
                <a:cubicBezTo>
                  <a:pt x="95" y="78"/>
                  <a:pt x="99" y="74"/>
                  <a:pt x="99" y="69"/>
                </a:cubicBezTo>
                <a:close/>
                <a:moveTo>
                  <a:pt x="118" y="54"/>
                </a:moveTo>
                <a:cubicBezTo>
                  <a:pt x="114" y="39"/>
                  <a:pt x="96" y="23"/>
                  <a:pt x="71" y="23"/>
                </a:cubicBezTo>
                <a:cubicBezTo>
                  <a:pt x="46" y="23"/>
                  <a:pt x="28" y="39"/>
                  <a:pt x="24" y="54"/>
                </a:cubicBezTo>
                <a:cubicBezTo>
                  <a:pt x="22" y="65"/>
                  <a:pt x="24" y="76"/>
                  <a:pt x="30" y="87"/>
                </a:cubicBezTo>
                <a:cubicBezTo>
                  <a:pt x="35" y="96"/>
                  <a:pt x="40" y="104"/>
                  <a:pt x="44" y="114"/>
                </a:cubicBezTo>
                <a:cubicBezTo>
                  <a:pt x="46" y="119"/>
                  <a:pt x="47" y="126"/>
                  <a:pt x="48" y="132"/>
                </a:cubicBezTo>
                <a:cubicBezTo>
                  <a:pt x="49" y="137"/>
                  <a:pt x="51" y="138"/>
                  <a:pt x="57" y="138"/>
                </a:cubicBezTo>
                <a:cubicBezTo>
                  <a:pt x="58" y="138"/>
                  <a:pt x="59" y="138"/>
                  <a:pt x="60" y="138"/>
                </a:cubicBezTo>
                <a:cubicBezTo>
                  <a:pt x="60" y="83"/>
                  <a:pt x="60" y="83"/>
                  <a:pt x="60" y="83"/>
                </a:cubicBezTo>
                <a:cubicBezTo>
                  <a:pt x="52" y="83"/>
                  <a:pt x="52" y="83"/>
                  <a:pt x="52" y="83"/>
                </a:cubicBezTo>
                <a:cubicBezTo>
                  <a:pt x="48" y="83"/>
                  <a:pt x="44" y="82"/>
                  <a:pt x="42" y="79"/>
                </a:cubicBezTo>
                <a:cubicBezTo>
                  <a:pt x="39" y="76"/>
                  <a:pt x="38" y="73"/>
                  <a:pt x="38" y="69"/>
                </a:cubicBezTo>
                <a:cubicBezTo>
                  <a:pt x="38" y="65"/>
                  <a:pt x="39" y="62"/>
                  <a:pt x="42" y="59"/>
                </a:cubicBezTo>
                <a:cubicBezTo>
                  <a:pt x="44" y="57"/>
                  <a:pt x="48" y="55"/>
                  <a:pt x="52" y="55"/>
                </a:cubicBezTo>
                <a:cubicBezTo>
                  <a:pt x="59" y="55"/>
                  <a:pt x="65" y="61"/>
                  <a:pt x="66" y="69"/>
                </a:cubicBezTo>
                <a:cubicBezTo>
                  <a:pt x="66" y="69"/>
                  <a:pt x="66" y="69"/>
                  <a:pt x="66" y="69"/>
                </a:cubicBezTo>
                <a:cubicBezTo>
                  <a:pt x="66" y="78"/>
                  <a:pt x="66" y="78"/>
                  <a:pt x="66" y="78"/>
                </a:cubicBezTo>
                <a:cubicBezTo>
                  <a:pt x="69" y="78"/>
                  <a:pt x="69" y="78"/>
                  <a:pt x="69" y="78"/>
                </a:cubicBezTo>
                <a:cubicBezTo>
                  <a:pt x="77" y="78"/>
                  <a:pt x="77" y="78"/>
                  <a:pt x="77" y="78"/>
                </a:cubicBezTo>
                <a:cubicBezTo>
                  <a:pt x="77" y="69"/>
                  <a:pt x="77" y="69"/>
                  <a:pt x="77" y="69"/>
                </a:cubicBezTo>
                <a:cubicBezTo>
                  <a:pt x="77" y="69"/>
                  <a:pt x="77" y="69"/>
                  <a:pt x="77" y="69"/>
                </a:cubicBezTo>
                <a:cubicBezTo>
                  <a:pt x="77" y="65"/>
                  <a:pt x="78" y="62"/>
                  <a:pt x="81" y="59"/>
                </a:cubicBezTo>
                <a:cubicBezTo>
                  <a:pt x="83" y="57"/>
                  <a:pt x="87" y="55"/>
                  <a:pt x="91" y="55"/>
                </a:cubicBezTo>
                <a:cubicBezTo>
                  <a:pt x="94" y="55"/>
                  <a:pt x="98" y="57"/>
                  <a:pt x="101" y="59"/>
                </a:cubicBezTo>
                <a:cubicBezTo>
                  <a:pt x="103" y="62"/>
                  <a:pt x="105" y="65"/>
                  <a:pt x="105" y="69"/>
                </a:cubicBezTo>
                <a:cubicBezTo>
                  <a:pt x="105" y="73"/>
                  <a:pt x="103" y="76"/>
                  <a:pt x="101" y="79"/>
                </a:cubicBezTo>
                <a:cubicBezTo>
                  <a:pt x="98" y="82"/>
                  <a:pt x="94" y="83"/>
                  <a:pt x="91" y="83"/>
                </a:cubicBezTo>
                <a:cubicBezTo>
                  <a:pt x="82" y="83"/>
                  <a:pt x="82" y="83"/>
                  <a:pt x="82" y="83"/>
                </a:cubicBezTo>
                <a:cubicBezTo>
                  <a:pt x="82" y="138"/>
                  <a:pt x="82" y="138"/>
                  <a:pt x="82" y="138"/>
                </a:cubicBezTo>
                <a:cubicBezTo>
                  <a:pt x="83" y="138"/>
                  <a:pt x="84" y="138"/>
                  <a:pt x="86" y="138"/>
                </a:cubicBezTo>
                <a:cubicBezTo>
                  <a:pt x="91" y="138"/>
                  <a:pt x="93" y="137"/>
                  <a:pt x="94" y="132"/>
                </a:cubicBezTo>
                <a:cubicBezTo>
                  <a:pt x="95" y="126"/>
                  <a:pt x="96" y="119"/>
                  <a:pt x="98" y="114"/>
                </a:cubicBezTo>
                <a:cubicBezTo>
                  <a:pt x="102" y="104"/>
                  <a:pt x="108" y="96"/>
                  <a:pt x="113" y="87"/>
                </a:cubicBezTo>
                <a:cubicBezTo>
                  <a:pt x="118" y="76"/>
                  <a:pt x="121" y="65"/>
                  <a:pt x="118" y="54"/>
                </a:cubicBezTo>
                <a:close/>
                <a:moveTo>
                  <a:pt x="76" y="5"/>
                </a:moveTo>
                <a:cubicBezTo>
                  <a:pt x="76" y="2"/>
                  <a:pt x="74" y="0"/>
                  <a:pt x="71" y="0"/>
                </a:cubicBezTo>
                <a:cubicBezTo>
                  <a:pt x="71" y="0"/>
                  <a:pt x="71" y="0"/>
                  <a:pt x="71" y="0"/>
                </a:cubicBezTo>
                <a:cubicBezTo>
                  <a:pt x="68" y="0"/>
                  <a:pt x="66" y="2"/>
                  <a:pt x="66" y="5"/>
                </a:cubicBezTo>
                <a:cubicBezTo>
                  <a:pt x="66" y="15"/>
                  <a:pt x="66" y="15"/>
                  <a:pt x="66" y="15"/>
                </a:cubicBezTo>
                <a:cubicBezTo>
                  <a:pt x="66" y="18"/>
                  <a:pt x="68" y="20"/>
                  <a:pt x="71" y="20"/>
                </a:cubicBezTo>
                <a:cubicBezTo>
                  <a:pt x="71" y="20"/>
                  <a:pt x="71" y="20"/>
                  <a:pt x="71" y="20"/>
                </a:cubicBezTo>
                <a:cubicBezTo>
                  <a:pt x="74" y="20"/>
                  <a:pt x="76" y="18"/>
                  <a:pt x="76" y="15"/>
                </a:cubicBezTo>
                <a:lnTo>
                  <a:pt x="76" y="5"/>
                </a:lnTo>
                <a:close/>
                <a:moveTo>
                  <a:pt x="105" y="14"/>
                </a:moveTo>
                <a:cubicBezTo>
                  <a:pt x="106" y="11"/>
                  <a:pt x="105" y="8"/>
                  <a:pt x="103" y="7"/>
                </a:cubicBezTo>
                <a:cubicBezTo>
                  <a:pt x="103" y="7"/>
                  <a:pt x="103" y="7"/>
                  <a:pt x="103" y="7"/>
                </a:cubicBezTo>
                <a:cubicBezTo>
                  <a:pt x="100" y="5"/>
                  <a:pt x="97" y="6"/>
                  <a:pt x="96" y="9"/>
                </a:cubicBezTo>
                <a:cubicBezTo>
                  <a:pt x="91" y="17"/>
                  <a:pt x="91" y="17"/>
                  <a:pt x="91" y="17"/>
                </a:cubicBezTo>
                <a:cubicBezTo>
                  <a:pt x="90" y="20"/>
                  <a:pt x="91" y="23"/>
                  <a:pt x="93" y="24"/>
                </a:cubicBezTo>
                <a:cubicBezTo>
                  <a:pt x="93" y="24"/>
                  <a:pt x="93" y="24"/>
                  <a:pt x="93" y="24"/>
                </a:cubicBezTo>
                <a:cubicBezTo>
                  <a:pt x="96" y="25"/>
                  <a:pt x="99" y="24"/>
                  <a:pt x="100" y="22"/>
                </a:cubicBezTo>
                <a:lnTo>
                  <a:pt x="105" y="14"/>
                </a:lnTo>
                <a:close/>
                <a:moveTo>
                  <a:pt x="126" y="30"/>
                </a:moveTo>
                <a:cubicBezTo>
                  <a:pt x="128" y="28"/>
                  <a:pt x="128" y="25"/>
                  <a:pt x="126" y="23"/>
                </a:cubicBezTo>
                <a:cubicBezTo>
                  <a:pt x="126" y="23"/>
                  <a:pt x="126" y="23"/>
                  <a:pt x="126" y="23"/>
                </a:cubicBezTo>
                <a:cubicBezTo>
                  <a:pt x="124" y="21"/>
                  <a:pt x="121" y="21"/>
                  <a:pt x="119" y="23"/>
                </a:cubicBezTo>
                <a:cubicBezTo>
                  <a:pt x="112" y="29"/>
                  <a:pt x="112" y="29"/>
                  <a:pt x="112" y="29"/>
                </a:cubicBezTo>
                <a:cubicBezTo>
                  <a:pt x="110" y="31"/>
                  <a:pt x="109" y="34"/>
                  <a:pt x="111" y="36"/>
                </a:cubicBezTo>
                <a:cubicBezTo>
                  <a:pt x="111" y="36"/>
                  <a:pt x="111" y="36"/>
                  <a:pt x="111" y="36"/>
                </a:cubicBezTo>
                <a:cubicBezTo>
                  <a:pt x="113" y="38"/>
                  <a:pt x="116" y="38"/>
                  <a:pt x="119" y="36"/>
                </a:cubicBezTo>
                <a:lnTo>
                  <a:pt x="126" y="30"/>
                </a:lnTo>
                <a:close/>
                <a:moveTo>
                  <a:pt x="137" y="55"/>
                </a:moveTo>
                <a:cubicBezTo>
                  <a:pt x="140" y="55"/>
                  <a:pt x="141" y="52"/>
                  <a:pt x="141" y="49"/>
                </a:cubicBezTo>
                <a:cubicBezTo>
                  <a:pt x="141" y="49"/>
                  <a:pt x="141" y="49"/>
                  <a:pt x="141" y="49"/>
                </a:cubicBezTo>
                <a:cubicBezTo>
                  <a:pt x="140" y="47"/>
                  <a:pt x="138" y="45"/>
                  <a:pt x="135" y="45"/>
                </a:cubicBezTo>
                <a:cubicBezTo>
                  <a:pt x="126" y="47"/>
                  <a:pt x="126" y="47"/>
                  <a:pt x="126" y="47"/>
                </a:cubicBezTo>
                <a:cubicBezTo>
                  <a:pt x="123" y="47"/>
                  <a:pt x="121" y="50"/>
                  <a:pt x="121" y="53"/>
                </a:cubicBezTo>
                <a:cubicBezTo>
                  <a:pt x="121" y="53"/>
                  <a:pt x="121" y="53"/>
                  <a:pt x="121" y="53"/>
                </a:cubicBezTo>
                <a:cubicBezTo>
                  <a:pt x="122" y="56"/>
                  <a:pt x="125" y="58"/>
                  <a:pt x="127" y="57"/>
                </a:cubicBezTo>
                <a:lnTo>
                  <a:pt x="137" y="55"/>
                </a:lnTo>
                <a:close/>
                <a:moveTo>
                  <a:pt x="134" y="83"/>
                </a:moveTo>
                <a:cubicBezTo>
                  <a:pt x="137" y="83"/>
                  <a:pt x="140" y="82"/>
                  <a:pt x="141" y="79"/>
                </a:cubicBezTo>
                <a:cubicBezTo>
                  <a:pt x="141" y="79"/>
                  <a:pt x="141" y="79"/>
                  <a:pt x="141" y="79"/>
                </a:cubicBezTo>
                <a:cubicBezTo>
                  <a:pt x="141" y="76"/>
                  <a:pt x="139" y="73"/>
                  <a:pt x="137" y="73"/>
                </a:cubicBezTo>
                <a:cubicBezTo>
                  <a:pt x="127" y="71"/>
                  <a:pt x="127" y="71"/>
                  <a:pt x="127" y="71"/>
                </a:cubicBezTo>
                <a:cubicBezTo>
                  <a:pt x="124" y="70"/>
                  <a:pt x="122" y="72"/>
                  <a:pt x="121" y="75"/>
                </a:cubicBezTo>
                <a:cubicBezTo>
                  <a:pt x="121" y="75"/>
                  <a:pt x="121" y="75"/>
                  <a:pt x="121" y="75"/>
                </a:cubicBezTo>
                <a:cubicBezTo>
                  <a:pt x="121" y="78"/>
                  <a:pt x="122" y="80"/>
                  <a:pt x="125" y="81"/>
                </a:cubicBezTo>
                <a:lnTo>
                  <a:pt x="134" y="83"/>
                </a:lnTo>
                <a:close/>
                <a:moveTo>
                  <a:pt x="41" y="22"/>
                </a:moveTo>
                <a:cubicBezTo>
                  <a:pt x="43" y="24"/>
                  <a:pt x="46" y="25"/>
                  <a:pt x="48" y="24"/>
                </a:cubicBezTo>
                <a:cubicBezTo>
                  <a:pt x="48" y="24"/>
                  <a:pt x="48" y="24"/>
                  <a:pt x="48" y="24"/>
                </a:cubicBezTo>
                <a:cubicBezTo>
                  <a:pt x="51" y="23"/>
                  <a:pt x="52" y="20"/>
                  <a:pt x="50" y="17"/>
                </a:cubicBezTo>
                <a:cubicBezTo>
                  <a:pt x="46" y="9"/>
                  <a:pt x="46" y="9"/>
                  <a:pt x="46" y="9"/>
                </a:cubicBezTo>
                <a:cubicBezTo>
                  <a:pt x="45" y="6"/>
                  <a:pt x="41" y="5"/>
                  <a:pt x="39" y="7"/>
                </a:cubicBezTo>
                <a:cubicBezTo>
                  <a:pt x="39" y="7"/>
                  <a:pt x="39" y="7"/>
                  <a:pt x="39" y="7"/>
                </a:cubicBezTo>
                <a:cubicBezTo>
                  <a:pt x="36" y="8"/>
                  <a:pt x="36" y="11"/>
                  <a:pt x="37" y="14"/>
                </a:cubicBezTo>
                <a:lnTo>
                  <a:pt x="41" y="22"/>
                </a:lnTo>
                <a:close/>
                <a:moveTo>
                  <a:pt x="23" y="36"/>
                </a:moveTo>
                <a:cubicBezTo>
                  <a:pt x="25" y="38"/>
                  <a:pt x="28" y="38"/>
                  <a:pt x="30" y="36"/>
                </a:cubicBezTo>
                <a:cubicBezTo>
                  <a:pt x="30" y="36"/>
                  <a:pt x="30" y="36"/>
                  <a:pt x="30" y="36"/>
                </a:cubicBezTo>
                <a:cubicBezTo>
                  <a:pt x="32" y="34"/>
                  <a:pt x="32" y="31"/>
                  <a:pt x="30" y="29"/>
                </a:cubicBezTo>
                <a:cubicBezTo>
                  <a:pt x="23" y="23"/>
                  <a:pt x="23" y="23"/>
                  <a:pt x="23" y="23"/>
                </a:cubicBezTo>
                <a:cubicBezTo>
                  <a:pt x="21" y="21"/>
                  <a:pt x="17" y="21"/>
                  <a:pt x="15" y="23"/>
                </a:cubicBezTo>
                <a:cubicBezTo>
                  <a:pt x="15" y="23"/>
                  <a:pt x="15" y="23"/>
                  <a:pt x="15" y="23"/>
                </a:cubicBezTo>
                <a:cubicBezTo>
                  <a:pt x="14" y="25"/>
                  <a:pt x="14" y="28"/>
                  <a:pt x="16" y="30"/>
                </a:cubicBezTo>
                <a:lnTo>
                  <a:pt x="23" y="36"/>
                </a:lnTo>
                <a:close/>
                <a:moveTo>
                  <a:pt x="14" y="57"/>
                </a:moveTo>
                <a:cubicBezTo>
                  <a:pt x="17" y="58"/>
                  <a:pt x="20" y="56"/>
                  <a:pt x="20" y="53"/>
                </a:cubicBezTo>
                <a:cubicBezTo>
                  <a:pt x="20" y="53"/>
                  <a:pt x="20" y="53"/>
                  <a:pt x="20" y="53"/>
                </a:cubicBezTo>
                <a:cubicBezTo>
                  <a:pt x="21" y="50"/>
                  <a:pt x="19" y="47"/>
                  <a:pt x="16" y="47"/>
                </a:cubicBezTo>
                <a:cubicBezTo>
                  <a:pt x="7" y="45"/>
                  <a:pt x="7" y="45"/>
                  <a:pt x="7" y="45"/>
                </a:cubicBezTo>
                <a:cubicBezTo>
                  <a:pt x="4" y="45"/>
                  <a:pt x="1" y="47"/>
                  <a:pt x="1" y="49"/>
                </a:cubicBezTo>
                <a:cubicBezTo>
                  <a:pt x="1" y="49"/>
                  <a:pt x="1" y="49"/>
                  <a:pt x="1" y="49"/>
                </a:cubicBezTo>
                <a:cubicBezTo>
                  <a:pt x="0" y="52"/>
                  <a:pt x="2" y="55"/>
                  <a:pt x="5" y="55"/>
                </a:cubicBezTo>
                <a:lnTo>
                  <a:pt x="14" y="57"/>
                </a:lnTo>
                <a:close/>
                <a:moveTo>
                  <a:pt x="16" y="81"/>
                </a:moveTo>
                <a:cubicBezTo>
                  <a:pt x="19" y="80"/>
                  <a:pt x="21" y="78"/>
                  <a:pt x="20" y="75"/>
                </a:cubicBezTo>
                <a:cubicBezTo>
                  <a:pt x="20" y="75"/>
                  <a:pt x="20" y="75"/>
                  <a:pt x="20" y="75"/>
                </a:cubicBezTo>
                <a:cubicBezTo>
                  <a:pt x="20" y="72"/>
                  <a:pt x="17" y="70"/>
                  <a:pt x="14" y="71"/>
                </a:cubicBezTo>
                <a:cubicBezTo>
                  <a:pt x="5" y="73"/>
                  <a:pt x="5" y="73"/>
                  <a:pt x="5" y="73"/>
                </a:cubicBezTo>
                <a:cubicBezTo>
                  <a:pt x="2" y="73"/>
                  <a:pt x="1" y="76"/>
                  <a:pt x="1" y="79"/>
                </a:cubicBezTo>
                <a:cubicBezTo>
                  <a:pt x="1" y="79"/>
                  <a:pt x="1" y="79"/>
                  <a:pt x="1" y="79"/>
                </a:cubicBezTo>
                <a:cubicBezTo>
                  <a:pt x="2" y="82"/>
                  <a:pt x="4" y="83"/>
                  <a:pt x="7" y="83"/>
                </a:cubicBezTo>
                <a:lnTo>
                  <a:pt x="16" y="81"/>
                </a:ln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DAF7BB"/>
              </a:gs>
            </a:gsLst>
            <a:lin ang="2700000" scaled="1"/>
            <a:tileRect/>
          </a:gradFill>
          <a:ln w="25400"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sp>
        <p:nvSpPr>
          <p:cNvPr id="21" name="图形" descr="D:\51PPT模板网\51pptmoban.com\图片001.jpg">
            <a:extLst>
              <a:ext uri="{FF2B5EF4-FFF2-40B4-BE49-F238E27FC236}">
                <a16:creationId xmlns:a16="http://schemas.microsoft.com/office/drawing/2014/main" id="{36277D9C-6F17-C91E-9582-5EFBBC3E381E}"/>
              </a:ext>
            </a:extLst>
          </p:cNvPr>
          <p:cNvSpPr>
            <a:spLocks noEditPoints="1"/>
          </p:cNvSpPr>
          <p:nvPr/>
        </p:nvSpPr>
        <p:spPr bwMode="auto">
          <a:xfrm>
            <a:off x="6911975" y="3622040"/>
            <a:ext cx="639445" cy="427355"/>
          </a:xfrm>
          <a:custGeom>
            <a:avLst/>
            <a:gdLst>
              <a:gd name="T0" fmla="*/ 2147483646 w 198"/>
              <a:gd name="T1" fmla="*/ 2147483646 h 132"/>
              <a:gd name="T2" fmla="*/ 2147483646 w 198"/>
              <a:gd name="T3" fmla="*/ 2147483646 h 132"/>
              <a:gd name="T4" fmla="*/ 2147483646 w 198"/>
              <a:gd name="T5" fmla="*/ 2147483646 h 132"/>
              <a:gd name="T6" fmla="*/ 2147483646 w 198"/>
              <a:gd name="T7" fmla="*/ 2147483646 h 132"/>
              <a:gd name="T8" fmla="*/ 2147483646 w 198"/>
              <a:gd name="T9" fmla="*/ 2147483646 h 132"/>
              <a:gd name="T10" fmla="*/ 2147483646 w 198"/>
              <a:gd name="T11" fmla="*/ 2147483646 h 132"/>
              <a:gd name="T12" fmla="*/ 2147483646 w 198"/>
              <a:gd name="T13" fmla="*/ 2147483646 h 132"/>
              <a:gd name="T14" fmla="*/ 2147483646 w 198"/>
              <a:gd name="T15" fmla="*/ 0 h 132"/>
              <a:gd name="T16" fmla="*/ 2147483646 w 198"/>
              <a:gd name="T17" fmla="*/ 2147483646 h 132"/>
              <a:gd name="T18" fmla="*/ 2147483646 w 198"/>
              <a:gd name="T19" fmla="*/ 2147483646 h 132"/>
              <a:gd name="T20" fmla="*/ 2147483646 w 198"/>
              <a:gd name="T21" fmla="*/ 2147483646 h 132"/>
              <a:gd name="T22" fmla="*/ 0 w 198"/>
              <a:gd name="T23" fmla="*/ 2147483646 h 132"/>
              <a:gd name="T24" fmla="*/ 2147483646 w 198"/>
              <a:gd name="T25" fmla="*/ 2147483646 h 132"/>
              <a:gd name="T26" fmla="*/ 2147483646 w 198"/>
              <a:gd name="T27" fmla="*/ 2147483646 h 132"/>
              <a:gd name="T28" fmla="*/ 2147483646 w 198"/>
              <a:gd name="T29" fmla="*/ 2147483646 h 132"/>
              <a:gd name="T30" fmla="*/ 2147483646 w 198"/>
              <a:gd name="T31" fmla="*/ 2147483646 h 132"/>
              <a:gd name="T32" fmla="*/ 2147483646 w 198"/>
              <a:gd name="T33" fmla="*/ 2147483646 h 132"/>
              <a:gd name="T34" fmla="*/ 2147483646 w 198"/>
              <a:gd name="T35" fmla="*/ 2147483646 h 132"/>
              <a:gd name="T36" fmla="*/ 2147483646 w 198"/>
              <a:gd name="T37" fmla="*/ 2147483646 h 132"/>
              <a:gd name="T38" fmla="*/ 2147483646 w 198"/>
              <a:gd name="T39" fmla="*/ 2147483646 h 132"/>
              <a:gd name="T40" fmla="*/ 2147483646 w 198"/>
              <a:gd name="T41" fmla="*/ 2147483646 h 132"/>
              <a:gd name="T42" fmla="*/ 2147483646 w 198"/>
              <a:gd name="T43" fmla="*/ 2147483646 h 132"/>
              <a:gd name="T44" fmla="*/ 2147483646 w 198"/>
              <a:gd name="T45" fmla="*/ 2147483646 h 132"/>
              <a:gd name="T46" fmla="*/ 2147483646 w 198"/>
              <a:gd name="T47" fmla="*/ 2147483646 h 132"/>
              <a:gd name="T48" fmla="*/ 2147483646 w 198"/>
              <a:gd name="T49" fmla="*/ 2147483646 h 132"/>
              <a:gd name="T50" fmla="*/ 2147483646 w 198"/>
              <a:gd name="T51" fmla="*/ 2147483646 h 132"/>
              <a:gd name="T52" fmla="*/ 2147483646 w 198"/>
              <a:gd name="T53" fmla="*/ 2147483646 h 132"/>
              <a:gd name="T54" fmla="*/ 2147483646 w 198"/>
              <a:gd name="T55" fmla="*/ 2147483646 h 132"/>
              <a:gd name="T56" fmla="*/ 2147483646 w 198"/>
              <a:gd name="T57" fmla="*/ 2147483646 h 132"/>
              <a:gd name="T58" fmla="*/ 2147483646 w 198"/>
              <a:gd name="T59" fmla="*/ 2147483646 h 132"/>
              <a:gd name="T60" fmla="*/ 2147483646 w 198"/>
              <a:gd name="T61" fmla="*/ 2147483646 h 132"/>
              <a:gd name="T62" fmla="*/ 2147483646 w 198"/>
              <a:gd name="T63" fmla="*/ 2147483646 h 132"/>
              <a:gd name="T64" fmla="*/ 2147483646 w 198"/>
              <a:gd name="T65" fmla="*/ 2147483646 h 132"/>
              <a:gd name="T66" fmla="*/ 2147483646 w 198"/>
              <a:gd name="T67" fmla="*/ 2147483646 h 132"/>
              <a:gd name="T68" fmla="*/ 2147483646 w 198"/>
              <a:gd name="T69" fmla="*/ 2147483646 h 132"/>
              <a:gd name="T70" fmla="*/ 2147483646 w 198"/>
              <a:gd name="T71" fmla="*/ 2147483646 h 132"/>
              <a:gd name="T72" fmla="*/ 2147483646 w 198"/>
              <a:gd name="T73" fmla="*/ 2147483646 h 132"/>
              <a:gd name="T74" fmla="*/ 2147483646 w 198"/>
              <a:gd name="T75" fmla="*/ 2147483646 h 132"/>
              <a:gd name="T76" fmla="*/ 2147483646 w 198"/>
              <a:gd name="T77" fmla="*/ 2147483646 h 132"/>
              <a:gd name="T78" fmla="*/ 2147483646 w 198"/>
              <a:gd name="T79" fmla="*/ 2147483646 h 132"/>
              <a:gd name="T80" fmla="*/ 2147483646 w 198"/>
              <a:gd name="T81" fmla="*/ 2147483646 h 132"/>
              <a:gd name="T82" fmla="*/ 2147483646 w 198"/>
              <a:gd name="T83" fmla="*/ 2147483646 h 132"/>
              <a:gd name="T84" fmla="*/ 2147483646 w 198"/>
              <a:gd name="T85" fmla="*/ 2147483646 h 132"/>
              <a:gd name="T86" fmla="*/ 2147483646 w 198"/>
              <a:gd name="T87" fmla="*/ 2147483646 h 132"/>
              <a:gd name="T88" fmla="*/ 2147483646 w 198"/>
              <a:gd name="T89" fmla="*/ 2147483646 h 132"/>
              <a:gd name="T90" fmla="*/ 2147483646 w 198"/>
              <a:gd name="T91" fmla="*/ 2147483646 h 132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0" t="0" r="r" b="b"/>
            <a:pathLst>
              <a:path w="198" h="132">
                <a:moveTo>
                  <a:pt x="157" y="13"/>
                </a:moveTo>
                <a:cubicBezTo>
                  <a:pt x="175" y="59"/>
                  <a:pt x="175" y="59"/>
                  <a:pt x="175" y="59"/>
                </a:cubicBezTo>
                <a:cubicBezTo>
                  <a:pt x="153" y="69"/>
                  <a:pt x="153" y="69"/>
                  <a:pt x="153" y="69"/>
                </a:cubicBezTo>
                <a:cubicBezTo>
                  <a:pt x="141" y="58"/>
                  <a:pt x="104" y="26"/>
                  <a:pt x="100" y="26"/>
                </a:cubicBezTo>
                <a:cubicBezTo>
                  <a:pt x="98" y="26"/>
                  <a:pt x="86" y="30"/>
                  <a:pt x="85" y="31"/>
                </a:cubicBezTo>
                <a:cubicBezTo>
                  <a:pt x="85" y="31"/>
                  <a:pt x="78" y="33"/>
                  <a:pt x="72" y="33"/>
                </a:cubicBezTo>
                <a:cubicBezTo>
                  <a:pt x="69" y="33"/>
                  <a:pt x="67" y="32"/>
                  <a:pt x="65" y="31"/>
                </a:cubicBezTo>
                <a:cubicBezTo>
                  <a:pt x="64" y="30"/>
                  <a:pt x="63" y="29"/>
                  <a:pt x="63" y="28"/>
                </a:cubicBezTo>
                <a:cubicBezTo>
                  <a:pt x="63" y="26"/>
                  <a:pt x="66" y="23"/>
                  <a:pt x="67" y="22"/>
                </a:cubicBezTo>
                <a:cubicBezTo>
                  <a:pt x="77" y="17"/>
                  <a:pt x="103" y="7"/>
                  <a:pt x="106" y="7"/>
                </a:cubicBezTo>
                <a:cubicBezTo>
                  <a:pt x="106" y="7"/>
                  <a:pt x="106" y="7"/>
                  <a:pt x="106" y="7"/>
                </a:cubicBezTo>
                <a:cubicBezTo>
                  <a:pt x="113" y="7"/>
                  <a:pt x="152" y="13"/>
                  <a:pt x="157" y="13"/>
                </a:cubicBezTo>
                <a:close/>
                <a:moveTo>
                  <a:pt x="173" y="0"/>
                </a:moveTo>
                <a:cubicBezTo>
                  <a:pt x="173" y="0"/>
                  <a:pt x="172" y="1"/>
                  <a:pt x="171" y="1"/>
                </a:cubicBezTo>
                <a:cubicBezTo>
                  <a:pt x="164" y="4"/>
                  <a:pt x="164" y="4"/>
                  <a:pt x="164" y="4"/>
                </a:cubicBezTo>
                <a:cubicBezTo>
                  <a:pt x="163" y="4"/>
                  <a:pt x="162" y="5"/>
                  <a:pt x="161" y="6"/>
                </a:cubicBezTo>
                <a:cubicBezTo>
                  <a:pt x="161" y="8"/>
                  <a:pt x="161" y="9"/>
                  <a:pt x="161" y="10"/>
                </a:cubicBezTo>
                <a:cubicBezTo>
                  <a:pt x="180" y="58"/>
                  <a:pt x="180" y="58"/>
                  <a:pt x="180" y="58"/>
                </a:cubicBezTo>
                <a:cubicBezTo>
                  <a:pt x="181" y="61"/>
                  <a:pt x="184" y="62"/>
                  <a:pt x="187" y="61"/>
                </a:cubicBezTo>
                <a:cubicBezTo>
                  <a:pt x="194" y="58"/>
                  <a:pt x="194" y="58"/>
                  <a:pt x="194" y="58"/>
                </a:cubicBezTo>
                <a:cubicBezTo>
                  <a:pt x="195" y="58"/>
                  <a:pt x="196" y="57"/>
                  <a:pt x="197" y="55"/>
                </a:cubicBezTo>
                <a:cubicBezTo>
                  <a:pt x="198" y="54"/>
                  <a:pt x="198" y="53"/>
                  <a:pt x="197" y="52"/>
                </a:cubicBezTo>
                <a:cubicBezTo>
                  <a:pt x="178" y="4"/>
                  <a:pt x="178" y="4"/>
                  <a:pt x="178" y="4"/>
                </a:cubicBezTo>
                <a:cubicBezTo>
                  <a:pt x="177" y="2"/>
                  <a:pt x="175" y="0"/>
                  <a:pt x="173" y="0"/>
                </a:cubicBezTo>
                <a:close/>
                <a:moveTo>
                  <a:pt x="0" y="66"/>
                </a:moveTo>
                <a:cubicBezTo>
                  <a:pt x="0" y="68"/>
                  <a:pt x="1" y="69"/>
                  <a:pt x="2" y="70"/>
                </a:cubicBezTo>
                <a:cubicBezTo>
                  <a:pt x="2" y="71"/>
                  <a:pt x="4" y="72"/>
                  <a:pt x="5" y="72"/>
                </a:cubicBezTo>
                <a:cubicBezTo>
                  <a:pt x="13" y="72"/>
                  <a:pt x="13" y="72"/>
                  <a:pt x="13" y="72"/>
                </a:cubicBezTo>
                <a:cubicBezTo>
                  <a:pt x="16" y="72"/>
                  <a:pt x="18" y="70"/>
                  <a:pt x="19" y="68"/>
                </a:cubicBezTo>
                <a:cubicBezTo>
                  <a:pt x="23" y="14"/>
                  <a:pt x="23" y="14"/>
                  <a:pt x="23" y="14"/>
                </a:cubicBezTo>
                <a:cubicBezTo>
                  <a:pt x="23" y="12"/>
                  <a:pt x="22" y="11"/>
                  <a:pt x="21" y="10"/>
                </a:cubicBezTo>
                <a:cubicBezTo>
                  <a:pt x="21" y="9"/>
                  <a:pt x="19" y="8"/>
                  <a:pt x="18" y="8"/>
                </a:cubicBezTo>
                <a:cubicBezTo>
                  <a:pt x="10" y="8"/>
                  <a:pt x="10" y="8"/>
                  <a:pt x="10" y="8"/>
                </a:cubicBezTo>
                <a:cubicBezTo>
                  <a:pt x="10" y="8"/>
                  <a:pt x="10" y="8"/>
                  <a:pt x="10" y="8"/>
                </a:cubicBezTo>
                <a:cubicBezTo>
                  <a:pt x="7" y="8"/>
                  <a:pt x="5" y="10"/>
                  <a:pt x="4" y="12"/>
                </a:cubicBezTo>
                <a:lnTo>
                  <a:pt x="0" y="66"/>
                </a:lnTo>
                <a:close/>
                <a:moveTo>
                  <a:pt x="81" y="114"/>
                </a:moveTo>
                <a:cubicBezTo>
                  <a:pt x="81" y="112"/>
                  <a:pt x="80" y="111"/>
                  <a:pt x="78" y="109"/>
                </a:cubicBezTo>
                <a:cubicBezTo>
                  <a:pt x="75" y="107"/>
                  <a:pt x="71" y="107"/>
                  <a:pt x="68" y="111"/>
                </a:cubicBezTo>
                <a:cubicBezTo>
                  <a:pt x="65" y="115"/>
                  <a:pt x="65" y="115"/>
                  <a:pt x="65" y="115"/>
                </a:cubicBezTo>
                <a:cubicBezTo>
                  <a:pt x="64" y="116"/>
                  <a:pt x="64" y="116"/>
                  <a:pt x="64" y="116"/>
                </a:cubicBezTo>
                <a:cubicBezTo>
                  <a:pt x="61" y="120"/>
                  <a:pt x="61" y="120"/>
                  <a:pt x="61" y="120"/>
                </a:cubicBezTo>
                <a:cubicBezTo>
                  <a:pt x="57" y="125"/>
                  <a:pt x="61" y="129"/>
                  <a:pt x="62" y="130"/>
                </a:cubicBezTo>
                <a:cubicBezTo>
                  <a:pt x="64" y="132"/>
                  <a:pt x="65" y="132"/>
                  <a:pt x="67" y="132"/>
                </a:cubicBezTo>
                <a:cubicBezTo>
                  <a:pt x="69" y="132"/>
                  <a:pt x="70" y="131"/>
                  <a:pt x="72" y="129"/>
                </a:cubicBezTo>
                <a:cubicBezTo>
                  <a:pt x="78" y="122"/>
                  <a:pt x="78" y="122"/>
                  <a:pt x="78" y="122"/>
                </a:cubicBezTo>
                <a:cubicBezTo>
                  <a:pt x="78" y="122"/>
                  <a:pt x="78" y="122"/>
                  <a:pt x="78" y="122"/>
                </a:cubicBezTo>
                <a:cubicBezTo>
                  <a:pt x="80" y="120"/>
                  <a:pt x="80" y="120"/>
                  <a:pt x="80" y="120"/>
                </a:cubicBezTo>
                <a:cubicBezTo>
                  <a:pt x="81" y="118"/>
                  <a:pt x="82" y="116"/>
                  <a:pt x="81" y="114"/>
                </a:cubicBezTo>
                <a:close/>
                <a:moveTo>
                  <a:pt x="43" y="111"/>
                </a:moveTo>
                <a:cubicBezTo>
                  <a:pt x="40" y="114"/>
                  <a:pt x="41" y="117"/>
                  <a:pt x="45" y="121"/>
                </a:cubicBezTo>
                <a:cubicBezTo>
                  <a:pt x="49" y="123"/>
                  <a:pt x="52" y="123"/>
                  <a:pt x="55" y="119"/>
                </a:cubicBezTo>
                <a:cubicBezTo>
                  <a:pt x="65" y="108"/>
                  <a:pt x="65" y="108"/>
                  <a:pt x="65" y="108"/>
                </a:cubicBezTo>
                <a:cubicBezTo>
                  <a:pt x="69" y="103"/>
                  <a:pt x="65" y="99"/>
                  <a:pt x="63" y="98"/>
                </a:cubicBezTo>
                <a:cubicBezTo>
                  <a:pt x="60" y="95"/>
                  <a:pt x="56" y="95"/>
                  <a:pt x="53" y="99"/>
                </a:cubicBezTo>
                <a:cubicBezTo>
                  <a:pt x="48" y="105"/>
                  <a:pt x="48" y="105"/>
                  <a:pt x="48" y="105"/>
                </a:cubicBezTo>
                <a:cubicBezTo>
                  <a:pt x="48" y="105"/>
                  <a:pt x="48" y="105"/>
                  <a:pt x="48" y="105"/>
                </a:cubicBezTo>
                <a:cubicBezTo>
                  <a:pt x="48" y="106"/>
                  <a:pt x="48" y="106"/>
                  <a:pt x="48" y="106"/>
                </a:cubicBezTo>
                <a:lnTo>
                  <a:pt x="43" y="111"/>
                </a:lnTo>
                <a:close/>
                <a:moveTo>
                  <a:pt x="29" y="97"/>
                </a:moveTo>
                <a:cubicBezTo>
                  <a:pt x="28" y="99"/>
                  <a:pt x="27" y="101"/>
                  <a:pt x="28" y="103"/>
                </a:cubicBezTo>
                <a:cubicBezTo>
                  <a:pt x="28" y="105"/>
                  <a:pt x="29" y="107"/>
                  <a:pt x="31" y="108"/>
                </a:cubicBezTo>
                <a:cubicBezTo>
                  <a:pt x="34" y="111"/>
                  <a:pt x="38" y="110"/>
                  <a:pt x="41" y="107"/>
                </a:cubicBezTo>
                <a:cubicBezTo>
                  <a:pt x="51" y="95"/>
                  <a:pt x="51" y="95"/>
                  <a:pt x="51" y="95"/>
                </a:cubicBezTo>
                <a:cubicBezTo>
                  <a:pt x="53" y="93"/>
                  <a:pt x="53" y="91"/>
                  <a:pt x="53" y="89"/>
                </a:cubicBezTo>
                <a:cubicBezTo>
                  <a:pt x="52" y="87"/>
                  <a:pt x="51" y="85"/>
                  <a:pt x="50" y="84"/>
                </a:cubicBezTo>
                <a:cubicBezTo>
                  <a:pt x="46" y="81"/>
                  <a:pt x="43" y="82"/>
                  <a:pt x="40" y="85"/>
                </a:cubicBezTo>
                <a:cubicBezTo>
                  <a:pt x="35" y="91"/>
                  <a:pt x="35" y="91"/>
                  <a:pt x="35" y="91"/>
                </a:cubicBezTo>
                <a:cubicBezTo>
                  <a:pt x="35" y="91"/>
                  <a:pt x="35" y="91"/>
                  <a:pt x="35" y="91"/>
                </a:cubicBezTo>
                <a:cubicBezTo>
                  <a:pt x="34" y="92"/>
                  <a:pt x="34" y="92"/>
                  <a:pt x="34" y="92"/>
                </a:cubicBezTo>
                <a:lnTo>
                  <a:pt x="29" y="97"/>
                </a:lnTo>
                <a:close/>
                <a:moveTo>
                  <a:pt x="27" y="93"/>
                </a:moveTo>
                <a:cubicBezTo>
                  <a:pt x="37" y="81"/>
                  <a:pt x="37" y="81"/>
                  <a:pt x="37" y="81"/>
                </a:cubicBezTo>
                <a:cubicBezTo>
                  <a:pt x="42" y="76"/>
                  <a:pt x="38" y="71"/>
                  <a:pt x="36" y="70"/>
                </a:cubicBezTo>
                <a:cubicBezTo>
                  <a:pt x="33" y="68"/>
                  <a:pt x="29" y="68"/>
                  <a:pt x="26" y="72"/>
                </a:cubicBezTo>
                <a:cubicBezTo>
                  <a:pt x="23" y="76"/>
                  <a:pt x="23" y="76"/>
                  <a:pt x="23" y="76"/>
                </a:cubicBezTo>
                <a:cubicBezTo>
                  <a:pt x="23" y="76"/>
                  <a:pt x="23" y="76"/>
                  <a:pt x="23" y="76"/>
                </a:cubicBezTo>
                <a:cubicBezTo>
                  <a:pt x="22" y="77"/>
                  <a:pt x="22" y="77"/>
                  <a:pt x="22" y="77"/>
                </a:cubicBezTo>
                <a:cubicBezTo>
                  <a:pt x="18" y="82"/>
                  <a:pt x="18" y="82"/>
                  <a:pt x="18" y="82"/>
                </a:cubicBezTo>
                <a:cubicBezTo>
                  <a:pt x="16" y="84"/>
                  <a:pt x="15" y="86"/>
                  <a:pt x="15" y="88"/>
                </a:cubicBezTo>
                <a:cubicBezTo>
                  <a:pt x="15" y="90"/>
                  <a:pt x="17" y="91"/>
                  <a:pt x="18" y="92"/>
                </a:cubicBezTo>
                <a:cubicBezTo>
                  <a:pt x="19" y="93"/>
                  <a:pt x="21" y="95"/>
                  <a:pt x="23" y="95"/>
                </a:cubicBezTo>
                <a:cubicBezTo>
                  <a:pt x="25" y="95"/>
                  <a:pt x="26" y="94"/>
                  <a:pt x="27" y="93"/>
                </a:cubicBezTo>
                <a:close/>
                <a:moveTo>
                  <a:pt x="150" y="82"/>
                </a:moveTo>
                <a:cubicBezTo>
                  <a:pt x="152" y="80"/>
                  <a:pt x="153" y="76"/>
                  <a:pt x="149" y="72"/>
                </a:cubicBezTo>
                <a:cubicBezTo>
                  <a:pt x="145" y="69"/>
                  <a:pt x="145" y="69"/>
                  <a:pt x="145" y="69"/>
                </a:cubicBezTo>
                <a:cubicBezTo>
                  <a:pt x="126" y="52"/>
                  <a:pt x="105" y="34"/>
                  <a:pt x="100" y="31"/>
                </a:cubicBezTo>
                <a:cubicBezTo>
                  <a:pt x="97" y="31"/>
                  <a:pt x="91" y="33"/>
                  <a:pt x="87" y="35"/>
                </a:cubicBezTo>
                <a:cubicBezTo>
                  <a:pt x="86" y="35"/>
                  <a:pt x="86" y="35"/>
                  <a:pt x="86" y="35"/>
                </a:cubicBezTo>
                <a:cubicBezTo>
                  <a:pt x="86" y="35"/>
                  <a:pt x="79" y="37"/>
                  <a:pt x="72" y="37"/>
                </a:cubicBezTo>
                <a:cubicBezTo>
                  <a:pt x="68" y="37"/>
                  <a:pt x="65" y="37"/>
                  <a:pt x="63" y="35"/>
                </a:cubicBezTo>
                <a:cubicBezTo>
                  <a:pt x="59" y="33"/>
                  <a:pt x="58" y="29"/>
                  <a:pt x="58" y="28"/>
                </a:cubicBezTo>
                <a:cubicBezTo>
                  <a:pt x="59" y="24"/>
                  <a:pt x="62" y="20"/>
                  <a:pt x="65" y="18"/>
                </a:cubicBezTo>
                <a:cubicBezTo>
                  <a:pt x="27" y="14"/>
                  <a:pt x="27" y="14"/>
                  <a:pt x="27" y="14"/>
                </a:cubicBezTo>
                <a:cubicBezTo>
                  <a:pt x="23" y="68"/>
                  <a:pt x="23" y="68"/>
                  <a:pt x="23" y="68"/>
                </a:cubicBezTo>
                <a:cubicBezTo>
                  <a:pt x="26" y="65"/>
                  <a:pt x="30" y="64"/>
                  <a:pt x="32" y="64"/>
                </a:cubicBezTo>
                <a:cubicBezTo>
                  <a:pt x="34" y="64"/>
                  <a:pt x="37" y="65"/>
                  <a:pt x="39" y="67"/>
                </a:cubicBezTo>
                <a:cubicBezTo>
                  <a:pt x="43" y="70"/>
                  <a:pt x="44" y="74"/>
                  <a:pt x="44" y="78"/>
                </a:cubicBezTo>
                <a:cubicBezTo>
                  <a:pt x="47" y="77"/>
                  <a:pt x="50" y="78"/>
                  <a:pt x="53" y="80"/>
                </a:cubicBezTo>
                <a:cubicBezTo>
                  <a:pt x="56" y="83"/>
                  <a:pt x="58" y="87"/>
                  <a:pt x="57" y="91"/>
                </a:cubicBezTo>
                <a:cubicBezTo>
                  <a:pt x="60" y="91"/>
                  <a:pt x="63" y="92"/>
                  <a:pt x="66" y="94"/>
                </a:cubicBezTo>
                <a:cubicBezTo>
                  <a:pt x="69" y="96"/>
                  <a:pt x="71" y="100"/>
                  <a:pt x="71" y="103"/>
                </a:cubicBezTo>
                <a:cubicBezTo>
                  <a:pt x="74" y="102"/>
                  <a:pt x="78" y="103"/>
                  <a:pt x="81" y="106"/>
                </a:cubicBezTo>
                <a:cubicBezTo>
                  <a:pt x="86" y="109"/>
                  <a:pt x="87" y="114"/>
                  <a:pt x="85" y="119"/>
                </a:cubicBezTo>
                <a:cubicBezTo>
                  <a:pt x="89" y="122"/>
                  <a:pt x="89" y="122"/>
                  <a:pt x="89" y="122"/>
                </a:cubicBezTo>
                <a:cubicBezTo>
                  <a:pt x="89" y="122"/>
                  <a:pt x="89" y="122"/>
                  <a:pt x="89" y="122"/>
                </a:cubicBezTo>
                <a:cubicBezTo>
                  <a:pt x="89" y="122"/>
                  <a:pt x="89" y="122"/>
                  <a:pt x="89" y="122"/>
                </a:cubicBezTo>
                <a:cubicBezTo>
                  <a:pt x="91" y="123"/>
                  <a:pt x="92" y="124"/>
                  <a:pt x="93" y="124"/>
                </a:cubicBezTo>
                <a:cubicBezTo>
                  <a:pt x="96" y="124"/>
                  <a:pt x="97" y="122"/>
                  <a:pt x="98" y="121"/>
                </a:cubicBezTo>
                <a:cubicBezTo>
                  <a:pt x="101" y="118"/>
                  <a:pt x="102" y="116"/>
                  <a:pt x="99" y="113"/>
                </a:cubicBezTo>
                <a:cubicBezTo>
                  <a:pt x="99" y="113"/>
                  <a:pt x="99" y="113"/>
                  <a:pt x="99" y="113"/>
                </a:cubicBezTo>
                <a:cubicBezTo>
                  <a:pt x="82" y="99"/>
                  <a:pt x="82" y="99"/>
                  <a:pt x="82" y="99"/>
                </a:cubicBezTo>
                <a:cubicBezTo>
                  <a:pt x="82" y="98"/>
                  <a:pt x="82" y="97"/>
                  <a:pt x="81" y="97"/>
                </a:cubicBezTo>
                <a:cubicBezTo>
                  <a:pt x="81" y="96"/>
                  <a:pt x="82" y="95"/>
                  <a:pt x="82" y="95"/>
                </a:cubicBezTo>
                <a:cubicBezTo>
                  <a:pt x="83" y="94"/>
                  <a:pt x="85" y="94"/>
                  <a:pt x="86" y="94"/>
                </a:cubicBezTo>
                <a:cubicBezTo>
                  <a:pt x="108" y="113"/>
                  <a:pt x="108" y="113"/>
                  <a:pt x="108" y="113"/>
                </a:cubicBezTo>
                <a:cubicBezTo>
                  <a:pt x="109" y="114"/>
                  <a:pt x="110" y="114"/>
                  <a:pt x="111" y="114"/>
                </a:cubicBezTo>
                <a:cubicBezTo>
                  <a:pt x="114" y="114"/>
                  <a:pt x="116" y="113"/>
                  <a:pt x="117" y="111"/>
                </a:cubicBezTo>
                <a:cubicBezTo>
                  <a:pt x="119" y="109"/>
                  <a:pt x="119" y="107"/>
                  <a:pt x="119" y="106"/>
                </a:cubicBezTo>
                <a:cubicBezTo>
                  <a:pt x="119" y="104"/>
                  <a:pt x="118" y="102"/>
                  <a:pt x="116" y="100"/>
                </a:cubicBezTo>
                <a:cubicBezTo>
                  <a:pt x="113" y="98"/>
                  <a:pt x="113" y="98"/>
                  <a:pt x="113" y="98"/>
                </a:cubicBezTo>
                <a:cubicBezTo>
                  <a:pt x="113" y="98"/>
                  <a:pt x="113" y="98"/>
                  <a:pt x="113" y="98"/>
                </a:cubicBezTo>
                <a:cubicBezTo>
                  <a:pt x="101" y="88"/>
                  <a:pt x="101" y="88"/>
                  <a:pt x="101" y="88"/>
                </a:cubicBezTo>
                <a:cubicBezTo>
                  <a:pt x="101" y="88"/>
                  <a:pt x="100" y="87"/>
                  <a:pt x="100" y="87"/>
                </a:cubicBezTo>
                <a:cubicBezTo>
                  <a:pt x="100" y="86"/>
                  <a:pt x="100" y="85"/>
                  <a:pt x="101" y="85"/>
                </a:cubicBezTo>
                <a:cubicBezTo>
                  <a:pt x="102" y="83"/>
                  <a:pt x="103" y="83"/>
                  <a:pt x="105" y="84"/>
                </a:cubicBezTo>
                <a:cubicBezTo>
                  <a:pt x="124" y="100"/>
                  <a:pt x="124" y="100"/>
                  <a:pt x="124" y="100"/>
                </a:cubicBezTo>
                <a:cubicBezTo>
                  <a:pt x="126" y="102"/>
                  <a:pt x="127" y="102"/>
                  <a:pt x="129" y="102"/>
                </a:cubicBezTo>
                <a:cubicBezTo>
                  <a:pt x="131" y="102"/>
                  <a:pt x="134" y="101"/>
                  <a:pt x="136" y="99"/>
                </a:cubicBezTo>
                <a:cubicBezTo>
                  <a:pt x="137" y="97"/>
                  <a:pt x="138" y="95"/>
                  <a:pt x="138" y="93"/>
                </a:cubicBezTo>
                <a:cubicBezTo>
                  <a:pt x="138" y="91"/>
                  <a:pt x="137" y="90"/>
                  <a:pt x="135" y="88"/>
                </a:cubicBezTo>
                <a:cubicBezTo>
                  <a:pt x="129" y="83"/>
                  <a:pt x="129" y="83"/>
                  <a:pt x="129" y="83"/>
                </a:cubicBezTo>
                <a:cubicBezTo>
                  <a:pt x="129" y="83"/>
                  <a:pt x="129" y="83"/>
                  <a:pt x="129" y="83"/>
                </a:cubicBezTo>
                <a:cubicBezTo>
                  <a:pt x="118" y="75"/>
                  <a:pt x="118" y="75"/>
                  <a:pt x="118" y="75"/>
                </a:cubicBezTo>
                <a:cubicBezTo>
                  <a:pt x="117" y="74"/>
                  <a:pt x="117" y="72"/>
                  <a:pt x="118" y="71"/>
                </a:cubicBezTo>
                <a:cubicBezTo>
                  <a:pt x="119" y="70"/>
                  <a:pt x="121" y="70"/>
                  <a:pt x="122" y="71"/>
                </a:cubicBezTo>
                <a:cubicBezTo>
                  <a:pt x="139" y="84"/>
                  <a:pt x="139" y="84"/>
                  <a:pt x="139" y="84"/>
                </a:cubicBezTo>
                <a:cubicBezTo>
                  <a:pt x="142" y="87"/>
                  <a:pt x="146" y="86"/>
                  <a:pt x="150" y="82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DAF7BB"/>
              </a:gs>
            </a:gsLst>
            <a:lin ang="2700000" scaled="1"/>
            <a:tileRect/>
          </a:gradFill>
          <a:ln w="25400"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sp>
        <p:nvSpPr>
          <p:cNvPr id="22" name="图形">
            <a:extLst>
              <a:ext uri="{FF2B5EF4-FFF2-40B4-BE49-F238E27FC236}">
                <a16:creationId xmlns:a16="http://schemas.microsoft.com/office/drawing/2014/main" id="{891E8D37-9432-C02E-F15B-B6470252ED17}"/>
              </a:ext>
            </a:extLst>
          </p:cNvPr>
          <p:cNvSpPr>
            <a:spLocks noEditPoints="1"/>
          </p:cNvSpPr>
          <p:nvPr/>
        </p:nvSpPr>
        <p:spPr bwMode="auto">
          <a:xfrm>
            <a:off x="6527800" y="2583815"/>
            <a:ext cx="548640" cy="462280"/>
          </a:xfrm>
          <a:custGeom>
            <a:avLst/>
            <a:gdLst>
              <a:gd name="T0" fmla="*/ 2147483646 w 170"/>
              <a:gd name="T1" fmla="*/ 2147483646 h 143"/>
              <a:gd name="T2" fmla="*/ 2147483646 w 170"/>
              <a:gd name="T3" fmla="*/ 2147483646 h 143"/>
              <a:gd name="T4" fmla="*/ 2147483646 w 170"/>
              <a:gd name="T5" fmla="*/ 2147483646 h 143"/>
              <a:gd name="T6" fmla="*/ 2147483646 w 170"/>
              <a:gd name="T7" fmla="*/ 2147483646 h 143"/>
              <a:gd name="T8" fmla="*/ 2147483646 w 170"/>
              <a:gd name="T9" fmla="*/ 2147483646 h 143"/>
              <a:gd name="T10" fmla="*/ 2147483646 w 170"/>
              <a:gd name="T11" fmla="*/ 2147483646 h 143"/>
              <a:gd name="T12" fmla="*/ 2147483646 w 170"/>
              <a:gd name="T13" fmla="*/ 2147483646 h 143"/>
              <a:gd name="T14" fmla="*/ 2147483646 w 170"/>
              <a:gd name="T15" fmla="*/ 2147483646 h 143"/>
              <a:gd name="T16" fmla="*/ 2147483646 w 170"/>
              <a:gd name="T17" fmla="*/ 2147483646 h 143"/>
              <a:gd name="T18" fmla="*/ 2147483646 w 170"/>
              <a:gd name="T19" fmla="*/ 2147483646 h 143"/>
              <a:gd name="T20" fmla="*/ 2147483646 w 170"/>
              <a:gd name="T21" fmla="*/ 2147483646 h 143"/>
              <a:gd name="T22" fmla="*/ 2147483646 w 170"/>
              <a:gd name="T23" fmla="*/ 2147483646 h 143"/>
              <a:gd name="T24" fmla="*/ 2147483646 w 170"/>
              <a:gd name="T25" fmla="*/ 2147483646 h 143"/>
              <a:gd name="T26" fmla="*/ 2147483646 w 170"/>
              <a:gd name="T27" fmla="*/ 2147483646 h 143"/>
              <a:gd name="T28" fmla="*/ 2147483646 w 170"/>
              <a:gd name="T29" fmla="*/ 2147483646 h 143"/>
              <a:gd name="T30" fmla="*/ 2147483646 w 170"/>
              <a:gd name="T31" fmla="*/ 2147483646 h 143"/>
              <a:gd name="T32" fmla="*/ 2147483646 w 170"/>
              <a:gd name="T33" fmla="*/ 2147483646 h 143"/>
              <a:gd name="T34" fmla="*/ 2147483646 w 170"/>
              <a:gd name="T35" fmla="*/ 2147483646 h 143"/>
              <a:gd name="T36" fmla="*/ 2147483646 w 170"/>
              <a:gd name="T37" fmla="*/ 2147483646 h 143"/>
              <a:gd name="T38" fmla="*/ 2147483646 w 170"/>
              <a:gd name="T39" fmla="*/ 2147483646 h 143"/>
              <a:gd name="T40" fmla="*/ 2147483646 w 170"/>
              <a:gd name="T41" fmla="*/ 2147483646 h 143"/>
              <a:gd name="T42" fmla="*/ 2147483646 w 170"/>
              <a:gd name="T43" fmla="*/ 2147483646 h 143"/>
              <a:gd name="T44" fmla="*/ 2147483646 w 170"/>
              <a:gd name="T45" fmla="*/ 2147483646 h 143"/>
              <a:gd name="T46" fmla="*/ 2147483646 w 170"/>
              <a:gd name="T47" fmla="*/ 2147483646 h 143"/>
              <a:gd name="T48" fmla="*/ 2147483646 w 170"/>
              <a:gd name="T49" fmla="*/ 2147483646 h 143"/>
              <a:gd name="T50" fmla="*/ 2147483646 w 170"/>
              <a:gd name="T51" fmla="*/ 2147483646 h 143"/>
              <a:gd name="T52" fmla="*/ 2147483646 w 170"/>
              <a:gd name="T53" fmla="*/ 2147483646 h 143"/>
              <a:gd name="T54" fmla="*/ 2147483646 w 170"/>
              <a:gd name="T55" fmla="*/ 2147483646 h 143"/>
              <a:gd name="T56" fmla="*/ 2147483646 w 170"/>
              <a:gd name="T57" fmla="*/ 2147483646 h 143"/>
              <a:gd name="T58" fmla="*/ 2147483646 w 170"/>
              <a:gd name="T59" fmla="*/ 2147483646 h 143"/>
              <a:gd name="T60" fmla="*/ 2147483646 w 170"/>
              <a:gd name="T61" fmla="*/ 2147483646 h 143"/>
              <a:gd name="T62" fmla="*/ 2147483646 w 170"/>
              <a:gd name="T63" fmla="*/ 2147483646 h 143"/>
              <a:gd name="T64" fmla="*/ 2147483646 w 170"/>
              <a:gd name="T65" fmla="*/ 2147483646 h 143"/>
              <a:gd name="T66" fmla="*/ 2147483646 w 170"/>
              <a:gd name="T67" fmla="*/ 2147483646 h 143"/>
              <a:gd name="T68" fmla="*/ 2147483646 w 170"/>
              <a:gd name="T69" fmla="*/ 2147483646 h 143"/>
              <a:gd name="T70" fmla="*/ 2147483646 w 170"/>
              <a:gd name="T71" fmla="*/ 2147483646 h 143"/>
              <a:gd name="T72" fmla="*/ 2147483646 w 170"/>
              <a:gd name="T73" fmla="*/ 2147483646 h 143"/>
              <a:gd name="T74" fmla="*/ 2147483646 w 170"/>
              <a:gd name="T75" fmla="*/ 2147483646 h 143"/>
              <a:gd name="T76" fmla="*/ 2147483646 w 170"/>
              <a:gd name="T77" fmla="*/ 2147483646 h 143"/>
              <a:gd name="T78" fmla="*/ 2147483646 w 170"/>
              <a:gd name="T79" fmla="*/ 2147483646 h 143"/>
              <a:gd name="T80" fmla="*/ 2147483646 w 170"/>
              <a:gd name="T81" fmla="*/ 2147483646 h 143"/>
              <a:gd name="T82" fmla="*/ 2147483646 w 170"/>
              <a:gd name="T83" fmla="*/ 2147483646 h 143"/>
              <a:gd name="T84" fmla="*/ 2147483646 w 170"/>
              <a:gd name="T85" fmla="*/ 2147483646 h 143"/>
              <a:gd name="T86" fmla="*/ 2147483646 w 170"/>
              <a:gd name="T87" fmla="*/ 2147483646 h 143"/>
              <a:gd name="T88" fmla="*/ 2147483646 w 170"/>
              <a:gd name="T89" fmla="*/ 2147483646 h 143"/>
              <a:gd name="T90" fmla="*/ 2147483646 w 170"/>
              <a:gd name="T91" fmla="*/ 2147483646 h 143"/>
              <a:gd name="T92" fmla="*/ 2147483646 w 170"/>
              <a:gd name="T93" fmla="*/ 2147483646 h 143"/>
              <a:gd name="T94" fmla="*/ 2147483646 w 170"/>
              <a:gd name="T95" fmla="*/ 2147483646 h 143"/>
              <a:gd name="T96" fmla="*/ 2147483646 w 170"/>
              <a:gd name="T97" fmla="*/ 2147483646 h 143"/>
              <a:gd name="T98" fmla="*/ 2147483646 w 170"/>
              <a:gd name="T99" fmla="*/ 2147483646 h 143"/>
              <a:gd name="T100" fmla="*/ 2147483646 w 170"/>
              <a:gd name="T101" fmla="*/ 0 h 143"/>
              <a:gd name="T102" fmla="*/ 0 w 170"/>
              <a:gd name="T103" fmla="*/ 2147483646 h 143"/>
              <a:gd name="T104" fmla="*/ 2147483646 w 170"/>
              <a:gd name="T105" fmla="*/ 2147483646 h 143"/>
              <a:gd name="T106" fmla="*/ 2147483646 w 170"/>
              <a:gd name="T107" fmla="*/ 2147483646 h 143"/>
              <a:gd name="T108" fmla="*/ 2147483646 w 170"/>
              <a:gd name="T109" fmla="*/ 2147483646 h 143"/>
              <a:gd name="T110" fmla="*/ 2147483646 w 170"/>
              <a:gd name="T111" fmla="*/ 2147483646 h 143"/>
              <a:gd name="T112" fmla="*/ 2147483646 w 170"/>
              <a:gd name="T113" fmla="*/ 2147483646 h 143"/>
              <a:gd name="T114" fmla="*/ 2147483646 w 170"/>
              <a:gd name="T115" fmla="*/ 2147483646 h 143"/>
              <a:gd name="T116" fmla="*/ 2147483646 w 170"/>
              <a:gd name="T117" fmla="*/ 2147483646 h 143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170" h="143">
                <a:moveTo>
                  <a:pt x="23" y="116"/>
                </a:moveTo>
                <a:cubicBezTo>
                  <a:pt x="23" y="78"/>
                  <a:pt x="23" y="78"/>
                  <a:pt x="23" y="78"/>
                </a:cubicBezTo>
                <a:cubicBezTo>
                  <a:pt x="23" y="75"/>
                  <a:pt x="25" y="72"/>
                  <a:pt x="28" y="72"/>
                </a:cubicBezTo>
                <a:cubicBezTo>
                  <a:pt x="38" y="72"/>
                  <a:pt x="38" y="72"/>
                  <a:pt x="38" y="72"/>
                </a:cubicBezTo>
                <a:cubicBezTo>
                  <a:pt x="41" y="72"/>
                  <a:pt x="43" y="75"/>
                  <a:pt x="43" y="78"/>
                </a:cubicBezTo>
                <a:cubicBezTo>
                  <a:pt x="43" y="116"/>
                  <a:pt x="43" y="116"/>
                  <a:pt x="43" y="116"/>
                </a:cubicBezTo>
                <a:cubicBezTo>
                  <a:pt x="43" y="120"/>
                  <a:pt x="41" y="122"/>
                  <a:pt x="38" y="122"/>
                </a:cubicBezTo>
                <a:cubicBezTo>
                  <a:pt x="28" y="122"/>
                  <a:pt x="28" y="122"/>
                  <a:pt x="28" y="122"/>
                </a:cubicBezTo>
                <a:cubicBezTo>
                  <a:pt x="25" y="122"/>
                  <a:pt x="23" y="120"/>
                  <a:pt x="23" y="116"/>
                </a:cubicBezTo>
                <a:close/>
                <a:moveTo>
                  <a:pt x="63" y="59"/>
                </a:moveTo>
                <a:cubicBezTo>
                  <a:pt x="59" y="59"/>
                  <a:pt x="57" y="61"/>
                  <a:pt x="57" y="64"/>
                </a:cubicBezTo>
                <a:cubicBezTo>
                  <a:pt x="57" y="116"/>
                  <a:pt x="57" y="116"/>
                  <a:pt x="57" y="116"/>
                </a:cubicBezTo>
                <a:cubicBezTo>
                  <a:pt x="57" y="120"/>
                  <a:pt x="59" y="122"/>
                  <a:pt x="63" y="122"/>
                </a:cubicBezTo>
                <a:cubicBezTo>
                  <a:pt x="72" y="122"/>
                  <a:pt x="72" y="122"/>
                  <a:pt x="72" y="122"/>
                </a:cubicBezTo>
                <a:cubicBezTo>
                  <a:pt x="75" y="122"/>
                  <a:pt x="77" y="120"/>
                  <a:pt x="77" y="116"/>
                </a:cubicBezTo>
                <a:cubicBezTo>
                  <a:pt x="77" y="64"/>
                  <a:pt x="77" y="64"/>
                  <a:pt x="77" y="64"/>
                </a:cubicBezTo>
                <a:cubicBezTo>
                  <a:pt x="77" y="61"/>
                  <a:pt x="75" y="59"/>
                  <a:pt x="72" y="59"/>
                </a:cubicBezTo>
                <a:lnTo>
                  <a:pt x="63" y="59"/>
                </a:lnTo>
                <a:close/>
                <a:moveTo>
                  <a:pt x="97" y="47"/>
                </a:moveTo>
                <a:cubicBezTo>
                  <a:pt x="93" y="47"/>
                  <a:pt x="91" y="50"/>
                  <a:pt x="91" y="53"/>
                </a:cubicBezTo>
                <a:cubicBezTo>
                  <a:pt x="91" y="116"/>
                  <a:pt x="91" y="116"/>
                  <a:pt x="91" y="116"/>
                </a:cubicBezTo>
                <a:cubicBezTo>
                  <a:pt x="91" y="120"/>
                  <a:pt x="93" y="122"/>
                  <a:pt x="97" y="122"/>
                </a:cubicBezTo>
                <a:cubicBezTo>
                  <a:pt x="106" y="122"/>
                  <a:pt x="106" y="122"/>
                  <a:pt x="106" y="122"/>
                </a:cubicBezTo>
                <a:cubicBezTo>
                  <a:pt x="109" y="122"/>
                  <a:pt x="112" y="120"/>
                  <a:pt x="112" y="116"/>
                </a:cubicBezTo>
                <a:cubicBezTo>
                  <a:pt x="112" y="53"/>
                  <a:pt x="112" y="53"/>
                  <a:pt x="112" y="53"/>
                </a:cubicBezTo>
                <a:cubicBezTo>
                  <a:pt x="112" y="50"/>
                  <a:pt x="109" y="47"/>
                  <a:pt x="106" y="47"/>
                </a:cubicBezTo>
                <a:lnTo>
                  <a:pt x="97" y="47"/>
                </a:lnTo>
                <a:close/>
                <a:moveTo>
                  <a:pt x="131" y="35"/>
                </a:moveTo>
                <a:cubicBezTo>
                  <a:pt x="128" y="35"/>
                  <a:pt x="125" y="37"/>
                  <a:pt x="125" y="41"/>
                </a:cubicBezTo>
                <a:cubicBezTo>
                  <a:pt x="125" y="116"/>
                  <a:pt x="125" y="116"/>
                  <a:pt x="125" y="116"/>
                </a:cubicBezTo>
                <a:cubicBezTo>
                  <a:pt x="125" y="120"/>
                  <a:pt x="128" y="122"/>
                  <a:pt x="131" y="122"/>
                </a:cubicBezTo>
                <a:cubicBezTo>
                  <a:pt x="140" y="122"/>
                  <a:pt x="140" y="122"/>
                  <a:pt x="140" y="122"/>
                </a:cubicBezTo>
                <a:cubicBezTo>
                  <a:pt x="143" y="122"/>
                  <a:pt x="146" y="120"/>
                  <a:pt x="146" y="116"/>
                </a:cubicBezTo>
                <a:cubicBezTo>
                  <a:pt x="146" y="41"/>
                  <a:pt x="146" y="41"/>
                  <a:pt x="146" y="41"/>
                </a:cubicBezTo>
                <a:cubicBezTo>
                  <a:pt x="146" y="37"/>
                  <a:pt x="143" y="35"/>
                  <a:pt x="140" y="35"/>
                </a:cubicBezTo>
                <a:lnTo>
                  <a:pt x="131" y="35"/>
                </a:lnTo>
                <a:close/>
                <a:moveTo>
                  <a:pt x="25" y="57"/>
                </a:moveTo>
                <a:cubicBezTo>
                  <a:pt x="62" y="51"/>
                  <a:pt x="96" y="38"/>
                  <a:pt x="127" y="19"/>
                </a:cubicBezTo>
                <a:cubicBezTo>
                  <a:pt x="129" y="25"/>
                  <a:pt x="129" y="25"/>
                  <a:pt x="129" y="25"/>
                </a:cubicBezTo>
                <a:cubicBezTo>
                  <a:pt x="140" y="8"/>
                  <a:pt x="140" y="8"/>
                  <a:pt x="140" y="8"/>
                </a:cubicBezTo>
                <a:cubicBezTo>
                  <a:pt x="120" y="7"/>
                  <a:pt x="120" y="7"/>
                  <a:pt x="120" y="7"/>
                </a:cubicBezTo>
                <a:cubicBezTo>
                  <a:pt x="123" y="13"/>
                  <a:pt x="123" y="13"/>
                  <a:pt x="123" y="13"/>
                </a:cubicBezTo>
                <a:cubicBezTo>
                  <a:pt x="93" y="31"/>
                  <a:pt x="60" y="43"/>
                  <a:pt x="24" y="50"/>
                </a:cubicBezTo>
                <a:lnTo>
                  <a:pt x="25" y="57"/>
                </a:lnTo>
                <a:close/>
                <a:moveTo>
                  <a:pt x="170" y="133"/>
                </a:moveTo>
                <a:cubicBezTo>
                  <a:pt x="153" y="123"/>
                  <a:pt x="153" y="123"/>
                  <a:pt x="153" y="123"/>
                </a:cubicBezTo>
                <a:cubicBezTo>
                  <a:pt x="153" y="129"/>
                  <a:pt x="153" y="129"/>
                  <a:pt x="153" y="129"/>
                </a:cubicBezTo>
                <a:cubicBezTo>
                  <a:pt x="14" y="129"/>
                  <a:pt x="14" y="129"/>
                  <a:pt x="14" y="129"/>
                </a:cubicBezTo>
                <a:cubicBezTo>
                  <a:pt x="14" y="18"/>
                  <a:pt x="14" y="18"/>
                  <a:pt x="14" y="18"/>
                </a:cubicBezTo>
                <a:cubicBezTo>
                  <a:pt x="20" y="18"/>
                  <a:pt x="20" y="18"/>
                  <a:pt x="20" y="18"/>
                </a:cubicBezTo>
                <a:cubicBezTo>
                  <a:pt x="10" y="0"/>
                  <a:pt x="10" y="0"/>
                  <a:pt x="10" y="0"/>
                </a:cubicBezTo>
                <a:cubicBezTo>
                  <a:pt x="0" y="18"/>
                  <a:pt x="0" y="18"/>
                  <a:pt x="0" y="18"/>
                </a:cubicBezTo>
                <a:cubicBezTo>
                  <a:pt x="6" y="18"/>
                  <a:pt x="6" y="18"/>
                  <a:pt x="6" y="18"/>
                </a:cubicBezTo>
                <a:cubicBezTo>
                  <a:pt x="6" y="129"/>
                  <a:pt x="6" y="129"/>
                  <a:pt x="6" y="129"/>
                </a:cubicBezTo>
                <a:cubicBezTo>
                  <a:pt x="6" y="133"/>
                  <a:pt x="6" y="133"/>
                  <a:pt x="6" y="133"/>
                </a:cubicBezTo>
                <a:cubicBezTo>
                  <a:pt x="6" y="137"/>
                  <a:pt x="6" y="137"/>
                  <a:pt x="6" y="137"/>
                </a:cubicBezTo>
                <a:cubicBezTo>
                  <a:pt x="153" y="137"/>
                  <a:pt x="153" y="137"/>
                  <a:pt x="153" y="137"/>
                </a:cubicBezTo>
                <a:cubicBezTo>
                  <a:pt x="153" y="143"/>
                  <a:pt x="153" y="143"/>
                  <a:pt x="153" y="143"/>
                </a:cubicBezTo>
                <a:lnTo>
                  <a:pt x="170" y="133"/>
                </a:ln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DAF7BB"/>
              </a:gs>
            </a:gsLst>
            <a:lin ang="2700000" scaled="1"/>
            <a:tileRect/>
          </a:gradFill>
          <a:ln w="25400"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sp>
        <p:nvSpPr>
          <p:cNvPr id="23" name="图形">
            <a:extLst>
              <a:ext uri="{FF2B5EF4-FFF2-40B4-BE49-F238E27FC236}">
                <a16:creationId xmlns:a16="http://schemas.microsoft.com/office/drawing/2014/main" id="{8A3FC0F4-CA0D-D604-7EEF-4B34F9A91785}"/>
              </a:ext>
            </a:extLst>
          </p:cNvPr>
          <p:cNvSpPr>
            <a:spLocks noEditPoints="1"/>
          </p:cNvSpPr>
          <p:nvPr/>
        </p:nvSpPr>
        <p:spPr bwMode="auto">
          <a:xfrm>
            <a:off x="5505450" y="4695825"/>
            <a:ext cx="474980" cy="427355"/>
          </a:xfrm>
          <a:custGeom>
            <a:avLst/>
            <a:gdLst>
              <a:gd name="T0" fmla="*/ 2147483646 w 147"/>
              <a:gd name="T1" fmla="*/ 2147483646 h 132"/>
              <a:gd name="T2" fmla="*/ 2147483646 w 147"/>
              <a:gd name="T3" fmla="*/ 2147483646 h 132"/>
              <a:gd name="T4" fmla="*/ 2147483646 w 147"/>
              <a:gd name="T5" fmla="*/ 2147483646 h 132"/>
              <a:gd name="T6" fmla="*/ 2147483646 w 147"/>
              <a:gd name="T7" fmla="*/ 0 h 132"/>
              <a:gd name="T8" fmla="*/ 2147483646 w 147"/>
              <a:gd name="T9" fmla="*/ 2147483646 h 132"/>
              <a:gd name="T10" fmla="*/ 2147483646 w 147"/>
              <a:gd name="T11" fmla="*/ 2147483646 h 132"/>
              <a:gd name="T12" fmla="*/ 2147483646 w 147"/>
              <a:gd name="T13" fmla="*/ 2147483646 h 132"/>
              <a:gd name="T14" fmla="*/ 2147483646 w 147"/>
              <a:gd name="T15" fmla="*/ 2147483646 h 132"/>
              <a:gd name="T16" fmla="*/ 2147483646 w 147"/>
              <a:gd name="T17" fmla="*/ 2147483646 h 132"/>
              <a:gd name="T18" fmla="*/ 2147483646 w 147"/>
              <a:gd name="T19" fmla="*/ 2147483646 h 132"/>
              <a:gd name="T20" fmla="*/ 2147483646 w 147"/>
              <a:gd name="T21" fmla="*/ 2147483646 h 132"/>
              <a:gd name="T22" fmla="*/ 2147483646 w 147"/>
              <a:gd name="T23" fmla="*/ 2147483646 h 132"/>
              <a:gd name="T24" fmla="*/ 2147483646 w 147"/>
              <a:gd name="T25" fmla="*/ 2147483646 h 132"/>
              <a:gd name="T26" fmla="*/ 2147483646 w 147"/>
              <a:gd name="T27" fmla="*/ 2147483646 h 132"/>
              <a:gd name="T28" fmla="*/ 2147483646 w 147"/>
              <a:gd name="T29" fmla="*/ 2147483646 h 132"/>
              <a:gd name="T30" fmla="*/ 2147483646 w 147"/>
              <a:gd name="T31" fmla="*/ 2147483646 h 132"/>
              <a:gd name="T32" fmla="*/ 0 w 147"/>
              <a:gd name="T33" fmla="*/ 2147483646 h 132"/>
              <a:gd name="T34" fmla="*/ 2147483646 w 147"/>
              <a:gd name="T35" fmla="*/ 2147483646 h 132"/>
              <a:gd name="T36" fmla="*/ 2147483646 w 147"/>
              <a:gd name="T37" fmla="*/ 2147483646 h 132"/>
              <a:gd name="T38" fmla="*/ 2147483646 w 147"/>
              <a:gd name="T39" fmla="*/ 2147483646 h 132"/>
              <a:gd name="T40" fmla="*/ 2147483646 w 147"/>
              <a:gd name="T41" fmla="*/ 2147483646 h 132"/>
              <a:gd name="T42" fmla="*/ 0 w 147"/>
              <a:gd name="T43" fmla="*/ 2147483646 h 132"/>
              <a:gd name="T44" fmla="*/ 2147483646 w 147"/>
              <a:gd name="T45" fmla="*/ 2147483646 h 132"/>
              <a:gd name="T46" fmla="*/ 2147483646 w 147"/>
              <a:gd name="T47" fmla="*/ 2147483646 h 132"/>
              <a:gd name="T48" fmla="*/ 2147483646 w 147"/>
              <a:gd name="T49" fmla="*/ 2147483646 h 132"/>
              <a:gd name="T50" fmla="*/ 2147483646 w 147"/>
              <a:gd name="T51" fmla="*/ 2147483646 h 132"/>
              <a:gd name="T52" fmla="*/ 2147483646 w 147"/>
              <a:gd name="T53" fmla="*/ 2147483646 h 132"/>
              <a:gd name="T54" fmla="*/ 2147483646 w 147"/>
              <a:gd name="T55" fmla="*/ 2147483646 h 132"/>
              <a:gd name="T56" fmla="*/ 2147483646 w 147"/>
              <a:gd name="T57" fmla="*/ 2147483646 h 132"/>
              <a:gd name="T58" fmla="*/ 2147483646 w 147"/>
              <a:gd name="T59" fmla="*/ 2147483646 h 132"/>
              <a:gd name="T60" fmla="*/ 2147483646 w 147"/>
              <a:gd name="T61" fmla="*/ 2147483646 h 132"/>
              <a:gd name="T62" fmla="*/ 2147483646 w 147"/>
              <a:gd name="T63" fmla="*/ 2147483646 h 132"/>
              <a:gd name="T64" fmla="*/ 2147483646 w 147"/>
              <a:gd name="T65" fmla="*/ 2147483646 h 132"/>
              <a:gd name="T66" fmla="*/ 2147483646 w 147"/>
              <a:gd name="T67" fmla="*/ 2147483646 h 132"/>
              <a:gd name="T68" fmla="*/ 2147483646 w 147"/>
              <a:gd name="T69" fmla="*/ 2147483646 h 132"/>
              <a:gd name="T70" fmla="*/ 2147483646 w 147"/>
              <a:gd name="T71" fmla="*/ 2147483646 h 132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0" t="0" r="r" b="b"/>
            <a:pathLst>
              <a:path w="147" h="132">
                <a:moveTo>
                  <a:pt x="100" y="18"/>
                </a:moveTo>
                <a:cubicBezTo>
                  <a:pt x="91" y="18"/>
                  <a:pt x="91" y="18"/>
                  <a:pt x="91" y="18"/>
                </a:cubicBezTo>
                <a:cubicBezTo>
                  <a:pt x="91" y="12"/>
                  <a:pt x="87" y="8"/>
                  <a:pt x="82" y="8"/>
                </a:cubicBezTo>
                <a:cubicBezTo>
                  <a:pt x="65" y="8"/>
                  <a:pt x="65" y="8"/>
                  <a:pt x="65" y="8"/>
                </a:cubicBezTo>
                <a:cubicBezTo>
                  <a:pt x="61" y="8"/>
                  <a:pt x="57" y="12"/>
                  <a:pt x="56" y="18"/>
                </a:cubicBezTo>
                <a:cubicBezTo>
                  <a:pt x="47" y="18"/>
                  <a:pt x="47" y="18"/>
                  <a:pt x="47" y="18"/>
                </a:cubicBezTo>
                <a:cubicBezTo>
                  <a:pt x="48" y="8"/>
                  <a:pt x="55" y="0"/>
                  <a:pt x="63" y="0"/>
                </a:cubicBezTo>
                <a:cubicBezTo>
                  <a:pt x="84" y="0"/>
                  <a:pt x="84" y="0"/>
                  <a:pt x="84" y="0"/>
                </a:cubicBezTo>
                <a:cubicBezTo>
                  <a:pt x="93" y="0"/>
                  <a:pt x="100" y="8"/>
                  <a:pt x="100" y="18"/>
                </a:cubicBezTo>
                <a:close/>
                <a:moveTo>
                  <a:pt x="22" y="74"/>
                </a:moveTo>
                <a:cubicBezTo>
                  <a:pt x="59" y="74"/>
                  <a:pt x="59" y="74"/>
                  <a:pt x="59" y="74"/>
                </a:cubicBezTo>
                <a:cubicBezTo>
                  <a:pt x="59" y="68"/>
                  <a:pt x="59" y="68"/>
                  <a:pt x="59" y="68"/>
                </a:cubicBezTo>
                <a:cubicBezTo>
                  <a:pt x="59" y="64"/>
                  <a:pt x="63" y="61"/>
                  <a:pt x="66" y="61"/>
                </a:cubicBezTo>
                <a:cubicBezTo>
                  <a:pt x="81" y="61"/>
                  <a:pt x="81" y="61"/>
                  <a:pt x="81" y="61"/>
                </a:cubicBezTo>
                <a:cubicBezTo>
                  <a:pt x="85" y="61"/>
                  <a:pt x="88" y="64"/>
                  <a:pt x="88" y="68"/>
                </a:cubicBezTo>
                <a:cubicBezTo>
                  <a:pt x="88" y="74"/>
                  <a:pt x="88" y="74"/>
                  <a:pt x="88" y="74"/>
                </a:cubicBezTo>
                <a:cubicBezTo>
                  <a:pt x="125" y="74"/>
                  <a:pt x="125" y="74"/>
                  <a:pt x="125" y="74"/>
                </a:cubicBezTo>
                <a:cubicBezTo>
                  <a:pt x="136" y="74"/>
                  <a:pt x="146" y="65"/>
                  <a:pt x="147" y="53"/>
                </a:cubicBezTo>
                <a:cubicBezTo>
                  <a:pt x="147" y="41"/>
                  <a:pt x="147" y="41"/>
                  <a:pt x="147" y="41"/>
                </a:cubicBezTo>
                <a:cubicBezTo>
                  <a:pt x="147" y="30"/>
                  <a:pt x="140" y="22"/>
                  <a:pt x="130" y="22"/>
                </a:cubicBezTo>
                <a:cubicBezTo>
                  <a:pt x="122" y="22"/>
                  <a:pt x="122" y="22"/>
                  <a:pt x="122" y="22"/>
                </a:cubicBezTo>
                <a:cubicBezTo>
                  <a:pt x="118" y="22"/>
                  <a:pt x="118" y="22"/>
                  <a:pt x="118" y="22"/>
                </a:cubicBezTo>
                <a:cubicBezTo>
                  <a:pt x="112" y="22"/>
                  <a:pt x="112" y="22"/>
                  <a:pt x="112" y="22"/>
                </a:cubicBezTo>
                <a:cubicBezTo>
                  <a:pt x="105" y="22"/>
                  <a:pt x="105" y="22"/>
                  <a:pt x="105" y="22"/>
                </a:cubicBezTo>
                <a:cubicBezTo>
                  <a:pt x="101" y="22"/>
                  <a:pt x="101" y="22"/>
                  <a:pt x="101" y="22"/>
                </a:cubicBezTo>
                <a:cubicBezTo>
                  <a:pt x="91" y="22"/>
                  <a:pt x="91" y="22"/>
                  <a:pt x="91" y="22"/>
                </a:cubicBezTo>
                <a:cubicBezTo>
                  <a:pt x="57" y="22"/>
                  <a:pt x="57" y="22"/>
                  <a:pt x="57" y="22"/>
                </a:cubicBezTo>
                <a:cubicBezTo>
                  <a:pt x="46" y="22"/>
                  <a:pt x="46" y="22"/>
                  <a:pt x="46" y="22"/>
                </a:cubicBezTo>
                <a:cubicBezTo>
                  <a:pt x="34" y="22"/>
                  <a:pt x="34" y="22"/>
                  <a:pt x="34" y="22"/>
                </a:cubicBezTo>
                <a:cubicBezTo>
                  <a:pt x="28" y="22"/>
                  <a:pt x="28" y="22"/>
                  <a:pt x="28" y="22"/>
                </a:cubicBezTo>
                <a:cubicBezTo>
                  <a:pt x="23" y="22"/>
                  <a:pt x="23" y="22"/>
                  <a:pt x="23" y="22"/>
                </a:cubicBezTo>
                <a:cubicBezTo>
                  <a:pt x="17" y="22"/>
                  <a:pt x="17" y="22"/>
                  <a:pt x="17" y="22"/>
                </a:cubicBezTo>
                <a:cubicBezTo>
                  <a:pt x="8" y="22"/>
                  <a:pt x="0" y="30"/>
                  <a:pt x="0" y="41"/>
                </a:cubicBezTo>
                <a:cubicBezTo>
                  <a:pt x="0" y="53"/>
                  <a:pt x="0" y="53"/>
                  <a:pt x="0" y="53"/>
                </a:cubicBezTo>
                <a:cubicBezTo>
                  <a:pt x="2" y="65"/>
                  <a:pt x="11" y="74"/>
                  <a:pt x="22" y="74"/>
                </a:cubicBezTo>
                <a:close/>
                <a:moveTo>
                  <a:pt x="125" y="80"/>
                </a:moveTo>
                <a:cubicBezTo>
                  <a:pt x="88" y="80"/>
                  <a:pt x="88" y="80"/>
                  <a:pt x="88" y="80"/>
                </a:cubicBezTo>
                <a:cubicBezTo>
                  <a:pt x="88" y="85"/>
                  <a:pt x="88" y="85"/>
                  <a:pt x="88" y="85"/>
                </a:cubicBezTo>
                <a:cubicBezTo>
                  <a:pt x="88" y="89"/>
                  <a:pt x="85" y="92"/>
                  <a:pt x="81" y="92"/>
                </a:cubicBezTo>
                <a:cubicBezTo>
                  <a:pt x="66" y="92"/>
                  <a:pt x="66" y="92"/>
                  <a:pt x="66" y="92"/>
                </a:cubicBezTo>
                <a:cubicBezTo>
                  <a:pt x="63" y="92"/>
                  <a:pt x="59" y="89"/>
                  <a:pt x="59" y="85"/>
                </a:cubicBezTo>
                <a:cubicBezTo>
                  <a:pt x="59" y="80"/>
                  <a:pt x="59" y="80"/>
                  <a:pt x="59" y="80"/>
                </a:cubicBezTo>
                <a:cubicBezTo>
                  <a:pt x="22" y="80"/>
                  <a:pt x="22" y="80"/>
                  <a:pt x="22" y="80"/>
                </a:cubicBezTo>
                <a:cubicBezTo>
                  <a:pt x="13" y="80"/>
                  <a:pt x="5" y="75"/>
                  <a:pt x="0" y="67"/>
                </a:cubicBezTo>
                <a:cubicBezTo>
                  <a:pt x="0" y="113"/>
                  <a:pt x="0" y="113"/>
                  <a:pt x="0" y="113"/>
                </a:cubicBezTo>
                <a:cubicBezTo>
                  <a:pt x="0" y="124"/>
                  <a:pt x="8" y="132"/>
                  <a:pt x="17" y="132"/>
                </a:cubicBezTo>
                <a:cubicBezTo>
                  <a:pt x="23" y="132"/>
                  <a:pt x="23" y="132"/>
                  <a:pt x="23" y="132"/>
                </a:cubicBezTo>
                <a:cubicBezTo>
                  <a:pt x="28" y="132"/>
                  <a:pt x="28" y="132"/>
                  <a:pt x="28" y="132"/>
                </a:cubicBezTo>
                <a:cubicBezTo>
                  <a:pt x="34" y="132"/>
                  <a:pt x="34" y="132"/>
                  <a:pt x="34" y="132"/>
                </a:cubicBezTo>
                <a:cubicBezTo>
                  <a:pt x="112" y="132"/>
                  <a:pt x="112" y="132"/>
                  <a:pt x="112" y="132"/>
                </a:cubicBezTo>
                <a:cubicBezTo>
                  <a:pt x="118" y="132"/>
                  <a:pt x="118" y="132"/>
                  <a:pt x="118" y="132"/>
                </a:cubicBezTo>
                <a:cubicBezTo>
                  <a:pt x="122" y="132"/>
                  <a:pt x="122" y="132"/>
                  <a:pt x="122" y="132"/>
                </a:cubicBezTo>
                <a:cubicBezTo>
                  <a:pt x="130" y="132"/>
                  <a:pt x="130" y="132"/>
                  <a:pt x="130" y="132"/>
                </a:cubicBezTo>
                <a:cubicBezTo>
                  <a:pt x="140" y="132"/>
                  <a:pt x="147" y="124"/>
                  <a:pt x="147" y="113"/>
                </a:cubicBezTo>
                <a:cubicBezTo>
                  <a:pt x="147" y="67"/>
                  <a:pt x="147" y="67"/>
                  <a:pt x="147" y="67"/>
                </a:cubicBezTo>
                <a:cubicBezTo>
                  <a:pt x="142" y="75"/>
                  <a:pt x="134" y="80"/>
                  <a:pt x="125" y="80"/>
                </a:cubicBezTo>
                <a:close/>
                <a:moveTo>
                  <a:pt x="81" y="67"/>
                </a:moveTo>
                <a:cubicBezTo>
                  <a:pt x="67" y="67"/>
                  <a:pt x="67" y="67"/>
                  <a:pt x="67" y="67"/>
                </a:cubicBezTo>
                <a:cubicBezTo>
                  <a:pt x="65" y="67"/>
                  <a:pt x="64" y="68"/>
                  <a:pt x="64" y="69"/>
                </a:cubicBezTo>
                <a:cubicBezTo>
                  <a:pt x="64" y="73"/>
                  <a:pt x="64" y="73"/>
                  <a:pt x="64" y="73"/>
                </a:cubicBezTo>
                <a:cubicBezTo>
                  <a:pt x="64" y="75"/>
                  <a:pt x="64" y="75"/>
                  <a:pt x="64" y="75"/>
                </a:cubicBezTo>
                <a:cubicBezTo>
                  <a:pt x="64" y="79"/>
                  <a:pt x="64" y="79"/>
                  <a:pt x="64" y="79"/>
                </a:cubicBezTo>
                <a:cubicBezTo>
                  <a:pt x="64" y="81"/>
                  <a:pt x="64" y="81"/>
                  <a:pt x="64" y="81"/>
                </a:cubicBezTo>
                <a:cubicBezTo>
                  <a:pt x="64" y="84"/>
                  <a:pt x="64" y="84"/>
                  <a:pt x="64" y="84"/>
                </a:cubicBezTo>
                <a:cubicBezTo>
                  <a:pt x="64" y="86"/>
                  <a:pt x="65" y="87"/>
                  <a:pt x="67" y="87"/>
                </a:cubicBezTo>
                <a:cubicBezTo>
                  <a:pt x="81" y="87"/>
                  <a:pt x="81" y="87"/>
                  <a:pt x="81" y="87"/>
                </a:cubicBezTo>
                <a:cubicBezTo>
                  <a:pt x="82" y="87"/>
                  <a:pt x="83" y="86"/>
                  <a:pt x="83" y="84"/>
                </a:cubicBezTo>
                <a:cubicBezTo>
                  <a:pt x="83" y="81"/>
                  <a:pt x="83" y="81"/>
                  <a:pt x="83" y="81"/>
                </a:cubicBezTo>
                <a:cubicBezTo>
                  <a:pt x="83" y="79"/>
                  <a:pt x="83" y="79"/>
                  <a:pt x="83" y="79"/>
                </a:cubicBezTo>
                <a:cubicBezTo>
                  <a:pt x="83" y="75"/>
                  <a:pt x="83" y="75"/>
                  <a:pt x="83" y="75"/>
                </a:cubicBezTo>
                <a:cubicBezTo>
                  <a:pt x="83" y="73"/>
                  <a:pt x="83" y="73"/>
                  <a:pt x="83" y="73"/>
                </a:cubicBezTo>
                <a:cubicBezTo>
                  <a:pt x="83" y="69"/>
                  <a:pt x="83" y="69"/>
                  <a:pt x="83" y="69"/>
                </a:cubicBezTo>
                <a:cubicBezTo>
                  <a:pt x="83" y="68"/>
                  <a:pt x="82" y="67"/>
                  <a:pt x="81" y="67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DAF7BB"/>
              </a:gs>
            </a:gsLst>
            <a:lin ang="2700000" scaled="1"/>
            <a:tileRect/>
          </a:gradFill>
          <a:ln w="25400"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sp>
        <p:nvSpPr>
          <p:cNvPr id="24" name="图形">
            <a:extLst>
              <a:ext uri="{FF2B5EF4-FFF2-40B4-BE49-F238E27FC236}">
                <a16:creationId xmlns:a16="http://schemas.microsoft.com/office/drawing/2014/main" id="{C517E8F8-B421-9AF4-9E1F-7F82FBF91BAD}"/>
              </a:ext>
            </a:extLst>
          </p:cNvPr>
          <p:cNvSpPr>
            <a:spLocks noEditPoints="1"/>
          </p:cNvSpPr>
          <p:nvPr/>
        </p:nvSpPr>
        <p:spPr bwMode="auto">
          <a:xfrm>
            <a:off x="4736465" y="4051935"/>
            <a:ext cx="446405" cy="446405"/>
          </a:xfrm>
          <a:custGeom>
            <a:avLst/>
            <a:gdLst>
              <a:gd name="T0" fmla="*/ 2147483646 w 138"/>
              <a:gd name="T1" fmla="*/ 2147483646 h 138"/>
              <a:gd name="T2" fmla="*/ 2147483646 w 138"/>
              <a:gd name="T3" fmla="*/ 2147483646 h 138"/>
              <a:gd name="T4" fmla="*/ 2147483646 w 138"/>
              <a:gd name="T5" fmla="*/ 2147483646 h 138"/>
              <a:gd name="T6" fmla="*/ 0 w 138"/>
              <a:gd name="T7" fmla="*/ 2147483646 h 138"/>
              <a:gd name="T8" fmla="*/ 2147483646 w 138"/>
              <a:gd name="T9" fmla="*/ 2147483646 h 138"/>
              <a:gd name="T10" fmla="*/ 2147483646 w 138"/>
              <a:gd name="T11" fmla="*/ 2147483646 h 138"/>
              <a:gd name="T12" fmla="*/ 2147483646 w 138"/>
              <a:gd name="T13" fmla="*/ 0 h 138"/>
              <a:gd name="T14" fmla="*/ 2147483646 w 138"/>
              <a:gd name="T15" fmla="*/ 2147483646 h 138"/>
              <a:gd name="T16" fmla="*/ 2147483646 w 138"/>
              <a:gd name="T17" fmla="*/ 2147483646 h 138"/>
              <a:gd name="T18" fmla="*/ 2147483646 w 138"/>
              <a:gd name="T19" fmla="*/ 0 h 138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138" h="138">
                <a:moveTo>
                  <a:pt x="65" y="73"/>
                </a:moveTo>
                <a:cubicBezTo>
                  <a:pt x="130" y="73"/>
                  <a:pt x="130" y="73"/>
                  <a:pt x="130" y="73"/>
                </a:cubicBezTo>
                <a:cubicBezTo>
                  <a:pt x="130" y="109"/>
                  <a:pt x="101" y="138"/>
                  <a:pt x="65" y="138"/>
                </a:cubicBezTo>
                <a:cubicBezTo>
                  <a:pt x="29" y="138"/>
                  <a:pt x="0" y="109"/>
                  <a:pt x="0" y="73"/>
                </a:cubicBezTo>
                <a:cubicBezTo>
                  <a:pt x="0" y="37"/>
                  <a:pt x="29" y="8"/>
                  <a:pt x="65" y="8"/>
                </a:cubicBezTo>
                <a:lnTo>
                  <a:pt x="65" y="73"/>
                </a:lnTo>
                <a:close/>
                <a:moveTo>
                  <a:pt x="73" y="0"/>
                </a:moveTo>
                <a:cubicBezTo>
                  <a:pt x="73" y="65"/>
                  <a:pt x="73" y="65"/>
                  <a:pt x="73" y="65"/>
                </a:cubicBezTo>
                <a:cubicBezTo>
                  <a:pt x="138" y="65"/>
                  <a:pt x="138" y="65"/>
                  <a:pt x="138" y="65"/>
                </a:cubicBezTo>
                <a:cubicBezTo>
                  <a:pt x="138" y="29"/>
                  <a:pt x="109" y="0"/>
                  <a:pt x="73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DAF7BB"/>
              </a:gs>
            </a:gsLst>
            <a:lin ang="2700000" scaled="1"/>
            <a:tileRect/>
          </a:gradFill>
          <a:ln w="25400"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sp>
        <p:nvSpPr>
          <p:cNvPr id="25" name="图形">
            <a:extLst>
              <a:ext uri="{FF2B5EF4-FFF2-40B4-BE49-F238E27FC236}">
                <a16:creationId xmlns:a16="http://schemas.microsoft.com/office/drawing/2014/main" id="{4362FD92-AD43-0D48-B3E9-2E765D8C059D}"/>
              </a:ext>
            </a:extLst>
          </p:cNvPr>
          <p:cNvSpPr/>
          <p:nvPr/>
        </p:nvSpPr>
        <p:spPr bwMode="auto">
          <a:xfrm>
            <a:off x="6572885" y="4502150"/>
            <a:ext cx="365125" cy="533400"/>
          </a:xfrm>
          <a:custGeom>
            <a:avLst/>
            <a:gdLst>
              <a:gd name="T0" fmla="*/ 2147483646 w 113"/>
              <a:gd name="T1" fmla="*/ 2147483646 h 165"/>
              <a:gd name="T2" fmla="*/ 2147483646 w 113"/>
              <a:gd name="T3" fmla="*/ 2147483646 h 165"/>
              <a:gd name="T4" fmla="*/ 2147483646 w 113"/>
              <a:gd name="T5" fmla="*/ 2147483646 h 165"/>
              <a:gd name="T6" fmla="*/ 2147483646 w 113"/>
              <a:gd name="T7" fmla="*/ 2147483646 h 165"/>
              <a:gd name="T8" fmla="*/ 2147483646 w 113"/>
              <a:gd name="T9" fmla="*/ 2147483646 h 165"/>
              <a:gd name="T10" fmla="*/ 2147483646 w 113"/>
              <a:gd name="T11" fmla="*/ 2147483646 h 165"/>
              <a:gd name="T12" fmla="*/ 2147483646 w 113"/>
              <a:gd name="T13" fmla="*/ 2147483646 h 165"/>
              <a:gd name="T14" fmla="*/ 2147483646 w 113"/>
              <a:gd name="T15" fmla="*/ 2147483646 h 165"/>
              <a:gd name="T16" fmla="*/ 2147483646 w 113"/>
              <a:gd name="T17" fmla="*/ 2147483646 h 165"/>
              <a:gd name="T18" fmla="*/ 2147483646 w 113"/>
              <a:gd name="T19" fmla="*/ 2147483646 h 165"/>
              <a:gd name="T20" fmla="*/ 2147483646 w 113"/>
              <a:gd name="T21" fmla="*/ 0 h 165"/>
              <a:gd name="T22" fmla="*/ 2147483646 w 113"/>
              <a:gd name="T23" fmla="*/ 0 h 165"/>
              <a:gd name="T24" fmla="*/ 2147483646 w 113"/>
              <a:gd name="T25" fmla="*/ 2147483646 h 165"/>
              <a:gd name="T26" fmla="*/ 2147483646 w 113"/>
              <a:gd name="T27" fmla="*/ 2147483646 h 165"/>
              <a:gd name="T28" fmla="*/ 0 w 113"/>
              <a:gd name="T29" fmla="*/ 2147483646 h 165"/>
              <a:gd name="T30" fmla="*/ 2147483646 w 113"/>
              <a:gd name="T31" fmla="*/ 2147483646 h 165"/>
              <a:gd name="T32" fmla="*/ 2147483646 w 113"/>
              <a:gd name="T33" fmla="*/ 2147483646 h 165"/>
              <a:gd name="T34" fmla="*/ 2147483646 w 113"/>
              <a:gd name="T35" fmla="*/ 2147483646 h 165"/>
              <a:gd name="T36" fmla="*/ 2147483646 w 113"/>
              <a:gd name="T37" fmla="*/ 2147483646 h 165"/>
              <a:gd name="T38" fmla="*/ 2147483646 w 113"/>
              <a:gd name="T39" fmla="*/ 2147483646 h 165"/>
              <a:gd name="T40" fmla="*/ 2147483646 w 113"/>
              <a:gd name="T41" fmla="*/ 2147483646 h 165"/>
              <a:gd name="T42" fmla="*/ 2147483646 w 113"/>
              <a:gd name="T43" fmla="*/ 2147483646 h 165"/>
              <a:gd name="T44" fmla="*/ 2147483646 w 113"/>
              <a:gd name="T45" fmla="*/ 2147483646 h 165"/>
              <a:gd name="T46" fmla="*/ 2147483646 w 113"/>
              <a:gd name="T47" fmla="*/ 2147483646 h 165"/>
              <a:gd name="T48" fmla="*/ 2147483646 w 113"/>
              <a:gd name="T49" fmla="*/ 2147483646 h 165"/>
              <a:gd name="T50" fmla="*/ 2147483646 w 113"/>
              <a:gd name="T51" fmla="*/ 2147483646 h 165"/>
              <a:gd name="T52" fmla="*/ 2147483646 w 113"/>
              <a:gd name="T53" fmla="*/ 2147483646 h 165"/>
              <a:gd name="T54" fmla="*/ 2147483646 w 113"/>
              <a:gd name="T55" fmla="*/ 2147483646 h 165"/>
              <a:gd name="T56" fmla="*/ 2147483646 w 113"/>
              <a:gd name="T57" fmla="*/ 2147483646 h 165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0" t="0" r="r" b="b"/>
            <a:pathLst>
              <a:path w="113" h="165">
                <a:moveTo>
                  <a:pt x="113" y="109"/>
                </a:moveTo>
                <a:cubicBezTo>
                  <a:pt x="113" y="93"/>
                  <a:pt x="100" y="79"/>
                  <a:pt x="73" y="73"/>
                </a:cubicBezTo>
                <a:cubicBezTo>
                  <a:pt x="71" y="72"/>
                  <a:pt x="56" y="68"/>
                  <a:pt x="53" y="68"/>
                </a:cubicBezTo>
                <a:cubicBezTo>
                  <a:pt x="33" y="62"/>
                  <a:pt x="27" y="59"/>
                  <a:pt x="27" y="54"/>
                </a:cubicBezTo>
                <a:cubicBezTo>
                  <a:pt x="27" y="48"/>
                  <a:pt x="35" y="41"/>
                  <a:pt x="55" y="41"/>
                </a:cubicBezTo>
                <a:cubicBezTo>
                  <a:pt x="70" y="41"/>
                  <a:pt x="84" y="52"/>
                  <a:pt x="84" y="52"/>
                </a:cubicBezTo>
                <a:cubicBezTo>
                  <a:pt x="90" y="56"/>
                  <a:pt x="93" y="56"/>
                  <a:pt x="98" y="51"/>
                </a:cubicBezTo>
                <a:cubicBezTo>
                  <a:pt x="98" y="51"/>
                  <a:pt x="104" y="46"/>
                  <a:pt x="104" y="41"/>
                </a:cubicBezTo>
                <a:cubicBezTo>
                  <a:pt x="104" y="34"/>
                  <a:pt x="87" y="23"/>
                  <a:pt x="68" y="19"/>
                </a:cubicBezTo>
                <a:cubicBezTo>
                  <a:pt x="68" y="6"/>
                  <a:pt x="68" y="6"/>
                  <a:pt x="68" y="6"/>
                </a:cubicBezTo>
                <a:cubicBezTo>
                  <a:pt x="68" y="3"/>
                  <a:pt x="65" y="0"/>
                  <a:pt x="61" y="0"/>
                </a:cubicBezTo>
                <a:cubicBezTo>
                  <a:pt x="52" y="0"/>
                  <a:pt x="52" y="0"/>
                  <a:pt x="52" y="0"/>
                </a:cubicBezTo>
                <a:cubicBezTo>
                  <a:pt x="48" y="0"/>
                  <a:pt x="45" y="3"/>
                  <a:pt x="45" y="6"/>
                </a:cubicBezTo>
                <a:cubicBezTo>
                  <a:pt x="45" y="19"/>
                  <a:pt x="45" y="19"/>
                  <a:pt x="45" y="19"/>
                </a:cubicBezTo>
                <a:cubicBezTo>
                  <a:pt x="16" y="21"/>
                  <a:pt x="0" y="37"/>
                  <a:pt x="0" y="55"/>
                </a:cubicBezTo>
                <a:cubicBezTo>
                  <a:pt x="0" y="76"/>
                  <a:pt x="20" y="84"/>
                  <a:pt x="43" y="90"/>
                </a:cubicBezTo>
                <a:cubicBezTo>
                  <a:pt x="46" y="91"/>
                  <a:pt x="63" y="95"/>
                  <a:pt x="66" y="96"/>
                </a:cubicBezTo>
                <a:cubicBezTo>
                  <a:pt x="82" y="100"/>
                  <a:pt x="86" y="106"/>
                  <a:pt x="86" y="110"/>
                </a:cubicBezTo>
                <a:cubicBezTo>
                  <a:pt x="86" y="117"/>
                  <a:pt x="78" y="123"/>
                  <a:pt x="58" y="123"/>
                </a:cubicBezTo>
                <a:cubicBezTo>
                  <a:pt x="43" y="123"/>
                  <a:pt x="23" y="111"/>
                  <a:pt x="23" y="111"/>
                </a:cubicBezTo>
                <a:cubicBezTo>
                  <a:pt x="18" y="108"/>
                  <a:pt x="13" y="109"/>
                  <a:pt x="8" y="114"/>
                </a:cubicBezTo>
                <a:cubicBezTo>
                  <a:pt x="8" y="114"/>
                  <a:pt x="4" y="118"/>
                  <a:pt x="4" y="124"/>
                </a:cubicBezTo>
                <a:cubicBezTo>
                  <a:pt x="4" y="131"/>
                  <a:pt x="25" y="142"/>
                  <a:pt x="45" y="146"/>
                </a:cubicBezTo>
                <a:cubicBezTo>
                  <a:pt x="45" y="159"/>
                  <a:pt x="45" y="159"/>
                  <a:pt x="45" y="159"/>
                </a:cubicBezTo>
                <a:cubicBezTo>
                  <a:pt x="45" y="162"/>
                  <a:pt x="48" y="165"/>
                  <a:pt x="52" y="165"/>
                </a:cubicBezTo>
                <a:cubicBezTo>
                  <a:pt x="61" y="165"/>
                  <a:pt x="61" y="165"/>
                  <a:pt x="61" y="165"/>
                </a:cubicBezTo>
                <a:cubicBezTo>
                  <a:pt x="65" y="165"/>
                  <a:pt x="68" y="162"/>
                  <a:pt x="68" y="159"/>
                </a:cubicBezTo>
                <a:cubicBezTo>
                  <a:pt x="68" y="146"/>
                  <a:pt x="68" y="146"/>
                  <a:pt x="68" y="146"/>
                </a:cubicBezTo>
                <a:cubicBezTo>
                  <a:pt x="99" y="143"/>
                  <a:pt x="113" y="127"/>
                  <a:pt x="113" y="109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DAF7BB"/>
              </a:gs>
            </a:gsLst>
            <a:lin ang="2700000" scaled="1"/>
            <a:tileRect/>
          </a:gradFill>
          <a:ln w="25400"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sp>
        <p:nvSpPr>
          <p:cNvPr id="4" name="图形">
            <a:extLst>
              <a:ext uri="{FF2B5EF4-FFF2-40B4-BE49-F238E27FC236}">
                <a16:creationId xmlns:a16="http://schemas.microsoft.com/office/drawing/2014/main" id="{D0902735-C09E-FEBE-E5CF-5DB67431FA0D}"/>
              </a:ext>
            </a:extLst>
          </p:cNvPr>
          <p:cNvSpPr/>
          <p:nvPr/>
        </p:nvSpPr>
        <p:spPr bwMode="auto">
          <a:xfrm>
            <a:off x="7590155" y="2962275"/>
            <a:ext cx="530225" cy="1658620"/>
          </a:xfrm>
          <a:custGeom>
            <a:avLst/>
            <a:gdLst>
              <a:gd name="T0" fmla="*/ 0 w 164"/>
              <a:gd name="T1" fmla="*/ 2147483646 h 513"/>
              <a:gd name="T2" fmla="*/ 2147483646 w 164"/>
              <a:gd name="T3" fmla="*/ 2147483646 h 513"/>
              <a:gd name="T4" fmla="*/ 2147483646 w 164"/>
              <a:gd name="T5" fmla="*/ 2147483646 h 513"/>
              <a:gd name="T6" fmla="*/ 2147483646 w 164"/>
              <a:gd name="T7" fmla="*/ 2147483646 h 513"/>
              <a:gd name="T8" fmla="*/ 2147483646 w 164"/>
              <a:gd name="T9" fmla="*/ 2147483646 h 513"/>
              <a:gd name="T10" fmla="*/ 2147483646 w 164"/>
              <a:gd name="T11" fmla="*/ 2147483646 h 513"/>
              <a:gd name="T12" fmla="*/ 2147483646 w 164"/>
              <a:gd name="T13" fmla="*/ 2147483646 h 513"/>
              <a:gd name="T14" fmla="*/ 0 w 164"/>
              <a:gd name="T15" fmla="*/ 2147483646 h 513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164" h="513">
                <a:moveTo>
                  <a:pt x="0" y="475"/>
                </a:moveTo>
                <a:cubicBezTo>
                  <a:pt x="63" y="505"/>
                  <a:pt x="63" y="505"/>
                  <a:pt x="63" y="505"/>
                </a:cubicBezTo>
                <a:cubicBezTo>
                  <a:pt x="79" y="513"/>
                  <a:pt x="98" y="506"/>
                  <a:pt x="105" y="490"/>
                </a:cubicBezTo>
                <a:cubicBezTo>
                  <a:pt x="164" y="339"/>
                  <a:pt x="164" y="174"/>
                  <a:pt x="106" y="23"/>
                </a:cubicBezTo>
                <a:cubicBezTo>
                  <a:pt x="99" y="7"/>
                  <a:pt x="80" y="0"/>
                  <a:pt x="64" y="7"/>
                </a:cubicBezTo>
                <a:cubicBezTo>
                  <a:pt x="3" y="37"/>
                  <a:pt x="3" y="37"/>
                  <a:pt x="3" y="37"/>
                </a:cubicBezTo>
                <a:cubicBezTo>
                  <a:pt x="48" y="139"/>
                  <a:pt x="62" y="256"/>
                  <a:pt x="35" y="374"/>
                </a:cubicBezTo>
                <a:cubicBezTo>
                  <a:pt x="26" y="409"/>
                  <a:pt x="15" y="443"/>
                  <a:pt x="0" y="475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DAF7BB"/>
              </a:gs>
            </a:gsLst>
            <a:lin ang="2700000" scaled="1"/>
            <a:tileRect/>
          </a:gradFill>
          <a:ln w="63500">
            <a:solidFill>
              <a:srgbClr val="24D17E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sp>
        <p:nvSpPr>
          <p:cNvPr id="6" name="图形">
            <a:extLst>
              <a:ext uri="{FF2B5EF4-FFF2-40B4-BE49-F238E27FC236}">
                <a16:creationId xmlns:a16="http://schemas.microsoft.com/office/drawing/2014/main" id="{C85397CF-59C7-D372-C7AA-7AFC4F66D618}"/>
              </a:ext>
            </a:extLst>
          </p:cNvPr>
          <p:cNvSpPr/>
          <p:nvPr/>
        </p:nvSpPr>
        <p:spPr bwMode="auto">
          <a:xfrm>
            <a:off x="6440170" y="4579620"/>
            <a:ext cx="1383665" cy="1187450"/>
          </a:xfrm>
          <a:custGeom>
            <a:avLst/>
            <a:gdLst>
              <a:gd name="T0" fmla="*/ 0 w 428"/>
              <a:gd name="T1" fmla="*/ 2147483646 h 367"/>
              <a:gd name="T2" fmla="*/ 2147483646 w 428"/>
              <a:gd name="T3" fmla="*/ 2147483646 h 367"/>
              <a:gd name="T4" fmla="*/ 2147483646 w 428"/>
              <a:gd name="T5" fmla="*/ 2147483646 h 367"/>
              <a:gd name="T6" fmla="*/ 2147483646 w 428"/>
              <a:gd name="T7" fmla="*/ 2147483646 h 367"/>
              <a:gd name="T8" fmla="*/ 2147483646 w 428"/>
              <a:gd name="T9" fmla="*/ 2147483646 h 367"/>
              <a:gd name="T10" fmla="*/ 2147483646 w 428"/>
              <a:gd name="T11" fmla="*/ 0 h 367"/>
              <a:gd name="T12" fmla="*/ 0 w 428"/>
              <a:gd name="T13" fmla="*/ 2147483646 h 367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428" h="367">
                <a:moveTo>
                  <a:pt x="0" y="271"/>
                </a:moveTo>
                <a:cubicBezTo>
                  <a:pt x="16" y="340"/>
                  <a:pt x="16" y="340"/>
                  <a:pt x="16" y="340"/>
                </a:cubicBezTo>
                <a:cubicBezTo>
                  <a:pt x="19" y="357"/>
                  <a:pt x="37" y="367"/>
                  <a:pt x="54" y="362"/>
                </a:cubicBezTo>
                <a:cubicBezTo>
                  <a:pt x="208" y="315"/>
                  <a:pt x="338" y="212"/>
                  <a:pt x="419" y="72"/>
                </a:cubicBezTo>
                <a:cubicBezTo>
                  <a:pt x="428" y="57"/>
                  <a:pt x="422" y="38"/>
                  <a:pt x="406" y="30"/>
                </a:cubicBezTo>
                <a:cubicBezTo>
                  <a:pt x="343" y="0"/>
                  <a:pt x="343" y="0"/>
                  <a:pt x="343" y="0"/>
                </a:cubicBezTo>
                <a:cubicBezTo>
                  <a:pt x="272" y="136"/>
                  <a:pt x="146" y="233"/>
                  <a:pt x="0" y="271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DAF7BB"/>
              </a:gs>
            </a:gsLst>
            <a:lin ang="2700000" scaled="1"/>
            <a:tileRect/>
          </a:gradFill>
          <a:ln w="63500">
            <a:solidFill>
              <a:srgbClr val="24D17E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sp>
        <p:nvSpPr>
          <p:cNvPr id="7" name="图形">
            <a:extLst>
              <a:ext uri="{FF2B5EF4-FFF2-40B4-BE49-F238E27FC236}">
                <a16:creationId xmlns:a16="http://schemas.microsoft.com/office/drawing/2014/main" id="{D46A9C27-16C6-8715-5A75-0168D3FCD83C}"/>
              </a:ext>
            </a:extLst>
          </p:cNvPr>
          <p:cNvSpPr/>
          <p:nvPr/>
        </p:nvSpPr>
        <p:spPr bwMode="auto">
          <a:xfrm>
            <a:off x="4789170" y="5168265"/>
            <a:ext cx="1618615" cy="737235"/>
          </a:xfrm>
          <a:custGeom>
            <a:avLst/>
            <a:gdLst>
              <a:gd name="T0" fmla="*/ 2147483646 w 501"/>
              <a:gd name="T1" fmla="*/ 0 h 228"/>
              <a:gd name="T2" fmla="*/ 2147483646 w 501"/>
              <a:gd name="T3" fmla="*/ 2147483646 h 228"/>
              <a:gd name="T4" fmla="*/ 2147483646 w 501"/>
              <a:gd name="T5" fmla="*/ 2147483646 h 228"/>
              <a:gd name="T6" fmla="*/ 2147483646 w 501"/>
              <a:gd name="T7" fmla="*/ 2147483646 h 228"/>
              <a:gd name="T8" fmla="*/ 2147483646 w 501"/>
              <a:gd name="T9" fmla="*/ 2147483646 h 228"/>
              <a:gd name="T10" fmla="*/ 2147483646 w 501"/>
              <a:gd name="T11" fmla="*/ 2147483646 h 228"/>
              <a:gd name="T12" fmla="*/ 2147483646 w 501"/>
              <a:gd name="T13" fmla="*/ 2147483646 h 228"/>
              <a:gd name="T14" fmla="*/ 2147483646 w 501"/>
              <a:gd name="T15" fmla="*/ 0 h 228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501" h="228">
                <a:moveTo>
                  <a:pt x="56" y="0"/>
                </a:moveTo>
                <a:cubicBezTo>
                  <a:pt x="11" y="56"/>
                  <a:pt x="11" y="56"/>
                  <a:pt x="11" y="56"/>
                </a:cubicBezTo>
                <a:cubicBezTo>
                  <a:pt x="0" y="69"/>
                  <a:pt x="3" y="90"/>
                  <a:pt x="17" y="100"/>
                </a:cubicBezTo>
                <a:cubicBezTo>
                  <a:pt x="151" y="191"/>
                  <a:pt x="312" y="228"/>
                  <a:pt x="472" y="204"/>
                </a:cubicBezTo>
                <a:cubicBezTo>
                  <a:pt x="489" y="202"/>
                  <a:pt x="501" y="185"/>
                  <a:pt x="497" y="168"/>
                </a:cubicBezTo>
                <a:cubicBezTo>
                  <a:pt x="481" y="98"/>
                  <a:pt x="481" y="98"/>
                  <a:pt x="481" y="98"/>
                </a:cubicBezTo>
                <a:cubicBezTo>
                  <a:pt x="409" y="112"/>
                  <a:pt x="334" y="112"/>
                  <a:pt x="258" y="94"/>
                </a:cubicBezTo>
                <a:cubicBezTo>
                  <a:pt x="182" y="77"/>
                  <a:pt x="114" y="44"/>
                  <a:pt x="5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DAF7BB"/>
              </a:gs>
            </a:gsLst>
            <a:lin ang="2700000" scaled="1"/>
            <a:tileRect/>
          </a:gradFill>
          <a:ln w="63500">
            <a:solidFill>
              <a:srgbClr val="24D17E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sp>
        <p:nvSpPr>
          <p:cNvPr id="8" name="图形">
            <a:extLst>
              <a:ext uri="{FF2B5EF4-FFF2-40B4-BE49-F238E27FC236}">
                <a16:creationId xmlns:a16="http://schemas.microsoft.com/office/drawing/2014/main" id="{33A0D95A-7992-F100-1DA2-F3C57AC429D4}"/>
              </a:ext>
            </a:extLst>
          </p:cNvPr>
          <p:cNvSpPr/>
          <p:nvPr/>
        </p:nvSpPr>
        <p:spPr bwMode="auto">
          <a:xfrm>
            <a:off x="3947795" y="3823335"/>
            <a:ext cx="944880" cy="1503680"/>
          </a:xfrm>
          <a:custGeom>
            <a:avLst/>
            <a:gdLst>
              <a:gd name="T0" fmla="*/ 2147483646 w 292"/>
              <a:gd name="T1" fmla="*/ 0 h 465"/>
              <a:gd name="T2" fmla="*/ 2147483646 w 292"/>
              <a:gd name="T3" fmla="*/ 0 h 465"/>
              <a:gd name="T4" fmla="*/ 2147483646 w 292"/>
              <a:gd name="T5" fmla="*/ 2147483646 h 465"/>
              <a:gd name="T6" fmla="*/ 2147483646 w 292"/>
              <a:gd name="T7" fmla="*/ 2147483646 h 465"/>
              <a:gd name="T8" fmla="*/ 2147483646 w 292"/>
              <a:gd name="T9" fmla="*/ 2147483646 h 465"/>
              <a:gd name="T10" fmla="*/ 2147483646 w 292"/>
              <a:gd name="T11" fmla="*/ 2147483646 h 465"/>
              <a:gd name="T12" fmla="*/ 2147483646 w 292"/>
              <a:gd name="T13" fmla="*/ 0 h 465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292" h="465">
                <a:moveTo>
                  <a:pt x="102" y="0"/>
                </a:moveTo>
                <a:cubicBezTo>
                  <a:pt x="32" y="0"/>
                  <a:pt x="32" y="0"/>
                  <a:pt x="32" y="0"/>
                </a:cubicBezTo>
                <a:cubicBezTo>
                  <a:pt x="14" y="0"/>
                  <a:pt x="0" y="15"/>
                  <a:pt x="2" y="32"/>
                </a:cubicBezTo>
                <a:cubicBezTo>
                  <a:pt x="13" y="194"/>
                  <a:pt x="85" y="343"/>
                  <a:pt x="203" y="453"/>
                </a:cubicBezTo>
                <a:cubicBezTo>
                  <a:pt x="216" y="465"/>
                  <a:pt x="236" y="463"/>
                  <a:pt x="247" y="450"/>
                </a:cubicBezTo>
                <a:cubicBezTo>
                  <a:pt x="292" y="394"/>
                  <a:pt x="292" y="394"/>
                  <a:pt x="292" y="394"/>
                </a:cubicBezTo>
                <a:cubicBezTo>
                  <a:pt x="177" y="297"/>
                  <a:pt x="106" y="154"/>
                  <a:pt x="102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DAF7BB"/>
              </a:gs>
            </a:gsLst>
            <a:lin ang="2700000" scaled="1"/>
            <a:tileRect/>
          </a:gradFill>
          <a:ln w="63500">
            <a:solidFill>
              <a:srgbClr val="24D17E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sp>
        <p:nvSpPr>
          <p:cNvPr id="9" name="图形">
            <a:extLst>
              <a:ext uri="{FF2B5EF4-FFF2-40B4-BE49-F238E27FC236}">
                <a16:creationId xmlns:a16="http://schemas.microsoft.com/office/drawing/2014/main" id="{37BFA93D-FAF9-AF5D-A9E3-6C00589ED052}"/>
              </a:ext>
            </a:extLst>
          </p:cNvPr>
          <p:cNvSpPr/>
          <p:nvPr/>
        </p:nvSpPr>
        <p:spPr bwMode="auto">
          <a:xfrm>
            <a:off x="3947795" y="2232025"/>
            <a:ext cx="944880" cy="1503680"/>
          </a:xfrm>
          <a:custGeom>
            <a:avLst/>
            <a:gdLst>
              <a:gd name="T0" fmla="*/ 2147483646 w 292"/>
              <a:gd name="T1" fmla="*/ 2147483646 h 465"/>
              <a:gd name="T2" fmla="*/ 2147483646 w 292"/>
              <a:gd name="T3" fmla="*/ 2147483646 h 465"/>
              <a:gd name="T4" fmla="*/ 2147483646 w 292"/>
              <a:gd name="T5" fmla="*/ 2147483646 h 465"/>
              <a:gd name="T6" fmla="*/ 2147483646 w 292"/>
              <a:gd name="T7" fmla="*/ 2147483646 h 465"/>
              <a:gd name="T8" fmla="*/ 2147483646 w 292"/>
              <a:gd name="T9" fmla="*/ 2147483646 h 465"/>
              <a:gd name="T10" fmla="*/ 2147483646 w 292"/>
              <a:gd name="T11" fmla="*/ 2147483646 h 465"/>
              <a:gd name="T12" fmla="*/ 2147483646 w 292"/>
              <a:gd name="T13" fmla="*/ 2147483646 h 465"/>
              <a:gd name="T14" fmla="*/ 2147483646 w 292"/>
              <a:gd name="T15" fmla="*/ 2147483646 h 465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292" h="465">
                <a:moveTo>
                  <a:pt x="292" y="70"/>
                </a:moveTo>
                <a:cubicBezTo>
                  <a:pt x="249" y="16"/>
                  <a:pt x="249" y="16"/>
                  <a:pt x="249" y="16"/>
                </a:cubicBezTo>
                <a:cubicBezTo>
                  <a:pt x="238" y="2"/>
                  <a:pt x="218" y="0"/>
                  <a:pt x="205" y="12"/>
                </a:cubicBezTo>
                <a:cubicBezTo>
                  <a:pt x="86" y="122"/>
                  <a:pt x="14" y="271"/>
                  <a:pt x="2" y="432"/>
                </a:cubicBezTo>
                <a:cubicBezTo>
                  <a:pt x="0" y="450"/>
                  <a:pt x="14" y="464"/>
                  <a:pt x="32" y="464"/>
                </a:cubicBezTo>
                <a:cubicBezTo>
                  <a:pt x="102" y="465"/>
                  <a:pt x="102" y="465"/>
                  <a:pt x="102" y="465"/>
                </a:cubicBezTo>
                <a:cubicBezTo>
                  <a:pt x="103" y="430"/>
                  <a:pt x="107" y="394"/>
                  <a:pt x="115" y="359"/>
                </a:cubicBezTo>
                <a:cubicBezTo>
                  <a:pt x="142" y="241"/>
                  <a:pt x="206" y="142"/>
                  <a:pt x="292" y="7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DAF7BB"/>
              </a:gs>
            </a:gsLst>
            <a:lin ang="2700000" scaled="1"/>
            <a:tileRect/>
          </a:gradFill>
          <a:ln w="63500">
            <a:solidFill>
              <a:srgbClr val="24D17E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sp>
        <p:nvSpPr>
          <p:cNvPr id="11" name="图形">
            <a:extLst>
              <a:ext uri="{FF2B5EF4-FFF2-40B4-BE49-F238E27FC236}">
                <a16:creationId xmlns:a16="http://schemas.microsoft.com/office/drawing/2014/main" id="{0C3ABB42-6E69-21FF-FFEC-8F8288E9A9A8}"/>
              </a:ext>
            </a:extLst>
          </p:cNvPr>
          <p:cNvSpPr/>
          <p:nvPr/>
        </p:nvSpPr>
        <p:spPr bwMode="auto">
          <a:xfrm>
            <a:off x="6450330" y="1798320"/>
            <a:ext cx="1376045" cy="1193800"/>
          </a:xfrm>
          <a:custGeom>
            <a:avLst/>
            <a:gdLst>
              <a:gd name="T0" fmla="*/ 2147483646 w 426"/>
              <a:gd name="T1" fmla="*/ 2147483646 h 369"/>
              <a:gd name="T2" fmla="*/ 2147483646 w 426"/>
              <a:gd name="T3" fmla="*/ 2147483646 h 369"/>
              <a:gd name="T4" fmla="*/ 2147483646 w 426"/>
              <a:gd name="T5" fmla="*/ 2147483646 h 369"/>
              <a:gd name="T6" fmla="*/ 2147483646 w 426"/>
              <a:gd name="T7" fmla="*/ 2147483646 h 369"/>
              <a:gd name="T8" fmla="*/ 2147483646 w 426"/>
              <a:gd name="T9" fmla="*/ 2147483646 h 369"/>
              <a:gd name="T10" fmla="*/ 0 w 426"/>
              <a:gd name="T11" fmla="*/ 2147483646 h 369"/>
              <a:gd name="T12" fmla="*/ 2147483646 w 426"/>
              <a:gd name="T13" fmla="*/ 2147483646 h 369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426" h="369">
                <a:moveTo>
                  <a:pt x="342" y="369"/>
                </a:moveTo>
                <a:cubicBezTo>
                  <a:pt x="404" y="340"/>
                  <a:pt x="404" y="340"/>
                  <a:pt x="404" y="340"/>
                </a:cubicBezTo>
                <a:cubicBezTo>
                  <a:pt x="420" y="332"/>
                  <a:pt x="426" y="312"/>
                  <a:pt x="417" y="297"/>
                </a:cubicBezTo>
                <a:cubicBezTo>
                  <a:pt x="337" y="157"/>
                  <a:pt x="208" y="53"/>
                  <a:pt x="54" y="6"/>
                </a:cubicBezTo>
                <a:cubicBezTo>
                  <a:pt x="37" y="0"/>
                  <a:pt x="19" y="11"/>
                  <a:pt x="15" y="28"/>
                </a:cubicBezTo>
                <a:cubicBezTo>
                  <a:pt x="0" y="94"/>
                  <a:pt x="0" y="94"/>
                  <a:pt x="0" y="94"/>
                </a:cubicBezTo>
                <a:cubicBezTo>
                  <a:pt x="154" y="134"/>
                  <a:pt x="275" y="237"/>
                  <a:pt x="342" y="369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DAF7BB"/>
              </a:gs>
            </a:gsLst>
            <a:lin ang="2700000" scaled="1"/>
            <a:tileRect/>
          </a:gradFill>
          <a:ln w="63500">
            <a:solidFill>
              <a:srgbClr val="24D17E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sp>
        <p:nvSpPr>
          <p:cNvPr id="10" name="图形">
            <a:extLst>
              <a:ext uri="{FF2B5EF4-FFF2-40B4-BE49-F238E27FC236}">
                <a16:creationId xmlns:a16="http://schemas.microsoft.com/office/drawing/2014/main" id="{F2F8CAAB-1637-F6E2-3498-79E8376459DE}"/>
              </a:ext>
            </a:extLst>
          </p:cNvPr>
          <p:cNvSpPr/>
          <p:nvPr/>
        </p:nvSpPr>
        <p:spPr bwMode="auto">
          <a:xfrm>
            <a:off x="4795520" y="1659890"/>
            <a:ext cx="1618615" cy="723900"/>
          </a:xfrm>
          <a:custGeom>
            <a:avLst/>
            <a:gdLst>
              <a:gd name="T0" fmla="*/ 2147483646 w 501"/>
              <a:gd name="T1" fmla="*/ 2147483646 h 224"/>
              <a:gd name="T2" fmla="*/ 2147483646 w 501"/>
              <a:gd name="T3" fmla="*/ 2147483646 h 224"/>
              <a:gd name="T4" fmla="*/ 2147483646 w 501"/>
              <a:gd name="T5" fmla="*/ 2147483646 h 224"/>
              <a:gd name="T6" fmla="*/ 2147483646 w 501"/>
              <a:gd name="T7" fmla="*/ 2147483646 h 224"/>
              <a:gd name="T8" fmla="*/ 2147483646 w 501"/>
              <a:gd name="T9" fmla="*/ 2147483646 h 224"/>
              <a:gd name="T10" fmla="*/ 2147483646 w 501"/>
              <a:gd name="T11" fmla="*/ 2147483646 h 224"/>
              <a:gd name="T12" fmla="*/ 2147483646 w 501"/>
              <a:gd name="T13" fmla="*/ 2147483646 h 224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501" h="224">
                <a:moveTo>
                  <a:pt x="482" y="127"/>
                </a:moveTo>
                <a:cubicBezTo>
                  <a:pt x="497" y="61"/>
                  <a:pt x="497" y="61"/>
                  <a:pt x="497" y="61"/>
                </a:cubicBezTo>
                <a:cubicBezTo>
                  <a:pt x="501" y="44"/>
                  <a:pt x="490" y="27"/>
                  <a:pt x="473" y="24"/>
                </a:cubicBezTo>
                <a:cubicBezTo>
                  <a:pt x="313" y="0"/>
                  <a:pt x="151" y="36"/>
                  <a:pt x="18" y="127"/>
                </a:cubicBezTo>
                <a:cubicBezTo>
                  <a:pt x="3" y="137"/>
                  <a:pt x="0" y="157"/>
                  <a:pt x="11" y="171"/>
                </a:cubicBezTo>
                <a:cubicBezTo>
                  <a:pt x="54" y="224"/>
                  <a:pt x="54" y="224"/>
                  <a:pt x="54" y="224"/>
                </a:cubicBezTo>
                <a:cubicBezTo>
                  <a:pt x="172" y="135"/>
                  <a:pt x="326" y="96"/>
                  <a:pt x="482" y="127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DAF7BB"/>
              </a:gs>
            </a:gsLst>
            <a:lin ang="2700000" scaled="1"/>
            <a:tileRect/>
          </a:gradFill>
          <a:ln w="63500">
            <a:solidFill>
              <a:srgbClr val="24D17E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B753B3C5-2E69-E514-5D49-30DD568518CA}"/>
              </a:ext>
            </a:extLst>
          </p:cNvPr>
          <p:cNvGrpSpPr/>
          <p:nvPr/>
        </p:nvGrpSpPr>
        <p:grpSpPr>
          <a:xfrm>
            <a:off x="6802120" y="1022655"/>
            <a:ext cx="2851630" cy="817269"/>
            <a:chOff x="283599" y="1934815"/>
            <a:chExt cx="2851630" cy="817269"/>
          </a:xfrm>
        </p:grpSpPr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E0E85A6A-3270-5279-053A-2AFFDA4CD17A}"/>
                </a:ext>
              </a:extLst>
            </p:cNvPr>
            <p:cNvSpPr txBox="1"/>
            <p:nvPr/>
          </p:nvSpPr>
          <p:spPr>
            <a:xfrm>
              <a:off x="298112" y="2219631"/>
              <a:ext cx="2837117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E8191C40-CF8B-85D2-3E30-B170227C7159}"/>
                </a:ext>
              </a:extLst>
            </p:cNvPr>
            <p:cNvSpPr txBox="1"/>
            <p:nvPr/>
          </p:nvSpPr>
          <p:spPr>
            <a:xfrm>
              <a:off x="283599" y="1934815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3" name="组合 52">
            <a:extLst>
              <a:ext uri="{FF2B5EF4-FFF2-40B4-BE49-F238E27FC236}">
                <a16:creationId xmlns:a16="http://schemas.microsoft.com/office/drawing/2014/main" id="{D0BF32AD-A18F-A1F8-9787-D502CF41AC59}"/>
              </a:ext>
            </a:extLst>
          </p:cNvPr>
          <p:cNvGrpSpPr/>
          <p:nvPr/>
        </p:nvGrpSpPr>
        <p:grpSpPr>
          <a:xfrm>
            <a:off x="3366593" y="832778"/>
            <a:ext cx="2845154" cy="817269"/>
            <a:chOff x="298112" y="1934815"/>
            <a:chExt cx="2845154" cy="817269"/>
          </a:xfrm>
        </p:grpSpPr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59C39169-47AF-6B72-1D29-4E1C463424BB}"/>
                </a:ext>
              </a:extLst>
            </p:cNvPr>
            <p:cNvSpPr txBox="1"/>
            <p:nvPr/>
          </p:nvSpPr>
          <p:spPr>
            <a:xfrm>
              <a:off x="298112" y="2219631"/>
              <a:ext cx="2837117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354B11F9-BE28-FF9E-04C0-60C1563516C7}"/>
                </a:ext>
              </a:extLst>
            </p:cNvPr>
            <p:cNvSpPr txBox="1"/>
            <p:nvPr/>
          </p:nvSpPr>
          <p:spPr>
            <a:xfrm>
              <a:off x="907699" y="1934815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6" name="组合 55">
            <a:extLst>
              <a:ext uri="{FF2B5EF4-FFF2-40B4-BE49-F238E27FC236}">
                <a16:creationId xmlns:a16="http://schemas.microsoft.com/office/drawing/2014/main" id="{9C4FA8B0-F402-D893-1893-68707B94DEBC}"/>
              </a:ext>
            </a:extLst>
          </p:cNvPr>
          <p:cNvGrpSpPr/>
          <p:nvPr/>
        </p:nvGrpSpPr>
        <p:grpSpPr>
          <a:xfrm>
            <a:off x="8183245" y="3346767"/>
            <a:ext cx="2851630" cy="817269"/>
            <a:chOff x="283599" y="1934815"/>
            <a:chExt cx="2851630" cy="817269"/>
          </a:xfrm>
        </p:grpSpPr>
        <p:sp>
          <p:nvSpPr>
            <p:cNvPr id="57" name="文本框 56">
              <a:extLst>
                <a:ext uri="{FF2B5EF4-FFF2-40B4-BE49-F238E27FC236}">
                  <a16:creationId xmlns:a16="http://schemas.microsoft.com/office/drawing/2014/main" id="{F0DBA91F-23CF-CDB3-DFDC-BD9C3581DF5F}"/>
                </a:ext>
              </a:extLst>
            </p:cNvPr>
            <p:cNvSpPr txBox="1"/>
            <p:nvPr/>
          </p:nvSpPr>
          <p:spPr>
            <a:xfrm>
              <a:off x="298112" y="2219631"/>
              <a:ext cx="2837117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8" name="文本框 57">
              <a:extLst>
                <a:ext uri="{FF2B5EF4-FFF2-40B4-BE49-F238E27FC236}">
                  <a16:creationId xmlns:a16="http://schemas.microsoft.com/office/drawing/2014/main" id="{30CE4E67-4637-7A3B-88CD-5C684A4AED5A}"/>
                </a:ext>
              </a:extLst>
            </p:cNvPr>
            <p:cNvSpPr txBox="1"/>
            <p:nvPr/>
          </p:nvSpPr>
          <p:spPr>
            <a:xfrm>
              <a:off x="283599" y="1934815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9" name="组合 58">
            <a:extLst>
              <a:ext uri="{FF2B5EF4-FFF2-40B4-BE49-F238E27FC236}">
                <a16:creationId xmlns:a16="http://schemas.microsoft.com/office/drawing/2014/main" id="{557C7A08-2A21-727E-C22D-564F22187A62}"/>
              </a:ext>
            </a:extLst>
          </p:cNvPr>
          <p:cNvGrpSpPr/>
          <p:nvPr/>
        </p:nvGrpSpPr>
        <p:grpSpPr>
          <a:xfrm>
            <a:off x="7742738" y="4950436"/>
            <a:ext cx="2851630" cy="817269"/>
            <a:chOff x="283599" y="1934815"/>
            <a:chExt cx="2851630" cy="817269"/>
          </a:xfrm>
        </p:grpSpPr>
        <p:sp>
          <p:nvSpPr>
            <p:cNvPr id="60" name="文本框 59">
              <a:extLst>
                <a:ext uri="{FF2B5EF4-FFF2-40B4-BE49-F238E27FC236}">
                  <a16:creationId xmlns:a16="http://schemas.microsoft.com/office/drawing/2014/main" id="{B27AF37F-E315-282C-B17F-4603CC3076A3}"/>
                </a:ext>
              </a:extLst>
            </p:cNvPr>
            <p:cNvSpPr txBox="1"/>
            <p:nvPr/>
          </p:nvSpPr>
          <p:spPr>
            <a:xfrm>
              <a:off x="298112" y="2219631"/>
              <a:ext cx="2837117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61" name="文本框 60">
              <a:extLst>
                <a:ext uri="{FF2B5EF4-FFF2-40B4-BE49-F238E27FC236}">
                  <a16:creationId xmlns:a16="http://schemas.microsoft.com/office/drawing/2014/main" id="{3BDC12B1-2BE5-6D03-67DB-5BCC312CCB85}"/>
                </a:ext>
              </a:extLst>
            </p:cNvPr>
            <p:cNvSpPr txBox="1"/>
            <p:nvPr/>
          </p:nvSpPr>
          <p:spPr>
            <a:xfrm>
              <a:off x="283599" y="1934815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62" name="组合 61">
            <a:extLst>
              <a:ext uri="{FF2B5EF4-FFF2-40B4-BE49-F238E27FC236}">
                <a16:creationId xmlns:a16="http://schemas.microsoft.com/office/drawing/2014/main" id="{99AD31AB-0657-89A9-2227-FF6B24FF1A6E}"/>
              </a:ext>
            </a:extLst>
          </p:cNvPr>
          <p:cNvGrpSpPr/>
          <p:nvPr/>
        </p:nvGrpSpPr>
        <p:grpSpPr>
          <a:xfrm>
            <a:off x="1267741" y="2218995"/>
            <a:ext cx="2845154" cy="817269"/>
            <a:chOff x="298112" y="1934815"/>
            <a:chExt cx="2845154" cy="817269"/>
          </a:xfrm>
        </p:grpSpPr>
        <p:sp>
          <p:nvSpPr>
            <p:cNvPr id="63" name="文本框 62">
              <a:extLst>
                <a:ext uri="{FF2B5EF4-FFF2-40B4-BE49-F238E27FC236}">
                  <a16:creationId xmlns:a16="http://schemas.microsoft.com/office/drawing/2014/main" id="{52515A2E-9CA3-A3C0-0614-5B1EEEEAA31E}"/>
                </a:ext>
              </a:extLst>
            </p:cNvPr>
            <p:cNvSpPr txBox="1"/>
            <p:nvPr/>
          </p:nvSpPr>
          <p:spPr>
            <a:xfrm>
              <a:off x="298112" y="2219631"/>
              <a:ext cx="2837117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64" name="文本框 63">
              <a:extLst>
                <a:ext uri="{FF2B5EF4-FFF2-40B4-BE49-F238E27FC236}">
                  <a16:creationId xmlns:a16="http://schemas.microsoft.com/office/drawing/2014/main" id="{F72DD1DB-9F14-1010-FDD2-642DBA5DCDAB}"/>
                </a:ext>
              </a:extLst>
            </p:cNvPr>
            <p:cNvSpPr txBox="1"/>
            <p:nvPr/>
          </p:nvSpPr>
          <p:spPr>
            <a:xfrm>
              <a:off x="907699" y="1934815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65" name="组合 64">
            <a:extLst>
              <a:ext uri="{FF2B5EF4-FFF2-40B4-BE49-F238E27FC236}">
                <a16:creationId xmlns:a16="http://schemas.microsoft.com/office/drawing/2014/main" id="{8A2C221C-1807-A397-7EC6-A95EB8223CCB}"/>
              </a:ext>
            </a:extLst>
          </p:cNvPr>
          <p:cNvGrpSpPr/>
          <p:nvPr/>
        </p:nvGrpSpPr>
        <p:grpSpPr>
          <a:xfrm>
            <a:off x="1077784" y="3902075"/>
            <a:ext cx="2845154" cy="817269"/>
            <a:chOff x="298112" y="1934815"/>
            <a:chExt cx="2845154" cy="817269"/>
          </a:xfrm>
        </p:grpSpPr>
        <p:sp>
          <p:nvSpPr>
            <p:cNvPr id="66" name="文本框 65">
              <a:extLst>
                <a:ext uri="{FF2B5EF4-FFF2-40B4-BE49-F238E27FC236}">
                  <a16:creationId xmlns:a16="http://schemas.microsoft.com/office/drawing/2014/main" id="{F6E20DC5-439C-B3EE-F737-57BD9AB1FE52}"/>
                </a:ext>
              </a:extLst>
            </p:cNvPr>
            <p:cNvSpPr txBox="1"/>
            <p:nvPr/>
          </p:nvSpPr>
          <p:spPr>
            <a:xfrm>
              <a:off x="298112" y="2219631"/>
              <a:ext cx="2837117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67" name="文本框 66">
              <a:extLst>
                <a:ext uri="{FF2B5EF4-FFF2-40B4-BE49-F238E27FC236}">
                  <a16:creationId xmlns:a16="http://schemas.microsoft.com/office/drawing/2014/main" id="{8D8CDD20-B94B-1F26-6CA3-1AFFA544239B}"/>
                </a:ext>
              </a:extLst>
            </p:cNvPr>
            <p:cNvSpPr txBox="1"/>
            <p:nvPr/>
          </p:nvSpPr>
          <p:spPr>
            <a:xfrm>
              <a:off x="907699" y="1934815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68" name="组合 67">
            <a:extLst>
              <a:ext uri="{FF2B5EF4-FFF2-40B4-BE49-F238E27FC236}">
                <a16:creationId xmlns:a16="http://schemas.microsoft.com/office/drawing/2014/main" id="{9629A0FB-FE0E-A435-5EE6-5B887786A74B}"/>
              </a:ext>
            </a:extLst>
          </p:cNvPr>
          <p:cNvGrpSpPr/>
          <p:nvPr/>
        </p:nvGrpSpPr>
        <p:grpSpPr>
          <a:xfrm>
            <a:off x="2288327" y="5572760"/>
            <a:ext cx="2845154" cy="817269"/>
            <a:chOff x="298112" y="1934815"/>
            <a:chExt cx="2845154" cy="817269"/>
          </a:xfrm>
        </p:grpSpPr>
        <p:sp>
          <p:nvSpPr>
            <p:cNvPr id="69" name="文本框 68">
              <a:extLst>
                <a:ext uri="{FF2B5EF4-FFF2-40B4-BE49-F238E27FC236}">
                  <a16:creationId xmlns:a16="http://schemas.microsoft.com/office/drawing/2014/main" id="{EAE72524-ED0E-E09A-CACC-39EC3A169614}"/>
                </a:ext>
              </a:extLst>
            </p:cNvPr>
            <p:cNvSpPr txBox="1"/>
            <p:nvPr/>
          </p:nvSpPr>
          <p:spPr>
            <a:xfrm>
              <a:off x="298112" y="2219631"/>
              <a:ext cx="2837117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70" name="文本框 69">
              <a:extLst>
                <a:ext uri="{FF2B5EF4-FFF2-40B4-BE49-F238E27FC236}">
                  <a16:creationId xmlns:a16="http://schemas.microsoft.com/office/drawing/2014/main" id="{8EE4425E-1337-1881-DB4F-DAFD2CF7F783}"/>
                </a:ext>
              </a:extLst>
            </p:cNvPr>
            <p:cNvSpPr txBox="1"/>
            <p:nvPr/>
          </p:nvSpPr>
          <p:spPr>
            <a:xfrm>
              <a:off x="907699" y="1934815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80439006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椭圆 15">
            <a:extLst>
              <a:ext uri="{FF2B5EF4-FFF2-40B4-BE49-F238E27FC236}">
                <a16:creationId xmlns:a16="http://schemas.microsoft.com/office/drawing/2014/main" id="{3CD42F0E-5BF6-456D-9E1A-5A6744CEE0B8}"/>
              </a:ext>
            </a:extLst>
          </p:cNvPr>
          <p:cNvSpPr/>
          <p:nvPr/>
        </p:nvSpPr>
        <p:spPr>
          <a:xfrm rot="19378492">
            <a:off x="1273693" y="-6128585"/>
            <a:ext cx="14288798" cy="7700395"/>
          </a:xfrm>
          <a:prstGeom prst="ellipse">
            <a:avLst/>
          </a:prstGeom>
          <a:noFill/>
          <a:ln w="381000">
            <a:gradFill>
              <a:gsLst>
                <a:gs pos="0">
                  <a:srgbClr val="FFFF00"/>
                </a:gs>
                <a:gs pos="100000">
                  <a:srgbClr val="24D17E"/>
                </a:gs>
              </a:gsLst>
              <a:lin ang="5400000" scaled="1"/>
            </a:gradFill>
          </a:ln>
          <a:effectLst>
            <a:outerShdw dist="38100" dir="2700000" sx="104000" sy="104000" algn="tl" rotWithShape="0">
              <a:prstClr val="black">
                <a:alpha val="13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>
            <a:extLst>
              <a:ext uri="{FF2B5EF4-FFF2-40B4-BE49-F238E27FC236}">
                <a16:creationId xmlns:a16="http://schemas.microsoft.com/office/drawing/2014/main" id="{FDE8119F-EB06-D45B-AA1C-85D1D6ED0293}"/>
              </a:ext>
            </a:extLst>
          </p:cNvPr>
          <p:cNvSpPr/>
          <p:nvPr/>
        </p:nvSpPr>
        <p:spPr>
          <a:xfrm rot="19378492">
            <a:off x="-6046848" y="4201553"/>
            <a:ext cx="9481514" cy="5109695"/>
          </a:xfrm>
          <a:prstGeom prst="ellipse">
            <a:avLst/>
          </a:prstGeom>
          <a:noFill/>
          <a:ln w="635000">
            <a:gradFill flip="none" rotWithShape="1">
              <a:gsLst>
                <a:gs pos="100000">
                  <a:srgbClr val="FFFF00"/>
                </a:gs>
                <a:gs pos="0">
                  <a:srgbClr val="24D17E"/>
                </a:gs>
              </a:gsLst>
              <a:lin ang="2700000" scaled="1"/>
              <a:tileRect/>
            </a:gradFill>
          </a:ln>
          <a:effectLst>
            <a:outerShdw dist="152400" dir="16560000" algn="br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0E665BE2-EF5C-3837-E850-8D36CACA80B7}"/>
              </a:ext>
            </a:extLst>
          </p:cNvPr>
          <p:cNvGrpSpPr/>
          <p:nvPr/>
        </p:nvGrpSpPr>
        <p:grpSpPr>
          <a:xfrm>
            <a:off x="3757793" y="-18204"/>
            <a:ext cx="3472639" cy="2646878"/>
            <a:chOff x="4500922" y="-202621"/>
            <a:chExt cx="3472639" cy="2646878"/>
          </a:xfrm>
        </p:grpSpPr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54C5FDC7-0C6E-A162-11A8-48A8245DD21A}"/>
                </a:ext>
              </a:extLst>
            </p:cNvPr>
            <p:cNvSpPr txBox="1"/>
            <p:nvPr/>
          </p:nvSpPr>
          <p:spPr>
            <a:xfrm>
              <a:off x="4500922" y="-202621"/>
              <a:ext cx="2533066" cy="264687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600" dirty="0">
                  <a:solidFill>
                    <a:schemeClr val="bg1"/>
                  </a:solidFill>
                  <a:effectLst>
                    <a:outerShdw dist="76200" dir="2700000" algn="tl" rotWithShape="0">
                      <a:prstClr val="black">
                        <a:alpha val="18000"/>
                      </a:prstClr>
                    </a:outerShdw>
                  </a:effectLst>
                  <a:latin typeface="字魂扁桃体" pitchFamily="2" charset="-122"/>
                  <a:ea typeface="字魂扁桃体" pitchFamily="2" charset="-122"/>
                </a:rPr>
                <a:t>04</a:t>
              </a:r>
              <a:endParaRPr lang="zh-CN" altLang="en-US" sz="16600" dirty="0">
                <a:solidFill>
                  <a:schemeClr val="bg1"/>
                </a:solidFill>
                <a:effectLst>
                  <a:outerShdw dist="76200" dir="2700000" algn="tl" rotWithShape="0">
                    <a:prstClr val="black">
                      <a:alpha val="18000"/>
                    </a:prstClr>
                  </a:outerShdw>
                </a:effectLst>
                <a:latin typeface="字魂扁桃体" pitchFamily="2" charset="-122"/>
                <a:ea typeface="字魂扁桃体" pitchFamily="2" charset="-122"/>
              </a:endParaRP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EA8A8A99-7C8E-FCFE-4D7C-EEDAD3CFB537}"/>
                </a:ext>
              </a:extLst>
            </p:cNvPr>
            <p:cNvSpPr txBox="1"/>
            <p:nvPr/>
          </p:nvSpPr>
          <p:spPr>
            <a:xfrm>
              <a:off x="6723207" y="1695651"/>
              <a:ext cx="1250354" cy="56938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400" dirty="0">
                  <a:solidFill>
                    <a:schemeClr val="bg1"/>
                  </a:solidFill>
                  <a:latin typeface="字魂扁桃体" pitchFamily="2" charset="-122"/>
                  <a:ea typeface="字魂扁桃体" pitchFamily="2" charset="-122"/>
                </a:rPr>
                <a:t>PART</a:t>
              </a:r>
              <a:endParaRPr lang="zh-CN" altLang="en-US" sz="2400" dirty="0">
                <a:solidFill>
                  <a:schemeClr val="bg1"/>
                </a:solidFill>
                <a:latin typeface="字魂扁桃体" pitchFamily="2" charset="-122"/>
                <a:ea typeface="字魂扁桃体" pitchFamily="2" charset="-122"/>
              </a:endParaRPr>
            </a:p>
          </p:txBody>
        </p:sp>
      </p:grpSp>
      <p:grpSp>
        <p:nvGrpSpPr>
          <p:cNvPr id="31" name="组合 30" descr="51PPT模板网，幻灯片演示模板及素材免费下载！&#10;51PPT模板网 唯一访问网址：www.51pptmoban.com">
            <a:extLst>
              <a:ext uri="{FF2B5EF4-FFF2-40B4-BE49-F238E27FC236}">
                <a16:creationId xmlns:a16="http://schemas.microsoft.com/office/drawing/2014/main" id="{BA06B637-2CAA-9A8E-DB39-FC6EB474CBDF}"/>
              </a:ext>
            </a:extLst>
          </p:cNvPr>
          <p:cNvGrpSpPr/>
          <p:nvPr/>
        </p:nvGrpSpPr>
        <p:grpSpPr>
          <a:xfrm>
            <a:off x="585372" y="493540"/>
            <a:ext cx="1160547" cy="478968"/>
            <a:chOff x="8244408" y="263825"/>
            <a:chExt cx="575796" cy="237636"/>
          </a:xfrm>
          <a:solidFill>
            <a:schemeClr val="bg1"/>
          </a:solidFill>
        </p:grpSpPr>
        <p:sp>
          <p:nvSpPr>
            <p:cNvPr id="33" name="椭圆 32">
              <a:extLst>
                <a:ext uri="{FF2B5EF4-FFF2-40B4-BE49-F238E27FC236}">
                  <a16:creationId xmlns:a16="http://schemas.microsoft.com/office/drawing/2014/main" id="{94946818-538D-508B-0559-1D150894EB98}"/>
                </a:ext>
              </a:extLst>
            </p:cNvPr>
            <p:cNvSpPr/>
            <p:nvPr/>
          </p:nvSpPr>
          <p:spPr bwMode="auto">
            <a:xfrm>
              <a:off x="8442595" y="455742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D1617491-8AFF-E237-E7DE-2752C5A54EA6}"/>
                </a:ext>
              </a:extLst>
            </p:cNvPr>
            <p:cNvSpPr/>
            <p:nvPr/>
          </p:nvSpPr>
          <p:spPr>
            <a:xfrm>
              <a:off x="8244408" y="263825"/>
              <a:ext cx="217004" cy="216329"/>
            </a:xfrm>
            <a:custGeom>
              <a:avLst/>
              <a:gdLst>
                <a:gd name="connsiteX0" fmla="*/ 518470 w 1105104"/>
                <a:gd name="connsiteY0" fmla="*/ 0 h 1101666"/>
                <a:gd name="connsiteX1" fmla="*/ 408380 w 1105104"/>
                <a:gd name="connsiteY1" fmla="*/ 792005 h 1101666"/>
                <a:gd name="connsiteX2" fmla="*/ 419555 w 1105104"/>
                <a:gd name="connsiteY2" fmla="*/ 845398 h 1101666"/>
                <a:gd name="connsiteX3" fmla="*/ 464254 w 1105104"/>
                <a:gd name="connsiteY3" fmla="*/ 862782 h 1101666"/>
                <a:gd name="connsiteX4" fmla="*/ 907150 w 1105104"/>
                <a:gd name="connsiteY4" fmla="*/ 862782 h 1101666"/>
                <a:gd name="connsiteX5" fmla="*/ 907149 w 1105104"/>
                <a:gd name="connsiteY5" fmla="*/ 862783 h 1101666"/>
                <a:gd name="connsiteX6" fmla="*/ 958696 w 1105104"/>
                <a:gd name="connsiteY6" fmla="*/ 811236 h 1101666"/>
                <a:gd name="connsiteX7" fmla="*/ 958697 w 1105104"/>
                <a:gd name="connsiteY7" fmla="*/ 729857 h 1101666"/>
                <a:gd name="connsiteX8" fmla="*/ 907150 w 1105104"/>
                <a:gd name="connsiteY8" fmla="*/ 678311 h 1101666"/>
                <a:gd name="connsiteX9" fmla="*/ 905456 w 1105104"/>
                <a:gd name="connsiteY9" fmla="*/ 679013 h 1101666"/>
                <a:gd name="connsiteX10" fmla="*/ 645541 w 1105104"/>
                <a:gd name="connsiteY10" fmla="*/ 679013 h 1101666"/>
                <a:gd name="connsiteX11" fmla="*/ 735555 w 1105104"/>
                <a:gd name="connsiteY11" fmla="*/ 30029 h 1101666"/>
                <a:gd name="connsiteX12" fmla="*/ 767630 w 1105104"/>
                <a:gd name="connsiteY12" fmla="*/ 39986 h 1101666"/>
                <a:gd name="connsiteX13" fmla="*/ 1105104 w 1105104"/>
                <a:gd name="connsiteY13" fmla="*/ 549115 h 1101666"/>
                <a:gd name="connsiteX14" fmla="*/ 552552 w 1105104"/>
                <a:gd name="connsiteY14" fmla="*/ 1101666 h 1101666"/>
                <a:gd name="connsiteX15" fmla="*/ 0 w 1105104"/>
                <a:gd name="connsiteY15" fmla="*/ 549115 h 1101666"/>
                <a:gd name="connsiteX16" fmla="*/ 441194 w 1105104"/>
                <a:gd name="connsiteY16" fmla="*/ 7790 h 1101666"/>
                <a:gd name="connsiteX17" fmla="*/ 518470 w 1105104"/>
                <a:gd name="connsiteY17" fmla="*/ 0 h 11016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105104" h="1101666">
                  <a:moveTo>
                    <a:pt x="518470" y="0"/>
                  </a:moveTo>
                  <a:lnTo>
                    <a:pt x="408380" y="792005"/>
                  </a:lnTo>
                  <a:cubicBezTo>
                    <a:pt x="405066" y="816840"/>
                    <a:pt x="408792" y="834636"/>
                    <a:pt x="419555" y="845398"/>
                  </a:cubicBezTo>
                  <a:cubicBezTo>
                    <a:pt x="430314" y="856989"/>
                    <a:pt x="445215" y="862782"/>
                    <a:pt x="464254" y="862782"/>
                  </a:cubicBezTo>
                  <a:lnTo>
                    <a:pt x="907150" y="862782"/>
                  </a:lnTo>
                  <a:lnTo>
                    <a:pt x="907149" y="862783"/>
                  </a:lnTo>
                  <a:cubicBezTo>
                    <a:pt x="935618" y="862783"/>
                    <a:pt x="958696" y="839705"/>
                    <a:pt x="958696" y="811236"/>
                  </a:cubicBezTo>
                  <a:cubicBezTo>
                    <a:pt x="958696" y="784110"/>
                    <a:pt x="958697" y="756984"/>
                    <a:pt x="958697" y="729857"/>
                  </a:cubicBezTo>
                  <a:cubicBezTo>
                    <a:pt x="958697" y="701389"/>
                    <a:pt x="935619" y="678311"/>
                    <a:pt x="907150" y="678311"/>
                  </a:cubicBezTo>
                  <a:lnTo>
                    <a:pt x="905456" y="679013"/>
                  </a:lnTo>
                  <a:lnTo>
                    <a:pt x="645541" y="679013"/>
                  </a:lnTo>
                  <a:lnTo>
                    <a:pt x="735555" y="30029"/>
                  </a:lnTo>
                  <a:lnTo>
                    <a:pt x="767630" y="39986"/>
                  </a:lnTo>
                  <a:cubicBezTo>
                    <a:pt x="965950" y="123868"/>
                    <a:pt x="1105104" y="320241"/>
                    <a:pt x="1105104" y="549115"/>
                  </a:cubicBezTo>
                  <a:cubicBezTo>
                    <a:pt x="1105104" y="854280"/>
                    <a:pt x="857718" y="1101666"/>
                    <a:pt x="552552" y="1101666"/>
                  </a:cubicBezTo>
                  <a:cubicBezTo>
                    <a:pt x="247386" y="1101666"/>
                    <a:pt x="0" y="854280"/>
                    <a:pt x="0" y="549115"/>
                  </a:cubicBezTo>
                  <a:cubicBezTo>
                    <a:pt x="0" y="282096"/>
                    <a:pt x="189405" y="59313"/>
                    <a:pt x="441194" y="7790"/>
                  </a:cubicBezTo>
                  <a:lnTo>
                    <a:pt x="51847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35" name="文本框-2_矢量">
              <a:extLst>
                <a:ext uri="{FF2B5EF4-FFF2-40B4-BE49-F238E27FC236}">
                  <a16:creationId xmlns:a16="http://schemas.microsoft.com/office/drawing/2014/main" id="{7786D5F1-E9C7-178A-A312-11D8F680BC09}"/>
                </a:ext>
              </a:extLst>
            </p:cNvPr>
            <p:cNvGrpSpPr/>
            <p:nvPr/>
          </p:nvGrpSpPr>
          <p:grpSpPr>
            <a:xfrm>
              <a:off x="8478585" y="337599"/>
              <a:ext cx="341619" cy="106745"/>
              <a:chOff x="8501988" y="300619"/>
              <a:chExt cx="396430" cy="123872"/>
            </a:xfrm>
            <a:grpFill/>
          </p:grpSpPr>
          <p:sp>
            <p:nvSpPr>
              <p:cNvPr id="36" name="文本框 35">
                <a:extLst>
                  <a:ext uri="{FF2B5EF4-FFF2-40B4-BE49-F238E27FC236}">
                    <a16:creationId xmlns:a16="http://schemas.microsoft.com/office/drawing/2014/main" id="{44E97FF8-5392-CE34-C72C-ED01D9B83130}"/>
                  </a:ext>
                </a:extLst>
              </p:cNvPr>
              <p:cNvSpPr txBox="1"/>
              <p:nvPr/>
            </p:nvSpPr>
            <p:spPr>
              <a:xfrm>
                <a:off x="8501988" y="300763"/>
                <a:ext cx="129730" cy="123301"/>
              </a:xfrm>
              <a:custGeom>
                <a:avLst/>
                <a:gdLst/>
                <a:ahLst/>
                <a:cxnLst/>
                <a:rect l="l" t="t" r="r" b="b"/>
                <a:pathLst>
                  <a:path w="129730" h="123301">
                    <a:moveTo>
                      <a:pt x="68865" y="22145"/>
                    </a:moveTo>
                    <a:cubicBezTo>
                      <a:pt x="57340" y="22145"/>
                      <a:pt x="47387" y="26479"/>
                      <a:pt x="39004" y="35147"/>
                    </a:cubicBezTo>
                    <a:cubicBezTo>
                      <a:pt x="30623" y="43815"/>
                      <a:pt x="26432" y="54197"/>
                      <a:pt x="26432" y="66294"/>
                    </a:cubicBezTo>
                    <a:cubicBezTo>
                      <a:pt x="26432" y="76485"/>
                      <a:pt x="29622" y="84820"/>
                      <a:pt x="36004" y="91297"/>
                    </a:cubicBezTo>
                    <a:cubicBezTo>
                      <a:pt x="42386" y="97774"/>
                      <a:pt x="50625" y="101012"/>
                      <a:pt x="60722" y="101012"/>
                    </a:cubicBezTo>
                    <a:cubicBezTo>
                      <a:pt x="72628" y="101012"/>
                      <a:pt x="82724" y="96726"/>
                      <a:pt x="91011" y="88153"/>
                    </a:cubicBezTo>
                    <a:cubicBezTo>
                      <a:pt x="99298" y="79486"/>
                      <a:pt x="103441" y="68961"/>
                      <a:pt x="103441" y="56578"/>
                    </a:cubicBezTo>
                    <a:cubicBezTo>
                      <a:pt x="103441" y="46577"/>
                      <a:pt x="100155" y="38338"/>
                      <a:pt x="93583" y="31861"/>
                    </a:cubicBezTo>
                    <a:cubicBezTo>
                      <a:pt x="87106" y="25384"/>
                      <a:pt x="78867" y="22145"/>
                      <a:pt x="68865" y="22145"/>
                    </a:cubicBezTo>
                    <a:close/>
                    <a:moveTo>
                      <a:pt x="70580" y="0"/>
                    </a:moveTo>
                    <a:cubicBezTo>
                      <a:pt x="88011" y="0"/>
                      <a:pt x="102251" y="5095"/>
                      <a:pt x="113300" y="15287"/>
                    </a:cubicBezTo>
                    <a:cubicBezTo>
                      <a:pt x="124253" y="25479"/>
                      <a:pt x="129730" y="38671"/>
                      <a:pt x="129730" y="54864"/>
                    </a:cubicBezTo>
                    <a:cubicBezTo>
                      <a:pt x="129730" y="75057"/>
                      <a:pt x="123253" y="91487"/>
                      <a:pt x="110299" y="104155"/>
                    </a:cubicBezTo>
                    <a:cubicBezTo>
                      <a:pt x="97345" y="116919"/>
                      <a:pt x="80772" y="123301"/>
                      <a:pt x="60579" y="123301"/>
                    </a:cubicBezTo>
                    <a:cubicBezTo>
                      <a:pt x="43053" y="123301"/>
                      <a:pt x="28575" y="118062"/>
                      <a:pt x="17145" y="107584"/>
                    </a:cubicBezTo>
                    <a:cubicBezTo>
                      <a:pt x="5715" y="97012"/>
                      <a:pt x="0" y="83629"/>
                      <a:pt x="0" y="67437"/>
                    </a:cubicBezTo>
                    <a:cubicBezTo>
                      <a:pt x="0" y="48101"/>
                      <a:pt x="6715" y="32051"/>
                      <a:pt x="20145" y="19288"/>
                    </a:cubicBezTo>
                    <a:cubicBezTo>
                      <a:pt x="33480" y="6429"/>
                      <a:pt x="50292" y="0"/>
                      <a:pt x="70580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dirty="0">
                  <a:solidFill>
                    <a:srgbClr val="47A842"/>
                  </a:solidFill>
                  <a:latin typeface="DOUYUFont2.0" pitchFamily="2" charset="-128"/>
                  <a:ea typeface="DOUYUFont2.0" pitchFamily="2" charset="-128"/>
                </a:endParaRPr>
              </a:p>
            </p:txBody>
          </p:sp>
          <p:sp>
            <p:nvSpPr>
              <p:cNvPr id="37" name="文本框 36">
                <a:extLst>
                  <a:ext uri="{FF2B5EF4-FFF2-40B4-BE49-F238E27FC236}">
                    <a16:creationId xmlns:a16="http://schemas.microsoft.com/office/drawing/2014/main" id="{63955535-42DD-2E6E-412E-DC76BAB09AD4}"/>
                  </a:ext>
                </a:extLst>
              </p:cNvPr>
              <p:cNvSpPr txBox="1"/>
              <p:nvPr/>
            </p:nvSpPr>
            <p:spPr>
              <a:xfrm>
                <a:off x="8644844" y="300619"/>
                <a:ext cx="108746" cy="123872"/>
              </a:xfrm>
              <a:custGeom>
                <a:avLst/>
                <a:gdLst/>
                <a:ahLst/>
                <a:cxnLst/>
                <a:rect l="l" t="t" r="r" b="b"/>
                <a:pathLst>
                  <a:path w="108746" h="123872">
                    <a:moveTo>
                      <a:pt x="70027" y="0"/>
                    </a:moveTo>
                    <a:cubicBezTo>
                      <a:pt x="72694" y="0"/>
                      <a:pt x="75838" y="119"/>
                      <a:pt x="79457" y="357"/>
                    </a:cubicBezTo>
                    <a:cubicBezTo>
                      <a:pt x="83077" y="595"/>
                      <a:pt x="86268" y="1047"/>
                      <a:pt x="89030" y="1714"/>
                    </a:cubicBezTo>
                    <a:cubicBezTo>
                      <a:pt x="94840" y="3429"/>
                      <a:pt x="99579" y="5310"/>
                      <a:pt x="103246" y="7358"/>
                    </a:cubicBezTo>
                    <a:cubicBezTo>
                      <a:pt x="106913" y="9406"/>
                      <a:pt x="108746" y="10430"/>
                      <a:pt x="108746" y="10430"/>
                    </a:cubicBezTo>
                    <a:lnTo>
                      <a:pt x="106175" y="16859"/>
                    </a:lnTo>
                    <a:cubicBezTo>
                      <a:pt x="104746" y="20097"/>
                      <a:pt x="102508" y="22336"/>
                      <a:pt x="99460" y="23574"/>
                    </a:cubicBezTo>
                    <a:cubicBezTo>
                      <a:pt x="96412" y="24812"/>
                      <a:pt x="93268" y="24812"/>
                      <a:pt x="90030" y="23574"/>
                    </a:cubicBezTo>
                    <a:cubicBezTo>
                      <a:pt x="87934" y="22717"/>
                      <a:pt x="85982" y="22050"/>
                      <a:pt x="84172" y="21574"/>
                    </a:cubicBezTo>
                    <a:cubicBezTo>
                      <a:pt x="80172" y="20431"/>
                      <a:pt x="75457" y="19859"/>
                      <a:pt x="70027" y="19859"/>
                    </a:cubicBezTo>
                    <a:cubicBezTo>
                      <a:pt x="64217" y="19859"/>
                      <a:pt x="58836" y="20859"/>
                      <a:pt x="53882" y="22860"/>
                    </a:cubicBezTo>
                    <a:cubicBezTo>
                      <a:pt x="48930" y="24860"/>
                      <a:pt x="44548" y="27717"/>
                      <a:pt x="40738" y="31432"/>
                    </a:cubicBezTo>
                    <a:cubicBezTo>
                      <a:pt x="36833" y="35052"/>
                      <a:pt x="33642" y="39481"/>
                      <a:pt x="31165" y="44720"/>
                    </a:cubicBezTo>
                    <a:cubicBezTo>
                      <a:pt x="28594" y="49863"/>
                      <a:pt x="26879" y="55530"/>
                      <a:pt x="26022" y="61722"/>
                    </a:cubicBezTo>
                    <a:cubicBezTo>
                      <a:pt x="25069" y="68580"/>
                      <a:pt x="25117" y="74628"/>
                      <a:pt x="26165" y="79867"/>
                    </a:cubicBezTo>
                    <a:cubicBezTo>
                      <a:pt x="27308" y="85106"/>
                      <a:pt x="29260" y="89487"/>
                      <a:pt x="32023" y="93011"/>
                    </a:cubicBezTo>
                    <a:cubicBezTo>
                      <a:pt x="34785" y="96536"/>
                      <a:pt x="38357" y="99155"/>
                      <a:pt x="42738" y="100869"/>
                    </a:cubicBezTo>
                    <a:cubicBezTo>
                      <a:pt x="47120" y="102679"/>
                      <a:pt x="52073" y="103584"/>
                      <a:pt x="57597" y="103584"/>
                    </a:cubicBezTo>
                    <a:cubicBezTo>
                      <a:pt x="60264" y="103584"/>
                      <a:pt x="62979" y="103298"/>
                      <a:pt x="65741" y="102727"/>
                    </a:cubicBezTo>
                    <a:cubicBezTo>
                      <a:pt x="68503" y="102060"/>
                      <a:pt x="71123" y="101108"/>
                      <a:pt x="73599" y="99869"/>
                    </a:cubicBezTo>
                    <a:lnTo>
                      <a:pt x="78457" y="72152"/>
                    </a:lnTo>
                    <a:lnTo>
                      <a:pt x="55740" y="72152"/>
                    </a:lnTo>
                    <a:lnTo>
                      <a:pt x="58026" y="61293"/>
                    </a:lnTo>
                    <a:cubicBezTo>
                      <a:pt x="58502" y="59102"/>
                      <a:pt x="59621" y="57293"/>
                      <a:pt x="61383" y="55864"/>
                    </a:cubicBezTo>
                    <a:cubicBezTo>
                      <a:pt x="63146" y="54435"/>
                      <a:pt x="65170" y="53721"/>
                      <a:pt x="67456" y="53721"/>
                    </a:cubicBezTo>
                    <a:lnTo>
                      <a:pt x="98745" y="53721"/>
                    </a:lnTo>
                    <a:cubicBezTo>
                      <a:pt x="99698" y="53721"/>
                      <a:pt x="100555" y="53864"/>
                      <a:pt x="101317" y="54149"/>
                    </a:cubicBezTo>
                    <a:cubicBezTo>
                      <a:pt x="102079" y="54530"/>
                      <a:pt x="102698" y="55054"/>
                      <a:pt x="103174" y="55721"/>
                    </a:cubicBezTo>
                    <a:cubicBezTo>
                      <a:pt x="103651" y="56388"/>
                      <a:pt x="103984" y="57197"/>
                      <a:pt x="104174" y="58150"/>
                    </a:cubicBezTo>
                    <a:cubicBezTo>
                      <a:pt x="104365" y="59102"/>
                      <a:pt x="104365" y="60198"/>
                      <a:pt x="104174" y="61436"/>
                    </a:cubicBezTo>
                    <a:lnTo>
                      <a:pt x="96031" y="114871"/>
                    </a:lnTo>
                    <a:cubicBezTo>
                      <a:pt x="96031" y="114871"/>
                      <a:pt x="95483" y="115085"/>
                      <a:pt x="94388" y="115514"/>
                    </a:cubicBezTo>
                    <a:cubicBezTo>
                      <a:pt x="93292" y="115943"/>
                      <a:pt x="91887" y="116467"/>
                      <a:pt x="90173" y="117086"/>
                    </a:cubicBezTo>
                    <a:cubicBezTo>
                      <a:pt x="88458" y="117705"/>
                      <a:pt x="86696" y="118348"/>
                      <a:pt x="84886" y="119015"/>
                    </a:cubicBezTo>
                    <a:cubicBezTo>
                      <a:pt x="83267" y="119586"/>
                      <a:pt x="81338" y="120158"/>
                      <a:pt x="79100" y="120729"/>
                    </a:cubicBezTo>
                    <a:cubicBezTo>
                      <a:pt x="76862" y="121301"/>
                      <a:pt x="74838" y="121729"/>
                      <a:pt x="73028" y="122015"/>
                    </a:cubicBezTo>
                    <a:cubicBezTo>
                      <a:pt x="69789" y="122682"/>
                      <a:pt x="66551" y="123158"/>
                      <a:pt x="63312" y="123444"/>
                    </a:cubicBezTo>
                    <a:cubicBezTo>
                      <a:pt x="59978" y="123729"/>
                      <a:pt x="56692" y="123872"/>
                      <a:pt x="53454" y="123872"/>
                    </a:cubicBezTo>
                    <a:cubicBezTo>
                      <a:pt x="43834" y="123872"/>
                      <a:pt x="35452" y="122491"/>
                      <a:pt x="28308" y="119729"/>
                    </a:cubicBezTo>
                    <a:cubicBezTo>
                      <a:pt x="21164" y="116967"/>
                      <a:pt x="15306" y="113014"/>
                      <a:pt x="10734" y="107870"/>
                    </a:cubicBezTo>
                    <a:cubicBezTo>
                      <a:pt x="6258" y="102632"/>
                      <a:pt x="3162" y="96250"/>
                      <a:pt x="1447" y="88725"/>
                    </a:cubicBezTo>
                    <a:cubicBezTo>
                      <a:pt x="-267" y="81200"/>
                      <a:pt x="-458" y="72675"/>
                      <a:pt x="876" y="63150"/>
                    </a:cubicBezTo>
                    <a:cubicBezTo>
                      <a:pt x="2209" y="53340"/>
                      <a:pt x="4924" y="44529"/>
                      <a:pt x="9020" y="36719"/>
                    </a:cubicBezTo>
                    <a:cubicBezTo>
                      <a:pt x="13020" y="28908"/>
                      <a:pt x="18164" y="22288"/>
                      <a:pt x="24450" y="16859"/>
                    </a:cubicBezTo>
                    <a:cubicBezTo>
                      <a:pt x="30070" y="11906"/>
                      <a:pt x="36499" y="8001"/>
                      <a:pt x="43738" y="5143"/>
                    </a:cubicBezTo>
                    <a:cubicBezTo>
                      <a:pt x="43929" y="5048"/>
                      <a:pt x="44072" y="5000"/>
                      <a:pt x="44167" y="5000"/>
                    </a:cubicBezTo>
                    <a:cubicBezTo>
                      <a:pt x="44738" y="4715"/>
                      <a:pt x="45310" y="4476"/>
                      <a:pt x="45882" y="4286"/>
                    </a:cubicBezTo>
                    <a:cubicBezTo>
                      <a:pt x="52549" y="1428"/>
                      <a:pt x="60598" y="0"/>
                      <a:pt x="70027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dirty="0">
                  <a:solidFill>
                    <a:srgbClr val="47A842"/>
                  </a:solidFill>
                  <a:latin typeface="DOUYUFont2.0" pitchFamily="2" charset="-128"/>
                  <a:ea typeface="DOUYUFont2.0" pitchFamily="2" charset="-128"/>
                </a:endParaRPr>
              </a:p>
            </p:txBody>
          </p:sp>
          <p:sp>
            <p:nvSpPr>
              <p:cNvPr id="38" name="文本框 37">
                <a:extLst>
                  <a:ext uri="{FF2B5EF4-FFF2-40B4-BE49-F238E27FC236}">
                    <a16:creationId xmlns:a16="http://schemas.microsoft.com/office/drawing/2014/main" id="{17B6071C-65FE-D474-9C89-A1CFF00BD43F}"/>
                  </a:ext>
                </a:extLst>
              </p:cNvPr>
              <p:cNvSpPr txBox="1"/>
              <p:nvPr/>
            </p:nvSpPr>
            <p:spPr>
              <a:xfrm>
                <a:off x="8768688" y="300763"/>
                <a:ext cx="129730" cy="123301"/>
              </a:xfrm>
              <a:custGeom>
                <a:avLst/>
                <a:gdLst/>
                <a:ahLst/>
                <a:cxnLst/>
                <a:rect l="l" t="t" r="r" b="b"/>
                <a:pathLst>
                  <a:path w="129730" h="123301">
                    <a:moveTo>
                      <a:pt x="68865" y="22145"/>
                    </a:moveTo>
                    <a:cubicBezTo>
                      <a:pt x="57340" y="22145"/>
                      <a:pt x="47386" y="26479"/>
                      <a:pt x="39004" y="35147"/>
                    </a:cubicBezTo>
                    <a:cubicBezTo>
                      <a:pt x="30622" y="43815"/>
                      <a:pt x="26432" y="54197"/>
                      <a:pt x="26432" y="66294"/>
                    </a:cubicBezTo>
                    <a:cubicBezTo>
                      <a:pt x="26432" y="76485"/>
                      <a:pt x="29622" y="84820"/>
                      <a:pt x="36004" y="91297"/>
                    </a:cubicBezTo>
                    <a:cubicBezTo>
                      <a:pt x="42386" y="97774"/>
                      <a:pt x="50625" y="101012"/>
                      <a:pt x="60722" y="101012"/>
                    </a:cubicBezTo>
                    <a:cubicBezTo>
                      <a:pt x="72628" y="101012"/>
                      <a:pt x="82724" y="96726"/>
                      <a:pt x="91011" y="88153"/>
                    </a:cubicBezTo>
                    <a:cubicBezTo>
                      <a:pt x="99298" y="79486"/>
                      <a:pt x="103441" y="68961"/>
                      <a:pt x="103441" y="56578"/>
                    </a:cubicBezTo>
                    <a:cubicBezTo>
                      <a:pt x="103441" y="46577"/>
                      <a:pt x="100155" y="38338"/>
                      <a:pt x="93583" y="31861"/>
                    </a:cubicBezTo>
                    <a:cubicBezTo>
                      <a:pt x="87106" y="25384"/>
                      <a:pt x="78867" y="22145"/>
                      <a:pt x="68865" y="22145"/>
                    </a:cubicBezTo>
                    <a:close/>
                    <a:moveTo>
                      <a:pt x="70580" y="0"/>
                    </a:moveTo>
                    <a:cubicBezTo>
                      <a:pt x="88011" y="0"/>
                      <a:pt x="102250" y="5095"/>
                      <a:pt x="113300" y="15287"/>
                    </a:cubicBezTo>
                    <a:cubicBezTo>
                      <a:pt x="124253" y="25479"/>
                      <a:pt x="129730" y="38671"/>
                      <a:pt x="129730" y="54864"/>
                    </a:cubicBezTo>
                    <a:cubicBezTo>
                      <a:pt x="129730" y="75057"/>
                      <a:pt x="123253" y="91487"/>
                      <a:pt x="110299" y="104155"/>
                    </a:cubicBezTo>
                    <a:cubicBezTo>
                      <a:pt x="97345" y="116919"/>
                      <a:pt x="80772" y="123301"/>
                      <a:pt x="60579" y="123301"/>
                    </a:cubicBezTo>
                    <a:cubicBezTo>
                      <a:pt x="43053" y="123301"/>
                      <a:pt x="28575" y="118062"/>
                      <a:pt x="17145" y="107584"/>
                    </a:cubicBezTo>
                    <a:cubicBezTo>
                      <a:pt x="5715" y="97012"/>
                      <a:pt x="0" y="83629"/>
                      <a:pt x="0" y="67437"/>
                    </a:cubicBezTo>
                    <a:cubicBezTo>
                      <a:pt x="0" y="48101"/>
                      <a:pt x="6715" y="32051"/>
                      <a:pt x="20145" y="19288"/>
                    </a:cubicBezTo>
                    <a:cubicBezTo>
                      <a:pt x="33480" y="6429"/>
                      <a:pt x="50292" y="0"/>
                      <a:pt x="70580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dirty="0">
                  <a:solidFill>
                    <a:srgbClr val="47A842"/>
                  </a:solidFill>
                  <a:latin typeface="DOUYUFont2.0" pitchFamily="2" charset="-128"/>
                  <a:ea typeface="DOUYUFont2.0" pitchFamily="2" charset="-128"/>
                </a:endParaRPr>
              </a:p>
            </p:txBody>
          </p:sp>
        </p:grpSp>
      </p:grpSp>
      <p:grpSp>
        <p:nvGrpSpPr>
          <p:cNvPr id="53" name="组合 52">
            <a:extLst>
              <a:ext uri="{FF2B5EF4-FFF2-40B4-BE49-F238E27FC236}">
                <a16:creationId xmlns:a16="http://schemas.microsoft.com/office/drawing/2014/main" id="{1A7C59B0-EDC9-76A5-FAD3-4B5E2ACB1B7B}"/>
              </a:ext>
            </a:extLst>
          </p:cNvPr>
          <p:cNvGrpSpPr/>
          <p:nvPr/>
        </p:nvGrpSpPr>
        <p:grpSpPr>
          <a:xfrm>
            <a:off x="10165881" y="466572"/>
            <a:ext cx="1362155" cy="324495"/>
            <a:chOff x="9683869" y="276995"/>
            <a:chExt cx="1362155" cy="324495"/>
          </a:xfrm>
          <a:solidFill>
            <a:schemeClr val="bg1">
              <a:alpha val="68000"/>
            </a:schemeClr>
          </a:solidFill>
        </p:grpSpPr>
        <p:grpSp>
          <p:nvGrpSpPr>
            <p:cNvPr id="45" name="组合 44">
              <a:extLst>
                <a:ext uri="{FF2B5EF4-FFF2-40B4-BE49-F238E27FC236}">
                  <a16:creationId xmlns:a16="http://schemas.microsoft.com/office/drawing/2014/main" id="{126572ED-6B7E-9B2F-5FB6-22BC1CDD44DA}"/>
                </a:ext>
              </a:extLst>
            </p:cNvPr>
            <p:cNvGrpSpPr/>
            <p:nvPr/>
          </p:nvGrpSpPr>
          <p:grpSpPr>
            <a:xfrm>
              <a:off x="9683869" y="276995"/>
              <a:ext cx="1362155" cy="107950"/>
              <a:chOff x="9683869" y="276995"/>
              <a:chExt cx="1362155" cy="107950"/>
            </a:xfrm>
            <a:grpFill/>
          </p:grpSpPr>
          <p:sp>
            <p:nvSpPr>
              <p:cNvPr id="39" name="椭圆 38">
                <a:extLst>
                  <a:ext uri="{FF2B5EF4-FFF2-40B4-BE49-F238E27FC236}">
                    <a16:creationId xmlns:a16="http://schemas.microsoft.com/office/drawing/2014/main" id="{D0458A32-8B3E-71C5-29C1-FE24128E607B}"/>
                  </a:ext>
                </a:extLst>
              </p:cNvPr>
              <p:cNvSpPr/>
              <p:nvPr/>
            </p:nvSpPr>
            <p:spPr>
              <a:xfrm flipV="1">
                <a:off x="9683869" y="276995"/>
                <a:ext cx="107950" cy="1079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0" name="椭圆 39">
                <a:extLst>
                  <a:ext uri="{FF2B5EF4-FFF2-40B4-BE49-F238E27FC236}">
                    <a16:creationId xmlns:a16="http://schemas.microsoft.com/office/drawing/2014/main" id="{4ECFCE12-46EE-F7F7-566B-01B79D169AB0}"/>
                  </a:ext>
                </a:extLst>
              </p:cNvPr>
              <p:cNvSpPr/>
              <p:nvPr/>
            </p:nvSpPr>
            <p:spPr>
              <a:xfrm flipV="1">
                <a:off x="9934710" y="276995"/>
                <a:ext cx="107950" cy="10795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1" name="椭圆 40">
                <a:extLst>
                  <a:ext uri="{FF2B5EF4-FFF2-40B4-BE49-F238E27FC236}">
                    <a16:creationId xmlns:a16="http://schemas.microsoft.com/office/drawing/2014/main" id="{3801D593-D301-F15D-14DB-3967509DC66F}"/>
                  </a:ext>
                </a:extLst>
              </p:cNvPr>
              <p:cNvSpPr/>
              <p:nvPr/>
            </p:nvSpPr>
            <p:spPr>
              <a:xfrm flipV="1">
                <a:off x="10185551" y="276995"/>
                <a:ext cx="107950" cy="1079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2" name="椭圆 41">
                <a:extLst>
                  <a:ext uri="{FF2B5EF4-FFF2-40B4-BE49-F238E27FC236}">
                    <a16:creationId xmlns:a16="http://schemas.microsoft.com/office/drawing/2014/main" id="{A792269E-5047-68FE-4549-FCCAE9145942}"/>
                  </a:ext>
                </a:extLst>
              </p:cNvPr>
              <p:cNvSpPr/>
              <p:nvPr/>
            </p:nvSpPr>
            <p:spPr>
              <a:xfrm flipV="1">
                <a:off x="10436392" y="276995"/>
                <a:ext cx="107950" cy="10795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3" name="椭圆 42">
                <a:extLst>
                  <a:ext uri="{FF2B5EF4-FFF2-40B4-BE49-F238E27FC236}">
                    <a16:creationId xmlns:a16="http://schemas.microsoft.com/office/drawing/2014/main" id="{804B4A27-6433-0E86-9922-189DBFB19EEE}"/>
                  </a:ext>
                </a:extLst>
              </p:cNvPr>
              <p:cNvSpPr/>
              <p:nvPr/>
            </p:nvSpPr>
            <p:spPr>
              <a:xfrm flipV="1">
                <a:off x="10687233" y="276995"/>
                <a:ext cx="107950" cy="1079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4" name="椭圆 43">
                <a:extLst>
                  <a:ext uri="{FF2B5EF4-FFF2-40B4-BE49-F238E27FC236}">
                    <a16:creationId xmlns:a16="http://schemas.microsoft.com/office/drawing/2014/main" id="{A3609B2B-5C8A-D755-875F-4D2967C1947E}"/>
                  </a:ext>
                </a:extLst>
              </p:cNvPr>
              <p:cNvSpPr/>
              <p:nvPr/>
            </p:nvSpPr>
            <p:spPr>
              <a:xfrm flipV="1">
                <a:off x="10938074" y="276995"/>
                <a:ext cx="107950" cy="10795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6" name="组合 45">
              <a:extLst>
                <a:ext uri="{FF2B5EF4-FFF2-40B4-BE49-F238E27FC236}">
                  <a16:creationId xmlns:a16="http://schemas.microsoft.com/office/drawing/2014/main" id="{CCF31F43-8C23-F3DF-86D3-FDE2B0DF4260}"/>
                </a:ext>
              </a:extLst>
            </p:cNvPr>
            <p:cNvGrpSpPr/>
            <p:nvPr/>
          </p:nvGrpSpPr>
          <p:grpSpPr>
            <a:xfrm>
              <a:off x="9683869" y="493540"/>
              <a:ext cx="1362155" cy="107950"/>
              <a:chOff x="9683869" y="276995"/>
              <a:chExt cx="1362155" cy="107950"/>
            </a:xfrm>
            <a:grpFill/>
          </p:grpSpPr>
          <p:sp>
            <p:nvSpPr>
              <p:cNvPr id="47" name="椭圆 46">
                <a:extLst>
                  <a:ext uri="{FF2B5EF4-FFF2-40B4-BE49-F238E27FC236}">
                    <a16:creationId xmlns:a16="http://schemas.microsoft.com/office/drawing/2014/main" id="{CBA97AE7-A69F-4C4D-A267-A34860C677DC}"/>
                  </a:ext>
                </a:extLst>
              </p:cNvPr>
              <p:cNvSpPr/>
              <p:nvPr/>
            </p:nvSpPr>
            <p:spPr>
              <a:xfrm flipV="1">
                <a:off x="9683869" y="276995"/>
                <a:ext cx="107950" cy="10795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8" name="椭圆 47">
                <a:extLst>
                  <a:ext uri="{FF2B5EF4-FFF2-40B4-BE49-F238E27FC236}">
                    <a16:creationId xmlns:a16="http://schemas.microsoft.com/office/drawing/2014/main" id="{920D08AA-CEEE-5E70-54CB-4F84A914276E}"/>
                  </a:ext>
                </a:extLst>
              </p:cNvPr>
              <p:cNvSpPr/>
              <p:nvPr/>
            </p:nvSpPr>
            <p:spPr>
              <a:xfrm flipV="1">
                <a:off x="9934710" y="276995"/>
                <a:ext cx="107950" cy="1079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9" name="椭圆 48">
                <a:extLst>
                  <a:ext uri="{FF2B5EF4-FFF2-40B4-BE49-F238E27FC236}">
                    <a16:creationId xmlns:a16="http://schemas.microsoft.com/office/drawing/2014/main" id="{1D560FCE-0694-37AD-4A42-A52226B6D765}"/>
                  </a:ext>
                </a:extLst>
              </p:cNvPr>
              <p:cNvSpPr/>
              <p:nvPr/>
            </p:nvSpPr>
            <p:spPr>
              <a:xfrm flipV="1">
                <a:off x="10185551" y="276995"/>
                <a:ext cx="107950" cy="10795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0" name="椭圆 49">
                <a:extLst>
                  <a:ext uri="{FF2B5EF4-FFF2-40B4-BE49-F238E27FC236}">
                    <a16:creationId xmlns:a16="http://schemas.microsoft.com/office/drawing/2014/main" id="{CF44843E-90E4-0951-579D-7E7672C2EFA9}"/>
                  </a:ext>
                </a:extLst>
              </p:cNvPr>
              <p:cNvSpPr/>
              <p:nvPr/>
            </p:nvSpPr>
            <p:spPr>
              <a:xfrm flipV="1">
                <a:off x="10436392" y="276995"/>
                <a:ext cx="107950" cy="1079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1" name="椭圆 50">
                <a:extLst>
                  <a:ext uri="{FF2B5EF4-FFF2-40B4-BE49-F238E27FC236}">
                    <a16:creationId xmlns:a16="http://schemas.microsoft.com/office/drawing/2014/main" id="{2FE91046-0DD2-1944-37DB-68BADD134E93}"/>
                  </a:ext>
                </a:extLst>
              </p:cNvPr>
              <p:cNvSpPr/>
              <p:nvPr/>
            </p:nvSpPr>
            <p:spPr>
              <a:xfrm flipV="1">
                <a:off x="10687233" y="276995"/>
                <a:ext cx="107950" cy="10795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2" name="椭圆 51">
                <a:extLst>
                  <a:ext uri="{FF2B5EF4-FFF2-40B4-BE49-F238E27FC236}">
                    <a16:creationId xmlns:a16="http://schemas.microsoft.com/office/drawing/2014/main" id="{1C39BEF8-B6B7-B7FB-19BE-66CAF8D79773}"/>
                  </a:ext>
                </a:extLst>
              </p:cNvPr>
              <p:cNvSpPr/>
              <p:nvPr/>
            </p:nvSpPr>
            <p:spPr>
              <a:xfrm flipV="1">
                <a:off x="10938074" y="276995"/>
                <a:ext cx="107950" cy="1079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54" name="组合 53">
            <a:extLst>
              <a:ext uri="{FF2B5EF4-FFF2-40B4-BE49-F238E27FC236}">
                <a16:creationId xmlns:a16="http://schemas.microsoft.com/office/drawing/2014/main" id="{A17E8F7F-2A76-F7AC-B06E-8885F3239262}"/>
              </a:ext>
            </a:extLst>
          </p:cNvPr>
          <p:cNvGrpSpPr/>
          <p:nvPr/>
        </p:nvGrpSpPr>
        <p:grpSpPr>
          <a:xfrm rot="5400000">
            <a:off x="50761" y="4970501"/>
            <a:ext cx="1906760" cy="454232"/>
            <a:chOff x="9683869" y="276995"/>
            <a:chExt cx="1362155" cy="324495"/>
          </a:xfrm>
          <a:solidFill>
            <a:schemeClr val="bg1">
              <a:alpha val="68000"/>
            </a:schemeClr>
          </a:solidFill>
        </p:grpSpPr>
        <p:grpSp>
          <p:nvGrpSpPr>
            <p:cNvPr id="55" name="组合 54">
              <a:extLst>
                <a:ext uri="{FF2B5EF4-FFF2-40B4-BE49-F238E27FC236}">
                  <a16:creationId xmlns:a16="http://schemas.microsoft.com/office/drawing/2014/main" id="{A5A5D562-E732-DD0E-70F3-5B090A21C075}"/>
                </a:ext>
              </a:extLst>
            </p:cNvPr>
            <p:cNvGrpSpPr/>
            <p:nvPr/>
          </p:nvGrpSpPr>
          <p:grpSpPr>
            <a:xfrm>
              <a:off x="9683869" y="276995"/>
              <a:ext cx="1362155" cy="107950"/>
              <a:chOff x="9683869" y="276995"/>
              <a:chExt cx="1362155" cy="107950"/>
            </a:xfrm>
            <a:grpFill/>
          </p:grpSpPr>
          <p:sp>
            <p:nvSpPr>
              <p:cNvPr id="63" name="椭圆 62">
                <a:extLst>
                  <a:ext uri="{FF2B5EF4-FFF2-40B4-BE49-F238E27FC236}">
                    <a16:creationId xmlns:a16="http://schemas.microsoft.com/office/drawing/2014/main" id="{8C8D754A-A9B4-5234-68B7-EC3BA69E7F41}"/>
                  </a:ext>
                </a:extLst>
              </p:cNvPr>
              <p:cNvSpPr/>
              <p:nvPr/>
            </p:nvSpPr>
            <p:spPr>
              <a:xfrm flipV="1">
                <a:off x="9683869" y="276995"/>
                <a:ext cx="107950" cy="10795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4" name="椭圆 63">
                <a:extLst>
                  <a:ext uri="{FF2B5EF4-FFF2-40B4-BE49-F238E27FC236}">
                    <a16:creationId xmlns:a16="http://schemas.microsoft.com/office/drawing/2014/main" id="{4A0CFFE0-CCE6-69A0-3018-7F1DAF234B47}"/>
                  </a:ext>
                </a:extLst>
              </p:cNvPr>
              <p:cNvSpPr/>
              <p:nvPr/>
            </p:nvSpPr>
            <p:spPr>
              <a:xfrm flipV="1">
                <a:off x="9934710" y="276995"/>
                <a:ext cx="107950" cy="1079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5" name="椭圆 64">
                <a:extLst>
                  <a:ext uri="{FF2B5EF4-FFF2-40B4-BE49-F238E27FC236}">
                    <a16:creationId xmlns:a16="http://schemas.microsoft.com/office/drawing/2014/main" id="{60BB90F0-625A-B2C9-004C-0D09370475D4}"/>
                  </a:ext>
                </a:extLst>
              </p:cNvPr>
              <p:cNvSpPr/>
              <p:nvPr/>
            </p:nvSpPr>
            <p:spPr>
              <a:xfrm flipV="1">
                <a:off x="10185551" y="276995"/>
                <a:ext cx="107950" cy="10795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6" name="椭圆 65">
                <a:extLst>
                  <a:ext uri="{FF2B5EF4-FFF2-40B4-BE49-F238E27FC236}">
                    <a16:creationId xmlns:a16="http://schemas.microsoft.com/office/drawing/2014/main" id="{AB8A4F39-F34E-F7FB-5902-A74A78B6A4D3}"/>
                  </a:ext>
                </a:extLst>
              </p:cNvPr>
              <p:cNvSpPr/>
              <p:nvPr/>
            </p:nvSpPr>
            <p:spPr>
              <a:xfrm flipV="1">
                <a:off x="10436392" y="276995"/>
                <a:ext cx="107950" cy="1079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7" name="椭圆 66">
                <a:extLst>
                  <a:ext uri="{FF2B5EF4-FFF2-40B4-BE49-F238E27FC236}">
                    <a16:creationId xmlns:a16="http://schemas.microsoft.com/office/drawing/2014/main" id="{9DAF97ED-EB24-789E-EA85-092B58AE5BE1}"/>
                  </a:ext>
                </a:extLst>
              </p:cNvPr>
              <p:cNvSpPr/>
              <p:nvPr/>
            </p:nvSpPr>
            <p:spPr>
              <a:xfrm flipV="1">
                <a:off x="10687233" y="276995"/>
                <a:ext cx="107950" cy="10795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8" name="椭圆 67">
                <a:extLst>
                  <a:ext uri="{FF2B5EF4-FFF2-40B4-BE49-F238E27FC236}">
                    <a16:creationId xmlns:a16="http://schemas.microsoft.com/office/drawing/2014/main" id="{92AEF782-35BD-6515-C350-754808DAA677}"/>
                  </a:ext>
                </a:extLst>
              </p:cNvPr>
              <p:cNvSpPr/>
              <p:nvPr/>
            </p:nvSpPr>
            <p:spPr>
              <a:xfrm flipV="1">
                <a:off x="10938074" y="276995"/>
                <a:ext cx="107950" cy="1079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6" name="组合 55">
              <a:extLst>
                <a:ext uri="{FF2B5EF4-FFF2-40B4-BE49-F238E27FC236}">
                  <a16:creationId xmlns:a16="http://schemas.microsoft.com/office/drawing/2014/main" id="{0CC0CD49-11A5-BC1F-6912-55EC33B42CC3}"/>
                </a:ext>
              </a:extLst>
            </p:cNvPr>
            <p:cNvGrpSpPr/>
            <p:nvPr/>
          </p:nvGrpSpPr>
          <p:grpSpPr>
            <a:xfrm>
              <a:off x="9683869" y="493540"/>
              <a:ext cx="1362155" cy="107950"/>
              <a:chOff x="9683869" y="276995"/>
              <a:chExt cx="1362155" cy="107950"/>
            </a:xfrm>
            <a:grpFill/>
          </p:grpSpPr>
          <p:sp>
            <p:nvSpPr>
              <p:cNvPr id="57" name="椭圆 56">
                <a:extLst>
                  <a:ext uri="{FF2B5EF4-FFF2-40B4-BE49-F238E27FC236}">
                    <a16:creationId xmlns:a16="http://schemas.microsoft.com/office/drawing/2014/main" id="{AFFC51ED-91B3-5E90-0485-C75112609416}"/>
                  </a:ext>
                </a:extLst>
              </p:cNvPr>
              <p:cNvSpPr/>
              <p:nvPr/>
            </p:nvSpPr>
            <p:spPr>
              <a:xfrm flipV="1">
                <a:off x="9683869" y="276995"/>
                <a:ext cx="107950" cy="1079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8" name="椭圆 57">
                <a:extLst>
                  <a:ext uri="{FF2B5EF4-FFF2-40B4-BE49-F238E27FC236}">
                    <a16:creationId xmlns:a16="http://schemas.microsoft.com/office/drawing/2014/main" id="{DDE3F319-1D57-D036-1EA4-1C6A682047FA}"/>
                  </a:ext>
                </a:extLst>
              </p:cNvPr>
              <p:cNvSpPr/>
              <p:nvPr/>
            </p:nvSpPr>
            <p:spPr>
              <a:xfrm flipV="1">
                <a:off x="9934710" y="276995"/>
                <a:ext cx="107950" cy="10795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9" name="椭圆 58">
                <a:extLst>
                  <a:ext uri="{FF2B5EF4-FFF2-40B4-BE49-F238E27FC236}">
                    <a16:creationId xmlns:a16="http://schemas.microsoft.com/office/drawing/2014/main" id="{48770243-CE1B-C593-69F2-AD5D14011EBC}"/>
                  </a:ext>
                </a:extLst>
              </p:cNvPr>
              <p:cNvSpPr/>
              <p:nvPr/>
            </p:nvSpPr>
            <p:spPr>
              <a:xfrm flipV="1">
                <a:off x="10185551" y="276995"/>
                <a:ext cx="107950" cy="1079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0" name="椭圆 59">
                <a:extLst>
                  <a:ext uri="{FF2B5EF4-FFF2-40B4-BE49-F238E27FC236}">
                    <a16:creationId xmlns:a16="http://schemas.microsoft.com/office/drawing/2014/main" id="{3F65BF54-3D24-F037-EDFD-18A66E109FCE}"/>
                  </a:ext>
                </a:extLst>
              </p:cNvPr>
              <p:cNvSpPr/>
              <p:nvPr/>
            </p:nvSpPr>
            <p:spPr>
              <a:xfrm flipV="1">
                <a:off x="10436392" y="276995"/>
                <a:ext cx="107950" cy="10795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1" name="椭圆 60">
                <a:extLst>
                  <a:ext uri="{FF2B5EF4-FFF2-40B4-BE49-F238E27FC236}">
                    <a16:creationId xmlns:a16="http://schemas.microsoft.com/office/drawing/2014/main" id="{874A9806-070C-8A85-DEA4-AF761846A434}"/>
                  </a:ext>
                </a:extLst>
              </p:cNvPr>
              <p:cNvSpPr/>
              <p:nvPr/>
            </p:nvSpPr>
            <p:spPr>
              <a:xfrm flipV="1">
                <a:off x="10687233" y="276995"/>
                <a:ext cx="107950" cy="1079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2" name="椭圆 61">
                <a:extLst>
                  <a:ext uri="{FF2B5EF4-FFF2-40B4-BE49-F238E27FC236}">
                    <a16:creationId xmlns:a16="http://schemas.microsoft.com/office/drawing/2014/main" id="{5B26205B-8EE7-0C3A-ABBA-053046D175FC}"/>
                  </a:ext>
                </a:extLst>
              </p:cNvPr>
              <p:cNvSpPr/>
              <p:nvPr/>
            </p:nvSpPr>
            <p:spPr>
              <a:xfrm flipV="1">
                <a:off x="10938074" y="276995"/>
                <a:ext cx="107950" cy="10795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9D17C2F8-F825-6A3D-AB27-3657F1817BFC}"/>
              </a:ext>
            </a:extLst>
          </p:cNvPr>
          <p:cNvGrpSpPr/>
          <p:nvPr/>
        </p:nvGrpSpPr>
        <p:grpSpPr>
          <a:xfrm>
            <a:off x="3900940" y="3833581"/>
            <a:ext cx="3755120" cy="757804"/>
            <a:chOff x="1494371" y="2227753"/>
            <a:chExt cx="3755120" cy="757804"/>
          </a:xfrm>
        </p:grpSpPr>
        <p:sp>
          <p:nvSpPr>
            <p:cNvPr id="28" name="矩形: 圆角 27">
              <a:extLst>
                <a:ext uri="{FF2B5EF4-FFF2-40B4-BE49-F238E27FC236}">
                  <a16:creationId xmlns:a16="http://schemas.microsoft.com/office/drawing/2014/main" id="{12C547A0-EFAF-53DB-0F95-42985027D613}"/>
                </a:ext>
              </a:extLst>
            </p:cNvPr>
            <p:cNvSpPr/>
            <p:nvPr/>
          </p:nvSpPr>
          <p:spPr>
            <a:xfrm>
              <a:off x="1494371" y="2227753"/>
              <a:ext cx="3755120" cy="757804"/>
            </a:xfrm>
            <a:prstGeom prst="roundRect">
              <a:avLst>
                <a:gd name="adj" fmla="val 50000"/>
              </a:avLst>
            </a:prstGeom>
            <a:noFill/>
            <a:ln w="25400">
              <a:gradFill>
                <a:gsLst>
                  <a:gs pos="0">
                    <a:srgbClr val="FFFF00"/>
                  </a:gs>
                  <a:gs pos="100000">
                    <a:srgbClr val="24D17E"/>
                  </a:gs>
                </a:gsLst>
                <a:lin ang="5400000" scaled="1"/>
              </a:gradFill>
            </a:ln>
            <a:effectLst>
              <a:outerShdw dist="63500" dir="2700000" algn="tl" rotWithShape="0">
                <a:prstClr val="black">
                  <a:alpha val="13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E21832B0-ADC2-208B-D595-96FCCBBABC7C}"/>
                </a:ext>
              </a:extLst>
            </p:cNvPr>
            <p:cNvSpPr txBox="1"/>
            <p:nvPr/>
          </p:nvSpPr>
          <p:spPr>
            <a:xfrm>
              <a:off x="2291583" y="2274299"/>
              <a:ext cx="2500708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3200" dirty="0">
                  <a:solidFill>
                    <a:schemeClr val="bg1"/>
                  </a:solidFill>
                  <a:latin typeface="字魂扁桃体" pitchFamily="2" charset="-122"/>
                  <a:ea typeface="字魂扁桃体" pitchFamily="2" charset="-122"/>
                </a:rPr>
                <a:t>添加标题文本</a:t>
              </a:r>
            </a:p>
          </p:txBody>
        </p:sp>
      </p:grpSp>
      <p:sp>
        <p:nvSpPr>
          <p:cNvPr id="7" name="文本框 6">
            <a:extLst>
              <a:ext uri="{FF2B5EF4-FFF2-40B4-BE49-F238E27FC236}">
                <a16:creationId xmlns:a16="http://schemas.microsoft.com/office/drawing/2014/main" id="{6C40475D-1155-062E-3405-133EA23C1E57}"/>
              </a:ext>
            </a:extLst>
          </p:cNvPr>
          <p:cNvSpPr txBox="1"/>
          <p:nvPr/>
        </p:nvSpPr>
        <p:spPr>
          <a:xfrm>
            <a:off x="3795893" y="4776753"/>
            <a:ext cx="6259933" cy="6204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</p:spTree>
    <p:extLst>
      <p:ext uri="{BB962C8B-B14F-4D97-AF65-F5344CB8AC3E}">
        <p14:creationId xmlns:p14="http://schemas.microsoft.com/office/powerpoint/2010/main" val="298116108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矩形: 圆角 125">
            <a:extLst>
              <a:ext uri="{FF2B5EF4-FFF2-40B4-BE49-F238E27FC236}">
                <a16:creationId xmlns:a16="http://schemas.microsoft.com/office/drawing/2014/main" id="{A2D49AFB-A8DA-4979-ECA2-778B7ABE66F2}"/>
              </a:ext>
            </a:extLst>
          </p:cNvPr>
          <p:cNvSpPr/>
          <p:nvPr/>
        </p:nvSpPr>
        <p:spPr>
          <a:xfrm flipH="1" flipV="1">
            <a:off x="695325" y="1515504"/>
            <a:ext cx="2676525" cy="459445"/>
          </a:xfrm>
          <a:prstGeom prst="roundRect">
            <a:avLst>
              <a:gd name="adj" fmla="val 8275"/>
            </a:avLst>
          </a:prstGeom>
          <a:solidFill>
            <a:srgbClr val="24D17E"/>
          </a:solidFill>
          <a:ln w="25400">
            <a:gradFill flip="none" rotWithShape="1">
              <a:gsLst>
                <a:gs pos="0">
                  <a:schemeClr val="bg1"/>
                </a:gs>
                <a:gs pos="100000">
                  <a:srgbClr val="AAEDB1"/>
                </a:gs>
              </a:gsLst>
              <a:lin ang="13500000" scaled="1"/>
              <a:tileRect/>
            </a:gra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sym typeface="思源黑体 CN Normal" panose="020B0400000000000000" pitchFamily="34" charset="-122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4C5FDC7-0C6E-A162-11A8-48A8245DD21A}"/>
              </a:ext>
            </a:extLst>
          </p:cNvPr>
          <p:cNvSpPr txBox="1"/>
          <p:nvPr/>
        </p:nvSpPr>
        <p:spPr>
          <a:xfrm>
            <a:off x="318400" y="81233"/>
            <a:ext cx="76174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>
                <a:solidFill>
                  <a:schemeClr val="bg1"/>
                </a:solidFill>
                <a:effectLst>
                  <a:outerShdw dist="76200" dir="2700000" algn="tl" rotWithShape="0">
                    <a:prstClr val="black">
                      <a:alpha val="18000"/>
                    </a:prstClr>
                  </a:outerShdw>
                </a:effectLst>
                <a:latin typeface="字魂扁桃体" pitchFamily="2" charset="-122"/>
                <a:ea typeface="字魂扁桃体" pitchFamily="2" charset="-122"/>
              </a:rPr>
              <a:t>01</a:t>
            </a:r>
            <a:endParaRPr lang="zh-CN" altLang="en-US" sz="4000" dirty="0">
              <a:solidFill>
                <a:schemeClr val="bg1"/>
              </a:solidFill>
              <a:effectLst>
                <a:outerShdw dist="76200" dir="2700000" algn="tl" rotWithShape="0">
                  <a:prstClr val="black">
                    <a:alpha val="18000"/>
                  </a:prstClr>
                </a:outerShdw>
              </a:effectLst>
              <a:latin typeface="字魂扁桃体" pitchFamily="2" charset="-122"/>
              <a:ea typeface="字魂扁桃体" pitchFamily="2" charset="-122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21832B0-ADC2-208B-D595-96FCCBBABC7C}"/>
              </a:ext>
            </a:extLst>
          </p:cNvPr>
          <p:cNvSpPr txBox="1"/>
          <p:nvPr/>
        </p:nvSpPr>
        <p:spPr>
          <a:xfrm>
            <a:off x="1231257" y="174184"/>
            <a:ext cx="2500708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  <a:latin typeface="字魂扁桃体" pitchFamily="2" charset="-122"/>
                <a:ea typeface="字魂扁桃体" pitchFamily="2" charset="-122"/>
              </a:rPr>
              <a:t>添加标题文本</a:t>
            </a:r>
          </a:p>
        </p:txBody>
      </p:sp>
      <p:sp>
        <p:nvSpPr>
          <p:cNvPr id="39" name="图形">
            <a:extLst>
              <a:ext uri="{FF2B5EF4-FFF2-40B4-BE49-F238E27FC236}">
                <a16:creationId xmlns:a16="http://schemas.microsoft.com/office/drawing/2014/main" id="{7CAE7CFE-C834-E40C-B7B1-73B5F95DE94F}"/>
              </a:ext>
            </a:extLst>
          </p:cNvPr>
          <p:cNvSpPr>
            <a:spLocks noChangeArrowheads="1"/>
          </p:cNvSpPr>
          <p:nvPr/>
        </p:nvSpPr>
        <p:spPr bwMode="auto">
          <a:xfrm>
            <a:off x="8509121" y="1402052"/>
            <a:ext cx="3154559" cy="938638"/>
          </a:xfrm>
          <a:prstGeom prst="rect">
            <a:avLst/>
          </a:prstGeom>
          <a:gradFill flip="none" rotWithShape="1">
            <a:gsLst>
              <a:gs pos="100000">
                <a:schemeClr val="bg1">
                  <a:alpha val="0"/>
                </a:schemeClr>
              </a:gs>
              <a:gs pos="0">
                <a:srgbClr val="DAF7BB">
                  <a:alpha val="61000"/>
                </a:srgbClr>
              </a:gs>
            </a:gsLst>
            <a:lin ang="0" scaled="1"/>
            <a:tileRect/>
          </a:gradFill>
          <a:ln w="25400"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sp>
        <p:nvSpPr>
          <p:cNvPr id="40" name="图形">
            <a:extLst>
              <a:ext uri="{FF2B5EF4-FFF2-40B4-BE49-F238E27FC236}">
                <a16:creationId xmlns:a16="http://schemas.microsoft.com/office/drawing/2014/main" id="{E98CE568-0C94-4675-9A27-B374325E6EE9}"/>
              </a:ext>
            </a:extLst>
          </p:cNvPr>
          <p:cNvSpPr/>
          <p:nvPr/>
        </p:nvSpPr>
        <p:spPr bwMode="auto">
          <a:xfrm>
            <a:off x="8509121" y="2469791"/>
            <a:ext cx="3154559" cy="938638"/>
          </a:xfrm>
          <a:custGeom>
            <a:avLst/>
            <a:gdLst>
              <a:gd name="T0" fmla="*/ 0 w 878"/>
              <a:gd name="T1" fmla="*/ 0 h 261"/>
              <a:gd name="T2" fmla="*/ 878 w 878"/>
              <a:gd name="T3" fmla="*/ 0 h 261"/>
              <a:gd name="T4" fmla="*/ 878 w 878"/>
              <a:gd name="T5" fmla="*/ 261 h 261"/>
              <a:gd name="T6" fmla="*/ 0 w 878"/>
              <a:gd name="T7" fmla="*/ 261 h 261"/>
              <a:gd name="T8" fmla="*/ 0 w 878"/>
              <a:gd name="T9" fmla="*/ 0 h 2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78" h="261">
                <a:moveTo>
                  <a:pt x="0" y="0"/>
                </a:moveTo>
                <a:cubicBezTo>
                  <a:pt x="275" y="0"/>
                  <a:pt x="604" y="0"/>
                  <a:pt x="878" y="0"/>
                </a:cubicBezTo>
                <a:cubicBezTo>
                  <a:pt x="878" y="87"/>
                  <a:pt x="878" y="174"/>
                  <a:pt x="878" y="261"/>
                </a:cubicBezTo>
                <a:cubicBezTo>
                  <a:pt x="604" y="261"/>
                  <a:pt x="275" y="261"/>
                  <a:pt x="0" y="261"/>
                </a:cubicBezTo>
                <a:cubicBezTo>
                  <a:pt x="0" y="174"/>
                  <a:pt x="0" y="87"/>
                  <a:pt x="0" y="0"/>
                </a:cubicBezTo>
                <a:close/>
              </a:path>
            </a:pathLst>
          </a:custGeom>
          <a:gradFill flip="none" rotWithShape="1">
            <a:gsLst>
              <a:gs pos="100000">
                <a:schemeClr val="bg1">
                  <a:alpha val="0"/>
                </a:schemeClr>
              </a:gs>
              <a:gs pos="0">
                <a:srgbClr val="DAF7BB">
                  <a:alpha val="61000"/>
                </a:srgbClr>
              </a:gs>
            </a:gsLst>
            <a:lin ang="0" scaled="1"/>
            <a:tileRect/>
          </a:gradFill>
          <a:ln w="25400"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sp>
        <p:nvSpPr>
          <p:cNvPr id="41" name="图形">
            <a:extLst>
              <a:ext uri="{FF2B5EF4-FFF2-40B4-BE49-F238E27FC236}">
                <a16:creationId xmlns:a16="http://schemas.microsoft.com/office/drawing/2014/main" id="{7CDD1969-5210-B0D7-2C67-238E2C90CE3C}"/>
              </a:ext>
            </a:extLst>
          </p:cNvPr>
          <p:cNvSpPr/>
          <p:nvPr/>
        </p:nvSpPr>
        <p:spPr bwMode="auto">
          <a:xfrm>
            <a:off x="8509121" y="3537530"/>
            <a:ext cx="3154559" cy="938638"/>
          </a:xfrm>
          <a:custGeom>
            <a:avLst/>
            <a:gdLst>
              <a:gd name="T0" fmla="*/ 0 w 878"/>
              <a:gd name="T1" fmla="*/ 0 h 261"/>
              <a:gd name="T2" fmla="*/ 2077 w 878"/>
              <a:gd name="T3" fmla="*/ 0 h 261"/>
              <a:gd name="T4" fmla="*/ 2077 w 878"/>
              <a:gd name="T5" fmla="*/ 618 h 261"/>
              <a:gd name="T6" fmla="*/ 0 w 878"/>
              <a:gd name="T7" fmla="*/ 618 h 261"/>
              <a:gd name="T8" fmla="*/ 0 w 878"/>
              <a:gd name="T9" fmla="*/ 0 h 26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878" h="261">
                <a:moveTo>
                  <a:pt x="0" y="0"/>
                </a:moveTo>
                <a:cubicBezTo>
                  <a:pt x="275" y="0"/>
                  <a:pt x="604" y="0"/>
                  <a:pt x="878" y="0"/>
                </a:cubicBezTo>
                <a:cubicBezTo>
                  <a:pt x="878" y="87"/>
                  <a:pt x="878" y="174"/>
                  <a:pt x="878" y="261"/>
                </a:cubicBezTo>
                <a:cubicBezTo>
                  <a:pt x="604" y="261"/>
                  <a:pt x="275" y="261"/>
                  <a:pt x="0" y="261"/>
                </a:cubicBezTo>
                <a:cubicBezTo>
                  <a:pt x="0" y="174"/>
                  <a:pt x="0" y="87"/>
                  <a:pt x="0" y="0"/>
                </a:cubicBezTo>
                <a:close/>
              </a:path>
            </a:pathLst>
          </a:custGeom>
          <a:gradFill flip="none" rotWithShape="1">
            <a:gsLst>
              <a:gs pos="100000">
                <a:schemeClr val="bg1">
                  <a:alpha val="0"/>
                </a:schemeClr>
              </a:gs>
              <a:gs pos="0">
                <a:srgbClr val="DAF7BB">
                  <a:alpha val="61000"/>
                </a:srgbClr>
              </a:gs>
            </a:gsLst>
            <a:lin ang="0" scaled="1"/>
            <a:tileRect/>
          </a:gradFill>
          <a:ln w="25400"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sp>
        <p:nvSpPr>
          <p:cNvPr id="42" name="图形">
            <a:extLst>
              <a:ext uri="{FF2B5EF4-FFF2-40B4-BE49-F238E27FC236}">
                <a16:creationId xmlns:a16="http://schemas.microsoft.com/office/drawing/2014/main" id="{C9A1E4C3-C566-B148-4BEA-9A7AB885C15A}"/>
              </a:ext>
            </a:extLst>
          </p:cNvPr>
          <p:cNvSpPr>
            <a:spLocks noChangeArrowheads="1"/>
          </p:cNvSpPr>
          <p:nvPr/>
        </p:nvSpPr>
        <p:spPr bwMode="auto">
          <a:xfrm>
            <a:off x="8509121" y="4605270"/>
            <a:ext cx="3154559" cy="940157"/>
          </a:xfrm>
          <a:prstGeom prst="rect">
            <a:avLst/>
          </a:prstGeom>
          <a:gradFill flip="none" rotWithShape="1">
            <a:gsLst>
              <a:gs pos="100000">
                <a:schemeClr val="bg1">
                  <a:alpha val="0"/>
                </a:schemeClr>
              </a:gs>
              <a:gs pos="0">
                <a:srgbClr val="DAF7BB">
                  <a:alpha val="61000"/>
                </a:srgbClr>
              </a:gs>
            </a:gsLst>
            <a:lin ang="0" scaled="1"/>
            <a:tileRect/>
          </a:gradFill>
          <a:ln w="25400"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zh-CN" b="1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sp>
        <p:nvSpPr>
          <p:cNvPr id="43" name="图形">
            <a:extLst>
              <a:ext uri="{FF2B5EF4-FFF2-40B4-BE49-F238E27FC236}">
                <a16:creationId xmlns:a16="http://schemas.microsoft.com/office/drawing/2014/main" id="{037C8099-D06E-EBF2-2DBC-BDA6FE8B4F9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88387" y="2267787"/>
            <a:ext cx="1410970" cy="543742"/>
          </a:xfrm>
          <a:prstGeom prst="rect">
            <a:avLst/>
          </a:prstGeom>
          <a:gradFill flip="none" rotWithShape="1">
            <a:gsLst>
              <a:gs pos="100000">
                <a:schemeClr val="bg1">
                  <a:alpha val="15000"/>
                </a:schemeClr>
              </a:gs>
              <a:gs pos="0">
                <a:srgbClr val="DAF7BB">
                  <a:alpha val="61000"/>
                </a:srgbClr>
              </a:gs>
            </a:gsLst>
            <a:lin ang="0" scaled="1"/>
            <a:tileRect/>
          </a:gradFill>
          <a:ln w="25400"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sp>
        <p:nvSpPr>
          <p:cNvPr id="44" name="图形">
            <a:extLst>
              <a:ext uri="{FF2B5EF4-FFF2-40B4-BE49-F238E27FC236}">
                <a16:creationId xmlns:a16="http://schemas.microsoft.com/office/drawing/2014/main" id="{D1E09B8B-6F8B-5A12-6CD9-E62770CD9E18}"/>
              </a:ext>
            </a:extLst>
          </p:cNvPr>
          <p:cNvSpPr/>
          <p:nvPr/>
        </p:nvSpPr>
        <p:spPr bwMode="auto">
          <a:xfrm>
            <a:off x="6188387" y="2890508"/>
            <a:ext cx="1410970" cy="543742"/>
          </a:xfrm>
          <a:custGeom>
            <a:avLst/>
            <a:gdLst>
              <a:gd name="T0" fmla="*/ 0 w 393"/>
              <a:gd name="T1" fmla="*/ 0 h 151"/>
              <a:gd name="T2" fmla="*/ 393 w 393"/>
              <a:gd name="T3" fmla="*/ 0 h 151"/>
              <a:gd name="T4" fmla="*/ 393 w 393"/>
              <a:gd name="T5" fmla="*/ 151 h 151"/>
              <a:gd name="T6" fmla="*/ 0 w 393"/>
              <a:gd name="T7" fmla="*/ 151 h 151"/>
              <a:gd name="T8" fmla="*/ 0 w 393"/>
              <a:gd name="T9" fmla="*/ 0 h 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93" h="151">
                <a:moveTo>
                  <a:pt x="0" y="0"/>
                </a:moveTo>
                <a:cubicBezTo>
                  <a:pt x="131" y="0"/>
                  <a:pt x="262" y="0"/>
                  <a:pt x="393" y="0"/>
                </a:cubicBezTo>
                <a:cubicBezTo>
                  <a:pt x="393" y="50"/>
                  <a:pt x="393" y="101"/>
                  <a:pt x="393" y="151"/>
                </a:cubicBezTo>
                <a:cubicBezTo>
                  <a:pt x="262" y="151"/>
                  <a:pt x="131" y="151"/>
                  <a:pt x="0" y="151"/>
                </a:cubicBezTo>
                <a:cubicBezTo>
                  <a:pt x="0" y="101"/>
                  <a:pt x="0" y="50"/>
                  <a:pt x="0" y="0"/>
                </a:cubicBezTo>
                <a:close/>
              </a:path>
            </a:pathLst>
          </a:custGeom>
          <a:gradFill flip="none" rotWithShape="1">
            <a:gsLst>
              <a:gs pos="100000">
                <a:schemeClr val="bg1">
                  <a:alpha val="15000"/>
                </a:schemeClr>
              </a:gs>
              <a:gs pos="0">
                <a:srgbClr val="DAF7BB">
                  <a:alpha val="61000"/>
                </a:srgbClr>
              </a:gs>
            </a:gsLst>
            <a:lin ang="0" scaled="1"/>
            <a:tileRect/>
          </a:gradFill>
          <a:ln w="25400"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sp>
        <p:nvSpPr>
          <p:cNvPr id="45" name="图形">
            <a:extLst>
              <a:ext uri="{FF2B5EF4-FFF2-40B4-BE49-F238E27FC236}">
                <a16:creationId xmlns:a16="http://schemas.microsoft.com/office/drawing/2014/main" id="{D4D39834-DA72-3E5A-21B1-9611394B5A35}"/>
              </a:ext>
            </a:extLst>
          </p:cNvPr>
          <p:cNvSpPr/>
          <p:nvPr/>
        </p:nvSpPr>
        <p:spPr bwMode="auto">
          <a:xfrm>
            <a:off x="6188387" y="3513229"/>
            <a:ext cx="1410970" cy="542223"/>
          </a:xfrm>
          <a:custGeom>
            <a:avLst/>
            <a:gdLst>
              <a:gd name="T0" fmla="*/ 0 w 393"/>
              <a:gd name="T1" fmla="*/ 0 h 151"/>
              <a:gd name="T2" fmla="*/ 929 w 393"/>
              <a:gd name="T3" fmla="*/ 0 h 151"/>
              <a:gd name="T4" fmla="*/ 929 w 393"/>
              <a:gd name="T5" fmla="*/ 357 h 151"/>
              <a:gd name="T6" fmla="*/ 0 w 393"/>
              <a:gd name="T7" fmla="*/ 357 h 151"/>
              <a:gd name="T8" fmla="*/ 0 w 393"/>
              <a:gd name="T9" fmla="*/ 0 h 15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393" h="151">
                <a:moveTo>
                  <a:pt x="0" y="0"/>
                </a:moveTo>
                <a:cubicBezTo>
                  <a:pt x="131" y="0"/>
                  <a:pt x="262" y="0"/>
                  <a:pt x="393" y="0"/>
                </a:cubicBezTo>
                <a:cubicBezTo>
                  <a:pt x="393" y="50"/>
                  <a:pt x="393" y="101"/>
                  <a:pt x="393" y="151"/>
                </a:cubicBezTo>
                <a:cubicBezTo>
                  <a:pt x="262" y="151"/>
                  <a:pt x="131" y="151"/>
                  <a:pt x="0" y="151"/>
                </a:cubicBezTo>
                <a:cubicBezTo>
                  <a:pt x="0" y="101"/>
                  <a:pt x="0" y="50"/>
                  <a:pt x="0" y="0"/>
                </a:cubicBezTo>
                <a:close/>
              </a:path>
            </a:pathLst>
          </a:custGeom>
          <a:gradFill flip="none" rotWithShape="1">
            <a:gsLst>
              <a:gs pos="100000">
                <a:schemeClr val="bg1">
                  <a:alpha val="15000"/>
                </a:schemeClr>
              </a:gs>
              <a:gs pos="0">
                <a:srgbClr val="DAF7BB">
                  <a:alpha val="61000"/>
                </a:srgbClr>
              </a:gs>
            </a:gsLst>
            <a:lin ang="0" scaled="1"/>
            <a:tileRect/>
          </a:gradFill>
          <a:ln w="25400"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sp>
        <p:nvSpPr>
          <p:cNvPr id="46" name="图形">
            <a:extLst>
              <a:ext uri="{FF2B5EF4-FFF2-40B4-BE49-F238E27FC236}">
                <a16:creationId xmlns:a16="http://schemas.microsoft.com/office/drawing/2014/main" id="{2A2D3FBE-881A-5B1E-3166-3BCCCAD4497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88387" y="4134432"/>
            <a:ext cx="1410970" cy="543742"/>
          </a:xfrm>
          <a:prstGeom prst="rect">
            <a:avLst/>
          </a:prstGeom>
          <a:gradFill flip="none" rotWithShape="1">
            <a:gsLst>
              <a:gs pos="100000">
                <a:schemeClr val="bg1">
                  <a:alpha val="15000"/>
                </a:schemeClr>
              </a:gs>
              <a:gs pos="0">
                <a:srgbClr val="DAF7BB">
                  <a:alpha val="61000"/>
                </a:srgbClr>
              </a:gs>
            </a:gsLst>
            <a:lin ang="0" scaled="1"/>
            <a:tileRect/>
          </a:gradFill>
          <a:ln w="25400"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zh-CN" b="1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sp>
        <p:nvSpPr>
          <p:cNvPr id="47" name="图形">
            <a:extLst>
              <a:ext uri="{FF2B5EF4-FFF2-40B4-BE49-F238E27FC236}">
                <a16:creationId xmlns:a16="http://schemas.microsoft.com/office/drawing/2014/main" id="{71FC0841-ED9C-122E-4836-A1AC0C2BB359}"/>
              </a:ext>
            </a:extLst>
          </p:cNvPr>
          <p:cNvSpPr/>
          <p:nvPr/>
        </p:nvSpPr>
        <p:spPr bwMode="auto">
          <a:xfrm>
            <a:off x="7599357" y="1402052"/>
            <a:ext cx="909764" cy="1409477"/>
          </a:xfrm>
          <a:custGeom>
            <a:avLst/>
            <a:gdLst>
              <a:gd name="T0" fmla="*/ 0 w 599"/>
              <a:gd name="T1" fmla="*/ 570 h 928"/>
              <a:gd name="T2" fmla="*/ 599 w 599"/>
              <a:gd name="T3" fmla="*/ 0 h 928"/>
              <a:gd name="T4" fmla="*/ 599 w 599"/>
              <a:gd name="T5" fmla="*/ 618 h 928"/>
              <a:gd name="T6" fmla="*/ 0 w 599"/>
              <a:gd name="T7" fmla="*/ 928 h 928"/>
              <a:gd name="T8" fmla="*/ 0 w 599"/>
              <a:gd name="T9" fmla="*/ 570 h 9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99" h="926">
                <a:moveTo>
                  <a:pt x="0" y="570"/>
                </a:moveTo>
                <a:lnTo>
                  <a:pt x="599" y="0"/>
                </a:lnTo>
                <a:lnTo>
                  <a:pt x="599" y="618"/>
                </a:lnTo>
                <a:lnTo>
                  <a:pt x="0" y="928"/>
                </a:lnTo>
                <a:lnTo>
                  <a:pt x="0" y="570"/>
                </a:lnTo>
                <a:close/>
              </a:path>
            </a:pathLst>
          </a:custGeom>
          <a:gradFill flip="none" rotWithShape="1">
            <a:gsLst>
              <a:gs pos="0">
                <a:srgbClr val="96E93C"/>
              </a:gs>
              <a:gs pos="65000">
                <a:srgbClr val="24D17E"/>
              </a:gs>
            </a:gsLst>
            <a:lin ang="2700000" scaled="1"/>
            <a:tileRect/>
          </a:gradFill>
          <a:ln w="25400">
            <a:noFill/>
          </a:ln>
          <a:effectLst>
            <a:outerShdw dist="25400" dir="2400000" sx="101000" sy="101000" algn="tl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lt1"/>
              </a:solidFill>
            </a:endParaRPr>
          </a:p>
        </p:txBody>
      </p:sp>
      <p:sp>
        <p:nvSpPr>
          <p:cNvPr id="48" name="图形">
            <a:extLst>
              <a:ext uri="{FF2B5EF4-FFF2-40B4-BE49-F238E27FC236}">
                <a16:creationId xmlns:a16="http://schemas.microsoft.com/office/drawing/2014/main" id="{BA91ECBA-0084-81B4-7D98-CD93F6A2E9BE}"/>
              </a:ext>
            </a:extLst>
          </p:cNvPr>
          <p:cNvSpPr/>
          <p:nvPr/>
        </p:nvSpPr>
        <p:spPr bwMode="auto">
          <a:xfrm>
            <a:off x="7599357" y="4134432"/>
            <a:ext cx="909764" cy="1410995"/>
          </a:xfrm>
          <a:custGeom>
            <a:avLst/>
            <a:gdLst>
              <a:gd name="T0" fmla="*/ 0 w 599"/>
              <a:gd name="T1" fmla="*/ 358 h 929"/>
              <a:gd name="T2" fmla="*/ 599 w 599"/>
              <a:gd name="T3" fmla="*/ 929 h 929"/>
              <a:gd name="T4" fmla="*/ 599 w 599"/>
              <a:gd name="T5" fmla="*/ 310 h 929"/>
              <a:gd name="T6" fmla="*/ 0 w 599"/>
              <a:gd name="T7" fmla="*/ 0 h 929"/>
              <a:gd name="T8" fmla="*/ 0 w 599"/>
              <a:gd name="T9" fmla="*/ 358 h 9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99" h="929">
                <a:moveTo>
                  <a:pt x="0" y="358"/>
                </a:moveTo>
                <a:lnTo>
                  <a:pt x="599" y="929"/>
                </a:lnTo>
                <a:lnTo>
                  <a:pt x="599" y="310"/>
                </a:lnTo>
                <a:lnTo>
                  <a:pt x="0" y="0"/>
                </a:lnTo>
                <a:lnTo>
                  <a:pt x="0" y="358"/>
                </a:lnTo>
                <a:close/>
              </a:path>
            </a:pathLst>
          </a:custGeom>
          <a:gradFill flip="none" rotWithShape="1">
            <a:gsLst>
              <a:gs pos="0">
                <a:srgbClr val="96E93C"/>
              </a:gs>
              <a:gs pos="65000">
                <a:srgbClr val="24D17E"/>
              </a:gs>
            </a:gsLst>
            <a:lin ang="2700000" scaled="1"/>
            <a:tileRect/>
          </a:gradFill>
          <a:ln w="25400">
            <a:noFill/>
          </a:ln>
          <a:effectLst>
            <a:outerShdw dist="25400" dir="2400000" sx="101000" sy="101000" algn="tl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lt1"/>
              </a:solidFill>
            </a:endParaRPr>
          </a:p>
        </p:txBody>
      </p:sp>
      <p:sp>
        <p:nvSpPr>
          <p:cNvPr id="49" name="图形">
            <a:extLst>
              <a:ext uri="{FF2B5EF4-FFF2-40B4-BE49-F238E27FC236}">
                <a16:creationId xmlns:a16="http://schemas.microsoft.com/office/drawing/2014/main" id="{69705F28-6B20-B92A-F00C-811BAAEEEDAE}"/>
              </a:ext>
            </a:extLst>
          </p:cNvPr>
          <p:cNvSpPr/>
          <p:nvPr/>
        </p:nvSpPr>
        <p:spPr bwMode="auto">
          <a:xfrm>
            <a:off x="7599357" y="3513229"/>
            <a:ext cx="909764" cy="962940"/>
          </a:xfrm>
          <a:custGeom>
            <a:avLst/>
            <a:gdLst>
              <a:gd name="T0" fmla="*/ 599 w 599"/>
              <a:gd name="T1" fmla="*/ 16 h 634"/>
              <a:gd name="T2" fmla="*/ 599 w 599"/>
              <a:gd name="T3" fmla="*/ 634 h 634"/>
              <a:gd name="T4" fmla="*/ 0 w 599"/>
              <a:gd name="T5" fmla="*/ 357 h 634"/>
              <a:gd name="T6" fmla="*/ 0 w 599"/>
              <a:gd name="T7" fmla="*/ 0 h 634"/>
              <a:gd name="T8" fmla="*/ 599 w 599"/>
              <a:gd name="T9" fmla="*/ 16 h 6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99" h="634">
                <a:moveTo>
                  <a:pt x="599" y="16"/>
                </a:moveTo>
                <a:lnTo>
                  <a:pt x="599" y="634"/>
                </a:lnTo>
                <a:lnTo>
                  <a:pt x="0" y="357"/>
                </a:lnTo>
                <a:lnTo>
                  <a:pt x="0" y="0"/>
                </a:lnTo>
                <a:lnTo>
                  <a:pt x="599" y="16"/>
                </a:lnTo>
                <a:close/>
              </a:path>
            </a:pathLst>
          </a:custGeom>
          <a:gradFill flip="none" rotWithShape="1">
            <a:gsLst>
              <a:gs pos="0">
                <a:srgbClr val="96E93C"/>
              </a:gs>
              <a:gs pos="65000">
                <a:srgbClr val="24D17E"/>
              </a:gs>
            </a:gsLst>
            <a:lin ang="2700000" scaled="1"/>
            <a:tileRect/>
          </a:gradFill>
          <a:ln w="25400">
            <a:noFill/>
          </a:ln>
          <a:effectLst>
            <a:outerShdw dist="25400" dir="2400000" sx="101000" sy="101000" algn="tl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lt1"/>
              </a:solidFill>
            </a:endParaRPr>
          </a:p>
        </p:txBody>
      </p:sp>
      <p:sp>
        <p:nvSpPr>
          <p:cNvPr id="50" name="图形">
            <a:extLst>
              <a:ext uri="{FF2B5EF4-FFF2-40B4-BE49-F238E27FC236}">
                <a16:creationId xmlns:a16="http://schemas.microsoft.com/office/drawing/2014/main" id="{87A1EDD6-087A-049F-368D-F2CC690CD50E}"/>
              </a:ext>
            </a:extLst>
          </p:cNvPr>
          <p:cNvSpPr/>
          <p:nvPr/>
        </p:nvSpPr>
        <p:spPr bwMode="auto">
          <a:xfrm>
            <a:off x="7599357" y="2469791"/>
            <a:ext cx="909764" cy="964459"/>
          </a:xfrm>
          <a:custGeom>
            <a:avLst/>
            <a:gdLst>
              <a:gd name="T0" fmla="*/ 599 w 599"/>
              <a:gd name="T1" fmla="*/ 618 h 635"/>
              <a:gd name="T2" fmla="*/ 599 w 599"/>
              <a:gd name="T3" fmla="*/ 0 h 635"/>
              <a:gd name="T4" fmla="*/ 0 w 599"/>
              <a:gd name="T5" fmla="*/ 277 h 635"/>
              <a:gd name="T6" fmla="*/ 0 w 599"/>
              <a:gd name="T7" fmla="*/ 635 h 635"/>
              <a:gd name="T8" fmla="*/ 599 w 599"/>
              <a:gd name="T9" fmla="*/ 618 h 6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99" h="635">
                <a:moveTo>
                  <a:pt x="599" y="618"/>
                </a:moveTo>
                <a:lnTo>
                  <a:pt x="599" y="0"/>
                </a:lnTo>
                <a:lnTo>
                  <a:pt x="0" y="277"/>
                </a:lnTo>
                <a:lnTo>
                  <a:pt x="0" y="635"/>
                </a:lnTo>
                <a:lnTo>
                  <a:pt x="599" y="618"/>
                </a:lnTo>
                <a:close/>
              </a:path>
            </a:pathLst>
          </a:custGeom>
          <a:gradFill flip="none" rotWithShape="1">
            <a:gsLst>
              <a:gs pos="0">
                <a:srgbClr val="96E93C"/>
              </a:gs>
              <a:gs pos="65000">
                <a:srgbClr val="24D17E"/>
              </a:gs>
            </a:gsLst>
            <a:lin ang="2700000" scaled="1"/>
            <a:tileRect/>
          </a:gradFill>
          <a:ln w="25400">
            <a:noFill/>
          </a:ln>
          <a:effectLst>
            <a:outerShdw dist="25400" dir="2400000" sx="101000" sy="101000" algn="tl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lt1"/>
              </a:solidFill>
            </a:endParaRPr>
          </a:p>
        </p:txBody>
      </p:sp>
      <p:sp>
        <p:nvSpPr>
          <p:cNvPr id="51" name="图形">
            <a:extLst>
              <a:ext uri="{FF2B5EF4-FFF2-40B4-BE49-F238E27FC236}">
                <a16:creationId xmlns:a16="http://schemas.microsoft.com/office/drawing/2014/main" id="{EEF1388C-C9C2-479E-4EFE-C9DD9843590C}"/>
              </a:ext>
            </a:extLst>
          </p:cNvPr>
          <p:cNvSpPr/>
          <p:nvPr/>
        </p:nvSpPr>
        <p:spPr bwMode="auto">
          <a:xfrm>
            <a:off x="5365194" y="1783279"/>
            <a:ext cx="823192" cy="1028250"/>
          </a:xfrm>
          <a:custGeom>
            <a:avLst/>
            <a:gdLst>
              <a:gd name="T0" fmla="*/ 542 w 542"/>
              <a:gd name="T1" fmla="*/ 0 h 677"/>
              <a:gd name="T2" fmla="*/ 0 w 542"/>
              <a:gd name="T3" fmla="*/ 677 h 677"/>
              <a:gd name="T4" fmla="*/ 542 w 542"/>
              <a:gd name="T5" fmla="*/ 677 h 677"/>
              <a:gd name="T6" fmla="*/ 542 w 542"/>
              <a:gd name="T7" fmla="*/ 0 h 6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42" h="677">
                <a:moveTo>
                  <a:pt x="542" y="0"/>
                </a:moveTo>
                <a:lnTo>
                  <a:pt x="0" y="677"/>
                </a:lnTo>
                <a:lnTo>
                  <a:pt x="542" y="677"/>
                </a:lnTo>
                <a:lnTo>
                  <a:pt x="542" y="0"/>
                </a:ln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DAF7BB"/>
              </a:gs>
            </a:gsLst>
            <a:lin ang="2700000" scaled="1"/>
            <a:tileRect/>
          </a:gradFill>
          <a:ln w="25400"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sp>
        <p:nvSpPr>
          <p:cNvPr id="52" name="图形">
            <a:extLst>
              <a:ext uri="{FF2B5EF4-FFF2-40B4-BE49-F238E27FC236}">
                <a16:creationId xmlns:a16="http://schemas.microsoft.com/office/drawing/2014/main" id="{7EE96914-DE46-B0DE-1E1C-6023349C3A20}"/>
              </a:ext>
            </a:extLst>
          </p:cNvPr>
          <p:cNvSpPr/>
          <p:nvPr/>
        </p:nvSpPr>
        <p:spPr bwMode="auto">
          <a:xfrm>
            <a:off x="5365194" y="4134432"/>
            <a:ext cx="823192" cy="1029768"/>
          </a:xfrm>
          <a:custGeom>
            <a:avLst/>
            <a:gdLst>
              <a:gd name="T0" fmla="*/ 542 w 542"/>
              <a:gd name="T1" fmla="*/ 678 h 678"/>
              <a:gd name="T2" fmla="*/ 0 w 542"/>
              <a:gd name="T3" fmla="*/ 0 h 678"/>
              <a:gd name="T4" fmla="*/ 542 w 542"/>
              <a:gd name="T5" fmla="*/ 0 h 678"/>
              <a:gd name="T6" fmla="*/ 542 w 542"/>
              <a:gd name="T7" fmla="*/ 678 h 6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42" h="678">
                <a:moveTo>
                  <a:pt x="542" y="678"/>
                </a:moveTo>
                <a:lnTo>
                  <a:pt x="0" y="0"/>
                </a:lnTo>
                <a:lnTo>
                  <a:pt x="542" y="0"/>
                </a:lnTo>
                <a:lnTo>
                  <a:pt x="542" y="678"/>
                </a:ln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DAF7BB"/>
              </a:gs>
            </a:gsLst>
            <a:lin ang="2700000" scaled="1"/>
            <a:tileRect/>
          </a:gradFill>
          <a:ln w="25400"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sp>
        <p:nvSpPr>
          <p:cNvPr id="53" name="图形">
            <a:extLst>
              <a:ext uri="{FF2B5EF4-FFF2-40B4-BE49-F238E27FC236}">
                <a16:creationId xmlns:a16="http://schemas.microsoft.com/office/drawing/2014/main" id="{E46A8201-E17B-5924-F267-83E41C3E6BA3}"/>
              </a:ext>
            </a:extLst>
          </p:cNvPr>
          <p:cNvSpPr/>
          <p:nvPr/>
        </p:nvSpPr>
        <p:spPr bwMode="auto">
          <a:xfrm>
            <a:off x="6177755" y="5149012"/>
            <a:ext cx="10632" cy="15188"/>
          </a:xfrm>
          <a:custGeom>
            <a:avLst/>
            <a:gdLst>
              <a:gd name="T0" fmla="*/ 0 w 3"/>
              <a:gd name="T1" fmla="*/ 0 h 4"/>
              <a:gd name="T2" fmla="*/ 7 w 3"/>
              <a:gd name="T3" fmla="*/ 10 h 4"/>
              <a:gd name="T4" fmla="*/ 7 w 3"/>
              <a:gd name="T5" fmla="*/ 0 h 4"/>
              <a:gd name="T6" fmla="*/ 0 w 3"/>
              <a:gd name="T7" fmla="*/ 0 h 4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3" h="4">
                <a:moveTo>
                  <a:pt x="0" y="0"/>
                </a:moveTo>
                <a:cubicBezTo>
                  <a:pt x="3" y="4"/>
                  <a:pt x="3" y="4"/>
                  <a:pt x="3" y="4"/>
                </a:cubicBezTo>
                <a:cubicBezTo>
                  <a:pt x="3" y="0"/>
                  <a:pt x="3" y="0"/>
                  <a:pt x="3" y="0"/>
                </a:cubicBezTo>
                <a:cubicBezTo>
                  <a:pt x="2" y="0"/>
                  <a:pt x="1" y="0"/>
                  <a:pt x="0" y="0"/>
                </a:cubicBezTo>
                <a:close/>
              </a:path>
            </a:pathLst>
          </a:custGeom>
          <a:solidFill>
            <a:srgbClr val="46BD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marL="0" marR="0" lvl="0" indent="0" defTabSz="685165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字魂58号-创中黑" panose="00000500000000000000" charset="-122"/>
            </a:endParaRPr>
          </a:p>
        </p:txBody>
      </p:sp>
      <p:sp>
        <p:nvSpPr>
          <p:cNvPr id="54" name="图形">
            <a:extLst>
              <a:ext uri="{FF2B5EF4-FFF2-40B4-BE49-F238E27FC236}">
                <a16:creationId xmlns:a16="http://schemas.microsoft.com/office/drawing/2014/main" id="{C29A8638-4F56-D310-275F-8681F360E32B}"/>
              </a:ext>
            </a:extLst>
          </p:cNvPr>
          <p:cNvSpPr/>
          <p:nvPr/>
        </p:nvSpPr>
        <p:spPr bwMode="auto">
          <a:xfrm>
            <a:off x="4868545" y="3513229"/>
            <a:ext cx="1319842" cy="542223"/>
          </a:xfrm>
          <a:custGeom>
            <a:avLst/>
            <a:gdLst>
              <a:gd name="T0" fmla="*/ 0 w 367"/>
              <a:gd name="T1" fmla="*/ 0 h 151"/>
              <a:gd name="T2" fmla="*/ 121 w 367"/>
              <a:gd name="T3" fmla="*/ 151 h 151"/>
              <a:gd name="T4" fmla="*/ 367 w 367"/>
              <a:gd name="T5" fmla="*/ 151 h 151"/>
              <a:gd name="T6" fmla="*/ 367 w 367"/>
              <a:gd name="T7" fmla="*/ 0 h 151"/>
              <a:gd name="T8" fmla="*/ 0 w 367"/>
              <a:gd name="T9" fmla="*/ 0 h 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67" h="151">
                <a:moveTo>
                  <a:pt x="0" y="0"/>
                </a:moveTo>
                <a:cubicBezTo>
                  <a:pt x="121" y="151"/>
                  <a:pt x="121" y="151"/>
                  <a:pt x="121" y="151"/>
                </a:cubicBezTo>
                <a:cubicBezTo>
                  <a:pt x="203" y="151"/>
                  <a:pt x="285" y="151"/>
                  <a:pt x="367" y="151"/>
                </a:cubicBezTo>
                <a:cubicBezTo>
                  <a:pt x="367" y="0"/>
                  <a:pt x="367" y="0"/>
                  <a:pt x="367" y="0"/>
                </a:cubicBezTo>
                <a:cubicBezTo>
                  <a:pt x="245" y="0"/>
                  <a:pt x="122" y="0"/>
                  <a:pt x="0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DAF7BB"/>
              </a:gs>
            </a:gsLst>
            <a:lin ang="2700000" scaled="1"/>
            <a:tileRect/>
          </a:gradFill>
          <a:ln w="25400"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sp>
        <p:nvSpPr>
          <p:cNvPr id="55" name="图形">
            <a:extLst>
              <a:ext uri="{FF2B5EF4-FFF2-40B4-BE49-F238E27FC236}">
                <a16:creationId xmlns:a16="http://schemas.microsoft.com/office/drawing/2014/main" id="{29F8FFC4-1128-EB2C-D753-EA4707B94592}"/>
              </a:ext>
            </a:extLst>
          </p:cNvPr>
          <p:cNvSpPr/>
          <p:nvPr/>
        </p:nvSpPr>
        <p:spPr bwMode="auto">
          <a:xfrm>
            <a:off x="4868545" y="2890508"/>
            <a:ext cx="1319842" cy="543742"/>
          </a:xfrm>
          <a:custGeom>
            <a:avLst/>
            <a:gdLst>
              <a:gd name="T0" fmla="*/ 121 w 367"/>
              <a:gd name="T1" fmla="*/ 0 h 151"/>
              <a:gd name="T2" fmla="*/ 0 w 367"/>
              <a:gd name="T3" fmla="*/ 151 h 151"/>
              <a:gd name="T4" fmla="*/ 367 w 367"/>
              <a:gd name="T5" fmla="*/ 151 h 151"/>
              <a:gd name="T6" fmla="*/ 367 w 367"/>
              <a:gd name="T7" fmla="*/ 0 h 151"/>
              <a:gd name="T8" fmla="*/ 121 w 367"/>
              <a:gd name="T9" fmla="*/ 0 h 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67" h="151">
                <a:moveTo>
                  <a:pt x="121" y="0"/>
                </a:moveTo>
                <a:cubicBezTo>
                  <a:pt x="0" y="151"/>
                  <a:pt x="0" y="151"/>
                  <a:pt x="0" y="151"/>
                </a:cubicBezTo>
                <a:cubicBezTo>
                  <a:pt x="122" y="151"/>
                  <a:pt x="245" y="151"/>
                  <a:pt x="367" y="151"/>
                </a:cubicBezTo>
                <a:cubicBezTo>
                  <a:pt x="367" y="0"/>
                  <a:pt x="367" y="0"/>
                  <a:pt x="367" y="0"/>
                </a:cubicBezTo>
                <a:cubicBezTo>
                  <a:pt x="285" y="0"/>
                  <a:pt x="203" y="0"/>
                  <a:pt x="121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DAF7BB"/>
              </a:gs>
            </a:gsLst>
            <a:lin ang="2700000" scaled="1"/>
            <a:tileRect/>
          </a:gradFill>
          <a:ln w="25400"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sp>
        <p:nvSpPr>
          <p:cNvPr id="35" name="图形">
            <a:extLst>
              <a:ext uri="{FF2B5EF4-FFF2-40B4-BE49-F238E27FC236}">
                <a16:creationId xmlns:a16="http://schemas.microsoft.com/office/drawing/2014/main" id="{9144862A-57F0-DE1E-C70B-B76FF826615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02552" y="2446327"/>
            <a:ext cx="982668" cy="1841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</a:defRPr>
            </a:lvl9pPr>
          </a:lstStyle>
          <a:p>
            <a:pPr algn="ctr" defTabSz="68516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200" b="1" dirty="0">
                <a:solidFill>
                  <a:schemeClr val="bg1"/>
                </a:solidFill>
                <a:latin typeface="字魂58号-创中黑"/>
                <a:cs typeface="Arial" panose="020B0604020202020204" pitchFamily="34" charset="0"/>
              </a:rPr>
              <a:t>添加标题</a:t>
            </a:r>
            <a:endParaRPr lang="en-US" altLang="zh-CN" sz="1200" b="1" dirty="0">
              <a:solidFill>
                <a:schemeClr val="bg1"/>
              </a:solidFill>
              <a:latin typeface="字魂58号-创中黑"/>
              <a:cs typeface="Arial" panose="020B0604020202020204" pitchFamily="34" charset="0"/>
            </a:endParaRPr>
          </a:p>
        </p:txBody>
      </p:sp>
      <p:sp>
        <p:nvSpPr>
          <p:cNvPr id="36" name="图形">
            <a:extLst>
              <a:ext uri="{FF2B5EF4-FFF2-40B4-BE49-F238E27FC236}">
                <a16:creationId xmlns:a16="http://schemas.microsoft.com/office/drawing/2014/main" id="{4740584E-4248-2542-DFCD-C2F3B011640B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72164" y="3063663"/>
            <a:ext cx="1073796" cy="1841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</a:defRPr>
            </a:lvl9pPr>
          </a:lstStyle>
          <a:p>
            <a:pPr algn="ctr" defTabSz="68516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200" b="1" dirty="0">
                <a:solidFill>
                  <a:schemeClr val="bg1"/>
                </a:solidFill>
                <a:latin typeface="字魂58号-创中黑"/>
                <a:cs typeface="Arial" panose="020B0604020202020204" pitchFamily="34" charset="0"/>
              </a:rPr>
              <a:t>添加标题</a:t>
            </a:r>
            <a:endParaRPr lang="en-US" altLang="zh-CN" sz="1200" b="1" dirty="0">
              <a:solidFill>
                <a:schemeClr val="bg1"/>
              </a:solidFill>
              <a:latin typeface="字魂58号-创中黑"/>
              <a:cs typeface="Arial" panose="020B0604020202020204" pitchFamily="34" charset="0"/>
            </a:endParaRPr>
          </a:p>
        </p:txBody>
      </p:sp>
      <p:sp>
        <p:nvSpPr>
          <p:cNvPr id="37" name="图形">
            <a:extLst>
              <a:ext uri="{FF2B5EF4-FFF2-40B4-BE49-F238E27FC236}">
                <a16:creationId xmlns:a16="http://schemas.microsoft.com/office/drawing/2014/main" id="{CE23F087-EE99-DEAE-315C-CD69D0D33BD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93666" y="3687907"/>
            <a:ext cx="760923" cy="1841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</a:defRPr>
            </a:lvl9pPr>
          </a:lstStyle>
          <a:p>
            <a:pPr algn="ctr" defTabSz="68516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200" b="1" dirty="0">
                <a:solidFill>
                  <a:schemeClr val="bg1"/>
                </a:solidFill>
                <a:latin typeface="字魂58号-创中黑"/>
                <a:cs typeface="Arial" panose="020B0604020202020204" pitchFamily="34" charset="0"/>
              </a:rPr>
              <a:t>添加标题</a:t>
            </a:r>
            <a:endParaRPr lang="en-US" altLang="zh-CN" sz="1200" b="1" dirty="0">
              <a:solidFill>
                <a:schemeClr val="bg1"/>
              </a:solidFill>
              <a:latin typeface="字魂58号-创中黑"/>
              <a:cs typeface="Arial" panose="020B0604020202020204" pitchFamily="34" charset="0"/>
            </a:endParaRPr>
          </a:p>
        </p:txBody>
      </p:sp>
      <p:sp>
        <p:nvSpPr>
          <p:cNvPr id="38" name="图形">
            <a:extLst>
              <a:ext uri="{FF2B5EF4-FFF2-40B4-BE49-F238E27FC236}">
                <a16:creationId xmlns:a16="http://schemas.microsoft.com/office/drawing/2014/main" id="{DF3EAE97-D471-3183-297B-E249381D4EB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99743" y="4295441"/>
            <a:ext cx="833825" cy="1841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</a:defRPr>
            </a:lvl9pPr>
          </a:lstStyle>
          <a:p>
            <a:pPr algn="ctr" defTabSz="68516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200" b="1" dirty="0">
                <a:solidFill>
                  <a:schemeClr val="bg1"/>
                </a:solidFill>
                <a:latin typeface="字魂58号-创中黑"/>
                <a:cs typeface="Arial" panose="020B0604020202020204" pitchFamily="34" charset="0"/>
              </a:rPr>
              <a:t>添加标题</a:t>
            </a:r>
            <a:endParaRPr lang="en-US" altLang="zh-CN" sz="1200" b="1" dirty="0">
              <a:solidFill>
                <a:schemeClr val="bg1"/>
              </a:solidFill>
              <a:latin typeface="字魂58号-创中黑"/>
              <a:cs typeface="Arial" panose="020B0604020202020204" pitchFamily="34" charset="0"/>
            </a:endParaRPr>
          </a:p>
        </p:txBody>
      </p:sp>
      <p:grpSp>
        <p:nvGrpSpPr>
          <p:cNvPr id="27" name="Group 332">
            <a:extLst>
              <a:ext uri="{FF2B5EF4-FFF2-40B4-BE49-F238E27FC236}">
                <a16:creationId xmlns:a16="http://schemas.microsoft.com/office/drawing/2014/main" id="{A9FD53E9-2A65-7480-6129-2D5FD7F831B7}"/>
              </a:ext>
            </a:extLst>
          </p:cNvPr>
          <p:cNvGrpSpPr/>
          <p:nvPr/>
        </p:nvGrpSpPr>
        <p:grpSpPr>
          <a:xfrm>
            <a:off x="685800" y="3289760"/>
            <a:ext cx="294402" cy="294679"/>
            <a:chOff x="4643438" y="2786064"/>
            <a:chExt cx="288476" cy="288476"/>
          </a:xfrm>
        </p:grpSpPr>
        <p:sp>
          <p:nvSpPr>
            <p:cNvPr id="28" name="图形">
              <a:extLst>
                <a:ext uri="{FF2B5EF4-FFF2-40B4-BE49-F238E27FC236}">
                  <a16:creationId xmlns:a16="http://schemas.microsoft.com/office/drawing/2014/main" id="{B4AB9103-2AE0-F386-68C7-D16F30964CBA}"/>
                </a:ext>
              </a:extLst>
            </p:cNvPr>
            <p:cNvSpPr/>
            <p:nvPr/>
          </p:nvSpPr>
          <p:spPr>
            <a:xfrm>
              <a:off x="4643438" y="2786064"/>
              <a:ext cx="288924" cy="288844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DAF7BB"/>
                </a:gs>
              </a:gsLst>
              <a:lin ang="2700000" scaled="1"/>
              <a:tileRect/>
            </a:gradFill>
            <a:ln w="25400">
              <a:noFill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1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endParaRPr>
            </a:p>
          </p:txBody>
        </p:sp>
        <p:sp>
          <p:nvSpPr>
            <p:cNvPr id="29" name="图形">
              <a:extLst>
                <a:ext uri="{FF2B5EF4-FFF2-40B4-BE49-F238E27FC236}">
                  <a16:creationId xmlns:a16="http://schemas.microsoft.com/office/drawing/2014/main" id="{4E9C1B1D-1A26-1839-1961-132E9773A1DE}"/>
                </a:ext>
              </a:extLst>
            </p:cNvPr>
            <p:cNvSpPr/>
            <p:nvPr/>
          </p:nvSpPr>
          <p:spPr bwMode="auto">
            <a:xfrm>
              <a:off x="4735506" y="2871746"/>
              <a:ext cx="114518" cy="118766"/>
            </a:xfrm>
            <a:custGeom>
              <a:avLst/>
              <a:gdLst>
                <a:gd name="T0" fmla="*/ 43049 w 274"/>
                <a:gd name="T1" fmla="*/ 118766 h 284"/>
                <a:gd name="T2" fmla="*/ 33436 w 274"/>
                <a:gd name="T3" fmla="*/ 114166 h 284"/>
                <a:gd name="T4" fmla="*/ 3762 w 274"/>
                <a:gd name="T5" fmla="*/ 74438 h 284"/>
                <a:gd name="T6" fmla="*/ 5851 w 274"/>
                <a:gd name="T7" fmla="*/ 58128 h 284"/>
                <a:gd name="T8" fmla="*/ 22151 w 274"/>
                <a:gd name="T9" fmla="*/ 60638 h 284"/>
                <a:gd name="T10" fmla="*/ 41795 w 274"/>
                <a:gd name="T11" fmla="*/ 86565 h 284"/>
                <a:gd name="T12" fmla="*/ 91531 w 274"/>
                <a:gd name="T13" fmla="*/ 7109 h 284"/>
                <a:gd name="T14" fmla="*/ 107413 w 274"/>
                <a:gd name="T15" fmla="*/ 3346 h 284"/>
                <a:gd name="T16" fmla="*/ 111174 w 274"/>
                <a:gd name="T17" fmla="*/ 19655 h 284"/>
                <a:gd name="T18" fmla="*/ 52662 w 274"/>
                <a:gd name="T19" fmla="*/ 113330 h 284"/>
                <a:gd name="T20" fmla="*/ 43467 w 274"/>
                <a:gd name="T21" fmla="*/ 118766 h 284"/>
                <a:gd name="T22" fmla="*/ 43049 w 274"/>
                <a:gd name="T23" fmla="*/ 118766 h 284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274" h="284">
                  <a:moveTo>
                    <a:pt x="103" y="284"/>
                  </a:moveTo>
                  <a:cubicBezTo>
                    <a:pt x="94" y="284"/>
                    <a:pt x="86" y="280"/>
                    <a:pt x="80" y="273"/>
                  </a:cubicBezTo>
                  <a:cubicBezTo>
                    <a:pt x="9" y="178"/>
                    <a:pt x="9" y="178"/>
                    <a:pt x="9" y="178"/>
                  </a:cubicBezTo>
                  <a:cubicBezTo>
                    <a:pt x="0" y="166"/>
                    <a:pt x="2" y="149"/>
                    <a:pt x="14" y="139"/>
                  </a:cubicBezTo>
                  <a:cubicBezTo>
                    <a:pt x="27" y="130"/>
                    <a:pt x="44" y="133"/>
                    <a:pt x="53" y="145"/>
                  </a:cubicBezTo>
                  <a:cubicBezTo>
                    <a:pt x="100" y="207"/>
                    <a:pt x="100" y="207"/>
                    <a:pt x="100" y="207"/>
                  </a:cubicBezTo>
                  <a:cubicBezTo>
                    <a:pt x="219" y="17"/>
                    <a:pt x="219" y="17"/>
                    <a:pt x="219" y="17"/>
                  </a:cubicBezTo>
                  <a:cubicBezTo>
                    <a:pt x="227" y="4"/>
                    <a:pt x="244" y="0"/>
                    <a:pt x="257" y="8"/>
                  </a:cubicBezTo>
                  <a:cubicBezTo>
                    <a:pt x="270" y="16"/>
                    <a:pt x="274" y="33"/>
                    <a:pt x="266" y="47"/>
                  </a:cubicBezTo>
                  <a:cubicBezTo>
                    <a:pt x="126" y="271"/>
                    <a:pt x="126" y="271"/>
                    <a:pt x="126" y="271"/>
                  </a:cubicBezTo>
                  <a:cubicBezTo>
                    <a:pt x="121" y="279"/>
                    <a:pt x="113" y="283"/>
                    <a:pt x="104" y="284"/>
                  </a:cubicBezTo>
                  <a:cubicBezTo>
                    <a:pt x="104" y="284"/>
                    <a:pt x="103" y="284"/>
                    <a:pt x="103" y="284"/>
                  </a:cubicBezTo>
                  <a:close/>
                </a:path>
              </a:pathLst>
            </a:custGeom>
            <a:gradFill>
              <a:gsLst>
                <a:gs pos="0">
                  <a:srgbClr val="24D17E"/>
                </a:gs>
                <a:gs pos="100000">
                  <a:srgbClr val="07693F"/>
                </a:gs>
              </a:gsLst>
              <a:lin ang="27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lt1"/>
                </a:solidFill>
              </a:endParaRPr>
            </a:p>
          </p:txBody>
        </p:sp>
      </p:grpSp>
      <p:grpSp>
        <p:nvGrpSpPr>
          <p:cNvPr id="15" name="Group 333">
            <a:extLst>
              <a:ext uri="{FF2B5EF4-FFF2-40B4-BE49-F238E27FC236}">
                <a16:creationId xmlns:a16="http://schemas.microsoft.com/office/drawing/2014/main" id="{73E4CE99-5562-E9B8-BF26-01F945CAB97A}"/>
              </a:ext>
            </a:extLst>
          </p:cNvPr>
          <p:cNvGrpSpPr/>
          <p:nvPr/>
        </p:nvGrpSpPr>
        <p:grpSpPr>
          <a:xfrm>
            <a:off x="685800" y="3840994"/>
            <a:ext cx="294439" cy="294554"/>
            <a:chOff x="4643438" y="3214692"/>
            <a:chExt cx="288476" cy="288476"/>
          </a:xfrm>
        </p:grpSpPr>
        <p:sp>
          <p:nvSpPr>
            <p:cNvPr id="16" name="图形">
              <a:extLst>
                <a:ext uri="{FF2B5EF4-FFF2-40B4-BE49-F238E27FC236}">
                  <a16:creationId xmlns:a16="http://schemas.microsoft.com/office/drawing/2014/main" id="{FF9C7924-E132-173A-7A6D-38799788C436}"/>
                </a:ext>
              </a:extLst>
            </p:cNvPr>
            <p:cNvSpPr/>
            <p:nvPr/>
          </p:nvSpPr>
          <p:spPr>
            <a:xfrm>
              <a:off x="4643438" y="3214569"/>
              <a:ext cx="288924" cy="288844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DAF7BB"/>
                </a:gs>
              </a:gsLst>
              <a:lin ang="2700000" scaled="1"/>
              <a:tileRect/>
            </a:gradFill>
            <a:ln w="25400">
              <a:noFill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1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endParaRPr>
            </a:p>
          </p:txBody>
        </p:sp>
        <p:sp>
          <p:nvSpPr>
            <p:cNvPr id="17" name="图形" descr="D:\51PPT模板网\51pptmoban.com\图片001.jpg">
              <a:extLst>
                <a:ext uri="{FF2B5EF4-FFF2-40B4-BE49-F238E27FC236}">
                  <a16:creationId xmlns:a16="http://schemas.microsoft.com/office/drawing/2014/main" id="{530E8FA2-15A7-2AA9-A74E-A8ECEC64A9D7}"/>
                </a:ext>
              </a:extLst>
            </p:cNvPr>
            <p:cNvSpPr/>
            <p:nvPr/>
          </p:nvSpPr>
          <p:spPr bwMode="auto">
            <a:xfrm>
              <a:off x="4739688" y="3310676"/>
              <a:ext cx="105018" cy="105018"/>
            </a:xfrm>
            <a:custGeom>
              <a:avLst/>
              <a:gdLst>
                <a:gd name="T0" fmla="*/ 255 w 262"/>
                <a:gd name="T1" fmla="*/ 58 h 263"/>
                <a:gd name="T2" fmla="*/ 257 w 262"/>
                <a:gd name="T3" fmla="*/ 53 h 263"/>
                <a:gd name="T4" fmla="*/ 262 w 262"/>
                <a:gd name="T5" fmla="*/ 38 h 263"/>
                <a:gd name="T6" fmla="*/ 257 w 262"/>
                <a:gd name="T7" fmla="*/ 24 h 263"/>
                <a:gd name="T8" fmla="*/ 244 w 262"/>
                <a:gd name="T9" fmla="*/ 9 h 263"/>
                <a:gd name="T10" fmla="*/ 241 w 262"/>
                <a:gd name="T11" fmla="*/ 5 h 263"/>
                <a:gd name="T12" fmla="*/ 224 w 262"/>
                <a:gd name="T13" fmla="*/ 0 h 263"/>
                <a:gd name="T14" fmla="*/ 210 w 262"/>
                <a:gd name="T15" fmla="*/ 5 h 263"/>
                <a:gd name="T16" fmla="*/ 132 w 262"/>
                <a:gd name="T17" fmla="*/ 82 h 263"/>
                <a:gd name="T18" fmla="*/ 58 w 262"/>
                <a:gd name="T19" fmla="*/ 9 h 263"/>
                <a:gd name="T20" fmla="*/ 49 w 262"/>
                <a:gd name="T21" fmla="*/ 2 h 263"/>
                <a:gd name="T22" fmla="*/ 27 w 262"/>
                <a:gd name="T23" fmla="*/ 2 h 263"/>
                <a:gd name="T24" fmla="*/ 18 w 262"/>
                <a:gd name="T25" fmla="*/ 9 h 263"/>
                <a:gd name="T26" fmla="*/ 9 w 262"/>
                <a:gd name="T27" fmla="*/ 18 h 263"/>
                <a:gd name="T28" fmla="*/ 3 w 262"/>
                <a:gd name="T29" fmla="*/ 27 h 263"/>
                <a:gd name="T30" fmla="*/ 3 w 262"/>
                <a:gd name="T31" fmla="*/ 49 h 263"/>
                <a:gd name="T32" fmla="*/ 9 w 262"/>
                <a:gd name="T33" fmla="*/ 58 h 263"/>
                <a:gd name="T34" fmla="*/ 9 w 262"/>
                <a:gd name="T35" fmla="*/ 205 h 263"/>
                <a:gd name="T36" fmla="*/ 5 w 262"/>
                <a:gd name="T37" fmla="*/ 210 h 263"/>
                <a:gd name="T38" fmla="*/ 0 w 262"/>
                <a:gd name="T39" fmla="*/ 225 h 263"/>
                <a:gd name="T40" fmla="*/ 5 w 262"/>
                <a:gd name="T41" fmla="*/ 241 h 263"/>
                <a:gd name="T42" fmla="*/ 18 w 262"/>
                <a:gd name="T43" fmla="*/ 254 h 263"/>
                <a:gd name="T44" fmla="*/ 23 w 262"/>
                <a:gd name="T45" fmla="*/ 257 h 263"/>
                <a:gd name="T46" fmla="*/ 38 w 262"/>
                <a:gd name="T47" fmla="*/ 263 h 263"/>
                <a:gd name="T48" fmla="*/ 54 w 262"/>
                <a:gd name="T49" fmla="*/ 257 h 263"/>
                <a:gd name="T50" fmla="*/ 132 w 262"/>
                <a:gd name="T51" fmla="*/ 181 h 263"/>
                <a:gd name="T52" fmla="*/ 204 w 262"/>
                <a:gd name="T53" fmla="*/ 254 h 263"/>
                <a:gd name="T54" fmla="*/ 214 w 262"/>
                <a:gd name="T55" fmla="*/ 261 h 263"/>
                <a:gd name="T56" fmla="*/ 235 w 262"/>
                <a:gd name="T57" fmla="*/ 261 h 263"/>
                <a:gd name="T58" fmla="*/ 244 w 262"/>
                <a:gd name="T59" fmla="*/ 254 h 263"/>
                <a:gd name="T60" fmla="*/ 255 w 262"/>
                <a:gd name="T61" fmla="*/ 245 h 263"/>
                <a:gd name="T62" fmla="*/ 261 w 262"/>
                <a:gd name="T63" fmla="*/ 236 h 263"/>
                <a:gd name="T64" fmla="*/ 261 w 262"/>
                <a:gd name="T65" fmla="*/ 214 h 263"/>
                <a:gd name="T66" fmla="*/ 255 w 262"/>
                <a:gd name="T67" fmla="*/ 205 h 263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0" t="0" r="r" b="b"/>
              <a:pathLst>
                <a:path w="262" h="263">
                  <a:moveTo>
                    <a:pt x="181" y="132"/>
                  </a:moveTo>
                  <a:lnTo>
                    <a:pt x="255" y="58"/>
                  </a:lnTo>
                  <a:lnTo>
                    <a:pt x="257" y="53"/>
                  </a:lnTo>
                  <a:lnTo>
                    <a:pt x="261" y="49"/>
                  </a:lnTo>
                  <a:lnTo>
                    <a:pt x="262" y="38"/>
                  </a:lnTo>
                  <a:lnTo>
                    <a:pt x="261" y="27"/>
                  </a:lnTo>
                  <a:lnTo>
                    <a:pt x="257" y="24"/>
                  </a:lnTo>
                  <a:lnTo>
                    <a:pt x="255" y="18"/>
                  </a:lnTo>
                  <a:lnTo>
                    <a:pt x="244" y="9"/>
                  </a:lnTo>
                  <a:lnTo>
                    <a:pt x="241" y="5"/>
                  </a:lnTo>
                  <a:lnTo>
                    <a:pt x="235" y="2"/>
                  </a:lnTo>
                  <a:lnTo>
                    <a:pt x="224" y="0"/>
                  </a:lnTo>
                  <a:lnTo>
                    <a:pt x="214" y="2"/>
                  </a:lnTo>
                  <a:lnTo>
                    <a:pt x="210" y="5"/>
                  </a:lnTo>
                  <a:lnTo>
                    <a:pt x="204" y="9"/>
                  </a:lnTo>
                  <a:lnTo>
                    <a:pt x="132" y="82"/>
                  </a:lnTo>
                  <a:lnTo>
                    <a:pt x="58" y="9"/>
                  </a:lnTo>
                  <a:lnTo>
                    <a:pt x="54" y="5"/>
                  </a:lnTo>
                  <a:lnTo>
                    <a:pt x="49" y="2"/>
                  </a:lnTo>
                  <a:lnTo>
                    <a:pt x="38" y="0"/>
                  </a:lnTo>
                  <a:lnTo>
                    <a:pt x="27" y="2"/>
                  </a:lnTo>
                  <a:lnTo>
                    <a:pt x="23" y="5"/>
                  </a:lnTo>
                  <a:lnTo>
                    <a:pt x="18" y="9"/>
                  </a:lnTo>
                  <a:lnTo>
                    <a:pt x="9" y="18"/>
                  </a:lnTo>
                  <a:lnTo>
                    <a:pt x="5" y="24"/>
                  </a:lnTo>
                  <a:lnTo>
                    <a:pt x="3" y="27"/>
                  </a:lnTo>
                  <a:lnTo>
                    <a:pt x="0" y="38"/>
                  </a:lnTo>
                  <a:lnTo>
                    <a:pt x="3" y="49"/>
                  </a:lnTo>
                  <a:lnTo>
                    <a:pt x="5" y="53"/>
                  </a:lnTo>
                  <a:lnTo>
                    <a:pt x="9" y="58"/>
                  </a:lnTo>
                  <a:lnTo>
                    <a:pt x="83" y="132"/>
                  </a:lnTo>
                  <a:lnTo>
                    <a:pt x="9" y="205"/>
                  </a:lnTo>
                  <a:lnTo>
                    <a:pt x="5" y="210"/>
                  </a:lnTo>
                  <a:lnTo>
                    <a:pt x="3" y="214"/>
                  </a:lnTo>
                  <a:lnTo>
                    <a:pt x="0" y="225"/>
                  </a:lnTo>
                  <a:lnTo>
                    <a:pt x="3" y="236"/>
                  </a:lnTo>
                  <a:lnTo>
                    <a:pt x="5" y="241"/>
                  </a:lnTo>
                  <a:lnTo>
                    <a:pt x="9" y="245"/>
                  </a:lnTo>
                  <a:lnTo>
                    <a:pt x="18" y="254"/>
                  </a:lnTo>
                  <a:lnTo>
                    <a:pt x="23" y="257"/>
                  </a:lnTo>
                  <a:lnTo>
                    <a:pt x="27" y="261"/>
                  </a:lnTo>
                  <a:lnTo>
                    <a:pt x="38" y="263"/>
                  </a:lnTo>
                  <a:lnTo>
                    <a:pt x="49" y="261"/>
                  </a:lnTo>
                  <a:lnTo>
                    <a:pt x="54" y="257"/>
                  </a:lnTo>
                  <a:lnTo>
                    <a:pt x="58" y="254"/>
                  </a:lnTo>
                  <a:lnTo>
                    <a:pt x="132" y="181"/>
                  </a:lnTo>
                  <a:lnTo>
                    <a:pt x="204" y="254"/>
                  </a:lnTo>
                  <a:lnTo>
                    <a:pt x="210" y="257"/>
                  </a:lnTo>
                  <a:lnTo>
                    <a:pt x="214" y="261"/>
                  </a:lnTo>
                  <a:lnTo>
                    <a:pt x="224" y="263"/>
                  </a:lnTo>
                  <a:lnTo>
                    <a:pt x="235" y="261"/>
                  </a:lnTo>
                  <a:lnTo>
                    <a:pt x="241" y="257"/>
                  </a:lnTo>
                  <a:lnTo>
                    <a:pt x="244" y="254"/>
                  </a:lnTo>
                  <a:lnTo>
                    <a:pt x="255" y="245"/>
                  </a:lnTo>
                  <a:lnTo>
                    <a:pt x="257" y="241"/>
                  </a:lnTo>
                  <a:lnTo>
                    <a:pt x="261" y="236"/>
                  </a:lnTo>
                  <a:lnTo>
                    <a:pt x="262" y="225"/>
                  </a:lnTo>
                  <a:lnTo>
                    <a:pt x="261" y="214"/>
                  </a:lnTo>
                  <a:lnTo>
                    <a:pt x="257" y="210"/>
                  </a:lnTo>
                  <a:lnTo>
                    <a:pt x="255" y="205"/>
                  </a:lnTo>
                  <a:lnTo>
                    <a:pt x="181" y="132"/>
                  </a:lnTo>
                  <a:close/>
                </a:path>
              </a:pathLst>
            </a:custGeom>
            <a:gradFill>
              <a:gsLst>
                <a:gs pos="0">
                  <a:srgbClr val="24D17E"/>
                </a:gs>
                <a:gs pos="100000">
                  <a:srgbClr val="07693F"/>
                </a:gs>
              </a:gsLst>
              <a:lin ang="27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lt1"/>
                </a:solidFill>
              </a:endParaRPr>
            </a:p>
          </p:txBody>
        </p:sp>
      </p:grpSp>
      <p:sp>
        <p:nvSpPr>
          <p:cNvPr id="57" name="文本框 56">
            <a:extLst>
              <a:ext uri="{FF2B5EF4-FFF2-40B4-BE49-F238E27FC236}">
                <a16:creationId xmlns:a16="http://schemas.microsoft.com/office/drawing/2014/main" id="{DEDB0CD8-B11B-B4BB-1929-C52517B0449C}"/>
              </a:ext>
            </a:extLst>
          </p:cNvPr>
          <p:cNvSpPr txBox="1"/>
          <p:nvPr/>
        </p:nvSpPr>
        <p:spPr>
          <a:xfrm>
            <a:off x="8667842" y="1594411"/>
            <a:ext cx="2837117" cy="53245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sz="1000" dirty="0">
                <a:solidFill>
                  <a:schemeClr val="bg1"/>
                </a:solidFill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olidFill>
                  <a:schemeClr val="bg1"/>
                </a:solidFill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59" name="文本框 58">
            <a:extLst>
              <a:ext uri="{FF2B5EF4-FFF2-40B4-BE49-F238E27FC236}">
                <a16:creationId xmlns:a16="http://schemas.microsoft.com/office/drawing/2014/main" id="{678E38FA-631C-74E1-C7CF-38C7BBDAEA5E}"/>
              </a:ext>
            </a:extLst>
          </p:cNvPr>
          <p:cNvSpPr txBox="1"/>
          <p:nvPr/>
        </p:nvSpPr>
        <p:spPr>
          <a:xfrm>
            <a:off x="8667842" y="2672883"/>
            <a:ext cx="2837117" cy="53245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sz="1000" dirty="0">
                <a:solidFill>
                  <a:schemeClr val="bg1"/>
                </a:solidFill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olidFill>
                  <a:schemeClr val="bg1"/>
                </a:solidFill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60" name="文本框 59">
            <a:extLst>
              <a:ext uri="{FF2B5EF4-FFF2-40B4-BE49-F238E27FC236}">
                <a16:creationId xmlns:a16="http://schemas.microsoft.com/office/drawing/2014/main" id="{00082CCE-A1DE-2A4F-D0DB-031EE6C4E078}"/>
              </a:ext>
            </a:extLst>
          </p:cNvPr>
          <p:cNvSpPr txBox="1"/>
          <p:nvPr/>
        </p:nvSpPr>
        <p:spPr>
          <a:xfrm>
            <a:off x="8667842" y="3705672"/>
            <a:ext cx="2837117" cy="53245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sz="1000" dirty="0">
                <a:solidFill>
                  <a:schemeClr val="bg1"/>
                </a:solidFill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olidFill>
                  <a:schemeClr val="bg1"/>
                </a:solidFill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61" name="文本框 60">
            <a:extLst>
              <a:ext uri="{FF2B5EF4-FFF2-40B4-BE49-F238E27FC236}">
                <a16:creationId xmlns:a16="http://schemas.microsoft.com/office/drawing/2014/main" id="{83D9E644-04C8-8891-3BB2-B3379667274D}"/>
              </a:ext>
            </a:extLst>
          </p:cNvPr>
          <p:cNvSpPr txBox="1"/>
          <p:nvPr/>
        </p:nvSpPr>
        <p:spPr>
          <a:xfrm>
            <a:off x="8667842" y="4772025"/>
            <a:ext cx="2837117" cy="53245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sz="1000" dirty="0">
                <a:solidFill>
                  <a:schemeClr val="bg1"/>
                </a:solidFill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olidFill>
                  <a:schemeClr val="bg1"/>
                </a:solidFill>
                <a:sym typeface="HarmonyOS Sans SC Light" panose="00000400000000000000" pitchFamily="2" charset="-122"/>
              </a:rPr>
              <a:t>... ...</a:t>
            </a:r>
          </a:p>
        </p:txBody>
      </p:sp>
      <p:grpSp>
        <p:nvGrpSpPr>
          <p:cNvPr id="62" name="组合 61">
            <a:extLst>
              <a:ext uri="{FF2B5EF4-FFF2-40B4-BE49-F238E27FC236}">
                <a16:creationId xmlns:a16="http://schemas.microsoft.com/office/drawing/2014/main" id="{2F31BAD7-B0EA-A6F2-ED7D-EBCF02AF0566}"/>
              </a:ext>
            </a:extLst>
          </p:cNvPr>
          <p:cNvGrpSpPr/>
          <p:nvPr/>
        </p:nvGrpSpPr>
        <p:grpSpPr>
          <a:xfrm>
            <a:off x="647381" y="1565304"/>
            <a:ext cx="4262931" cy="1271752"/>
            <a:chOff x="298112" y="1835149"/>
            <a:chExt cx="4262931" cy="1271752"/>
          </a:xfrm>
        </p:grpSpPr>
        <p:sp>
          <p:nvSpPr>
            <p:cNvPr id="63" name="文本框 62">
              <a:extLst>
                <a:ext uri="{FF2B5EF4-FFF2-40B4-BE49-F238E27FC236}">
                  <a16:creationId xmlns:a16="http://schemas.microsoft.com/office/drawing/2014/main" id="{789C1CAE-8E8B-7DDC-3818-E446432BCCB9}"/>
                </a:ext>
              </a:extLst>
            </p:cNvPr>
            <p:cNvSpPr txBox="1"/>
            <p:nvPr/>
          </p:nvSpPr>
          <p:spPr>
            <a:xfrm>
              <a:off x="298112" y="2343615"/>
              <a:ext cx="4262931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200</a:t>
              </a:r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字以内，据统计每页幻灯片的最好控制在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5</a:t>
              </a:r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分钟之内。</a:t>
              </a:r>
              <a:endParaRPr lang="en-US" altLang="zh-CN" sz="1000" dirty="0">
                <a:solidFill>
                  <a:schemeClr val="bg1"/>
                </a:solidFill>
                <a:sym typeface="HarmonyOS Sans SC Light" panose="00000400000000000000" pitchFamily="2" charset="-122"/>
              </a:endParaRPr>
            </a:p>
          </p:txBody>
        </p:sp>
        <p:sp>
          <p:nvSpPr>
            <p:cNvPr id="64" name="文本框 63">
              <a:extLst>
                <a:ext uri="{FF2B5EF4-FFF2-40B4-BE49-F238E27FC236}">
                  <a16:creationId xmlns:a16="http://schemas.microsoft.com/office/drawing/2014/main" id="{85F52F0E-4765-DFD1-D0E0-635CEFD9057D}"/>
                </a:ext>
              </a:extLst>
            </p:cNvPr>
            <p:cNvSpPr txBox="1"/>
            <p:nvPr/>
          </p:nvSpPr>
          <p:spPr>
            <a:xfrm>
              <a:off x="1001151" y="1835149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cxnSp>
        <p:nvCxnSpPr>
          <p:cNvPr id="66" name="直接连接符 65">
            <a:extLst>
              <a:ext uri="{FF2B5EF4-FFF2-40B4-BE49-F238E27FC236}">
                <a16:creationId xmlns:a16="http://schemas.microsoft.com/office/drawing/2014/main" id="{224790E0-BC89-C7FF-5512-F2DEA319AE93}"/>
              </a:ext>
            </a:extLst>
          </p:cNvPr>
          <p:cNvCxnSpPr>
            <a:cxnSpLocks/>
          </p:cNvCxnSpPr>
          <p:nvPr/>
        </p:nvCxnSpPr>
        <p:spPr>
          <a:xfrm>
            <a:off x="695325" y="2982281"/>
            <a:ext cx="4039870" cy="0"/>
          </a:xfrm>
          <a:prstGeom prst="line">
            <a:avLst/>
          </a:prstGeom>
          <a:solidFill>
            <a:srgbClr val="24D17E"/>
          </a:solidFill>
          <a:ln w="19050"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rgbClr val="AAEDB1"/>
                </a:gs>
              </a:gsLst>
              <a:lin ang="13500000" scaled="1"/>
              <a:tileRect/>
            </a:gradFill>
            <a:prstDash val="dash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68" name="文本框 67">
            <a:extLst>
              <a:ext uri="{FF2B5EF4-FFF2-40B4-BE49-F238E27FC236}">
                <a16:creationId xmlns:a16="http://schemas.microsoft.com/office/drawing/2014/main" id="{3C24D718-6D01-1E58-2919-B37384794484}"/>
              </a:ext>
            </a:extLst>
          </p:cNvPr>
          <p:cNvSpPr txBox="1"/>
          <p:nvPr/>
        </p:nvSpPr>
        <p:spPr>
          <a:xfrm>
            <a:off x="1089625" y="3142202"/>
            <a:ext cx="3493619" cy="53245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sz="1000" dirty="0">
                <a:solidFill>
                  <a:schemeClr val="bg1"/>
                </a:solidFill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olidFill>
                  <a:schemeClr val="bg1"/>
                </a:solidFill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69" name="文本框 68">
            <a:extLst>
              <a:ext uri="{FF2B5EF4-FFF2-40B4-BE49-F238E27FC236}">
                <a16:creationId xmlns:a16="http://schemas.microsoft.com/office/drawing/2014/main" id="{1DBDAA48-3A81-17AD-FC84-2B017894C19C}"/>
              </a:ext>
            </a:extLst>
          </p:cNvPr>
          <p:cNvSpPr txBox="1"/>
          <p:nvPr/>
        </p:nvSpPr>
        <p:spPr>
          <a:xfrm>
            <a:off x="1089625" y="3714267"/>
            <a:ext cx="3493619" cy="53245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sz="1000" dirty="0">
                <a:solidFill>
                  <a:schemeClr val="bg1"/>
                </a:solidFill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olidFill>
                  <a:schemeClr val="bg1"/>
                </a:solidFill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70" name="文本框 69">
            <a:extLst>
              <a:ext uri="{FF2B5EF4-FFF2-40B4-BE49-F238E27FC236}">
                <a16:creationId xmlns:a16="http://schemas.microsoft.com/office/drawing/2014/main" id="{473BF1AC-0C07-5AA7-092B-DFC80C18D594}"/>
              </a:ext>
            </a:extLst>
          </p:cNvPr>
          <p:cNvSpPr txBox="1"/>
          <p:nvPr/>
        </p:nvSpPr>
        <p:spPr>
          <a:xfrm>
            <a:off x="1089625" y="4286332"/>
            <a:ext cx="3493619" cy="53245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sz="1000" dirty="0">
                <a:solidFill>
                  <a:schemeClr val="bg1"/>
                </a:solidFill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olidFill>
                  <a:schemeClr val="bg1"/>
                </a:solidFill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71" name="文本框 70">
            <a:extLst>
              <a:ext uri="{FF2B5EF4-FFF2-40B4-BE49-F238E27FC236}">
                <a16:creationId xmlns:a16="http://schemas.microsoft.com/office/drawing/2014/main" id="{90CF24B7-F706-7195-3590-E489F3D4510E}"/>
              </a:ext>
            </a:extLst>
          </p:cNvPr>
          <p:cNvSpPr txBox="1"/>
          <p:nvPr/>
        </p:nvSpPr>
        <p:spPr>
          <a:xfrm>
            <a:off x="1089625" y="4858397"/>
            <a:ext cx="3493619" cy="53245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sz="1000" dirty="0">
                <a:solidFill>
                  <a:schemeClr val="bg1"/>
                </a:solidFill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olidFill>
                  <a:schemeClr val="bg1"/>
                </a:solidFill>
                <a:sym typeface="HarmonyOS Sans SC Light" panose="00000400000000000000" pitchFamily="2" charset="-122"/>
              </a:rPr>
              <a:t>... ...</a:t>
            </a:r>
          </a:p>
        </p:txBody>
      </p:sp>
      <p:grpSp>
        <p:nvGrpSpPr>
          <p:cNvPr id="72" name="Group 332">
            <a:extLst>
              <a:ext uri="{FF2B5EF4-FFF2-40B4-BE49-F238E27FC236}">
                <a16:creationId xmlns:a16="http://schemas.microsoft.com/office/drawing/2014/main" id="{5C534BEE-ACBD-4627-92DB-565B0BDE7246}"/>
              </a:ext>
            </a:extLst>
          </p:cNvPr>
          <p:cNvGrpSpPr/>
          <p:nvPr/>
        </p:nvGrpSpPr>
        <p:grpSpPr>
          <a:xfrm>
            <a:off x="685800" y="4431120"/>
            <a:ext cx="294402" cy="294679"/>
            <a:chOff x="4643438" y="2786064"/>
            <a:chExt cx="288476" cy="288476"/>
          </a:xfrm>
        </p:grpSpPr>
        <p:sp>
          <p:nvSpPr>
            <p:cNvPr id="73" name="图形">
              <a:extLst>
                <a:ext uri="{FF2B5EF4-FFF2-40B4-BE49-F238E27FC236}">
                  <a16:creationId xmlns:a16="http://schemas.microsoft.com/office/drawing/2014/main" id="{E6A28BB1-A6B4-1797-0C92-FF2531D80CB4}"/>
                </a:ext>
              </a:extLst>
            </p:cNvPr>
            <p:cNvSpPr/>
            <p:nvPr/>
          </p:nvSpPr>
          <p:spPr>
            <a:xfrm>
              <a:off x="4643438" y="2786064"/>
              <a:ext cx="288924" cy="288844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DAF7BB"/>
                </a:gs>
              </a:gsLst>
              <a:lin ang="2700000" scaled="1"/>
              <a:tileRect/>
            </a:gradFill>
            <a:ln w="25400">
              <a:noFill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1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endParaRPr>
            </a:p>
          </p:txBody>
        </p:sp>
        <p:sp>
          <p:nvSpPr>
            <p:cNvPr id="74" name="图形">
              <a:extLst>
                <a:ext uri="{FF2B5EF4-FFF2-40B4-BE49-F238E27FC236}">
                  <a16:creationId xmlns:a16="http://schemas.microsoft.com/office/drawing/2014/main" id="{8FF9823C-00C4-5239-3C08-ABB914189340}"/>
                </a:ext>
              </a:extLst>
            </p:cNvPr>
            <p:cNvSpPr/>
            <p:nvPr/>
          </p:nvSpPr>
          <p:spPr bwMode="auto">
            <a:xfrm>
              <a:off x="4735506" y="2871746"/>
              <a:ext cx="114518" cy="118766"/>
            </a:xfrm>
            <a:custGeom>
              <a:avLst/>
              <a:gdLst>
                <a:gd name="T0" fmla="*/ 43049 w 274"/>
                <a:gd name="T1" fmla="*/ 118766 h 284"/>
                <a:gd name="T2" fmla="*/ 33436 w 274"/>
                <a:gd name="T3" fmla="*/ 114166 h 284"/>
                <a:gd name="T4" fmla="*/ 3762 w 274"/>
                <a:gd name="T5" fmla="*/ 74438 h 284"/>
                <a:gd name="T6" fmla="*/ 5851 w 274"/>
                <a:gd name="T7" fmla="*/ 58128 h 284"/>
                <a:gd name="T8" fmla="*/ 22151 w 274"/>
                <a:gd name="T9" fmla="*/ 60638 h 284"/>
                <a:gd name="T10" fmla="*/ 41795 w 274"/>
                <a:gd name="T11" fmla="*/ 86565 h 284"/>
                <a:gd name="T12" fmla="*/ 91531 w 274"/>
                <a:gd name="T13" fmla="*/ 7109 h 284"/>
                <a:gd name="T14" fmla="*/ 107413 w 274"/>
                <a:gd name="T15" fmla="*/ 3346 h 284"/>
                <a:gd name="T16" fmla="*/ 111174 w 274"/>
                <a:gd name="T17" fmla="*/ 19655 h 284"/>
                <a:gd name="T18" fmla="*/ 52662 w 274"/>
                <a:gd name="T19" fmla="*/ 113330 h 284"/>
                <a:gd name="T20" fmla="*/ 43467 w 274"/>
                <a:gd name="T21" fmla="*/ 118766 h 284"/>
                <a:gd name="T22" fmla="*/ 43049 w 274"/>
                <a:gd name="T23" fmla="*/ 118766 h 284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274" h="284">
                  <a:moveTo>
                    <a:pt x="103" y="284"/>
                  </a:moveTo>
                  <a:cubicBezTo>
                    <a:pt x="94" y="284"/>
                    <a:pt x="86" y="280"/>
                    <a:pt x="80" y="273"/>
                  </a:cubicBezTo>
                  <a:cubicBezTo>
                    <a:pt x="9" y="178"/>
                    <a:pt x="9" y="178"/>
                    <a:pt x="9" y="178"/>
                  </a:cubicBezTo>
                  <a:cubicBezTo>
                    <a:pt x="0" y="166"/>
                    <a:pt x="2" y="149"/>
                    <a:pt x="14" y="139"/>
                  </a:cubicBezTo>
                  <a:cubicBezTo>
                    <a:pt x="27" y="130"/>
                    <a:pt x="44" y="133"/>
                    <a:pt x="53" y="145"/>
                  </a:cubicBezTo>
                  <a:cubicBezTo>
                    <a:pt x="100" y="207"/>
                    <a:pt x="100" y="207"/>
                    <a:pt x="100" y="207"/>
                  </a:cubicBezTo>
                  <a:cubicBezTo>
                    <a:pt x="219" y="17"/>
                    <a:pt x="219" y="17"/>
                    <a:pt x="219" y="17"/>
                  </a:cubicBezTo>
                  <a:cubicBezTo>
                    <a:pt x="227" y="4"/>
                    <a:pt x="244" y="0"/>
                    <a:pt x="257" y="8"/>
                  </a:cubicBezTo>
                  <a:cubicBezTo>
                    <a:pt x="270" y="16"/>
                    <a:pt x="274" y="33"/>
                    <a:pt x="266" y="47"/>
                  </a:cubicBezTo>
                  <a:cubicBezTo>
                    <a:pt x="126" y="271"/>
                    <a:pt x="126" y="271"/>
                    <a:pt x="126" y="271"/>
                  </a:cubicBezTo>
                  <a:cubicBezTo>
                    <a:pt x="121" y="279"/>
                    <a:pt x="113" y="283"/>
                    <a:pt x="104" y="284"/>
                  </a:cubicBezTo>
                  <a:cubicBezTo>
                    <a:pt x="104" y="284"/>
                    <a:pt x="103" y="284"/>
                    <a:pt x="103" y="284"/>
                  </a:cubicBezTo>
                  <a:close/>
                </a:path>
              </a:pathLst>
            </a:custGeom>
            <a:gradFill>
              <a:gsLst>
                <a:gs pos="0">
                  <a:srgbClr val="24D17E"/>
                </a:gs>
                <a:gs pos="100000">
                  <a:srgbClr val="07693F"/>
                </a:gs>
              </a:gsLst>
              <a:lin ang="27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lt1"/>
                </a:solidFill>
              </a:endParaRPr>
            </a:p>
          </p:txBody>
        </p:sp>
      </p:grpSp>
      <p:grpSp>
        <p:nvGrpSpPr>
          <p:cNvPr id="75" name="Group 333">
            <a:extLst>
              <a:ext uri="{FF2B5EF4-FFF2-40B4-BE49-F238E27FC236}">
                <a16:creationId xmlns:a16="http://schemas.microsoft.com/office/drawing/2014/main" id="{7B379652-96B5-92E3-74A8-275C89141610}"/>
              </a:ext>
            </a:extLst>
          </p:cNvPr>
          <p:cNvGrpSpPr/>
          <p:nvPr/>
        </p:nvGrpSpPr>
        <p:grpSpPr>
          <a:xfrm>
            <a:off x="685800" y="4982354"/>
            <a:ext cx="294439" cy="294554"/>
            <a:chOff x="4643438" y="3214692"/>
            <a:chExt cx="288476" cy="288476"/>
          </a:xfrm>
        </p:grpSpPr>
        <p:sp>
          <p:nvSpPr>
            <p:cNvPr id="76" name="图形">
              <a:extLst>
                <a:ext uri="{FF2B5EF4-FFF2-40B4-BE49-F238E27FC236}">
                  <a16:creationId xmlns:a16="http://schemas.microsoft.com/office/drawing/2014/main" id="{C6BFE56D-C383-EE0A-DB47-DF64F11259C8}"/>
                </a:ext>
              </a:extLst>
            </p:cNvPr>
            <p:cNvSpPr/>
            <p:nvPr/>
          </p:nvSpPr>
          <p:spPr>
            <a:xfrm>
              <a:off x="4643438" y="3214569"/>
              <a:ext cx="288924" cy="288844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DAF7BB"/>
                </a:gs>
              </a:gsLst>
              <a:lin ang="2700000" scaled="1"/>
              <a:tileRect/>
            </a:gradFill>
            <a:ln w="25400">
              <a:noFill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1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endParaRPr>
            </a:p>
          </p:txBody>
        </p:sp>
        <p:sp>
          <p:nvSpPr>
            <p:cNvPr id="77" name="图形">
              <a:extLst>
                <a:ext uri="{FF2B5EF4-FFF2-40B4-BE49-F238E27FC236}">
                  <a16:creationId xmlns:a16="http://schemas.microsoft.com/office/drawing/2014/main" id="{1015F814-D02C-3AA6-7A2F-791A9075A1A5}"/>
                </a:ext>
              </a:extLst>
            </p:cNvPr>
            <p:cNvSpPr/>
            <p:nvPr/>
          </p:nvSpPr>
          <p:spPr bwMode="auto">
            <a:xfrm>
              <a:off x="4739688" y="3310676"/>
              <a:ext cx="105018" cy="105018"/>
            </a:xfrm>
            <a:custGeom>
              <a:avLst/>
              <a:gdLst>
                <a:gd name="T0" fmla="*/ 255 w 262"/>
                <a:gd name="T1" fmla="*/ 58 h 263"/>
                <a:gd name="T2" fmla="*/ 257 w 262"/>
                <a:gd name="T3" fmla="*/ 53 h 263"/>
                <a:gd name="T4" fmla="*/ 262 w 262"/>
                <a:gd name="T5" fmla="*/ 38 h 263"/>
                <a:gd name="T6" fmla="*/ 257 w 262"/>
                <a:gd name="T7" fmla="*/ 24 h 263"/>
                <a:gd name="T8" fmla="*/ 244 w 262"/>
                <a:gd name="T9" fmla="*/ 9 h 263"/>
                <a:gd name="T10" fmla="*/ 241 w 262"/>
                <a:gd name="T11" fmla="*/ 5 h 263"/>
                <a:gd name="T12" fmla="*/ 224 w 262"/>
                <a:gd name="T13" fmla="*/ 0 h 263"/>
                <a:gd name="T14" fmla="*/ 210 w 262"/>
                <a:gd name="T15" fmla="*/ 5 h 263"/>
                <a:gd name="T16" fmla="*/ 132 w 262"/>
                <a:gd name="T17" fmla="*/ 82 h 263"/>
                <a:gd name="T18" fmla="*/ 58 w 262"/>
                <a:gd name="T19" fmla="*/ 9 h 263"/>
                <a:gd name="T20" fmla="*/ 49 w 262"/>
                <a:gd name="T21" fmla="*/ 2 h 263"/>
                <a:gd name="T22" fmla="*/ 27 w 262"/>
                <a:gd name="T23" fmla="*/ 2 h 263"/>
                <a:gd name="T24" fmla="*/ 18 w 262"/>
                <a:gd name="T25" fmla="*/ 9 h 263"/>
                <a:gd name="T26" fmla="*/ 9 w 262"/>
                <a:gd name="T27" fmla="*/ 18 h 263"/>
                <a:gd name="T28" fmla="*/ 3 w 262"/>
                <a:gd name="T29" fmla="*/ 27 h 263"/>
                <a:gd name="T30" fmla="*/ 3 w 262"/>
                <a:gd name="T31" fmla="*/ 49 h 263"/>
                <a:gd name="T32" fmla="*/ 9 w 262"/>
                <a:gd name="T33" fmla="*/ 58 h 263"/>
                <a:gd name="T34" fmla="*/ 9 w 262"/>
                <a:gd name="T35" fmla="*/ 205 h 263"/>
                <a:gd name="T36" fmla="*/ 5 w 262"/>
                <a:gd name="T37" fmla="*/ 210 h 263"/>
                <a:gd name="T38" fmla="*/ 0 w 262"/>
                <a:gd name="T39" fmla="*/ 225 h 263"/>
                <a:gd name="T40" fmla="*/ 5 w 262"/>
                <a:gd name="T41" fmla="*/ 241 h 263"/>
                <a:gd name="T42" fmla="*/ 18 w 262"/>
                <a:gd name="T43" fmla="*/ 254 h 263"/>
                <a:gd name="T44" fmla="*/ 23 w 262"/>
                <a:gd name="T45" fmla="*/ 257 h 263"/>
                <a:gd name="T46" fmla="*/ 38 w 262"/>
                <a:gd name="T47" fmla="*/ 263 h 263"/>
                <a:gd name="T48" fmla="*/ 54 w 262"/>
                <a:gd name="T49" fmla="*/ 257 h 263"/>
                <a:gd name="T50" fmla="*/ 132 w 262"/>
                <a:gd name="T51" fmla="*/ 181 h 263"/>
                <a:gd name="T52" fmla="*/ 204 w 262"/>
                <a:gd name="T53" fmla="*/ 254 h 263"/>
                <a:gd name="T54" fmla="*/ 214 w 262"/>
                <a:gd name="T55" fmla="*/ 261 h 263"/>
                <a:gd name="T56" fmla="*/ 235 w 262"/>
                <a:gd name="T57" fmla="*/ 261 h 263"/>
                <a:gd name="T58" fmla="*/ 244 w 262"/>
                <a:gd name="T59" fmla="*/ 254 h 263"/>
                <a:gd name="T60" fmla="*/ 255 w 262"/>
                <a:gd name="T61" fmla="*/ 245 h 263"/>
                <a:gd name="T62" fmla="*/ 261 w 262"/>
                <a:gd name="T63" fmla="*/ 236 h 263"/>
                <a:gd name="T64" fmla="*/ 261 w 262"/>
                <a:gd name="T65" fmla="*/ 214 h 263"/>
                <a:gd name="T66" fmla="*/ 255 w 262"/>
                <a:gd name="T67" fmla="*/ 205 h 263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0" t="0" r="r" b="b"/>
              <a:pathLst>
                <a:path w="262" h="263">
                  <a:moveTo>
                    <a:pt x="181" y="132"/>
                  </a:moveTo>
                  <a:lnTo>
                    <a:pt x="255" y="58"/>
                  </a:lnTo>
                  <a:lnTo>
                    <a:pt x="257" y="53"/>
                  </a:lnTo>
                  <a:lnTo>
                    <a:pt x="261" y="49"/>
                  </a:lnTo>
                  <a:lnTo>
                    <a:pt x="262" y="38"/>
                  </a:lnTo>
                  <a:lnTo>
                    <a:pt x="261" y="27"/>
                  </a:lnTo>
                  <a:lnTo>
                    <a:pt x="257" y="24"/>
                  </a:lnTo>
                  <a:lnTo>
                    <a:pt x="255" y="18"/>
                  </a:lnTo>
                  <a:lnTo>
                    <a:pt x="244" y="9"/>
                  </a:lnTo>
                  <a:lnTo>
                    <a:pt x="241" y="5"/>
                  </a:lnTo>
                  <a:lnTo>
                    <a:pt x="235" y="2"/>
                  </a:lnTo>
                  <a:lnTo>
                    <a:pt x="224" y="0"/>
                  </a:lnTo>
                  <a:lnTo>
                    <a:pt x="214" y="2"/>
                  </a:lnTo>
                  <a:lnTo>
                    <a:pt x="210" y="5"/>
                  </a:lnTo>
                  <a:lnTo>
                    <a:pt x="204" y="9"/>
                  </a:lnTo>
                  <a:lnTo>
                    <a:pt x="132" y="82"/>
                  </a:lnTo>
                  <a:lnTo>
                    <a:pt x="58" y="9"/>
                  </a:lnTo>
                  <a:lnTo>
                    <a:pt x="54" y="5"/>
                  </a:lnTo>
                  <a:lnTo>
                    <a:pt x="49" y="2"/>
                  </a:lnTo>
                  <a:lnTo>
                    <a:pt x="38" y="0"/>
                  </a:lnTo>
                  <a:lnTo>
                    <a:pt x="27" y="2"/>
                  </a:lnTo>
                  <a:lnTo>
                    <a:pt x="23" y="5"/>
                  </a:lnTo>
                  <a:lnTo>
                    <a:pt x="18" y="9"/>
                  </a:lnTo>
                  <a:lnTo>
                    <a:pt x="9" y="18"/>
                  </a:lnTo>
                  <a:lnTo>
                    <a:pt x="5" y="24"/>
                  </a:lnTo>
                  <a:lnTo>
                    <a:pt x="3" y="27"/>
                  </a:lnTo>
                  <a:lnTo>
                    <a:pt x="0" y="38"/>
                  </a:lnTo>
                  <a:lnTo>
                    <a:pt x="3" y="49"/>
                  </a:lnTo>
                  <a:lnTo>
                    <a:pt x="5" y="53"/>
                  </a:lnTo>
                  <a:lnTo>
                    <a:pt x="9" y="58"/>
                  </a:lnTo>
                  <a:lnTo>
                    <a:pt x="83" y="132"/>
                  </a:lnTo>
                  <a:lnTo>
                    <a:pt x="9" y="205"/>
                  </a:lnTo>
                  <a:lnTo>
                    <a:pt x="5" y="210"/>
                  </a:lnTo>
                  <a:lnTo>
                    <a:pt x="3" y="214"/>
                  </a:lnTo>
                  <a:lnTo>
                    <a:pt x="0" y="225"/>
                  </a:lnTo>
                  <a:lnTo>
                    <a:pt x="3" y="236"/>
                  </a:lnTo>
                  <a:lnTo>
                    <a:pt x="5" y="241"/>
                  </a:lnTo>
                  <a:lnTo>
                    <a:pt x="9" y="245"/>
                  </a:lnTo>
                  <a:lnTo>
                    <a:pt x="18" y="254"/>
                  </a:lnTo>
                  <a:lnTo>
                    <a:pt x="23" y="257"/>
                  </a:lnTo>
                  <a:lnTo>
                    <a:pt x="27" y="261"/>
                  </a:lnTo>
                  <a:lnTo>
                    <a:pt x="38" y="263"/>
                  </a:lnTo>
                  <a:lnTo>
                    <a:pt x="49" y="261"/>
                  </a:lnTo>
                  <a:lnTo>
                    <a:pt x="54" y="257"/>
                  </a:lnTo>
                  <a:lnTo>
                    <a:pt x="58" y="254"/>
                  </a:lnTo>
                  <a:lnTo>
                    <a:pt x="132" y="181"/>
                  </a:lnTo>
                  <a:lnTo>
                    <a:pt x="204" y="254"/>
                  </a:lnTo>
                  <a:lnTo>
                    <a:pt x="210" y="257"/>
                  </a:lnTo>
                  <a:lnTo>
                    <a:pt x="214" y="261"/>
                  </a:lnTo>
                  <a:lnTo>
                    <a:pt x="224" y="263"/>
                  </a:lnTo>
                  <a:lnTo>
                    <a:pt x="235" y="261"/>
                  </a:lnTo>
                  <a:lnTo>
                    <a:pt x="241" y="257"/>
                  </a:lnTo>
                  <a:lnTo>
                    <a:pt x="244" y="254"/>
                  </a:lnTo>
                  <a:lnTo>
                    <a:pt x="255" y="245"/>
                  </a:lnTo>
                  <a:lnTo>
                    <a:pt x="257" y="241"/>
                  </a:lnTo>
                  <a:lnTo>
                    <a:pt x="261" y="236"/>
                  </a:lnTo>
                  <a:lnTo>
                    <a:pt x="262" y="225"/>
                  </a:lnTo>
                  <a:lnTo>
                    <a:pt x="261" y="214"/>
                  </a:lnTo>
                  <a:lnTo>
                    <a:pt x="257" y="210"/>
                  </a:lnTo>
                  <a:lnTo>
                    <a:pt x="255" y="205"/>
                  </a:lnTo>
                  <a:lnTo>
                    <a:pt x="181" y="132"/>
                  </a:lnTo>
                  <a:close/>
                </a:path>
              </a:pathLst>
            </a:custGeom>
            <a:gradFill>
              <a:gsLst>
                <a:gs pos="0">
                  <a:srgbClr val="24D17E"/>
                </a:gs>
                <a:gs pos="100000">
                  <a:srgbClr val="07693F"/>
                </a:gs>
              </a:gsLst>
              <a:lin ang="27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lt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7592234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椭圆 15">
            <a:extLst>
              <a:ext uri="{FF2B5EF4-FFF2-40B4-BE49-F238E27FC236}">
                <a16:creationId xmlns:a16="http://schemas.microsoft.com/office/drawing/2014/main" id="{3CD42F0E-5BF6-456D-9E1A-5A6744CEE0B8}"/>
              </a:ext>
            </a:extLst>
          </p:cNvPr>
          <p:cNvSpPr/>
          <p:nvPr/>
        </p:nvSpPr>
        <p:spPr>
          <a:xfrm rot="19378492">
            <a:off x="5607542" y="-7544311"/>
            <a:ext cx="14288798" cy="7700395"/>
          </a:xfrm>
          <a:prstGeom prst="ellipse">
            <a:avLst/>
          </a:prstGeom>
          <a:noFill/>
          <a:ln w="381000">
            <a:gradFill>
              <a:gsLst>
                <a:gs pos="0">
                  <a:srgbClr val="FFFF00"/>
                </a:gs>
                <a:gs pos="100000">
                  <a:srgbClr val="24D17E"/>
                </a:gs>
              </a:gsLst>
              <a:lin ang="5400000" scaled="1"/>
            </a:gradFill>
          </a:ln>
          <a:effectLst>
            <a:outerShdw dist="38100" dir="2700000" sx="104000" sy="104000" algn="tl" rotWithShape="0">
              <a:prstClr val="black">
                <a:alpha val="13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>
            <a:extLst>
              <a:ext uri="{FF2B5EF4-FFF2-40B4-BE49-F238E27FC236}">
                <a16:creationId xmlns:a16="http://schemas.microsoft.com/office/drawing/2014/main" id="{FDE8119F-EB06-D45B-AA1C-85D1D6ED0293}"/>
              </a:ext>
            </a:extLst>
          </p:cNvPr>
          <p:cNvSpPr/>
          <p:nvPr/>
        </p:nvSpPr>
        <p:spPr>
          <a:xfrm rot="19378492">
            <a:off x="-7017373" y="5441013"/>
            <a:ext cx="9481514" cy="5109695"/>
          </a:xfrm>
          <a:prstGeom prst="ellipse">
            <a:avLst/>
          </a:prstGeom>
          <a:noFill/>
          <a:ln w="635000">
            <a:gradFill flip="none" rotWithShape="1">
              <a:gsLst>
                <a:gs pos="100000">
                  <a:srgbClr val="FFFF00"/>
                </a:gs>
                <a:gs pos="0">
                  <a:srgbClr val="24D17E"/>
                </a:gs>
              </a:gsLst>
              <a:lin ang="2700000" scaled="1"/>
              <a:tileRect/>
            </a:gradFill>
          </a:ln>
          <a:effectLst>
            <a:outerShdw dist="152400" dir="16560000" algn="br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1" name="组合 30" descr="51PPT模板网，幻灯片演示模板及素材免费下载！&#10;51PPT模板网 唯一访问网址：www.51pptmoban.com">
            <a:extLst>
              <a:ext uri="{FF2B5EF4-FFF2-40B4-BE49-F238E27FC236}">
                <a16:creationId xmlns:a16="http://schemas.microsoft.com/office/drawing/2014/main" id="{BA06B637-2CAA-9A8E-DB39-FC6EB474CBDF}"/>
              </a:ext>
            </a:extLst>
          </p:cNvPr>
          <p:cNvGrpSpPr/>
          <p:nvPr/>
        </p:nvGrpSpPr>
        <p:grpSpPr>
          <a:xfrm>
            <a:off x="585372" y="493540"/>
            <a:ext cx="1160547" cy="478968"/>
            <a:chOff x="8244408" y="263825"/>
            <a:chExt cx="575796" cy="237636"/>
          </a:xfrm>
          <a:solidFill>
            <a:schemeClr val="bg1"/>
          </a:solidFill>
        </p:grpSpPr>
        <p:sp>
          <p:nvSpPr>
            <p:cNvPr id="33" name="椭圆 32">
              <a:extLst>
                <a:ext uri="{FF2B5EF4-FFF2-40B4-BE49-F238E27FC236}">
                  <a16:creationId xmlns:a16="http://schemas.microsoft.com/office/drawing/2014/main" id="{94946818-538D-508B-0559-1D150894EB98}"/>
                </a:ext>
              </a:extLst>
            </p:cNvPr>
            <p:cNvSpPr/>
            <p:nvPr/>
          </p:nvSpPr>
          <p:spPr bwMode="auto">
            <a:xfrm>
              <a:off x="8442595" y="455742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D1617491-8AFF-E237-E7DE-2752C5A54EA6}"/>
                </a:ext>
              </a:extLst>
            </p:cNvPr>
            <p:cNvSpPr/>
            <p:nvPr/>
          </p:nvSpPr>
          <p:spPr>
            <a:xfrm>
              <a:off x="8244408" y="263825"/>
              <a:ext cx="217004" cy="216329"/>
            </a:xfrm>
            <a:custGeom>
              <a:avLst/>
              <a:gdLst>
                <a:gd name="connsiteX0" fmla="*/ 518470 w 1105104"/>
                <a:gd name="connsiteY0" fmla="*/ 0 h 1101666"/>
                <a:gd name="connsiteX1" fmla="*/ 408380 w 1105104"/>
                <a:gd name="connsiteY1" fmla="*/ 792005 h 1101666"/>
                <a:gd name="connsiteX2" fmla="*/ 419555 w 1105104"/>
                <a:gd name="connsiteY2" fmla="*/ 845398 h 1101666"/>
                <a:gd name="connsiteX3" fmla="*/ 464254 w 1105104"/>
                <a:gd name="connsiteY3" fmla="*/ 862782 h 1101666"/>
                <a:gd name="connsiteX4" fmla="*/ 907150 w 1105104"/>
                <a:gd name="connsiteY4" fmla="*/ 862782 h 1101666"/>
                <a:gd name="connsiteX5" fmla="*/ 907149 w 1105104"/>
                <a:gd name="connsiteY5" fmla="*/ 862783 h 1101666"/>
                <a:gd name="connsiteX6" fmla="*/ 958696 w 1105104"/>
                <a:gd name="connsiteY6" fmla="*/ 811236 h 1101666"/>
                <a:gd name="connsiteX7" fmla="*/ 958697 w 1105104"/>
                <a:gd name="connsiteY7" fmla="*/ 729857 h 1101666"/>
                <a:gd name="connsiteX8" fmla="*/ 907150 w 1105104"/>
                <a:gd name="connsiteY8" fmla="*/ 678311 h 1101666"/>
                <a:gd name="connsiteX9" fmla="*/ 905456 w 1105104"/>
                <a:gd name="connsiteY9" fmla="*/ 679013 h 1101666"/>
                <a:gd name="connsiteX10" fmla="*/ 645541 w 1105104"/>
                <a:gd name="connsiteY10" fmla="*/ 679013 h 1101666"/>
                <a:gd name="connsiteX11" fmla="*/ 735555 w 1105104"/>
                <a:gd name="connsiteY11" fmla="*/ 30029 h 1101666"/>
                <a:gd name="connsiteX12" fmla="*/ 767630 w 1105104"/>
                <a:gd name="connsiteY12" fmla="*/ 39986 h 1101666"/>
                <a:gd name="connsiteX13" fmla="*/ 1105104 w 1105104"/>
                <a:gd name="connsiteY13" fmla="*/ 549115 h 1101666"/>
                <a:gd name="connsiteX14" fmla="*/ 552552 w 1105104"/>
                <a:gd name="connsiteY14" fmla="*/ 1101666 h 1101666"/>
                <a:gd name="connsiteX15" fmla="*/ 0 w 1105104"/>
                <a:gd name="connsiteY15" fmla="*/ 549115 h 1101666"/>
                <a:gd name="connsiteX16" fmla="*/ 441194 w 1105104"/>
                <a:gd name="connsiteY16" fmla="*/ 7790 h 1101666"/>
                <a:gd name="connsiteX17" fmla="*/ 518470 w 1105104"/>
                <a:gd name="connsiteY17" fmla="*/ 0 h 11016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105104" h="1101666">
                  <a:moveTo>
                    <a:pt x="518470" y="0"/>
                  </a:moveTo>
                  <a:lnTo>
                    <a:pt x="408380" y="792005"/>
                  </a:lnTo>
                  <a:cubicBezTo>
                    <a:pt x="405066" y="816840"/>
                    <a:pt x="408792" y="834636"/>
                    <a:pt x="419555" y="845398"/>
                  </a:cubicBezTo>
                  <a:cubicBezTo>
                    <a:pt x="430314" y="856989"/>
                    <a:pt x="445215" y="862782"/>
                    <a:pt x="464254" y="862782"/>
                  </a:cubicBezTo>
                  <a:lnTo>
                    <a:pt x="907150" y="862782"/>
                  </a:lnTo>
                  <a:lnTo>
                    <a:pt x="907149" y="862783"/>
                  </a:lnTo>
                  <a:cubicBezTo>
                    <a:pt x="935618" y="862783"/>
                    <a:pt x="958696" y="839705"/>
                    <a:pt x="958696" y="811236"/>
                  </a:cubicBezTo>
                  <a:cubicBezTo>
                    <a:pt x="958696" y="784110"/>
                    <a:pt x="958697" y="756984"/>
                    <a:pt x="958697" y="729857"/>
                  </a:cubicBezTo>
                  <a:cubicBezTo>
                    <a:pt x="958697" y="701389"/>
                    <a:pt x="935619" y="678311"/>
                    <a:pt x="907150" y="678311"/>
                  </a:cubicBezTo>
                  <a:lnTo>
                    <a:pt x="905456" y="679013"/>
                  </a:lnTo>
                  <a:lnTo>
                    <a:pt x="645541" y="679013"/>
                  </a:lnTo>
                  <a:lnTo>
                    <a:pt x="735555" y="30029"/>
                  </a:lnTo>
                  <a:lnTo>
                    <a:pt x="767630" y="39986"/>
                  </a:lnTo>
                  <a:cubicBezTo>
                    <a:pt x="965950" y="123868"/>
                    <a:pt x="1105104" y="320241"/>
                    <a:pt x="1105104" y="549115"/>
                  </a:cubicBezTo>
                  <a:cubicBezTo>
                    <a:pt x="1105104" y="854280"/>
                    <a:pt x="857718" y="1101666"/>
                    <a:pt x="552552" y="1101666"/>
                  </a:cubicBezTo>
                  <a:cubicBezTo>
                    <a:pt x="247386" y="1101666"/>
                    <a:pt x="0" y="854280"/>
                    <a:pt x="0" y="549115"/>
                  </a:cubicBezTo>
                  <a:cubicBezTo>
                    <a:pt x="0" y="282096"/>
                    <a:pt x="189405" y="59313"/>
                    <a:pt x="441194" y="7790"/>
                  </a:cubicBezTo>
                  <a:lnTo>
                    <a:pt x="51847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35" name="文本框-2_矢量">
              <a:extLst>
                <a:ext uri="{FF2B5EF4-FFF2-40B4-BE49-F238E27FC236}">
                  <a16:creationId xmlns:a16="http://schemas.microsoft.com/office/drawing/2014/main" id="{7786D5F1-E9C7-178A-A312-11D8F680BC09}"/>
                </a:ext>
              </a:extLst>
            </p:cNvPr>
            <p:cNvGrpSpPr/>
            <p:nvPr/>
          </p:nvGrpSpPr>
          <p:grpSpPr>
            <a:xfrm>
              <a:off x="8478585" y="337599"/>
              <a:ext cx="341619" cy="106745"/>
              <a:chOff x="8501988" y="300619"/>
              <a:chExt cx="396430" cy="123872"/>
            </a:xfrm>
            <a:grpFill/>
          </p:grpSpPr>
          <p:sp>
            <p:nvSpPr>
              <p:cNvPr id="36" name="文本框 35">
                <a:extLst>
                  <a:ext uri="{FF2B5EF4-FFF2-40B4-BE49-F238E27FC236}">
                    <a16:creationId xmlns:a16="http://schemas.microsoft.com/office/drawing/2014/main" id="{44E97FF8-5392-CE34-C72C-ED01D9B83130}"/>
                  </a:ext>
                </a:extLst>
              </p:cNvPr>
              <p:cNvSpPr txBox="1"/>
              <p:nvPr/>
            </p:nvSpPr>
            <p:spPr>
              <a:xfrm>
                <a:off x="8501988" y="300763"/>
                <a:ext cx="129730" cy="123301"/>
              </a:xfrm>
              <a:custGeom>
                <a:avLst/>
                <a:gdLst/>
                <a:ahLst/>
                <a:cxnLst/>
                <a:rect l="l" t="t" r="r" b="b"/>
                <a:pathLst>
                  <a:path w="129730" h="123301">
                    <a:moveTo>
                      <a:pt x="68865" y="22145"/>
                    </a:moveTo>
                    <a:cubicBezTo>
                      <a:pt x="57340" y="22145"/>
                      <a:pt x="47387" y="26479"/>
                      <a:pt x="39004" y="35147"/>
                    </a:cubicBezTo>
                    <a:cubicBezTo>
                      <a:pt x="30623" y="43815"/>
                      <a:pt x="26432" y="54197"/>
                      <a:pt x="26432" y="66294"/>
                    </a:cubicBezTo>
                    <a:cubicBezTo>
                      <a:pt x="26432" y="76485"/>
                      <a:pt x="29622" y="84820"/>
                      <a:pt x="36004" y="91297"/>
                    </a:cubicBezTo>
                    <a:cubicBezTo>
                      <a:pt x="42386" y="97774"/>
                      <a:pt x="50625" y="101012"/>
                      <a:pt x="60722" y="101012"/>
                    </a:cubicBezTo>
                    <a:cubicBezTo>
                      <a:pt x="72628" y="101012"/>
                      <a:pt x="82724" y="96726"/>
                      <a:pt x="91011" y="88153"/>
                    </a:cubicBezTo>
                    <a:cubicBezTo>
                      <a:pt x="99298" y="79486"/>
                      <a:pt x="103441" y="68961"/>
                      <a:pt x="103441" y="56578"/>
                    </a:cubicBezTo>
                    <a:cubicBezTo>
                      <a:pt x="103441" y="46577"/>
                      <a:pt x="100155" y="38338"/>
                      <a:pt x="93583" y="31861"/>
                    </a:cubicBezTo>
                    <a:cubicBezTo>
                      <a:pt x="87106" y="25384"/>
                      <a:pt x="78867" y="22145"/>
                      <a:pt x="68865" y="22145"/>
                    </a:cubicBezTo>
                    <a:close/>
                    <a:moveTo>
                      <a:pt x="70580" y="0"/>
                    </a:moveTo>
                    <a:cubicBezTo>
                      <a:pt x="88011" y="0"/>
                      <a:pt x="102251" y="5095"/>
                      <a:pt x="113300" y="15287"/>
                    </a:cubicBezTo>
                    <a:cubicBezTo>
                      <a:pt x="124253" y="25479"/>
                      <a:pt x="129730" y="38671"/>
                      <a:pt x="129730" y="54864"/>
                    </a:cubicBezTo>
                    <a:cubicBezTo>
                      <a:pt x="129730" y="75057"/>
                      <a:pt x="123253" y="91487"/>
                      <a:pt x="110299" y="104155"/>
                    </a:cubicBezTo>
                    <a:cubicBezTo>
                      <a:pt x="97345" y="116919"/>
                      <a:pt x="80772" y="123301"/>
                      <a:pt x="60579" y="123301"/>
                    </a:cubicBezTo>
                    <a:cubicBezTo>
                      <a:pt x="43053" y="123301"/>
                      <a:pt x="28575" y="118062"/>
                      <a:pt x="17145" y="107584"/>
                    </a:cubicBezTo>
                    <a:cubicBezTo>
                      <a:pt x="5715" y="97012"/>
                      <a:pt x="0" y="83629"/>
                      <a:pt x="0" y="67437"/>
                    </a:cubicBezTo>
                    <a:cubicBezTo>
                      <a:pt x="0" y="48101"/>
                      <a:pt x="6715" y="32051"/>
                      <a:pt x="20145" y="19288"/>
                    </a:cubicBezTo>
                    <a:cubicBezTo>
                      <a:pt x="33480" y="6429"/>
                      <a:pt x="50292" y="0"/>
                      <a:pt x="70580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dirty="0">
                  <a:solidFill>
                    <a:srgbClr val="47A842"/>
                  </a:solidFill>
                  <a:latin typeface="DOUYUFont2.0" pitchFamily="2" charset="-128"/>
                  <a:ea typeface="DOUYUFont2.0" pitchFamily="2" charset="-128"/>
                </a:endParaRPr>
              </a:p>
            </p:txBody>
          </p:sp>
          <p:sp>
            <p:nvSpPr>
              <p:cNvPr id="37" name="文本框 36">
                <a:extLst>
                  <a:ext uri="{FF2B5EF4-FFF2-40B4-BE49-F238E27FC236}">
                    <a16:creationId xmlns:a16="http://schemas.microsoft.com/office/drawing/2014/main" id="{63955535-42DD-2E6E-412E-DC76BAB09AD4}"/>
                  </a:ext>
                </a:extLst>
              </p:cNvPr>
              <p:cNvSpPr txBox="1"/>
              <p:nvPr/>
            </p:nvSpPr>
            <p:spPr>
              <a:xfrm>
                <a:off x="8644844" y="300619"/>
                <a:ext cx="108746" cy="123872"/>
              </a:xfrm>
              <a:custGeom>
                <a:avLst/>
                <a:gdLst/>
                <a:ahLst/>
                <a:cxnLst/>
                <a:rect l="l" t="t" r="r" b="b"/>
                <a:pathLst>
                  <a:path w="108746" h="123872">
                    <a:moveTo>
                      <a:pt x="70027" y="0"/>
                    </a:moveTo>
                    <a:cubicBezTo>
                      <a:pt x="72694" y="0"/>
                      <a:pt x="75838" y="119"/>
                      <a:pt x="79457" y="357"/>
                    </a:cubicBezTo>
                    <a:cubicBezTo>
                      <a:pt x="83077" y="595"/>
                      <a:pt x="86268" y="1047"/>
                      <a:pt x="89030" y="1714"/>
                    </a:cubicBezTo>
                    <a:cubicBezTo>
                      <a:pt x="94840" y="3429"/>
                      <a:pt x="99579" y="5310"/>
                      <a:pt x="103246" y="7358"/>
                    </a:cubicBezTo>
                    <a:cubicBezTo>
                      <a:pt x="106913" y="9406"/>
                      <a:pt x="108746" y="10430"/>
                      <a:pt x="108746" y="10430"/>
                    </a:cubicBezTo>
                    <a:lnTo>
                      <a:pt x="106175" y="16859"/>
                    </a:lnTo>
                    <a:cubicBezTo>
                      <a:pt x="104746" y="20097"/>
                      <a:pt x="102508" y="22336"/>
                      <a:pt x="99460" y="23574"/>
                    </a:cubicBezTo>
                    <a:cubicBezTo>
                      <a:pt x="96412" y="24812"/>
                      <a:pt x="93268" y="24812"/>
                      <a:pt x="90030" y="23574"/>
                    </a:cubicBezTo>
                    <a:cubicBezTo>
                      <a:pt x="87934" y="22717"/>
                      <a:pt x="85982" y="22050"/>
                      <a:pt x="84172" y="21574"/>
                    </a:cubicBezTo>
                    <a:cubicBezTo>
                      <a:pt x="80172" y="20431"/>
                      <a:pt x="75457" y="19859"/>
                      <a:pt x="70027" y="19859"/>
                    </a:cubicBezTo>
                    <a:cubicBezTo>
                      <a:pt x="64217" y="19859"/>
                      <a:pt x="58836" y="20859"/>
                      <a:pt x="53882" y="22860"/>
                    </a:cubicBezTo>
                    <a:cubicBezTo>
                      <a:pt x="48930" y="24860"/>
                      <a:pt x="44548" y="27717"/>
                      <a:pt x="40738" y="31432"/>
                    </a:cubicBezTo>
                    <a:cubicBezTo>
                      <a:pt x="36833" y="35052"/>
                      <a:pt x="33642" y="39481"/>
                      <a:pt x="31165" y="44720"/>
                    </a:cubicBezTo>
                    <a:cubicBezTo>
                      <a:pt x="28594" y="49863"/>
                      <a:pt x="26879" y="55530"/>
                      <a:pt x="26022" y="61722"/>
                    </a:cubicBezTo>
                    <a:cubicBezTo>
                      <a:pt x="25069" y="68580"/>
                      <a:pt x="25117" y="74628"/>
                      <a:pt x="26165" y="79867"/>
                    </a:cubicBezTo>
                    <a:cubicBezTo>
                      <a:pt x="27308" y="85106"/>
                      <a:pt x="29260" y="89487"/>
                      <a:pt x="32023" y="93011"/>
                    </a:cubicBezTo>
                    <a:cubicBezTo>
                      <a:pt x="34785" y="96536"/>
                      <a:pt x="38357" y="99155"/>
                      <a:pt x="42738" y="100869"/>
                    </a:cubicBezTo>
                    <a:cubicBezTo>
                      <a:pt x="47120" y="102679"/>
                      <a:pt x="52073" y="103584"/>
                      <a:pt x="57597" y="103584"/>
                    </a:cubicBezTo>
                    <a:cubicBezTo>
                      <a:pt x="60264" y="103584"/>
                      <a:pt x="62979" y="103298"/>
                      <a:pt x="65741" y="102727"/>
                    </a:cubicBezTo>
                    <a:cubicBezTo>
                      <a:pt x="68503" y="102060"/>
                      <a:pt x="71123" y="101108"/>
                      <a:pt x="73599" y="99869"/>
                    </a:cubicBezTo>
                    <a:lnTo>
                      <a:pt x="78457" y="72152"/>
                    </a:lnTo>
                    <a:lnTo>
                      <a:pt x="55740" y="72152"/>
                    </a:lnTo>
                    <a:lnTo>
                      <a:pt x="58026" y="61293"/>
                    </a:lnTo>
                    <a:cubicBezTo>
                      <a:pt x="58502" y="59102"/>
                      <a:pt x="59621" y="57293"/>
                      <a:pt x="61383" y="55864"/>
                    </a:cubicBezTo>
                    <a:cubicBezTo>
                      <a:pt x="63146" y="54435"/>
                      <a:pt x="65170" y="53721"/>
                      <a:pt x="67456" y="53721"/>
                    </a:cubicBezTo>
                    <a:lnTo>
                      <a:pt x="98745" y="53721"/>
                    </a:lnTo>
                    <a:cubicBezTo>
                      <a:pt x="99698" y="53721"/>
                      <a:pt x="100555" y="53864"/>
                      <a:pt x="101317" y="54149"/>
                    </a:cubicBezTo>
                    <a:cubicBezTo>
                      <a:pt x="102079" y="54530"/>
                      <a:pt x="102698" y="55054"/>
                      <a:pt x="103174" y="55721"/>
                    </a:cubicBezTo>
                    <a:cubicBezTo>
                      <a:pt x="103651" y="56388"/>
                      <a:pt x="103984" y="57197"/>
                      <a:pt x="104174" y="58150"/>
                    </a:cubicBezTo>
                    <a:cubicBezTo>
                      <a:pt x="104365" y="59102"/>
                      <a:pt x="104365" y="60198"/>
                      <a:pt x="104174" y="61436"/>
                    </a:cubicBezTo>
                    <a:lnTo>
                      <a:pt x="96031" y="114871"/>
                    </a:lnTo>
                    <a:cubicBezTo>
                      <a:pt x="96031" y="114871"/>
                      <a:pt x="95483" y="115085"/>
                      <a:pt x="94388" y="115514"/>
                    </a:cubicBezTo>
                    <a:cubicBezTo>
                      <a:pt x="93292" y="115943"/>
                      <a:pt x="91887" y="116467"/>
                      <a:pt x="90173" y="117086"/>
                    </a:cubicBezTo>
                    <a:cubicBezTo>
                      <a:pt x="88458" y="117705"/>
                      <a:pt x="86696" y="118348"/>
                      <a:pt x="84886" y="119015"/>
                    </a:cubicBezTo>
                    <a:cubicBezTo>
                      <a:pt x="83267" y="119586"/>
                      <a:pt x="81338" y="120158"/>
                      <a:pt x="79100" y="120729"/>
                    </a:cubicBezTo>
                    <a:cubicBezTo>
                      <a:pt x="76862" y="121301"/>
                      <a:pt x="74838" y="121729"/>
                      <a:pt x="73028" y="122015"/>
                    </a:cubicBezTo>
                    <a:cubicBezTo>
                      <a:pt x="69789" y="122682"/>
                      <a:pt x="66551" y="123158"/>
                      <a:pt x="63312" y="123444"/>
                    </a:cubicBezTo>
                    <a:cubicBezTo>
                      <a:pt x="59978" y="123729"/>
                      <a:pt x="56692" y="123872"/>
                      <a:pt x="53454" y="123872"/>
                    </a:cubicBezTo>
                    <a:cubicBezTo>
                      <a:pt x="43834" y="123872"/>
                      <a:pt x="35452" y="122491"/>
                      <a:pt x="28308" y="119729"/>
                    </a:cubicBezTo>
                    <a:cubicBezTo>
                      <a:pt x="21164" y="116967"/>
                      <a:pt x="15306" y="113014"/>
                      <a:pt x="10734" y="107870"/>
                    </a:cubicBezTo>
                    <a:cubicBezTo>
                      <a:pt x="6258" y="102632"/>
                      <a:pt x="3162" y="96250"/>
                      <a:pt x="1447" y="88725"/>
                    </a:cubicBezTo>
                    <a:cubicBezTo>
                      <a:pt x="-267" y="81200"/>
                      <a:pt x="-458" y="72675"/>
                      <a:pt x="876" y="63150"/>
                    </a:cubicBezTo>
                    <a:cubicBezTo>
                      <a:pt x="2209" y="53340"/>
                      <a:pt x="4924" y="44529"/>
                      <a:pt x="9020" y="36719"/>
                    </a:cubicBezTo>
                    <a:cubicBezTo>
                      <a:pt x="13020" y="28908"/>
                      <a:pt x="18164" y="22288"/>
                      <a:pt x="24450" y="16859"/>
                    </a:cubicBezTo>
                    <a:cubicBezTo>
                      <a:pt x="30070" y="11906"/>
                      <a:pt x="36499" y="8001"/>
                      <a:pt x="43738" y="5143"/>
                    </a:cubicBezTo>
                    <a:cubicBezTo>
                      <a:pt x="43929" y="5048"/>
                      <a:pt x="44072" y="5000"/>
                      <a:pt x="44167" y="5000"/>
                    </a:cubicBezTo>
                    <a:cubicBezTo>
                      <a:pt x="44738" y="4715"/>
                      <a:pt x="45310" y="4476"/>
                      <a:pt x="45882" y="4286"/>
                    </a:cubicBezTo>
                    <a:cubicBezTo>
                      <a:pt x="52549" y="1428"/>
                      <a:pt x="60598" y="0"/>
                      <a:pt x="70027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dirty="0">
                  <a:solidFill>
                    <a:srgbClr val="47A842"/>
                  </a:solidFill>
                  <a:latin typeface="DOUYUFont2.0" pitchFamily="2" charset="-128"/>
                  <a:ea typeface="DOUYUFont2.0" pitchFamily="2" charset="-128"/>
                </a:endParaRPr>
              </a:p>
            </p:txBody>
          </p:sp>
          <p:sp>
            <p:nvSpPr>
              <p:cNvPr id="38" name="文本框 37">
                <a:extLst>
                  <a:ext uri="{FF2B5EF4-FFF2-40B4-BE49-F238E27FC236}">
                    <a16:creationId xmlns:a16="http://schemas.microsoft.com/office/drawing/2014/main" id="{17B6071C-65FE-D474-9C89-A1CFF00BD43F}"/>
                  </a:ext>
                </a:extLst>
              </p:cNvPr>
              <p:cNvSpPr txBox="1"/>
              <p:nvPr/>
            </p:nvSpPr>
            <p:spPr>
              <a:xfrm>
                <a:off x="8768688" y="300763"/>
                <a:ext cx="129730" cy="123301"/>
              </a:xfrm>
              <a:custGeom>
                <a:avLst/>
                <a:gdLst/>
                <a:ahLst/>
                <a:cxnLst/>
                <a:rect l="l" t="t" r="r" b="b"/>
                <a:pathLst>
                  <a:path w="129730" h="123301">
                    <a:moveTo>
                      <a:pt x="68865" y="22145"/>
                    </a:moveTo>
                    <a:cubicBezTo>
                      <a:pt x="57340" y="22145"/>
                      <a:pt x="47386" y="26479"/>
                      <a:pt x="39004" y="35147"/>
                    </a:cubicBezTo>
                    <a:cubicBezTo>
                      <a:pt x="30622" y="43815"/>
                      <a:pt x="26432" y="54197"/>
                      <a:pt x="26432" y="66294"/>
                    </a:cubicBezTo>
                    <a:cubicBezTo>
                      <a:pt x="26432" y="76485"/>
                      <a:pt x="29622" y="84820"/>
                      <a:pt x="36004" y="91297"/>
                    </a:cubicBezTo>
                    <a:cubicBezTo>
                      <a:pt x="42386" y="97774"/>
                      <a:pt x="50625" y="101012"/>
                      <a:pt x="60722" y="101012"/>
                    </a:cubicBezTo>
                    <a:cubicBezTo>
                      <a:pt x="72628" y="101012"/>
                      <a:pt x="82724" y="96726"/>
                      <a:pt x="91011" y="88153"/>
                    </a:cubicBezTo>
                    <a:cubicBezTo>
                      <a:pt x="99298" y="79486"/>
                      <a:pt x="103441" y="68961"/>
                      <a:pt x="103441" y="56578"/>
                    </a:cubicBezTo>
                    <a:cubicBezTo>
                      <a:pt x="103441" y="46577"/>
                      <a:pt x="100155" y="38338"/>
                      <a:pt x="93583" y="31861"/>
                    </a:cubicBezTo>
                    <a:cubicBezTo>
                      <a:pt x="87106" y="25384"/>
                      <a:pt x="78867" y="22145"/>
                      <a:pt x="68865" y="22145"/>
                    </a:cubicBezTo>
                    <a:close/>
                    <a:moveTo>
                      <a:pt x="70580" y="0"/>
                    </a:moveTo>
                    <a:cubicBezTo>
                      <a:pt x="88011" y="0"/>
                      <a:pt x="102250" y="5095"/>
                      <a:pt x="113300" y="15287"/>
                    </a:cubicBezTo>
                    <a:cubicBezTo>
                      <a:pt x="124253" y="25479"/>
                      <a:pt x="129730" y="38671"/>
                      <a:pt x="129730" y="54864"/>
                    </a:cubicBezTo>
                    <a:cubicBezTo>
                      <a:pt x="129730" y="75057"/>
                      <a:pt x="123253" y="91487"/>
                      <a:pt x="110299" y="104155"/>
                    </a:cubicBezTo>
                    <a:cubicBezTo>
                      <a:pt x="97345" y="116919"/>
                      <a:pt x="80772" y="123301"/>
                      <a:pt x="60579" y="123301"/>
                    </a:cubicBezTo>
                    <a:cubicBezTo>
                      <a:pt x="43053" y="123301"/>
                      <a:pt x="28575" y="118062"/>
                      <a:pt x="17145" y="107584"/>
                    </a:cubicBezTo>
                    <a:cubicBezTo>
                      <a:pt x="5715" y="97012"/>
                      <a:pt x="0" y="83629"/>
                      <a:pt x="0" y="67437"/>
                    </a:cubicBezTo>
                    <a:cubicBezTo>
                      <a:pt x="0" y="48101"/>
                      <a:pt x="6715" y="32051"/>
                      <a:pt x="20145" y="19288"/>
                    </a:cubicBezTo>
                    <a:cubicBezTo>
                      <a:pt x="33480" y="6429"/>
                      <a:pt x="50292" y="0"/>
                      <a:pt x="70580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dirty="0">
                  <a:solidFill>
                    <a:srgbClr val="47A842"/>
                  </a:solidFill>
                  <a:latin typeface="DOUYUFont2.0" pitchFamily="2" charset="-128"/>
                  <a:ea typeface="DOUYUFont2.0" pitchFamily="2" charset="-128"/>
                </a:endParaRPr>
              </a:p>
            </p:txBody>
          </p:sp>
        </p:grp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BB5FDB63-D294-22EE-9E4F-D44B070A2601}"/>
              </a:ext>
            </a:extLst>
          </p:cNvPr>
          <p:cNvGrpSpPr/>
          <p:nvPr/>
        </p:nvGrpSpPr>
        <p:grpSpPr>
          <a:xfrm>
            <a:off x="8437377" y="137206"/>
            <a:ext cx="3801797" cy="1135096"/>
            <a:chOff x="8437377" y="137206"/>
            <a:chExt cx="3801797" cy="1135096"/>
          </a:xfrm>
        </p:grpSpPr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54C5FDC7-0C6E-A162-11A8-48A8245DD21A}"/>
                </a:ext>
              </a:extLst>
            </p:cNvPr>
            <p:cNvSpPr txBox="1"/>
            <p:nvPr/>
          </p:nvSpPr>
          <p:spPr>
            <a:xfrm>
              <a:off x="8437377" y="137206"/>
              <a:ext cx="1537600" cy="11079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6600" dirty="0">
                  <a:solidFill>
                    <a:schemeClr val="bg1"/>
                  </a:solidFill>
                  <a:effectLst>
                    <a:outerShdw dist="76200" dir="2700000" algn="tl" rotWithShape="0">
                      <a:prstClr val="black">
                        <a:alpha val="18000"/>
                      </a:prstClr>
                    </a:outerShdw>
                  </a:effectLst>
                  <a:latin typeface="字魂扁桃体" pitchFamily="2" charset="-122"/>
                  <a:ea typeface="字魂扁桃体" pitchFamily="2" charset="-122"/>
                </a:rPr>
                <a:t>目录</a:t>
              </a: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EA8A8A99-7C8E-FCFE-4D7C-EEDAD3CFB537}"/>
                </a:ext>
              </a:extLst>
            </p:cNvPr>
            <p:cNvSpPr txBox="1"/>
            <p:nvPr/>
          </p:nvSpPr>
          <p:spPr>
            <a:xfrm>
              <a:off x="9389369" y="702915"/>
              <a:ext cx="2849805" cy="56938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2400" dirty="0">
                  <a:solidFill>
                    <a:schemeClr val="bg1"/>
                  </a:solidFill>
                  <a:latin typeface="字魂扁桃体" pitchFamily="2" charset="-122"/>
                  <a:ea typeface="字魂扁桃体" pitchFamily="2" charset="-122"/>
                </a:rPr>
                <a:t>CONTENTS</a:t>
              </a:r>
              <a:endParaRPr lang="zh-CN" altLang="en-US" sz="2400" dirty="0">
                <a:solidFill>
                  <a:schemeClr val="bg1"/>
                </a:solidFill>
                <a:latin typeface="字魂扁桃体" pitchFamily="2" charset="-122"/>
                <a:ea typeface="字魂扁桃体" pitchFamily="2" charset="-122"/>
              </a:endParaRPr>
            </a:p>
          </p:txBody>
        </p:sp>
        <p:grpSp>
          <p:nvGrpSpPr>
            <p:cNvPr id="53" name="组合 52">
              <a:extLst>
                <a:ext uri="{FF2B5EF4-FFF2-40B4-BE49-F238E27FC236}">
                  <a16:creationId xmlns:a16="http://schemas.microsoft.com/office/drawing/2014/main" id="{1A7C59B0-EDC9-76A5-FAD3-4B5E2ACB1B7B}"/>
                </a:ext>
              </a:extLst>
            </p:cNvPr>
            <p:cNvGrpSpPr/>
            <p:nvPr/>
          </p:nvGrpSpPr>
          <p:grpSpPr>
            <a:xfrm>
              <a:off x="10165881" y="466572"/>
              <a:ext cx="1362155" cy="324495"/>
              <a:chOff x="9683869" y="276995"/>
              <a:chExt cx="1362155" cy="324495"/>
            </a:xfrm>
            <a:solidFill>
              <a:schemeClr val="bg1">
                <a:alpha val="68000"/>
              </a:schemeClr>
            </a:solidFill>
          </p:grpSpPr>
          <p:grpSp>
            <p:nvGrpSpPr>
              <p:cNvPr id="45" name="组合 44">
                <a:extLst>
                  <a:ext uri="{FF2B5EF4-FFF2-40B4-BE49-F238E27FC236}">
                    <a16:creationId xmlns:a16="http://schemas.microsoft.com/office/drawing/2014/main" id="{126572ED-6B7E-9B2F-5FB6-22BC1CDD44DA}"/>
                  </a:ext>
                </a:extLst>
              </p:cNvPr>
              <p:cNvGrpSpPr/>
              <p:nvPr/>
            </p:nvGrpSpPr>
            <p:grpSpPr>
              <a:xfrm>
                <a:off x="9683869" y="276995"/>
                <a:ext cx="1362155" cy="107950"/>
                <a:chOff x="9683869" y="276995"/>
                <a:chExt cx="1362155" cy="107950"/>
              </a:xfrm>
              <a:grpFill/>
            </p:grpSpPr>
            <p:sp>
              <p:nvSpPr>
                <p:cNvPr id="39" name="椭圆 38">
                  <a:extLst>
                    <a:ext uri="{FF2B5EF4-FFF2-40B4-BE49-F238E27FC236}">
                      <a16:creationId xmlns:a16="http://schemas.microsoft.com/office/drawing/2014/main" id="{D0458A32-8B3E-71C5-29C1-FE24128E607B}"/>
                    </a:ext>
                  </a:extLst>
                </p:cNvPr>
                <p:cNvSpPr/>
                <p:nvPr/>
              </p:nvSpPr>
              <p:spPr>
                <a:xfrm flipV="1">
                  <a:off x="9683869" y="276995"/>
                  <a:ext cx="107950" cy="10795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0" name="椭圆 39">
                  <a:extLst>
                    <a:ext uri="{FF2B5EF4-FFF2-40B4-BE49-F238E27FC236}">
                      <a16:creationId xmlns:a16="http://schemas.microsoft.com/office/drawing/2014/main" id="{4ECFCE12-46EE-F7F7-566B-01B79D169AB0}"/>
                    </a:ext>
                  </a:extLst>
                </p:cNvPr>
                <p:cNvSpPr/>
                <p:nvPr/>
              </p:nvSpPr>
              <p:spPr>
                <a:xfrm flipV="1">
                  <a:off x="9934710" y="276995"/>
                  <a:ext cx="107950" cy="10795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1" name="椭圆 40">
                  <a:extLst>
                    <a:ext uri="{FF2B5EF4-FFF2-40B4-BE49-F238E27FC236}">
                      <a16:creationId xmlns:a16="http://schemas.microsoft.com/office/drawing/2014/main" id="{3801D593-D301-F15D-14DB-3967509DC66F}"/>
                    </a:ext>
                  </a:extLst>
                </p:cNvPr>
                <p:cNvSpPr/>
                <p:nvPr/>
              </p:nvSpPr>
              <p:spPr>
                <a:xfrm flipV="1">
                  <a:off x="10185551" y="276995"/>
                  <a:ext cx="107950" cy="10795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2" name="椭圆 41">
                  <a:extLst>
                    <a:ext uri="{FF2B5EF4-FFF2-40B4-BE49-F238E27FC236}">
                      <a16:creationId xmlns:a16="http://schemas.microsoft.com/office/drawing/2014/main" id="{A792269E-5047-68FE-4549-FCCAE9145942}"/>
                    </a:ext>
                  </a:extLst>
                </p:cNvPr>
                <p:cNvSpPr/>
                <p:nvPr/>
              </p:nvSpPr>
              <p:spPr>
                <a:xfrm flipV="1">
                  <a:off x="10436392" y="276995"/>
                  <a:ext cx="107950" cy="10795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3" name="椭圆 42">
                  <a:extLst>
                    <a:ext uri="{FF2B5EF4-FFF2-40B4-BE49-F238E27FC236}">
                      <a16:creationId xmlns:a16="http://schemas.microsoft.com/office/drawing/2014/main" id="{804B4A27-6433-0E86-9922-189DBFB19EEE}"/>
                    </a:ext>
                  </a:extLst>
                </p:cNvPr>
                <p:cNvSpPr/>
                <p:nvPr/>
              </p:nvSpPr>
              <p:spPr>
                <a:xfrm flipV="1">
                  <a:off x="10687233" y="276995"/>
                  <a:ext cx="107950" cy="10795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4" name="椭圆 43">
                  <a:extLst>
                    <a:ext uri="{FF2B5EF4-FFF2-40B4-BE49-F238E27FC236}">
                      <a16:creationId xmlns:a16="http://schemas.microsoft.com/office/drawing/2014/main" id="{A3609B2B-5C8A-D755-875F-4D2967C1947E}"/>
                    </a:ext>
                  </a:extLst>
                </p:cNvPr>
                <p:cNvSpPr/>
                <p:nvPr/>
              </p:nvSpPr>
              <p:spPr>
                <a:xfrm flipV="1">
                  <a:off x="10938074" y="276995"/>
                  <a:ext cx="107950" cy="10795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46" name="组合 45">
                <a:extLst>
                  <a:ext uri="{FF2B5EF4-FFF2-40B4-BE49-F238E27FC236}">
                    <a16:creationId xmlns:a16="http://schemas.microsoft.com/office/drawing/2014/main" id="{CCF31F43-8C23-F3DF-86D3-FDE2B0DF4260}"/>
                  </a:ext>
                </a:extLst>
              </p:cNvPr>
              <p:cNvGrpSpPr/>
              <p:nvPr/>
            </p:nvGrpSpPr>
            <p:grpSpPr>
              <a:xfrm>
                <a:off x="9683869" y="493540"/>
                <a:ext cx="1362155" cy="107950"/>
                <a:chOff x="9683869" y="276995"/>
                <a:chExt cx="1362155" cy="107950"/>
              </a:xfrm>
              <a:grpFill/>
            </p:grpSpPr>
            <p:sp>
              <p:nvSpPr>
                <p:cNvPr id="47" name="椭圆 46">
                  <a:extLst>
                    <a:ext uri="{FF2B5EF4-FFF2-40B4-BE49-F238E27FC236}">
                      <a16:creationId xmlns:a16="http://schemas.microsoft.com/office/drawing/2014/main" id="{CBA97AE7-A69F-4C4D-A267-A34860C677DC}"/>
                    </a:ext>
                  </a:extLst>
                </p:cNvPr>
                <p:cNvSpPr/>
                <p:nvPr/>
              </p:nvSpPr>
              <p:spPr>
                <a:xfrm flipV="1">
                  <a:off x="9683869" y="276995"/>
                  <a:ext cx="107950" cy="10795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8" name="椭圆 47">
                  <a:extLst>
                    <a:ext uri="{FF2B5EF4-FFF2-40B4-BE49-F238E27FC236}">
                      <a16:creationId xmlns:a16="http://schemas.microsoft.com/office/drawing/2014/main" id="{920D08AA-CEEE-5E70-54CB-4F84A914276E}"/>
                    </a:ext>
                  </a:extLst>
                </p:cNvPr>
                <p:cNvSpPr/>
                <p:nvPr/>
              </p:nvSpPr>
              <p:spPr>
                <a:xfrm flipV="1">
                  <a:off x="9934710" y="276995"/>
                  <a:ext cx="107950" cy="10795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9" name="椭圆 48">
                  <a:extLst>
                    <a:ext uri="{FF2B5EF4-FFF2-40B4-BE49-F238E27FC236}">
                      <a16:creationId xmlns:a16="http://schemas.microsoft.com/office/drawing/2014/main" id="{1D560FCE-0694-37AD-4A42-A52226B6D765}"/>
                    </a:ext>
                  </a:extLst>
                </p:cNvPr>
                <p:cNvSpPr/>
                <p:nvPr/>
              </p:nvSpPr>
              <p:spPr>
                <a:xfrm flipV="1">
                  <a:off x="10185551" y="276995"/>
                  <a:ext cx="107950" cy="10795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0" name="椭圆 49">
                  <a:extLst>
                    <a:ext uri="{FF2B5EF4-FFF2-40B4-BE49-F238E27FC236}">
                      <a16:creationId xmlns:a16="http://schemas.microsoft.com/office/drawing/2014/main" id="{CF44843E-90E4-0951-579D-7E7672C2EFA9}"/>
                    </a:ext>
                  </a:extLst>
                </p:cNvPr>
                <p:cNvSpPr/>
                <p:nvPr/>
              </p:nvSpPr>
              <p:spPr>
                <a:xfrm flipV="1">
                  <a:off x="10436392" y="276995"/>
                  <a:ext cx="107950" cy="10795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1" name="椭圆 50">
                  <a:extLst>
                    <a:ext uri="{FF2B5EF4-FFF2-40B4-BE49-F238E27FC236}">
                      <a16:creationId xmlns:a16="http://schemas.microsoft.com/office/drawing/2014/main" id="{2FE91046-0DD2-1944-37DB-68BADD134E93}"/>
                    </a:ext>
                  </a:extLst>
                </p:cNvPr>
                <p:cNvSpPr/>
                <p:nvPr/>
              </p:nvSpPr>
              <p:spPr>
                <a:xfrm flipV="1">
                  <a:off x="10687233" y="276995"/>
                  <a:ext cx="107950" cy="10795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2" name="椭圆 51">
                  <a:extLst>
                    <a:ext uri="{FF2B5EF4-FFF2-40B4-BE49-F238E27FC236}">
                      <a16:creationId xmlns:a16="http://schemas.microsoft.com/office/drawing/2014/main" id="{1C39BEF8-B6B7-B7FB-19BE-66CAF8D79773}"/>
                    </a:ext>
                  </a:extLst>
                </p:cNvPr>
                <p:cNvSpPr/>
                <p:nvPr/>
              </p:nvSpPr>
              <p:spPr>
                <a:xfrm flipV="1">
                  <a:off x="10938074" y="276995"/>
                  <a:ext cx="107950" cy="10795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</p:grpSp>
      <p:grpSp>
        <p:nvGrpSpPr>
          <p:cNvPr id="54" name="组合 53">
            <a:extLst>
              <a:ext uri="{FF2B5EF4-FFF2-40B4-BE49-F238E27FC236}">
                <a16:creationId xmlns:a16="http://schemas.microsoft.com/office/drawing/2014/main" id="{A17E8F7F-2A76-F7AC-B06E-8885F3239262}"/>
              </a:ext>
            </a:extLst>
          </p:cNvPr>
          <p:cNvGrpSpPr/>
          <p:nvPr/>
        </p:nvGrpSpPr>
        <p:grpSpPr>
          <a:xfrm rot="5400000">
            <a:off x="50761" y="4970501"/>
            <a:ext cx="1906760" cy="454232"/>
            <a:chOff x="9683869" y="276995"/>
            <a:chExt cx="1362155" cy="324495"/>
          </a:xfrm>
          <a:solidFill>
            <a:schemeClr val="bg1">
              <a:alpha val="68000"/>
            </a:schemeClr>
          </a:solidFill>
        </p:grpSpPr>
        <p:grpSp>
          <p:nvGrpSpPr>
            <p:cNvPr id="55" name="组合 54">
              <a:extLst>
                <a:ext uri="{FF2B5EF4-FFF2-40B4-BE49-F238E27FC236}">
                  <a16:creationId xmlns:a16="http://schemas.microsoft.com/office/drawing/2014/main" id="{A5A5D562-E732-DD0E-70F3-5B090A21C075}"/>
                </a:ext>
              </a:extLst>
            </p:cNvPr>
            <p:cNvGrpSpPr/>
            <p:nvPr/>
          </p:nvGrpSpPr>
          <p:grpSpPr>
            <a:xfrm>
              <a:off x="9683869" y="276995"/>
              <a:ext cx="1362155" cy="107950"/>
              <a:chOff x="9683869" y="276995"/>
              <a:chExt cx="1362155" cy="107950"/>
            </a:xfrm>
            <a:grpFill/>
          </p:grpSpPr>
          <p:sp>
            <p:nvSpPr>
              <p:cNvPr id="63" name="椭圆 62">
                <a:extLst>
                  <a:ext uri="{FF2B5EF4-FFF2-40B4-BE49-F238E27FC236}">
                    <a16:creationId xmlns:a16="http://schemas.microsoft.com/office/drawing/2014/main" id="{8C8D754A-A9B4-5234-68B7-EC3BA69E7F41}"/>
                  </a:ext>
                </a:extLst>
              </p:cNvPr>
              <p:cNvSpPr/>
              <p:nvPr/>
            </p:nvSpPr>
            <p:spPr>
              <a:xfrm flipV="1">
                <a:off x="9683869" y="276995"/>
                <a:ext cx="107950" cy="10795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4" name="椭圆 63">
                <a:extLst>
                  <a:ext uri="{FF2B5EF4-FFF2-40B4-BE49-F238E27FC236}">
                    <a16:creationId xmlns:a16="http://schemas.microsoft.com/office/drawing/2014/main" id="{4A0CFFE0-CCE6-69A0-3018-7F1DAF234B47}"/>
                  </a:ext>
                </a:extLst>
              </p:cNvPr>
              <p:cNvSpPr/>
              <p:nvPr/>
            </p:nvSpPr>
            <p:spPr>
              <a:xfrm flipV="1">
                <a:off x="9934710" y="276995"/>
                <a:ext cx="107950" cy="1079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5" name="椭圆 64">
                <a:extLst>
                  <a:ext uri="{FF2B5EF4-FFF2-40B4-BE49-F238E27FC236}">
                    <a16:creationId xmlns:a16="http://schemas.microsoft.com/office/drawing/2014/main" id="{60BB90F0-625A-B2C9-004C-0D09370475D4}"/>
                  </a:ext>
                </a:extLst>
              </p:cNvPr>
              <p:cNvSpPr/>
              <p:nvPr/>
            </p:nvSpPr>
            <p:spPr>
              <a:xfrm flipV="1">
                <a:off x="10185551" y="276995"/>
                <a:ext cx="107950" cy="10795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6" name="椭圆 65">
                <a:extLst>
                  <a:ext uri="{FF2B5EF4-FFF2-40B4-BE49-F238E27FC236}">
                    <a16:creationId xmlns:a16="http://schemas.microsoft.com/office/drawing/2014/main" id="{AB8A4F39-F34E-F7FB-5902-A74A78B6A4D3}"/>
                  </a:ext>
                </a:extLst>
              </p:cNvPr>
              <p:cNvSpPr/>
              <p:nvPr/>
            </p:nvSpPr>
            <p:spPr>
              <a:xfrm flipV="1">
                <a:off x="10436392" y="276995"/>
                <a:ext cx="107950" cy="1079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7" name="椭圆 66">
                <a:extLst>
                  <a:ext uri="{FF2B5EF4-FFF2-40B4-BE49-F238E27FC236}">
                    <a16:creationId xmlns:a16="http://schemas.microsoft.com/office/drawing/2014/main" id="{9DAF97ED-EB24-789E-EA85-092B58AE5BE1}"/>
                  </a:ext>
                </a:extLst>
              </p:cNvPr>
              <p:cNvSpPr/>
              <p:nvPr/>
            </p:nvSpPr>
            <p:spPr>
              <a:xfrm flipV="1">
                <a:off x="10687233" y="276995"/>
                <a:ext cx="107950" cy="10795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8" name="椭圆 67">
                <a:extLst>
                  <a:ext uri="{FF2B5EF4-FFF2-40B4-BE49-F238E27FC236}">
                    <a16:creationId xmlns:a16="http://schemas.microsoft.com/office/drawing/2014/main" id="{92AEF782-35BD-6515-C350-754808DAA677}"/>
                  </a:ext>
                </a:extLst>
              </p:cNvPr>
              <p:cNvSpPr/>
              <p:nvPr/>
            </p:nvSpPr>
            <p:spPr>
              <a:xfrm flipV="1">
                <a:off x="10938074" y="276995"/>
                <a:ext cx="107950" cy="1079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6" name="组合 55">
              <a:extLst>
                <a:ext uri="{FF2B5EF4-FFF2-40B4-BE49-F238E27FC236}">
                  <a16:creationId xmlns:a16="http://schemas.microsoft.com/office/drawing/2014/main" id="{0CC0CD49-11A5-BC1F-6912-55EC33B42CC3}"/>
                </a:ext>
              </a:extLst>
            </p:cNvPr>
            <p:cNvGrpSpPr/>
            <p:nvPr/>
          </p:nvGrpSpPr>
          <p:grpSpPr>
            <a:xfrm>
              <a:off x="9683869" y="493540"/>
              <a:ext cx="1362155" cy="107950"/>
              <a:chOff x="9683869" y="276995"/>
              <a:chExt cx="1362155" cy="107950"/>
            </a:xfrm>
            <a:grpFill/>
          </p:grpSpPr>
          <p:sp>
            <p:nvSpPr>
              <p:cNvPr id="57" name="椭圆 56">
                <a:extLst>
                  <a:ext uri="{FF2B5EF4-FFF2-40B4-BE49-F238E27FC236}">
                    <a16:creationId xmlns:a16="http://schemas.microsoft.com/office/drawing/2014/main" id="{AFFC51ED-91B3-5E90-0485-C75112609416}"/>
                  </a:ext>
                </a:extLst>
              </p:cNvPr>
              <p:cNvSpPr/>
              <p:nvPr/>
            </p:nvSpPr>
            <p:spPr>
              <a:xfrm flipV="1">
                <a:off x="9683869" y="276995"/>
                <a:ext cx="107950" cy="1079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8" name="椭圆 57">
                <a:extLst>
                  <a:ext uri="{FF2B5EF4-FFF2-40B4-BE49-F238E27FC236}">
                    <a16:creationId xmlns:a16="http://schemas.microsoft.com/office/drawing/2014/main" id="{DDE3F319-1D57-D036-1EA4-1C6A682047FA}"/>
                  </a:ext>
                </a:extLst>
              </p:cNvPr>
              <p:cNvSpPr/>
              <p:nvPr/>
            </p:nvSpPr>
            <p:spPr>
              <a:xfrm flipV="1">
                <a:off x="9934710" y="276995"/>
                <a:ext cx="107950" cy="10795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9" name="椭圆 58">
                <a:extLst>
                  <a:ext uri="{FF2B5EF4-FFF2-40B4-BE49-F238E27FC236}">
                    <a16:creationId xmlns:a16="http://schemas.microsoft.com/office/drawing/2014/main" id="{48770243-CE1B-C593-69F2-AD5D14011EBC}"/>
                  </a:ext>
                </a:extLst>
              </p:cNvPr>
              <p:cNvSpPr/>
              <p:nvPr/>
            </p:nvSpPr>
            <p:spPr>
              <a:xfrm flipV="1">
                <a:off x="10185551" y="276995"/>
                <a:ext cx="107950" cy="1079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0" name="椭圆 59">
                <a:extLst>
                  <a:ext uri="{FF2B5EF4-FFF2-40B4-BE49-F238E27FC236}">
                    <a16:creationId xmlns:a16="http://schemas.microsoft.com/office/drawing/2014/main" id="{3F65BF54-3D24-F037-EDFD-18A66E109FCE}"/>
                  </a:ext>
                </a:extLst>
              </p:cNvPr>
              <p:cNvSpPr/>
              <p:nvPr/>
            </p:nvSpPr>
            <p:spPr>
              <a:xfrm flipV="1">
                <a:off x="10436392" y="276995"/>
                <a:ext cx="107950" cy="10795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1" name="椭圆 60">
                <a:extLst>
                  <a:ext uri="{FF2B5EF4-FFF2-40B4-BE49-F238E27FC236}">
                    <a16:creationId xmlns:a16="http://schemas.microsoft.com/office/drawing/2014/main" id="{874A9806-070C-8A85-DEA4-AF761846A434}"/>
                  </a:ext>
                </a:extLst>
              </p:cNvPr>
              <p:cNvSpPr/>
              <p:nvPr/>
            </p:nvSpPr>
            <p:spPr>
              <a:xfrm flipV="1">
                <a:off x="10687233" y="276995"/>
                <a:ext cx="107950" cy="1079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2" name="椭圆 61">
                <a:extLst>
                  <a:ext uri="{FF2B5EF4-FFF2-40B4-BE49-F238E27FC236}">
                    <a16:creationId xmlns:a16="http://schemas.microsoft.com/office/drawing/2014/main" id="{5B26205B-8EE7-0C3A-ABBA-053046D175FC}"/>
                  </a:ext>
                </a:extLst>
              </p:cNvPr>
              <p:cNvSpPr/>
              <p:nvPr/>
            </p:nvSpPr>
            <p:spPr>
              <a:xfrm flipV="1">
                <a:off x="10938074" y="276995"/>
                <a:ext cx="107950" cy="10795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9D17C2F8-F825-6A3D-AB27-3657F1817BFC}"/>
              </a:ext>
            </a:extLst>
          </p:cNvPr>
          <p:cNvGrpSpPr/>
          <p:nvPr/>
        </p:nvGrpSpPr>
        <p:grpSpPr>
          <a:xfrm>
            <a:off x="2034256" y="2521885"/>
            <a:ext cx="3755120" cy="760113"/>
            <a:chOff x="1494371" y="2225444"/>
            <a:chExt cx="3755120" cy="760113"/>
          </a:xfrm>
        </p:grpSpPr>
        <p:sp>
          <p:nvSpPr>
            <p:cNvPr id="28" name="矩形: 圆角 27">
              <a:extLst>
                <a:ext uri="{FF2B5EF4-FFF2-40B4-BE49-F238E27FC236}">
                  <a16:creationId xmlns:a16="http://schemas.microsoft.com/office/drawing/2014/main" id="{12C547A0-EFAF-53DB-0F95-42985027D613}"/>
                </a:ext>
              </a:extLst>
            </p:cNvPr>
            <p:cNvSpPr/>
            <p:nvPr/>
          </p:nvSpPr>
          <p:spPr>
            <a:xfrm>
              <a:off x="1494371" y="2227753"/>
              <a:ext cx="3755120" cy="757804"/>
            </a:xfrm>
            <a:prstGeom prst="roundRect">
              <a:avLst>
                <a:gd name="adj" fmla="val 50000"/>
              </a:avLst>
            </a:prstGeom>
            <a:noFill/>
            <a:ln w="25400">
              <a:gradFill>
                <a:gsLst>
                  <a:gs pos="0">
                    <a:srgbClr val="FFFF00"/>
                  </a:gs>
                  <a:gs pos="100000">
                    <a:srgbClr val="24D17E"/>
                  </a:gs>
                </a:gsLst>
                <a:lin ang="5400000" scaled="1"/>
              </a:gradFill>
            </a:ln>
            <a:effectLst>
              <a:outerShdw dist="63500" dir="2700000" algn="tl" rotWithShape="0">
                <a:prstClr val="black">
                  <a:alpha val="13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E21832B0-ADC2-208B-D595-96FCCBBABC7C}"/>
                </a:ext>
              </a:extLst>
            </p:cNvPr>
            <p:cNvSpPr txBox="1"/>
            <p:nvPr/>
          </p:nvSpPr>
          <p:spPr>
            <a:xfrm>
              <a:off x="2748783" y="2274299"/>
              <a:ext cx="2500708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3200" dirty="0">
                  <a:solidFill>
                    <a:schemeClr val="bg1"/>
                  </a:solidFill>
                  <a:latin typeface="字魂扁桃体" pitchFamily="2" charset="-122"/>
                  <a:ea typeface="字魂扁桃体" pitchFamily="2" charset="-122"/>
                </a:rPr>
                <a:t>添加标题文本</a:t>
              </a:r>
            </a:p>
          </p:txBody>
        </p: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292C783C-8472-BFD8-3E1D-55D0563F9242}"/>
                </a:ext>
              </a:extLst>
            </p:cNvPr>
            <p:cNvSpPr txBox="1"/>
            <p:nvPr/>
          </p:nvSpPr>
          <p:spPr>
            <a:xfrm>
              <a:off x="1804356" y="2225444"/>
              <a:ext cx="801194" cy="7078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4000" dirty="0">
                  <a:solidFill>
                    <a:schemeClr val="bg1"/>
                  </a:solidFill>
                  <a:latin typeface="字魂扁桃体" pitchFamily="2" charset="-122"/>
                  <a:ea typeface="字魂扁桃体" pitchFamily="2" charset="-122"/>
                </a:rPr>
                <a:t>01</a:t>
              </a:r>
              <a:endParaRPr lang="zh-CN" altLang="en-US" sz="4000" dirty="0">
                <a:solidFill>
                  <a:schemeClr val="bg1"/>
                </a:solidFill>
                <a:latin typeface="字魂扁桃体" pitchFamily="2" charset="-122"/>
                <a:ea typeface="字魂扁桃体" pitchFamily="2" charset="-122"/>
              </a:endParaRPr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C2DE3E3C-896D-CBA2-81CC-3F5F2EA3E6C5}"/>
              </a:ext>
            </a:extLst>
          </p:cNvPr>
          <p:cNvGrpSpPr/>
          <p:nvPr/>
        </p:nvGrpSpPr>
        <p:grpSpPr>
          <a:xfrm>
            <a:off x="6174134" y="2521885"/>
            <a:ext cx="3755120" cy="760113"/>
            <a:chOff x="1494371" y="2225444"/>
            <a:chExt cx="3755120" cy="760113"/>
          </a:xfrm>
        </p:grpSpPr>
        <p:sp>
          <p:nvSpPr>
            <p:cNvPr id="8" name="矩形: 圆角 7">
              <a:extLst>
                <a:ext uri="{FF2B5EF4-FFF2-40B4-BE49-F238E27FC236}">
                  <a16:creationId xmlns:a16="http://schemas.microsoft.com/office/drawing/2014/main" id="{CB253577-A151-11F3-D79B-5C2919DB44A9}"/>
                </a:ext>
              </a:extLst>
            </p:cNvPr>
            <p:cNvSpPr/>
            <p:nvPr/>
          </p:nvSpPr>
          <p:spPr>
            <a:xfrm>
              <a:off x="1494371" y="2227753"/>
              <a:ext cx="3755120" cy="757804"/>
            </a:xfrm>
            <a:prstGeom prst="roundRect">
              <a:avLst>
                <a:gd name="adj" fmla="val 50000"/>
              </a:avLst>
            </a:prstGeom>
            <a:noFill/>
            <a:ln w="25400">
              <a:gradFill>
                <a:gsLst>
                  <a:gs pos="0">
                    <a:srgbClr val="FFFF00"/>
                  </a:gs>
                  <a:gs pos="100000">
                    <a:srgbClr val="24D17E"/>
                  </a:gs>
                </a:gsLst>
                <a:lin ang="5400000" scaled="1"/>
              </a:gradFill>
            </a:ln>
            <a:effectLst>
              <a:outerShdw dist="63500" dir="2700000" algn="tl" rotWithShape="0">
                <a:prstClr val="black">
                  <a:alpha val="13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CE8B24E3-09D2-1A4C-626D-84CDE576AEB1}"/>
                </a:ext>
              </a:extLst>
            </p:cNvPr>
            <p:cNvSpPr txBox="1"/>
            <p:nvPr/>
          </p:nvSpPr>
          <p:spPr>
            <a:xfrm>
              <a:off x="2748783" y="2274299"/>
              <a:ext cx="2500708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3200" dirty="0">
                  <a:solidFill>
                    <a:schemeClr val="bg1"/>
                  </a:solidFill>
                  <a:latin typeface="字魂扁桃体" pitchFamily="2" charset="-122"/>
                  <a:ea typeface="字魂扁桃体" pitchFamily="2" charset="-122"/>
                </a:rPr>
                <a:t>添加标题文本</a:t>
              </a: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5D6022E9-210E-B785-4531-57F2B1A9CA48}"/>
                </a:ext>
              </a:extLst>
            </p:cNvPr>
            <p:cNvSpPr txBox="1"/>
            <p:nvPr/>
          </p:nvSpPr>
          <p:spPr>
            <a:xfrm>
              <a:off x="1804356" y="2225444"/>
              <a:ext cx="801194" cy="7078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4000" dirty="0">
                  <a:solidFill>
                    <a:schemeClr val="bg1"/>
                  </a:solidFill>
                  <a:latin typeface="字魂扁桃体" pitchFamily="2" charset="-122"/>
                  <a:ea typeface="字魂扁桃体" pitchFamily="2" charset="-122"/>
                </a:rPr>
                <a:t>02</a:t>
              </a:r>
              <a:endParaRPr lang="zh-CN" altLang="en-US" sz="4000" dirty="0">
                <a:solidFill>
                  <a:schemeClr val="bg1"/>
                </a:solidFill>
                <a:latin typeface="字魂扁桃体" pitchFamily="2" charset="-122"/>
                <a:ea typeface="字魂扁桃体" pitchFamily="2" charset="-122"/>
              </a:endParaRP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38D499E6-6453-AC78-E230-5D3747AD9620}"/>
              </a:ext>
            </a:extLst>
          </p:cNvPr>
          <p:cNvGrpSpPr/>
          <p:nvPr/>
        </p:nvGrpSpPr>
        <p:grpSpPr>
          <a:xfrm>
            <a:off x="2034256" y="4108871"/>
            <a:ext cx="3755120" cy="760113"/>
            <a:chOff x="1494371" y="2225444"/>
            <a:chExt cx="3755120" cy="760113"/>
          </a:xfrm>
        </p:grpSpPr>
        <p:sp>
          <p:nvSpPr>
            <p:cNvPr id="12" name="矩形: 圆角 11">
              <a:extLst>
                <a:ext uri="{FF2B5EF4-FFF2-40B4-BE49-F238E27FC236}">
                  <a16:creationId xmlns:a16="http://schemas.microsoft.com/office/drawing/2014/main" id="{C5CEE353-A0E7-E922-FC44-5126E66D6825}"/>
                </a:ext>
              </a:extLst>
            </p:cNvPr>
            <p:cNvSpPr/>
            <p:nvPr/>
          </p:nvSpPr>
          <p:spPr>
            <a:xfrm>
              <a:off x="1494371" y="2227753"/>
              <a:ext cx="3755120" cy="757804"/>
            </a:xfrm>
            <a:prstGeom prst="roundRect">
              <a:avLst>
                <a:gd name="adj" fmla="val 50000"/>
              </a:avLst>
            </a:prstGeom>
            <a:noFill/>
            <a:ln w="25400">
              <a:gradFill>
                <a:gsLst>
                  <a:gs pos="0">
                    <a:srgbClr val="FFFF00"/>
                  </a:gs>
                  <a:gs pos="100000">
                    <a:srgbClr val="24D17E"/>
                  </a:gs>
                </a:gsLst>
                <a:lin ang="5400000" scaled="1"/>
              </a:gradFill>
            </a:ln>
            <a:effectLst>
              <a:outerShdw dist="63500" dir="2700000" algn="tl" rotWithShape="0">
                <a:prstClr val="black">
                  <a:alpha val="13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8B628A20-9F92-1F09-2FB6-0AE75B9C275E}"/>
                </a:ext>
              </a:extLst>
            </p:cNvPr>
            <p:cNvSpPr txBox="1"/>
            <p:nvPr/>
          </p:nvSpPr>
          <p:spPr>
            <a:xfrm>
              <a:off x="2748783" y="2274299"/>
              <a:ext cx="2500708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3200" dirty="0">
                  <a:solidFill>
                    <a:schemeClr val="bg1"/>
                  </a:solidFill>
                  <a:latin typeface="字魂扁桃体" pitchFamily="2" charset="-122"/>
                  <a:ea typeface="字魂扁桃体" pitchFamily="2" charset="-122"/>
                </a:rPr>
                <a:t>添加标题文本</a:t>
              </a: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EE5154BA-A0A4-DF49-2961-C48CD6127E65}"/>
                </a:ext>
              </a:extLst>
            </p:cNvPr>
            <p:cNvSpPr txBox="1"/>
            <p:nvPr/>
          </p:nvSpPr>
          <p:spPr>
            <a:xfrm>
              <a:off x="1804356" y="2225444"/>
              <a:ext cx="801194" cy="7078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4000" dirty="0">
                  <a:solidFill>
                    <a:schemeClr val="bg1"/>
                  </a:solidFill>
                  <a:latin typeface="字魂扁桃体" pitchFamily="2" charset="-122"/>
                  <a:ea typeface="字魂扁桃体" pitchFamily="2" charset="-122"/>
                </a:rPr>
                <a:t>03</a:t>
              </a:r>
              <a:endParaRPr lang="zh-CN" altLang="en-US" sz="4000" dirty="0">
                <a:solidFill>
                  <a:schemeClr val="bg1"/>
                </a:solidFill>
                <a:latin typeface="字魂扁桃体" pitchFamily="2" charset="-122"/>
                <a:ea typeface="字魂扁桃体" pitchFamily="2" charset="-122"/>
              </a:endParaRP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5C7AFB32-1DEC-FA04-6185-B08458538865}"/>
              </a:ext>
            </a:extLst>
          </p:cNvPr>
          <p:cNvGrpSpPr/>
          <p:nvPr/>
        </p:nvGrpSpPr>
        <p:grpSpPr>
          <a:xfrm>
            <a:off x="6174134" y="4108871"/>
            <a:ext cx="3755120" cy="760113"/>
            <a:chOff x="1494371" y="2225444"/>
            <a:chExt cx="3755120" cy="760113"/>
          </a:xfrm>
        </p:grpSpPr>
        <p:sp>
          <p:nvSpPr>
            <p:cNvPr id="18" name="矩形: 圆角 17">
              <a:extLst>
                <a:ext uri="{FF2B5EF4-FFF2-40B4-BE49-F238E27FC236}">
                  <a16:creationId xmlns:a16="http://schemas.microsoft.com/office/drawing/2014/main" id="{5400CAA0-5372-4DD5-3A5A-A66336EE6FC5}"/>
                </a:ext>
              </a:extLst>
            </p:cNvPr>
            <p:cNvSpPr/>
            <p:nvPr/>
          </p:nvSpPr>
          <p:spPr>
            <a:xfrm>
              <a:off x="1494371" y="2227753"/>
              <a:ext cx="3755120" cy="757804"/>
            </a:xfrm>
            <a:prstGeom prst="roundRect">
              <a:avLst>
                <a:gd name="adj" fmla="val 50000"/>
              </a:avLst>
            </a:prstGeom>
            <a:noFill/>
            <a:ln w="25400">
              <a:gradFill>
                <a:gsLst>
                  <a:gs pos="0">
                    <a:srgbClr val="FFFF00"/>
                  </a:gs>
                  <a:gs pos="100000">
                    <a:srgbClr val="24D17E"/>
                  </a:gs>
                </a:gsLst>
                <a:lin ang="5400000" scaled="1"/>
              </a:gradFill>
            </a:ln>
            <a:effectLst>
              <a:outerShdw dist="63500" dir="2700000" algn="tl" rotWithShape="0">
                <a:prstClr val="black">
                  <a:alpha val="13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E784A0D5-5CA2-0065-CD66-E80EA1422C9C}"/>
                </a:ext>
              </a:extLst>
            </p:cNvPr>
            <p:cNvSpPr txBox="1"/>
            <p:nvPr/>
          </p:nvSpPr>
          <p:spPr>
            <a:xfrm>
              <a:off x="2748783" y="2274299"/>
              <a:ext cx="2500708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3200" dirty="0">
                  <a:solidFill>
                    <a:schemeClr val="bg1"/>
                  </a:solidFill>
                  <a:latin typeface="字魂扁桃体" pitchFamily="2" charset="-122"/>
                  <a:ea typeface="字魂扁桃体" pitchFamily="2" charset="-122"/>
                </a:rPr>
                <a:t>添加标题文本</a:t>
              </a: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F0E36173-182E-B139-C812-08BA17F7F29D}"/>
                </a:ext>
              </a:extLst>
            </p:cNvPr>
            <p:cNvSpPr txBox="1"/>
            <p:nvPr/>
          </p:nvSpPr>
          <p:spPr>
            <a:xfrm>
              <a:off x="1804356" y="2225444"/>
              <a:ext cx="801194" cy="7078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zh-CN" sz="4000" dirty="0">
                  <a:solidFill>
                    <a:schemeClr val="bg1"/>
                  </a:solidFill>
                  <a:latin typeface="字魂扁桃体" pitchFamily="2" charset="-122"/>
                  <a:ea typeface="字魂扁桃体" pitchFamily="2" charset="-122"/>
                </a:rPr>
                <a:t>04</a:t>
              </a:r>
              <a:endParaRPr lang="zh-CN" altLang="en-US" sz="4000" dirty="0">
                <a:solidFill>
                  <a:schemeClr val="bg1"/>
                </a:solidFill>
                <a:latin typeface="字魂扁桃体" pitchFamily="2" charset="-122"/>
                <a:ea typeface="字魂扁桃体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3699639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54C5FDC7-0C6E-A162-11A8-48A8245DD21A}"/>
              </a:ext>
            </a:extLst>
          </p:cNvPr>
          <p:cNvSpPr txBox="1"/>
          <p:nvPr/>
        </p:nvSpPr>
        <p:spPr>
          <a:xfrm>
            <a:off x="318400" y="81233"/>
            <a:ext cx="76174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>
                <a:solidFill>
                  <a:schemeClr val="bg1"/>
                </a:solidFill>
                <a:effectLst>
                  <a:outerShdw dist="76200" dir="2700000" algn="tl" rotWithShape="0">
                    <a:prstClr val="black">
                      <a:alpha val="18000"/>
                    </a:prstClr>
                  </a:outerShdw>
                </a:effectLst>
                <a:latin typeface="字魂扁桃体" pitchFamily="2" charset="-122"/>
                <a:ea typeface="字魂扁桃体" pitchFamily="2" charset="-122"/>
              </a:rPr>
              <a:t>01</a:t>
            </a:r>
            <a:endParaRPr lang="zh-CN" altLang="en-US" sz="4000" dirty="0">
              <a:solidFill>
                <a:schemeClr val="bg1"/>
              </a:solidFill>
              <a:effectLst>
                <a:outerShdw dist="76200" dir="2700000" algn="tl" rotWithShape="0">
                  <a:prstClr val="black">
                    <a:alpha val="18000"/>
                  </a:prstClr>
                </a:outerShdw>
              </a:effectLst>
              <a:latin typeface="字魂扁桃体" pitchFamily="2" charset="-122"/>
              <a:ea typeface="字魂扁桃体" pitchFamily="2" charset="-122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21832B0-ADC2-208B-D595-96FCCBBABC7C}"/>
              </a:ext>
            </a:extLst>
          </p:cNvPr>
          <p:cNvSpPr txBox="1"/>
          <p:nvPr/>
        </p:nvSpPr>
        <p:spPr>
          <a:xfrm>
            <a:off x="1231257" y="174184"/>
            <a:ext cx="2500708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  <a:latin typeface="字魂扁桃体" pitchFamily="2" charset="-122"/>
                <a:ea typeface="字魂扁桃体" pitchFamily="2" charset="-122"/>
              </a:rPr>
              <a:t>添加标题文本</a:t>
            </a:r>
          </a:p>
        </p:txBody>
      </p:sp>
      <p:cxnSp>
        <p:nvCxnSpPr>
          <p:cNvPr id="2" name="Straight Connector 42">
            <a:extLst>
              <a:ext uri="{FF2B5EF4-FFF2-40B4-BE49-F238E27FC236}">
                <a16:creationId xmlns:a16="http://schemas.microsoft.com/office/drawing/2014/main" id="{F29C7E7A-CDC2-9062-F35F-0A8B8EDB3C14}"/>
              </a:ext>
            </a:extLst>
          </p:cNvPr>
          <p:cNvCxnSpPr/>
          <p:nvPr>
            <p:custDataLst>
              <p:tags r:id="rId1"/>
            </p:custDataLst>
          </p:nvPr>
        </p:nvCxnSpPr>
        <p:spPr>
          <a:xfrm>
            <a:off x="1969341" y="2470870"/>
            <a:ext cx="2090922" cy="0"/>
          </a:xfrm>
          <a:prstGeom prst="line">
            <a:avLst/>
          </a:prstGeom>
          <a:solidFill>
            <a:srgbClr val="24D17E"/>
          </a:solidFill>
          <a:ln w="19050">
            <a:gradFill flip="none" rotWithShape="1">
              <a:gsLst>
                <a:gs pos="0">
                  <a:schemeClr val="bg1"/>
                </a:gs>
                <a:gs pos="100000">
                  <a:srgbClr val="AAEDB1"/>
                </a:gs>
              </a:gsLst>
              <a:lin ang="13500000" scaled="1"/>
              <a:tileRect/>
            </a:gra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4" name="Straight Connector 42">
            <a:extLst>
              <a:ext uri="{FF2B5EF4-FFF2-40B4-BE49-F238E27FC236}">
                <a16:creationId xmlns:a16="http://schemas.microsoft.com/office/drawing/2014/main" id="{89B051C1-8977-5476-9030-28EF5F6F8DCC}"/>
              </a:ext>
            </a:extLst>
          </p:cNvPr>
          <p:cNvCxnSpPr/>
          <p:nvPr>
            <p:custDataLst>
              <p:tags r:id="rId2"/>
            </p:custDataLst>
          </p:nvPr>
        </p:nvCxnSpPr>
        <p:spPr>
          <a:xfrm>
            <a:off x="4041134" y="2470870"/>
            <a:ext cx="2090922" cy="0"/>
          </a:xfrm>
          <a:prstGeom prst="line">
            <a:avLst/>
          </a:prstGeom>
          <a:solidFill>
            <a:srgbClr val="24D17E"/>
          </a:solidFill>
          <a:ln w="19050">
            <a:gradFill flip="none" rotWithShape="1">
              <a:gsLst>
                <a:gs pos="0">
                  <a:schemeClr val="bg1"/>
                </a:gs>
                <a:gs pos="100000">
                  <a:srgbClr val="AAEDB1"/>
                </a:gs>
              </a:gsLst>
              <a:lin ang="13500000" scaled="1"/>
              <a:tileRect/>
            </a:gra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6" name="Straight Connector 42">
            <a:extLst>
              <a:ext uri="{FF2B5EF4-FFF2-40B4-BE49-F238E27FC236}">
                <a16:creationId xmlns:a16="http://schemas.microsoft.com/office/drawing/2014/main" id="{8564DD1B-AC4F-ACE3-A948-AFB97DB79F90}"/>
              </a:ext>
            </a:extLst>
          </p:cNvPr>
          <p:cNvCxnSpPr/>
          <p:nvPr>
            <p:custDataLst>
              <p:tags r:id="rId3"/>
            </p:custDataLst>
          </p:nvPr>
        </p:nvCxnSpPr>
        <p:spPr>
          <a:xfrm>
            <a:off x="6058719" y="2470870"/>
            <a:ext cx="2090922" cy="0"/>
          </a:xfrm>
          <a:prstGeom prst="line">
            <a:avLst/>
          </a:prstGeom>
          <a:solidFill>
            <a:srgbClr val="24D17E"/>
          </a:solidFill>
          <a:ln w="19050">
            <a:gradFill flip="none" rotWithShape="1">
              <a:gsLst>
                <a:gs pos="0">
                  <a:schemeClr val="bg1"/>
                </a:gs>
                <a:gs pos="100000">
                  <a:srgbClr val="AAEDB1"/>
                </a:gs>
              </a:gsLst>
              <a:lin ang="13500000" scaled="1"/>
              <a:tileRect/>
            </a:gra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7" name="Straight Connector 42">
            <a:extLst>
              <a:ext uri="{FF2B5EF4-FFF2-40B4-BE49-F238E27FC236}">
                <a16:creationId xmlns:a16="http://schemas.microsoft.com/office/drawing/2014/main" id="{F63F224B-2AB3-3FED-044D-19BEF4DDE913}"/>
              </a:ext>
            </a:extLst>
          </p:cNvPr>
          <p:cNvCxnSpPr/>
          <p:nvPr>
            <p:custDataLst>
              <p:tags r:id="rId4"/>
            </p:custDataLst>
          </p:nvPr>
        </p:nvCxnSpPr>
        <p:spPr>
          <a:xfrm>
            <a:off x="8098414" y="2470870"/>
            <a:ext cx="2090922" cy="0"/>
          </a:xfrm>
          <a:prstGeom prst="line">
            <a:avLst/>
          </a:prstGeom>
          <a:solidFill>
            <a:srgbClr val="24D17E"/>
          </a:solidFill>
          <a:ln w="19050">
            <a:gradFill flip="none" rotWithShape="1">
              <a:gsLst>
                <a:gs pos="0">
                  <a:schemeClr val="bg1"/>
                </a:gs>
                <a:gs pos="100000">
                  <a:srgbClr val="AAEDB1"/>
                </a:gs>
              </a:gsLst>
              <a:lin ang="13500000" scaled="1"/>
              <a:tileRect/>
            </a:gra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8" name="Freeform 32">
            <a:extLst>
              <a:ext uri="{FF2B5EF4-FFF2-40B4-BE49-F238E27FC236}">
                <a16:creationId xmlns:a16="http://schemas.microsoft.com/office/drawing/2014/main" id="{82B61598-F2AF-3420-2D0E-491CDEC94329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>
            <a:off x="1109788" y="3004791"/>
            <a:ext cx="1717594" cy="681844"/>
          </a:xfrm>
          <a:prstGeom prst="roundRect">
            <a:avLst/>
          </a:prstGeom>
          <a:gradFill flip="none" rotWithShape="1">
            <a:gsLst>
              <a:gs pos="0">
                <a:schemeClr val="bg1"/>
              </a:gs>
              <a:gs pos="100000">
                <a:srgbClr val="DAF7BB"/>
              </a:gs>
            </a:gsLst>
            <a:lin ang="2700000" scaled="1"/>
            <a:tileRect/>
          </a:gradFill>
          <a:ln w="25400"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>
              <a:solidFill>
                <a:schemeClr val="tx1">
                  <a:lumMod val="75000"/>
                  <a:lumOff val="25000"/>
                </a:schemeClr>
              </a:solidFill>
              <a:latin typeface="+mn-ea"/>
              <a:sym typeface="+mn-lt"/>
            </a:endParaRPr>
          </a:p>
        </p:txBody>
      </p:sp>
      <p:cxnSp>
        <p:nvCxnSpPr>
          <p:cNvPr id="9" name="Straight Connector 46">
            <a:extLst>
              <a:ext uri="{FF2B5EF4-FFF2-40B4-BE49-F238E27FC236}">
                <a16:creationId xmlns:a16="http://schemas.microsoft.com/office/drawing/2014/main" id="{50993B5B-CF81-8E5E-ED4A-36BBD4D2873C}"/>
              </a:ext>
            </a:extLst>
          </p:cNvPr>
          <p:cNvCxnSpPr/>
          <p:nvPr>
            <p:custDataLst>
              <p:tags r:id="rId6"/>
            </p:custDataLst>
          </p:nvPr>
        </p:nvCxnSpPr>
        <p:spPr>
          <a:xfrm flipH="1">
            <a:off x="1968585" y="2470870"/>
            <a:ext cx="0" cy="533920"/>
          </a:xfrm>
          <a:prstGeom prst="line">
            <a:avLst/>
          </a:prstGeom>
          <a:solidFill>
            <a:srgbClr val="24D17E"/>
          </a:solidFill>
          <a:ln w="19050">
            <a:gradFill flip="none" rotWithShape="1">
              <a:gsLst>
                <a:gs pos="0">
                  <a:schemeClr val="bg1"/>
                </a:gs>
                <a:gs pos="100000">
                  <a:srgbClr val="AAEDB1"/>
                </a:gs>
              </a:gsLst>
              <a:lin ang="13500000" scaled="1"/>
              <a:tileRect/>
            </a:gra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grpSp>
        <p:nvGrpSpPr>
          <p:cNvPr id="10" name="组合 9">
            <a:extLst>
              <a:ext uri="{FF2B5EF4-FFF2-40B4-BE49-F238E27FC236}">
                <a16:creationId xmlns:a16="http://schemas.microsoft.com/office/drawing/2014/main" id="{D5A5D85A-28AF-9806-3179-02F4D7F5815D}"/>
              </a:ext>
            </a:extLst>
          </p:cNvPr>
          <p:cNvGrpSpPr/>
          <p:nvPr>
            <p:custDataLst>
              <p:tags r:id="rId7"/>
            </p:custDataLst>
          </p:nvPr>
        </p:nvGrpSpPr>
        <p:grpSpPr>
          <a:xfrm>
            <a:off x="1826853" y="3118309"/>
            <a:ext cx="283465" cy="413210"/>
            <a:chOff x="2528983" y="2863369"/>
            <a:chExt cx="246812" cy="359780"/>
          </a:xfrm>
          <a:solidFill>
            <a:sysClr val="window" lastClr="FFFFFF"/>
          </a:solidFill>
        </p:grpSpPr>
        <p:sp>
          <p:nvSpPr>
            <p:cNvPr id="11" name="AutoShape 113">
              <a:extLst>
                <a:ext uri="{FF2B5EF4-FFF2-40B4-BE49-F238E27FC236}">
                  <a16:creationId xmlns:a16="http://schemas.microsoft.com/office/drawing/2014/main" id="{46D830D4-6C09-494E-B82B-57A251B352D1}"/>
                </a:ext>
              </a:extLst>
            </p:cNvPr>
            <p:cNvSpPr/>
            <p:nvPr>
              <p:custDataLst>
                <p:tags r:id="rId28"/>
              </p:custDataLst>
            </p:nvPr>
          </p:nvSpPr>
          <p:spPr bwMode="auto">
            <a:xfrm>
              <a:off x="2528983" y="2863369"/>
              <a:ext cx="246812" cy="35978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5386" y="14175"/>
                  </a:moveTo>
                  <a:lnTo>
                    <a:pt x="6223" y="14175"/>
                  </a:lnTo>
                  <a:cubicBezTo>
                    <a:pt x="5734" y="13446"/>
                    <a:pt x="5147" y="12716"/>
                    <a:pt x="4568" y="12003"/>
                  </a:cubicBezTo>
                  <a:cubicBezTo>
                    <a:pt x="3287" y="10427"/>
                    <a:pt x="1963" y="8797"/>
                    <a:pt x="1963" y="7425"/>
                  </a:cubicBezTo>
                  <a:cubicBezTo>
                    <a:pt x="1963" y="4075"/>
                    <a:pt x="5927" y="1350"/>
                    <a:pt x="10800" y="1350"/>
                  </a:cubicBezTo>
                  <a:cubicBezTo>
                    <a:pt x="15672" y="1350"/>
                    <a:pt x="19636" y="4075"/>
                    <a:pt x="19636" y="7425"/>
                  </a:cubicBezTo>
                  <a:cubicBezTo>
                    <a:pt x="19636" y="8787"/>
                    <a:pt x="18312" y="10425"/>
                    <a:pt x="17029" y="12011"/>
                  </a:cubicBezTo>
                  <a:cubicBezTo>
                    <a:pt x="16455" y="12723"/>
                    <a:pt x="15873" y="13449"/>
                    <a:pt x="15386" y="14175"/>
                  </a:cubicBezTo>
                  <a:moveTo>
                    <a:pt x="10800" y="20249"/>
                  </a:moveTo>
                  <a:cubicBezTo>
                    <a:pt x="9805" y="20249"/>
                    <a:pt x="9347" y="20171"/>
                    <a:pt x="8839" y="19406"/>
                  </a:cubicBezTo>
                  <a:lnTo>
                    <a:pt x="13000" y="19048"/>
                  </a:lnTo>
                  <a:cubicBezTo>
                    <a:pt x="12398" y="20164"/>
                    <a:pt x="11959" y="20249"/>
                    <a:pt x="10800" y="20249"/>
                  </a:cubicBezTo>
                  <a:moveTo>
                    <a:pt x="7595" y="16813"/>
                  </a:moveTo>
                  <a:cubicBezTo>
                    <a:pt x="7417" y="16407"/>
                    <a:pt x="7215" y="15978"/>
                    <a:pt x="6991" y="15525"/>
                  </a:cubicBezTo>
                  <a:lnTo>
                    <a:pt x="14616" y="15525"/>
                  </a:lnTo>
                  <a:cubicBezTo>
                    <a:pt x="14496" y="15767"/>
                    <a:pt x="14375" y="16010"/>
                    <a:pt x="14270" y="16239"/>
                  </a:cubicBezTo>
                  <a:cubicBezTo>
                    <a:pt x="14270" y="16239"/>
                    <a:pt x="7595" y="16813"/>
                    <a:pt x="7595" y="16813"/>
                  </a:cubicBezTo>
                  <a:close/>
                  <a:moveTo>
                    <a:pt x="13345" y="18343"/>
                  </a:moveTo>
                  <a:lnTo>
                    <a:pt x="8476" y="18762"/>
                  </a:lnTo>
                  <a:cubicBezTo>
                    <a:pt x="8303" y="18416"/>
                    <a:pt x="8116" y="18011"/>
                    <a:pt x="7890" y="17483"/>
                  </a:cubicBezTo>
                  <a:cubicBezTo>
                    <a:pt x="7887" y="17477"/>
                    <a:pt x="7883" y="17469"/>
                    <a:pt x="7881" y="17462"/>
                  </a:cubicBezTo>
                  <a:lnTo>
                    <a:pt x="13957" y="16941"/>
                  </a:lnTo>
                  <a:cubicBezTo>
                    <a:pt x="13871" y="17140"/>
                    <a:pt x="13778" y="17350"/>
                    <a:pt x="13698" y="17537"/>
                  </a:cubicBezTo>
                  <a:cubicBezTo>
                    <a:pt x="13569" y="17841"/>
                    <a:pt x="13453" y="18104"/>
                    <a:pt x="13345" y="18343"/>
                  </a:cubicBezTo>
                  <a:moveTo>
                    <a:pt x="10800" y="0"/>
                  </a:moveTo>
                  <a:cubicBezTo>
                    <a:pt x="4835" y="0"/>
                    <a:pt x="0" y="3324"/>
                    <a:pt x="0" y="7425"/>
                  </a:cubicBezTo>
                  <a:cubicBezTo>
                    <a:pt x="0" y="10146"/>
                    <a:pt x="3621" y="13029"/>
                    <a:pt x="4939" y="15562"/>
                  </a:cubicBezTo>
                  <a:cubicBezTo>
                    <a:pt x="6906" y="19339"/>
                    <a:pt x="6688" y="21599"/>
                    <a:pt x="10800" y="21599"/>
                  </a:cubicBezTo>
                  <a:cubicBezTo>
                    <a:pt x="14972" y="21599"/>
                    <a:pt x="14692" y="19349"/>
                    <a:pt x="16660" y="15577"/>
                  </a:cubicBezTo>
                  <a:cubicBezTo>
                    <a:pt x="17983" y="13039"/>
                    <a:pt x="21600" y="10124"/>
                    <a:pt x="21600" y="7425"/>
                  </a:cubicBezTo>
                  <a:cubicBezTo>
                    <a:pt x="21600" y="3324"/>
                    <a:pt x="16764" y="0"/>
                    <a:pt x="10800" y="0"/>
                  </a:cubicBezTo>
                </a:path>
              </a:pathLst>
            </a:custGeom>
            <a:gradFill>
              <a:gsLst>
                <a:gs pos="0">
                  <a:srgbClr val="24D17E"/>
                </a:gs>
                <a:gs pos="100000">
                  <a:srgbClr val="07693F"/>
                </a:gs>
              </a:gsLst>
              <a:lin ang="27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12" name="AutoShape 114">
              <a:extLst>
                <a:ext uri="{FF2B5EF4-FFF2-40B4-BE49-F238E27FC236}">
                  <a16:creationId xmlns:a16="http://schemas.microsoft.com/office/drawing/2014/main" id="{ED4E1D93-7CD3-B92A-832E-7365F7A7E83C}"/>
                </a:ext>
              </a:extLst>
            </p:cNvPr>
            <p:cNvSpPr/>
            <p:nvPr>
              <p:custDataLst>
                <p:tags r:id="rId29"/>
              </p:custDataLst>
            </p:nvPr>
          </p:nvSpPr>
          <p:spPr bwMode="auto">
            <a:xfrm>
              <a:off x="2584843" y="2919841"/>
              <a:ext cx="73061" cy="7306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938" y="0"/>
                  </a:moveTo>
                  <a:cubicBezTo>
                    <a:pt x="8943" y="0"/>
                    <a:pt x="0" y="8942"/>
                    <a:pt x="0" y="19938"/>
                  </a:cubicBezTo>
                  <a:cubicBezTo>
                    <a:pt x="0" y="20855"/>
                    <a:pt x="743" y="21600"/>
                    <a:pt x="1661" y="21600"/>
                  </a:cubicBezTo>
                  <a:cubicBezTo>
                    <a:pt x="2579" y="21600"/>
                    <a:pt x="3323" y="20855"/>
                    <a:pt x="3323" y="19938"/>
                  </a:cubicBezTo>
                  <a:cubicBezTo>
                    <a:pt x="3323" y="10777"/>
                    <a:pt x="10777" y="3323"/>
                    <a:pt x="19938" y="3323"/>
                  </a:cubicBezTo>
                  <a:cubicBezTo>
                    <a:pt x="20856" y="3323"/>
                    <a:pt x="21600" y="2578"/>
                    <a:pt x="21600" y="1661"/>
                  </a:cubicBezTo>
                  <a:cubicBezTo>
                    <a:pt x="21600" y="744"/>
                    <a:pt x="20856" y="0"/>
                    <a:pt x="19938" y="0"/>
                  </a:cubicBezTo>
                </a:path>
              </a:pathLst>
            </a:custGeom>
            <a:gradFill>
              <a:gsLst>
                <a:gs pos="0">
                  <a:srgbClr val="24D17E"/>
                </a:gs>
                <a:gs pos="100000">
                  <a:srgbClr val="07693F"/>
                </a:gs>
              </a:gsLst>
              <a:lin ang="27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solidFill>
                  <a:schemeClr val="lt1"/>
                </a:solidFill>
                <a:sym typeface="+mn-lt"/>
              </a:endParaRPr>
            </a:p>
          </p:txBody>
        </p:sp>
      </p:grpSp>
      <p:sp>
        <p:nvSpPr>
          <p:cNvPr id="14" name="Freeform 34">
            <a:extLst>
              <a:ext uri="{FF2B5EF4-FFF2-40B4-BE49-F238E27FC236}">
                <a16:creationId xmlns:a16="http://schemas.microsoft.com/office/drawing/2014/main" id="{98592746-19B4-F9A1-E2A1-4323CF9C8D8B}"/>
              </a:ext>
            </a:extLst>
          </p:cNvPr>
          <p:cNvSpPr/>
          <p:nvPr>
            <p:custDataLst>
              <p:tags r:id="rId8"/>
            </p:custDataLst>
          </p:nvPr>
        </p:nvSpPr>
        <p:spPr>
          <a:xfrm>
            <a:off x="3173496" y="3004791"/>
            <a:ext cx="1717594" cy="681844"/>
          </a:xfrm>
          <a:prstGeom prst="roundRect">
            <a:avLst/>
          </a:prstGeom>
          <a:gradFill flip="none" rotWithShape="1">
            <a:gsLst>
              <a:gs pos="0">
                <a:schemeClr val="bg1"/>
              </a:gs>
              <a:gs pos="100000">
                <a:srgbClr val="DAF7BB"/>
              </a:gs>
            </a:gsLst>
            <a:lin ang="2700000" scaled="1"/>
            <a:tileRect/>
          </a:gradFill>
          <a:ln w="25400"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>
              <a:solidFill>
                <a:schemeClr val="tx1">
                  <a:lumMod val="75000"/>
                  <a:lumOff val="25000"/>
                </a:schemeClr>
              </a:solidFill>
              <a:latin typeface="+mn-ea"/>
              <a:sym typeface="+mn-lt"/>
            </a:endParaRPr>
          </a:p>
        </p:txBody>
      </p:sp>
      <p:cxnSp>
        <p:nvCxnSpPr>
          <p:cNvPr id="15" name="Straight Connector 48">
            <a:extLst>
              <a:ext uri="{FF2B5EF4-FFF2-40B4-BE49-F238E27FC236}">
                <a16:creationId xmlns:a16="http://schemas.microsoft.com/office/drawing/2014/main" id="{3750F8FF-C444-D9FA-E989-99955EAEBC6E}"/>
              </a:ext>
            </a:extLst>
          </p:cNvPr>
          <p:cNvCxnSpPr/>
          <p:nvPr>
            <p:custDataLst>
              <p:tags r:id="rId9"/>
            </p:custDataLst>
          </p:nvPr>
        </p:nvCxnSpPr>
        <p:spPr>
          <a:xfrm flipH="1">
            <a:off x="4032293" y="2470870"/>
            <a:ext cx="0" cy="533920"/>
          </a:xfrm>
          <a:prstGeom prst="line">
            <a:avLst/>
          </a:prstGeom>
          <a:solidFill>
            <a:srgbClr val="24D17E"/>
          </a:solidFill>
          <a:ln w="19050">
            <a:gradFill flip="none" rotWithShape="1">
              <a:gsLst>
                <a:gs pos="0">
                  <a:schemeClr val="bg1"/>
                </a:gs>
                <a:gs pos="100000">
                  <a:srgbClr val="AAEDB1"/>
                </a:gs>
              </a:gsLst>
              <a:lin ang="13500000" scaled="1"/>
              <a:tileRect/>
            </a:gra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16" name="AutoShape 112" descr="D:\51PPT模板网\51pptmoban.com\图片001.jpg">
            <a:extLst>
              <a:ext uri="{FF2B5EF4-FFF2-40B4-BE49-F238E27FC236}">
                <a16:creationId xmlns:a16="http://schemas.microsoft.com/office/drawing/2014/main" id="{9A313F6B-D5D1-50F9-09F4-5D41022A9938}"/>
              </a:ext>
            </a:extLst>
          </p:cNvPr>
          <p:cNvSpPr/>
          <p:nvPr>
            <p:custDataLst>
              <p:tags r:id="rId10"/>
            </p:custDataLst>
          </p:nvPr>
        </p:nvSpPr>
        <p:spPr bwMode="auto">
          <a:xfrm>
            <a:off x="3825353" y="3118870"/>
            <a:ext cx="413881" cy="412057"/>
          </a:xfrm>
          <a:custGeom>
            <a:avLst/>
            <a:gdLst>
              <a:gd name="T0" fmla="*/ 10510 w 21020"/>
              <a:gd name="T1" fmla="*/ 10800 h 21600"/>
              <a:gd name="T2" fmla="*/ 10510 w 21020"/>
              <a:gd name="T3" fmla="*/ 10800 h 21600"/>
              <a:gd name="T4" fmla="*/ 10510 w 21020"/>
              <a:gd name="T5" fmla="*/ 10800 h 21600"/>
              <a:gd name="T6" fmla="*/ 10510 w 2102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020" h="21600">
                <a:moveTo>
                  <a:pt x="18846" y="7946"/>
                </a:moveTo>
                <a:lnTo>
                  <a:pt x="17740" y="9091"/>
                </a:lnTo>
                <a:cubicBezTo>
                  <a:pt x="17740" y="8939"/>
                  <a:pt x="17758" y="8792"/>
                  <a:pt x="17744" y="8636"/>
                </a:cubicBezTo>
                <a:cubicBezTo>
                  <a:pt x="17629" y="7331"/>
                  <a:pt x="17036" y="6068"/>
                  <a:pt x="16074" y="5080"/>
                </a:cubicBezTo>
                <a:cubicBezTo>
                  <a:pt x="15004" y="3980"/>
                  <a:pt x="13585" y="3348"/>
                  <a:pt x="12180" y="3345"/>
                </a:cubicBezTo>
                <a:lnTo>
                  <a:pt x="13268" y="2218"/>
                </a:lnTo>
                <a:cubicBezTo>
                  <a:pt x="13812" y="1659"/>
                  <a:pt x="14572" y="1350"/>
                  <a:pt x="15403" y="1350"/>
                </a:cubicBezTo>
                <a:cubicBezTo>
                  <a:pt x="16460" y="1350"/>
                  <a:pt x="17546" y="1840"/>
                  <a:pt x="18381" y="2696"/>
                </a:cubicBezTo>
                <a:cubicBezTo>
                  <a:pt x="19165" y="3500"/>
                  <a:pt x="19631" y="4499"/>
                  <a:pt x="19698" y="5510"/>
                </a:cubicBezTo>
                <a:cubicBezTo>
                  <a:pt x="19760" y="6453"/>
                  <a:pt x="19457" y="7317"/>
                  <a:pt x="18846" y="7946"/>
                </a:cubicBezTo>
                <a:moveTo>
                  <a:pt x="5828" y="19329"/>
                </a:moveTo>
                <a:cubicBezTo>
                  <a:pt x="5813" y="18424"/>
                  <a:pt x="5454" y="17481"/>
                  <a:pt x="4730" y="16739"/>
                </a:cubicBezTo>
                <a:cubicBezTo>
                  <a:pt x="4046" y="16034"/>
                  <a:pt x="3150" y="15628"/>
                  <a:pt x="2257" y="15592"/>
                </a:cubicBezTo>
                <a:lnTo>
                  <a:pt x="2911" y="13157"/>
                </a:lnTo>
                <a:cubicBezTo>
                  <a:pt x="2959" y="12995"/>
                  <a:pt x="3052" y="12835"/>
                  <a:pt x="3168" y="12695"/>
                </a:cubicBezTo>
                <a:cubicBezTo>
                  <a:pt x="4485" y="11726"/>
                  <a:pt x="6512" y="12012"/>
                  <a:pt x="7920" y="13460"/>
                </a:cubicBezTo>
                <a:cubicBezTo>
                  <a:pt x="9409" y="14990"/>
                  <a:pt x="9639" y="17230"/>
                  <a:pt x="8492" y="18568"/>
                </a:cubicBezTo>
                <a:cubicBezTo>
                  <a:pt x="8416" y="18609"/>
                  <a:pt x="8339" y="18648"/>
                  <a:pt x="8256" y="18675"/>
                </a:cubicBezTo>
                <a:cubicBezTo>
                  <a:pt x="8256" y="18675"/>
                  <a:pt x="5828" y="19329"/>
                  <a:pt x="5828" y="19329"/>
                </a:cubicBezTo>
                <a:close/>
                <a:moveTo>
                  <a:pt x="2737" y="20164"/>
                </a:moveTo>
                <a:cubicBezTo>
                  <a:pt x="2665" y="20181"/>
                  <a:pt x="2443" y="20239"/>
                  <a:pt x="2291" y="20249"/>
                </a:cubicBezTo>
                <a:cubicBezTo>
                  <a:pt x="1751" y="20244"/>
                  <a:pt x="1313" y="19792"/>
                  <a:pt x="1313" y="19237"/>
                </a:cubicBezTo>
                <a:cubicBezTo>
                  <a:pt x="1321" y="19124"/>
                  <a:pt x="1365" y="18929"/>
                  <a:pt x="1380" y="18857"/>
                </a:cubicBezTo>
                <a:lnTo>
                  <a:pt x="2071" y="16283"/>
                </a:lnTo>
                <a:cubicBezTo>
                  <a:pt x="2822" y="16261"/>
                  <a:pt x="3630" y="16562"/>
                  <a:pt x="4265" y="17215"/>
                </a:cubicBezTo>
                <a:cubicBezTo>
                  <a:pt x="4911" y="17878"/>
                  <a:pt x="5214" y="18725"/>
                  <a:pt x="5181" y="19504"/>
                </a:cubicBezTo>
                <a:cubicBezTo>
                  <a:pt x="5181" y="19504"/>
                  <a:pt x="2737" y="20164"/>
                  <a:pt x="2737" y="20164"/>
                </a:cubicBezTo>
                <a:close/>
                <a:moveTo>
                  <a:pt x="6888" y="11179"/>
                </a:moveTo>
                <a:cubicBezTo>
                  <a:pt x="6280" y="10927"/>
                  <a:pt x="5642" y="10783"/>
                  <a:pt x="5004" y="10774"/>
                </a:cubicBezTo>
                <a:lnTo>
                  <a:pt x="10063" y="5536"/>
                </a:lnTo>
                <a:cubicBezTo>
                  <a:pt x="10838" y="4759"/>
                  <a:pt x="11966" y="4536"/>
                  <a:pt x="13077" y="4819"/>
                </a:cubicBezTo>
                <a:cubicBezTo>
                  <a:pt x="13077" y="4819"/>
                  <a:pt x="6888" y="11179"/>
                  <a:pt x="6888" y="11179"/>
                </a:cubicBezTo>
                <a:close/>
                <a:moveTo>
                  <a:pt x="9717" y="13672"/>
                </a:moveTo>
                <a:cubicBezTo>
                  <a:pt x="9473" y="13258"/>
                  <a:pt x="9194" y="12859"/>
                  <a:pt x="8848" y="12505"/>
                </a:cubicBezTo>
                <a:cubicBezTo>
                  <a:pt x="8447" y="12093"/>
                  <a:pt x="7986" y="11770"/>
                  <a:pt x="7507" y="11498"/>
                </a:cubicBezTo>
                <a:lnTo>
                  <a:pt x="13767" y="5064"/>
                </a:lnTo>
                <a:cubicBezTo>
                  <a:pt x="14259" y="5288"/>
                  <a:pt x="14729" y="5607"/>
                  <a:pt x="15145" y="6035"/>
                </a:cubicBezTo>
                <a:cubicBezTo>
                  <a:pt x="15500" y="6398"/>
                  <a:pt x="15775" y="6806"/>
                  <a:pt x="15987" y="7229"/>
                </a:cubicBezTo>
                <a:cubicBezTo>
                  <a:pt x="15987" y="7229"/>
                  <a:pt x="9717" y="13672"/>
                  <a:pt x="9717" y="13672"/>
                </a:cubicBezTo>
                <a:close/>
                <a:moveTo>
                  <a:pt x="10519" y="16061"/>
                </a:moveTo>
                <a:cubicBezTo>
                  <a:pt x="10465" y="15452"/>
                  <a:pt x="10298" y="14854"/>
                  <a:pt x="10047" y="14288"/>
                </a:cubicBezTo>
                <a:lnTo>
                  <a:pt x="16257" y="7906"/>
                </a:lnTo>
                <a:cubicBezTo>
                  <a:pt x="16637" y="9140"/>
                  <a:pt x="16442" y="10429"/>
                  <a:pt x="15610" y="11284"/>
                </a:cubicBezTo>
                <a:cubicBezTo>
                  <a:pt x="15604" y="11290"/>
                  <a:pt x="15598" y="11293"/>
                  <a:pt x="15593" y="11298"/>
                </a:cubicBezTo>
                <a:lnTo>
                  <a:pt x="15602" y="11306"/>
                </a:lnTo>
                <a:lnTo>
                  <a:pt x="10525" y="16565"/>
                </a:lnTo>
                <a:cubicBezTo>
                  <a:pt x="10527" y="16397"/>
                  <a:pt x="10534" y="16232"/>
                  <a:pt x="10519" y="16061"/>
                </a:cubicBezTo>
                <a:moveTo>
                  <a:pt x="19308" y="1741"/>
                </a:moveTo>
                <a:cubicBezTo>
                  <a:pt x="18228" y="632"/>
                  <a:pt x="16805" y="0"/>
                  <a:pt x="15403" y="0"/>
                </a:cubicBezTo>
                <a:cubicBezTo>
                  <a:pt x="14220" y="0"/>
                  <a:pt x="13131" y="450"/>
                  <a:pt x="12335" y="1266"/>
                </a:cubicBezTo>
                <a:lnTo>
                  <a:pt x="9138" y="4577"/>
                </a:lnTo>
                <a:cubicBezTo>
                  <a:pt x="9129" y="4585"/>
                  <a:pt x="9118" y="4592"/>
                  <a:pt x="9108" y="4602"/>
                </a:cubicBezTo>
                <a:cubicBezTo>
                  <a:pt x="9103" y="4608"/>
                  <a:pt x="9100" y="4614"/>
                  <a:pt x="9095" y="4620"/>
                </a:cubicBezTo>
                <a:lnTo>
                  <a:pt x="9096" y="4621"/>
                </a:lnTo>
                <a:lnTo>
                  <a:pt x="2310" y="11647"/>
                </a:lnTo>
                <a:cubicBezTo>
                  <a:pt x="1998" y="11966"/>
                  <a:pt x="1771" y="12364"/>
                  <a:pt x="1645" y="12797"/>
                </a:cubicBezTo>
                <a:lnTo>
                  <a:pt x="102" y="18541"/>
                </a:lnTo>
                <a:cubicBezTo>
                  <a:pt x="100" y="18557"/>
                  <a:pt x="0" y="19008"/>
                  <a:pt x="0" y="19237"/>
                </a:cubicBezTo>
                <a:cubicBezTo>
                  <a:pt x="0" y="20541"/>
                  <a:pt x="1030" y="21599"/>
                  <a:pt x="2302" y="21599"/>
                </a:cubicBezTo>
                <a:cubicBezTo>
                  <a:pt x="2554" y="21599"/>
                  <a:pt x="3044" y="21475"/>
                  <a:pt x="3062" y="21473"/>
                </a:cubicBezTo>
                <a:lnTo>
                  <a:pt x="8630" y="19969"/>
                </a:lnTo>
                <a:cubicBezTo>
                  <a:pt x="9054" y="19839"/>
                  <a:pt x="9439" y="19604"/>
                  <a:pt x="9750" y="19283"/>
                </a:cubicBezTo>
                <a:lnTo>
                  <a:pt x="19776" y="8899"/>
                </a:lnTo>
                <a:cubicBezTo>
                  <a:pt x="21600" y="7023"/>
                  <a:pt x="21394" y="3881"/>
                  <a:pt x="19308" y="1741"/>
                </a:cubicBezTo>
              </a:path>
            </a:pathLst>
          </a:custGeom>
          <a:gradFill>
            <a:gsLst>
              <a:gs pos="0">
                <a:srgbClr val="24D17E"/>
              </a:gs>
              <a:gs pos="100000">
                <a:srgbClr val="07693F"/>
              </a:gs>
            </a:gsLst>
            <a:lin ang="27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en-US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>
              <a:solidFill>
                <a:schemeClr val="lt1"/>
              </a:solidFill>
              <a:sym typeface="+mn-lt"/>
            </a:endParaRPr>
          </a:p>
        </p:txBody>
      </p:sp>
      <p:cxnSp>
        <p:nvCxnSpPr>
          <p:cNvPr id="18" name="Straight Connector 3">
            <a:extLst>
              <a:ext uri="{FF2B5EF4-FFF2-40B4-BE49-F238E27FC236}">
                <a16:creationId xmlns:a16="http://schemas.microsoft.com/office/drawing/2014/main" id="{9BF1A1ED-9B76-3164-FDE1-4F80C59B5392}"/>
              </a:ext>
            </a:extLst>
          </p:cNvPr>
          <p:cNvCxnSpPr/>
          <p:nvPr>
            <p:custDataLst>
              <p:tags r:id="rId11"/>
            </p:custDataLst>
          </p:nvPr>
        </p:nvCxnSpPr>
        <p:spPr>
          <a:xfrm flipH="1">
            <a:off x="6085069" y="1563611"/>
            <a:ext cx="0" cy="1441180"/>
          </a:xfrm>
          <a:prstGeom prst="line">
            <a:avLst/>
          </a:prstGeom>
          <a:solidFill>
            <a:srgbClr val="24D17E"/>
          </a:solidFill>
          <a:ln w="19050">
            <a:gradFill flip="none" rotWithShape="1">
              <a:gsLst>
                <a:gs pos="0">
                  <a:schemeClr val="bg1"/>
                </a:gs>
                <a:gs pos="100000">
                  <a:srgbClr val="AAEDB1"/>
                </a:gs>
              </a:gsLst>
              <a:lin ang="13500000" scaled="1"/>
              <a:tileRect/>
            </a:gra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19" name="Freeform 29">
            <a:extLst>
              <a:ext uri="{FF2B5EF4-FFF2-40B4-BE49-F238E27FC236}">
                <a16:creationId xmlns:a16="http://schemas.microsoft.com/office/drawing/2014/main" id="{4DD3DB5D-E4B5-D193-C599-3BD7F570A49A}"/>
              </a:ext>
            </a:extLst>
          </p:cNvPr>
          <p:cNvSpPr/>
          <p:nvPr>
            <p:custDataLst>
              <p:tags r:id="rId12"/>
            </p:custDataLst>
          </p:nvPr>
        </p:nvSpPr>
        <p:spPr>
          <a:xfrm>
            <a:off x="5218154" y="1243076"/>
            <a:ext cx="1717594" cy="712079"/>
          </a:xfrm>
          <a:prstGeom prst="roundRect">
            <a:avLst/>
          </a:prstGeom>
          <a:gradFill flip="none" rotWithShape="1">
            <a:gsLst>
              <a:gs pos="0">
                <a:schemeClr val="bg1"/>
              </a:gs>
              <a:gs pos="100000">
                <a:srgbClr val="DAF7BB"/>
              </a:gs>
            </a:gsLst>
            <a:lin ang="2700000" scaled="1"/>
            <a:tileRect/>
          </a:gradFill>
          <a:ln w="25400"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sym typeface="+mn-lt"/>
              </a:rPr>
              <a:t>添加标题</a:t>
            </a:r>
            <a:endParaRPr lang="en-US" altLang="zh-CN" b="1">
              <a:solidFill>
                <a:schemeClr val="tx1">
                  <a:lumMod val="75000"/>
                  <a:lumOff val="25000"/>
                </a:schemeClr>
              </a:solidFill>
              <a:latin typeface="+mn-ea"/>
              <a:sym typeface="+mn-lt"/>
            </a:endParaRPr>
          </a:p>
        </p:txBody>
      </p:sp>
      <p:sp>
        <p:nvSpPr>
          <p:cNvPr id="20" name="Freeform 35">
            <a:extLst>
              <a:ext uri="{FF2B5EF4-FFF2-40B4-BE49-F238E27FC236}">
                <a16:creationId xmlns:a16="http://schemas.microsoft.com/office/drawing/2014/main" id="{DBAB67CC-39E1-20D2-A91C-5DDE705C33F3}"/>
              </a:ext>
            </a:extLst>
          </p:cNvPr>
          <p:cNvSpPr/>
          <p:nvPr>
            <p:custDataLst>
              <p:tags r:id="rId13"/>
            </p:custDataLst>
          </p:nvPr>
        </p:nvSpPr>
        <p:spPr>
          <a:xfrm>
            <a:off x="5237204" y="3004791"/>
            <a:ext cx="1717594" cy="681844"/>
          </a:xfrm>
          <a:prstGeom prst="roundRect">
            <a:avLst/>
          </a:prstGeom>
          <a:gradFill flip="none" rotWithShape="1">
            <a:gsLst>
              <a:gs pos="0">
                <a:schemeClr val="bg1"/>
              </a:gs>
              <a:gs pos="100000">
                <a:srgbClr val="DAF7BB"/>
              </a:gs>
            </a:gsLst>
            <a:lin ang="2700000" scaled="1"/>
            <a:tileRect/>
          </a:gradFill>
          <a:ln w="25400"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>
              <a:solidFill>
                <a:schemeClr val="tx1">
                  <a:lumMod val="75000"/>
                  <a:lumOff val="25000"/>
                </a:schemeClr>
              </a:solidFill>
              <a:latin typeface="+mn-ea"/>
              <a:sym typeface="+mn-lt"/>
            </a:endParaRPr>
          </a:p>
        </p:txBody>
      </p:sp>
      <p:grpSp>
        <p:nvGrpSpPr>
          <p:cNvPr id="21" name="Group 112">
            <a:extLst>
              <a:ext uri="{FF2B5EF4-FFF2-40B4-BE49-F238E27FC236}">
                <a16:creationId xmlns:a16="http://schemas.microsoft.com/office/drawing/2014/main" id="{8F03CE89-1FAD-CE52-D04C-12BCD343B3A7}"/>
              </a:ext>
            </a:extLst>
          </p:cNvPr>
          <p:cNvGrpSpPr/>
          <p:nvPr>
            <p:custDataLst>
              <p:tags r:id="rId14"/>
            </p:custDataLst>
          </p:nvPr>
        </p:nvGrpSpPr>
        <p:grpSpPr>
          <a:xfrm>
            <a:off x="5889397" y="3144394"/>
            <a:ext cx="413209" cy="387120"/>
            <a:chOff x="5368132" y="3540125"/>
            <a:chExt cx="465138" cy="435769"/>
          </a:xfrm>
          <a:solidFill>
            <a:sysClr val="window" lastClr="FFFFFF"/>
          </a:solidFill>
        </p:grpSpPr>
        <p:sp>
          <p:nvSpPr>
            <p:cNvPr id="22" name="AutoShape 110">
              <a:extLst>
                <a:ext uri="{FF2B5EF4-FFF2-40B4-BE49-F238E27FC236}">
                  <a16:creationId xmlns:a16="http://schemas.microsoft.com/office/drawing/2014/main" id="{E8BEE376-2CA4-D3DA-9BFA-2FC8935DE710}"/>
                </a:ext>
              </a:extLst>
            </p:cNvPr>
            <p:cNvSpPr/>
            <p:nvPr>
              <p:custDataLst>
                <p:tags r:id="rId26"/>
              </p:custDataLst>
            </p:nvPr>
          </p:nvSpPr>
          <p:spPr bwMode="auto">
            <a:xfrm>
              <a:off x="5426868" y="3598069"/>
              <a:ext cx="347663" cy="2325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699" y="20255"/>
                  </a:moveTo>
                  <a:lnTo>
                    <a:pt x="899" y="20255"/>
                  </a:lnTo>
                  <a:lnTo>
                    <a:pt x="899" y="1350"/>
                  </a:lnTo>
                  <a:lnTo>
                    <a:pt x="20699" y="1350"/>
                  </a:lnTo>
                  <a:cubicBezTo>
                    <a:pt x="20699" y="1350"/>
                    <a:pt x="20699" y="20255"/>
                    <a:pt x="20699" y="20255"/>
                  </a:cubicBezTo>
                  <a:close/>
                  <a:moveTo>
                    <a:pt x="20699" y="0"/>
                  </a:moveTo>
                  <a:lnTo>
                    <a:pt x="899" y="5"/>
                  </a:lnTo>
                  <a:cubicBezTo>
                    <a:pt x="402" y="5"/>
                    <a:pt x="0" y="603"/>
                    <a:pt x="0" y="1350"/>
                  </a:cubicBezTo>
                  <a:lnTo>
                    <a:pt x="0" y="20249"/>
                  </a:lnTo>
                  <a:cubicBezTo>
                    <a:pt x="0" y="20996"/>
                    <a:pt x="402" y="21599"/>
                    <a:pt x="899" y="21599"/>
                  </a:cubicBezTo>
                  <a:lnTo>
                    <a:pt x="20699" y="21599"/>
                  </a:lnTo>
                  <a:cubicBezTo>
                    <a:pt x="21197" y="21599"/>
                    <a:pt x="21600" y="20996"/>
                    <a:pt x="21600" y="20249"/>
                  </a:cubicBezTo>
                  <a:lnTo>
                    <a:pt x="21600" y="1350"/>
                  </a:lnTo>
                  <a:cubicBezTo>
                    <a:pt x="21600" y="603"/>
                    <a:pt x="21197" y="0"/>
                    <a:pt x="20699" y="0"/>
                  </a:cubicBezTo>
                </a:path>
              </a:pathLst>
            </a:custGeom>
            <a:gradFill>
              <a:gsLst>
                <a:gs pos="0">
                  <a:srgbClr val="24D17E"/>
                </a:gs>
                <a:gs pos="100000">
                  <a:srgbClr val="07693F"/>
                </a:gs>
              </a:gsLst>
              <a:lin ang="27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23" name="AutoShape 111">
              <a:extLst>
                <a:ext uri="{FF2B5EF4-FFF2-40B4-BE49-F238E27FC236}">
                  <a16:creationId xmlns:a16="http://schemas.microsoft.com/office/drawing/2014/main" id="{41EF758D-7881-87DB-5B33-B0B06B9D87DB}"/>
                </a:ext>
              </a:extLst>
            </p:cNvPr>
            <p:cNvSpPr/>
            <p:nvPr>
              <p:custDataLst>
                <p:tags r:id="rId27"/>
              </p:custDataLst>
            </p:nvPr>
          </p:nvSpPr>
          <p:spPr bwMode="auto">
            <a:xfrm>
              <a:off x="5368132" y="3540125"/>
              <a:ext cx="465138" cy="4357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6562"/>
                  </a:moveTo>
                  <a:cubicBezTo>
                    <a:pt x="20249" y="16959"/>
                    <a:pt x="19946" y="17282"/>
                    <a:pt x="19575" y="17282"/>
                  </a:cubicBezTo>
                  <a:lnTo>
                    <a:pt x="13499" y="17282"/>
                  </a:lnTo>
                  <a:lnTo>
                    <a:pt x="8099" y="17282"/>
                  </a:lnTo>
                  <a:lnTo>
                    <a:pt x="2024" y="17282"/>
                  </a:lnTo>
                  <a:cubicBezTo>
                    <a:pt x="1651" y="17282"/>
                    <a:pt x="1349" y="16959"/>
                    <a:pt x="1349" y="16562"/>
                  </a:cubicBezTo>
                  <a:lnTo>
                    <a:pt x="1349" y="2160"/>
                  </a:lnTo>
                  <a:cubicBezTo>
                    <a:pt x="1349" y="1762"/>
                    <a:pt x="1651" y="1440"/>
                    <a:pt x="2024" y="1440"/>
                  </a:cubicBezTo>
                  <a:lnTo>
                    <a:pt x="19575" y="1440"/>
                  </a:lnTo>
                  <a:cubicBezTo>
                    <a:pt x="19946" y="1440"/>
                    <a:pt x="20249" y="1762"/>
                    <a:pt x="20249" y="2160"/>
                  </a:cubicBezTo>
                  <a:cubicBezTo>
                    <a:pt x="20249" y="2160"/>
                    <a:pt x="20249" y="16562"/>
                    <a:pt x="20249" y="16562"/>
                  </a:cubicBezTo>
                  <a:close/>
                  <a:moveTo>
                    <a:pt x="19575" y="0"/>
                  </a:moveTo>
                  <a:lnTo>
                    <a:pt x="2024" y="0"/>
                  </a:lnTo>
                  <a:cubicBezTo>
                    <a:pt x="905" y="0"/>
                    <a:pt x="0" y="966"/>
                    <a:pt x="0" y="2160"/>
                  </a:cubicBezTo>
                  <a:lnTo>
                    <a:pt x="0" y="16562"/>
                  </a:lnTo>
                  <a:cubicBezTo>
                    <a:pt x="0" y="17753"/>
                    <a:pt x="903" y="18718"/>
                    <a:pt x="2018" y="18721"/>
                  </a:cubicBezTo>
                  <a:lnTo>
                    <a:pt x="8774" y="18721"/>
                  </a:lnTo>
                  <a:lnTo>
                    <a:pt x="8774" y="19597"/>
                  </a:lnTo>
                  <a:lnTo>
                    <a:pt x="4561" y="20181"/>
                  </a:lnTo>
                  <a:cubicBezTo>
                    <a:pt x="4260" y="20262"/>
                    <a:pt x="4049" y="20549"/>
                    <a:pt x="4049" y="20879"/>
                  </a:cubicBezTo>
                  <a:cubicBezTo>
                    <a:pt x="4049" y="21277"/>
                    <a:pt x="4351" y="21599"/>
                    <a:pt x="4724" y="21599"/>
                  </a:cubicBezTo>
                  <a:lnTo>
                    <a:pt x="16874" y="21599"/>
                  </a:lnTo>
                  <a:cubicBezTo>
                    <a:pt x="17248" y="21599"/>
                    <a:pt x="17549" y="21277"/>
                    <a:pt x="17549" y="20879"/>
                  </a:cubicBezTo>
                  <a:cubicBezTo>
                    <a:pt x="17549" y="20549"/>
                    <a:pt x="17339" y="20262"/>
                    <a:pt x="17038" y="20181"/>
                  </a:cubicBezTo>
                  <a:lnTo>
                    <a:pt x="12824" y="19597"/>
                  </a:lnTo>
                  <a:lnTo>
                    <a:pt x="12824" y="18721"/>
                  </a:lnTo>
                  <a:lnTo>
                    <a:pt x="19581" y="18721"/>
                  </a:lnTo>
                  <a:cubicBezTo>
                    <a:pt x="20696" y="18718"/>
                    <a:pt x="21600" y="17753"/>
                    <a:pt x="21600" y="16562"/>
                  </a:cubicBezTo>
                  <a:lnTo>
                    <a:pt x="21600" y="2160"/>
                  </a:lnTo>
                  <a:cubicBezTo>
                    <a:pt x="21600" y="966"/>
                    <a:pt x="20692" y="0"/>
                    <a:pt x="19575" y="0"/>
                  </a:cubicBezTo>
                </a:path>
              </a:pathLst>
            </a:custGeom>
            <a:gradFill>
              <a:gsLst>
                <a:gs pos="0">
                  <a:srgbClr val="24D17E"/>
                </a:gs>
                <a:gs pos="100000">
                  <a:srgbClr val="07693F"/>
                </a:gs>
              </a:gsLst>
              <a:lin ang="27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solidFill>
                  <a:schemeClr val="lt1"/>
                </a:solidFill>
                <a:sym typeface="+mn-lt"/>
              </a:endParaRPr>
            </a:p>
          </p:txBody>
        </p:sp>
      </p:grpSp>
      <p:sp>
        <p:nvSpPr>
          <p:cNvPr id="25" name="Freeform 36">
            <a:extLst>
              <a:ext uri="{FF2B5EF4-FFF2-40B4-BE49-F238E27FC236}">
                <a16:creationId xmlns:a16="http://schemas.microsoft.com/office/drawing/2014/main" id="{E412D6C7-280F-E72E-8558-1EFCDCAFB6FC}"/>
              </a:ext>
            </a:extLst>
          </p:cNvPr>
          <p:cNvSpPr/>
          <p:nvPr>
            <p:custDataLst>
              <p:tags r:id="rId15"/>
            </p:custDataLst>
          </p:nvPr>
        </p:nvSpPr>
        <p:spPr>
          <a:xfrm>
            <a:off x="7300912" y="3004791"/>
            <a:ext cx="1717594" cy="681844"/>
          </a:xfrm>
          <a:prstGeom prst="roundRect">
            <a:avLst/>
          </a:prstGeom>
          <a:gradFill flip="none" rotWithShape="1">
            <a:gsLst>
              <a:gs pos="0">
                <a:schemeClr val="bg1"/>
              </a:gs>
              <a:gs pos="100000">
                <a:srgbClr val="DAF7BB"/>
              </a:gs>
            </a:gsLst>
            <a:lin ang="2700000" scaled="1"/>
            <a:tileRect/>
          </a:gradFill>
          <a:ln w="25400"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>
              <a:solidFill>
                <a:schemeClr val="tx1">
                  <a:lumMod val="75000"/>
                  <a:lumOff val="25000"/>
                </a:schemeClr>
              </a:solidFill>
              <a:latin typeface="+mn-ea"/>
              <a:sym typeface="+mn-lt"/>
            </a:endParaRPr>
          </a:p>
        </p:txBody>
      </p:sp>
      <p:cxnSp>
        <p:nvCxnSpPr>
          <p:cNvPr id="26" name="Straight Connector 47">
            <a:extLst>
              <a:ext uri="{FF2B5EF4-FFF2-40B4-BE49-F238E27FC236}">
                <a16:creationId xmlns:a16="http://schemas.microsoft.com/office/drawing/2014/main" id="{A6BA259A-A022-EFF7-6D01-B85F9A215244}"/>
              </a:ext>
            </a:extLst>
          </p:cNvPr>
          <p:cNvCxnSpPr/>
          <p:nvPr>
            <p:custDataLst>
              <p:tags r:id="rId16"/>
            </p:custDataLst>
          </p:nvPr>
        </p:nvCxnSpPr>
        <p:spPr>
          <a:xfrm flipH="1">
            <a:off x="8159709" y="2470870"/>
            <a:ext cx="0" cy="533920"/>
          </a:xfrm>
          <a:prstGeom prst="line">
            <a:avLst/>
          </a:prstGeom>
          <a:solidFill>
            <a:srgbClr val="24D17E"/>
          </a:solidFill>
          <a:ln w="19050">
            <a:gradFill flip="none" rotWithShape="1">
              <a:gsLst>
                <a:gs pos="0">
                  <a:schemeClr val="bg1"/>
                </a:gs>
                <a:gs pos="100000">
                  <a:srgbClr val="AAEDB1"/>
                </a:gs>
              </a:gsLst>
              <a:lin ang="13500000" scaled="1"/>
              <a:tileRect/>
            </a:gra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27" name="AutoShape 43" descr="D:\51PPT模板网\51pptmoban.com\图片001.jpg">
            <a:extLst>
              <a:ext uri="{FF2B5EF4-FFF2-40B4-BE49-F238E27FC236}">
                <a16:creationId xmlns:a16="http://schemas.microsoft.com/office/drawing/2014/main" id="{90E8F16C-3375-ED07-539A-FF41532BE380}"/>
              </a:ext>
            </a:extLst>
          </p:cNvPr>
          <p:cNvSpPr/>
          <p:nvPr>
            <p:custDataLst>
              <p:tags r:id="rId17"/>
            </p:custDataLst>
          </p:nvPr>
        </p:nvSpPr>
        <p:spPr bwMode="auto">
          <a:xfrm>
            <a:off x="7952769" y="3171229"/>
            <a:ext cx="413880" cy="29536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951" y="9367"/>
                </a:moveTo>
                <a:cubicBezTo>
                  <a:pt x="10901" y="9383"/>
                  <a:pt x="10851" y="9391"/>
                  <a:pt x="10800" y="9391"/>
                </a:cubicBezTo>
                <a:cubicBezTo>
                  <a:pt x="10748" y="9391"/>
                  <a:pt x="10698" y="9383"/>
                  <a:pt x="10648" y="9367"/>
                </a:cubicBezTo>
                <a:lnTo>
                  <a:pt x="1873" y="6550"/>
                </a:lnTo>
                <a:cubicBezTo>
                  <a:pt x="1566" y="6452"/>
                  <a:pt x="1349" y="6072"/>
                  <a:pt x="1349" y="5634"/>
                </a:cubicBezTo>
                <a:cubicBezTo>
                  <a:pt x="1349" y="5197"/>
                  <a:pt x="1566" y="4817"/>
                  <a:pt x="1873" y="4719"/>
                </a:cubicBezTo>
                <a:lnTo>
                  <a:pt x="10648" y="1902"/>
                </a:lnTo>
                <a:cubicBezTo>
                  <a:pt x="10698" y="1886"/>
                  <a:pt x="10748" y="1878"/>
                  <a:pt x="10800" y="1878"/>
                </a:cubicBezTo>
                <a:cubicBezTo>
                  <a:pt x="10851" y="1878"/>
                  <a:pt x="10901" y="1886"/>
                  <a:pt x="10951" y="1902"/>
                </a:cubicBezTo>
                <a:lnTo>
                  <a:pt x="19726" y="4719"/>
                </a:lnTo>
                <a:cubicBezTo>
                  <a:pt x="20033" y="4817"/>
                  <a:pt x="20249" y="5197"/>
                  <a:pt x="20249" y="5634"/>
                </a:cubicBezTo>
                <a:cubicBezTo>
                  <a:pt x="20249" y="6072"/>
                  <a:pt x="20033" y="6452"/>
                  <a:pt x="19726" y="6550"/>
                </a:cubicBezTo>
                <a:cubicBezTo>
                  <a:pt x="19726" y="6550"/>
                  <a:pt x="10951" y="9367"/>
                  <a:pt x="10951" y="9367"/>
                </a:cubicBezTo>
                <a:close/>
                <a:moveTo>
                  <a:pt x="16874" y="16904"/>
                </a:moveTo>
                <a:cubicBezTo>
                  <a:pt x="16874" y="17942"/>
                  <a:pt x="14849" y="19721"/>
                  <a:pt x="10800" y="19721"/>
                </a:cubicBezTo>
                <a:cubicBezTo>
                  <a:pt x="6749" y="19721"/>
                  <a:pt x="4724" y="17942"/>
                  <a:pt x="4724" y="16904"/>
                </a:cubicBezTo>
                <a:lnTo>
                  <a:pt x="4724" y="9394"/>
                </a:lnTo>
                <a:lnTo>
                  <a:pt x="10353" y="11200"/>
                </a:lnTo>
                <a:cubicBezTo>
                  <a:pt x="10501" y="11246"/>
                  <a:pt x="10651" y="11269"/>
                  <a:pt x="10800" y="11269"/>
                </a:cubicBezTo>
                <a:cubicBezTo>
                  <a:pt x="10949" y="11269"/>
                  <a:pt x="11098" y="11246"/>
                  <a:pt x="11255" y="11198"/>
                </a:cubicBezTo>
                <a:lnTo>
                  <a:pt x="16874" y="9394"/>
                </a:lnTo>
                <a:cubicBezTo>
                  <a:pt x="16874" y="9394"/>
                  <a:pt x="16874" y="16904"/>
                  <a:pt x="16874" y="16904"/>
                </a:cubicBezTo>
                <a:close/>
                <a:moveTo>
                  <a:pt x="21600" y="5634"/>
                </a:moveTo>
                <a:cubicBezTo>
                  <a:pt x="21600" y="4314"/>
                  <a:pt x="20954" y="3185"/>
                  <a:pt x="20030" y="2888"/>
                </a:cubicBezTo>
                <a:lnTo>
                  <a:pt x="11246" y="68"/>
                </a:lnTo>
                <a:cubicBezTo>
                  <a:pt x="11098" y="22"/>
                  <a:pt x="10949" y="0"/>
                  <a:pt x="10800" y="0"/>
                </a:cubicBezTo>
                <a:cubicBezTo>
                  <a:pt x="10651" y="0"/>
                  <a:pt x="10501" y="22"/>
                  <a:pt x="10344" y="71"/>
                </a:cubicBezTo>
                <a:lnTo>
                  <a:pt x="1570" y="2888"/>
                </a:lnTo>
                <a:cubicBezTo>
                  <a:pt x="645" y="3185"/>
                  <a:pt x="0" y="4314"/>
                  <a:pt x="0" y="5634"/>
                </a:cubicBezTo>
                <a:cubicBezTo>
                  <a:pt x="0" y="6955"/>
                  <a:pt x="645" y="8084"/>
                  <a:pt x="1569" y="8380"/>
                </a:cubicBezTo>
                <a:lnTo>
                  <a:pt x="3374" y="8960"/>
                </a:lnTo>
                <a:lnTo>
                  <a:pt x="3374" y="16904"/>
                </a:lnTo>
                <a:cubicBezTo>
                  <a:pt x="3374" y="19397"/>
                  <a:pt x="5425" y="21600"/>
                  <a:pt x="10800" y="21600"/>
                </a:cubicBezTo>
                <a:cubicBezTo>
                  <a:pt x="16174" y="21600"/>
                  <a:pt x="18224" y="19397"/>
                  <a:pt x="18224" y="16904"/>
                </a:cubicBezTo>
                <a:lnTo>
                  <a:pt x="18224" y="8960"/>
                </a:lnTo>
                <a:lnTo>
                  <a:pt x="20030" y="8380"/>
                </a:lnTo>
                <a:cubicBezTo>
                  <a:pt x="20954" y="8084"/>
                  <a:pt x="21600" y="6955"/>
                  <a:pt x="21600" y="5634"/>
                </a:cubicBezTo>
              </a:path>
            </a:pathLst>
          </a:custGeom>
          <a:gradFill>
            <a:gsLst>
              <a:gs pos="0">
                <a:srgbClr val="24D17E"/>
              </a:gs>
              <a:gs pos="100000">
                <a:srgbClr val="07693F"/>
              </a:gs>
            </a:gsLst>
            <a:lin ang="27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en-US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>
              <a:solidFill>
                <a:schemeClr val="lt1"/>
              </a:solidFill>
              <a:sym typeface="+mn-lt"/>
            </a:endParaRPr>
          </a:p>
        </p:txBody>
      </p:sp>
      <p:sp>
        <p:nvSpPr>
          <p:cNvPr id="31" name="Freeform 37">
            <a:extLst>
              <a:ext uri="{FF2B5EF4-FFF2-40B4-BE49-F238E27FC236}">
                <a16:creationId xmlns:a16="http://schemas.microsoft.com/office/drawing/2014/main" id="{4026BA78-1119-9F2E-1ED1-A44872709E8F}"/>
              </a:ext>
            </a:extLst>
          </p:cNvPr>
          <p:cNvSpPr/>
          <p:nvPr>
            <p:custDataLst>
              <p:tags r:id="rId18"/>
            </p:custDataLst>
          </p:nvPr>
        </p:nvSpPr>
        <p:spPr>
          <a:xfrm>
            <a:off x="9364619" y="3004791"/>
            <a:ext cx="1717594" cy="681844"/>
          </a:xfrm>
          <a:prstGeom prst="roundRect">
            <a:avLst/>
          </a:prstGeom>
          <a:gradFill flip="none" rotWithShape="1">
            <a:gsLst>
              <a:gs pos="0">
                <a:schemeClr val="bg1"/>
              </a:gs>
              <a:gs pos="100000">
                <a:srgbClr val="DAF7BB"/>
              </a:gs>
            </a:gsLst>
            <a:lin ang="2700000" scaled="1"/>
            <a:tileRect/>
          </a:gradFill>
          <a:ln w="25400"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>
              <a:solidFill>
                <a:schemeClr val="tx1">
                  <a:lumMod val="75000"/>
                  <a:lumOff val="25000"/>
                </a:schemeClr>
              </a:solidFill>
              <a:latin typeface="+mn-ea"/>
              <a:sym typeface="+mn-lt"/>
            </a:endParaRPr>
          </a:p>
        </p:txBody>
      </p:sp>
      <p:cxnSp>
        <p:nvCxnSpPr>
          <p:cNvPr id="32" name="Straight Connector 44">
            <a:extLst>
              <a:ext uri="{FF2B5EF4-FFF2-40B4-BE49-F238E27FC236}">
                <a16:creationId xmlns:a16="http://schemas.microsoft.com/office/drawing/2014/main" id="{72F3B0C2-DFA8-6328-7215-944EA30E012D}"/>
              </a:ext>
            </a:extLst>
          </p:cNvPr>
          <p:cNvCxnSpPr/>
          <p:nvPr>
            <p:custDataLst>
              <p:tags r:id="rId19"/>
            </p:custDataLst>
          </p:nvPr>
        </p:nvCxnSpPr>
        <p:spPr>
          <a:xfrm flipH="1">
            <a:off x="10194388" y="2470870"/>
            <a:ext cx="0" cy="533920"/>
          </a:xfrm>
          <a:prstGeom prst="line">
            <a:avLst/>
          </a:prstGeom>
          <a:solidFill>
            <a:srgbClr val="24D17E"/>
          </a:solidFill>
          <a:ln w="19050">
            <a:gradFill flip="none" rotWithShape="1">
              <a:gsLst>
                <a:gs pos="0">
                  <a:schemeClr val="bg1"/>
                </a:gs>
                <a:gs pos="100000">
                  <a:srgbClr val="AAEDB1"/>
                </a:gs>
              </a:gsLst>
              <a:lin ang="13500000" scaled="1"/>
              <a:tileRect/>
            </a:gra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33" name="AutoShape 37">
            <a:extLst>
              <a:ext uri="{FF2B5EF4-FFF2-40B4-BE49-F238E27FC236}">
                <a16:creationId xmlns:a16="http://schemas.microsoft.com/office/drawing/2014/main" id="{829BE010-2992-7B2D-C494-CD40F5140A23}"/>
              </a:ext>
            </a:extLst>
          </p:cNvPr>
          <p:cNvSpPr/>
          <p:nvPr>
            <p:custDataLst>
              <p:tags r:id="rId20"/>
            </p:custDataLst>
          </p:nvPr>
        </p:nvSpPr>
        <p:spPr bwMode="auto">
          <a:xfrm>
            <a:off x="10017388" y="3153515"/>
            <a:ext cx="375592" cy="373768"/>
          </a:xfrm>
          <a:custGeom>
            <a:avLst/>
            <a:gdLst>
              <a:gd name="T0" fmla="+- 0 10849 98"/>
              <a:gd name="T1" fmla="*/ T0 w 21502"/>
              <a:gd name="T2" fmla="*/ 10800 h 21600"/>
              <a:gd name="T3" fmla="+- 0 10849 98"/>
              <a:gd name="T4" fmla="*/ T3 w 21502"/>
              <a:gd name="T5" fmla="*/ 10800 h 21600"/>
              <a:gd name="T6" fmla="+- 0 10849 98"/>
              <a:gd name="T7" fmla="*/ T6 w 21502"/>
              <a:gd name="T8" fmla="*/ 10800 h 21600"/>
              <a:gd name="T9" fmla="+- 0 10849 98"/>
              <a:gd name="T10" fmla="*/ T9 w 21502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502" h="21600">
                <a:moveTo>
                  <a:pt x="19917" y="7880"/>
                </a:moveTo>
                <a:lnTo>
                  <a:pt x="18875" y="8932"/>
                </a:lnTo>
                <a:cubicBezTo>
                  <a:pt x="18730" y="9079"/>
                  <a:pt x="18497" y="9079"/>
                  <a:pt x="18353" y="8932"/>
                </a:cubicBezTo>
                <a:lnTo>
                  <a:pt x="17048" y="7617"/>
                </a:lnTo>
                <a:lnTo>
                  <a:pt x="15991" y="10290"/>
                </a:lnTo>
                <a:lnTo>
                  <a:pt x="16080" y="10064"/>
                </a:lnTo>
                <a:cubicBezTo>
                  <a:pt x="13859" y="7826"/>
                  <a:pt x="11601" y="7544"/>
                  <a:pt x="9565" y="7291"/>
                </a:cubicBezTo>
                <a:cubicBezTo>
                  <a:pt x="8910" y="7210"/>
                  <a:pt x="8276" y="7126"/>
                  <a:pt x="7652" y="6990"/>
                </a:cubicBezTo>
                <a:lnTo>
                  <a:pt x="13918" y="4456"/>
                </a:lnTo>
                <a:lnTo>
                  <a:pt x="12652" y="3179"/>
                </a:lnTo>
                <a:cubicBezTo>
                  <a:pt x="12508" y="3033"/>
                  <a:pt x="12508" y="2798"/>
                  <a:pt x="12652" y="2652"/>
                </a:cubicBezTo>
                <a:lnTo>
                  <a:pt x="13695" y="1598"/>
                </a:lnTo>
                <a:cubicBezTo>
                  <a:pt x="13840" y="1453"/>
                  <a:pt x="14073" y="1453"/>
                  <a:pt x="14217" y="1598"/>
                </a:cubicBezTo>
                <a:lnTo>
                  <a:pt x="19917" y="7353"/>
                </a:lnTo>
                <a:cubicBezTo>
                  <a:pt x="20062" y="7499"/>
                  <a:pt x="20062" y="7734"/>
                  <a:pt x="19917" y="7880"/>
                </a:cubicBezTo>
                <a:moveTo>
                  <a:pt x="12292" y="19639"/>
                </a:moveTo>
                <a:cubicBezTo>
                  <a:pt x="12200" y="19872"/>
                  <a:pt x="11999" y="20044"/>
                  <a:pt x="11756" y="20095"/>
                </a:cubicBezTo>
                <a:cubicBezTo>
                  <a:pt x="11700" y="20106"/>
                  <a:pt x="11643" y="20111"/>
                  <a:pt x="11587" y="20110"/>
                </a:cubicBezTo>
                <a:cubicBezTo>
                  <a:pt x="11400" y="20105"/>
                  <a:pt x="11219" y="20030"/>
                  <a:pt x="11084" y="19892"/>
                </a:cubicBezTo>
                <a:lnTo>
                  <a:pt x="1692" y="10517"/>
                </a:lnTo>
                <a:cubicBezTo>
                  <a:pt x="1519" y="10343"/>
                  <a:pt x="1443" y="10094"/>
                  <a:pt x="1488" y="9852"/>
                </a:cubicBezTo>
                <a:cubicBezTo>
                  <a:pt x="1533" y="9610"/>
                  <a:pt x="1695" y="9407"/>
                  <a:pt x="1917" y="9308"/>
                </a:cubicBezTo>
                <a:lnTo>
                  <a:pt x="6505" y="7453"/>
                </a:lnTo>
                <a:cubicBezTo>
                  <a:pt x="9597" y="8490"/>
                  <a:pt x="12689" y="7491"/>
                  <a:pt x="15781" y="10821"/>
                </a:cubicBezTo>
                <a:cubicBezTo>
                  <a:pt x="15781" y="10821"/>
                  <a:pt x="12292" y="19639"/>
                  <a:pt x="12292" y="19639"/>
                </a:cubicBezTo>
                <a:close/>
                <a:moveTo>
                  <a:pt x="15260" y="545"/>
                </a:moveTo>
                <a:cubicBezTo>
                  <a:pt x="14912" y="193"/>
                  <a:pt x="14449" y="0"/>
                  <a:pt x="13956" y="0"/>
                </a:cubicBezTo>
                <a:cubicBezTo>
                  <a:pt x="13463" y="0"/>
                  <a:pt x="13000" y="193"/>
                  <a:pt x="12651" y="546"/>
                </a:cubicBezTo>
                <a:lnTo>
                  <a:pt x="11610" y="1598"/>
                </a:lnTo>
                <a:cubicBezTo>
                  <a:pt x="11261" y="1949"/>
                  <a:pt x="11068" y="2417"/>
                  <a:pt x="11068" y="2915"/>
                </a:cubicBezTo>
                <a:cubicBezTo>
                  <a:pt x="11068" y="3265"/>
                  <a:pt x="11164" y="3601"/>
                  <a:pt x="11342" y="3893"/>
                </a:cubicBezTo>
                <a:lnTo>
                  <a:pt x="1324" y="7944"/>
                </a:lnTo>
                <a:cubicBezTo>
                  <a:pt x="654" y="8241"/>
                  <a:pt x="173" y="8851"/>
                  <a:pt x="38" y="9575"/>
                </a:cubicBezTo>
                <a:cubicBezTo>
                  <a:pt x="-98" y="10302"/>
                  <a:pt x="130" y="11048"/>
                  <a:pt x="654" y="11576"/>
                </a:cubicBezTo>
                <a:lnTo>
                  <a:pt x="10041" y="20946"/>
                </a:lnTo>
                <a:cubicBezTo>
                  <a:pt x="10445" y="21354"/>
                  <a:pt x="10982" y="21586"/>
                  <a:pt x="11549" y="21599"/>
                </a:cubicBezTo>
                <a:cubicBezTo>
                  <a:pt x="11562" y="21599"/>
                  <a:pt x="11593" y="21599"/>
                  <a:pt x="11605" y="21599"/>
                </a:cubicBezTo>
                <a:cubicBezTo>
                  <a:pt x="11754" y="21599"/>
                  <a:pt x="11906" y="21584"/>
                  <a:pt x="12056" y="21553"/>
                </a:cubicBezTo>
                <a:cubicBezTo>
                  <a:pt x="12789" y="21399"/>
                  <a:pt x="13390" y="20888"/>
                  <a:pt x="13662" y="20191"/>
                </a:cubicBezTo>
                <a:lnTo>
                  <a:pt x="17604" y="10229"/>
                </a:lnTo>
                <a:cubicBezTo>
                  <a:pt x="17902" y="10426"/>
                  <a:pt x="18250" y="10532"/>
                  <a:pt x="18613" y="10532"/>
                </a:cubicBezTo>
                <a:cubicBezTo>
                  <a:pt x="19107" y="10532"/>
                  <a:pt x="19570" y="10338"/>
                  <a:pt x="19918" y="9986"/>
                </a:cubicBezTo>
                <a:lnTo>
                  <a:pt x="20957" y="8937"/>
                </a:lnTo>
                <a:cubicBezTo>
                  <a:pt x="21308" y="8585"/>
                  <a:pt x="21502" y="8116"/>
                  <a:pt x="21502" y="7617"/>
                </a:cubicBezTo>
                <a:cubicBezTo>
                  <a:pt x="21502" y="7117"/>
                  <a:pt x="21308" y="6648"/>
                  <a:pt x="20961" y="6300"/>
                </a:cubicBezTo>
                <a:cubicBezTo>
                  <a:pt x="20961" y="6300"/>
                  <a:pt x="15260" y="545"/>
                  <a:pt x="15260" y="545"/>
                </a:cubicBezTo>
                <a:close/>
              </a:path>
            </a:pathLst>
          </a:custGeom>
          <a:gradFill>
            <a:gsLst>
              <a:gs pos="0">
                <a:srgbClr val="24D17E"/>
              </a:gs>
              <a:gs pos="100000">
                <a:srgbClr val="07693F"/>
              </a:gs>
            </a:gsLst>
            <a:lin ang="27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en-US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>
              <a:solidFill>
                <a:schemeClr val="lt1"/>
              </a:solidFill>
              <a:sym typeface="+mn-lt"/>
            </a:endParaRPr>
          </a:p>
        </p:txBody>
      </p:sp>
      <p:sp>
        <p:nvSpPr>
          <p:cNvPr id="34" name="AutoShape 38">
            <a:extLst>
              <a:ext uri="{FF2B5EF4-FFF2-40B4-BE49-F238E27FC236}">
                <a16:creationId xmlns:a16="http://schemas.microsoft.com/office/drawing/2014/main" id="{E2D8196E-4C66-6F69-5032-093F46114897}"/>
              </a:ext>
            </a:extLst>
          </p:cNvPr>
          <p:cNvSpPr/>
          <p:nvPr>
            <p:custDataLst>
              <p:tags r:id="rId21"/>
            </p:custDataLst>
          </p:nvPr>
        </p:nvSpPr>
        <p:spPr bwMode="auto">
          <a:xfrm>
            <a:off x="10197891" y="3321255"/>
            <a:ext cx="63815" cy="6381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0" y="4320"/>
                </a:moveTo>
                <a:cubicBezTo>
                  <a:pt x="14381" y="4320"/>
                  <a:pt x="17279" y="7222"/>
                  <a:pt x="17279" y="10800"/>
                </a:cubicBezTo>
                <a:cubicBezTo>
                  <a:pt x="17279" y="14377"/>
                  <a:pt x="14381" y="17279"/>
                  <a:pt x="10800" y="17279"/>
                </a:cubicBezTo>
                <a:cubicBezTo>
                  <a:pt x="7218" y="17279"/>
                  <a:pt x="4319" y="14377"/>
                  <a:pt x="4319" y="10800"/>
                </a:cubicBezTo>
                <a:cubicBezTo>
                  <a:pt x="4319" y="7222"/>
                  <a:pt x="7218" y="4320"/>
                  <a:pt x="10800" y="4320"/>
                </a:cubicBezTo>
                <a:moveTo>
                  <a:pt x="10800" y="21599"/>
                </a:moveTo>
                <a:cubicBezTo>
                  <a:pt x="16752" y="21599"/>
                  <a:pt x="21600" y="16756"/>
                  <a:pt x="21600" y="10800"/>
                </a:cubicBezTo>
                <a:cubicBezTo>
                  <a:pt x="21600" y="4843"/>
                  <a:pt x="16752" y="0"/>
                  <a:pt x="10800" y="0"/>
                </a:cubicBezTo>
                <a:cubicBezTo>
                  <a:pt x="4847" y="0"/>
                  <a:pt x="0" y="4843"/>
                  <a:pt x="0" y="10800"/>
                </a:cubicBezTo>
                <a:cubicBezTo>
                  <a:pt x="0" y="16756"/>
                  <a:pt x="4847" y="21599"/>
                  <a:pt x="10800" y="21599"/>
                </a:cubicBezTo>
              </a:path>
            </a:pathLst>
          </a:custGeom>
          <a:solidFill>
            <a:sysClr val="window" lastClr="FFFFFF"/>
          </a:solidFill>
          <a:ln>
            <a:noFill/>
          </a:ln>
          <a:effectLst/>
        </p:spPr>
        <p:txBody>
          <a:bodyPr lIns="19050" tIns="19050" rIns="19050" bIns="19050" anchor="ctr"/>
          <a:lstStyle>
            <a:defPPr>
              <a:defRPr lang="en-US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228600" rtl="0" eaLnBrk="1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  <a:sym typeface="+mn-lt"/>
            </a:endParaRPr>
          </a:p>
        </p:txBody>
      </p:sp>
      <p:sp>
        <p:nvSpPr>
          <p:cNvPr id="35" name="AutoShape 39">
            <a:extLst>
              <a:ext uri="{FF2B5EF4-FFF2-40B4-BE49-F238E27FC236}">
                <a16:creationId xmlns:a16="http://schemas.microsoft.com/office/drawing/2014/main" id="{5B4AB9C3-1B27-29E3-C0A8-FF7727F46026}"/>
              </a:ext>
            </a:extLst>
          </p:cNvPr>
          <p:cNvSpPr/>
          <p:nvPr>
            <p:custDataLst>
              <p:tags r:id="rId22"/>
            </p:custDataLst>
          </p:nvPr>
        </p:nvSpPr>
        <p:spPr bwMode="auto">
          <a:xfrm>
            <a:off x="10365630" y="3113407"/>
            <a:ext cx="63815" cy="6563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0" y="17279"/>
                </a:moveTo>
                <a:cubicBezTo>
                  <a:pt x="7218" y="17279"/>
                  <a:pt x="4320" y="14377"/>
                  <a:pt x="4320" y="10800"/>
                </a:cubicBezTo>
                <a:cubicBezTo>
                  <a:pt x="4320" y="7222"/>
                  <a:pt x="7218" y="4320"/>
                  <a:pt x="10800" y="4320"/>
                </a:cubicBezTo>
                <a:cubicBezTo>
                  <a:pt x="14381" y="4320"/>
                  <a:pt x="17280" y="7222"/>
                  <a:pt x="17280" y="10800"/>
                </a:cubicBezTo>
                <a:cubicBezTo>
                  <a:pt x="17280" y="14377"/>
                  <a:pt x="14381" y="17279"/>
                  <a:pt x="10800" y="17279"/>
                </a:cubicBezTo>
                <a:moveTo>
                  <a:pt x="10800" y="0"/>
                </a:moveTo>
                <a:cubicBezTo>
                  <a:pt x="4847" y="0"/>
                  <a:pt x="0" y="4843"/>
                  <a:pt x="0" y="10800"/>
                </a:cubicBezTo>
                <a:cubicBezTo>
                  <a:pt x="0" y="16756"/>
                  <a:pt x="4847" y="21599"/>
                  <a:pt x="10800" y="21599"/>
                </a:cubicBezTo>
                <a:cubicBezTo>
                  <a:pt x="16752" y="21599"/>
                  <a:pt x="21600" y="16756"/>
                  <a:pt x="21600" y="10800"/>
                </a:cubicBezTo>
                <a:cubicBezTo>
                  <a:pt x="21600" y="4843"/>
                  <a:pt x="16752" y="0"/>
                  <a:pt x="10800" y="0"/>
                </a:cubicBezTo>
              </a:path>
            </a:pathLst>
          </a:custGeom>
          <a:solidFill>
            <a:sysClr val="window" lastClr="FFFFFF"/>
          </a:solidFill>
          <a:ln>
            <a:noFill/>
          </a:ln>
          <a:effectLst/>
        </p:spPr>
        <p:txBody>
          <a:bodyPr lIns="19050" tIns="19050" rIns="19050" bIns="19050" anchor="ctr"/>
          <a:lstStyle>
            <a:defPPr>
              <a:defRPr lang="en-US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228600" rtl="0" eaLnBrk="1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  <a:sym typeface="+mn-lt"/>
            </a:endParaRPr>
          </a:p>
        </p:txBody>
      </p:sp>
      <p:sp>
        <p:nvSpPr>
          <p:cNvPr id="36" name="AutoShape 40">
            <a:extLst>
              <a:ext uri="{FF2B5EF4-FFF2-40B4-BE49-F238E27FC236}">
                <a16:creationId xmlns:a16="http://schemas.microsoft.com/office/drawing/2014/main" id="{3350BC6E-226C-7851-CD97-9C0EFB0097A1}"/>
              </a:ext>
            </a:extLst>
          </p:cNvPr>
          <p:cNvSpPr/>
          <p:nvPr>
            <p:custDataLst>
              <p:tags r:id="rId23"/>
            </p:custDataLst>
          </p:nvPr>
        </p:nvSpPr>
        <p:spPr bwMode="auto">
          <a:xfrm>
            <a:off x="10119495" y="3308497"/>
            <a:ext cx="52875" cy="5105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0" y="5400"/>
                </a:moveTo>
                <a:cubicBezTo>
                  <a:pt x="13779" y="5400"/>
                  <a:pt x="16199" y="7815"/>
                  <a:pt x="16199" y="10800"/>
                </a:cubicBezTo>
                <a:cubicBezTo>
                  <a:pt x="16199" y="13784"/>
                  <a:pt x="13779" y="16200"/>
                  <a:pt x="10800" y="16200"/>
                </a:cubicBezTo>
                <a:cubicBezTo>
                  <a:pt x="7820" y="16200"/>
                  <a:pt x="5399" y="13784"/>
                  <a:pt x="5399" y="10800"/>
                </a:cubicBezTo>
                <a:cubicBezTo>
                  <a:pt x="5399" y="7815"/>
                  <a:pt x="7820" y="5400"/>
                  <a:pt x="10800" y="5400"/>
                </a:cubicBezTo>
                <a:moveTo>
                  <a:pt x="0" y="10800"/>
                </a:moveTo>
                <a:cubicBezTo>
                  <a:pt x="0" y="16753"/>
                  <a:pt x="4843" y="21599"/>
                  <a:pt x="10800" y="21599"/>
                </a:cubicBezTo>
                <a:cubicBezTo>
                  <a:pt x="16756" y="21599"/>
                  <a:pt x="21600" y="16753"/>
                  <a:pt x="21600" y="10800"/>
                </a:cubicBezTo>
                <a:cubicBezTo>
                  <a:pt x="21600" y="4846"/>
                  <a:pt x="16756" y="0"/>
                  <a:pt x="10800" y="0"/>
                </a:cubicBezTo>
                <a:cubicBezTo>
                  <a:pt x="4843" y="0"/>
                  <a:pt x="0" y="4846"/>
                  <a:pt x="0" y="10800"/>
                </a:cubicBezTo>
              </a:path>
            </a:pathLst>
          </a:custGeom>
          <a:solidFill>
            <a:sysClr val="window" lastClr="FFFFFF"/>
          </a:solidFill>
          <a:ln>
            <a:noFill/>
          </a:ln>
          <a:effectLst/>
        </p:spPr>
        <p:txBody>
          <a:bodyPr lIns="19050" tIns="19050" rIns="19050" bIns="19050" anchor="ctr"/>
          <a:lstStyle>
            <a:defPPr>
              <a:defRPr lang="en-US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228600" rtl="0" eaLnBrk="1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  <a:sym typeface="+mn-lt"/>
            </a:endParaRPr>
          </a:p>
        </p:txBody>
      </p:sp>
      <p:sp>
        <p:nvSpPr>
          <p:cNvPr id="37" name="AutoShape 41">
            <a:extLst>
              <a:ext uri="{FF2B5EF4-FFF2-40B4-BE49-F238E27FC236}">
                <a16:creationId xmlns:a16="http://schemas.microsoft.com/office/drawing/2014/main" id="{0ECEA223-5988-D39E-0B40-C0F847AF7C47}"/>
              </a:ext>
            </a:extLst>
          </p:cNvPr>
          <p:cNvSpPr/>
          <p:nvPr>
            <p:custDataLst>
              <p:tags r:id="rId24"/>
            </p:custDataLst>
          </p:nvPr>
        </p:nvSpPr>
        <p:spPr bwMode="auto">
          <a:xfrm>
            <a:off x="10172378" y="3397829"/>
            <a:ext cx="25526" cy="2552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0" y="21599"/>
                </a:moveTo>
                <a:cubicBezTo>
                  <a:pt x="16758" y="21599"/>
                  <a:pt x="21600" y="16769"/>
                  <a:pt x="21600" y="10800"/>
                </a:cubicBezTo>
                <a:cubicBezTo>
                  <a:pt x="21600" y="4830"/>
                  <a:pt x="16758" y="0"/>
                  <a:pt x="10800" y="0"/>
                </a:cubicBezTo>
                <a:cubicBezTo>
                  <a:pt x="4841" y="0"/>
                  <a:pt x="0" y="4830"/>
                  <a:pt x="0" y="10800"/>
                </a:cubicBezTo>
                <a:cubicBezTo>
                  <a:pt x="0" y="16769"/>
                  <a:pt x="4841" y="21599"/>
                  <a:pt x="10800" y="21599"/>
                </a:cubicBezTo>
              </a:path>
            </a:pathLst>
          </a:custGeom>
          <a:solidFill>
            <a:sysClr val="window" lastClr="FFFFFF"/>
          </a:solidFill>
          <a:ln>
            <a:noFill/>
          </a:ln>
          <a:effectLst/>
        </p:spPr>
        <p:txBody>
          <a:bodyPr lIns="19050" tIns="19050" rIns="19050" bIns="19050" anchor="ctr"/>
          <a:lstStyle>
            <a:defPPr>
              <a:defRPr lang="en-US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228600" rtl="0" eaLnBrk="1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  <a:sym typeface="+mn-lt"/>
            </a:endParaRPr>
          </a:p>
        </p:txBody>
      </p:sp>
      <p:sp>
        <p:nvSpPr>
          <p:cNvPr id="38" name="AutoShape 42">
            <a:extLst>
              <a:ext uri="{FF2B5EF4-FFF2-40B4-BE49-F238E27FC236}">
                <a16:creationId xmlns:a16="http://schemas.microsoft.com/office/drawing/2014/main" id="{08ACA903-6F13-B2C8-EEDC-CE4576721DD0}"/>
              </a:ext>
            </a:extLst>
          </p:cNvPr>
          <p:cNvSpPr/>
          <p:nvPr>
            <p:custDataLst>
              <p:tags r:id="rId25"/>
            </p:custDataLst>
          </p:nvPr>
        </p:nvSpPr>
        <p:spPr bwMode="auto">
          <a:xfrm>
            <a:off x="10378494" y="3204606"/>
            <a:ext cx="25526" cy="2552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0" y="0"/>
                </a:moveTo>
                <a:cubicBezTo>
                  <a:pt x="4841" y="0"/>
                  <a:pt x="0" y="4830"/>
                  <a:pt x="0" y="10800"/>
                </a:cubicBezTo>
                <a:cubicBezTo>
                  <a:pt x="0" y="16769"/>
                  <a:pt x="4841" y="21599"/>
                  <a:pt x="10800" y="21599"/>
                </a:cubicBezTo>
                <a:cubicBezTo>
                  <a:pt x="16758" y="21599"/>
                  <a:pt x="21600" y="16769"/>
                  <a:pt x="21600" y="10800"/>
                </a:cubicBezTo>
                <a:cubicBezTo>
                  <a:pt x="21600" y="4830"/>
                  <a:pt x="16758" y="0"/>
                  <a:pt x="10800" y="0"/>
                </a:cubicBezTo>
              </a:path>
            </a:pathLst>
          </a:custGeom>
          <a:solidFill>
            <a:sysClr val="window" lastClr="FFFFFF"/>
          </a:solidFill>
          <a:ln>
            <a:noFill/>
          </a:ln>
          <a:effectLst/>
        </p:spPr>
        <p:txBody>
          <a:bodyPr lIns="19050" tIns="19050" rIns="19050" bIns="19050" anchor="ctr"/>
          <a:lstStyle>
            <a:defPPr>
              <a:defRPr lang="en-US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228600" rtl="0" eaLnBrk="1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  <a:sym typeface="+mn-lt"/>
            </a:endParaRPr>
          </a:p>
        </p:txBody>
      </p: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17AB49DF-5764-2459-270D-1C62138F7C3C}"/>
              </a:ext>
            </a:extLst>
          </p:cNvPr>
          <p:cNvGrpSpPr/>
          <p:nvPr/>
        </p:nvGrpSpPr>
        <p:grpSpPr>
          <a:xfrm>
            <a:off x="1181486" y="3971688"/>
            <a:ext cx="1606903" cy="1278934"/>
            <a:chOff x="298112" y="1934815"/>
            <a:chExt cx="1606903" cy="1278934"/>
          </a:xfrm>
        </p:grpSpPr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A276F688-B6D4-63C9-7FCB-41F6D76AAABD}"/>
                </a:ext>
              </a:extLst>
            </p:cNvPr>
            <p:cNvSpPr txBox="1"/>
            <p:nvPr/>
          </p:nvSpPr>
          <p:spPr>
            <a:xfrm>
              <a:off x="298112" y="2219631"/>
              <a:ext cx="1606903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3BB5D3D4-AC30-F099-484C-94ED74528FDD}"/>
                </a:ext>
              </a:extLst>
            </p:cNvPr>
            <p:cNvSpPr txBox="1"/>
            <p:nvPr/>
          </p:nvSpPr>
          <p:spPr>
            <a:xfrm>
              <a:off x="392378" y="1934815"/>
              <a:ext cx="141837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6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</a:t>
              </a:r>
            </a:p>
          </p:txBody>
        </p: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5A0CC7AE-7CD8-64B3-B0B2-3E249F41A75D}"/>
              </a:ext>
            </a:extLst>
          </p:cNvPr>
          <p:cNvGrpSpPr/>
          <p:nvPr/>
        </p:nvGrpSpPr>
        <p:grpSpPr>
          <a:xfrm>
            <a:off x="3237682" y="3971688"/>
            <a:ext cx="1606903" cy="1278934"/>
            <a:chOff x="298112" y="1934815"/>
            <a:chExt cx="1606903" cy="1278934"/>
          </a:xfrm>
        </p:grpSpPr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06C3AC1E-373C-45A1-8C81-BD1DA4E32C78}"/>
                </a:ext>
              </a:extLst>
            </p:cNvPr>
            <p:cNvSpPr txBox="1"/>
            <p:nvPr/>
          </p:nvSpPr>
          <p:spPr>
            <a:xfrm>
              <a:off x="298112" y="2219631"/>
              <a:ext cx="1606903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FDFD0A20-8FB4-9134-D591-CF61B670CE23}"/>
                </a:ext>
              </a:extLst>
            </p:cNvPr>
            <p:cNvSpPr txBox="1"/>
            <p:nvPr/>
          </p:nvSpPr>
          <p:spPr>
            <a:xfrm>
              <a:off x="392378" y="1934815"/>
              <a:ext cx="141837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6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</a:t>
              </a:r>
            </a:p>
          </p:txBody>
        </p:sp>
      </p:grp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0317926A-F6DD-09F1-6D12-5CF37E84E321}"/>
              </a:ext>
            </a:extLst>
          </p:cNvPr>
          <p:cNvGrpSpPr/>
          <p:nvPr/>
        </p:nvGrpSpPr>
        <p:grpSpPr>
          <a:xfrm>
            <a:off x="5237204" y="3971688"/>
            <a:ext cx="1606903" cy="1278934"/>
            <a:chOff x="298112" y="1934815"/>
            <a:chExt cx="1606903" cy="1278934"/>
          </a:xfrm>
        </p:grpSpPr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7F04FFB7-9927-D01E-0339-F328D8C08E02}"/>
                </a:ext>
              </a:extLst>
            </p:cNvPr>
            <p:cNvSpPr txBox="1"/>
            <p:nvPr/>
          </p:nvSpPr>
          <p:spPr>
            <a:xfrm>
              <a:off x="298112" y="2219631"/>
              <a:ext cx="1606903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E533D257-1B74-856D-6E01-F7B7F1517AA9}"/>
                </a:ext>
              </a:extLst>
            </p:cNvPr>
            <p:cNvSpPr txBox="1"/>
            <p:nvPr/>
          </p:nvSpPr>
          <p:spPr>
            <a:xfrm>
              <a:off x="392378" y="1934815"/>
              <a:ext cx="141837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6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</a:t>
              </a:r>
            </a:p>
          </p:txBody>
        </p:sp>
      </p:grpSp>
      <p:grpSp>
        <p:nvGrpSpPr>
          <p:cNvPr id="49" name="组合 48">
            <a:extLst>
              <a:ext uri="{FF2B5EF4-FFF2-40B4-BE49-F238E27FC236}">
                <a16:creationId xmlns:a16="http://schemas.microsoft.com/office/drawing/2014/main" id="{889E3EE7-9E19-B076-8044-E26A74877610}"/>
              </a:ext>
            </a:extLst>
          </p:cNvPr>
          <p:cNvGrpSpPr/>
          <p:nvPr/>
        </p:nvGrpSpPr>
        <p:grpSpPr>
          <a:xfrm>
            <a:off x="7369020" y="3971688"/>
            <a:ext cx="1606903" cy="1278934"/>
            <a:chOff x="298112" y="1934815"/>
            <a:chExt cx="1606903" cy="1278934"/>
          </a:xfrm>
        </p:grpSpPr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8C2945A0-5B90-25F9-6C89-1F1CBB0B684D}"/>
                </a:ext>
              </a:extLst>
            </p:cNvPr>
            <p:cNvSpPr txBox="1"/>
            <p:nvPr/>
          </p:nvSpPr>
          <p:spPr>
            <a:xfrm>
              <a:off x="298112" y="2219631"/>
              <a:ext cx="1606903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4F6DED40-841A-1186-7FEC-5FC8369C4185}"/>
                </a:ext>
              </a:extLst>
            </p:cNvPr>
            <p:cNvSpPr txBox="1"/>
            <p:nvPr/>
          </p:nvSpPr>
          <p:spPr>
            <a:xfrm>
              <a:off x="392378" y="1934815"/>
              <a:ext cx="141837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6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</a:t>
              </a:r>
            </a:p>
          </p:txBody>
        </p:sp>
      </p:grpSp>
      <p:grpSp>
        <p:nvGrpSpPr>
          <p:cNvPr id="52" name="组合 51">
            <a:extLst>
              <a:ext uri="{FF2B5EF4-FFF2-40B4-BE49-F238E27FC236}">
                <a16:creationId xmlns:a16="http://schemas.microsoft.com/office/drawing/2014/main" id="{C2BC086E-4374-2028-B5F6-ED84060B885E}"/>
              </a:ext>
            </a:extLst>
          </p:cNvPr>
          <p:cNvGrpSpPr/>
          <p:nvPr/>
        </p:nvGrpSpPr>
        <p:grpSpPr>
          <a:xfrm>
            <a:off x="9401732" y="3971688"/>
            <a:ext cx="1606903" cy="1278934"/>
            <a:chOff x="298112" y="1934815"/>
            <a:chExt cx="1606903" cy="1278934"/>
          </a:xfrm>
        </p:grpSpPr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DB204905-7764-24F6-ECE3-23771699D662}"/>
                </a:ext>
              </a:extLst>
            </p:cNvPr>
            <p:cNvSpPr txBox="1"/>
            <p:nvPr/>
          </p:nvSpPr>
          <p:spPr>
            <a:xfrm>
              <a:off x="298112" y="2219631"/>
              <a:ext cx="1606903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5AEA2F6B-7747-B0BD-78EA-F59C1299A891}"/>
                </a:ext>
              </a:extLst>
            </p:cNvPr>
            <p:cNvSpPr txBox="1"/>
            <p:nvPr/>
          </p:nvSpPr>
          <p:spPr>
            <a:xfrm>
              <a:off x="392378" y="1934815"/>
              <a:ext cx="141837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6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57794210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54C5FDC7-0C6E-A162-11A8-48A8245DD21A}"/>
              </a:ext>
            </a:extLst>
          </p:cNvPr>
          <p:cNvSpPr txBox="1"/>
          <p:nvPr/>
        </p:nvSpPr>
        <p:spPr>
          <a:xfrm>
            <a:off x="318400" y="81233"/>
            <a:ext cx="76174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>
                <a:solidFill>
                  <a:schemeClr val="bg1"/>
                </a:solidFill>
                <a:effectLst>
                  <a:outerShdw dist="76200" dir="2700000" algn="tl" rotWithShape="0">
                    <a:prstClr val="black">
                      <a:alpha val="18000"/>
                    </a:prstClr>
                  </a:outerShdw>
                </a:effectLst>
                <a:latin typeface="字魂扁桃体" pitchFamily="2" charset="-122"/>
                <a:ea typeface="字魂扁桃体" pitchFamily="2" charset="-122"/>
              </a:rPr>
              <a:t>01</a:t>
            </a:r>
            <a:endParaRPr lang="zh-CN" altLang="en-US" sz="4000" dirty="0">
              <a:solidFill>
                <a:schemeClr val="bg1"/>
              </a:solidFill>
              <a:effectLst>
                <a:outerShdw dist="76200" dir="2700000" algn="tl" rotWithShape="0">
                  <a:prstClr val="black">
                    <a:alpha val="18000"/>
                  </a:prstClr>
                </a:outerShdw>
              </a:effectLst>
              <a:latin typeface="字魂扁桃体" pitchFamily="2" charset="-122"/>
              <a:ea typeface="字魂扁桃体" pitchFamily="2" charset="-122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21832B0-ADC2-208B-D595-96FCCBBABC7C}"/>
              </a:ext>
            </a:extLst>
          </p:cNvPr>
          <p:cNvSpPr txBox="1"/>
          <p:nvPr/>
        </p:nvSpPr>
        <p:spPr>
          <a:xfrm>
            <a:off x="1231257" y="174184"/>
            <a:ext cx="2500708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  <a:latin typeface="字魂扁桃体" pitchFamily="2" charset="-122"/>
                <a:ea typeface="字魂扁桃体" pitchFamily="2" charset="-122"/>
              </a:rPr>
              <a:t>添加标题文本</a:t>
            </a:r>
          </a:p>
        </p:txBody>
      </p:sp>
      <p:cxnSp>
        <p:nvCxnSpPr>
          <p:cNvPr id="2" name="直接连接符 1">
            <a:extLst>
              <a:ext uri="{FF2B5EF4-FFF2-40B4-BE49-F238E27FC236}">
                <a16:creationId xmlns:a16="http://schemas.microsoft.com/office/drawing/2014/main" id="{E2111AB0-205B-90E3-B442-C3FE13E04693}"/>
              </a:ext>
            </a:extLst>
          </p:cNvPr>
          <p:cNvCxnSpPr/>
          <p:nvPr/>
        </p:nvCxnSpPr>
        <p:spPr>
          <a:xfrm flipH="1">
            <a:off x="9839480" y="3503409"/>
            <a:ext cx="0" cy="1040668"/>
          </a:xfrm>
          <a:prstGeom prst="line">
            <a:avLst/>
          </a:prstGeom>
          <a:solidFill>
            <a:srgbClr val="24D17E"/>
          </a:solidFill>
          <a:ln w="19050">
            <a:gradFill flip="none" rotWithShape="1">
              <a:gsLst>
                <a:gs pos="0">
                  <a:schemeClr val="bg1"/>
                </a:gs>
                <a:gs pos="100000">
                  <a:srgbClr val="AAEDB1"/>
                </a:gs>
              </a:gsLst>
              <a:lin ang="13500000" scaled="1"/>
              <a:tileRect/>
            </a:gra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C2A460A3-D401-AF90-7083-C32C90DD5EC7}"/>
              </a:ext>
            </a:extLst>
          </p:cNvPr>
          <p:cNvCxnSpPr/>
          <p:nvPr/>
        </p:nvCxnSpPr>
        <p:spPr>
          <a:xfrm flipH="1">
            <a:off x="6090211" y="3503409"/>
            <a:ext cx="0" cy="1040668"/>
          </a:xfrm>
          <a:prstGeom prst="line">
            <a:avLst/>
          </a:prstGeom>
          <a:solidFill>
            <a:srgbClr val="24D17E"/>
          </a:solidFill>
          <a:ln w="19050">
            <a:gradFill flip="none" rotWithShape="1">
              <a:gsLst>
                <a:gs pos="0">
                  <a:schemeClr val="bg1"/>
                </a:gs>
                <a:gs pos="100000">
                  <a:srgbClr val="AAEDB1"/>
                </a:gs>
              </a:gsLst>
              <a:lin ang="13500000" scaled="1"/>
              <a:tileRect/>
            </a:gra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27024168-603D-04CA-ED75-91EB428F0E54}"/>
              </a:ext>
            </a:extLst>
          </p:cNvPr>
          <p:cNvCxnSpPr/>
          <p:nvPr/>
        </p:nvCxnSpPr>
        <p:spPr>
          <a:xfrm flipH="1">
            <a:off x="2350749" y="3503409"/>
            <a:ext cx="0" cy="1040668"/>
          </a:xfrm>
          <a:prstGeom prst="line">
            <a:avLst/>
          </a:prstGeom>
          <a:solidFill>
            <a:srgbClr val="24D17E"/>
          </a:solidFill>
          <a:ln w="19050">
            <a:gradFill flip="none" rotWithShape="1">
              <a:gsLst>
                <a:gs pos="0">
                  <a:schemeClr val="bg1"/>
                </a:gs>
                <a:gs pos="100000">
                  <a:srgbClr val="AAEDB1"/>
                </a:gs>
              </a:gsLst>
              <a:lin ang="13500000" scaled="1"/>
              <a:tileRect/>
            </a:gra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BE829B25-970D-EC63-D61D-41565C8DEBF3}"/>
              </a:ext>
            </a:extLst>
          </p:cNvPr>
          <p:cNvCxnSpPr/>
          <p:nvPr/>
        </p:nvCxnSpPr>
        <p:spPr>
          <a:xfrm flipH="1">
            <a:off x="7969428" y="2485567"/>
            <a:ext cx="0" cy="1040668"/>
          </a:xfrm>
          <a:prstGeom prst="line">
            <a:avLst/>
          </a:prstGeom>
          <a:solidFill>
            <a:srgbClr val="24D17E"/>
          </a:solidFill>
          <a:ln w="19050">
            <a:gradFill flip="none" rotWithShape="1">
              <a:gsLst>
                <a:gs pos="0">
                  <a:schemeClr val="bg1"/>
                </a:gs>
                <a:gs pos="100000">
                  <a:srgbClr val="AAEDB1"/>
                </a:gs>
              </a:gsLst>
              <a:lin ang="13500000" scaled="1"/>
              <a:tileRect/>
            </a:gra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30FC760D-66AE-9EE2-84C7-C433B7A53A8C}"/>
              </a:ext>
            </a:extLst>
          </p:cNvPr>
          <p:cNvCxnSpPr/>
          <p:nvPr/>
        </p:nvCxnSpPr>
        <p:spPr>
          <a:xfrm flipH="1">
            <a:off x="4212127" y="2485567"/>
            <a:ext cx="0" cy="1040668"/>
          </a:xfrm>
          <a:prstGeom prst="line">
            <a:avLst/>
          </a:prstGeom>
          <a:solidFill>
            <a:srgbClr val="24D17E"/>
          </a:solidFill>
          <a:ln w="19050">
            <a:gradFill flip="none" rotWithShape="1">
              <a:gsLst>
                <a:gs pos="0">
                  <a:schemeClr val="bg1"/>
                </a:gs>
                <a:gs pos="100000">
                  <a:srgbClr val="AAEDB1"/>
                </a:gs>
              </a:gsLst>
              <a:lin ang="13500000" scaled="1"/>
              <a:tileRect/>
            </a:gra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9" name="Freeform 6">
            <a:extLst>
              <a:ext uri="{FF2B5EF4-FFF2-40B4-BE49-F238E27FC236}">
                <a16:creationId xmlns:a16="http://schemas.microsoft.com/office/drawing/2014/main" id="{98EF4A44-6733-6874-3926-2EBCB4675F02}"/>
              </a:ext>
            </a:extLst>
          </p:cNvPr>
          <p:cNvSpPr/>
          <p:nvPr/>
        </p:nvSpPr>
        <p:spPr bwMode="auto">
          <a:xfrm>
            <a:off x="1427692" y="3429000"/>
            <a:ext cx="1846115" cy="194472"/>
          </a:xfrm>
          <a:custGeom>
            <a:avLst/>
            <a:gdLst>
              <a:gd name="T0" fmla="*/ 1099 w 1149"/>
              <a:gd name="T1" fmla="*/ 121 h 121"/>
              <a:gd name="T2" fmla="*/ 549 w 1149"/>
              <a:gd name="T3" fmla="*/ 121 h 121"/>
              <a:gd name="T4" fmla="*/ 0 w 1149"/>
              <a:gd name="T5" fmla="*/ 121 h 121"/>
              <a:gd name="T6" fmla="*/ 50 w 1149"/>
              <a:gd name="T7" fmla="*/ 61 h 121"/>
              <a:gd name="T8" fmla="*/ 0 w 1149"/>
              <a:gd name="T9" fmla="*/ 0 h 121"/>
              <a:gd name="T10" fmla="*/ 549 w 1149"/>
              <a:gd name="T11" fmla="*/ 0 h 121"/>
              <a:gd name="T12" fmla="*/ 1099 w 1149"/>
              <a:gd name="T13" fmla="*/ 0 h 121"/>
              <a:gd name="T14" fmla="*/ 1149 w 1149"/>
              <a:gd name="T15" fmla="*/ 61 h 121"/>
              <a:gd name="T16" fmla="*/ 1099 w 1149"/>
              <a:gd name="T17" fmla="*/ 121 h 1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149" h="120">
                <a:moveTo>
                  <a:pt x="1099" y="121"/>
                </a:moveTo>
                <a:lnTo>
                  <a:pt x="549" y="121"/>
                </a:lnTo>
                <a:lnTo>
                  <a:pt x="0" y="121"/>
                </a:lnTo>
                <a:lnTo>
                  <a:pt x="50" y="61"/>
                </a:lnTo>
                <a:lnTo>
                  <a:pt x="0" y="0"/>
                </a:lnTo>
                <a:lnTo>
                  <a:pt x="549" y="0"/>
                </a:lnTo>
                <a:lnTo>
                  <a:pt x="1099" y="0"/>
                </a:lnTo>
                <a:lnTo>
                  <a:pt x="1149" y="61"/>
                </a:lnTo>
                <a:lnTo>
                  <a:pt x="1099" y="121"/>
                </a:lnTo>
                <a:close/>
              </a:path>
            </a:pathLst>
          </a:custGeom>
          <a:gradFill flip="none" rotWithShape="1">
            <a:gsLst>
              <a:gs pos="0">
                <a:srgbClr val="96E93C"/>
              </a:gs>
              <a:gs pos="100000">
                <a:srgbClr val="24D17E"/>
              </a:gs>
            </a:gsLst>
            <a:lin ang="2700000" scaled="1"/>
            <a:tileRect/>
          </a:gradFill>
          <a:ln w="25400">
            <a:noFill/>
          </a:ln>
          <a:effectLst>
            <a:outerShdw dist="25400" dir="2400000" sx="101000" sy="101000" algn="tl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0" name="Freeform 7">
            <a:extLst>
              <a:ext uri="{FF2B5EF4-FFF2-40B4-BE49-F238E27FC236}">
                <a16:creationId xmlns:a16="http://schemas.microsoft.com/office/drawing/2014/main" id="{30D478FD-D566-63F4-76BE-5098591AEA91}"/>
              </a:ext>
            </a:extLst>
          </p:cNvPr>
          <p:cNvSpPr/>
          <p:nvPr/>
        </p:nvSpPr>
        <p:spPr bwMode="auto">
          <a:xfrm>
            <a:off x="3301122" y="3429000"/>
            <a:ext cx="1844508" cy="194472"/>
          </a:xfrm>
          <a:custGeom>
            <a:avLst/>
            <a:gdLst>
              <a:gd name="T0" fmla="*/ 1098 w 1148"/>
              <a:gd name="T1" fmla="*/ 121 h 121"/>
              <a:gd name="T2" fmla="*/ 550 w 1148"/>
              <a:gd name="T3" fmla="*/ 121 h 121"/>
              <a:gd name="T4" fmla="*/ 0 w 1148"/>
              <a:gd name="T5" fmla="*/ 121 h 121"/>
              <a:gd name="T6" fmla="*/ 50 w 1148"/>
              <a:gd name="T7" fmla="*/ 61 h 121"/>
              <a:gd name="T8" fmla="*/ 0 w 1148"/>
              <a:gd name="T9" fmla="*/ 0 h 121"/>
              <a:gd name="T10" fmla="*/ 550 w 1148"/>
              <a:gd name="T11" fmla="*/ 0 h 121"/>
              <a:gd name="T12" fmla="*/ 1098 w 1148"/>
              <a:gd name="T13" fmla="*/ 0 h 121"/>
              <a:gd name="T14" fmla="*/ 1148 w 1148"/>
              <a:gd name="T15" fmla="*/ 61 h 121"/>
              <a:gd name="T16" fmla="*/ 1098 w 1148"/>
              <a:gd name="T17" fmla="*/ 121 h 1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148" h="120">
                <a:moveTo>
                  <a:pt x="1098" y="121"/>
                </a:moveTo>
                <a:lnTo>
                  <a:pt x="550" y="121"/>
                </a:lnTo>
                <a:lnTo>
                  <a:pt x="0" y="121"/>
                </a:lnTo>
                <a:lnTo>
                  <a:pt x="50" y="61"/>
                </a:lnTo>
                <a:lnTo>
                  <a:pt x="0" y="0"/>
                </a:lnTo>
                <a:lnTo>
                  <a:pt x="550" y="0"/>
                </a:lnTo>
                <a:lnTo>
                  <a:pt x="1098" y="0"/>
                </a:lnTo>
                <a:lnTo>
                  <a:pt x="1148" y="61"/>
                </a:lnTo>
                <a:lnTo>
                  <a:pt x="1098" y="121"/>
                </a:lnTo>
                <a:close/>
              </a:path>
            </a:pathLst>
          </a:custGeom>
          <a:gradFill flip="none" rotWithShape="1">
            <a:gsLst>
              <a:gs pos="0">
                <a:srgbClr val="96E93C"/>
              </a:gs>
              <a:gs pos="100000">
                <a:srgbClr val="24D17E"/>
              </a:gs>
            </a:gsLst>
            <a:lin ang="2700000" scaled="1"/>
            <a:tileRect/>
          </a:gradFill>
          <a:ln w="25400">
            <a:noFill/>
          </a:ln>
          <a:effectLst>
            <a:outerShdw dist="25400" dir="2400000" sx="101000" sy="101000" algn="tl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Freeform 8">
            <a:extLst>
              <a:ext uri="{FF2B5EF4-FFF2-40B4-BE49-F238E27FC236}">
                <a16:creationId xmlns:a16="http://schemas.microsoft.com/office/drawing/2014/main" id="{0CEC814E-F7A3-21B0-DD25-9B9480C80372}"/>
              </a:ext>
            </a:extLst>
          </p:cNvPr>
          <p:cNvSpPr/>
          <p:nvPr/>
        </p:nvSpPr>
        <p:spPr bwMode="auto">
          <a:xfrm>
            <a:off x="5172943" y="3429000"/>
            <a:ext cx="1846115" cy="194472"/>
          </a:xfrm>
          <a:custGeom>
            <a:avLst/>
            <a:gdLst>
              <a:gd name="T0" fmla="*/ 1099 w 1149"/>
              <a:gd name="T1" fmla="*/ 121 h 121"/>
              <a:gd name="T2" fmla="*/ 550 w 1149"/>
              <a:gd name="T3" fmla="*/ 121 h 121"/>
              <a:gd name="T4" fmla="*/ 0 w 1149"/>
              <a:gd name="T5" fmla="*/ 121 h 121"/>
              <a:gd name="T6" fmla="*/ 50 w 1149"/>
              <a:gd name="T7" fmla="*/ 61 h 121"/>
              <a:gd name="T8" fmla="*/ 0 w 1149"/>
              <a:gd name="T9" fmla="*/ 0 h 121"/>
              <a:gd name="T10" fmla="*/ 550 w 1149"/>
              <a:gd name="T11" fmla="*/ 0 h 121"/>
              <a:gd name="T12" fmla="*/ 1099 w 1149"/>
              <a:gd name="T13" fmla="*/ 0 h 121"/>
              <a:gd name="T14" fmla="*/ 1149 w 1149"/>
              <a:gd name="T15" fmla="*/ 61 h 121"/>
              <a:gd name="T16" fmla="*/ 1099 w 1149"/>
              <a:gd name="T17" fmla="*/ 121 h 1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149" h="120">
                <a:moveTo>
                  <a:pt x="1099" y="121"/>
                </a:moveTo>
                <a:lnTo>
                  <a:pt x="550" y="121"/>
                </a:lnTo>
                <a:lnTo>
                  <a:pt x="0" y="121"/>
                </a:lnTo>
                <a:lnTo>
                  <a:pt x="50" y="61"/>
                </a:lnTo>
                <a:lnTo>
                  <a:pt x="0" y="0"/>
                </a:lnTo>
                <a:lnTo>
                  <a:pt x="550" y="0"/>
                </a:lnTo>
                <a:lnTo>
                  <a:pt x="1099" y="0"/>
                </a:lnTo>
                <a:lnTo>
                  <a:pt x="1149" y="61"/>
                </a:lnTo>
                <a:lnTo>
                  <a:pt x="1099" y="121"/>
                </a:lnTo>
                <a:close/>
              </a:path>
            </a:pathLst>
          </a:custGeom>
          <a:gradFill flip="none" rotWithShape="1">
            <a:gsLst>
              <a:gs pos="0">
                <a:srgbClr val="96E93C"/>
              </a:gs>
              <a:gs pos="100000">
                <a:srgbClr val="24D17E"/>
              </a:gs>
            </a:gsLst>
            <a:lin ang="2700000" scaled="1"/>
            <a:tileRect/>
          </a:gradFill>
          <a:ln w="25400">
            <a:noFill/>
          </a:ln>
          <a:effectLst>
            <a:outerShdw dist="25400" dir="2400000" sx="101000" sy="101000" algn="tl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Freeform 9">
            <a:extLst>
              <a:ext uri="{FF2B5EF4-FFF2-40B4-BE49-F238E27FC236}">
                <a16:creationId xmlns:a16="http://schemas.microsoft.com/office/drawing/2014/main" id="{87F4B01F-A22D-DAD7-DB44-081F921A2F7B}"/>
              </a:ext>
            </a:extLst>
          </p:cNvPr>
          <p:cNvSpPr/>
          <p:nvPr/>
        </p:nvSpPr>
        <p:spPr bwMode="auto">
          <a:xfrm>
            <a:off x="7046373" y="3429000"/>
            <a:ext cx="1844508" cy="194472"/>
          </a:xfrm>
          <a:custGeom>
            <a:avLst/>
            <a:gdLst>
              <a:gd name="T0" fmla="*/ 1098 w 1148"/>
              <a:gd name="T1" fmla="*/ 121 h 121"/>
              <a:gd name="T2" fmla="*/ 549 w 1148"/>
              <a:gd name="T3" fmla="*/ 121 h 121"/>
              <a:gd name="T4" fmla="*/ 0 w 1148"/>
              <a:gd name="T5" fmla="*/ 121 h 121"/>
              <a:gd name="T6" fmla="*/ 50 w 1148"/>
              <a:gd name="T7" fmla="*/ 61 h 121"/>
              <a:gd name="T8" fmla="*/ 0 w 1148"/>
              <a:gd name="T9" fmla="*/ 0 h 121"/>
              <a:gd name="T10" fmla="*/ 549 w 1148"/>
              <a:gd name="T11" fmla="*/ 0 h 121"/>
              <a:gd name="T12" fmla="*/ 1098 w 1148"/>
              <a:gd name="T13" fmla="*/ 0 h 121"/>
              <a:gd name="T14" fmla="*/ 1148 w 1148"/>
              <a:gd name="T15" fmla="*/ 61 h 121"/>
              <a:gd name="T16" fmla="*/ 1098 w 1148"/>
              <a:gd name="T17" fmla="*/ 121 h 1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148" h="120">
                <a:moveTo>
                  <a:pt x="1098" y="121"/>
                </a:moveTo>
                <a:lnTo>
                  <a:pt x="549" y="121"/>
                </a:lnTo>
                <a:lnTo>
                  <a:pt x="0" y="121"/>
                </a:lnTo>
                <a:lnTo>
                  <a:pt x="50" y="61"/>
                </a:lnTo>
                <a:lnTo>
                  <a:pt x="0" y="0"/>
                </a:lnTo>
                <a:lnTo>
                  <a:pt x="549" y="0"/>
                </a:lnTo>
                <a:lnTo>
                  <a:pt x="1098" y="0"/>
                </a:lnTo>
                <a:lnTo>
                  <a:pt x="1148" y="61"/>
                </a:lnTo>
                <a:lnTo>
                  <a:pt x="1098" y="121"/>
                </a:lnTo>
                <a:close/>
              </a:path>
            </a:pathLst>
          </a:custGeom>
          <a:gradFill flip="none" rotWithShape="1">
            <a:gsLst>
              <a:gs pos="0">
                <a:srgbClr val="96E93C"/>
              </a:gs>
              <a:gs pos="100000">
                <a:srgbClr val="24D17E"/>
              </a:gs>
            </a:gsLst>
            <a:lin ang="2700000" scaled="1"/>
            <a:tileRect/>
          </a:gradFill>
          <a:ln w="25400">
            <a:noFill/>
          </a:ln>
          <a:effectLst>
            <a:outerShdw dist="25400" dir="2400000" sx="101000" sy="101000" algn="tl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Freeform 10">
            <a:extLst>
              <a:ext uri="{FF2B5EF4-FFF2-40B4-BE49-F238E27FC236}">
                <a16:creationId xmlns:a16="http://schemas.microsoft.com/office/drawing/2014/main" id="{E34F0548-1AFC-1030-F9E4-9273F418ED3E}"/>
              </a:ext>
            </a:extLst>
          </p:cNvPr>
          <p:cNvSpPr/>
          <p:nvPr/>
        </p:nvSpPr>
        <p:spPr bwMode="auto">
          <a:xfrm>
            <a:off x="8918193" y="3429000"/>
            <a:ext cx="1846115" cy="194472"/>
          </a:xfrm>
          <a:custGeom>
            <a:avLst/>
            <a:gdLst>
              <a:gd name="T0" fmla="*/ 1099 w 1149"/>
              <a:gd name="T1" fmla="*/ 121 h 121"/>
              <a:gd name="T2" fmla="*/ 550 w 1149"/>
              <a:gd name="T3" fmla="*/ 121 h 121"/>
              <a:gd name="T4" fmla="*/ 0 w 1149"/>
              <a:gd name="T5" fmla="*/ 121 h 121"/>
              <a:gd name="T6" fmla="*/ 50 w 1149"/>
              <a:gd name="T7" fmla="*/ 61 h 121"/>
              <a:gd name="T8" fmla="*/ 0 w 1149"/>
              <a:gd name="T9" fmla="*/ 0 h 121"/>
              <a:gd name="T10" fmla="*/ 550 w 1149"/>
              <a:gd name="T11" fmla="*/ 0 h 121"/>
              <a:gd name="T12" fmla="*/ 1099 w 1149"/>
              <a:gd name="T13" fmla="*/ 0 h 121"/>
              <a:gd name="T14" fmla="*/ 1149 w 1149"/>
              <a:gd name="T15" fmla="*/ 61 h 121"/>
              <a:gd name="T16" fmla="*/ 1099 w 1149"/>
              <a:gd name="T17" fmla="*/ 121 h 1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149" h="120">
                <a:moveTo>
                  <a:pt x="1099" y="121"/>
                </a:moveTo>
                <a:lnTo>
                  <a:pt x="550" y="121"/>
                </a:lnTo>
                <a:lnTo>
                  <a:pt x="0" y="121"/>
                </a:lnTo>
                <a:lnTo>
                  <a:pt x="50" y="61"/>
                </a:lnTo>
                <a:lnTo>
                  <a:pt x="0" y="0"/>
                </a:lnTo>
                <a:lnTo>
                  <a:pt x="550" y="0"/>
                </a:lnTo>
                <a:lnTo>
                  <a:pt x="1099" y="0"/>
                </a:lnTo>
                <a:lnTo>
                  <a:pt x="1149" y="61"/>
                </a:lnTo>
                <a:lnTo>
                  <a:pt x="1099" y="121"/>
                </a:lnTo>
                <a:close/>
              </a:path>
            </a:pathLst>
          </a:custGeom>
          <a:gradFill flip="none" rotWithShape="1">
            <a:gsLst>
              <a:gs pos="0">
                <a:srgbClr val="96E93C"/>
              </a:gs>
              <a:gs pos="100000">
                <a:srgbClr val="24D17E"/>
              </a:gs>
            </a:gsLst>
            <a:lin ang="2700000" scaled="1"/>
            <a:tileRect/>
          </a:gradFill>
          <a:ln w="25400">
            <a:noFill/>
          </a:ln>
          <a:effectLst>
            <a:outerShdw dist="25400" dir="2400000" sx="101000" sy="101000" algn="tl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Oval 11">
            <a:extLst>
              <a:ext uri="{FF2B5EF4-FFF2-40B4-BE49-F238E27FC236}">
                <a16:creationId xmlns:a16="http://schemas.microsoft.com/office/drawing/2014/main" id="{60FA94CF-1BBB-188F-C107-B919575ADA0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32942" y="2085371"/>
            <a:ext cx="780863" cy="782711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100000">
                <a:srgbClr val="DAF7BB"/>
              </a:gs>
            </a:gsLst>
            <a:lin ang="2700000" scaled="1"/>
            <a:tileRect/>
          </a:gradFill>
          <a:ln w="25400"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3BEB20DF-ADCD-096F-1A43-BE6EEB1A5D82}"/>
              </a:ext>
            </a:extLst>
          </p:cNvPr>
          <p:cNvGrpSpPr/>
          <p:nvPr/>
        </p:nvGrpSpPr>
        <p:grpSpPr>
          <a:xfrm>
            <a:off x="4004862" y="2262165"/>
            <a:ext cx="433813" cy="430732"/>
            <a:chOff x="3003646" y="1942997"/>
            <a:chExt cx="325360" cy="322949"/>
          </a:xfrm>
          <a:solidFill>
            <a:srgbClr val="FFFFFF"/>
          </a:solidFill>
        </p:grpSpPr>
        <p:sp>
          <p:nvSpPr>
            <p:cNvPr id="18" name="Freeform 12">
              <a:extLst>
                <a:ext uri="{FF2B5EF4-FFF2-40B4-BE49-F238E27FC236}">
                  <a16:creationId xmlns:a16="http://schemas.microsoft.com/office/drawing/2014/main" id="{39FA9854-1EB1-04CA-4B8D-12050A143615}"/>
                </a:ext>
              </a:extLst>
            </p:cNvPr>
            <p:cNvSpPr/>
            <p:nvPr/>
          </p:nvSpPr>
          <p:spPr bwMode="auto">
            <a:xfrm>
              <a:off x="3263934" y="1991198"/>
              <a:ext cx="65072" cy="107248"/>
            </a:xfrm>
            <a:custGeom>
              <a:avLst/>
              <a:gdLst>
                <a:gd name="T0" fmla="*/ 15 w 52"/>
                <a:gd name="T1" fmla="*/ 76 h 85"/>
                <a:gd name="T2" fmla="*/ 15 w 52"/>
                <a:gd name="T3" fmla="*/ 74 h 85"/>
                <a:gd name="T4" fmla="*/ 15 w 52"/>
                <a:gd name="T5" fmla="*/ 73 h 85"/>
                <a:gd name="T6" fmla="*/ 15 w 52"/>
                <a:gd name="T7" fmla="*/ 70 h 85"/>
                <a:gd name="T8" fmla="*/ 15 w 52"/>
                <a:gd name="T9" fmla="*/ 66 h 85"/>
                <a:gd name="T10" fmla="*/ 14 w 52"/>
                <a:gd name="T11" fmla="*/ 63 h 85"/>
                <a:gd name="T12" fmla="*/ 14 w 52"/>
                <a:gd name="T13" fmla="*/ 59 h 85"/>
                <a:gd name="T14" fmla="*/ 13 w 52"/>
                <a:gd name="T15" fmla="*/ 55 h 85"/>
                <a:gd name="T16" fmla="*/ 12 w 52"/>
                <a:gd name="T17" fmla="*/ 51 h 85"/>
                <a:gd name="T18" fmla="*/ 12 w 52"/>
                <a:gd name="T19" fmla="*/ 47 h 85"/>
                <a:gd name="T20" fmla="*/ 11 w 52"/>
                <a:gd name="T21" fmla="*/ 43 h 85"/>
                <a:gd name="T22" fmla="*/ 10 w 52"/>
                <a:gd name="T23" fmla="*/ 40 h 85"/>
                <a:gd name="T24" fmla="*/ 9 w 52"/>
                <a:gd name="T25" fmla="*/ 36 h 85"/>
                <a:gd name="T26" fmla="*/ 8 w 52"/>
                <a:gd name="T27" fmla="*/ 32 h 85"/>
                <a:gd name="T28" fmla="*/ 7 w 52"/>
                <a:gd name="T29" fmla="*/ 29 h 85"/>
                <a:gd name="T30" fmla="*/ 6 w 52"/>
                <a:gd name="T31" fmla="*/ 25 h 85"/>
                <a:gd name="T32" fmla="*/ 4 w 52"/>
                <a:gd name="T33" fmla="*/ 22 h 85"/>
                <a:gd name="T34" fmla="*/ 3 w 52"/>
                <a:gd name="T35" fmla="*/ 18 h 85"/>
                <a:gd name="T36" fmla="*/ 2 w 52"/>
                <a:gd name="T37" fmla="*/ 15 h 85"/>
                <a:gd name="T38" fmla="*/ 6 w 52"/>
                <a:gd name="T39" fmla="*/ 3 h 85"/>
                <a:gd name="T40" fmla="*/ 9 w 52"/>
                <a:gd name="T41" fmla="*/ 1 h 85"/>
                <a:gd name="T42" fmla="*/ 13 w 52"/>
                <a:gd name="T43" fmla="*/ 0 h 85"/>
                <a:gd name="T44" fmla="*/ 20 w 52"/>
                <a:gd name="T45" fmla="*/ 4 h 85"/>
                <a:gd name="T46" fmla="*/ 52 w 52"/>
                <a:gd name="T47" fmla="*/ 74 h 85"/>
                <a:gd name="T48" fmla="*/ 50 w 52"/>
                <a:gd name="T49" fmla="*/ 81 h 85"/>
                <a:gd name="T50" fmla="*/ 43 w 52"/>
                <a:gd name="T51" fmla="*/ 85 h 85"/>
                <a:gd name="T52" fmla="*/ 25 w 52"/>
                <a:gd name="T53" fmla="*/ 85 h 85"/>
                <a:gd name="T54" fmla="*/ 15 w 52"/>
                <a:gd name="T55" fmla="*/ 76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52" h="85">
                  <a:moveTo>
                    <a:pt x="15" y="76"/>
                  </a:moveTo>
                  <a:cubicBezTo>
                    <a:pt x="15" y="75"/>
                    <a:pt x="15" y="74"/>
                    <a:pt x="15" y="74"/>
                  </a:cubicBezTo>
                  <a:cubicBezTo>
                    <a:pt x="15" y="74"/>
                    <a:pt x="15" y="74"/>
                    <a:pt x="15" y="73"/>
                  </a:cubicBezTo>
                  <a:cubicBezTo>
                    <a:pt x="15" y="72"/>
                    <a:pt x="15" y="71"/>
                    <a:pt x="15" y="70"/>
                  </a:cubicBezTo>
                  <a:cubicBezTo>
                    <a:pt x="15" y="69"/>
                    <a:pt x="15" y="68"/>
                    <a:pt x="15" y="66"/>
                  </a:cubicBezTo>
                  <a:cubicBezTo>
                    <a:pt x="15" y="65"/>
                    <a:pt x="14" y="64"/>
                    <a:pt x="14" y="63"/>
                  </a:cubicBezTo>
                  <a:cubicBezTo>
                    <a:pt x="14" y="61"/>
                    <a:pt x="14" y="60"/>
                    <a:pt x="14" y="59"/>
                  </a:cubicBezTo>
                  <a:cubicBezTo>
                    <a:pt x="13" y="57"/>
                    <a:pt x="13" y="56"/>
                    <a:pt x="13" y="55"/>
                  </a:cubicBezTo>
                  <a:cubicBezTo>
                    <a:pt x="13" y="54"/>
                    <a:pt x="13" y="52"/>
                    <a:pt x="12" y="51"/>
                  </a:cubicBezTo>
                  <a:cubicBezTo>
                    <a:pt x="12" y="50"/>
                    <a:pt x="12" y="49"/>
                    <a:pt x="12" y="47"/>
                  </a:cubicBezTo>
                  <a:cubicBezTo>
                    <a:pt x="11" y="46"/>
                    <a:pt x="11" y="45"/>
                    <a:pt x="11" y="43"/>
                  </a:cubicBezTo>
                  <a:cubicBezTo>
                    <a:pt x="11" y="42"/>
                    <a:pt x="10" y="41"/>
                    <a:pt x="10" y="40"/>
                  </a:cubicBezTo>
                  <a:cubicBezTo>
                    <a:pt x="10" y="39"/>
                    <a:pt x="9" y="37"/>
                    <a:pt x="9" y="36"/>
                  </a:cubicBezTo>
                  <a:cubicBezTo>
                    <a:pt x="9" y="35"/>
                    <a:pt x="8" y="34"/>
                    <a:pt x="8" y="32"/>
                  </a:cubicBezTo>
                  <a:cubicBezTo>
                    <a:pt x="8" y="31"/>
                    <a:pt x="7" y="30"/>
                    <a:pt x="7" y="29"/>
                  </a:cubicBezTo>
                  <a:cubicBezTo>
                    <a:pt x="6" y="28"/>
                    <a:pt x="6" y="26"/>
                    <a:pt x="6" y="25"/>
                  </a:cubicBezTo>
                  <a:cubicBezTo>
                    <a:pt x="5" y="24"/>
                    <a:pt x="5" y="23"/>
                    <a:pt x="4" y="22"/>
                  </a:cubicBezTo>
                  <a:cubicBezTo>
                    <a:pt x="4" y="20"/>
                    <a:pt x="4" y="19"/>
                    <a:pt x="3" y="18"/>
                  </a:cubicBezTo>
                  <a:cubicBezTo>
                    <a:pt x="3" y="17"/>
                    <a:pt x="2" y="16"/>
                    <a:pt x="2" y="15"/>
                  </a:cubicBezTo>
                  <a:cubicBezTo>
                    <a:pt x="0" y="10"/>
                    <a:pt x="2" y="5"/>
                    <a:pt x="6" y="3"/>
                  </a:cubicBezTo>
                  <a:cubicBezTo>
                    <a:pt x="7" y="2"/>
                    <a:pt x="8" y="2"/>
                    <a:pt x="9" y="1"/>
                  </a:cubicBezTo>
                  <a:cubicBezTo>
                    <a:pt x="10" y="1"/>
                    <a:pt x="12" y="0"/>
                    <a:pt x="13" y="0"/>
                  </a:cubicBezTo>
                  <a:cubicBezTo>
                    <a:pt x="16" y="0"/>
                    <a:pt x="19" y="2"/>
                    <a:pt x="20" y="4"/>
                  </a:cubicBezTo>
                  <a:cubicBezTo>
                    <a:pt x="38" y="23"/>
                    <a:pt x="49" y="48"/>
                    <a:pt x="52" y="74"/>
                  </a:cubicBezTo>
                  <a:cubicBezTo>
                    <a:pt x="52" y="76"/>
                    <a:pt x="51" y="79"/>
                    <a:pt x="50" y="81"/>
                  </a:cubicBezTo>
                  <a:cubicBezTo>
                    <a:pt x="48" y="83"/>
                    <a:pt x="45" y="85"/>
                    <a:pt x="43" y="85"/>
                  </a:cubicBezTo>
                  <a:cubicBezTo>
                    <a:pt x="25" y="85"/>
                    <a:pt x="25" y="85"/>
                    <a:pt x="25" y="85"/>
                  </a:cubicBezTo>
                  <a:cubicBezTo>
                    <a:pt x="20" y="85"/>
                    <a:pt x="16" y="81"/>
                    <a:pt x="15" y="76"/>
                  </a:cubicBezTo>
                  <a:close/>
                </a:path>
              </a:pathLst>
            </a:custGeom>
            <a:gradFill>
              <a:gsLst>
                <a:gs pos="0">
                  <a:srgbClr val="24D17E"/>
                </a:gs>
                <a:gs pos="100000">
                  <a:srgbClr val="07693F"/>
                </a:gs>
              </a:gsLst>
              <a:lin ang="27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13">
              <a:extLst>
                <a:ext uri="{FF2B5EF4-FFF2-40B4-BE49-F238E27FC236}">
                  <a16:creationId xmlns:a16="http://schemas.microsoft.com/office/drawing/2014/main" id="{DFF35F5A-9A40-EED7-CF75-EF73B4A767DC}"/>
                </a:ext>
              </a:extLst>
            </p:cNvPr>
            <p:cNvSpPr/>
            <p:nvPr/>
          </p:nvSpPr>
          <p:spPr bwMode="auto">
            <a:xfrm>
              <a:off x="3003646" y="1991198"/>
              <a:ext cx="65072" cy="107248"/>
            </a:xfrm>
            <a:custGeom>
              <a:avLst/>
              <a:gdLst>
                <a:gd name="T0" fmla="*/ 47 w 52"/>
                <a:gd name="T1" fmla="*/ 24 h 85"/>
                <a:gd name="T2" fmla="*/ 45 w 52"/>
                <a:gd name="T3" fmla="*/ 29 h 85"/>
                <a:gd name="T4" fmla="*/ 44 w 52"/>
                <a:gd name="T5" fmla="*/ 32 h 85"/>
                <a:gd name="T6" fmla="*/ 43 w 52"/>
                <a:gd name="T7" fmla="*/ 36 h 85"/>
                <a:gd name="T8" fmla="*/ 42 w 52"/>
                <a:gd name="T9" fmla="*/ 40 h 85"/>
                <a:gd name="T10" fmla="*/ 41 w 52"/>
                <a:gd name="T11" fmla="*/ 43 h 85"/>
                <a:gd name="T12" fmla="*/ 40 w 52"/>
                <a:gd name="T13" fmla="*/ 47 h 85"/>
                <a:gd name="T14" fmla="*/ 40 w 52"/>
                <a:gd name="T15" fmla="*/ 51 h 85"/>
                <a:gd name="T16" fmla="*/ 39 w 52"/>
                <a:gd name="T17" fmla="*/ 55 h 85"/>
                <a:gd name="T18" fmla="*/ 38 w 52"/>
                <a:gd name="T19" fmla="*/ 59 h 85"/>
                <a:gd name="T20" fmla="*/ 38 w 52"/>
                <a:gd name="T21" fmla="*/ 63 h 85"/>
                <a:gd name="T22" fmla="*/ 37 w 52"/>
                <a:gd name="T23" fmla="*/ 66 h 85"/>
                <a:gd name="T24" fmla="*/ 37 w 52"/>
                <a:gd name="T25" fmla="*/ 71 h 85"/>
                <a:gd name="T26" fmla="*/ 37 w 52"/>
                <a:gd name="T27" fmla="*/ 73 h 85"/>
                <a:gd name="T28" fmla="*/ 37 w 52"/>
                <a:gd name="T29" fmla="*/ 74 h 85"/>
                <a:gd name="T30" fmla="*/ 37 w 52"/>
                <a:gd name="T31" fmla="*/ 76 h 85"/>
                <a:gd name="T32" fmla="*/ 27 w 52"/>
                <a:gd name="T33" fmla="*/ 85 h 85"/>
                <a:gd name="T34" fmla="*/ 10 w 52"/>
                <a:gd name="T35" fmla="*/ 85 h 85"/>
                <a:gd name="T36" fmla="*/ 2 w 52"/>
                <a:gd name="T37" fmla="*/ 81 h 85"/>
                <a:gd name="T38" fmla="*/ 0 w 52"/>
                <a:gd name="T39" fmla="*/ 74 h 85"/>
                <a:gd name="T40" fmla="*/ 32 w 52"/>
                <a:gd name="T41" fmla="*/ 4 h 85"/>
                <a:gd name="T42" fmla="*/ 43 w 52"/>
                <a:gd name="T43" fmla="*/ 1 h 85"/>
                <a:gd name="T44" fmla="*/ 46 w 52"/>
                <a:gd name="T45" fmla="*/ 3 h 85"/>
                <a:gd name="T46" fmla="*/ 50 w 52"/>
                <a:gd name="T47" fmla="*/ 15 h 85"/>
                <a:gd name="T48" fmla="*/ 49 w 52"/>
                <a:gd name="T49" fmla="*/ 17 h 85"/>
                <a:gd name="T50" fmla="*/ 48 w 52"/>
                <a:gd name="T51" fmla="*/ 22 h 85"/>
                <a:gd name="T52" fmla="*/ 47 w 52"/>
                <a:gd name="T53" fmla="*/ 24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2" h="85">
                  <a:moveTo>
                    <a:pt x="47" y="24"/>
                  </a:moveTo>
                  <a:cubicBezTo>
                    <a:pt x="46" y="26"/>
                    <a:pt x="46" y="27"/>
                    <a:pt x="45" y="29"/>
                  </a:cubicBezTo>
                  <a:cubicBezTo>
                    <a:pt x="45" y="30"/>
                    <a:pt x="45" y="31"/>
                    <a:pt x="44" y="32"/>
                  </a:cubicBezTo>
                  <a:cubicBezTo>
                    <a:pt x="44" y="33"/>
                    <a:pt x="43" y="35"/>
                    <a:pt x="43" y="36"/>
                  </a:cubicBezTo>
                  <a:cubicBezTo>
                    <a:pt x="43" y="37"/>
                    <a:pt x="42" y="38"/>
                    <a:pt x="42" y="40"/>
                  </a:cubicBezTo>
                  <a:cubicBezTo>
                    <a:pt x="42" y="41"/>
                    <a:pt x="41" y="42"/>
                    <a:pt x="41" y="43"/>
                  </a:cubicBezTo>
                  <a:cubicBezTo>
                    <a:pt x="41" y="45"/>
                    <a:pt x="41" y="46"/>
                    <a:pt x="40" y="47"/>
                  </a:cubicBezTo>
                  <a:cubicBezTo>
                    <a:pt x="40" y="48"/>
                    <a:pt x="40" y="50"/>
                    <a:pt x="40" y="51"/>
                  </a:cubicBezTo>
                  <a:cubicBezTo>
                    <a:pt x="39" y="52"/>
                    <a:pt x="39" y="54"/>
                    <a:pt x="39" y="55"/>
                  </a:cubicBezTo>
                  <a:cubicBezTo>
                    <a:pt x="39" y="56"/>
                    <a:pt x="39" y="57"/>
                    <a:pt x="38" y="59"/>
                  </a:cubicBezTo>
                  <a:cubicBezTo>
                    <a:pt x="38" y="60"/>
                    <a:pt x="38" y="61"/>
                    <a:pt x="38" y="63"/>
                  </a:cubicBezTo>
                  <a:cubicBezTo>
                    <a:pt x="38" y="64"/>
                    <a:pt x="37" y="65"/>
                    <a:pt x="37" y="66"/>
                  </a:cubicBezTo>
                  <a:cubicBezTo>
                    <a:pt x="37" y="68"/>
                    <a:pt x="37" y="69"/>
                    <a:pt x="37" y="71"/>
                  </a:cubicBezTo>
                  <a:cubicBezTo>
                    <a:pt x="37" y="72"/>
                    <a:pt x="37" y="72"/>
                    <a:pt x="37" y="73"/>
                  </a:cubicBezTo>
                  <a:cubicBezTo>
                    <a:pt x="37" y="73"/>
                    <a:pt x="37" y="74"/>
                    <a:pt x="37" y="74"/>
                  </a:cubicBezTo>
                  <a:cubicBezTo>
                    <a:pt x="37" y="74"/>
                    <a:pt x="37" y="75"/>
                    <a:pt x="37" y="76"/>
                  </a:cubicBezTo>
                  <a:cubicBezTo>
                    <a:pt x="36" y="81"/>
                    <a:pt x="32" y="85"/>
                    <a:pt x="27" y="85"/>
                  </a:cubicBezTo>
                  <a:cubicBezTo>
                    <a:pt x="10" y="85"/>
                    <a:pt x="10" y="85"/>
                    <a:pt x="10" y="85"/>
                  </a:cubicBezTo>
                  <a:cubicBezTo>
                    <a:pt x="7" y="85"/>
                    <a:pt x="4" y="83"/>
                    <a:pt x="2" y="81"/>
                  </a:cubicBezTo>
                  <a:cubicBezTo>
                    <a:pt x="1" y="79"/>
                    <a:pt x="0" y="77"/>
                    <a:pt x="0" y="74"/>
                  </a:cubicBezTo>
                  <a:cubicBezTo>
                    <a:pt x="3" y="48"/>
                    <a:pt x="14" y="23"/>
                    <a:pt x="32" y="4"/>
                  </a:cubicBezTo>
                  <a:cubicBezTo>
                    <a:pt x="34" y="0"/>
                    <a:pt x="39" y="0"/>
                    <a:pt x="43" y="1"/>
                  </a:cubicBezTo>
                  <a:cubicBezTo>
                    <a:pt x="44" y="2"/>
                    <a:pt x="45" y="2"/>
                    <a:pt x="46" y="3"/>
                  </a:cubicBezTo>
                  <a:cubicBezTo>
                    <a:pt x="50" y="5"/>
                    <a:pt x="52" y="10"/>
                    <a:pt x="50" y="15"/>
                  </a:cubicBezTo>
                  <a:cubicBezTo>
                    <a:pt x="50" y="16"/>
                    <a:pt x="50" y="16"/>
                    <a:pt x="49" y="17"/>
                  </a:cubicBezTo>
                  <a:cubicBezTo>
                    <a:pt x="49" y="19"/>
                    <a:pt x="48" y="20"/>
                    <a:pt x="48" y="22"/>
                  </a:cubicBezTo>
                  <a:cubicBezTo>
                    <a:pt x="47" y="23"/>
                    <a:pt x="47" y="23"/>
                    <a:pt x="47" y="24"/>
                  </a:cubicBezTo>
                  <a:close/>
                </a:path>
              </a:pathLst>
            </a:custGeom>
            <a:gradFill>
              <a:gsLst>
                <a:gs pos="0">
                  <a:srgbClr val="24D17E"/>
                </a:gs>
                <a:gs pos="100000">
                  <a:srgbClr val="07693F"/>
                </a:gs>
              </a:gsLst>
              <a:lin ang="27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14">
              <a:extLst>
                <a:ext uri="{FF2B5EF4-FFF2-40B4-BE49-F238E27FC236}">
                  <a16:creationId xmlns:a16="http://schemas.microsoft.com/office/drawing/2014/main" id="{4B3862AC-BE1D-4AA5-2BCC-DD9664FE483C}"/>
                </a:ext>
              </a:extLst>
            </p:cNvPr>
            <p:cNvSpPr/>
            <p:nvPr/>
          </p:nvSpPr>
          <p:spPr bwMode="auto">
            <a:xfrm>
              <a:off x="3173556" y="2008069"/>
              <a:ext cx="95198" cy="90377"/>
            </a:xfrm>
            <a:custGeom>
              <a:avLst/>
              <a:gdLst>
                <a:gd name="T0" fmla="*/ 67 w 77"/>
                <a:gd name="T1" fmla="*/ 72 h 72"/>
                <a:gd name="T2" fmla="*/ 10 w 77"/>
                <a:gd name="T3" fmla="*/ 72 h 72"/>
                <a:gd name="T4" fmla="*/ 0 w 77"/>
                <a:gd name="T5" fmla="*/ 62 h 72"/>
                <a:gd name="T6" fmla="*/ 0 w 77"/>
                <a:gd name="T7" fmla="*/ 18 h 72"/>
                <a:gd name="T8" fmla="*/ 9 w 77"/>
                <a:gd name="T9" fmla="*/ 8 h 72"/>
                <a:gd name="T10" fmla="*/ 11 w 77"/>
                <a:gd name="T11" fmla="*/ 8 h 72"/>
                <a:gd name="T12" fmla="*/ 11 w 77"/>
                <a:gd name="T13" fmla="*/ 8 h 72"/>
                <a:gd name="T14" fmla="*/ 20 w 77"/>
                <a:gd name="T15" fmla="*/ 7 h 72"/>
                <a:gd name="T16" fmla="*/ 21 w 77"/>
                <a:gd name="T17" fmla="*/ 7 h 72"/>
                <a:gd name="T18" fmla="*/ 30 w 77"/>
                <a:gd name="T19" fmla="*/ 6 h 72"/>
                <a:gd name="T20" fmla="*/ 33 w 77"/>
                <a:gd name="T21" fmla="*/ 5 h 72"/>
                <a:gd name="T22" fmla="*/ 40 w 77"/>
                <a:gd name="T23" fmla="*/ 4 h 72"/>
                <a:gd name="T24" fmla="*/ 43 w 77"/>
                <a:gd name="T25" fmla="*/ 3 h 72"/>
                <a:gd name="T26" fmla="*/ 45 w 77"/>
                <a:gd name="T27" fmla="*/ 2 h 72"/>
                <a:gd name="T28" fmla="*/ 46 w 77"/>
                <a:gd name="T29" fmla="*/ 2 h 72"/>
                <a:gd name="T30" fmla="*/ 53 w 77"/>
                <a:gd name="T31" fmla="*/ 0 h 72"/>
                <a:gd name="T32" fmla="*/ 55 w 77"/>
                <a:gd name="T33" fmla="*/ 0 h 72"/>
                <a:gd name="T34" fmla="*/ 64 w 77"/>
                <a:gd name="T35" fmla="*/ 6 h 72"/>
                <a:gd name="T36" fmla="*/ 65 w 77"/>
                <a:gd name="T37" fmla="*/ 8 h 72"/>
                <a:gd name="T38" fmla="*/ 67 w 77"/>
                <a:gd name="T39" fmla="*/ 13 h 72"/>
                <a:gd name="T40" fmla="*/ 67 w 77"/>
                <a:gd name="T41" fmla="*/ 13 h 72"/>
                <a:gd name="T42" fmla="*/ 75 w 77"/>
                <a:gd name="T43" fmla="*/ 48 h 72"/>
                <a:gd name="T44" fmla="*/ 76 w 77"/>
                <a:gd name="T45" fmla="*/ 49 h 72"/>
                <a:gd name="T46" fmla="*/ 76 w 77"/>
                <a:gd name="T47" fmla="*/ 55 h 72"/>
                <a:gd name="T48" fmla="*/ 77 w 77"/>
                <a:gd name="T49" fmla="*/ 58 h 72"/>
                <a:gd name="T50" fmla="*/ 77 w 77"/>
                <a:gd name="T51" fmla="*/ 62 h 72"/>
                <a:gd name="T52" fmla="*/ 74 w 77"/>
                <a:gd name="T53" fmla="*/ 68 h 72"/>
                <a:gd name="T54" fmla="*/ 67 w 77"/>
                <a:gd name="T55" fmla="*/ 7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77" h="72">
                  <a:moveTo>
                    <a:pt x="67" y="72"/>
                  </a:moveTo>
                  <a:cubicBezTo>
                    <a:pt x="10" y="72"/>
                    <a:pt x="10" y="72"/>
                    <a:pt x="10" y="72"/>
                  </a:cubicBezTo>
                  <a:cubicBezTo>
                    <a:pt x="5" y="72"/>
                    <a:pt x="0" y="67"/>
                    <a:pt x="0" y="62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13"/>
                    <a:pt x="4" y="9"/>
                    <a:pt x="9" y="8"/>
                  </a:cubicBezTo>
                  <a:cubicBezTo>
                    <a:pt x="10" y="8"/>
                    <a:pt x="10" y="8"/>
                    <a:pt x="11" y="8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4" y="8"/>
                    <a:pt x="17" y="8"/>
                    <a:pt x="20" y="7"/>
                  </a:cubicBezTo>
                  <a:cubicBezTo>
                    <a:pt x="20" y="7"/>
                    <a:pt x="20" y="7"/>
                    <a:pt x="21" y="7"/>
                  </a:cubicBezTo>
                  <a:cubicBezTo>
                    <a:pt x="24" y="7"/>
                    <a:pt x="27" y="6"/>
                    <a:pt x="30" y="6"/>
                  </a:cubicBezTo>
                  <a:cubicBezTo>
                    <a:pt x="31" y="5"/>
                    <a:pt x="32" y="5"/>
                    <a:pt x="33" y="5"/>
                  </a:cubicBezTo>
                  <a:cubicBezTo>
                    <a:pt x="35" y="5"/>
                    <a:pt x="38" y="4"/>
                    <a:pt x="40" y="4"/>
                  </a:cubicBezTo>
                  <a:cubicBezTo>
                    <a:pt x="41" y="3"/>
                    <a:pt x="42" y="3"/>
                    <a:pt x="43" y="3"/>
                  </a:cubicBezTo>
                  <a:cubicBezTo>
                    <a:pt x="44" y="3"/>
                    <a:pt x="45" y="3"/>
                    <a:pt x="45" y="2"/>
                  </a:cubicBezTo>
                  <a:cubicBezTo>
                    <a:pt x="46" y="2"/>
                    <a:pt x="46" y="2"/>
                    <a:pt x="46" y="2"/>
                  </a:cubicBezTo>
                  <a:cubicBezTo>
                    <a:pt x="48" y="1"/>
                    <a:pt x="51" y="1"/>
                    <a:pt x="53" y="0"/>
                  </a:cubicBezTo>
                  <a:cubicBezTo>
                    <a:pt x="53" y="0"/>
                    <a:pt x="54" y="0"/>
                    <a:pt x="55" y="0"/>
                  </a:cubicBezTo>
                  <a:cubicBezTo>
                    <a:pt x="59" y="0"/>
                    <a:pt x="63" y="2"/>
                    <a:pt x="64" y="6"/>
                  </a:cubicBezTo>
                  <a:cubicBezTo>
                    <a:pt x="64" y="6"/>
                    <a:pt x="65" y="7"/>
                    <a:pt x="65" y="8"/>
                  </a:cubicBezTo>
                  <a:cubicBezTo>
                    <a:pt x="65" y="9"/>
                    <a:pt x="66" y="11"/>
                    <a:pt x="67" y="13"/>
                  </a:cubicBezTo>
                  <a:cubicBezTo>
                    <a:pt x="67" y="13"/>
                    <a:pt x="67" y="13"/>
                    <a:pt x="67" y="13"/>
                  </a:cubicBezTo>
                  <a:cubicBezTo>
                    <a:pt x="71" y="24"/>
                    <a:pt x="74" y="36"/>
                    <a:pt x="75" y="48"/>
                  </a:cubicBezTo>
                  <a:cubicBezTo>
                    <a:pt x="75" y="48"/>
                    <a:pt x="76" y="49"/>
                    <a:pt x="76" y="49"/>
                  </a:cubicBezTo>
                  <a:cubicBezTo>
                    <a:pt x="76" y="51"/>
                    <a:pt x="76" y="53"/>
                    <a:pt x="76" y="55"/>
                  </a:cubicBezTo>
                  <a:cubicBezTo>
                    <a:pt x="76" y="56"/>
                    <a:pt x="76" y="57"/>
                    <a:pt x="77" y="58"/>
                  </a:cubicBezTo>
                  <a:cubicBezTo>
                    <a:pt x="77" y="59"/>
                    <a:pt x="77" y="60"/>
                    <a:pt x="77" y="62"/>
                  </a:cubicBezTo>
                  <a:cubicBezTo>
                    <a:pt x="77" y="64"/>
                    <a:pt x="76" y="67"/>
                    <a:pt x="74" y="68"/>
                  </a:cubicBezTo>
                  <a:cubicBezTo>
                    <a:pt x="73" y="70"/>
                    <a:pt x="70" y="72"/>
                    <a:pt x="67" y="72"/>
                  </a:cubicBezTo>
                  <a:close/>
                </a:path>
              </a:pathLst>
            </a:custGeom>
            <a:gradFill>
              <a:gsLst>
                <a:gs pos="0">
                  <a:srgbClr val="24D17E"/>
                </a:gs>
                <a:gs pos="100000">
                  <a:srgbClr val="07693F"/>
                </a:gs>
              </a:gsLst>
              <a:lin ang="27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Freeform 15">
              <a:extLst>
                <a:ext uri="{FF2B5EF4-FFF2-40B4-BE49-F238E27FC236}">
                  <a16:creationId xmlns:a16="http://schemas.microsoft.com/office/drawing/2014/main" id="{9562D305-E7A3-7C20-75D8-8C92D7D51E01}"/>
                </a:ext>
              </a:extLst>
            </p:cNvPr>
            <p:cNvSpPr/>
            <p:nvPr/>
          </p:nvSpPr>
          <p:spPr bwMode="auto">
            <a:xfrm>
              <a:off x="3062692" y="2008069"/>
              <a:ext cx="96403" cy="90377"/>
            </a:xfrm>
            <a:custGeom>
              <a:avLst/>
              <a:gdLst>
                <a:gd name="T0" fmla="*/ 77 w 77"/>
                <a:gd name="T1" fmla="*/ 18 h 72"/>
                <a:gd name="T2" fmla="*/ 77 w 77"/>
                <a:gd name="T3" fmla="*/ 62 h 72"/>
                <a:gd name="T4" fmla="*/ 67 w 77"/>
                <a:gd name="T5" fmla="*/ 72 h 72"/>
                <a:gd name="T6" fmla="*/ 10 w 77"/>
                <a:gd name="T7" fmla="*/ 72 h 72"/>
                <a:gd name="T8" fmla="*/ 3 w 77"/>
                <a:gd name="T9" fmla="*/ 68 h 72"/>
                <a:gd name="T10" fmla="*/ 0 w 77"/>
                <a:gd name="T11" fmla="*/ 62 h 72"/>
                <a:gd name="T12" fmla="*/ 0 w 77"/>
                <a:gd name="T13" fmla="*/ 58 h 72"/>
                <a:gd name="T14" fmla="*/ 1 w 77"/>
                <a:gd name="T15" fmla="*/ 55 h 72"/>
                <a:gd name="T16" fmla="*/ 1 w 77"/>
                <a:gd name="T17" fmla="*/ 49 h 72"/>
                <a:gd name="T18" fmla="*/ 2 w 77"/>
                <a:gd name="T19" fmla="*/ 48 h 72"/>
                <a:gd name="T20" fmla="*/ 10 w 77"/>
                <a:gd name="T21" fmla="*/ 13 h 72"/>
                <a:gd name="T22" fmla="*/ 10 w 77"/>
                <a:gd name="T23" fmla="*/ 13 h 72"/>
                <a:gd name="T24" fmla="*/ 12 w 77"/>
                <a:gd name="T25" fmla="*/ 7 h 72"/>
                <a:gd name="T26" fmla="*/ 13 w 77"/>
                <a:gd name="T27" fmla="*/ 6 h 72"/>
                <a:gd name="T28" fmla="*/ 22 w 77"/>
                <a:gd name="T29" fmla="*/ 0 h 72"/>
                <a:gd name="T30" fmla="*/ 22 w 77"/>
                <a:gd name="T31" fmla="*/ 0 h 72"/>
                <a:gd name="T32" fmla="*/ 25 w 77"/>
                <a:gd name="T33" fmla="*/ 0 h 72"/>
                <a:gd name="T34" fmla="*/ 31 w 77"/>
                <a:gd name="T35" fmla="*/ 2 h 72"/>
                <a:gd name="T36" fmla="*/ 32 w 77"/>
                <a:gd name="T37" fmla="*/ 2 h 72"/>
                <a:gd name="T38" fmla="*/ 34 w 77"/>
                <a:gd name="T39" fmla="*/ 3 h 72"/>
                <a:gd name="T40" fmla="*/ 37 w 77"/>
                <a:gd name="T41" fmla="*/ 4 h 72"/>
                <a:gd name="T42" fmla="*/ 44 w 77"/>
                <a:gd name="T43" fmla="*/ 5 h 72"/>
                <a:gd name="T44" fmla="*/ 47 w 77"/>
                <a:gd name="T45" fmla="*/ 6 h 72"/>
                <a:gd name="T46" fmla="*/ 56 w 77"/>
                <a:gd name="T47" fmla="*/ 7 h 72"/>
                <a:gd name="T48" fmla="*/ 57 w 77"/>
                <a:gd name="T49" fmla="*/ 7 h 72"/>
                <a:gd name="T50" fmla="*/ 66 w 77"/>
                <a:gd name="T51" fmla="*/ 8 h 72"/>
                <a:gd name="T52" fmla="*/ 66 w 77"/>
                <a:gd name="T53" fmla="*/ 8 h 72"/>
                <a:gd name="T54" fmla="*/ 68 w 77"/>
                <a:gd name="T55" fmla="*/ 8 h 72"/>
                <a:gd name="T56" fmla="*/ 77 w 77"/>
                <a:gd name="T57" fmla="*/ 18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77" h="72">
                  <a:moveTo>
                    <a:pt x="77" y="18"/>
                  </a:moveTo>
                  <a:cubicBezTo>
                    <a:pt x="77" y="62"/>
                    <a:pt x="77" y="62"/>
                    <a:pt x="77" y="62"/>
                  </a:cubicBezTo>
                  <a:cubicBezTo>
                    <a:pt x="77" y="67"/>
                    <a:pt x="72" y="72"/>
                    <a:pt x="67" y="72"/>
                  </a:cubicBezTo>
                  <a:cubicBezTo>
                    <a:pt x="10" y="72"/>
                    <a:pt x="10" y="72"/>
                    <a:pt x="10" y="72"/>
                  </a:cubicBezTo>
                  <a:cubicBezTo>
                    <a:pt x="7" y="72"/>
                    <a:pt x="4" y="70"/>
                    <a:pt x="3" y="68"/>
                  </a:cubicBezTo>
                  <a:cubicBezTo>
                    <a:pt x="1" y="67"/>
                    <a:pt x="0" y="64"/>
                    <a:pt x="0" y="62"/>
                  </a:cubicBezTo>
                  <a:cubicBezTo>
                    <a:pt x="0" y="60"/>
                    <a:pt x="0" y="59"/>
                    <a:pt x="0" y="58"/>
                  </a:cubicBezTo>
                  <a:cubicBezTo>
                    <a:pt x="1" y="57"/>
                    <a:pt x="1" y="56"/>
                    <a:pt x="1" y="55"/>
                  </a:cubicBezTo>
                  <a:cubicBezTo>
                    <a:pt x="1" y="53"/>
                    <a:pt x="1" y="51"/>
                    <a:pt x="1" y="49"/>
                  </a:cubicBezTo>
                  <a:cubicBezTo>
                    <a:pt x="1" y="49"/>
                    <a:pt x="2" y="48"/>
                    <a:pt x="2" y="48"/>
                  </a:cubicBezTo>
                  <a:cubicBezTo>
                    <a:pt x="3" y="36"/>
                    <a:pt x="6" y="24"/>
                    <a:pt x="10" y="13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1" y="11"/>
                    <a:pt x="12" y="9"/>
                    <a:pt x="12" y="7"/>
                  </a:cubicBezTo>
                  <a:cubicBezTo>
                    <a:pt x="13" y="7"/>
                    <a:pt x="13" y="6"/>
                    <a:pt x="13" y="6"/>
                  </a:cubicBezTo>
                  <a:cubicBezTo>
                    <a:pt x="14" y="2"/>
                    <a:pt x="18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3" y="0"/>
                    <a:pt x="24" y="0"/>
                    <a:pt x="25" y="0"/>
                  </a:cubicBezTo>
                  <a:cubicBezTo>
                    <a:pt x="26" y="1"/>
                    <a:pt x="29" y="1"/>
                    <a:pt x="31" y="2"/>
                  </a:cubicBezTo>
                  <a:cubicBezTo>
                    <a:pt x="31" y="2"/>
                    <a:pt x="31" y="2"/>
                    <a:pt x="32" y="2"/>
                  </a:cubicBezTo>
                  <a:cubicBezTo>
                    <a:pt x="32" y="3"/>
                    <a:pt x="33" y="3"/>
                    <a:pt x="34" y="3"/>
                  </a:cubicBezTo>
                  <a:cubicBezTo>
                    <a:pt x="35" y="3"/>
                    <a:pt x="36" y="3"/>
                    <a:pt x="37" y="4"/>
                  </a:cubicBezTo>
                  <a:cubicBezTo>
                    <a:pt x="39" y="4"/>
                    <a:pt x="41" y="5"/>
                    <a:pt x="44" y="5"/>
                  </a:cubicBezTo>
                  <a:cubicBezTo>
                    <a:pt x="45" y="5"/>
                    <a:pt x="46" y="5"/>
                    <a:pt x="47" y="6"/>
                  </a:cubicBezTo>
                  <a:cubicBezTo>
                    <a:pt x="50" y="6"/>
                    <a:pt x="53" y="7"/>
                    <a:pt x="56" y="7"/>
                  </a:cubicBezTo>
                  <a:cubicBezTo>
                    <a:pt x="56" y="7"/>
                    <a:pt x="57" y="7"/>
                    <a:pt x="57" y="7"/>
                  </a:cubicBezTo>
                  <a:cubicBezTo>
                    <a:pt x="60" y="8"/>
                    <a:pt x="63" y="8"/>
                    <a:pt x="66" y="8"/>
                  </a:cubicBezTo>
                  <a:cubicBezTo>
                    <a:pt x="66" y="8"/>
                    <a:pt x="66" y="8"/>
                    <a:pt x="66" y="8"/>
                  </a:cubicBezTo>
                  <a:cubicBezTo>
                    <a:pt x="67" y="8"/>
                    <a:pt x="67" y="8"/>
                    <a:pt x="68" y="8"/>
                  </a:cubicBezTo>
                  <a:cubicBezTo>
                    <a:pt x="73" y="9"/>
                    <a:pt x="77" y="13"/>
                    <a:pt x="77" y="18"/>
                  </a:cubicBezTo>
                  <a:close/>
                </a:path>
              </a:pathLst>
            </a:custGeom>
            <a:gradFill>
              <a:gsLst>
                <a:gs pos="0">
                  <a:srgbClr val="24D17E"/>
                </a:gs>
                <a:gs pos="100000">
                  <a:srgbClr val="07693F"/>
                </a:gs>
              </a:gsLst>
              <a:lin ang="27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Freeform 16">
              <a:extLst>
                <a:ext uri="{FF2B5EF4-FFF2-40B4-BE49-F238E27FC236}">
                  <a16:creationId xmlns:a16="http://schemas.microsoft.com/office/drawing/2014/main" id="{6945486D-9CD0-1227-D2A6-DB2553736237}"/>
                </a:ext>
              </a:extLst>
            </p:cNvPr>
            <p:cNvSpPr/>
            <p:nvPr/>
          </p:nvSpPr>
          <p:spPr bwMode="auto">
            <a:xfrm>
              <a:off x="3096433" y="1942997"/>
              <a:ext cx="62662" cy="61456"/>
            </a:xfrm>
            <a:custGeom>
              <a:avLst/>
              <a:gdLst>
                <a:gd name="T0" fmla="*/ 46 w 50"/>
                <a:gd name="T1" fmla="*/ 2 h 49"/>
                <a:gd name="T2" fmla="*/ 50 w 50"/>
                <a:gd name="T3" fmla="*/ 10 h 49"/>
                <a:gd name="T4" fmla="*/ 50 w 50"/>
                <a:gd name="T5" fmla="*/ 39 h 49"/>
                <a:gd name="T6" fmla="*/ 47 w 50"/>
                <a:gd name="T7" fmla="*/ 46 h 49"/>
                <a:gd name="T8" fmla="*/ 40 w 50"/>
                <a:gd name="T9" fmla="*/ 49 h 49"/>
                <a:gd name="T10" fmla="*/ 31 w 50"/>
                <a:gd name="T11" fmla="*/ 48 h 49"/>
                <a:gd name="T12" fmla="*/ 31 w 50"/>
                <a:gd name="T13" fmla="*/ 48 h 49"/>
                <a:gd name="T14" fmla="*/ 22 w 50"/>
                <a:gd name="T15" fmla="*/ 46 h 49"/>
                <a:gd name="T16" fmla="*/ 19 w 50"/>
                <a:gd name="T17" fmla="*/ 46 h 49"/>
                <a:gd name="T18" fmla="*/ 12 w 50"/>
                <a:gd name="T19" fmla="*/ 44 h 49"/>
                <a:gd name="T20" fmla="*/ 10 w 50"/>
                <a:gd name="T21" fmla="*/ 44 h 49"/>
                <a:gd name="T22" fmla="*/ 7 w 50"/>
                <a:gd name="T23" fmla="*/ 43 h 49"/>
                <a:gd name="T24" fmla="*/ 1 w 50"/>
                <a:gd name="T25" fmla="*/ 37 h 49"/>
                <a:gd name="T26" fmla="*/ 2 w 50"/>
                <a:gd name="T27" fmla="*/ 28 h 49"/>
                <a:gd name="T28" fmla="*/ 3 w 50"/>
                <a:gd name="T29" fmla="*/ 28 h 49"/>
                <a:gd name="T30" fmla="*/ 5 w 50"/>
                <a:gd name="T31" fmla="*/ 25 h 49"/>
                <a:gd name="T32" fmla="*/ 6 w 50"/>
                <a:gd name="T33" fmla="*/ 23 h 49"/>
                <a:gd name="T34" fmla="*/ 10 w 50"/>
                <a:gd name="T35" fmla="*/ 19 h 49"/>
                <a:gd name="T36" fmla="*/ 12 w 50"/>
                <a:gd name="T37" fmla="*/ 18 h 49"/>
                <a:gd name="T38" fmla="*/ 14 w 50"/>
                <a:gd name="T39" fmla="*/ 15 h 49"/>
                <a:gd name="T40" fmla="*/ 16 w 50"/>
                <a:gd name="T41" fmla="*/ 14 h 49"/>
                <a:gd name="T42" fmla="*/ 18 w 50"/>
                <a:gd name="T43" fmla="*/ 12 h 49"/>
                <a:gd name="T44" fmla="*/ 21 w 50"/>
                <a:gd name="T45" fmla="*/ 10 h 49"/>
                <a:gd name="T46" fmla="*/ 22 w 50"/>
                <a:gd name="T47" fmla="*/ 9 h 49"/>
                <a:gd name="T48" fmla="*/ 25 w 50"/>
                <a:gd name="T49" fmla="*/ 7 h 49"/>
                <a:gd name="T50" fmla="*/ 26 w 50"/>
                <a:gd name="T51" fmla="*/ 6 h 49"/>
                <a:gd name="T52" fmla="*/ 29 w 50"/>
                <a:gd name="T53" fmla="*/ 5 h 49"/>
                <a:gd name="T54" fmla="*/ 30 w 50"/>
                <a:gd name="T55" fmla="*/ 4 h 49"/>
                <a:gd name="T56" fmla="*/ 34 w 50"/>
                <a:gd name="T57" fmla="*/ 2 h 49"/>
                <a:gd name="T58" fmla="*/ 34 w 50"/>
                <a:gd name="T59" fmla="*/ 2 h 49"/>
                <a:gd name="T60" fmla="*/ 37 w 50"/>
                <a:gd name="T61" fmla="*/ 1 h 49"/>
                <a:gd name="T62" fmla="*/ 46 w 50"/>
                <a:gd name="T63" fmla="*/ 2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50" h="49">
                  <a:moveTo>
                    <a:pt x="46" y="2"/>
                  </a:moveTo>
                  <a:cubicBezTo>
                    <a:pt x="48" y="4"/>
                    <a:pt x="50" y="7"/>
                    <a:pt x="50" y="10"/>
                  </a:cubicBezTo>
                  <a:cubicBezTo>
                    <a:pt x="50" y="39"/>
                    <a:pt x="50" y="39"/>
                    <a:pt x="50" y="39"/>
                  </a:cubicBezTo>
                  <a:cubicBezTo>
                    <a:pt x="50" y="42"/>
                    <a:pt x="49" y="44"/>
                    <a:pt x="47" y="46"/>
                  </a:cubicBezTo>
                  <a:cubicBezTo>
                    <a:pt x="45" y="48"/>
                    <a:pt x="43" y="49"/>
                    <a:pt x="40" y="49"/>
                  </a:cubicBezTo>
                  <a:cubicBezTo>
                    <a:pt x="37" y="48"/>
                    <a:pt x="34" y="48"/>
                    <a:pt x="31" y="48"/>
                  </a:cubicBezTo>
                  <a:cubicBezTo>
                    <a:pt x="31" y="48"/>
                    <a:pt x="31" y="48"/>
                    <a:pt x="31" y="48"/>
                  </a:cubicBezTo>
                  <a:cubicBezTo>
                    <a:pt x="28" y="47"/>
                    <a:pt x="25" y="47"/>
                    <a:pt x="22" y="46"/>
                  </a:cubicBezTo>
                  <a:cubicBezTo>
                    <a:pt x="21" y="46"/>
                    <a:pt x="20" y="46"/>
                    <a:pt x="19" y="46"/>
                  </a:cubicBezTo>
                  <a:cubicBezTo>
                    <a:pt x="17" y="45"/>
                    <a:pt x="15" y="45"/>
                    <a:pt x="12" y="44"/>
                  </a:cubicBezTo>
                  <a:cubicBezTo>
                    <a:pt x="11" y="44"/>
                    <a:pt x="10" y="44"/>
                    <a:pt x="10" y="44"/>
                  </a:cubicBezTo>
                  <a:cubicBezTo>
                    <a:pt x="9" y="44"/>
                    <a:pt x="8" y="43"/>
                    <a:pt x="7" y="43"/>
                  </a:cubicBezTo>
                  <a:cubicBezTo>
                    <a:pt x="4" y="42"/>
                    <a:pt x="2" y="40"/>
                    <a:pt x="1" y="37"/>
                  </a:cubicBezTo>
                  <a:cubicBezTo>
                    <a:pt x="0" y="34"/>
                    <a:pt x="1" y="31"/>
                    <a:pt x="2" y="28"/>
                  </a:cubicBezTo>
                  <a:cubicBezTo>
                    <a:pt x="3" y="28"/>
                    <a:pt x="3" y="28"/>
                    <a:pt x="3" y="28"/>
                  </a:cubicBezTo>
                  <a:cubicBezTo>
                    <a:pt x="4" y="27"/>
                    <a:pt x="5" y="26"/>
                    <a:pt x="5" y="25"/>
                  </a:cubicBezTo>
                  <a:cubicBezTo>
                    <a:pt x="6" y="24"/>
                    <a:pt x="6" y="24"/>
                    <a:pt x="6" y="23"/>
                  </a:cubicBezTo>
                  <a:cubicBezTo>
                    <a:pt x="8" y="22"/>
                    <a:pt x="9" y="21"/>
                    <a:pt x="10" y="19"/>
                  </a:cubicBezTo>
                  <a:cubicBezTo>
                    <a:pt x="11" y="19"/>
                    <a:pt x="11" y="18"/>
                    <a:pt x="12" y="18"/>
                  </a:cubicBezTo>
                  <a:cubicBezTo>
                    <a:pt x="12" y="17"/>
                    <a:pt x="13" y="16"/>
                    <a:pt x="14" y="15"/>
                  </a:cubicBezTo>
                  <a:cubicBezTo>
                    <a:pt x="15" y="15"/>
                    <a:pt x="16" y="14"/>
                    <a:pt x="16" y="14"/>
                  </a:cubicBezTo>
                  <a:cubicBezTo>
                    <a:pt x="17" y="13"/>
                    <a:pt x="17" y="13"/>
                    <a:pt x="18" y="12"/>
                  </a:cubicBezTo>
                  <a:cubicBezTo>
                    <a:pt x="19" y="11"/>
                    <a:pt x="20" y="11"/>
                    <a:pt x="21" y="10"/>
                  </a:cubicBezTo>
                  <a:cubicBezTo>
                    <a:pt x="21" y="10"/>
                    <a:pt x="22" y="9"/>
                    <a:pt x="22" y="9"/>
                  </a:cubicBezTo>
                  <a:cubicBezTo>
                    <a:pt x="23" y="8"/>
                    <a:pt x="24" y="8"/>
                    <a:pt x="25" y="7"/>
                  </a:cubicBezTo>
                  <a:cubicBezTo>
                    <a:pt x="25" y="7"/>
                    <a:pt x="26" y="7"/>
                    <a:pt x="26" y="6"/>
                  </a:cubicBezTo>
                  <a:cubicBezTo>
                    <a:pt x="27" y="6"/>
                    <a:pt x="28" y="5"/>
                    <a:pt x="29" y="5"/>
                  </a:cubicBezTo>
                  <a:cubicBezTo>
                    <a:pt x="30" y="4"/>
                    <a:pt x="30" y="4"/>
                    <a:pt x="30" y="4"/>
                  </a:cubicBezTo>
                  <a:cubicBezTo>
                    <a:pt x="31" y="4"/>
                    <a:pt x="33" y="3"/>
                    <a:pt x="34" y="2"/>
                  </a:cubicBezTo>
                  <a:cubicBezTo>
                    <a:pt x="34" y="2"/>
                    <a:pt x="34" y="2"/>
                    <a:pt x="34" y="2"/>
                  </a:cubicBezTo>
                  <a:cubicBezTo>
                    <a:pt x="35" y="2"/>
                    <a:pt x="36" y="1"/>
                    <a:pt x="37" y="1"/>
                  </a:cubicBezTo>
                  <a:cubicBezTo>
                    <a:pt x="40" y="0"/>
                    <a:pt x="43" y="1"/>
                    <a:pt x="46" y="2"/>
                  </a:cubicBezTo>
                  <a:close/>
                </a:path>
              </a:pathLst>
            </a:custGeom>
            <a:gradFill>
              <a:gsLst>
                <a:gs pos="0">
                  <a:srgbClr val="24D17E"/>
                </a:gs>
                <a:gs pos="100000">
                  <a:srgbClr val="07693F"/>
                </a:gs>
              </a:gsLst>
              <a:lin ang="27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17">
              <a:extLst>
                <a:ext uri="{FF2B5EF4-FFF2-40B4-BE49-F238E27FC236}">
                  <a16:creationId xmlns:a16="http://schemas.microsoft.com/office/drawing/2014/main" id="{AA22C560-8ABA-9A1F-1CC5-9CBA50871E76}"/>
                </a:ext>
              </a:extLst>
            </p:cNvPr>
            <p:cNvSpPr/>
            <p:nvPr/>
          </p:nvSpPr>
          <p:spPr bwMode="auto">
            <a:xfrm>
              <a:off x="3173556" y="1942997"/>
              <a:ext cx="61457" cy="61456"/>
            </a:xfrm>
            <a:custGeom>
              <a:avLst/>
              <a:gdLst>
                <a:gd name="T0" fmla="*/ 49 w 50"/>
                <a:gd name="T1" fmla="*/ 37 h 49"/>
                <a:gd name="T2" fmla="*/ 43 w 50"/>
                <a:gd name="T3" fmla="*/ 43 h 49"/>
                <a:gd name="T4" fmla="*/ 40 w 50"/>
                <a:gd name="T5" fmla="*/ 44 h 49"/>
                <a:gd name="T6" fmla="*/ 38 w 50"/>
                <a:gd name="T7" fmla="*/ 44 h 49"/>
                <a:gd name="T8" fmla="*/ 31 w 50"/>
                <a:gd name="T9" fmla="*/ 46 h 49"/>
                <a:gd name="T10" fmla="*/ 28 w 50"/>
                <a:gd name="T11" fmla="*/ 46 h 49"/>
                <a:gd name="T12" fmla="*/ 20 w 50"/>
                <a:gd name="T13" fmla="*/ 48 h 49"/>
                <a:gd name="T14" fmla="*/ 19 w 50"/>
                <a:gd name="T15" fmla="*/ 48 h 49"/>
                <a:gd name="T16" fmla="*/ 10 w 50"/>
                <a:gd name="T17" fmla="*/ 49 h 49"/>
                <a:gd name="T18" fmla="*/ 3 w 50"/>
                <a:gd name="T19" fmla="*/ 46 h 49"/>
                <a:gd name="T20" fmla="*/ 0 w 50"/>
                <a:gd name="T21" fmla="*/ 39 h 49"/>
                <a:gd name="T22" fmla="*/ 0 w 50"/>
                <a:gd name="T23" fmla="*/ 10 h 49"/>
                <a:gd name="T24" fmla="*/ 4 w 50"/>
                <a:gd name="T25" fmla="*/ 2 h 49"/>
                <a:gd name="T26" fmla="*/ 13 w 50"/>
                <a:gd name="T27" fmla="*/ 1 h 49"/>
                <a:gd name="T28" fmla="*/ 16 w 50"/>
                <a:gd name="T29" fmla="*/ 2 h 49"/>
                <a:gd name="T30" fmla="*/ 16 w 50"/>
                <a:gd name="T31" fmla="*/ 2 h 49"/>
                <a:gd name="T32" fmla="*/ 20 w 50"/>
                <a:gd name="T33" fmla="*/ 4 h 49"/>
                <a:gd name="T34" fmla="*/ 21 w 50"/>
                <a:gd name="T35" fmla="*/ 5 h 49"/>
                <a:gd name="T36" fmla="*/ 24 w 50"/>
                <a:gd name="T37" fmla="*/ 6 h 49"/>
                <a:gd name="T38" fmla="*/ 25 w 50"/>
                <a:gd name="T39" fmla="*/ 7 h 49"/>
                <a:gd name="T40" fmla="*/ 28 w 50"/>
                <a:gd name="T41" fmla="*/ 9 h 49"/>
                <a:gd name="T42" fmla="*/ 29 w 50"/>
                <a:gd name="T43" fmla="*/ 10 h 49"/>
                <a:gd name="T44" fmla="*/ 32 w 50"/>
                <a:gd name="T45" fmla="*/ 12 h 49"/>
                <a:gd name="T46" fmla="*/ 34 w 50"/>
                <a:gd name="T47" fmla="*/ 14 h 49"/>
                <a:gd name="T48" fmla="*/ 36 w 50"/>
                <a:gd name="T49" fmla="*/ 15 h 49"/>
                <a:gd name="T50" fmla="*/ 38 w 50"/>
                <a:gd name="T51" fmla="*/ 18 h 49"/>
                <a:gd name="T52" fmla="*/ 40 w 50"/>
                <a:gd name="T53" fmla="*/ 19 h 49"/>
                <a:gd name="T54" fmla="*/ 43 w 50"/>
                <a:gd name="T55" fmla="*/ 23 h 49"/>
                <a:gd name="T56" fmla="*/ 45 w 50"/>
                <a:gd name="T57" fmla="*/ 25 h 49"/>
                <a:gd name="T58" fmla="*/ 47 w 50"/>
                <a:gd name="T59" fmla="*/ 28 h 49"/>
                <a:gd name="T60" fmla="*/ 48 w 50"/>
                <a:gd name="T61" fmla="*/ 29 h 49"/>
                <a:gd name="T62" fmla="*/ 49 w 50"/>
                <a:gd name="T63" fmla="*/ 37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50" h="49">
                  <a:moveTo>
                    <a:pt x="49" y="37"/>
                  </a:moveTo>
                  <a:cubicBezTo>
                    <a:pt x="48" y="40"/>
                    <a:pt x="46" y="42"/>
                    <a:pt x="43" y="43"/>
                  </a:cubicBezTo>
                  <a:cubicBezTo>
                    <a:pt x="42" y="43"/>
                    <a:pt x="41" y="44"/>
                    <a:pt x="40" y="44"/>
                  </a:cubicBezTo>
                  <a:cubicBezTo>
                    <a:pt x="40" y="44"/>
                    <a:pt x="39" y="44"/>
                    <a:pt x="38" y="44"/>
                  </a:cubicBezTo>
                  <a:cubicBezTo>
                    <a:pt x="35" y="45"/>
                    <a:pt x="33" y="45"/>
                    <a:pt x="31" y="46"/>
                  </a:cubicBezTo>
                  <a:cubicBezTo>
                    <a:pt x="30" y="46"/>
                    <a:pt x="29" y="46"/>
                    <a:pt x="28" y="46"/>
                  </a:cubicBezTo>
                  <a:cubicBezTo>
                    <a:pt x="25" y="47"/>
                    <a:pt x="22" y="47"/>
                    <a:pt x="20" y="48"/>
                  </a:cubicBezTo>
                  <a:cubicBezTo>
                    <a:pt x="19" y="48"/>
                    <a:pt x="19" y="48"/>
                    <a:pt x="19" y="48"/>
                  </a:cubicBezTo>
                  <a:cubicBezTo>
                    <a:pt x="16" y="48"/>
                    <a:pt x="13" y="48"/>
                    <a:pt x="10" y="49"/>
                  </a:cubicBezTo>
                  <a:cubicBezTo>
                    <a:pt x="7" y="49"/>
                    <a:pt x="5" y="48"/>
                    <a:pt x="3" y="46"/>
                  </a:cubicBezTo>
                  <a:cubicBezTo>
                    <a:pt x="1" y="44"/>
                    <a:pt x="0" y="42"/>
                    <a:pt x="0" y="39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7"/>
                    <a:pt x="2" y="4"/>
                    <a:pt x="4" y="2"/>
                  </a:cubicBezTo>
                  <a:cubicBezTo>
                    <a:pt x="7" y="1"/>
                    <a:pt x="10" y="0"/>
                    <a:pt x="13" y="1"/>
                  </a:cubicBezTo>
                  <a:cubicBezTo>
                    <a:pt x="14" y="1"/>
                    <a:pt x="15" y="2"/>
                    <a:pt x="16" y="2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7" y="3"/>
                    <a:pt x="19" y="4"/>
                    <a:pt x="20" y="4"/>
                  </a:cubicBezTo>
                  <a:cubicBezTo>
                    <a:pt x="20" y="4"/>
                    <a:pt x="20" y="4"/>
                    <a:pt x="21" y="5"/>
                  </a:cubicBezTo>
                  <a:cubicBezTo>
                    <a:pt x="22" y="5"/>
                    <a:pt x="23" y="6"/>
                    <a:pt x="24" y="6"/>
                  </a:cubicBezTo>
                  <a:cubicBezTo>
                    <a:pt x="24" y="7"/>
                    <a:pt x="25" y="7"/>
                    <a:pt x="25" y="7"/>
                  </a:cubicBezTo>
                  <a:cubicBezTo>
                    <a:pt x="26" y="8"/>
                    <a:pt x="27" y="8"/>
                    <a:pt x="28" y="9"/>
                  </a:cubicBezTo>
                  <a:cubicBezTo>
                    <a:pt x="28" y="9"/>
                    <a:pt x="29" y="10"/>
                    <a:pt x="29" y="10"/>
                  </a:cubicBezTo>
                  <a:cubicBezTo>
                    <a:pt x="30" y="11"/>
                    <a:pt x="31" y="11"/>
                    <a:pt x="32" y="12"/>
                  </a:cubicBezTo>
                  <a:cubicBezTo>
                    <a:pt x="33" y="13"/>
                    <a:pt x="33" y="13"/>
                    <a:pt x="34" y="14"/>
                  </a:cubicBezTo>
                  <a:cubicBezTo>
                    <a:pt x="34" y="14"/>
                    <a:pt x="35" y="15"/>
                    <a:pt x="36" y="15"/>
                  </a:cubicBezTo>
                  <a:cubicBezTo>
                    <a:pt x="37" y="16"/>
                    <a:pt x="37" y="17"/>
                    <a:pt x="38" y="18"/>
                  </a:cubicBezTo>
                  <a:cubicBezTo>
                    <a:pt x="39" y="18"/>
                    <a:pt x="39" y="19"/>
                    <a:pt x="40" y="19"/>
                  </a:cubicBezTo>
                  <a:cubicBezTo>
                    <a:pt x="41" y="21"/>
                    <a:pt x="42" y="22"/>
                    <a:pt x="43" y="23"/>
                  </a:cubicBezTo>
                  <a:cubicBezTo>
                    <a:pt x="44" y="24"/>
                    <a:pt x="44" y="25"/>
                    <a:pt x="45" y="25"/>
                  </a:cubicBezTo>
                  <a:cubicBezTo>
                    <a:pt x="46" y="26"/>
                    <a:pt x="46" y="27"/>
                    <a:pt x="47" y="28"/>
                  </a:cubicBezTo>
                  <a:cubicBezTo>
                    <a:pt x="47" y="28"/>
                    <a:pt x="47" y="28"/>
                    <a:pt x="48" y="29"/>
                  </a:cubicBezTo>
                  <a:cubicBezTo>
                    <a:pt x="49" y="31"/>
                    <a:pt x="50" y="34"/>
                    <a:pt x="49" y="37"/>
                  </a:cubicBezTo>
                  <a:close/>
                </a:path>
              </a:pathLst>
            </a:custGeom>
            <a:gradFill>
              <a:gsLst>
                <a:gs pos="0">
                  <a:srgbClr val="24D17E"/>
                </a:gs>
                <a:gs pos="100000">
                  <a:srgbClr val="07693F"/>
                </a:gs>
              </a:gsLst>
              <a:lin ang="27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Freeform 18">
              <a:extLst>
                <a:ext uri="{FF2B5EF4-FFF2-40B4-BE49-F238E27FC236}">
                  <a16:creationId xmlns:a16="http://schemas.microsoft.com/office/drawing/2014/main" id="{CA2A8D59-E778-65EE-C132-097A3705DF18}"/>
                </a:ext>
              </a:extLst>
            </p:cNvPr>
            <p:cNvSpPr/>
            <p:nvPr/>
          </p:nvSpPr>
          <p:spPr bwMode="auto">
            <a:xfrm>
              <a:off x="3263934" y="2110497"/>
              <a:ext cx="65072" cy="104838"/>
            </a:xfrm>
            <a:custGeom>
              <a:avLst/>
              <a:gdLst>
                <a:gd name="T0" fmla="*/ 15 w 52"/>
                <a:gd name="T1" fmla="*/ 9 h 84"/>
                <a:gd name="T2" fmla="*/ 15 w 52"/>
                <a:gd name="T3" fmla="*/ 11 h 84"/>
                <a:gd name="T4" fmla="*/ 15 w 52"/>
                <a:gd name="T5" fmla="*/ 11 h 84"/>
                <a:gd name="T6" fmla="*/ 15 w 52"/>
                <a:gd name="T7" fmla="*/ 14 h 84"/>
                <a:gd name="T8" fmla="*/ 15 w 52"/>
                <a:gd name="T9" fmla="*/ 18 h 84"/>
                <a:gd name="T10" fmla="*/ 14 w 52"/>
                <a:gd name="T11" fmla="*/ 22 h 84"/>
                <a:gd name="T12" fmla="*/ 14 w 52"/>
                <a:gd name="T13" fmla="*/ 26 h 84"/>
                <a:gd name="T14" fmla="*/ 13 w 52"/>
                <a:gd name="T15" fmla="*/ 30 h 84"/>
                <a:gd name="T16" fmla="*/ 12 w 52"/>
                <a:gd name="T17" fmla="*/ 34 h 84"/>
                <a:gd name="T18" fmla="*/ 12 w 52"/>
                <a:gd name="T19" fmla="*/ 37 h 84"/>
                <a:gd name="T20" fmla="*/ 11 w 52"/>
                <a:gd name="T21" fmla="*/ 41 h 84"/>
                <a:gd name="T22" fmla="*/ 10 w 52"/>
                <a:gd name="T23" fmla="*/ 45 h 84"/>
                <a:gd name="T24" fmla="*/ 9 w 52"/>
                <a:gd name="T25" fmla="*/ 49 h 84"/>
                <a:gd name="T26" fmla="*/ 8 w 52"/>
                <a:gd name="T27" fmla="*/ 52 h 84"/>
                <a:gd name="T28" fmla="*/ 7 w 52"/>
                <a:gd name="T29" fmla="*/ 56 h 84"/>
                <a:gd name="T30" fmla="*/ 6 w 52"/>
                <a:gd name="T31" fmla="*/ 60 h 84"/>
                <a:gd name="T32" fmla="*/ 4 w 52"/>
                <a:gd name="T33" fmla="*/ 63 h 84"/>
                <a:gd name="T34" fmla="*/ 3 w 52"/>
                <a:gd name="T35" fmla="*/ 66 h 84"/>
                <a:gd name="T36" fmla="*/ 2 w 52"/>
                <a:gd name="T37" fmla="*/ 70 h 84"/>
                <a:gd name="T38" fmla="*/ 6 w 52"/>
                <a:gd name="T39" fmla="*/ 82 h 84"/>
                <a:gd name="T40" fmla="*/ 9 w 52"/>
                <a:gd name="T41" fmla="*/ 83 h 84"/>
                <a:gd name="T42" fmla="*/ 13 w 52"/>
                <a:gd name="T43" fmla="*/ 84 h 84"/>
                <a:gd name="T44" fmla="*/ 20 w 52"/>
                <a:gd name="T45" fmla="*/ 81 h 84"/>
                <a:gd name="T46" fmla="*/ 52 w 52"/>
                <a:gd name="T47" fmla="*/ 11 h 84"/>
                <a:gd name="T48" fmla="*/ 50 w 52"/>
                <a:gd name="T49" fmla="*/ 4 h 84"/>
                <a:gd name="T50" fmla="*/ 43 w 52"/>
                <a:gd name="T51" fmla="*/ 0 h 84"/>
                <a:gd name="T52" fmla="*/ 25 w 52"/>
                <a:gd name="T53" fmla="*/ 0 h 84"/>
                <a:gd name="T54" fmla="*/ 15 w 52"/>
                <a:gd name="T55" fmla="*/ 9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52" h="84">
                  <a:moveTo>
                    <a:pt x="15" y="9"/>
                  </a:moveTo>
                  <a:cubicBezTo>
                    <a:pt x="15" y="10"/>
                    <a:pt x="15" y="10"/>
                    <a:pt x="15" y="11"/>
                  </a:cubicBezTo>
                  <a:cubicBezTo>
                    <a:pt x="15" y="11"/>
                    <a:pt x="15" y="11"/>
                    <a:pt x="15" y="11"/>
                  </a:cubicBezTo>
                  <a:cubicBezTo>
                    <a:pt x="15" y="12"/>
                    <a:pt x="15" y="13"/>
                    <a:pt x="15" y="14"/>
                  </a:cubicBezTo>
                  <a:cubicBezTo>
                    <a:pt x="15" y="16"/>
                    <a:pt x="15" y="17"/>
                    <a:pt x="15" y="18"/>
                  </a:cubicBezTo>
                  <a:cubicBezTo>
                    <a:pt x="15" y="20"/>
                    <a:pt x="14" y="21"/>
                    <a:pt x="14" y="22"/>
                  </a:cubicBezTo>
                  <a:cubicBezTo>
                    <a:pt x="14" y="23"/>
                    <a:pt x="14" y="25"/>
                    <a:pt x="14" y="26"/>
                  </a:cubicBezTo>
                  <a:cubicBezTo>
                    <a:pt x="13" y="27"/>
                    <a:pt x="13" y="29"/>
                    <a:pt x="13" y="30"/>
                  </a:cubicBezTo>
                  <a:cubicBezTo>
                    <a:pt x="13" y="31"/>
                    <a:pt x="13" y="33"/>
                    <a:pt x="12" y="34"/>
                  </a:cubicBezTo>
                  <a:cubicBezTo>
                    <a:pt x="12" y="35"/>
                    <a:pt x="12" y="36"/>
                    <a:pt x="12" y="37"/>
                  </a:cubicBezTo>
                  <a:cubicBezTo>
                    <a:pt x="11" y="39"/>
                    <a:pt x="11" y="40"/>
                    <a:pt x="11" y="41"/>
                  </a:cubicBezTo>
                  <a:cubicBezTo>
                    <a:pt x="11" y="43"/>
                    <a:pt x="10" y="44"/>
                    <a:pt x="10" y="45"/>
                  </a:cubicBezTo>
                  <a:cubicBezTo>
                    <a:pt x="10" y="46"/>
                    <a:pt x="9" y="48"/>
                    <a:pt x="9" y="49"/>
                  </a:cubicBezTo>
                  <a:cubicBezTo>
                    <a:pt x="9" y="50"/>
                    <a:pt x="8" y="51"/>
                    <a:pt x="8" y="52"/>
                  </a:cubicBezTo>
                  <a:cubicBezTo>
                    <a:pt x="8" y="54"/>
                    <a:pt x="7" y="55"/>
                    <a:pt x="7" y="56"/>
                  </a:cubicBezTo>
                  <a:cubicBezTo>
                    <a:pt x="6" y="57"/>
                    <a:pt x="6" y="58"/>
                    <a:pt x="6" y="60"/>
                  </a:cubicBezTo>
                  <a:cubicBezTo>
                    <a:pt x="5" y="61"/>
                    <a:pt x="5" y="62"/>
                    <a:pt x="4" y="63"/>
                  </a:cubicBezTo>
                  <a:cubicBezTo>
                    <a:pt x="4" y="64"/>
                    <a:pt x="4" y="65"/>
                    <a:pt x="3" y="66"/>
                  </a:cubicBezTo>
                  <a:cubicBezTo>
                    <a:pt x="3" y="68"/>
                    <a:pt x="2" y="69"/>
                    <a:pt x="2" y="70"/>
                  </a:cubicBezTo>
                  <a:cubicBezTo>
                    <a:pt x="0" y="75"/>
                    <a:pt x="2" y="80"/>
                    <a:pt x="6" y="82"/>
                  </a:cubicBezTo>
                  <a:cubicBezTo>
                    <a:pt x="7" y="82"/>
                    <a:pt x="8" y="83"/>
                    <a:pt x="9" y="83"/>
                  </a:cubicBezTo>
                  <a:cubicBezTo>
                    <a:pt x="10" y="84"/>
                    <a:pt x="12" y="84"/>
                    <a:pt x="13" y="84"/>
                  </a:cubicBezTo>
                  <a:cubicBezTo>
                    <a:pt x="16" y="84"/>
                    <a:pt x="19" y="83"/>
                    <a:pt x="20" y="81"/>
                  </a:cubicBezTo>
                  <a:cubicBezTo>
                    <a:pt x="38" y="61"/>
                    <a:pt x="49" y="37"/>
                    <a:pt x="52" y="11"/>
                  </a:cubicBezTo>
                  <a:cubicBezTo>
                    <a:pt x="52" y="8"/>
                    <a:pt x="51" y="6"/>
                    <a:pt x="50" y="4"/>
                  </a:cubicBezTo>
                  <a:cubicBezTo>
                    <a:pt x="48" y="1"/>
                    <a:pt x="45" y="0"/>
                    <a:pt x="43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0" y="0"/>
                    <a:pt x="16" y="4"/>
                    <a:pt x="15" y="9"/>
                  </a:cubicBezTo>
                  <a:close/>
                </a:path>
              </a:pathLst>
            </a:custGeom>
            <a:gradFill>
              <a:gsLst>
                <a:gs pos="0">
                  <a:srgbClr val="24D17E"/>
                </a:gs>
                <a:gs pos="100000">
                  <a:srgbClr val="07693F"/>
                </a:gs>
              </a:gsLst>
              <a:lin ang="27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Freeform 19">
              <a:extLst>
                <a:ext uri="{FF2B5EF4-FFF2-40B4-BE49-F238E27FC236}">
                  <a16:creationId xmlns:a16="http://schemas.microsoft.com/office/drawing/2014/main" id="{6CDC8F4B-4BC7-1957-EA52-C8885D31038D}"/>
                </a:ext>
              </a:extLst>
            </p:cNvPr>
            <p:cNvSpPr/>
            <p:nvPr/>
          </p:nvSpPr>
          <p:spPr bwMode="auto">
            <a:xfrm>
              <a:off x="3003646" y="2110497"/>
              <a:ext cx="65072" cy="106043"/>
            </a:xfrm>
            <a:custGeom>
              <a:avLst/>
              <a:gdLst>
                <a:gd name="T0" fmla="*/ 47 w 52"/>
                <a:gd name="T1" fmla="*/ 60 h 85"/>
                <a:gd name="T2" fmla="*/ 45 w 52"/>
                <a:gd name="T3" fmla="*/ 56 h 85"/>
                <a:gd name="T4" fmla="*/ 44 w 52"/>
                <a:gd name="T5" fmla="*/ 53 h 85"/>
                <a:gd name="T6" fmla="*/ 43 w 52"/>
                <a:gd name="T7" fmla="*/ 49 h 85"/>
                <a:gd name="T8" fmla="*/ 42 w 52"/>
                <a:gd name="T9" fmla="*/ 45 h 85"/>
                <a:gd name="T10" fmla="*/ 41 w 52"/>
                <a:gd name="T11" fmla="*/ 41 h 85"/>
                <a:gd name="T12" fmla="*/ 40 w 52"/>
                <a:gd name="T13" fmla="*/ 38 h 85"/>
                <a:gd name="T14" fmla="*/ 40 w 52"/>
                <a:gd name="T15" fmla="*/ 34 h 85"/>
                <a:gd name="T16" fmla="*/ 39 w 52"/>
                <a:gd name="T17" fmla="*/ 30 h 85"/>
                <a:gd name="T18" fmla="*/ 38 w 52"/>
                <a:gd name="T19" fmla="*/ 26 h 85"/>
                <a:gd name="T20" fmla="*/ 38 w 52"/>
                <a:gd name="T21" fmla="*/ 22 h 85"/>
                <a:gd name="T22" fmla="*/ 37 w 52"/>
                <a:gd name="T23" fmla="*/ 18 h 85"/>
                <a:gd name="T24" fmla="*/ 37 w 52"/>
                <a:gd name="T25" fmla="*/ 14 h 85"/>
                <a:gd name="T26" fmla="*/ 37 w 52"/>
                <a:gd name="T27" fmla="*/ 11 h 85"/>
                <a:gd name="T28" fmla="*/ 37 w 52"/>
                <a:gd name="T29" fmla="*/ 11 h 85"/>
                <a:gd name="T30" fmla="*/ 37 w 52"/>
                <a:gd name="T31" fmla="*/ 9 h 85"/>
                <a:gd name="T32" fmla="*/ 27 w 52"/>
                <a:gd name="T33" fmla="*/ 0 h 85"/>
                <a:gd name="T34" fmla="*/ 10 w 52"/>
                <a:gd name="T35" fmla="*/ 0 h 85"/>
                <a:gd name="T36" fmla="*/ 2 w 52"/>
                <a:gd name="T37" fmla="*/ 4 h 85"/>
                <a:gd name="T38" fmla="*/ 0 w 52"/>
                <a:gd name="T39" fmla="*/ 11 h 85"/>
                <a:gd name="T40" fmla="*/ 32 w 52"/>
                <a:gd name="T41" fmla="*/ 81 h 85"/>
                <a:gd name="T42" fmla="*/ 43 w 52"/>
                <a:gd name="T43" fmla="*/ 83 h 85"/>
                <a:gd name="T44" fmla="*/ 46 w 52"/>
                <a:gd name="T45" fmla="*/ 82 h 85"/>
                <a:gd name="T46" fmla="*/ 50 w 52"/>
                <a:gd name="T47" fmla="*/ 70 h 85"/>
                <a:gd name="T48" fmla="*/ 49 w 52"/>
                <a:gd name="T49" fmla="*/ 68 h 85"/>
                <a:gd name="T50" fmla="*/ 48 w 52"/>
                <a:gd name="T51" fmla="*/ 63 h 85"/>
                <a:gd name="T52" fmla="*/ 47 w 52"/>
                <a:gd name="T53" fmla="*/ 6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2" h="85">
                  <a:moveTo>
                    <a:pt x="47" y="60"/>
                  </a:moveTo>
                  <a:cubicBezTo>
                    <a:pt x="46" y="59"/>
                    <a:pt x="46" y="57"/>
                    <a:pt x="45" y="56"/>
                  </a:cubicBezTo>
                  <a:cubicBezTo>
                    <a:pt x="45" y="55"/>
                    <a:pt x="45" y="54"/>
                    <a:pt x="44" y="53"/>
                  </a:cubicBezTo>
                  <a:cubicBezTo>
                    <a:pt x="44" y="51"/>
                    <a:pt x="43" y="50"/>
                    <a:pt x="43" y="49"/>
                  </a:cubicBezTo>
                  <a:cubicBezTo>
                    <a:pt x="43" y="48"/>
                    <a:pt x="42" y="46"/>
                    <a:pt x="42" y="45"/>
                  </a:cubicBezTo>
                  <a:cubicBezTo>
                    <a:pt x="42" y="44"/>
                    <a:pt x="41" y="43"/>
                    <a:pt x="41" y="41"/>
                  </a:cubicBezTo>
                  <a:cubicBezTo>
                    <a:pt x="41" y="40"/>
                    <a:pt x="41" y="39"/>
                    <a:pt x="40" y="38"/>
                  </a:cubicBezTo>
                  <a:cubicBezTo>
                    <a:pt x="40" y="36"/>
                    <a:pt x="40" y="35"/>
                    <a:pt x="40" y="34"/>
                  </a:cubicBezTo>
                  <a:cubicBezTo>
                    <a:pt x="39" y="33"/>
                    <a:pt x="39" y="31"/>
                    <a:pt x="39" y="30"/>
                  </a:cubicBezTo>
                  <a:cubicBezTo>
                    <a:pt x="39" y="29"/>
                    <a:pt x="39" y="27"/>
                    <a:pt x="38" y="26"/>
                  </a:cubicBezTo>
                  <a:cubicBezTo>
                    <a:pt x="38" y="25"/>
                    <a:pt x="38" y="23"/>
                    <a:pt x="38" y="22"/>
                  </a:cubicBezTo>
                  <a:cubicBezTo>
                    <a:pt x="38" y="21"/>
                    <a:pt x="37" y="20"/>
                    <a:pt x="37" y="18"/>
                  </a:cubicBezTo>
                  <a:cubicBezTo>
                    <a:pt x="37" y="17"/>
                    <a:pt x="37" y="16"/>
                    <a:pt x="37" y="14"/>
                  </a:cubicBezTo>
                  <a:cubicBezTo>
                    <a:pt x="37" y="13"/>
                    <a:pt x="37" y="12"/>
                    <a:pt x="37" y="11"/>
                  </a:cubicBezTo>
                  <a:cubicBezTo>
                    <a:pt x="37" y="11"/>
                    <a:pt x="37" y="11"/>
                    <a:pt x="37" y="11"/>
                  </a:cubicBezTo>
                  <a:cubicBezTo>
                    <a:pt x="37" y="10"/>
                    <a:pt x="37" y="10"/>
                    <a:pt x="37" y="9"/>
                  </a:cubicBezTo>
                  <a:cubicBezTo>
                    <a:pt x="36" y="4"/>
                    <a:pt x="32" y="0"/>
                    <a:pt x="27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7" y="0"/>
                    <a:pt x="4" y="1"/>
                    <a:pt x="2" y="4"/>
                  </a:cubicBezTo>
                  <a:cubicBezTo>
                    <a:pt x="1" y="6"/>
                    <a:pt x="0" y="8"/>
                    <a:pt x="0" y="11"/>
                  </a:cubicBezTo>
                  <a:cubicBezTo>
                    <a:pt x="3" y="37"/>
                    <a:pt x="14" y="61"/>
                    <a:pt x="32" y="81"/>
                  </a:cubicBezTo>
                  <a:cubicBezTo>
                    <a:pt x="34" y="84"/>
                    <a:pt x="39" y="85"/>
                    <a:pt x="43" y="83"/>
                  </a:cubicBezTo>
                  <a:cubicBezTo>
                    <a:pt x="44" y="83"/>
                    <a:pt x="45" y="82"/>
                    <a:pt x="46" y="82"/>
                  </a:cubicBezTo>
                  <a:cubicBezTo>
                    <a:pt x="50" y="80"/>
                    <a:pt x="52" y="75"/>
                    <a:pt x="50" y="70"/>
                  </a:cubicBezTo>
                  <a:cubicBezTo>
                    <a:pt x="50" y="69"/>
                    <a:pt x="50" y="69"/>
                    <a:pt x="49" y="68"/>
                  </a:cubicBezTo>
                  <a:cubicBezTo>
                    <a:pt x="49" y="66"/>
                    <a:pt x="48" y="65"/>
                    <a:pt x="48" y="63"/>
                  </a:cubicBezTo>
                  <a:cubicBezTo>
                    <a:pt x="47" y="62"/>
                    <a:pt x="47" y="61"/>
                    <a:pt x="47" y="60"/>
                  </a:cubicBezTo>
                  <a:close/>
                </a:path>
              </a:pathLst>
            </a:custGeom>
            <a:gradFill>
              <a:gsLst>
                <a:gs pos="0">
                  <a:srgbClr val="24D17E"/>
                </a:gs>
                <a:gs pos="100000">
                  <a:srgbClr val="07693F"/>
                </a:gs>
              </a:gsLst>
              <a:lin ang="27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Freeform 20">
              <a:extLst>
                <a:ext uri="{FF2B5EF4-FFF2-40B4-BE49-F238E27FC236}">
                  <a16:creationId xmlns:a16="http://schemas.microsoft.com/office/drawing/2014/main" id="{D2CC2C62-80D0-2D2C-76E6-F46A8EC2B40A}"/>
                </a:ext>
              </a:extLst>
            </p:cNvPr>
            <p:cNvSpPr/>
            <p:nvPr/>
          </p:nvSpPr>
          <p:spPr bwMode="auto">
            <a:xfrm>
              <a:off x="3173556" y="2110497"/>
              <a:ext cx="95198" cy="90377"/>
            </a:xfrm>
            <a:custGeom>
              <a:avLst/>
              <a:gdLst>
                <a:gd name="T0" fmla="*/ 67 w 77"/>
                <a:gd name="T1" fmla="*/ 0 h 72"/>
                <a:gd name="T2" fmla="*/ 10 w 77"/>
                <a:gd name="T3" fmla="*/ 0 h 72"/>
                <a:gd name="T4" fmla="*/ 0 w 77"/>
                <a:gd name="T5" fmla="*/ 10 h 72"/>
                <a:gd name="T6" fmla="*/ 0 w 77"/>
                <a:gd name="T7" fmla="*/ 54 h 72"/>
                <a:gd name="T8" fmla="*/ 9 w 77"/>
                <a:gd name="T9" fmla="*/ 64 h 72"/>
                <a:gd name="T10" fmla="*/ 11 w 77"/>
                <a:gd name="T11" fmla="*/ 64 h 72"/>
                <a:gd name="T12" fmla="*/ 11 w 77"/>
                <a:gd name="T13" fmla="*/ 64 h 72"/>
                <a:gd name="T14" fmla="*/ 20 w 77"/>
                <a:gd name="T15" fmla="*/ 65 h 72"/>
                <a:gd name="T16" fmla="*/ 21 w 77"/>
                <a:gd name="T17" fmla="*/ 65 h 72"/>
                <a:gd name="T18" fmla="*/ 30 w 77"/>
                <a:gd name="T19" fmla="*/ 66 h 72"/>
                <a:gd name="T20" fmla="*/ 33 w 77"/>
                <a:gd name="T21" fmla="*/ 67 h 72"/>
                <a:gd name="T22" fmla="*/ 40 w 77"/>
                <a:gd name="T23" fmla="*/ 68 h 72"/>
                <a:gd name="T24" fmla="*/ 43 w 77"/>
                <a:gd name="T25" fmla="*/ 69 h 72"/>
                <a:gd name="T26" fmla="*/ 45 w 77"/>
                <a:gd name="T27" fmla="*/ 69 h 72"/>
                <a:gd name="T28" fmla="*/ 46 w 77"/>
                <a:gd name="T29" fmla="*/ 70 h 72"/>
                <a:gd name="T30" fmla="*/ 53 w 77"/>
                <a:gd name="T31" fmla="*/ 71 h 72"/>
                <a:gd name="T32" fmla="*/ 55 w 77"/>
                <a:gd name="T33" fmla="*/ 72 h 72"/>
                <a:gd name="T34" fmla="*/ 64 w 77"/>
                <a:gd name="T35" fmla="*/ 66 h 72"/>
                <a:gd name="T36" fmla="*/ 65 w 77"/>
                <a:gd name="T37" fmla="*/ 64 h 72"/>
                <a:gd name="T38" fmla="*/ 67 w 77"/>
                <a:gd name="T39" fmla="*/ 59 h 72"/>
                <a:gd name="T40" fmla="*/ 67 w 77"/>
                <a:gd name="T41" fmla="*/ 59 h 72"/>
                <a:gd name="T42" fmla="*/ 75 w 77"/>
                <a:gd name="T43" fmla="*/ 24 h 72"/>
                <a:gd name="T44" fmla="*/ 76 w 77"/>
                <a:gd name="T45" fmla="*/ 23 h 72"/>
                <a:gd name="T46" fmla="*/ 76 w 77"/>
                <a:gd name="T47" fmla="*/ 17 h 72"/>
                <a:gd name="T48" fmla="*/ 77 w 77"/>
                <a:gd name="T49" fmla="*/ 14 h 72"/>
                <a:gd name="T50" fmla="*/ 77 w 77"/>
                <a:gd name="T51" fmla="*/ 10 h 72"/>
                <a:gd name="T52" fmla="*/ 74 w 77"/>
                <a:gd name="T53" fmla="*/ 3 h 72"/>
                <a:gd name="T54" fmla="*/ 67 w 77"/>
                <a:gd name="T55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77" h="72">
                  <a:moveTo>
                    <a:pt x="67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5" y="0"/>
                    <a:pt x="0" y="5"/>
                    <a:pt x="0" y="10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9"/>
                    <a:pt x="4" y="63"/>
                    <a:pt x="9" y="64"/>
                  </a:cubicBezTo>
                  <a:cubicBezTo>
                    <a:pt x="10" y="64"/>
                    <a:pt x="10" y="64"/>
                    <a:pt x="11" y="64"/>
                  </a:cubicBezTo>
                  <a:cubicBezTo>
                    <a:pt x="11" y="64"/>
                    <a:pt x="11" y="64"/>
                    <a:pt x="11" y="64"/>
                  </a:cubicBezTo>
                  <a:cubicBezTo>
                    <a:pt x="14" y="64"/>
                    <a:pt x="17" y="64"/>
                    <a:pt x="20" y="65"/>
                  </a:cubicBezTo>
                  <a:cubicBezTo>
                    <a:pt x="20" y="65"/>
                    <a:pt x="20" y="65"/>
                    <a:pt x="21" y="65"/>
                  </a:cubicBezTo>
                  <a:cubicBezTo>
                    <a:pt x="24" y="65"/>
                    <a:pt x="27" y="66"/>
                    <a:pt x="30" y="66"/>
                  </a:cubicBezTo>
                  <a:cubicBezTo>
                    <a:pt x="31" y="66"/>
                    <a:pt x="32" y="67"/>
                    <a:pt x="33" y="67"/>
                  </a:cubicBezTo>
                  <a:cubicBezTo>
                    <a:pt x="35" y="67"/>
                    <a:pt x="38" y="68"/>
                    <a:pt x="40" y="68"/>
                  </a:cubicBezTo>
                  <a:cubicBezTo>
                    <a:pt x="41" y="68"/>
                    <a:pt x="42" y="69"/>
                    <a:pt x="43" y="69"/>
                  </a:cubicBezTo>
                  <a:cubicBezTo>
                    <a:pt x="44" y="69"/>
                    <a:pt x="45" y="69"/>
                    <a:pt x="45" y="69"/>
                  </a:cubicBezTo>
                  <a:cubicBezTo>
                    <a:pt x="46" y="70"/>
                    <a:pt x="46" y="70"/>
                    <a:pt x="46" y="70"/>
                  </a:cubicBezTo>
                  <a:cubicBezTo>
                    <a:pt x="48" y="70"/>
                    <a:pt x="51" y="71"/>
                    <a:pt x="53" y="71"/>
                  </a:cubicBezTo>
                  <a:cubicBezTo>
                    <a:pt x="53" y="72"/>
                    <a:pt x="54" y="72"/>
                    <a:pt x="55" y="72"/>
                  </a:cubicBezTo>
                  <a:cubicBezTo>
                    <a:pt x="59" y="72"/>
                    <a:pt x="63" y="70"/>
                    <a:pt x="64" y="66"/>
                  </a:cubicBezTo>
                  <a:cubicBezTo>
                    <a:pt x="64" y="65"/>
                    <a:pt x="65" y="65"/>
                    <a:pt x="65" y="64"/>
                  </a:cubicBezTo>
                  <a:cubicBezTo>
                    <a:pt x="65" y="62"/>
                    <a:pt x="66" y="61"/>
                    <a:pt x="67" y="59"/>
                  </a:cubicBezTo>
                  <a:cubicBezTo>
                    <a:pt x="67" y="59"/>
                    <a:pt x="67" y="59"/>
                    <a:pt x="67" y="59"/>
                  </a:cubicBezTo>
                  <a:cubicBezTo>
                    <a:pt x="71" y="48"/>
                    <a:pt x="74" y="36"/>
                    <a:pt x="75" y="24"/>
                  </a:cubicBezTo>
                  <a:cubicBezTo>
                    <a:pt x="75" y="23"/>
                    <a:pt x="76" y="23"/>
                    <a:pt x="76" y="23"/>
                  </a:cubicBezTo>
                  <a:cubicBezTo>
                    <a:pt x="76" y="21"/>
                    <a:pt x="76" y="19"/>
                    <a:pt x="76" y="17"/>
                  </a:cubicBezTo>
                  <a:cubicBezTo>
                    <a:pt x="76" y="16"/>
                    <a:pt x="76" y="15"/>
                    <a:pt x="77" y="14"/>
                  </a:cubicBezTo>
                  <a:cubicBezTo>
                    <a:pt x="77" y="13"/>
                    <a:pt x="77" y="12"/>
                    <a:pt x="77" y="10"/>
                  </a:cubicBezTo>
                  <a:cubicBezTo>
                    <a:pt x="77" y="8"/>
                    <a:pt x="76" y="5"/>
                    <a:pt x="74" y="3"/>
                  </a:cubicBezTo>
                  <a:cubicBezTo>
                    <a:pt x="73" y="1"/>
                    <a:pt x="70" y="0"/>
                    <a:pt x="67" y="0"/>
                  </a:cubicBezTo>
                  <a:close/>
                </a:path>
              </a:pathLst>
            </a:custGeom>
            <a:gradFill>
              <a:gsLst>
                <a:gs pos="0">
                  <a:srgbClr val="24D17E"/>
                </a:gs>
                <a:gs pos="100000">
                  <a:srgbClr val="07693F"/>
                </a:gs>
              </a:gsLst>
              <a:lin ang="27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Freeform 21">
              <a:extLst>
                <a:ext uri="{FF2B5EF4-FFF2-40B4-BE49-F238E27FC236}">
                  <a16:creationId xmlns:a16="http://schemas.microsoft.com/office/drawing/2014/main" id="{0B6BDF39-67BA-1BE3-7C12-76513E198D4E}"/>
                </a:ext>
              </a:extLst>
            </p:cNvPr>
            <p:cNvSpPr/>
            <p:nvPr/>
          </p:nvSpPr>
          <p:spPr bwMode="auto">
            <a:xfrm>
              <a:off x="3062692" y="2110497"/>
              <a:ext cx="96403" cy="90377"/>
            </a:xfrm>
            <a:custGeom>
              <a:avLst/>
              <a:gdLst>
                <a:gd name="T0" fmla="*/ 77 w 77"/>
                <a:gd name="T1" fmla="*/ 54 h 72"/>
                <a:gd name="T2" fmla="*/ 77 w 77"/>
                <a:gd name="T3" fmla="*/ 10 h 72"/>
                <a:gd name="T4" fmla="*/ 67 w 77"/>
                <a:gd name="T5" fmla="*/ 0 h 72"/>
                <a:gd name="T6" fmla="*/ 10 w 77"/>
                <a:gd name="T7" fmla="*/ 0 h 72"/>
                <a:gd name="T8" fmla="*/ 3 w 77"/>
                <a:gd name="T9" fmla="*/ 3 h 72"/>
                <a:gd name="T10" fmla="*/ 0 w 77"/>
                <a:gd name="T11" fmla="*/ 10 h 72"/>
                <a:gd name="T12" fmla="*/ 0 w 77"/>
                <a:gd name="T13" fmla="*/ 14 h 72"/>
                <a:gd name="T14" fmla="*/ 1 w 77"/>
                <a:gd name="T15" fmla="*/ 17 h 72"/>
                <a:gd name="T16" fmla="*/ 1 w 77"/>
                <a:gd name="T17" fmla="*/ 22 h 72"/>
                <a:gd name="T18" fmla="*/ 2 w 77"/>
                <a:gd name="T19" fmla="*/ 24 h 72"/>
                <a:gd name="T20" fmla="*/ 10 w 77"/>
                <a:gd name="T21" fmla="*/ 59 h 72"/>
                <a:gd name="T22" fmla="*/ 10 w 77"/>
                <a:gd name="T23" fmla="*/ 59 h 72"/>
                <a:gd name="T24" fmla="*/ 12 w 77"/>
                <a:gd name="T25" fmla="*/ 65 h 72"/>
                <a:gd name="T26" fmla="*/ 13 w 77"/>
                <a:gd name="T27" fmla="*/ 66 h 72"/>
                <a:gd name="T28" fmla="*/ 22 w 77"/>
                <a:gd name="T29" fmla="*/ 72 h 72"/>
                <a:gd name="T30" fmla="*/ 22 w 77"/>
                <a:gd name="T31" fmla="*/ 72 h 72"/>
                <a:gd name="T32" fmla="*/ 25 w 77"/>
                <a:gd name="T33" fmla="*/ 71 h 72"/>
                <a:gd name="T34" fmla="*/ 31 w 77"/>
                <a:gd name="T35" fmla="*/ 70 h 72"/>
                <a:gd name="T36" fmla="*/ 32 w 77"/>
                <a:gd name="T37" fmla="*/ 69 h 72"/>
                <a:gd name="T38" fmla="*/ 34 w 77"/>
                <a:gd name="T39" fmla="*/ 69 h 72"/>
                <a:gd name="T40" fmla="*/ 37 w 77"/>
                <a:gd name="T41" fmla="*/ 68 h 72"/>
                <a:gd name="T42" fmla="*/ 44 w 77"/>
                <a:gd name="T43" fmla="*/ 67 h 72"/>
                <a:gd name="T44" fmla="*/ 47 w 77"/>
                <a:gd name="T45" fmla="*/ 66 h 72"/>
                <a:gd name="T46" fmla="*/ 56 w 77"/>
                <a:gd name="T47" fmla="*/ 65 h 72"/>
                <a:gd name="T48" fmla="*/ 57 w 77"/>
                <a:gd name="T49" fmla="*/ 65 h 72"/>
                <a:gd name="T50" fmla="*/ 66 w 77"/>
                <a:gd name="T51" fmla="*/ 64 h 72"/>
                <a:gd name="T52" fmla="*/ 66 w 77"/>
                <a:gd name="T53" fmla="*/ 64 h 72"/>
                <a:gd name="T54" fmla="*/ 68 w 77"/>
                <a:gd name="T55" fmla="*/ 64 h 72"/>
                <a:gd name="T56" fmla="*/ 77 w 77"/>
                <a:gd name="T57" fmla="*/ 54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77" h="72">
                  <a:moveTo>
                    <a:pt x="77" y="54"/>
                  </a:moveTo>
                  <a:cubicBezTo>
                    <a:pt x="77" y="10"/>
                    <a:pt x="77" y="10"/>
                    <a:pt x="77" y="10"/>
                  </a:cubicBezTo>
                  <a:cubicBezTo>
                    <a:pt x="77" y="5"/>
                    <a:pt x="72" y="0"/>
                    <a:pt x="67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7" y="0"/>
                    <a:pt x="4" y="1"/>
                    <a:pt x="3" y="3"/>
                  </a:cubicBezTo>
                  <a:cubicBezTo>
                    <a:pt x="1" y="5"/>
                    <a:pt x="0" y="8"/>
                    <a:pt x="0" y="10"/>
                  </a:cubicBezTo>
                  <a:cubicBezTo>
                    <a:pt x="0" y="12"/>
                    <a:pt x="0" y="13"/>
                    <a:pt x="0" y="14"/>
                  </a:cubicBezTo>
                  <a:cubicBezTo>
                    <a:pt x="1" y="15"/>
                    <a:pt x="1" y="16"/>
                    <a:pt x="1" y="17"/>
                  </a:cubicBezTo>
                  <a:cubicBezTo>
                    <a:pt x="1" y="19"/>
                    <a:pt x="1" y="21"/>
                    <a:pt x="1" y="22"/>
                  </a:cubicBezTo>
                  <a:cubicBezTo>
                    <a:pt x="1" y="23"/>
                    <a:pt x="2" y="23"/>
                    <a:pt x="2" y="24"/>
                  </a:cubicBezTo>
                  <a:cubicBezTo>
                    <a:pt x="3" y="36"/>
                    <a:pt x="6" y="48"/>
                    <a:pt x="10" y="59"/>
                  </a:cubicBezTo>
                  <a:cubicBezTo>
                    <a:pt x="10" y="59"/>
                    <a:pt x="10" y="59"/>
                    <a:pt x="10" y="59"/>
                  </a:cubicBezTo>
                  <a:cubicBezTo>
                    <a:pt x="11" y="61"/>
                    <a:pt x="12" y="63"/>
                    <a:pt x="12" y="65"/>
                  </a:cubicBezTo>
                  <a:cubicBezTo>
                    <a:pt x="13" y="65"/>
                    <a:pt x="13" y="66"/>
                    <a:pt x="13" y="66"/>
                  </a:cubicBezTo>
                  <a:cubicBezTo>
                    <a:pt x="14" y="70"/>
                    <a:pt x="18" y="72"/>
                    <a:pt x="22" y="72"/>
                  </a:cubicBezTo>
                  <a:cubicBezTo>
                    <a:pt x="22" y="72"/>
                    <a:pt x="22" y="72"/>
                    <a:pt x="22" y="72"/>
                  </a:cubicBezTo>
                  <a:cubicBezTo>
                    <a:pt x="23" y="72"/>
                    <a:pt x="24" y="72"/>
                    <a:pt x="25" y="71"/>
                  </a:cubicBezTo>
                  <a:cubicBezTo>
                    <a:pt x="26" y="71"/>
                    <a:pt x="29" y="70"/>
                    <a:pt x="31" y="70"/>
                  </a:cubicBezTo>
                  <a:cubicBezTo>
                    <a:pt x="31" y="70"/>
                    <a:pt x="31" y="70"/>
                    <a:pt x="32" y="69"/>
                  </a:cubicBezTo>
                  <a:cubicBezTo>
                    <a:pt x="32" y="69"/>
                    <a:pt x="33" y="69"/>
                    <a:pt x="34" y="69"/>
                  </a:cubicBezTo>
                  <a:cubicBezTo>
                    <a:pt x="35" y="69"/>
                    <a:pt x="36" y="68"/>
                    <a:pt x="37" y="68"/>
                  </a:cubicBezTo>
                  <a:cubicBezTo>
                    <a:pt x="39" y="68"/>
                    <a:pt x="41" y="67"/>
                    <a:pt x="44" y="67"/>
                  </a:cubicBezTo>
                  <a:cubicBezTo>
                    <a:pt x="45" y="67"/>
                    <a:pt x="46" y="66"/>
                    <a:pt x="47" y="66"/>
                  </a:cubicBezTo>
                  <a:cubicBezTo>
                    <a:pt x="50" y="66"/>
                    <a:pt x="53" y="65"/>
                    <a:pt x="56" y="65"/>
                  </a:cubicBezTo>
                  <a:cubicBezTo>
                    <a:pt x="56" y="65"/>
                    <a:pt x="57" y="65"/>
                    <a:pt x="57" y="65"/>
                  </a:cubicBezTo>
                  <a:cubicBezTo>
                    <a:pt x="60" y="64"/>
                    <a:pt x="63" y="64"/>
                    <a:pt x="66" y="64"/>
                  </a:cubicBezTo>
                  <a:cubicBezTo>
                    <a:pt x="66" y="64"/>
                    <a:pt x="66" y="64"/>
                    <a:pt x="66" y="64"/>
                  </a:cubicBezTo>
                  <a:cubicBezTo>
                    <a:pt x="67" y="64"/>
                    <a:pt x="67" y="64"/>
                    <a:pt x="68" y="64"/>
                  </a:cubicBezTo>
                  <a:cubicBezTo>
                    <a:pt x="73" y="63"/>
                    <a:pt x="77" y="59"/>
                    <a:pt x="77" y="54"/>
                  </a:cubicBezTo>
                  <a:close/>
                </a:path>
              </a:pathLst>
            </a:custGeom>
            <a:gradFill>
              <a:gsLst>
                <a:gs pos="0">
                  <a:srgbClr val="24D17E"/>
                </a:gs>
                <a:gs pos="100000">
                  <a:srgbClr val="07693F"/>
                </a:gs>
              </a:gsLst>
              <a:lin ang="27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Freeform 22">
              <a:extLst>
                <a:ext uri="{FF2B5EF4-FFF2-40B4-BE49-F238E27FC236}">
                  <a16:creationId xmlns:a16="http://schemas.microsoft.com/office/drawing/2014/main" id="{81050B8D-A2AA-5045-6BED-BDCBBDDA2757}"/>
                </a:ext>
              </a:extLst>
            </p:cNvPr>
            <p:cNvSpPr/>
            <p:nvPr/>
          </p:nvSpPr>
          <p:spPr bwMode="auto">
            <a:xfrm>
              <a:off x="3096433" y="2204490"/>
              <a:ext cx="62662" cy="61456"/>
            </a:xfrm>
            <a:custGeom>
              <a:avLst/>
              <a:gdLst>
                <a:gd name="T0" fmla="*/ 46 w 50"/>
                <a:gd name="T1" fmla="*/ 47 h 49"/>
                <a:gd name="T2" fmla="*/ 50 w 50"/>
                <a:gd name="T3" fmla="*/ 39 h 49"/>
                <a:gd name="T4" fmla="*/ 50 w 50"/>
                <a:gd name="T5" fmla="*/ 10 h 49"/>
                <a:gd name="T6" fmla="*/ 47 w 50"/>
                <a:gd name="T7" fmla="*/ 3 h 49"/>
                <a:gd name="T8" fmla="*/ 40 w 50"/>
                <a:gd name="T9" fmla="*/ 0 h 49"/>
                <a:gd name="T10" fmla="*/ 31 w 50"/>
                <a:gd name="T11" fmla="*/ 1 h 49"/>
                <a:gd name="T12" fmla="*/ 31 w 50"/>
                <a:gd name="T13" fmla="*/ 1 h 49"/>
                <a:gd name="T14" fmla="*/ 22 w 50"/>
                <a:gd name="T15" fmla="*/ 2 h 49"/>
                <a:gd name="T16" fmla="*/ 19 w 50"/>
                <a:gd name="T17" fmla="*/ 3 h 49"/>
                <a:gd name="T18" fmla="*/ 12 w 50"/>
                <a:gd name="T19" fmla="*/ 4 h 49"/>
                <a:gd name="T20" fmla="*/ 10 w 50"/>
                <a:gd name="T21" fmla="*/ 5 h 49"/>
                <a:gd name="T22" fmla="*/ 7 w 50"/>
                <a:gd name="T23" fmla="*/ 6 h 49"/>
                <a:gd name="T24" fmla="*/ 1 w 50"/>
                <a:gd name="T25" fmla="*/ 12 h 49"/>
                <a:gd name="T26" fmla="*/ 2 w 50"/>
                <a:gd name="T27" fmla="*/ 20 h 49"/>
                <a:gd name="T28" fmla="*/ 3 w 50"/>
                <a:gd name="T29" fmla="*/ 21 h 49"/>
                <a:gd name="T30" fmla="*/ 5 w 50"/>
                <a:gd name="T31" fmla="*/ 24 h 49"/>
                <a:gd name="T32" fmla="*/ 6 w 50"/>
                <a:gd name="T33" fmla="*/ 25 h 49"/>
                <a:gd name="T34" fmla="*/ 10 w 50"/>
                <a:gd name="T35" fmla="*/ 30 h 49"/>
                <a:gd name="T36" fmla="*/ 12 w 50"/>
                <a:gd name="T37" fmla="*/ 31 h 49"/>
                <a:gd name="T38" fmla="*/ 14 w 50"/>
                <a:gd name="T39" fmla="*/ 33 h 49"/>
                <a:gd name="T40" fmla="*/ 16 w 50"/>
                <a:gd name="T41" fmla="*/ 35 h 49"/>
                <a:gd name="T42" fmla="*/ 18 w 50"/>
                <a:gd name="T43" fmla="*/ 37 h 49"/>
                <a:gd name="T44" fmla="*/ 21 w 50"/>
                <a:gd name="T45" fmla="*/ 39 h 49"/>
                <a:gd name="T46" fmla="*/ 22 w 50"/>
                <a:gd name="T47" fmla="*/ 40 h 49"/>
                <a:gd name="T48" fmla="*/ 25 w 50"/>
                <a:gd name="T49" fmla="*/ 42 h 49"/>
                <a:gd name="T50" fmla="*/ 26 w 50"/>
                <a:gd name="T51" fmla="*/ 42 h 49"/>
                <a:gd name="T52" fmla="*/ 29 w 50"/>
                <a:gd name="T53" fmla="*/ 44 h 49"/>
                <a:gd name="T54" fmla="*/ 30 w 50"/>
                <a:gd name="T55" fmla="*/ 45 h 49"/>
                <a:gd name="T56" fmla="*/ 34 w 50"/>
                <a:gd name="T57" fmla="*/ 46 h 49"/>
                <a:gd name="T58" fmla="*/ 34 w 50"/>
                <a:gd name="T59" fmla="*/ 47 h 49"/>
                <a:gd name="T60" fmla="*/ 37 w 50"/>
                <a:gd name="T61" fmla="*/ 48 h 49"/>
                <a:gd name="T62" fmla="*/ 46 w 50"/>
                <a:gd name="T63" fmla="*/ 47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50" h="49">
                  <a:moveTo>
                    <a:pt x="46" y="47"/>
                  </a:moveTo>
                  <a:cubicBezTo>
                    <a:pt x="48" y="45"/>
                    <a:pt x="50" y="42"/>
                    <a:pt x="50" y="39"/>
                  </a:cubicBezTo>
                  <a:cubicBezTo>
                    <a:pt x="50" y="10"/>
                    <a:pt x="50" y="10"/>
                    <a:pt x="50" y="10"/>
                  </a:cubicBezTo>
                  <a:cubicBezTo>
                    <a:pt x="50" y="7"/>
                    <a:pt x="49" y="4"/>
                    <a:pt x="47" y="3"/>
                  </a:cubicBezTo>
                  <a:cubicBezTo>
                    <a:pt x="45" y="1"/>
                    <a:pt x="43" y="0"/>
                    <a:pt x="40" y="0"/>
                  </a:cubicBezTo>
                  <a:cubicBezTo>
                    <a:pt x="37" y="0"/>
                    <a:pt x="34" y="1"/>
                    <a:pt x="31" y="1"/>
                  </a:cubicBezTo>
                  <a:cubicBezTo>
                    <a:pt x="31" y="1"/>
                    <a:pt x="31" y="1"/>
                    <a:pt x="31" y="1"/>
                  </a:cubicBezTo>
                  <a:cubicBezTo>
                    <a:pt x="28" y="1"/>
                    <a:pt x="25" y="2"/>
                    <a:pt x="22" y="2"/>
                  </a:cubicBezTo>
                  <a:cubicBezTo>
                    <a:pt x="21" y="3"/>
                    <a:pt x="20" y="3"/>
                    <a:pt x="19" y="3"/>
                  </a:cubicBezTo>
                  <a:cubicBezTo>
                    <a:pt x="17" y="3"/>
                    <a:pt x="15" y="4"/>
                    <a:pt x="12" y="4"/>
                  </a:cubicBezTo>
                  <a:cubicBezTo>
                    <a:pt x="11" y="5"/>
                    <a:pt x="10" y="5"/>
                    <a:pt x="10" y="5"/>
                  </a:cubicBezTo>
                  <a:cubicBezTo>
                    <a:pt x="9" y="5"/>
                    <a:pt x="8" y="5"/>
                    <a:pt x="7" y="6"/>
                  </a:cubicBezTo>
                  <a:cubicBezTo>
                    <a:pt x="4" y="7"/>
                    <a:pt x="2" y="9"/>
                    <a:pt x="1" y="12"/>
                  </a:cubicBezTo>
                  <a:cubicBezTo>
                    <a:pt x="0" y="15"/>
                    <a:pt x="1" y="18"/>
                    <a:pt x="2" y="20"/>
                  </a:cubicBezTo>
                  <a:cubicBezTo>
                    <a:pt x="3" y="20"/>
                    <a:pt x="3" y="21"/>
                    <a:pt x="3" y="21"/>
                  </a:cubicBezTo>
                  <a:cubicBezTo>
                    <a:pt x="4" y="22"/>
                    <a:pt x="5" y="23"/>
                    <a:pt x="5" y="24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8" y="27"/>
                    <a:pt x="9" y="28"/>
                    <a:pt x="10" y="30"/>
                  </a:cubicBezTo>
                  <a:cubicBezTo>
                    <a:pt x="11" y="30"/>
                    <a:pt x="11" y="30"/>
                    <a:pt x="12" y="31"/>
                  </a:cubicBezTo>
                  <a:cubicBezTo>
                    <a:pt x="12" y="32"/>
                    <a:pt x="13" y="33"/>
                    <a:pt x="14" y="33"/>
                  </a:cubicBezTo>
                  <a:cubicBezTo>
                    <a:pt x="15" y="34"/>
                    <a:pt x="16" y="35"/>
                    <a:pt x="16" y="35"/>
                  </a:cubicBezTo>
                  <a:cubicBezTo>
                    <a:pt x="17" y="36"/>
                    <a:pt x="17" y="36"/>
                    <a:pt x="18" y="37"/>
                  </a:cubicBezTo>
                  <a:cubicBezTo>
                    <a:pt x="19" y="37"/>
                    <a:pt x="20" y="38"/>
                    <a:pt x="21" y="39"/>
                  </a:cubicBezTo>
                  <a:cubicBezTo>
                    <a:pt x="21" y="39"/>
                    <a:pt x="22" y="39"/>
                    <a:pt x="22" y="40"/>
                  </a:cubicBezTo>
                  <a:cubicBezTo>
                    <a:pt x="23" y="40"/>
                    <a:pt x="24" y="41"/>
                    <a:pt x="25" y="42"/>
                  </a:cubicBezTo>
                  <a:cubicBezTo>
                    <a:pt x="25" y="42"/>
                    <a:pt x="26" y="42"/>
                    <a:pt x="26" y="42"/>
                  </a:cubicBezTo>
                  <a:cubicBezTo>
                    <a:pt x="27" y="43"/>
                    <a:pt x="28" y="44"/>
                    <a:pt x="29" y="44"/>
                  </a:cubicBezTo>
                  <a:cubicBezTo>
                    <a:pt x="30" y="44"/>
                    <a:pt x="30" y="45"/>
                    <a:pt x="30" y="45"/>
                  </a:cubicBezTo>
                  <a:cubicBezTo>
                    <a:pt x="31" y="45"/>
                    <a:pt x="33" y="46"/>
                    <a:pt x="34" y="46"/>
                  </a:cubicBezTo>
                  <a:cubicBezTo>
                    <a:pt x="34" y="46"/>
                    <a:pt x="34" y="46"/>
                    <a:pt x="34" y="47"/>
                  </a:cubicBezTo>
                  <a:cubicBezTo>
                    <a:pt x="35" y="47"/>
                    <a:pt x="36" y="47"/>
                    <a:pt x="37" y="48"/>
                  </a:cubicBezTo>
                  <a:cubicBezTo>
                    <a:pt x="40" y="49"/>
                    <a:pt x="43" y="48"/>
                    <a:pt x="46" y="47"/>
                  </a:cubicBezTo>
                  <a:close/>
                </a:path>
              </a:pathLst>
            </a:custGeom>
            <a:gradFill>
              <a:gsLst>
                <a:gs pos="0">
                  <a:srgbClr val="24D17E"/>
                </a:gs>
                <a:gs pos="100000">
                  <a:srgbClr val="07693F"/>
                </a:gs>
              </a:gsLst>
              <a:lin ang="27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Freeform 23">
              <a:extLst>
                <a:ext uri="{FF2B5EF4-FFF2-40B4-BE49-F238E27FC236}">
                  <a16:creationId xmlns:a16="http://schemas.microsoft.com/office/drawing/2014/main" id="{BD39190B-6C66-CABB-6AA0-7B27BB84C7DD}"/>
                </a:ext>
              </a:extLst>
            </p:cNvPr>
            <p:cNvSpPr/>
            <p:nvPr/>
          </p:nvSpPr>
          <p:spPr bwMode="auto">
            <a:xfrm>
              <a:off x="3173556" y="2204490"/>
              <a:ext cx="61457" cy="61456"/>
            </a:xfrm>
            <a:custGeom>
              <a:avLst/>
              <a:gdLst>
                <a:gd name="T0" fmla="*/ 49 w 50"/>
                <a:gd name="T1" fmla="*/ 12 h 49"/>
                <a:gd name="T2" fmla="*/ 43 w 50"/>
                <a:gd name="T3" fmla="*/ 6 h 49"/>
                <a:gd name="T4" fmla="*/ 40 w 50"/>
                <a:gd name="T5" fmla="*/ 5 h 49"/>
                <a:gd name="T6" fmla="*/ 38 w 50"/>
                <a:gd name="T7" fmla="*/ 4 h 49"/>
                <a:gd name="T8" fmla="*/ 31 w 50"/>
                <a:gd name="T9" fmla="*/ 3 h 49"/>
                <a:gd name="T10" fmla="*/ 28 w 50"/>
                <a:gd name="T11" fmla="*/ 2 h 49"/>
                <a:gd name="T12" fmla="*/ 20 w 50"/>
                <a:gd name="T13" fmla="*/ 1 h 49"/>
                <a:gd name="T14" fmla="*/ 19 w 50"/>
                <a:gd name="T15" fmla="*/ 1 h 49"/>
                <a:gd name="T16" fmla="*/ 10 w 50"/>
                <a:gd name="T17" fmla="*/ 0 h 49"/>
                <a:gd name="T18" fmla="*/ 3 w 50"/>
                <a:gd name="T19" fmla="*/ 3 h 49"/>
                <a:gd name="T20" fmla="*/ 0 w 50"/>
                <a:gd name="T21" fmla="*/ 10 h 49"/>
                <a:gd name="T22" fmla="*/ 0 w 50"/>
                <a:gd name="T23" fmla="*/ 39 h 49"/>
                <a:gd name="T24" fmla="*/ 4 w 50"/>
                <a:gd name="T25" fmla="*/ 47 h 49"/>
                <a:gd name="T26" fmla="*/ 13 w 50"/>
                <a:gd name="T27" fmla="*/ 48 h 49"/>
                <a:gd name="T28" fmla="*/ 16 w 50"/>
                <a:gd name="T29" fmla="*/ 46 h 49"/>
                <a:gd name="T30" fmla="*/ 16 w 50"/>
                <a:gd name="T31" fmla="*/ 46 h 49"/>
                <a:gd name="T32" fmla="*/ 20 w 50"/>
                <a:gd name="T33" fmla="*/ 45 h 49"/>
                <a:gd name="T34" fmla="*/ 21 w 50"/>
                <a:gd name="T35" fmla="*/ 44 h 49"/>
                <a:gd name="T36" fmla="*/ 24 w 50"/>
                <a:gd name="T37" fmla="*/ 42 h 49"/>
                <a:gd name="T38" fmla="*/ 25 w 50"/>
                <a:gd name="T39" fmla="*/ 42 h 49"/>
                <a:gd name="T40" fmla="*/ 28 w 50"/>
                <a:gd name="T41" fmla="*/ 40 h 49"/>
                <a:gd name="T42" fmla="*/ 29 w 50"/>
                <a:gd name="T43" fmla="*/ 39 h 49"/>
                <a:gd name="T44" fmla="*/ 32 w 50"/>
                <a:gd name="T45" fmla="*/ 37 h 49"/>
                <a:gd name="T46" fmla="*/ 34 w 50"/>
                <a:gd name="T47" fmla="*/ 35 h 49"/>
                <a:gd name="T48" fmla="*/ 36 w 50"/>
                <a:gd name="T49" fmla="*/ 33 h 49"/>
                <a:gd name="T50" fmla="*/ 38 w 50"/>
                <a:gd name="T51" fmla="*/ 31 h 49"/>
                <a:gd name="T52" fmla="*/ 40 w 50"/>
                <a:gd name="T53" fmla="*/ 30 h 49"/>
                <a:gd name="T54" fmla="*/ 43 w 50"/>
                <a:gd name="T55" fmla="*/ 25 h 49"/>
                <a:gd name="T56" fmla="*/ 45 w 50"/>
                <a:gd name="T57" fmla="*/ 24 h 49"/>
                <a:gd name="T58" fmla="*/ 47 w 50"/>
                <a:gd name="T59" fmla="*/ 21 h 49"/>
                <a:gd name="T60" fmla="*/ 48 w 50"/>
                <a:gd name="T61" fmla="*/ 20 h 49"/>
                <a:gd name="T62" fmla="*/ 49 w 50"/>
                <a:gd name="T63" fmla="*/ 12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50" h="49">
                  <a:moveTo>
                    <a:pt x="49" y="12"/>
                  </a:moveTo>
                  <a:cubicBezTo>
                    <a:pt x="48" y="9"/>
                    <a:pt x="46" y="7"/>
                    <a:pt x="43" y="6"/>
                  </a:cubicBezTo>
                  <a:cubicBezTo>
                    <a:pt x="42" y="5"/>
                    <a:pt x="41" y="5"/>
                    <a:pt x="40" y="5"/>
                  </a:cubicBezTo>
                  <a:cubicBezTo>
                    <a:pt x="40" y="5"/>
                    <a:pt x="39" y="5"/>
                    <a:pt x="38" y="4"/>
                  </a:cubicBezTo>
                  <a:cubicBezTo>
                    <a:pt x="35" y="4"/>
                    <a:pt x="33" y="3"/>
                    <a:pt x="31" y="3"/>
                  </a:cubicBezTo>
                  <a:cubicBezTo>
                    <a:pt x="30" y="3"/>
                    <a:pt x="29" y="3"/>
                    <a:pt x="28" y="2"/>
                  </a:cubicBezTo>
                  <a:cubicBezTo>
                    <a:pt x="25" y="2"/>
                    <a:pt x="22" y="1"/>
                    <a:pt x="20" y="1"/>
                  </a:cubicBezTo>
                  <a:cubicBezTo>
                    <a:pt x="19" y="1"/>
                    <a:pt x="19" y="1"/>
                    <a:pt x="19" y="1"/>
                  </a:cubicBezTo>
                  <a:cubicBezTo>
                    <a:pt x="16" y="1"/>
                    <a:pt x="13" y="0"/>
                    <a:pt x="10" y="0"/>
                  </a:cubicBezTo>
                  <a:cubicBezTo>
                    <a:pt x="7" y="0"/>
                    <a:pt x="5" y="1"/>
                    <a:pt x="3" y="3"/>
                  </a:cubicBezTo>
                  <a:cubicBezTo>
                    <a:pt x="1" y="4"/>
                    <a:pt x="0" y="7"/>
                    <a:pt x="0" y="10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42"/>
                    <a:pt x="2" y="45"/>
                    <a:pt x="4" y="47"/>
                  </a:cubicBezTo>
                  <a:cubicBezTo>
                    <a:pt x="7" y="48"/>
                    <a:pt x="10" y="49"/>
                    <a:pt x="13" y="48"/>
                  </a:cubicBezTo>
                  <a:cubicBezTo>
                    <a:pt x="14" y="47"/>
                    <a:pt x="15" y="47"/>
                    <a:pt x="16" y="46"/>
                  </a:cubicBezTo>
                  <a:cubicBezTo>
                    <a:pt x="16" y="46"/>
                    <a:pt x="16" y="46"/>
                    <a:pt x="16" y="46"/>
                  </a:cubicBezTo>
                  <a:cubicBezTo>
                    <a:pt x="17" y="46"/>
                    <a:pt x="19" y="45"/>
                    <a:pt x="20" y="45"/>
                  </a:cubicBezTo>
                  <a:cubicBezTo>
                    <a:pt x="20" y="44"/>
                    <a:pt x="20" y="44"/>
                    <a:pt x="21" y="44"/>
                  </a:cubicBezTo>
                  <a:cubicBezTo>
                    <a:pt x="22" y="44"/>
                    <a:pt x="23" y="43"/>
                    <a:pt x="24" y="42"/>
                  </a:cubicBezTo>
                  <a:cubicBezTo>
                    <a:pt x="24" y="42"/>
                    <a:pt x="25" y="42"/>
                    <a:pt x="25" y="42"/>
                  </a:cubicBezTo>
                  <a:cubicBezTo>
                    <a:pt x="26" y="41"/>
                    <a:pt x="27" y="40"/>
                    <a:pt x="28" y="40"/>
                  </a:cubicBezTo>
                  <a:cubicBezTo>
                    <a:pt x="28" y="39"/>
                    <a:pt x="29" y="39"/>
                    <a:pt x="29" y="39"/>
                  </a:cubicBezTo>
                  <a:cubicBezTo>
                    <a:pt x="30" y="38"/>
                    <a:pt x="31" y="37"/>
                    <a:pt x="32" y="37"/>
                  </a:cubicBezTo>
                  <a:cubicBezTo>
                    <a:pt x="33" y="36"/>
                    <a:pt x="33" y="36"/>
                    <a:pt x="34" y="35"/>
                  </a:cubicBezTo>
                  <a:cubicBezTo>
                    <a:pt x="34" y="35"/>
                    <a:pt x="35" y="34"/>
                    <a:pt x="36" y="33"/>
                  </a:cubicBezTo>
                  <a:cubicBezTo>
                    <a:pt x="37" y="33"/>
                    <a:pt x="37" y="32"/>
                    <a:pt x="38" y="31"/>
                  </a:cubicBezTo>
                  <a:cubicBezTo>
                    <a:pt x="39" y="31"/>
                    <a:pt x="39" y="30"/>
                    <a:pt x="40" y="30"/>
                  </a:cubicBezTo>
                  <a:cubicBezTo>
                    <a:pt x="41" y="28"/>
                    <a:pt x="42" y="27"/>
                    <a:pt x="43" y="25"/>
                  </a:cubicBezTo>
                  <a:cubicBezTo>
                    <a:pt x="44" y="25"/>
                    <a:pt x="44" y="24"/>
                    <a:pt x="45" y="24"/>
                  </a:cubicBezTo>
                  <a:cubicBezTo>
                    <a:pt x="46" y="23"/>
                    <a:pt x="46" y="22"/>
                    <a:pt x="47" y="21"/>
                  </a:cubicBezTo>
                  <a:cubicBezTo>
                    <a:pt x="47" y="21"/>
                    <a:pt x="47" y="20"/>
                    <a:pt x="48" y="20"/>
                  </a:cubicBezTo>
                  <a:cubicBezTo>
                    <a:pt x="49" y="18"/>
                    <a:pt x="50" y="15"/>
                    <a:pt x="49" y="12"/>
                  </a:cubicBezTo>
                  <a:close/>
                </a:path>
              </a:pathLst>
            </a:custGeom>
            <a:gradFill>
              <a:gsLst>
                <a:gs pos="0">
                  <a:srgbClr val="24D17E"/>
                </a:gs>
                <a:gs pos="100000">
                  <a:srgbClr val="07693F"/>
                </a:gs>
              </a:gsLst>
              <a:lin ang="27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Freeform 24">
              <a:extLst>
                <a:ext uri="{FF2B5EF4-FFF2-40B4-BE49-F238E27FC236}">
                  <a16:creationId xmlns:a16="http://schemas.microsoft.com/office/drawing/2014/main" id="{BD5FBD83-ECEC-70CB-37BA-21876EC0B46F}"/>
                </a:ext>
              </a:extLst>
            </p:cNvPr>
            <p:cNvSpPr/>
            <p:nvPr/>
          </p:nvSpPr>
          <p:spPr bwMode="auto">
            <a:xfrm>
              <a:off x="3060282" y="2218950"/>
              <a:ext cx="38561" cy="34946"/>
            </a:xfrm>
            <a:custGeom>
              <a:avLst/>
              <a:gdLst>
                <a:gd name="T0" fmla="*/ 20 w 31"/>
                <a:gd name="T1" fmla="*/ 12 h 28"/>
                <a:gd name="T2" fmla="*/ 21 w 31"/>
                <a:gd name="T3" fmla="*/ 14 h 28"/>
                <a:gd name="T4" fmla="*/ 24 w 31"/>
                <a:gd name="T5" fmla="*/ 18 h 28"/>
                <a:gd name="T6" fmla="*/ 31 w 31"/>
                <a:gd name="T7" fmla="*/ 26 h 28"/>
                <a:gd name="T8" fmla="*/ 31 w 31"/>
                <a:gd name="T9" fmla="*/ 27 h 28"/>
                <a:gd name="T10" fmla="*/ 29 w 31"/>
                <a:gd name="T11" fmla="*/ 28 h 28"/>
                <a:gd name="T12" fmla="*/ 2 w 31"/>
                <a:gd name="T13" fmla="*/ 11 h 28"/>
                <a:gd name="T14" fmla="*/ 0 w 31"/>
                <a:gd name="T15" fmla="*/ 6 h 28"/>
                <a:gd name="T16" fmla="*/ 3 w 31"/>
                <a:gd name="T17" fmla="*/ 3 h 28"/>
                <a:gd name="T18" fmla="*/ 16 w 31"/>
                <a:gd name="T19" fmla="*/ 6 h 28"/>
                <a:gd name="T20" fmla="*/ 19 w 31"/>
                <a:gd name="T21" fmla="*/ 11 h 28"/>
                <a:gd name="T22" fmla="*/ 19 w 31"/>
                <a:gd name="T23" fmla="*/ 12 h 28"/>
                <a:gd name="T24" fmla="*/ 20 w 31"/>
                <a:gd name="T25" fmla="*/ 12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1" h="28">
                  <a:moveTo>
                    <a:pt x="20" y="12"/>
                  </a:moveTo>
                  <a:cubicBezTo>
                    <a:pt x="20" y="13"/>
                    <a:pt x="20" y="13"/>
                    <a:pt x="21" y="14"/>
                  </a:cubicBezTo>
                  <a:cubicBezTo>
                    <a:pt x="22" y="15"/>
                    <a:pt x="23" y="17"/>
                    <a:pt x="24" y="18"/>
                  </a:cubicBezTo>
                  <a:cubicBezTo>
                    <a:pt x="24" y="18"/>
                    <a:pt x="27" y="22"/>
                    <a:pt x="31" y="26"/>
                  </a:cubicBezTo>
                  <a:cubicBezTo>
                    <a:pt x="31" y="26"/>
                    <a:pt x="31" y="27"/>
                    <a:pt x="31" y="27"/>
                  </a:cubicBezTo>
                  <a:cubicBezTo>
                    <a:pt x="30" y="28"/>
                    <a:pt x="30" y="28"/>
                    <a:pt x="29" y="28"/>
                  </a:cubicBezTo>
                  <a:cubicBezTo>
                    <a:pt x="20" y="23"/>
                    <a:pt x="11" y="18"/>
                    <a:pt x="2" y="11"/>
                  </a:cubicBezTo>
                  <a:cubicBezTo>
                    <a:pt x="1" y="10"/>
                    <a:pt x="0" y="8"/>
                    <a:pt x="0" y="6"/>
                  </a:cubicBezTo>
                  <a:cubicBezTo>
                    <a:pt x="1" y="5"/>
                    <a:pt x="2" y="3"/>
                    <a:pt x="3" y="3"/>
                  </a:cubicBezTo>
                  <a:cubicBezTo>
                    <a:pt x="7" y="0"/>
                    <a:pt x="13" y="2"/>
                    <a:pt x="16" y="6"/>
                  </a:cubicBezTo>
                  <a:cubicBezTo>
                    <a:pt x="17" y="8"/>
                    <a:pt x="18" y="9"/>
                    <a:pt x="19" y="11"/>
                  </a:cubicBezTo>
                  <a:cubicBezTo>
                    <a:pt x="19" y="11"/>
                    <a:pt x="19" y="12"/>
                    <a:pt x="19" y="12"/>
                  </a:cubicBezTo>
                  <a:cubicBezTo>
                    <a:pt x="19" y="12"/>
                    <a:pt x="20" y="12"/>
                    <a:pt x="20" y="12"/>
                  </a:cubicBezTo>
                  <a:close/>
                </a:path>
              </a:pathLst>
            </a:custGeom>
            <a:gradFill>
              <a:gsLst>
                <a:gs pos="0">
                  <a:srgbClr val="24D17E"/>
                </a:gs>
                <a:gs pos="100000">
                  <a:srgbClr val="07693F"/>
                </a:gs>
              </a:gsLst>
              <a:lin ang="27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" name="Freeform 25">
              <a:extLst>
                <a:ext uri="{FF2B5EF4-FFF2-40B4-BE49-F238E27FC236}">
                  <a16:creationId xmlns:a16="http://schemas.microsoft.com/office/drawing/2014/main" id="{DEDA83D1-C606-FF9D-2DDB-95B018451E96}"/>
                </a:ext>
              </a:extLst>
            </p:cNvPr>
            <p:cNvSpPr/>
            <p:nvPr/>
          </p:nvSpPr>
          <p:spPr bwMode="auto">
            <a:xfrm>
              <a:off x="3231397" y="2218950"/>
              <a:ext cx="38561" cy="34946"/>
            </a:xfrm>
            <a:custGeom>
              <a:avLst/>
              <a:gdLst>
                <a:gd name="T0" fmla="*/ 12 w 31"/>
                <a:gd name="T1" fmla="*/ 12 h 28"/>
                <a:gd name="T2" fmla="*/ 11 w 31"/>
                <a:gd name="T3" fmla="*/ 14 h 28"/>
                <a:gd name="T4" fmla="*/ 8 w 31"/>
                <a:gd name="T5" fmla="*/ 18 h 28"/>
                <a:gd name="T6" fmla="*/ 1 w 31"/>
                <a:gd name="T7" fmla="*/ 26 h 28"/>
                <a:gd name="T8" fmla="*/ 1 w 31"/>
                <a:gd name="T9" fmla="*/ 27 h 28"/>
                <a:gd name="T10" fmla="*/ 2 w 31"/>
                <a:gd name="T11" fmla="*/ 28 h 28"/>
                <a:gd name="T12" fmla="*/ 29 w 31"/>
                <a:gd name="T13" fmla="*/ 11 h 28"/>
                <a:gd name="T14" fmla="*/ 31 w 31"/>
                <a:gd name="T15" fmla="*/ 6 h 28"/>
                <a:gd name="T16" fmla="*/ 29 w 31"/>
                <a:gd name="T17" fmla="*/ 3 h 28"/>
                <a:gd name="T18" fmla="*/ 16 w 31"/>
                <a:gd name="T19" fmla="*/ 6 h 28"/>
                <a:gd name="T20" fmla="*/ 13 w 31"/>
                <a:gd name="T21" fmla="*/ 11 h 28"/>
                <a:gd name="T22" fmla="*/ 12 w 31"/>
                <a:gd name="T23" fmla="*/ 12 h 28"/>
                <a:gd name="T24" fmla="*/ 12 w 31"/>
                <a:gd name="T25" fmla="*/ 12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1" h="28">
                  <a:moveTo>
                    <a:pt x="12" y="12"/>
                  </a:moveTo>
                  <a:cubicBezTo>
                    <a:pt x="12" y="13"/>
                    <a:pt x="11" y="13"/>
                    <a:pt x="11" y="14"/>
                  </a:cubicBezTo>
                  <a:cubicBezTo>
                    <a:pt x="10" y="15"/>
                    <a:pt x="9" y="17"/>
                    <a:pt x="8" y="18"/>
                  </a:cubicBezTo>
                  <a:cubicBezTo>
                    <a:pt x="7" y="18"/>
                    <a:pt x="5" y="22"/>
                    <a:pt x="1" y="26"/>
                  </a:cubicBezTo>
                  <a:cubicBezTo>
                    <a:pt x="1" y="26"/>
                    <a:pt x="0" y="27"/>
                    <a:pt x="1" y="27"/>
                  </a:cubicBezTo>
                  <a:cubicBezTo>
                    <a:pt x="1" y="28"/>
                    <a:pt x="2" y="28"/>
                    <a:pt x="2" y="28"/>
                  </a:cubicBezTo>
                  <a:cubicBezTo>
                    <a:pt x="12" y="23"/>
                    <a:pt x="21" y="18"/>
                    <a:pt x="29" y="11"/>
                  </a:cubicBezTo>
                  <a:cubicBezTo>
                    <a:pt x="31" y="10"/>
                    <a:pt x="31" y="8"/>
                    <a:pt x="31" y="6"/>
                  </a:cubicBezTo>
                  <a:cubicBezTo>
                    <a:pt x="31" y="5"/>
                    <a:pt x="30" y="3"/>
                    <a:pt x="29" y="3"/>
                  </a:cubicBezTo>
                  <a:cubicBezTo>
                    <a:pt x="24" y="0"/>
                    <a:pt x="19" y="2"/>
                    <a:pt x="16" y="6"/>
                  </a:cubicBezTo>
                  <a:cubicBezTo>
                    <a:pt x="15" y="8"/>
                    <a:pt x="14" y="9"/>
                    <a:pt x="13" y="11"/>
                  </a:cubicBezTo>
                  <a:cubicBezTo>
                    <a:pt x="13" y="11"/>
                    <a:pt x="13" y="12"/>
                    <a:pt x="12" y="12"/>
                  </a:cubicBezTo>
                  <a:cubicBezTo>
                    <a:pt x="12" y="12"/>
                    <a:pt x="12" y="12"/>
                    <a:pt x="12" y="12"/>
                  </a:cubicBezTo>
                  <a:close/>
                </a:path>
              </a:pathLst>
            </a:custGeom>
            <a:gradFill>
              <a:gsLst>
                <a:gs pos="0">
                  <a:srgbClr val="24D17E"/>
                </a:gs>
                <a:gs pos="100000">
                  <a:srgbClr val="07693F"/>
                </a:gs>
              </a:gsLst>
              <a:lin ang="27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" name="Freeform 26">
              <a:extLst>
                <a:ext uri="{FF2B5EF4-FFF2-40B4-BE49-F238E27FC236}">
                  <a16:creationId xmlns:a16="http://schemas.microsoft.com/office/drawing/2014/main" id="{D3CAAD5F-F87E-2467-0D64-3B0220B69AAE}"/>
                </a:ext>
              </a:extLst>
            </p:cNvPr>
            <p:cNvSpPr/>
            <p:nvPr/>
          </p:nvSpPr>
          <p:spPr bwMode="auto">
            <a:xfrm>
              <a:off x="3060282" y="1953843"/>
              <a:ext cx="38561" cy="33741"/>
            </a:xfrm>
            <a:custGeom>
              <a:avLst/>
              <a:gdLst>
                <a:gd name="T0" fmla="*/ 20 w 31"/>
                <a:gd name="T1" fmla="*/ 15 h 27"/>
                <a:gd name="T2" fmla="*/ 21 w 31"/>
                <a:gd name="T3" fmla="*/ 14 h 27"/>
                <a:gd name="T4" fmla="*/ 24 w 31"/>
                <a:gd name="T5" fmla="*/ 10 h 27"/>
                <a:gd name="T6" fmla="*/ 31 w 31"/>
                <a:gd name="T7" fmla="*/ 2 h 27"/>
                <a:gd name="T8" fmla="*/ 31 w 31"/>
                <a:gd name="T9" fmla="*/ 0 h 27"/>
                <a:gd name="T10" fmla="*/ 29 w 31"/>
                <a:gd name="T11" fmla="*/ 0 h 27"/>
                <a:gd name="T12" fmla="*/ 2 w 31"/>
                <a:gd name="T13" fmla="*/ 17 h 27"/>
                <a:gd name="T14" fmla="*/ 0 w 31"/>
                <a:gd name="T15" fmla="*/ 21 h 27"/>
                <a:gd name="T16" fmla="*/ 3 w 31"/>
                <a:gd name="T17" fmla="*/ 25 h 27"/>
                <a:gd name="T18" fmla="*/ 15 w 31"/>
                <a:gd name="T19" fmla="*/ 21 h 27"/>
                <a:gd name="T20" fmla="*/ 19 w 31"/>
                <a:gd name="T21" fmla="*/ 16 h 27"/>
                <a:gd name="T22" fmla="*/ 19 w 31"/>
                <a:gd name="T23" fmla="*/ 16 h 27"/>
                <a:gd name="T24" fmla="*/ 20 w 31"/>
                <a:gd name="T25" fmla="*/ 1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1" h="27">
                  <a:moveTo>
                    <a:pt x="20" y="15"/>
                  </a:moveTo>
                  <a:cubicBezTo>
                    <a:pt x="20" y="15"/>
                    <a:pt x="20" y="14"/>
                    <a:pt x="21" y="14"/>
                  </a:cubicBezTo>
                  <a:cubicBezTo>
                    <a:pt x="22" y="12"/>
                    <a:pt x="23" y="11"/>
                    <a:pt x="24" y="10"/>
                  </a:cubicBezTo>
                  <a:cubicBezTo>
                    <a:pt x="24" y="9"/>
                    <a:pt x="27" y="6"/>
                    <a:pt x="31" y="2"/>
                  </a:cubicBezTo>
                  <a:cubicBezTo>
                    <a:pt x="31" y="1"/>
                    <a:pt x="31" y="1"/>
                    <a:pt x="31" y="0"/>
                  </a:cubicBezTo>
                  <a:cubicBezTo>
                    <a:pt x="30" y="0"/>
                    <a:pt x="30" y="0"/>
                    <a:pt x="29" y="0"/>
                  </a:cubicBezTo>
                  <a:cubicBezTo>
                    <a:pt x="20" y="4"/>
                    <a:pt x="11" y="10"/>
                    <a:pt x="2" y="17"/>
                  </a:cubicBezTo>
                  <a:cubicBezTo>
                    <a:pt x="1" y="18"/>
                    <a:pt x="0" y="19"/>
                    <a:pt x="0" y="21"/>
                  </a:cubicBezTo>
                  <a:cubicBezTo>
                    <a:pt x="1" y="23"/>
                    <a:pt x="2" y="24"/>
                    <a:pt x="3" y="25"/>
                  </a:cubicBezTo>
                  <a:cubicBezTo>
                    <a:pt x="7" y="27"/>
                    <a:pt x="13" y="26"/>
                    <a:pt x="15" y="21"/>
                  </a:cubicBezTo>
                  <a:cubicBezTo>
                    <a:pt x="17" y="20"/>
                    <a:pt x="18" y="18"/>
                    <a:pt x="19" y="16"/>
                  </a:cubicBezTo>
                  <a:cubicBezTo>
                    <a:pt x="19" y="16"/>
                    <a:pt x="19" y="16"/>
                    <a:pt x="19" y="16"/>
                  </a:cubicBezTo>
                  <a:cubicBezTo>
                    <a:pt x="19" y="16"/>
                    <a:pt x="19" y="15"/>
                    <a:pt x="20" y="15"/>
                  </a:cubicBezTo>
                  <a:close/>
                </a:path>
              </a:pathLst>
            </a:custGeom>
            <a:gradFill>
              <a:gsLst>
                <a:gs pos="0">
                  <a:srgbClr val="24D17E"/>
                </a:gs>
                <a:gs pos="100000">
                  <a:srgbClr val="07693F"/>
                </a:gs>
              </a:gsLst>
              <a:lin ang="27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" name="Freeform 27">
              <a:extLst>
                <a:ext uri="{FF2B5EF4-FFF2-40B4-BE49-F238E27FC236}">
                  <a16:creationId xmlns:a16="http://schemas.microsoft.com/office/drawing/2014/main" id="{9C00D043-2E5B-E0DA-F69F-421546D8EE0C}"/>
                </a:ext>
              </a:extLst>
            </p:cNvPr>
            <p:cNvSpPr/>
            <p:nvPr/>
          </p:nvSpPr>
          <p:spPr bwMode="auto">
            <a:xfrm>
              <a:off x="3231397" y="1953843"/>
              <a:ext cx="38561" cy="33741"/>
            </a:xfrm>
            <a:custGeom>
              <a:avLst/>
              <a:gdLst>
                <a:gd name="T0" fmla="*/ 12 w 31"/>
                <a:gd name="T1" fmla="*/ 15 h 27"/>
                <a:gd name="T2" fmla="*/ 11 w 31"/>
                <a:gd name="T3" fmla="*/ 14 h 27"/>
                <a:gd name="T4" fmla="*/ 8 w 31"/>
                <a:gd name="T5" fmla="*/ 10 h 27"/>
                <a:gd name="T6" fmla="*/ 1 w 31"/>
                <a:gd name="T7" fmla="*/ 2 h 27"/>
                <a:gd name="T8" fmla="*/ 1 w 31"/>
                <a:gd name="T9" fmla="*/ 0 h 27"/>
                <a:gd name="T10" fmla="*/ 2 w 31"/>
                <a:gd name="T11" fmla="*/ 0 h 27"/>
                <a:gd name="T12" fmla="*/ 29 w 31"/>
                <a:gd name="T13" fmla="*/ 17 h 27"/>
                <a:gd name="T14" fmla="*/ 31 w 31"/>
                <a:gd name="T15" fmla="*/ 21 h 27"/>
                <a:gd name="T16" fmla="*/ 29 w 31"/>
                <a:gd name="T17" fmla="*/ 25 h 27"/>
                <a:gd name="T18" fmla="*/ 16 w 31"/>
                <a:gd name="T19" fmla="*/ 21 h 27"/>
                <a:gd name="T20" fmla="*/ 13 w 31"/>
                <a:gd name="T21" fmla="*/ 16 h 27"/>
                <a:gd name="T22" fmla="*/ 12 w 31"/>
                <a:gd name="T23" fmla="*/ 16 h 27"/>
                <a:gd name="T24" fmla="*/ 12 w 31"/>
                <a:gd name="T25" fmla="*/ 1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1" h="27">
                  <a:moveTo>
                    <a:pt x="12" y="15"/>
                  </a:moveTo>
                  <a:cubicBezTo>
                    <a:pt x="12" y="15"/>
                    <a:pt x="11" y="14"/>
                    <a:pt x="11" y="14"/>
                  </a:cubicBezTo>
                  <a:cubicBezTo>
                    <a:pt x="10" y="12"/>
                    <a:pt x="9" y="11"/>
                    <a:pt x="8" y="10"/>
                  </a:cubicBezTo>
                  <a:cubicBezTo>
                    <a:pt x="7" y="9"/>
                    <a:pt x="5" y="6"/>
                    <a:pt x="1" y="2"/>
                  </a:cubicBezTo>
                  <a:cubicBezTo>
                    <a:pt x="1" y="1"/>
                    <a:pt x="0" y="1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12" y="4"/>
                    <a:pt x="21" y="10"/>
                    <a:pt x="29" y="17"/>
                  </a:cubicBezTo>
                  <a:cubicBezTo>
                    <a:pt x="31" y="18"/>
                    <a:pt x="31" y="19"/>
                    <a:pt x="31" y="21"/>
                  </a:cubicBezTo>
                  <a:cubicBezTo>
                    <a:pt x="31" y="23"/>
                    <a:pt x="30" y="24"/>
                    <a:pt x="29" y="25"/>
                  </a:cubicBezTo>
                  <a:cubicBezTo>
                    <a:pt x="24" y="27"/>
                    <a:pt x="19" y="26"/>
                    <a:pt x="16" y="21"/>
                  </a:cubicBezTo>
                  <a:cubicBezTo>
                    <a:pt x="15" y="20"/>
                    <a:pt x="14" y="18"/>
                    <a:pt x="13" y="16"/>
                  </a:cubicBezTo>
                  <a:cubicBezTo>
                    <a:pt x="13" y="16"/>
                    <a:pt x="13" y="16"/>
                    <a:pt x="12" y="16"/>
                  </a:cubicBezTo>
                  <a:cubicBezTo>
                    <a:pt x="12" y="16"/>
                    <a:pt x="12" y="15"/>
                    <a:pt x="12" y="15"/>
                  </a:cubicBezTo>
                  <a:close/>
                </a:path>
              </a:pathLst>
            </a:custGeom>
            <a:gradFill>
              <a:gsLst>
                <a:gs pos="0">
                  <a:srgbClr val="24D17E"/>
                </a:gs>
                <a:gs pos="100000">
                  <a:srgbClr val="07693F"/>
                </a:gs>
              </a:gsLst>
              <a:lin ang="27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36" name="Oval 28">
            <a:extLst>
              <a:ext uri="{FF2B5EF4-FFF2-40B4-BE49-F238E27FC236}">
                <a16:creationId xmlns:a16="http://schemas.microsoft.com/office/drawing/2014/main" id="{1D4101C1-D18F-5071-7206-FF6C8550E10A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04765" y="4184388"/>
            <a:ext cx="782471" cy="782711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100000">
                <a:srgbClr val="DAF7BB"/>
              </a:gs>
            </a:gsLst>
            <a:lin ang="2700000" scaled="1"/>
            <a:tileRect/>
          </a:gradFill>
          <a:ln w="25400"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grpSp>
        <p:nvGrpSpPr>
          <p:cNvPr id="37" name="组合 36" descr="D:\51PPT模板网\51pptmoban.com\图片001.jpg">
            <a:extLst>
              <a:ext uri="{FF2B5EF4-FFF2-40B4-BE49-F238E27FC236}">
                <a16:creationId xmlns:a16="http://schemas.microsoft.com/office/drawing/2014/main" id="{FF88918B-9338-C20F-8CBF-028027EEAD1C}"/>
              </a:ext>
            </a:extLst>
          </p:cNvPr>
          <p:cNvGrpSpPr/>
          <p:nvPr/>
        </p:nvGrpSpPr>
        <p:grpSpPr>
          <a:xfrm>
            <a:off x="5892749" y="4412613"/>
            <a:ext cx="406499" cy="327871"/>
            <a:chOff x="4419562" y="3555335"/>
            <a:chExt cx="304874" cy="245827"/>
          </a:xfrm>
          <a:solidFill>
            <a:srgbClr val="FFFFFF"/>
          </a:solidFill>
        </p:grpSpPr>
        <p:sp>
          <p:nvSpPr>
            <p:cNvPr id="38" name="Freeform 29">
              <a:extLst>
                <a:ext uri="{FF2B5EF4-FFF2-40B4-BE49-F238E27FC236}">
                  <a16:creationId xmlns:a16="http://schemas.microsoft.com/office/drawing/2014/main" id="{44D50D61-33F8-2372-8C1C-21E774A5499D}"/>
                </a:ext>
              </a:extLst>
            </p:cNvPr>
            <p:cNvSpPr/>
            <p:nvPr/>
          </p:nvSpPr>
          <p:spPr bwMode="auto">
            <a:xfrm>
              <a:off x="4578627" y="3679454"/>
              <a:ext cx="67482" cy="121708"/>
            </a:xfrm>
            <a:custGeom>
              <a:avLst/>
              <a:gdLst>
                <a:gd name="T0" fmla="*/ 43 w 54"/>
                <a:gd name="T1" fmla="*/ 0 h 97"/>
                <a:gd name="T2" fmla="*/ 11 w 54"/>
                <a:gd name="T3" fmla="*/ 0 h 97"/>
                <a:gd name="T4" fmla="*/ 0 w 54"/>
                <a:gd name="T5" fmla="*/ 11 h 97"/>
                <a:gd name="T6" fmla="*/ 0 w 54"/>
                <a:gd name="T7" fmla="*/ 86 h 97"/>
                <a:gd name="T8" fmla="*/ 11 w 54"/>
                <a:gd name="T9" fmla="*/ 97 h 97"/>
                <a:gd name="T10" fmla="*/ 43 w 54"/>
                <a:gd name="T11" fmla="*/ 97 h 97"/>
                <a:gd name="T12" fmla="*/ 54 w 54"/>
                <a:gd name="T13" fmla="*/ 86 h 97"/>
                <a:gd name="T14" fmla="*/ 54 w 54"/>
                <a:gd name="T15" fmla="*/ 11 h 97"/>
                <a:gd name="T16" fmla="*/ 43 w 54"/>
                <a:gd name="T17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" h="97">
                  <a:moveTo>
                    <a:pt x="43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92"/>
                    <a:pt x="5" y="97"/>
                    <a:pt x="11" y="97"/>
                  </a:cubicBezTo>
                  <a:cubicBezTo>
                    <a:pt x="43" y="97"/>
                    <a:pt x="43" y="97"/>
                    <a:pt x="43" y="97"/>
                  </a:cubicBezTo>
                  <a:cubicBezTo>
                    <a:pt x="49" y="97"/>
                    <a:pt x="54" y="92"/>
                    <a:pt x="54" y="86"/>
                  </a:cubicBezTo>
                  <a:cubicBezTo>
                    <a:pt x="54" y="11"/>
                    <a:pt x="54" y="11"/>
                    <a:pt x="54" y="11"/>
                  </a:cubicBezTo>
                  <a:cubicBezTo>
                    <a:pt x="54" y="5"/>
                    <a:pt x="49" y="0"/>
                    <a:pt x="43" y="0"/>
                  </a:cubicBezTo>
                  <a:close/>
                </a:path>
              </a:pathLst>
            </a:custGeom>
            <a:gradFill>
              <a:gsLst>
                <a:gs pos="0">
                  <a:srgbClr val="24D17E"/>
                </a:gs>
                <a:gs pos="100000">
                  <a:srgbClr val="07693F"/>
                </a:gs>
              </a:gsLst>
              <a:lin ang="27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" name="Freeform 30">
              <a:extLst>
                <a:ext uri="{FF2B5EF4-FFF2-40B4-BE49-F238E27FC236}">
                  <a16:creationId xmlns:a16="http://schemas.microsoft.com/office/drawing/2014/main" id="{B7EA50B8-4CDC-3749-D64A-DDFAD441FF92}"/>
                </a:ext>
              </a:extLst>
            </p:cNvPr>
            <p:cNvSpPr/>
            <p:nvPr/>
          </p:nvSpPr>
          <p:spPr bwMode="auto">
            <a:xfrm>
              <a:off x="4658159" y="3555335"/>
              <a:ext cx="66277" cy="245827"/>
            </a:xfrm>
            <a:custGeom>
              <a:avLst/>
              <a:gdLst>
                <a:gd name="T0" fmla="*/ 11 w 53"/>
                <a:gd name="T1" fmla="*/ 197 h 197"/>
                <a:gd name="T2" fmla="*/ 42 w 53"/>
                <a:gd name="T3" fmla="*/ 197 h 197"/>
                <a:gd name="T4" fmla="*/ 53 w 53"/>
                <a:gd name="T5" fmla="*/ 186 h 197"/>
                <a:gd name="T6" fmla="*/ 53 w 53"/>
                <a:gd name="T7" fmla="*/ 11 h 197"/>
                <a:gd name="T8" fmla="*/ 42 w 53"/>
                <a:gd name="T9" fmla="*/ 0 h 197"/>
                <a:gd name="T10" fmla="*/ 11 w 53"/>
                <a:gd name="T11" fmla="*/ 0 h 197"/>
                <a:gd name="T12" fmla="*/ 0 w 53"/>
                <a:gd name="T13" fmla="*/ 11 h 197"/>
                <a:gd name="T14" fmla="*/ 0 w 53"/>
                <a:gd name="T15" fmla="*/ 111 h 197"/>
                <a:gd name="T16" fmla="*/ 0 w 53"/>
                <a:gd name="T17" fmla="*/ 186 h 197"/>
                <a:gd name="T18" fmla="*/ 11 w 53"/>
                <a:gd name="T19" fmla="*/ 197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2" h="197">
                  <a:moveTo>
                    <a:pt x="11" y="197"/>
                  </a:moveTo>
                  <a:cubicBezTo>
                    <a:pt x="42" y="197"/>
                    <a:pt x="42" y="197"/>
                    <a:pt x="42" y="197"/>
                  </a:cubicBezTo>
                  <a:cubicBezTo>
                    <a:pt x="48" y="197"/>
                    <a:pt x="53" y="192"/>
                    <a:pt x="53" y="186"/>
                  </a:cubicBezTo>
                  <a:cubicBezTo>
                    <a:pt x="53" y="11"/>
                    <a:pt x="53" y="11"/>
                    <a:pt x="53" y="11"/>
                  </a:cubicBezTo>
                  <a:cubicBezTo>
                    <a:pt x="53" y="5"/>
                    <a:pt x="48" y="0"/>
                    <a:pt x="42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111"/>
                    <a:pt x="0" y="111"/>
                    <a:pt x="0" y="111"/>
                  </a:cubicBezTo>
                  <a:cubicBezTo>
                    <a:pt x="0" y="186"/>
                    <a:pt x="0" y="186"/>
                    <a:pt x="0" y="186"/>
                  </a:cubicBezTo>
                  <a:cubicBezTo>
                    <a:pt x="0" y="192"/>
                    <a:pt x="5" y="197"/>
                    <a:pt x="11" y="197"/>
                  </a:cubicBezTo>
                  <a:close/>
                </a:path>
              </a:pathLst>
            </a:custGeom>
            <a:gradFill>
              <a:gsLst>
                <a:gs pos="0">
                  <a:srgbClr val="24D17E"/>
                </a:gs>
                <a:gs pos="100000">
                  <a:srgbClr val="07693F"/>
                </a:gs>
              </a:gsLst>
              <a:lin ang="27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" name="Freeform 31">
              <a:extLst>
                <a:ext uri="{FF2B5EF4-FFF2-40B4-BE49-F238E27FC236}">
                  <a16:creationId xmlns:a16="http://schemas.microsoft.com/office/drawing/2014/main" id="{61CAC8BF-4E5C-277C-6F1B-6CEDC0928CB3}"/>
                </a:ext>
              </a:extLst>
            </p:cNvPr>
            <p:cNvSpPr/>
            <p:nvPr/>
          </p:nvSpPr>
          <p:spPr bwMode="auto">
            <a:xfrm>
              <a:off x="4497890" y="3625227"/>
              <a:ext cx="67482" cy="175935"/>
            </a:xfrm>
            <a:custGeom>
              <a:avLst/>
              <a:gdLst>
                <a:gd name="T0" fmla="*/ 43 w 54"/>
                <a:gd name="T1" fmla="*/ 0 h 141"/>
                <a:gd name="T2" fmla="*/ 11 w 54"/>
                <a:gd name="T3" fmla="*/ 0 h 141"/>
                <a:gd name="T4" fmla="*/ 0 w 54"/>
                <a:gd name="T5" fmla="*/ 10 h 141"/>
                <a:gd name="T6" fmla="*/ 0 w 54"/>
                <a:gd name="T7" fmla="*/ 100 h 141"/>
                <a:gd name="T8" fmla="*/ 0 w 54"/>
                <a:gd name="T9" fmla="*/ 130 h 141"/>
                <a:gd name="T10" fmla="*/ 11 w 54"/>
                <a:gd name="T11" fmla="*/ 141 h 141"/>
                <a:gd name="T12" fmla="*/ 43 w 54"/>
                <a:gd name="T13" fmla="*/ 141 h 141"/>
                <a:gd name="T14" fmla="*/ 54 w 54"/>
                <a:gd name="T15" fmla="*/ 130 h 141"/>
                <a:gd name="T16" fmla="*/ 54 w 54"/>
                <a:gd name="T17" fmla="*/ 55 h 141"/>
                <a:gd name="T18" fmla="*/ 54 w 54"/>
                <a:gd name="T19" fmla="*/ 10 h 141"/>
                <a:gd name="T20" fmla="*/ 43 w 54"/>
                <a:gd name="T21" fmla="*/ 0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4" h="141">
                  <a:moveTo>
                    <a:pt x="43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4"/>
                    <a:pt x="0" y="10"/>
                  </a:cubicBezTo>
                  <a:cubicBezTo>
                    <a:pt x="0" y="100"/>
                    <a:pt x="0" y="100"/>
                    <a:pt x="0" y="100"/>
                  </a:cubicBezTo>
                  <a:cubicBezTo>
                    <a:pt x="0" y="130"/>
                    <a:pt x="0" y="130"/>
                    <a:pt x="0" y="130"/>
                  </a:cubicBezTo>
                  <a:cubicBezTo>
                    <a:pt x="0" y="136"/>
                    <a:pt x="5" y="141"/>
                    <a:pt x="11" y="141"/>
                  </a:cubicBezTo>
                  <a:cubicBezTo>
                    <a:pt x="43" y="141"/>
                    <a:pt x="43" y="141"/>
                    <a:pt x="43" y="141"/>
                  </a:cubicBezTo>
                  <a:cubicBezTo>
                    <a:pt x="49" y="141"/>
                    <a:pt x="54" y="136"/>
                    <a:pt x="54" y="130"/>
                  </a:cubicBezTo>
                  <a:cubicBezTo>
                    <a:pt x="54" y="55"/>
                    <a:pt x="54" y="55"/>
                    <a:pt x="54" y="55"/>
                  </a:cubicBezTo>
                  <a:cubicBezTo>
                    <a:pt x="54" y="10"/>
                    <a:pt x="54" y="10"/>
                    <a:pt x="54" y="10"/>
                  </a:cubicBezTo>
                  <a:cubicBezTo>
                    <a:pt x="54" y="4"/>
                    <a:pt x="49" y="0"/>
                    <a:pt x="43" y="0"/>
                  </a:cubicBezTo>
                  <a:close/>
                </a:path>
              </a:pathLst>
            </a:custGeom>
            <a:gradFill>
              <a:gsLst>
                <a:gs pos="0">
                  <a:srgbClr val="24D17E"/>
                </a:gs>
                <a:gs pos="100000">
                  <a:srgbClr val="07693F"/>
                </a:gs>
              </a:gsLst>
              <a:lin ang="27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" name="Freeform 32">
              <a:extLst>
                <a:ext uri="{FF2B5EF4-FFF2-40B4-BE49-F238E27FC236}">
                  <a16:creationId xmlns:a16="http://schemas.microsoft.com/office/drawing/2014/main" id="{11387A9C-4284-21E8-FC04-F03491DBE49C}"/>
                </a:ext>
              </a:extLst>
            </p:cNvPr>
            <p:cNvSpPr/>
            <p:nvPr/>
          </p:nvSpPr>
          <p:spPr bwMode="auto">
            <a:xfrm>
              <a:off x="4419562" y="3736090"/>
              <a:ext cx="66277" cy="65072"/>
            </a:xfrm>
            <a:custGeom>
              <a:avLst/>
              <a:gdLst>
                <a:gd name="T0" fmla="*/ 42 w 53"/>
                <a:gd name="T1" fmla="*/ 0 h 52"/>
                <a:gd name="T2" fmla="*/ 11 w 53"/>
                <a:gd name="T3" fmla="*/ 0 h 52"/>
                <a:gd name="T4" fmla="*/ 0 w 53"/>
                <a:gd name="T5" fmla="*/ 11 h 52"/>
                <a:gd name="T6" fmla="*/ 0 w 53"/>
                <a:gd name="T7" fmla="*/ 41 h 52"/>
                <a:gd name="T8" fmla="*/ 11 w 53"/>
                <a:gd name="T9" fmla="*/ 52 h 52"/>
                <a:gd name="T10" fmla="*/ 42 w 53"/>
                <a:gd name="T11" fmla="*/ 52 h 52"/>
                <a:gd name="T12" fmla="*/ 53 w 53"/>
                <a:gd name="T13" fmla="*/ 41 h 52"/>
                <a:gd name="T14" fmla="*/ 53 w 53"/>
                <a:gd name="T15" fmla="*/ 11 h 52"/>
                <a:gd name="T16" fmla="*/ 42 w 53"/>
                <a:gd name="T17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2" h="52">
                  <a:moveTo>
                    <a:pt x="42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47"/>
                    <a:pt x="5" y="52"/>
                    <a:pt x="11" y="52"/>
                  </a:cubicBezTo>
                  <a:cubicBezTo>
                    <a:pt x="42" y="52"/>
                    <a:pt x="42" y="52"/>
                    <a:pt x="42" y="52"/>
                  </a:cubicBezTo>
                  <a:cubicBezTo>
                    <a:pt x="48" y="52"/>
                    <a:pt x="53" y="47"/>
                    <a:pt x="53" y="41"/>
                  </a:cubicBezTo>
                  <a:cubicBezTo>
                    <a:pt x="53" y="11"/>
                    <a:pt x="53" y="11"/>
                    <a:pt x="53" y="11"/>
                  </a:cubicBezTo>
                  <a:cubicBezTo>
                    <a:pt x="53" y="5"/>
                    <a:pt x="48" y="0"/>
                    <a:pt x="42" y="0"/>
                  </a:cubicBezTo>
                  <a:close/>
                </a:path>
              </a:pathLst>
            </a:custGeom>
            <a:gradFill>
              <a:gsLst>
                <a:gs pos="0">
                  <a:srgbClr val="24D17E"/>
                </a:gs>
                <a:gs pos="100000">
                  <a:srgbClr val="07693F"/>
                </a:gs>
              </a:gsLst>
              <a:lin ang="27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44" name="Oval 33">
            <a:extLst>
              <a:ext uri="{FF2B5EF4-FFF2-40B4-BE49-F238E27FC236}">
                <a16:creationId xmlns:a16="http://schemas.microsoft.com/office/drawing/2014/main" id="{7A6FF616-A1A2-0138-47EF-DFFBB63FE757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78193" y="2085371"/>
            <a:ext cx="780863" cy="782711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100000">
                <a:srgbClr val="DAF7BB"/>
              </a:gs>
            </a:gsLst>
            <a:lin ang="2700000" scaled="1"/>
            <a:tileRect/>
          </a:gradFill>
          <a:ln w="25400"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grpSp>
        <p:nvGrpSpPr>
          <p:cNvPr id="45" name="组合 44" descr="D:\51PPT模板网\51pptmoban.com\图片001.jpg">
            <a:extLst>
              <a:ext uri="{FF2B5EF4-FFF2-40B4-BE49-F238E27FC236}">
                <a16:creationId xmlns:a16="http://schemas.microsoft.com/office/drawing/2014/main" id="{E9C759DE-21AD-8973-9F0F-6D7B19E3EEC4}"/>
              </a:ext>
            </a:extLst>
          </p:cNvPr>
          <p:cNvGrpSpPr/>
          <p:nvPr/>
        </p:nvGrpSpPr>
        <p:grpSpPr>
          <a:xfrm>
            <a:off x="7754934" y="2297524"/>
            <a:ext cx="427385" cy="360013"/>
            <a:chOff x="5816199" y="1969508"/>
            <a:chExt cx="320539" cy="269927"/>
          </a:xfrm>
          <a:solidFill>
            <a:srgbClr val="FFFFFF"/>
          </a:solidFill>
        </p:grpSpPr>
        <p:sp>
          <p:nvSpPr>
            <p:cNvPr id="46" name="Freeform 34">
              <a:extLst>
                <a:ext uri="{FF2B5EF4-FFF2-40B4-BE49-F238E27FC236}">
                  <a16:creationId xmlns:a16="http://schemas.microsoft.com/office/drawing/2014/main" id="{4454927B-00CE-1E1F-E440-B7CBEF622C2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842710" y="1969508"/>
              <a:ext cx="268723" cy="196420"/>
            </a:xfrm>
            <a:custGeom>
              <a:avLst/>
              <a:gdLst>
                <a:gd name="T0" fmla="*/ 13 w 215"/>
                <a:gd name="T1" fmla="*/ 157 h 157"/>
                <a:gd name="T2" fmla="*/ 202 w 215"/>
                <a:gd name="T3" fmla="*/ 157 h 157"/>
                <a:gd name="T4" fmla="*/ 215 w 215"/>
                <a:gd name="T5" fmla="*/ 144 h 157"/>
                <a:gd name="T6" fmla="*/ 215 w 215"/>
                <a:gd name="T7" fmla="*/ 14 h 157"/>
                <a:gd name="T8" fmla="*/ 202 w 215"/>
                <a:gd name="T9" fmla="*/ 0 h 157"/>
                <a:gd name="T10" fmla="*/ 13 w 215"/>
                <a:gd name="T11" fmla="*/ 0 h 157"/>
                <a:gd name="T12" fmla="*/ 0 w 215"/>
                <a:gd name="T13" fmla="*/ 14 h 157"/>
                <a:gd name="T14" fmla="*/ 0 w 215"/>
                <a:gd name="T15" fmla="*/ 144 h 157"/>
                <a:gd name="T16" fmla="*/ 13 w 215"/>
                <a:gd name="T17" fmla="*/ 157 h 157"/>
                <a:gd name="T18" fmla="*/ 15 w 215"/>
                <a:gd name="T19" fmla="*/ 24 h 157"/>
                <a:gd name="T20" fmla="*/ 24 w 215"/>
                <a:gd name="T21" fmla="*/ 15 h 157"/>
                <a:gd name="T22" fmla="*/ 191 w 215"/>
                <a:gd name="T23" fmla="*/ 15 h 157"/>
                <a:gd name="T24" fmla="*/ 200 w 215"/>
                <a:gd name="T25" fmla="*/ 24 h 157"/>
                <a:gd name="T26" fmla="*/ 200 w 215"/>
                <a:gd name="T27" fmla="*/ 134 h 157"/>
                <a:gd name="T28" fmla="*/ 191 w 215"/>
                <a:gd name="T29" fmla="*/ 143 h 157"/>
                <a:gd name="T30" fmla="*/ 24 w 215"/>
                <a:gd name="T31" fmla="*/ 143 h 157"/>
                <a:gd name="T32" fmla="*/ 15 w 215"/>
                <a:gd name="T33" fmla="*/ 134 h 157"/>
                <a:gd name="T34" fmla="*/ 15 w 215"/>
                <a:gd name="T35" fmla="*/ 24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15" h="157">
                  <a:moveTo>
                    <a:pt x="13" y="157"/>
                  </a:moveTo>
                  <a:cubicBezTo>
                    <a:pt x="202" y="157"/>
                    <a:pt x="202" y="157"/>
                    <a:pt x="202" y="157"/>
                  </a:cubicBezTo>
                  <a:cubicBezTo>
                    <a:pt x="209" y="157"/>
                    <a:pt x="215" y="151"/>
                    <a:pt x="215" y="144"/>
                  </a:cubicBezTo>
                  <a:cubicBezTo>
                    <a:pt x="215" y="14"/>
                    <a:pt x="215" y="14"/>
                    <a:pt x="215" y="14"/>
                  </a:cubicBezTo>
                  <a:cubicBezTo>
                    <a:pt x="215" y="6"/>
                    <a:pt x="209" y="0"/>
                    <a:pt x="202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6" y="0"/>
                    <a:pt x="0" y="6"/>
                    <a:pt x="0" y="14"/>
                  </a:cubicBezTo>
                  <a:cubicBezTo>
                    <a:pt x="0" y="144"/>
                    <a:pt x="0" y="144"/>
                    <a:pt x="0" y="144"/>
                  </a:cubicBezTo>
                  <a:cubicBezTo>
                    <a:pt x="0" y="151"/>
                    <a:pt x="6" y="157"/>
                    <a:pt x="13" y="157"/>
                  </a:cubicBezTo>
                  <a:close/>
                  <a:moveTo>
                    <a:pt x="15" y="24"/>
                  </a:moveTo>
                  <a:cubicBezTo>
                    <a:pt x="15" y="19"/>
                    <a:pt x="19" y="15"/>
                    <a:pt x="24" y="15"/>
                  </a:cubicBezTo>
                  <a:cubicBezTo>
                    <a:pt x="191" y="15"/>
                    <a:pt x="191" y="15"/>
                    <a:pt x="191" y="15"/>
                  </a:cubicBezTo>
                  <a:cubicBezTo>
                    <a:pt x="196" y="15"/>
                    <a:pt x="200" y="19"/>
                    <a:pt x="200" y="24"/>
                  </a:cubicBezTo>
                  <a:cubicBezTo>
                    <a:pt x="200" y="134"/>
                    <a:pt x="200" y="134"/>
                    <a:pt x="200" y="134"/>
                  </a:cubicBezTo>
                  <a:cubicBezTo>
                    <a:pt x="200" y="139"/>
                    <a:pt x="196" y="143"/>
                    <a:pt x="191" y="143"/>
                  </a:cubicBezTo>
                  <a:cubicBezTo>
                    <a:pt x="24" y="143"/>
                    <a:pt x="24" y="143"/>
                    <a:pt x="24" y="143"/>
                  </a:cubicBezTo>
                  <a:cubicBezTo>
                    <a:pt x="19" y="143"/>
                    <a:pt x="15" y="139"/>
                    <a:pt x="15" y="134"/>
                  </a:cubicBezTo>
                  <a:lnTo>
                    <a:pt x="15" y="24"/>
                  </a:lnTo>
                  <a:close/>
                </a:path>
              </a:pathLst>
            </a:custGeom>
            <a:gradFill>
              <a:gsLst>
                <a:gs pos="0">
                  <a:srgbClr val="24D17E"/>
                </a:gs>
                <a:gs pos="100000">
                  <a:srgbClr val="07693F"/>
                </a:gs>
              </a:gsLst>
              <a:lin ang="27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" name="Freeform 35">
              <a:extLst>
                <a:ext uri="{FF2B5EF4-FFF2-40B4-BE49-F238E27FC236}">
                  <a16:creationId xmlns:a16="http://schemas.microsoft.com/office/drawing/2014/main" id="{C0467880-DA75-BCF8-0FB3-BED7C2FA1C03}"/>
                </a:ext>
              </a:extLst>
            </p:cNvPr>
            <p:cNvSpPr/>
            <p:nvPr/>
          </p:nvSpPr>
          <p:spPr bwMode="auto">
            <a:xfrm>
              <a:off x="5816199" y="2177979"/>
              <a:ext cx="320539" cy="61456"/>
            </a:xfrm>
            <a:custGeom>
              <a:avLst/>
              <a:gdLst>
                <a:gd name="T0" fmla="*/ 252 w 257"/>
                <a:gd name="T1" fmla="*/ 19 h 49"/>
                <a:gd name="T2" fmla="*/ 244 w 257"/>
                <a:gd name="T3" fmla="*/ 7 h 49"/>
                <a:gd name="T4" fmla="*/ 233 w 257"/>
                <a:gd name="T5" fmla="*/ 0 h 49"/>
                <a:gd name="T6" fmla="*/ 231 w 257"/>
                <a:gd name="T7" fmla="*/ 0 h 49"/>
                <a:gd name="T8" fmla="*/ 26 w 257"/>
                <a:gd name="T9" fmla="*/ 0 h 49"/>
                <a:gd name="T10" fmla="*/ 24 w 257"/>
                <a:gd name="T11" fmla="*/ 0 h 49"/>
                <a:gd name="T12" fmla="*/ 13 w 257"/>
                <a:gd name="T13" fmla="*/ 7 h 49"/>
                <a:gd name="T14" fmla="*/ 5 w 257"/>
                <a:gd name="T15" fmla="*/ 19 h 49"/>
                <a:gd name="T16" fmla="*/ 3 w 257"/>
                <a:gd name="T17" fmla="*/ 39 h 49"/>
                <a:gd name="T18" fmla="*/ 16 w 257"/>
                <a:gd name="T19" fmla="*/ 49 h 49"/>
                <a:gd name="T20" fmla="*/ 241 w 257"/>
                <a:gd name="T21" fmla="*/ 49 h 49"/>
                <a:gd name="T22" fmla="*/ 254 w 257"/>
                <a:gd name="T23" fmla="*/ 39 h 49"/>
                <a:gd name="T24" fmla="*/ 252 w 257"/>
                <a:gd name="T25" fmla="*/ 1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7" h="49">
                  <a:moveTo>
                    <a:pt x="252" y="19"/>
                  </a:moveTo>
                  <a:cubicBezTo>
                    <a:pt x="244" y="7"/>
                    <a:pt x="244" y="7"/>
                    <a:pt x="244" y="7"/>
                  </a:cubicBezTo>
                  <a:cubicBezTo>
                    <a:pt x="241" y="3"/>
                    <a:pt x="237" y="0"/>
                    <a:pt x="233" y="0"/>
                  </a:cubicBezTo>
                  <a:cubicBezTo>
                    <a:pt x="231" y="0"/>
                    <a:pt x="231" y="0"/>
                    <a:pt x="231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0" y="0"/>
                    <a:pt x="16" y="3"/>
                    <a:pt x="13" y="7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1" y="25"/>
                    <a:pt x="0" y="33"/>
                    <a:pt x="3" y="39"/>
                  </a:cubicBezTo>
                  <a:cubicBezTo>
                    <a:pt x="6" y="45"/>
                    <a:pt x="11" y="49"/>
                    <a:pt x="16" y="49"/>
                  </a:cubicBezTo>
                  <a:cubicBezTo>
                    <a:pt x="241" y="49"/>
                    <a:pt x="241" y="49"/>
                    <a:pt x="241" y="49"/>
                  </a:cubicBezTo>
                  <a:cubicBezTo>
                    <a:pt x="246" y="49"/>
                    <a:pt x="251" y="45"/>
                    <a:pt x="254" y="39"/>
                  </a:cubicBezTo>
                  <a:cubicBezTo>
                    <a:pt x="257" y="33"/>
                    <a:pt x="256" y="25"/>
                    <a:pt x="252" y="19"/>
                  </a:cubicBezTo>
                  <a:close/>
                </a:path>
              </a:pathLst>
            </a:custGeom>
            <a:gradFill>
              <a:gsLst>
                <a:gs pos="0">
                  <a:srgbClr val="24D17E"/>
                </a:gs>
                <a:gs pos="100000">
                  <a:srgbClr val="07693F"/>
                </a:gs>
              </a:gsLst>
              <a:lin ang="27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50" name="Oval 36">
            <a:extLst>
              <a:ext uri="{FF2B5EF4-FFF2-40B4-BE49-F238E27FC236}">
                <a16:creationId xmlns:a16="http://schemas.microsoft.com/office/drawing/2014/main" id="{78E38587-4F90-3855-1E91-D93E8A874C2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59513" y="4184388"/>
            <a:ext cx="782471" cy="782711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100000">
                <a:srgbClr val="DAF7BB"/>
              </a:gs>
            </a:gsLst>
            <a:lin ang="2700000" scaled="1"/>
            <a:tileRect/>
          </a:gradFill>
          <a:ln w="25400"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grpSp>
        <p:nvGrpSpPr>
          <p:cNvPr id="51" name="组合 50" descr="D:\51PPT模板网\51pptmoban.com\图片001.jpg">
            <a:extLst>
              <a:ext uri="{FF2B5EF4-FFF2-40B4-BE49-F238E27FC236}">
                <a16:creationId xmlns:a16="http://schemas.microsoft.com/office/drawing/2014/main" id="{609CD8B8-AA6B-EF34-C5AE-1C293C956B3D}"/>
              </a:ext>
            </a:extLst>
          </p:cNvPr>
          <p:cNvGrpSpPr/>
          <p:nvPr/>
        </p:nvGrpSpPr>
        <p:grpSpPr>
          <a:xfrm>
            <a:off x="2110545" y="4370825"/>
            <a:ext cx="477195" cy="419481"/>
            <a:chOff x="1582909" y="3524004"/>
            <a:chExt cx="357896" cy="314514"/>
          </a:xfrm>
          <a:solidFill>
            <a:srgbClr val="FFFFFF"/>
          </a:solidFill>
        </p:grpSpPr>
        <p:sp>
          <p:nvSpPr>
            <p:cNvPr id="52" name="Freeform 37">
              <a:extLst>
                <a:ext uri="{FF2B5EF4-FFF2-40B4-BE49-F238E27FC236}">
                  <a16:creationId xmlns:a16="http://schemas.microsoft.com/office/drawing/2014/main" id="{B619206C-5A85-0517-17C7-314A537D152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582909" y="3585461"/>
              <a:ext cx="256673" cy="253057"/>
            </a:xfrm>
            <a:custGeom>
              <a:avLst/>
              <a:gdLst>
                <a:gd name="T0" fmla="*/ 176 w 205"/>
                <a:gd name="T1" fmla="*/ 154 h 203"/>
                <a:gd name="T2" fmla="*/ 172 w 205"/>
                <a:gd name="T3" fmla="*/ 149 h 203"/>
                <a:gd name="T4" fmla="*/ 167 w 205"/>
                <a:gd name="T5" fmla="*/ 123 h 203"/>
                <a:gd name="T6" fmla="*/ 167 w 205"/>
                <a:gd name="T7" fmla="*/ 123 h 203"/>
                <a:gd name="T8" fmla="*/ 186 w 205"/>
                <a:gd name="T9" fmla="*/ 105 h 203"/>
                <a:gd name="T10" fmla="*/ 193 w 205"/>
                <a:gd name="T11" fmla="*/ 104 h 203"/>
                <a:gd name="T12" fmla="*/ 204 w 205"/>
                <a:gd name="T13" fmla="*/ 88 h 203"/>
                <a:gd name="T14" fmla="*/ 202 w 205"/>
                <a:gd name="T15" fmla="*/ 74 h 203"/>
                <a:gd name="T16" fmla="*/ 185 w 205"/>
                <a:gd name="T17" fmla="*/ 64 h 203"/>
                <a:gd name="T18" fmla="*/ 178 w 205"/>
                <a:gd name="T19" fmla="*/ 65 h 203"/>
                <a:gd name="T20" fmla="*/ 153 w 205"/>
                <a:gd name="T21" fmla="*/ 57 h 203"/>
                <a:gd name="T22" fmla="*/ 153 w 205"/>
                <a:gd name="T23" fmla="*/ 57 h 203"/>
                <a:gd name="T24" fmla="*/ 148 w 205"/>
                <a:gd name="T25" fmla="*/ 31 h 203"/>
                <a:gd name="T26" fmla="*/ 150 w 205"/>
                <a:gd name="T27" fmla="*/ 25 h 203"/>
                <a:gd name="T28" fmla="*/ 142 w 205"/>
                <a:gd name="T29" fmla="*/ 7 h 203"/>
                <a:gd name="T30" fmla="*/ 135 w 205"/>
                <a:gd name="T31" fmla="*/ 4 h 203"/>
                <a:gd name="T32" fmla="*/ 129 w 205"/>
                <a:gd name="T33" fmla="*/ 2 h 203"/>
                <a:gd name="T34" fmla="*/ 111 w 205"/>
                <a:gd name="T35" fmla="*/ 12 h 203"/>
                <a:gd name="T36" fmla="*/ 109 w 205"/>
                <a:gd name="T37" fmla="*/ 18 h 203"/>
                <a:gd name="T38" fmla="*/ 89 w 205"/>
                <a:gd name="T39" fmla="*/ 35 h 203"/>
                <a:gd name="T40" fmla="*/ 89 w 205"/>
                <a:gd name="T41" fmla="*/ 35 h 203"/>
                <a:gd name="T42" fmla="*/ 64 w 205"/>
                <a:gd name="T43" fmla="*/ 27 h 203"/>
                <a:gd name="T44" fmla="*/ 60 w 205"/>
                <a:gd name="T45" fmla="*/ 22 h 203"/>
                <a:gd name="T46" fmla="*/ 40 w 205"/>
                <a:gd name="T47" fmla="*/ 20 h 203"/>
                <a:gd name="T48" fmla="*/ 30 w 205"/>
                <a:gd name="T49" fmla="*/ 29 h 203"/>
                <a:gd name="T50" fmla="*/ 29 w 205"/>
                <a:gd name="T51" fmla="*/ 49 h 203"/>
                <a:gd name="T52" fmla="*/ 34 w 205"/>
                <a:gd name="T53" fmla="*/ 54 h 203"/>
                <a:gd name="T54" fmla="*/ 39 w 205"/>
                <a:gd name="T55" fmla="*/ 80 h 203"/>
                <a:gd name="T56" fmla="*/ 19 w 205"/>
                <a:gd name="T57" fmla="*/ 98 h 203"/>
                <a:gd name="T58" fmla="*/ 13 w 205"/>
                <a:gd name="T59" fmla="*/ 99 h 203"/>
                <a:gd name="T60" fmla="*/ 1 w 205"/>
                <a:gd name="T61" fmla="*/ 115 h 203"/>
                <a:gd name="T62" fmla="*/ 4 w 205"/>
                <a:gd name="T63" fmla="*/ 128 h 203"/>
                <a:gd name="T64" fmla="*/ 21 w 205"/>
                <a:gd name="T65" fmla="*/ 139 h 203"/>
                <a:gd name="T66" fmla="*/ 27 w 205"/>
                <a:gd name="T67" fmla="*/ 137 h 203"/>
                <a:gd name="T68" fmla="*/ 52 w 205"/>
                <a:gd name="T69" fmla="*/ 146 h 203"/>
                <a:gd name="T70" fmla="*/ 52 w 205"/>
                <a:gd name="T71" fmla="*/ 146 h 203"/>
                <a:gd name="T72" fmla="*/ 57 w 205"/>
                <a:gd name="T73" fmla="*/ 172 h 203"/>
                <a:gd name="T74" fmla="*/ 55 w 205"/>
                <a:gd name="T75" fmla="*/ 178 h 203"/>
                <a:gd name="T76" fmla="*/ 64 w 205"/>
                <a:gd name="T77" fmla="*/ 196 h 203"/>
                <a:gd name="T78" fmla="*/ 70 w 205"/>
                <a:gd name="T79" fmla="*/ 199 h 203"/>
                <a:gd name="T80" fmla="*/ 77 w 205"/>
                <a:gd name="T81" fmla="*/ 201 h 203"/>
                <a:gd name="T82" fmla="*/ 94 w 205"/>
                <a:gd name="T83" fmla="*/ 191 h 203"/>
                <a:gd name="T84" fmla="*/ 96 w 205"/>
                <a:gd name="T85" fmla="*/ 185 h 203"/>
                <a:gd name="T86" fmla="*/ 116 w 205"/>
                <a:gd name="T87" fmla="*/ 167 h 203"/>
                <a:gd name="T88" fmla="*/ 116 w 205"/>
                <a:gd name="T89" fmla="*/ 167 h 203"/>
                <a:gd name="T90" fmla="*/ 141 w 205"/>
                <a:gd name="T91" fmla="*/ 176 h 203"/>
                <a:gd name="T92" fmla="*/ 146 w 205"/>
                <a:gd name="T93" fmla="*/ 181 h 203"/>
                <a:gd name="T94" fmla="*/ 165 w 205"/>
                <a:gd name="T95" fmla="*/ 183 h 203"/>
                <a:gd name="T96" fmla="*/ 176 w 205"/>
                <a:gd name="T97" fmla="*/ 174 h 203"/>
                <a:gd name="T98" fmla="*/ 176 w 205"/>
                <a:gd name="T99" fmla="*/ 154 h 203"/>
                <a:gd name="T100" fmla="*/ 92 w 205"/>
                <a:gd name="T101" fmla="*/ 134 h 203"/>
                <a:gd name="T102" fmla="*/ 70 w 205"/>
                <a:gd name="T103" fmla="*/ 90 h 203"/>
                <a:gd name="T104" fmla="*/ 114 w 205"/>
                <a:gd name="T105" fmla="*/ 69 h 203"/>
                <a:gd name="T106" fmla="*/ 135 w 205"/>
                <a:gd name="T107" fmla="*/ 112 h 203"/>
                <a:gd name="T108" fmla="*/ 92 w 205"/>
                <a:gd name="T109" fmla="*/ 134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05" h="203">
                  <a:moveTo>
                    <a:pt x="176" y="154"/>
                  </a:moveTo>
                  <a:cubicBezTo>
                    <a:pt x="172" y="149"/>
                    <a:pt x="172" y="149"/>
                    <a:pt x="172" y="149"/>
                  </a:cubicBezTo>
                  <a:cubicBezTo>
                    <a:pt x="165" y="142"/>
                    <a:pt x="163" y="132"/>
                    <a:pt x="167" y="123"/>
                  </a:cubicBezTo>
                  <a:cubicBezTo>
                    <a:pt x="167" y="123"/>
                    <a:pt x="167" y="123"/>
                    <a:pt x="167" y="123"/>
                  </a:cubicBezTo>
                  <a:cubicBezTo>
                    <a:pt x="170" y="114"/>
                    <a:pt x="177" y="107"/>
                    <a:pt x="186" y="105"/>
                  </a:cubicBezTo>
                  <a:cubicBezTo>
                    <a:pt x="193" y="104"/>
                    <a:pt x="193" y="104"/>
                    <a:pt x="193" y="104"/>
                  </a:cubicBezTo>
                  <a:cubicBezTo>
                    <a:pt x="200" y="102"/>
                    <a:pt x="205" y="95"/>
                    <a:pt x="204" y="88"/>
                  </a:cubicBezTo>
                  <a:cubicBezTo>
                    <a:pt x="204" y="83"/>
                    <a:pt x="203" y="79"/>
                    <a:pt x="202" y="74"/>
                  </a:cubicBezTo>
                  <a:cubicBezTo>
                    <a:pt x="200" y="67"/>
                    <a:pt x="192" y="63"/>
                    <a:pt x="185" y="64"/>
                  </a:cubicBezTo>
                  <a:cubicBezTo>
                    <a:pt x="178" y="65"/>
                    <a:pt x="178" y="65"/>
                    <a:pt x="178" y="65"/>
                  </a:cubicBezTo>
                  <a:cubicBezTo>
                    <a:pt x="169" y="67"/>
                    <a:pt x="159" y="64"/>
                    <a:pt x="153" y="57"/>
                  </a:cubicBezTo>
                  <a:cubicBezTo>
                    <a:pt x="153" y="57"/>
                    <a:pt x="153" y="57"/>
                    <a:pt x="153" y="57"/>
                  </a:cubicBezTo>
                  <a:cubicBezTo>
                    <a:pt x="147" y="50"/>
                    <a:pt x="145" y="40"/>
                    <a:pt x="148" y="31"/>
                  </a:cubicBezTo>
                  <a:cubicBezTo>
                    <a:pt x="150" y="25"/>
                    <a:pt x="150" y="25"/>
                    <a:pt x="150" y="25"/>
                  </a:cubicBezTo>
                  <a:cubicBezTo>
                    <a:pt x="152" y="17"/>
                    <a:pt x="149" y="9"/>
                    <a:pt x="142" y="7"/>
                  </a:cubicBezTo>
                  <a:cubicBezTo>
                    <a:pt x="140" y="6"/>
                    <a:pt x="138" y="5"/>
                    <a:pt x="135" y="4"/>
                  </a:cubicBezTo>
                  <a:cubicBezTo>
                    <a:pt x="133" y="3"/>
                    <a:pt x="131" y="3"/>
                    <a:pt x="129" y="2"/>
                  </a:cubicBezTo>
                  <a:cubicBezTo>
                    <a:pt x="121" y="0"/>
                    <a:pt x="114" y="4"/>
                    <a:pt x="111" y="12"/>
                  </a:cubicBezTo>
                  <a:cubicBezTo>
                    <a:pt x="109" y="18"/>
                    <a:pt x="109" y="18"/>
                    <a:pt x="109" y="18"/>
                  </a:cubicBezTo>
                  <a:cubicBezTo>
                    <a:pt x="106" y="27"/>
                    <a:pt x="99" y="34"/>
                    <a:pt x="89" y="35"/>
                  </a:cubicBezTo>
                  <a:cubicBezTo>
                    <a:pt x="89" y="35"/>
                    <a:pt x="89" y="35"/>
                    <a:pt x="89" y="35"/>
                  </a:cubicBezTo>
                  <a:cubicBezTo>
                    <a:pt x="80" y="37"/>
                    <a:pt x="70" y="34"/>
                    <a:pt x="64" y="27"/>
                  </a:cubicBezTo>
                  <a:cubicBezTo>
                    <a:pt x="60" y="22"/>
                    <a:pt x="60" y="22"/>
                    <a:pt x="60" y="22"/>
                  </a:cubicBezTo>
                  <a:cubicBezTo>
                    <a:pt x="55" y="16"/>
                    <a:pt x="46" y="16"/>
                    <a:pt x="40" y="20"/>
                  </a:cubicBezTo>
                  <a:cubicBezTo>
                    <a:pt x="37" y="23"/>
                    <a:pt x="33" y="26"/>
                    <a:pt x="30" y="29"/>
                  </a:cubicBezTo>
                  <a:cubicBezTo>
                    <a:pt x="25" y="35"/>
                    <a:pt x="24" y="43"/>
                    <a:pt x="29" y="49"/>
                  </a:cubicBezTo>
                  <a:cubicBezTo>
                    <a:pt x="34" y="54"/>
                    <a:pt x="34" y="54"/>
                    <a:pt x="34" y="54"/>
                  </a:cubicBezTo>
                  <a:cubicBezTo>
                    <a:pt x="40" y="61"/>
                    <a:pt x="42" y="71"/>
                    <a:pt x="39" y="80"/>
                  </a:cubicBezTo>
                  <a:cubicBezTo>
                    <a:pt x="36" y="89"/>
                    <a:pt x="28" y="96"/>
                    <a:pt x="19" y="98"/>
                  </a:cubicBezTo>
                  <a:cubicBezTo>
                    <a:pt x="13" y="99"/>
                    <a:pt x="13" y="99"/>
                    <a:pt x="13" y="99"/>
                  </a:cubicBezTo>
                  <a:cubicBezTo>
                    <a:pt x="5" y="100"/>
                    <a:pt x="0" y="107"/>
                    <a:pt x="1" y="115"/>
                  </a:cubicBezTo>
                  <a:cubicBezTo>
                    <a:pt x="2" y="119"/>
                    <a:pt x="3" y="124"/>
                    <a:pt x="4" y="128"/>
                  </a:cubicBezTo>
                  <a:cubicBezTo>
                    <a:pt x="6" y="136"/>
                    <a:pt x="13" y="140"/>
                    <a:pt x="21" y="139"/>
                  </a:cubicBezTo>
                  <a:cubicBezTo>
                    <a:pt x="27" y="137"/>
                    <a:pt x="27" y="137"/>
                    <a:pt x="27" y="137"/>
                  </a:cubicBezTo>
                  <a:cubicBezTo>
                    <a:pt x="36" y="136"/>
                    <a:pt x="46" y="139"/>
                    <a:pt x="52" y="146"/>
                  </a:cubicBezTo>
                  <a:cubicBezTo>
                    <a:pt x="52" y="146"/>
                    <a:pt x="52" y="146"/>
                    <a:pt x="52" y="146"/>
                  </a:cubicBezTo>
                  <a:cubicBezTo>
                    <a:pt x="58" y="153"/>
                    <a:pt x="61" y="163"/>
                    <a:pt x="57" y="172"/>
                  </a:cubicBezTo>
                  <a:cubicBezTo>
                    <a:pt x="55" y="178"/>
                    <a:pt x="55" y="178"/>
                    <a:pt x="55" y="178"/>
                  </a:cubicBezTo>
                  <a:cubicBezTo>
                    <a:pt x="53" y="185"/>
                    <a:pt x="57" y="193"/>
                    <a:pt x="64" y="196"/>
                  </a:cubicBezTo>
                  <a:cubicBezTo>
                    <a:pt x="66" y="197"/>
                    <a:pt x="68" y="198"/>
                    <a:pt x="70" y="199"/>
                  </a:cubicBezTo>
                  <a:cubicBezTo>
                    <a:pt x="72" y="199"/>
                    <a:pt x="74" y="200"/>
                    <a:pt x="77" y="201"/>
                  </a:cubicBezTo>
                  <a:cubicBezTo>
                    <a:pt x="84" y="203"/>
                    <a:pt x="92" y="198"/>
                    <a:pt x="94" y="191"/>
                  </a:cubicBezTo>
                  <a:cubicBezTo>
                    <a:pt x="96" y="185"/>
                    <a:pt x="96" y="185"/>
                    <a:pt x="96" y="185"/>
                  </a:cubicBezTo>
                  <a:cubicBezTo>
                    <a:pt x="99" y="176"/>
                    <a:pt x="107" y="169"/>
                    <a:pt x="116" y="167"/>
                  </a:cubicBezTo>
                  <a:cubicBezTo>
                    <a:pt x="116" y="167"/>
                    <a:pt x="116" y="167"/>
                    <a:pt x="116" y="167"/>
                  </a:cubicBezTo>
                  <a:cubicBezTo>
                    <a:pt x="125" y="166"/>
                    <a:pt x="135" y="169"/>
                    <a:pt x="141" y="176"/>
                  </a:cubicBezTo>
                  <a:cubicBezTo>
                    <a:pt x="146" y="181"/>
                    <a:pt x="146" y="181"/>
                    <a:pt x="146" y="181"/>
                  </a:cubicBezTo>
                  <a:cubicBezTo>
                    <a:pt x="151" y="186"/>
                    <a:pt x="159" y="187"/>
                    <a:pt x="165" y="183"/>
                  </a:cubicBezTo>
                  <a:cubicBezTo>
                    <a:pt x="169" y="180"/>
                    <a:pt x="172" y="177"/>
                    <a:pt x="176" y="174"/>
                  </a:cubicBezTo>
                  <a:cubicBezTo>
                    <a:pt x="181" y="168"/>
                    <a:pt x="181" y="160"/>
                    <a:pt x="176" y="154"/>
                  </a:cubicBezTo>
                  <a:close/>
                  <a:moveTo>
                    <a:pt x="92" y="134"/>
                  </a:moveTo>
                  <a:cubicBezTo>
                    <a:pt x="74" y="128"/>
                    <a:pt x="64" y="108"/>
                    <a:pt x="70" y="90"/>
                  </a:cubicBezTo>
                  <a:cubicBezTo>
                    <a:pt x="76" y="72"/>
                    <a:pt x="96" y="63"/>
                    <a:pt x="114" y="69"/>
                  </a:cubicBezTo>
                  <a:cubicBezTo>
                    <a:pt x="132" y="75"/>
                    <a:pt x="142" y="94"/>
                    <a:pt x="135" y="112"/>
                  </a:cubicBezTo>
                  <a:cubicBezTo>
                    <a:pt x="129" y="131"/>
                    <a:pt x="110" y="140"/>
                    <a:pt x="92" y="134"/>
                  </a:cubicBezTo>
                  <a:close/>
                </a:path>
              </a:pathLst>
            </a:custGeom>
            <a:gradFill>
              <a:gsLst>
                <a:gs pos="0">
                  <a:srgbClr val="24D17E"/>
                </a:gs>
                <a:gs pos="100000">
                  <a:srgbClr val="07693F"/>
                </a:gs>
              </a:gsLst>
              <a:lin ang="27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" name="Freeform 38">
              <a:extLst>
                <a:ext uri="{FF2B5EF4-FFF2-40B4-BE49-F238E27FC236}">
                  <a16:creationId xmlns:a16="http://schemas.microsoft.com/office/drawing/2014/main" id="{8BE23086-A21D-C6D6-E92D-9E1A053B2CA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90175" y="3524004"/>
              <a:ext cx="150630" cy="157859"/>
            </a:xfrm>
            <a:custGeom>
              <a:avLst/>
              <a:gdLst>
                <a:gd name="T0" fmla="*/ 113 w 120"/>
                <a:gd name="T1" fmla="*/ 81 h 127"/>
                <a:gd name="T2" fmla="*/ 110 w 120"/>
                <a:gd name="T3" fmla="*/ 79 h 127"/>
                <a:gd name="T4" fmla="*/ 102 w 120"/>
                <a:gd name="T5" fmla="*/ 65 h 127"/>
                <a:gd name="T6" fmla="*/ 102 w 120"/>
                <a:gd name="T7" fmla="*/ 65 h 127"/>
                <a:gd name="T8" fmla="*/ 111 w 120"/>
                <a:gd name="T9" fmla="*/ 51 h 127"/>
                <a:gd name="T10" fmla="*/ 114 w 120"/>
                <a:gd name="T11" fmla="*/ 49 h 127"/>
                <a:gd name="T12" fmla="*/ 118 w 120"/>
                <a:gd name="T13" fmla="*/ 37 h 127"/>
                <a:gd name="T14" fmla="*/ 114 w 120"/>
                <a:gd name="T15" fmla="*/ 30 h 127"/>
                <a:gd name="T16" fmla="*/ 102 w 120"/>
                <a:gd name="T17" fmla="*/ 27 h 127"/>
                <a:gd name="T18" fmla="*/ 99 w 120"/>
                <a:gd name="T19" fmla="*/ 29 h 127"/>
                <a:gd name="T20" fmla="*/ 82 w 120"/>
                <a:gd name="T21" fmla="*/ 28 h 127"/>
                <a:gd name="T22" fmla="*/ 82 w 120"/>
                <a:gd name="T23" fmla="*/ 28 h 127"/>
                <a:gd name="T24" fmla="*/ 75 w 120"/>
                <a:gd name="T25" fmla="*/ 13 h 127"/>
                <a:gd name="T26" fmla="*/ 75 w 120"/>
                <a:gd name="T27" fmla="*/ 9 h 127"/>
                <a:gd name="T28" fmla="*/ 67 w 120"/>
                <a:gd name="T29" fmla="*/ 0 h 127"/>
                <a:gd name="T30" fmla="*/ 63 w 120"/>
                <a:gd name="T31" fmla="*/ 0 h 127"/>
                <a:gd name="T32" fmla="*/ 58 w 120"/>
                <a:gd name="T33" fmla="*/ 0 h 127"/>
                <a:gd name="T34" fmla="*/ 50 w 120"/>
                <a:gd name="T35" fmla="*/ 8 h 127"/>
                <a:gd name="T36" fmla="*/ 49 w 120"/>
                <a:gd name="T37" fmla="*/ 12 h 127"/>
                <a:gd name="T38" fmla="*/ 41 w 120"/>
                <a:gd name="T39" fmla="*/ 26 h 127"/>
                <a:gd name="T40" fmla="*/ 41 w 120"/>
                <a:gd name="T41" fmla="*/ 26 h 127"/>
                <a:gd name="T42" fmla="*/ 24 w 120"/>
                <a:gd name="T43" fmla="*/ 26 h 127"/>
                <a:gd name="T44" fmla="*/ 21 w 120"/>
                <a:gd name="T45" fmla="*/ 24 h 127"/>
                <a:gd name="T46" fmla="*/ 9 w 120"/>
                <a:gd name="T47" fmla="*/ 26 h 127"/>
                <a:gd name="T48" fmla="*/ 4 w 120"/>
                <a:gd name="T49" fmla="*/ 33 h 127"/>
                <a:gd name="T50" fmla="*/ 7 w 120"/>
                <a:gd name="T51" fmla="*/ 45 h 127"/>
                <a:gd name="T52" fmla="*/ 11 w 120"/>
                <a:gd name="T53" fmla="*/ 47 h 127"/>
                <a:gd name="T54" fmla="*/ 19 w 120"/>
                <a:gd name="T55" fmla="*/ 62 h 127"/>
                <a:gd name="T56" fmla="*/ 10 w 120"/>
                <a:gd name="T57" fmla="*/ 76 h 127"/>
                <a:gd name="T58" fmla="*/ 6 w 120"/>
                <a:gd name="T59" fmla="*/ 77 h 127"/>
                <a:gd name="T60" fmla="*/ 2 w 120"/>
                <a:gd name="T61" fmla="*/ 89 h 127"/>
                <a:gd name="T62" fmla="*/ 6 w 120"/>
                <a:gd name="T63" fmla="*/ 97 h 127"/>
                <a:gd name="T64" fmla="*/ 18 w 120"/>
                <a:gd name="T65" fmla="*/ 100 h 127"/>
                <a:gd name="T66" fmla="*/ 22 w 120"/>
                <a:gd name="T67" fmla="*/ 98 h 127"/>
                <a:gd name="T68" fmla="*/ 38 w 120"/>
                <a:gd name="T69" fmla="*/ 98 h 127"/>
                <a:gd name="T70" fmla="*/ 38 w 120"/>
                <a:gd name="T71" fmla="*/ 98 h 127"/>
                <a:gd name="T72" fmla="*/ 46 w 120"/>
                <a:gd name="T73" fmla="*/ 113 h 127"/>
                <a:gd name="T74" fmla="*/ 46 w 120"/>
                <a:gd name="T75" fmla="*/ 117 h 127"/>
                <a:gd name="T76" fmla="*/ 54 w 120"/>
                <a:gd name="T77" fmla="*/ 126 h 127"/>
                <a:gd name="T78" fmla="*/ 58 w 120"/>
                <a:gd name="T79" fmla="*/ 127 h 127"/>
                <a:gd name="T80" fmla="*/ 62 w 120"/>
                <a:gd name="T81" fmla="*/ 127 h 127"/>
                <a:gd name="T82" fmla="*/ 71 w 120"/>
                <a:gd name="T83" fmla="*/ 118 h 127"/>
                <a:gd name="T84" fmla="*/ 71 w 120"/>
                <a:gd name="T85" fmla="*/ 114 h 127"/>
                <a:gd name="T86" fmla="*/ 80 w 120"/>
                <a:gd name="T87" fmla="*/ 100 h 127"/>
                <a:gd name="T88" fmla="*/ 80 w 120"/>
                <a:gd name="T89" fmla="*/ 100 h 127"/>
                <a:gd name="T90" fmla="*/ 96 w 120"/>
                <a:gd name="T91" fmla="*/ 101 h 127"/>
                <a:gd name="T92" fmla="*/ 100 w 120"/>
                <a:gd name="T93" fmla="*/ 103 h 127"/>
                <a:gd name="T94" fmla="*/ 112 w 120"/>
                <a:gd name="T95" fmla="*/ 100 h 127"/>
                <a:gd name="T96" fmla="*/ 116 w 120"/>
                <a:gd name="T97" fmla="*/ 93 h 127"/>
                <a:gd name="T98" fmla="*/ 113 w 120"/>
                <a:gd name="T99" fmla="*/ 81 h 127"/>
                <a:gd name="T100" fmla="*/ 60 w 120"/>
                <a:gd name="T101" fmla="*/ 81 h 127"/>
                <a:gd name="T102" fmla="*/ 42 w 120"/>
                <a:gd name="T103" fmla="*/ 63 h 127"/>
                <a:gd name="T104" fmla="*/ 61 w 120"/>
                <a:gd name="T105" fmla="*/ 45 h 127"/>
                <a:gd name="T106" fmla="*/ 78 w 120"/>
                <a:gd name="T107" fmla="*/ 64 h 127"/>
                <a:gd name="T108" fmla="*/ 60 w 120"/>
                <a:gd name="T109" fmla="*/ 81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20" h="127">
                  <a:moveTo>
                    <a:pt x="113" y="81"/>
                  </a:moveTo>
                  <a:cubicBezTo>
                    <a:pt x="110" y="79"/>
                    <a:pt x="110" y="79"/>
                    <a:pt x="110" y="79"/>
                  </a:cubicBezTo>
                  <a:cubicBezTo>
                    <a:pt x="105" y="76"/>
                    <a:pt x="102" y="71"/>
                    <a:pt x="102" y="65"/>
                  </a:cubicBezTo>
                  <a:cubicBezTo>
                    <a:pt x="102" y="65"/>
                    <a:pt x="102" y="65"/>
                    <a:pt x="102" y="65"/>
                  </a:cubicBezTo>
                  <a:cubicBezTo>
                    <a:pt x="102" y="59"/>
                    <a:pt x="105" y="53"/>
                    <a:pt x="111" y="51"/>
                  </a:cubicBezTo>
                  <a:cubicBezTo>
                    <a:pt x="114" y="49"/>
                    <a:pt x="114" y="49"/>
                    <a:pt x="114" y="49"/>
                  </a:cubicBezTo>
                  <a:cubicBezTo>
                    <a:pt x="118" y="47"/>
                    <a:pt x="120" y="42"/>
                    <a:pt x="118" y="37"/>
                  </a:cubicBezTo>
                  <a:cubicBezTo>
                    <a:pt x="117" y="35"/>
                    <a:pt x="116" y="32"/>
                    <a:pt x="114" y="30"/>
                  </a:cubicBezTo>
                  <a:cubicBezTo>
                    <a:pt x="112" y="26"/>
                    <a:pt x="107" y="24"/>
                    <a:pt x="102" y="27"/>
                  </a:cubicBezTo>
                  <a:cubicBezTo>
                    <a:pt x="99" y="29"/>
                    <a:pt x="99" y="29"/>
                    <a:pt x="99" y="29"/>
                  </a:cubicBezTo>
                  <a:cubicBezTo>
                    <a:pt x="94" y="31"/>
                    <a:pt x="87" y="31"/>
                    <a:pt x="82" y="28"/>
                  </a:cubicBezTo>
                  <a:cubicBezTo>
                    <a:pt x="82" y="28"/>
                    <a:pt x="82" y="28"/>
                    <a:pt x="82" y="28"/>
                  </a:cubicBezTo>
                  <a:cubicBezTo>
                    <a:pt x="77" y="25"/>
                    <a:pt x="74" y="19"/>
                    <a:pt x="75" y="13"/>
                  </a:cubicBezTo>
                  <a:cubicBezTo>
                    <a:pt x="75" y="9"/>
                    <a:pt x="75" y="9"/>
                    <a:pt x="75" y="9"/>
                  </a:cubicBezTo>
                  <a:cubicBezTo>
                    <a:pt x="75" y="5"/>
                    <a:pt x="71" y="1"/>
                    <a:pt x="67" y="0"/>
                  </a:cubicBezTo>
                  <a:cubicBezTo>
                    <a:pt x="65" y="0"/>
                    <a:pt x="64" y="0"/>
                    <a:pt x="63" y="0"/>
                  </a:cubicBezTo>
                  <a:cubicBezTo>
                    <a:pt x="61" y="0"/>
                    <a:pt x="60" y="0"/>
                    <a:pt x="58" y="0"/>
                  </a:cubicBezTo>
                  <a:cubicBezTo>
                    <a:pt x="54" y="0"/>
                    <a:pt x="50" y="4"/>
                    <a:pt x="50" y="8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8"/>
                    <a:pt x="46" y="24"/>
                    <a:pt x="41" y="26"/>
                  </a:cubicBezTo>
                  <a:cubicBezTo>
                    <a:pt x="41" y="26"/>
                    <a:pt x="41" y="26"/>
                    <a:pt x="41" y="26"/>
                  </a:cubicBezTo>
                  <a:cubicBezTo>
                    <a:pt x="36" y="29"/>
                    <a:pt x="29" y="29"/>
                    <a:pt x="24" y="26"/>
                  </a:cubicBezTo>
                  <a:cubicBezTo>
                    <a:pt x="21" y="24"/>
                    <a:pt x="21" y="24"/>
                    <a:pt x="21" y="24"/>
                  </a:cubicBezTo>
                  <a:cubicBezTo>
                    <a:pt x="17" y="21"/>
                    <a:pt x="12" y="22"/>
                    <a:pt x="9" y="26"/>
                  </a:cubicBezTo>
                  <a:cubicBezTo>
                    <a:pt x="7" y="28"/>
                    <a:pt x="6" y="31"/>
                    <a:pt x="4" y="33"/>
                  </a:cubicBezTo>
                  <a:cubicBezTo>
                    <a:pt x="2" y="37"/>
                    <a:pt x="4" y="42"/>
                    <a:pt x="7" y="45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16" y="50"/>
                    <a:pt x="19" y="56"/>
                    <a:pt x="19" y="62"/>
                  </a:cubicBezTo>
                  <a:cubicBezTo>
                    <a:pt x="18" y="68"/>
                    <a:pt x="15" y="73"/>
                    <a:pt x="10" y="76"/>
                  </a:cubicBezTo>
                  <a:cubicBezTo>
                    <a:pt x="6" y="77"/>
                    <a:pt x="6" y="77"/>
                    <a:pt x="6" y="77"/>
                  </a:cubicBezTo>
                  <a:cubicBezTo>
                    <a:pt x="2" y="80"/>
                    <a:pt x="0" y="85"/>
                    <a:pt x="2" y="89"/>
                  </a:cubicBezTo>
                  <a:cubicBezTo>
                    <a:pt x="4" y="92"/>
                    <a:pt x="5" y="94"/>
                    <a:pt x="6" y="97"/>
                  </a:cubicBezTo>
                  <a:cubicBezTo>
                    <a:pt x="9" y="100"/>
                    <a:pt x="14" y="102"/>
                    <a:pt x="18" y="100"/>
                  </a:cubicBezTo>
                  <a:cubicBezTo>
                    <a:pt x="22" y="98"/>
                    <a:pt x="22" y="98"/>
                    <a:pt x="22" y="98"/>
                  </a:cubicBezTo>
                  <a:cubicBezTo>
                    <a:pt x="27" y="95"/>
                    <a:pt x="33" y="95"/>
                    <a:pt x="38" y="98"/>
                  </a:cubicBezTo>
                  <a:cubicBezTo>
                    <a:pt x="38" y="98"/>
                    <a:pt x="38" y="98"/>
                    <a:pt x="38" y="98"/>
                  </a:cubicBezTo>
                  <a:cubicBezTo>
                    <a:pt x="43" y="102"/>
                    <a:pt x="46" y="107"/>
                    <a:pt x="46" y="113"/>
                  </a:cubicBezTo>
                  <a:cubicBezTo>
                    <a:pt x="46" y="117"/>
                    <a:pt x="46" y="117"/>
                    <a:pt x="46" y="117"/>
                  </a:cubicBezTo>
                  <a:cubicBezTo>
                    <a:pt x="46" y="122"/>
                    <a:pt x="49" y="126"/>
                    <a:pt x="54" y="126"/>
                  </a:cubicBezTo>
                  <a:cubicBezTo>
                    <a:pt x="55" y="126"/>
                    <a:pt x="56" y="126"/>
                    <a:pt x="58" y="127"/>
                  </a:cubicBezTo>
                  <a:cubicBezTo>
                    <a:pt x="59" y="127"/>
                    <a:pt x="61" y="127"/>
                    <a:pt x="62" y="127"/>
                  </a:cubicBezTo>
                  <a:cubicBezTo>
                    <a:pt x="67" y="126"/>
                    <a:pt x="71" y="123"/>
                    <a:pt x="71" y="118"/>
                  </a:cubicBezTo>
                  <a:cubicBezTo>
                    <a:pt x="71" y="114"/>
                    <a:pt x="71" y="114"/>
                    <a:pt x="71" y="114"/>
                  </a:cubicBezTo>
                  <a:cubicBezTo>
                    <a:pt x="71" y="108"/>
                    <a:pt x="75" y="103"/>
                    <a:pt x="80" y="100"/>
                  </a:cubicBezTo>
                  <a:cubicBezTo>
                    <a:pt x="80" y="100"/>
                    <a:pt x="80" y="100"/>
                    <a:pt x="80" y="100"/>
                  </a:cubicBezTo>
                  <a:cubicBezTo>
                    <a:pt x="85" y="97"/>
                    <a:pt x="91" y="97"/>
                    <a:pt x="96" y="101"/>
                  </a:cubicBezTo>
                  <a:cubicBezTo>
                    <a:pt x="100" y="103"/>
                    <a:pt x="100" y="103"/>
                    <a:pt x="100" y="103"/>
                  </a:cubicBezTo>
                  <a:cubicBezTo>
                    <a:pt x="104" y="105"/>
                    <a:pt x="109" y="104"/>
                    <a:pt x="112" y="100"/>
                  </a:cubicBezTo>
                  <a:cubicBezTo>
                    <a:pt x="113" y="98"/>
                    <a:pt x="115" y="96"/>
                    <a:pt x="116" y="93"/>
                  </a:cubicBezTo>
                  <a:cubicBezTo>
                    <a:pt x="118" y="89"/>
                    <a:pt x="117" y="84"/>
                    <a:pt x="113" y="81"/>
                  </a:cubicBezTo>
                  <a:close/>
                  <a:moveTo>
                    <a:pt x="60" y="81"/>
                  </a:moveTo>
                  <a:cubicBezTo>
                    <a:pt x="50" y="81"/>
                    <a:pt x="42" y="72"/>
                    <a:pt x="42" y="63"/>
                  </a:cubicBezTo>
                  <a:cubicBezTo>
                    <a:pt x="43" y="53"/>
                    <a:pt x="51" y="45"/>
                    <a:pt x="61" y="45"/>
                  </a:cubicBezTo>
                  <a:cubicBezTo>
                    <a:pt x="71" y="46"/>
                    <a:pt x="79" y="54"/>
                    <a:pt x="78" y="64"/>
                  </a:cubicBezTo>
                  <a:cubicBezTo>
                    <a:pt x="78" y="74"/>
                    <a:pt x="69" y="81"/>
                    <a:pt x="60" y="81"/>
                  </a:cubicBezTo>
                  <a:close/>
                </a:path>
              </a:pathLst>
            </a:custGeom>
            <a:gradFill>
              <a:gsLst>
                <a:gs pos="0">
                  <a:srgbClr val="24D17E"/>
                </a:gs>
                <a:gs pos="100000">
                  <a:srgbClr val="07693F"/>
                </a:gs>
              </a:gsLst>
              <a:lin ang="27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56" name="Oval 39">
            <a:extLst>
              <a:ext uri="{FF2B5EF4-FFF2-40B4-BE49-F238E27FC236}">
                <a16:creationId xmlns:a16="http://schemas.microsoft.com/office/drawing/2014/main" id="{F5EE5043-2F82-6DCC-0E59-095151700768}"/>
              </a:ext>
            </a:extLst>
          </p:cNvPr>
          <p:cNvSpPr>
            <a:spLocks noChangeArrowheads="1"/>
          </p:cNvSpPr>
          <p:nvPr/>
        </p:nvSpPr>
        <p:spPr bwMode="auto">
          <a:xfrm>
            <a:off x="9450014" y="4185995"/>
            <a:ext cx="782471" cy="782711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100000">
                <a:srgbClr val="DAF7BB"/>
              </a:gs>
            </a:gsLst>
            <a:lin ang="2700000" scaled="1"/>
            <a:tileRect/>
          </a:gradFill>
          <a:ln w="25400"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grpSp>
        <p:nvGrpSpPr>
          <p:cNvPr id="57" name="组合 56">
            <a:extLst>
              <a:ext uri="{FF2B5EF4-FFF2-40B4-BE49-F238E27FC236}">
                <a16:creationId xmlns:a16="http://schemas.microsoft.com/office/drawing/2014/main" id="{FBF02BB8-387A-F454-76F0-688CB32B2FB0}"/>
              </a:ext>
            </a:extLst>
          </p:cNvPr>
          <p:cNvGrpSpPr/>
          <p:nvPr/>
        </p:nvGrpSpPr>
        <p:grpSpPr>
          <a:xfrm>
            <a:off x="9596227" y="4354751"/>
            <a:ext cx="490048" cy="413053"/>
            <a:chOff x="7197170" y="3511953"/>
            <a:chExt cx="367536" cy="309694"/>
          </a:xfrm>
          <a:solidFill>
            <a:srgbClr val="FFFFFF"/>
          </a:solidFill>
        </p:grpSpPr>
        <p:sp>
          <p:nvSpPr>
            <p:cNvPr id="58" name="Freeform 40">
              <a:extLst>
                <a:ext uri="{FF2B5EF4-FFF2-40B4-BE49-F238E27FC236}">
                  <a16:creationId xmlns:a16="http://schemas.microsoft.com/office/drawing/2014/main" id="{C76ED761-4206-8844-CF6F-13E54436CC6E}"/>
                </a:ext>
              </a:extLst>
            </p:cNvPr>
            <p:cNvSpPr/>
            <p:nvPr/>
          </p:nvSpPr>
          <p:spPr bwMode="auto">
            <a:xfrm>
              <a:off x="7236936" y="3633662"/>
              <a:ext cx="289209" cy="93993"/>
            </a:xfrm>
            <a:custGeom>
              <a:avLst/>
              <a:gdLst>
                <a:gd name="T0" fmla="*/ 4 w 232"/>
                <a:gd name="T1" fmla="*/ 75 h 75"/>
                <a:gd name="T2" fmla="*/ 5 w 232"/>
                <a:gd name="T3" fmla="*/ 75 h 75"/>
                <a:gd name="T4" fmla="*/ 10 w 232"/>
                <a:gd name="T5" fmla="*/ 70 h 75"/>
                <a:gd name="T6" fmla="*/ 10 w 232"/>
                <a:gd name="T7" fmla="*/ 61 h 75"/>
                <a:gd name="T8" fmla="*/ 29 w 232"/>
                <a:gd name="T9" fmla="*/ 42 h 75"/>
                <a:gd name="T10" fmla="*/ 103 w 232"/>
                <a:gd name="T11" fmla="*/ 42 h 75"/>
                <a:gd name="T12" fmla="*/ 111 w 232"/>
                <a:gd name="T13" fmla="*/ 50 h 75"/>
                <a:gd name="T14" fmla="*/ 111 w 232"/>
                <a:gd name="T15" fmla="*/ 70 h 75"/>
                <a:gd name="T16" fmla="*/ 115 w 232"/>
                <a:gd name="T17" fmla="*/ 75 h 75"/>
                <a:gd name="T18" fmla="*/ 116 w 232"/>
                <a:gd name="T19" fmla="*/ 75 h 75"/>
                <a:gd name="T20" fmla="*/ 121 w 232"/>
                <a:gd name="T21" fmla="*/ 70 h 75"/>
                <a:gd name="T22" fmla="*/ 121 w 232"/>
                <a:gd name="T23" fmla="*/ 50 h 75"/>
                <a:gd name="T24" fmla="*/ 129 w 232"/>
                <a:gd name="T25" fmla="*/ 42 h 75"/>
                <a:gd name="T26" fmla="*/ 202 w 232"/>
                <a:gd name="T27" fmla="*/ 42 h 75"/>
                <a:gd name="T28" fmla="*/ 222 w 232"/>
                <a:gd name="T29" fmla="*/ 61 h 75"/>
                <a:gd name="T30" fmla="*/ 222 w 232"/>
                <a:gd name="T31" fmla="*/ 70 h 75"/>
                <a:gd name="T32" fmla="*/ 227 w 232"/>
                <a:gd name="T33" fmla="*/ 75 h 75"/>
                <a:gd name="T34" fmla="*/ 228 w 232"/>
                <a:gd name="T35" fmla="*/ 75 h 75"/>
                <a:gd name="T36" fmla="*/ 232 w 232"/>
                <a:gd name="T37" fmla="*/ 70 h 75"/>
                <a:gd name="T38" fmla="*/ 232 w 232"/>
                <a:gd name="T39" fmla="*/ 61 h 75"/>
                <a:gd name="T40" fmla="*/ 202 w 232"/>
                <a:gd name="T41" fmla="*/ 32 h 75"/>
                <a:gd name="T42" fmla="*/ 129 w 232"/>
                <a:gd name="T43" fmla="*/ 32 h 75"/>
                <a:gd name="T44" fmla="*/ 121 w 232"/>
                <a:gd name="T45" fmla="*/ 24 h 75"/>
                <a:gd name="T46" fmla="*/ 121 w 232"/>
                <a:gd name="T47" fmla="*/ 5 h 75"/>
                <a:gd name="T48" fmla="*/ 116 w 232"/>
                <a:gd name="T49" fmla="*/ 0 h 75"/>
                <a:gd name="T50" fmla="*/ 115 w 232"/>
                <a:gd name="T51" fmla="*/ 0 h 75"/>
                <a:gd name="T52" fmla="*/ 111 w 232"/>
                <a:gd name="T53" fmla="*/ 5 h 75"/>
                <a:gd name="T54" fmla="*/ 111 w 232"/>
                <a:gd name="T55" fmla="*/ 24 h 75"/>
                <a:gd name="T56" fmla="*/ 103 w 232"/>
                <a:gd name="T57" fmla="*/ 32 h 75"/>
                <a:gd name="T58" fmla="*/ 29 w 232"/>
                <a:gd name="T59" fmla="*/ 32 h 75"/>
                <a:gd name="T60" fmla="*/ 0 w 232"/>
                <a:gd name="T61" fmla="*/ 61 h 75"/>
                <a:gd name="T62" fmla="*/ 0 w 232"/>
                <a:gd name="T63" fmla="*/ 70 h 75"/>
                <a:gd name="T64" fmla="*/ 4 w 232"/>
                <a:gd name="T65" fmla="*/ 7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31" h="75">
                  <a:moveTo>
                    <a:pt x="4" y="75"/>
                  </a:moveTo>
                  <a:cubicBezTo>
                    <a:pt x="5" y="75"/>
                    <a:pt x="5" y="75"/>
                    <a:pt x="5" y="75"/>
                  </a:cubicBezTo>
                  <a:cubicBezTo>
                    <a:pt x="8" y="75"/>
                    <a:pt x="10" y="73"/>
                    <a:pt x="10" y="70"/>
                  </a:cubicBezTo>
                  <a:cubicBezTo>
                    <a:pt x="10" y="61"/>
                    <a:pt x="10" y="61"/>
                    <a:pt x="10" y="61"/>
                  </a:cubicBezTo>
                  <a:cubicBezTo>
                    <a:pt x="10" y="50"/>
                    <a:pt x="19" y="42"/>
                    <a:pt x="29" y="42"/>
                  </a:cubicBezTo>
                  <a:cubicBezTo>
                    <a:pt x="103" y="42"/>
                    <a:pt x="103" y="42"/>
                    <a:pt x="103" y="42"/>
                  </a:cubicBezTo>
                  <a:cubicBezTo>
                    <a:pt x="107" y="42"/>
                    <a:pt x="111" y="45"/>
                    <a:pt x="111" y="50"/>
                  </a:cubicBezTo>
                  <a:cubicBezTo>
                    <a:pt x="111" y="70"/>
                    <a:pt x="111" y="70"/>
                    <a:pt x="111" y="70"/>
                  </a:cubicBezTo>
                  <a:cubicBezTo>
                    <a:pt x="111" y="73"/>
                    <a:pt x="113" y="75"/>
                    <a:pt x="115" y="75"/>
                  </a:cubicBezTo>
                  <a:cubicBezTo>
                    <a:pt x="116" y="75"/>
                    <a:pt x="116" y="75"/>
                    <a:pt x="116" y="75"/>
                  </a:cubicBezTo>
                  <a:cubicBezTo>
                    <a:pt x="119" y="75"/>
                    <a:pt x="121" y="73"/>
                    <a:pt x="121" y="70"/>
                  </a:cubicBezTo>
                  <a:cubicBezTo>
                    <a:pt x="121" y="50"/>
                    <a:pt x="121" y="50"/>
                    <a:pt x="121" y="50"/>
                  </a:cubicBezTo>
                  <a:cubicBezTo>
                    <a:pt x="121" y="45"/>
                    <a:pt x="125" y="42"/>
                    <a:pt x="129" y="42"/>
                  </a:cubicBezTo>
                  <a:cubicBezTo>
                    <a:pt x="202" y="42"/>
                    <a:pt x="202" y="42"/>
                    <a:pt x="202" y="42"/>
                  </a:cubicBezTo>
                  <a:cubicBezTo>
                    <a:pt x="213" y="42"/>
                    <a:pt x="222" y="50"/>
                    <a:pt x="222" y="61"/>
                  </a:cubicBezTo>
                  <a:cubicBezTo>
                    <a:pt x="222" y="70"/>
                    <a:pt x="222" y="70"/>
                    <a:pt x="222" y="70"/>
                  </a:cubicBezTo>
                  <a:cubicBezTo>
                    <a:pt x="222" y="73"/>
                    <a:pt x="224" y="75"/>
                    <a:pt x="227" y="75"/>
                  </a:cubicBezTo>
                  <a:cubicBezTo>
                    <a:pt x="228" y="75"/>
                    <a:pt x="228" y="75"/>
                    <a:pt x="228" y="75"/>
                  </a:cubicBezTo>
                  <a:cubicBezTo>
                    <a:pt x="230" y="75"/>
                    <a:pt x="232" y="73"/>
                    <a:pt x="232" y="70"/>
                  </a:cubicBezTo>
                  <a:cubicBezTo>
                    <a:pt x="232" y="61"/>
                    <a:pt x="232" y="61"/>
                    <a:pt x="232" y="61"/>
                  </a:cubicBezTo>
                  <a:cubicBezTo>
                    <a:pt x="232" y="45"/>
                    <a:pt x="219" y="32"/>
                    <a:pt x="202" y="32"/>
                  </a:cubicBezTo>
                  <a:cubicBezTo>
                    <a:pt x="129" y="32"/>
                    <a:pt x="129" y="32"/>
                    <a:pt x="129" y="32"/>
                  </a:cubicBezTo>
                  <a:cubicBezTo>
                    <a:pt x="125" y="32"/>
                    <a:pt x="121" y="28"/>
                    <a:pt x="121" y="24"/>
                  </a:cubicBezTo>
                  <a:cubicBezTo>
                    <a:pt x="121" y="5"/>
                    <a:pt x="121" y="5"/>
                    <a:pt x="121" y="5"/>
                  </a:cubicBezTo>
                  <a:cubicBezTo>
                    <a:pt x="121" y="2"/>
                    <a:pt x="119" y="0"/>
                    <a:pt x="116" y="0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113" y="0"/>
                    <a:pt x="111" y="2"/>
                    <a:pt x="111" y="5"/>
                  </a:cubicBezTo>
                  <a:cubicBezTo>
                    <a:pt x="111" y="24"/>
                    <a:pt x="111" y="24"/>
                    <a:pt x="111" y="24"/>
                  </a:cubicBezTo>
                  <a:cubicBezTo>
                    <a:pt x="111" y="28"/>
                    <a:pt x="107" y="32"/>
                    <a:pt x="103" y="32"/>
                  </a:cubicBezTo>
                  <a:cubicBezTo>
                    <a:pt x="29" y="32"/>
                    <a:pt x="29" y="32"/>
                    <a:pt x="29" y="32"/>
                  </a:cubicBezTo>
                  <a:cubicBezTo>
                    <a:pt x="13" y="32"/>
                    <a:pt x="0" y="45"/>
                    <a:pt x="0" y="61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3"/>
                    <a:pt x="2" y="75"/>
                    <a:pt x="4" y="75"/>
                  </a:cubicBezTo>
                  <a:close/>
                </a:path>
              </a:pathLst>
            </a:custGeom>
            <a:gradFill>
              <a:gsLst>
                <a:gs pos="0">
                  <a:srgbClr val="24D17E"/>
                </a:gs>
                <a:gs pos="100000">
                  <a:srgbClr val="07693F"/>
                </a:gs>
              </a:gsLst>
              <a:lin ang="27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9" name="Freeform 41">
              <a:extLst>
                <a:ext uri="{FF2B5EF4-FFF2-40B4-BE49-F238E27FC236}">
                  <a16:creationId xmlns:a16="http://schemas.microsoft.com/office/drawing/2014/main" id="{38209F94-A025-FAFE-94CB-A60D13F7664B}"/>
                </a:ext>
              </a:extLst>
            </p:cNvPr>
            <p:cNvSpPr/>
            <p:nvPr/>
          </p:nvSpPr>
          <p:spPr bwMode="auto">
            <a:xfrm>
              <a:off x="7321288" y="3511953"/>
              <a:ext cx="120504" cy="109658"/>
            </a:xfrm>
            <a:custGeom>
              <a:avLst/>
              <a:gdLst>
                <a:gd name="T0" fmla="*/ 20 w 96"/>
                <a:gd name="T1" fmla="*/ 87 h 87"/>
                <a:gd name="T2" fmla="*/ 43 w 96"/>
                <a:gd name="T3" fmla="*/ 87 h 87"/>
                <a:gd name="T4" fmla="*/ 53 w 96"/>
                <a:gd name="T5" fmla="*/ 87 h 87"/>
                <a:gd name="T6" fmla="*/ 76 w 96"/>
                <a:gd name="T7" fmla="*/ 87 h 87"/>
                <a:gd name="T8" fmla="*/ 96 w 96"/>
                <a:gd name="T9" fmla="*/ 67 h 87"/>
                <a:gd name="T10" fmla="*/ 96 w 96"/>
                <a:gd name="T11" fmla="*/ 19 h 87"/>
                <a:gd name="T12" fmla="*/ 76 w 96"/>
                <a:gd name="T13" fmla="*/ 0 h 87"/>
                <a:gd name="T14" fmla="*/ 20 w 96"/>
                <a:gd name="T15" fmla="*/ 0 h 87"/>
                <a:gd name="T16" fmla="*/ 0 w 96"/>
                <a:gd name="T17" fmla="*/ 19 h 87"/>
                <a:gd name="T18" fmla="*/ 0 w 96"/>
                <a:gd name="T19" fmla="*/ 67 h 87"/>
                <a:gd name="T20" fmla="*/ 20 w 96"/>
                <a:gd name="T21" fmla="*/ 8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6" h="87">
                  <a:moveTo>
                    <a:pt x="20" y="87"/>
                  </a:moveTo>
                  <a:cubicBezTo>
                    <a:pt x="43" y="87"/>
                    <a:pt x="43" y="87"/>
                    <a:pt x="43" y="87"/>
                  </a:cubicBezTo>
                  <a:cubicBezTo>
                    <a:pt x="53" y="87"/>
                    <a:pt x="53" y="87"/>
                    <a:pt x="53" y="87"/>
                  </a:cubicBezTo>
                  <a:cubicBezTo>
                    <a:pt x="76" y="87"/>
                    <a:pt x="76" y="87"/>
                    <a:pt x="76" y="87"/>
                  </a:cubicBezTo>
                  <a:cubicBezTo>
                    <a:pt x="87" y="87"/>
                    <a:pt x="96" y="78"/>
                    <a:pt x="96" y="67"/>
                  </a:cubicBezTo>
                  <a:cubicBezTo>
                    <a:pt x="96" y="19"/>
                    <a:pt x="96" y="19"/>
                    <a:pt x="96" y="19"/>
                  </a:cubicBezTo>
                  <a:cubicBezTo>
                    <a:pt x="96" y="9"/>
                    <a:pt x="87" y="0"/>
                    <a:pt x="76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9" y="0"/>
                    <a:pt x="0" y="9"/>
                    <a:pt x="0" y="19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78"/>
                    <a:pt x="9" y="87"/>
                    <a:pt x="20" y="87"/>
                  </a:cubicBezTo>
                  <a:close/>
                </a:path>
              </a:pathLst>
            </a:custGeom>
            <a:gradFill>
              <a:gsLst>
                <a:gs pos="0">
                  <a:srgbClr val="24D17E"/>
                </a:gs>
                <a:gs pos="100000">
                  <a:srgbClr val="07693F"/>
                </a:gs>
              </a:gsLst>
              <a:lin ang="27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0" name="Freeform 42">
              <a:extLst>
                <a:ext uri="{FF2B5EF4-FFF2-40B4-BE49-F238E27FC236}">
                  <a16:creationId xmlns:a16="http://schemas.microsoft.com/office/drawing/2014/main" id="{F6460CF3-3198-807E-15FA-57943336D951}"/>
                </a:ext>
              </a:extLst>
            </p:cNvPr>
            <p:cNvSpPr/>
            <p:nvPr/>
          </p:nvSpPr>
          <p:spPr bwMode="auto">
            <a:xfrm>
              <a:off x="7197170" y="3740910"/>
              <a:ext cx="89173" cy="80737"/>
            </a:xfrm>
            <a:custGeom>
              <a:avLst/>
              <a:gdLst>
                <a:gd name="T0" fmla="*/ 57 w 71"/>
                <a:gd name="T1" fmla="*/ 0 h 64"/>
                <a:gd name="T2" fmla="*/ 15 w 71"/>
                <a:gd name="T3" fmla="*/ 0 h 64"/>
                <a:gd name="T4" fmla="*/ 0 w 71"/>
                <a:gd name="T5" fmla="*/ 14 h 64"/>
                <a:gd name="T6" fmla="*/ 0 w 71"/>
                <a:gd name="T7" fmla="*/ 50 h 64"/>
                <a:gd name="T8" fmla="*/ 15 w 71"/>
                <a:gd name="T9" fmla="*/ 64 h 64"/>
                <a:gd name="T10" fmla="*/ 57 w 71"/>
                <a:gd name="T11" fmla="*/ 64 h 64"/>
                <a:gd name="T12" fmla="*/ 71 w 71"/>
                <a:gd name="T13" fmla="*/ 50 h 64"/>
                <a:gd name="T14" fmla="*/ 71 w 71"/>
                <a:gd name="T15" fmla="*/ 14 h 64"/>
                <a:gd name="T16" fmla="*/ 57 w 71"/>
                <a:gd name="T17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1" h="64">
                  <a:moveTo>
                    <a:pt x="57" y="0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7" y="0"/>
                    <a:pt x="0" y="6"/>
                    <a:pt x="0" y="14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58"/>
                    <a:pt x="7" y="64"/>
                    <a:pt x="15" y="64"/>
                  </a:cubicBezTo>
                  <a:cubicBezTo>
                    <a:pt x="57" y="64"/>
                    <a:pt x="57" y="64"/>
                    <a:pt x="57" y="64"/>
                  </a:cubicBezTo>
                  <a:cubicBezTo>
                    <a:pt x="65" y="64"/>
                    <a:pt x="71" y="58"/>
                    <a:pt x="71" y="50"/>
                  </a:cubicBezTo>
                  <a:cubicBezTo>
                    <a:pt x="71" y="14"/>
                    <a:pt x="71" y="14"/>
                    <a:pt x="71" y="14"/>
                  </a:cubicBezTo>
                  <a:cubicBezTo>
                    <a:pt x="71" y="6"/>
                    <a:pt x="65" y="0"/>
                    <a:pt x="57" y="0"/>
                  </a:cubicBezTo>
                  <a:close/>
                </a:path>
              </a:pathLst>
            </a:custGeom>
            <a:gradFill>
              <a:gsLst>
                <a:gs pos="0">
                  <a:srgbClr val="24D17E"/>
                </a:gs>
                <a:gs pos="100000">
                  <a:srgbClr val="07693F"/>
                </a:gs>
              </a:gsLst>
              <a:lin ang="27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" name="Freeform 43">
              <a:extLst>
                <a:ext uri="{FF2B5EF4-FFF2-40B4-BE49-F238E27FC236}">
                  <a16:creationId xmlns:a16="http://schemas.microsoft.com/office/drawing/2014/main" id="{819555BD-23D1-04CB-6F94-7E9E69A90946}"/>
                </a:ext>
              </a:extLst>
            </p:cNvPr>
            <p:cNvSpPr/>
            <p:nvPr/>
          </p:nvSpPr>
          <p:spPr bwMode="auto">
            <a:xfrm>
              <a:off x="7335748" y="3740910"/>
              <a:ext cx="89173" cy="80737"/>
            </a:xfrm>
            <a:custGeom>
              <a:avLst/>
              <a:gdLst>
                <a:gd name="T0" fmla="*/ 57 w 71"/>
                <a:gd name="T1" fmla="*/ 0 h 64"/>
                <a:gd name="T2" fmla="*/ 15 w 71"/>
                <a:gd name="T3" fmla="*/ 0 h 64"/>
                <a:gd name="T4" fmla="*/ 0 w 71"/>
                <a:gd name="T5" fmla="*/ 14 h 64"/>
                <a:gd name="T6" fmla="*/ 0 w 71"/>
                <a:gd name="T7" fmla="*/ 50 h 64"/>
                <a:gd name="T8" fmla="*/ 15 w 71"/>
                <a:gd name="T9" fmla="*/ 64 h 64"/>
                <a:gd name="T10" fmla="*/ 57 w 71"/>
                <a:gd name="T11" fmla="*/ 64 h 64"/>
                <a:gd name="T12" fmla="*/ 71 w 71"/>
                <a:gd name="T13" fmla="*/ 50 h 64"/>
                <a:gd name="T14" fmla="*/ 71 w 71"/>
                <a:gd name="T15" fmla="*/ 14 h 64"/>
                <a:gd name="T16" fmla="*/ 57 w 71"/>
                <a:gd name="T17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1" h="64">
                  <a:moveTo>
                    <a:pt x="57" y="0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7" y="0"/>
                    <a:pt x="0" y="6"/>
                    <a:pt x="0" y="14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58"/>
                    <a:pt x="7" y="64"/>
                    <a:pt x="15" y="64"/>
                  </a:cubicBezTo>
                  <a:cubicBezTo>
                    <a:pt x="57" y="64"/>
                    <a:pt x="57" y="64"/>
                    <a:pt x="57" y="64"/>
                  </a:cubicBezTo>
                  <a:cubicBezTo>
                    <a:pt x="65" y="64"/>
                    <a:pt x="71" y="58"/>
                    <a:pt x="71" y="50"/>
                  </a:cubicBezTo>
                  <a:cubicBezTo>
                    <a:pt x="71" y="14"/>
                    <a:pt x="71" y="14"/>
                    <a:pt x="71" y="14"/>
                  </a:cubicBezTo>
                  <a:cubicBezTo>
                    <a:pt x="71" y="6"/>
                    <a:pt x="65" y="0"/>
                    <a:pt x="57" y="0"/>
                  </a:cubicBezTo>
                  <a:close/>
                </a:path>
              </a:pathLst>
            </a:custGeom>
            <a:gradFill>
              <a:gsLst>
                <a:gs pos="0">
                  <a:srgbClr val="24D17E"/>
                </a:gs>
                <a:gs pos="100000">
                  <a:srgbClr val="07693F"/>
                </a:gs>
              </a:gsLst>
              <a:lin ang="27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" name="Freeform 44">
              <a:extLst>
                <a:ext uri="{FF2B5EF4-FFF2-40B4-BE49-F238E27FC236}">
                  <a16:creationId xmlns:a16="http://schemas.microsoft.com/office/drawing/2014/main" id="{EC65E2F5-BDA3-EB33-9411-3D666CAB154A}"/>
                </a:ext>
              </a:extLst>
            </p:cNvPr>
            <p:cNvSpPr/>
            <p:nvPr/>
          </p:nvSpPr>
          <p:spPr bwMode="auto">
            <a:xfrm>
              <a:off x="7476738" y="3740910"/>
              <a:ext cx="87968" cy="80737"/>
            </a:xfrm>
            <a:custGeom>
              <a:avLst/>
              <a:gdLst>
                <a:gd name="T0" fmla="*/ 56 w 71"/>
                <a:gd name="T1" fmla="*/ 0 h 64"/>
                <a:gd name="T2" fmla="*/ 14 w 71"/>
                <a:gd name="T3" fmla="*/ 0 h 64"/>
                <a:gd name="T4" fmla="*/ 0 w 71"/>
                <a:gd name="T5" fmla="*/ 14 h 64"/>
                <a:gd name="T6" fmla="*/ 0 w 71"/>
                <a:gd name="T7" fmla="*/ 50 h 64"/>
                <a:gd name="T8" fmla="*/ 14 w 71"/>
                <a:gd name="T9" fmla="*/ 64 h 64"/>
                <a:gd name="T10" fmla="*/ 56 w 71"/>
                <a:gd name="T11" fmla="*/ 64 h 64"/>
                <a:gd name="T12" fmla="*/ 71 w 71"/>
                <a:gd name="T13" fmla="*/ 50 h 64"/>
                <a:gd name="T14" fmla="*/ 71 w 71"/>
                <a:gd name="T15" fmla="*/ 14 h 64"/>
                <a:gd name="T16" fmla="*/ 56 w 71"/>
                <a:gd name="T17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1" h="64">
                  <a:moveTo>
                    <a:pt x="56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6" y="0"/>
                    <a:pt x="0" y="6"/>
                    <a:pt x="0" y="14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58"/>
                    <a:pt x="6" y="64"/>
                    <a:pt x="14" y="64"/>
                  </a:cubicBezTo>
                  <a:cubicBezTo>
                    <a:pt x="56" y="64"/>
                    <a:pt x="56" y="64"/>
                    <a:pt x="56" y="64"/>
                  </a:cubicBezTo>
                  <a:cubicBezTo>
                    <a:pt x="64" y="64"/>
                    <a:pt x="71" y="58"/>
                    <a:pt x="71" y="50"/>
                  </a:cubicBezTo>
                  <a:cubicBezTo>
                    <a:pt x="71" y="14"/>
                    <a:pt x="71" y="14"/>
                    <a:pt x="71" y="14"/>
                  </a:cubicBezTo>
                  <a:cubicBezTo>
                    <a:pt x="71" y="6"/>
                    <a:pt x="64" y="0"/>
                    <a:pt x="56" y="0"/>
                  </a:cubicBezTo>
                  <a:close/>
                </a:path>
              </a:pathLst>
            </a:custGeom>
            <a:gradFill>
              <a:gsLst>
                <a:gs pos="0">
                  <a:srgbClr val="24D17E"/>
                </a:gs>
                <a:gs pos="100000">
                  <a:srgbClr val="07693F"/>
                </a:gs>
              </a:gsLst>
              <a:lin ang="27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65" name="TextBox 68">
            <a:extLst>
              <a:ext uri="{FF2B5EF4-FFF2-40B4-BE49-F238E27FC236}">
                <a16:creationId xmlns:a16="http://schemas.microsoft.com/office/drawing/2014/main" id="{A96CF831-EAD0-F936-AB5D-13BCC931ED79}"/>
              </a:ext>
            </a:extLst>
          </p:cNvPr>
          <p:cNvSpPr txBox="1"/>
          <p:nvPr/>
        </p:nvSpPr>
        <p:spPr>
          <a:xfrm>
            <a:off x="1951442" y="5161944"/>
            <a:ext cx="79861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60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STEP 01</a:t>
            </a:r>
            <a:endParaRPr lang="zh-CN" altLang="en-US" sz="1600">
              <a:solidFill>
                <a:schemeClr val="bg1"/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68" name="TextBox 71">
            <a:extLst>
              <a:ext uri="{FF2B5EF4-FFF2-40B4-BE49-F238E27FC236}">
                <a16:creationId xmlns:a16="http://schemas.microsoft.com/office/drawing/2014/main" id="{47A1F247-8B70-162B-0962-F17CC78477A9}"/>
              </a:ext>
            </a:extLst>
          </p:cNvPr>
          <p:cNvSpPr txBox="1"/>
          <p:nvPr/>
        </p:nvSpPr>
        <p:spPr>
          <a:xfrm>
            <a:off x="5675094" y="5161944"/>
            <a:ext cx="82907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60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STEP 03</a:t>
            </a:r>
            <a:endParaRPr lang="zh-CN" altLang="en-US" sz="1600">
              <a:solidFill>
                <a:schemeClr val="bg1"/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71" name="TextBox 74">
            <a:extLst>
              <a:ext uri="{FF2B5EF4-FFF2-40B4-BE49-F238E27FC236}">
                <a16:creationId xmlns:a16="http://schemas.microsoft.com/office/drawing/2014/main" id="{B08AA47A-CC40-EE6F-E575-D893EB0C0857}"/>
              </a:ext>
            </a:extLst>
          </p:cNvPr>
          <p:cNvSpPr txBox="1"/>
          <p:nvPr/>
        </p:nvSpPr>
        <p:spPr>
          <a:xfrm>
            <a:off x="9423332" y="5161944"/>
            <a:ext cx="83067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60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STEP 05</a:t>
            </a:r>
            <a:endParaRPr lang="zh-CN" altLang="en-US" sz="1600">
              <a:solidFill>
                <a:schemeClr val="bg1"/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76" name="TextBox 79">
            <a:extLst>
              <a:ext uri="{FF2B5EF4-FFF2-40B4-BE49-F238E27FC236}">
                <a16:creationId xmlns:a16="http://schemas.microsoft.com/office/drawing/2014/main" id="{700D4194-73E6-C632-15AB-43AD103A7820}"/>
              </a:ext>
            </a:extLst>
          </p:cNvPr>
          <p:cNvSpPr txBox="1"/>
          <p:nvPr/>
        </p:nvSpPr>
        <p:spPr>
          <a:xfrm>
            <a:off x="3817758" y="1456854"/>
            <a:ext cx="82266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60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STEP 02</a:t>
            </a:r>
            <a:endParaRPr lang="zh-CN" altLang="en-US" sz="1600">
              <a:solidFill>
                <a:schemeClr val="bg1"/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77" name="TextBox 80">
            <a:extLst>
              <a:ext uri="{FF2B5EF4-FFF2-40B4-BE49-F238E27FC236}">
                <a16:creationId xmlns:a16="http://schemas.microsoft.com/office/drawing/2014/main" id="{47A95DDF-F8C2-6B7B-AB1D-A9E4EF86DDF0}"/>
              </a:ext>
            </a:extLst>
          </p:cNvPr>
          <p:cNvSpPr txBox="1"/>
          <p:nvPr/>
        </p:nvSpPr>
        <p:spPr>
          <a:xfrm>
            <a:off x="7566798" y="1456854"/>
            <a:ext cx="82266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60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STEP 04</a:t>
            </a:r>
            <a:endParaRPr lang="zh-CN" altLang="en-US" sz="1600">
              <a:solidFill>
                <a:schemeClr val="bg1"/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82" name="组合 81">
            <a:extLst>
              <a:ext uri="{FF2B5EF4-FFF2-40B4-BE49-F238E27FC236}">
                <a16:creationId xmlns:a16="http://schemas.microsoft.com/office/drawing/2014/main" id="{7E3F53FE-C422-82F0-1A79-079AE75DB81D}"/>
              </a:ext>
            </a:extLst>
          </p:cNvPr>
          <p:cNvGrpSpPr/>
          <p:nvPr/>
        </p:nvGrpSpPr>
        <p:grpSpPr>
          <a:xfrm>
            <a:off x="1286176" y="1636746"/>
            <a:ext cx="2094603" cy="1321554"/>
            <a:chOff x="647381" y="1515502"/>
            <a:chExt cx="2094603" cy="1321554"/>
          </a:xfrm>
        </p:grpSpPr>
        <p:sp>
          <p:nvSpPr>
            <p:cNvPr id="78" name="矩形: 圆角 125">
              <a:extLst>
                <a:ext uri="{FF2B5EF4-FFF2-40B4-BE49-F238E27FC236}">
                  <a16:creationId xmlns:a16="http://schemas.microsoft.com/office/drawing/2014/main" id="{4EA63CCA-FE95-935A-6D30-13AA192F4497}"/>
                </a:ext>
              </a:extLst>
            </p:cNvPr>
            <p:cNvSpPr/>
            <p:nvPr/>
          </p:nvSpPr>
          <p:spPr>
            <a:xfrm flipH="1" flipV="1">
              <a:off x="852328" y="1515502"/>
              <a:ext cx="1578406" cy="459445"/>
            </a:xfrm>
            <a:prstGeom prst="roundRect">
              <a:avLst>
                <a:gd name="adj" fmla="val 8275"/>
              </a:avLst>
            </a:prstGeom>
            <a:solidFill>
              <a:srgbClr val="24D17E"/>
            </a:solidFill>
            <a:ln w="25400">
              <a:gradFill flip="none" rotWithShape="1">
                <a:gsLst>
                  <a:gs pos="0">
                    <a:schemeClr val="bg1"/>
                  </a:gs>
                  <a:gs pos="100000">
                    <a:srgbClr val="AAEDB1"/>
                  </a:gs>
                </a:gsLst>
                <a:lin ang="13500000" scaled="1"/>
                <a:tileRect/>
              </a:gradFill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sym typeface="思源黑体 CN Normal" panose="020B0400000000000000" pitchFamily="34" charset="-122"/>
              </a:endParaRPr>
            </a:p>
          </p:txBody>
        </p:sp>
        <p:grpSp>
          <p:nvGrpSpPr>
            <p:cNvPr id="79" name="组合 78">
              <a:extLst>
                <a:ext uri="{FF2B5EF4-FFF2-40B4-BE49-F238E27FC236}">
                  <a16:creationId xmlns:a16="http://schemas.microsoft.com/office/drawing/2014/main" id="{E43501AA-566E-9F0F-9BAB-2B648207E120}"/>
                </a:ext>
              </a:extLst>
            </p:cNvPr>
            <p:cNvGrpSpPr/>
            <p:nvPr/>
          </p:nvGrpSpPr>
          <p:grpSpPr>
            <a:xfrm>
              <a:off x="647381" y="1574829"/>
              <a:ext cx="2094603" cy="1262227"/>
              <a:chOff x="298112" y="1844674"/>
              <a:chExt cx="2094603" cy="1262227"/>
            </a:xfrm>
          </p:grpSpPr>
          <p:sp>
            <p:nvSpPr>
              <p:cNvPr id="80" name="文本框 79">
                <a:extLst>
                  <a:ext uri="{FF2B5EF4-FFF2-40B4-BE49-F238E27FC236}">
                    <a16:creationId xmlns:a16="http://schemas.microsoft.com/office/drawing/2014/main" id="{32772DEE-7057-8F66-079B-003E2AC62657}"/>
                  </a:ext>
                </a:extLst>
              </p:cNvPr>
              <p:cNvSpPr txBox="1"/>
              <p:nvPr/>
            </p:nvSpPr>
            <p:spPr>
              <a:xfrm>
                <a:off x="298112" y="2343615"/>
                <a:ext cx="2094603" cy="76328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lnSpc>
                    <a:spcPct val="150000"/>
                  </a:lnSpc>
                  <a:defRPr sz="1050" b="0" i="0">
                    <a:solidFill>
                      <a:schemeClr val="bg1">
                        <a:lumMod val="50000"/>
                      </a:schemeClr>
                    </a:solidFill>
                    <a:effectLst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pPr algn="ctr"/>
                <a:r>
                  <a:rPr lang="zh-CN" altLang="en-US" sz="1000" dirty="0">
                    <a:solidFill>
                      <a:schemeClr val="bg1"/>
                    </a:solidFill>
                    <a:sym typeface="HarmonyOS Sans SC Light" panose="00000400000000000000" pitchFamily="2" charset="-122"/>
                  </a:rPr>
                  <a:t>根据自己的需要添加适当的文字，此处添加详细文本描述，建议与标题相关尽量简洁</a:t>
                </a:r>
                <a:r>
                  <a:rPr lang="en-US" altLang="zh-CN" sz="1000" dirty="0">
                    <a:solidFill>
                      <a:schemeClr val="bg1"/>
                    </a:solidFill>
                    <a:sym typeface="HarmonyOS Sans SC Light" panose="00000400000000000000" pitchFamily="2" charset="-122"/>
                  </a:rPr>
                  <a:t>... ...</a:t>
                </a:r>
              </a:p>
            </p:txBody>
          </p:sp>
          <p:sp>
            <p:nvSpPr>
              <p:cNvPr id="81" name="文本框 80">
                <a:extLst>
                  <a:ext uri="{FF2B5EF4-FFF2-40B4-BE49-F238E27FC236}">
                    <a16:creationId xmlns:a16="http://schemas.microsoft.com/office/drawing/2014/main" id="{053FA9AD-B3EA-E01E-344F-FA6FC92A61E6}"/>
                  </a:ext>
                </a:extLst>
              </p:cNvPr>
              <p:cNvSpPr txBox="1"/>
              <p:nvPr/>
            </p:nvSpPr>
            <p:spPr>
              <a:xfrm>
                <a:off x="547924" y="1844674"/>
                <a:ext cx="1594978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b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pPr algn="ctr"/>
                <a:r>
                  <a:rPr lang="zh-CN" altLang="en-US" sz="1600" dirty="0">
                    <a:solidFill>
                      <a:schemeClr val="bg1"/>
                    </a:solidFill>
                    <a:sym typeface="HarmonyOS Sans SC Light" panose="00000400000000000000" pitchFamily="2" charset="-122"/>
                  </a:rPr>
                  <a:t>添加标题文本</a:t>
                </a:r>
              </a:p>
            </p:txBody>
          </p:sp>
        </p:grpSp>
      </p:grpSp>
      <p:grpSp>
        <p:nvGrpSpPr>
          <p:cNvPr id="83" name="组合 82">
            <a:extLst>
              <a:ext uri="{FF2B5EF4-FFF2-40B4-BE49-F238E27FC236}">
                <a16:creationId xmlns:a16="http://schemas.microsoft.com/office/drawing/2014/main" id="{77718431-EFEB-3FAF-7E02-7342B852192E}"/>
              </a:ext>
            </a:extLst>
          </p:cNvPr>
          <p:cNvGrpSpPr/>
          <p:nvPr/>
        </p:nvGrpSpPr>
        <p:grpSpPr>
          <a:xfrm>
            <a:off x="5048697" y="1636746"/>
            <a:ext cx="2094603" cy="1321554"/>
            <a:chOff x="647381" y="1515502"/>
            <a:chExt cx="2094603" cy="1321554"/>
          </a:xfrm>
        </p:grpSpPr>
        <p:sp>
          <p:nvSpPr>
            <p:cNvPr id="84" name="矩形: 圆角 125">
              <a:extLst>
                <a:ext uri="{FF2B5EF4-FFF2-40B4-BE49-F238E27FC236}">
                  <a16:creationId xmlns:a16="http://schemas.microsoft.com/office/drawing/2014/main" id="{EB7CEB93-77D6-58E2-D081-F54ED42C7E9C}"/>
                </a:ext>
              </a:extLst>
            </p:cNvPr>
            <p:cNvSpPr/>
            <p:nvPr/>
          </p:nvSpPr>
          <p:spPr>
            <a:xfrm flipH="1" flipV="1">
              <a:off x="852328" y="1515502"/>
              <a:ext cx="1578406" cy="459445"/>
            </a:xfrm>
            <a:prstGeom prst="roundRect">
              <a:avLst>
                <a:gd name="adj" fmla="val 8275"/>
              </a:avLst>
            </a:prstGeom>
            <a:solidFill>
              <a:srgbClr val="24D17E"/>
            </a:solidFill>
            <a:ln w="25400">
              <a:gradFill flip="none" rotWithShape="1">
                <a:gsLst>
                  <a:gs pos="0">
                    <a:schemeClr val="bg1"/>
                  </a:gs>
                  <a:gs pos="100000">
                    <a:srgbClr val="AAEDB1"/>
                  </a:gs>
                </a:gsLst>
                <a:lin ang="13500000" scaled="1"/>
                <a:tileRect/>
              </a:gradFill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sym typeface="思源黑体 CN Normal" panose="020B0400000000000000" pitchFamily="34" charset="-122"/>
              </a:endParaRPr>
            </a:p>
          </p:txBody>
        </p:sp>
        <p:grpSp>
          <p:nvGrpSpPr>
            <p:cNvPr id="85" name="组合 84">
              <a:extLst>
                <a:ext uri="{FF2B5EF4-FFF2-40B4-BE49-F238E27FC236}">
                  <a16:creationId xmlns:a16="http://schemas.microsoft.com/office/drawing/2014/main" id="{7BC5F3E0-7B53-B94C-D177-2AA8A7802277}"/>
                </a:ext>
              </a:extLst>
            </p:cNvPr>
            <p:cNvGrpSpPr/>
            <p:nvPr/>
          </p:nvGrpSpPr>
          <p:grpSpPr>
            <a:xfrm>
              <a:off x="647381" y="1574829"/>
              <a:ext cx="2094603" cy="1262227"/>
              <a:chOff x="298112" y="1844674"/>
              <a:chExt cx="2094603" cy="1262227"/>
            </a:xfrm>
          </p:grpSpPr>
          <p:sp>
            <p:nvSpPr>
              <p:cNvPr id="86" name="文本框 85">
                <a:extLst>
                  <a:ext uri="{FF2B5EF4-FFF2-40B4-BE49-F238E27FC236}">
                    <a16:creationId xmlns:a16="http://schemas.microsoft.com/office/drawing/2014/main" id="{1EB32D3D-E42C-372B-DD75-0575A5936089}"/>
                  </a:ext>
                </a:extLst>
              </p:cNvPr>
              <p:cNvSpPr txBox="1"/>
              <p:nvPr/>
            </p:nvSpPr>
            <p:spPr>
              <a:xfrm>
                <a:off x="298112" y="2343615"/>
                <a:ext cx="2094603" cy="76328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lnSpc>
                    <a:spcPct val="150000"/>
                  </a:lnSpc>
                  <a:defRPr sz="1050" b="0" i="0">
                    <a:solidFill>
                      <a:schemeClr val="bg1">
                        <a:lumMod val="50000"/>
                      </a:schemeClr>
                    </a:solidFill>
                    <a:effectLst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pPr algn="ctr"/>
                <a:r>
                  <a:rPr lang="zh-CN" altLang="en-US" sz="1000" dirty="0">
                    <a:solidFill>
                      <a:schemeClr val="bg1"/>
                    </a:solidFill>
                    <a:sym typeface="HarmonyOS Sans SC Light" panose="00000400000000000000" pitchFamily="2" charset="-122"/>
                  </a:rPr>
                  <a:t>根据自己的需要添加适当的文字，此处添加详细文本描述，建议与标题相关尽量简洁</a:t>
                </a:r>
                <a:r>
                  <a:rPr lang="en-US" altLang="zh-CN" sz="1000" dirty="0">
                    <a:solidFill>
                      <a:schemeClr val="bg1"/>
                    </a:solidFill>
                    <a:sym typeface="HarmonyOS Sans SC Light" panose="00000400000000000000" pitchFamily="2" charset="-122"/>
                  </a:rPr>
                  <a:t>... ...</a:t>
                </a:r>
              </a:p>
            </p:txBody>
          </p:sp>
          <p:sp>
            <p:nvSpPr>
              <p:cNvPr id="87" name="文本框 86">
                <a:extLst>
                  <a:ext uri="{FF2B5EF4-FFF2-40B4-BE49-F238E27FC236}">
                    <a16:creationId xmlns:a16="http://schemas.microsoft.com/office/drawing/2014/main" id="{D044EF14-7F75-C588-E63A-857285BE0E23}"/>
                  </a:ext>
                </a:extLst>
              </p:cNvPr>
              <p:cNvSpPr txBox="1"/>
              <p:nvPr/>
            </p:nvSpPr>
            <p:spPr>
              <a:xfrm>
                <a:off x="547924" y="1844674"/>
                <a:ext cx="1594978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b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pPr algn="ctr"/>
                <a:r>
                  <a:rPr lang="zh-CN" altLang="en-US" sz="1600" dirty="0">
                    <a:solidFill>
                      <a:schemeClr val="bg1"/>
                    </a:solidFill>
                    <a:sym typeface="HarmonyOS Sans SC Light" panose="00000400000000000000" pitchFamily="2" charset="-122"/>
                  </a:rPr>
                  <a:t>添加标题文本</a:t>
                </a:r>
              </a:p>
            </p:txBody>
          </p:sp>
        </p:grpSp>
      </p:grpSp>
      <p:grpSp>
        <p:nvGrpSpPr>
          <p:cNvPr id="88" name="组合 87">
            <a:extLst>
              <a:ext uri="{FF2B5EF4-FFF2-40B4-BE49-F238E27FC236}">
                <a16:creationId xmlns:a16="http://schemas.microsoft.com/office/drawing/2014/main" id="{4FD92D06-355A-F436-68BD-07C79B7DC72F}"/>
              </a:ext>
            </a:extLst>
          </p:cNvPr>
          <p:cNvGrpSpPr/>
          <p:nvPr/>
        </p:nvGrpSpPr>
        <p:grpSpPr>
          <a:xfrm>
            <a:off x="8791368" y="1636746"/>
            <a:ext cx="2094603" cy="1321554"/>
            <a:chOff x="647381" y="1515502"/>
            <a:chExt cx="2094603" cy="1321554"/>
          </a:xfrm>
        </p:grpSpPr>
        <p:sp>
          <p:nvSpPr>
            <p:cNvPr id="89" name="矩形: 圆角 125">
              <a:extLst>
                <a:ext uri="{FF2B5EF4-FFF2-40B4-BE49-F238E27FC236}">
                  <a16:creationId xmlns:a16="http://schemas.microsoft.com/office/drawing/2014/main" id="{495FA840-2C2A-64C9-7161-CD219699D7CD}"/>
                </a:ext>
              </a:extLst>
            </p:cNvPr>
            <p:cNvSpPr/>
            <p:nvPr/>
          </p:nvSpPr>
          <p:spPr>
            <a:xfrm flipH="1" flipV="1">
              <a:off x="852328" y="1515502"/>
              <a:ext cx="1578406" cy="459445"/>
            </a:xfrm>
            <a:prstGeom prst="roundRect">
              <a:avLst>
                <a:gd name="adj" fmla="val 8275"/>
              </a:avLst>
            </a:prstGeom>
            <a:solidFill>
              <a:srgbClr val="24D17E"/>
            </a:solidFill>
            <a:ln w="25400">
              <a:gradFill flip="none" rotWithShape="1">
                <a:gsLst>
                  <a:gs pos="0">
                    <a:schemeClr val="bg1"/>
                  </a:gs>
                  <a:gs pos="100000">
                    <a:srgbClr val="AAEDB1"/>
                  </a:gs>
                </a:gsLst>
                <a:lin ang="13500000" scaled="1"/>
                <a:tileRect/>
              </a:gradFill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sym typeface="思源黑体 CN Normal" panose="020B0400000000000000" pitchFamily="34" charset="-122"/>
              </a:endParaRPr>
            </a:p>
          </p:txBody>
        </p:sp>
        <p:grpSp>
          <p:nvGrpSpPr>
            <p:cNvPr id="90" name="组合 89">
              <a:extLst>
                <a:ext uri="{FF2B5EF4-FFF2-40B4-BE49-F238E27FC236}">
                  <a16:creationId xmlns:a16="http://schemas.microsoft.com/office/drawing/2014/main" id="{FD138E0C-8884-2D26-1BF3-F602E3B85623}"/>
                </a:ext>
              </a:extLst>
            </p:cNvPr>
            <p:cNvGrpSpPr/>
            <p:nvPr/>
          </p:nvGrpSpPr>
          <p:grpSpPr>
            <a:xfrm>
              <a:off x="647381" y="1574829"/>
              <a:ext cx="2094603" cy="1262227"/>
              <a:chOff x="298112" y="1844674"/>
              <a:chExt cx="2094603" cy="1262227"/>
            </a:xfrm>
          </p:grpSpPr>
          <p:sp>
            <p:nvSpPr>
              <p:cNvPr id="91" name="文本框 90">
                <a:extLst>
                  <a:ext uri="{FF2B5EF4-FFF2-40B4-BE49-F238E27FC236}">
                    <a16:creationId xmlns:a16="http://schemas.microsoft.com/office/drawing/2014/main" id="{91ABA276-1E1D-429B-647D-8414C6BB0762}"/>
                  </a:ext>
                </a:extLst>
              </p:cNvPr>
              <p:cNvSpPr txBox="1"/>
              <p:nvPr/>
            </p:nvSpPr>
            <p:spPr>
              <a:xfrm>
                <a:off x="298112" y="2343615"/>
                <a:ext cx="2094603" cy="76328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lnSpc>
                    <a:spcPct val="150000"/>
                  </a:lnSpc>
                  <a:defRPr sz="1050" b="0" i="0">
                    <a:solidFill>
                      <a:schemeClr val="bg1">
                        <a:lumMod val="50000"/>
                      </a:schemeClr>
                    </a:solidFill>
                    <a:effectLst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pPr algn="ctr"/>
                <a:r>
                  <a:rPr lang="zh-CN" altLang="en-US" sz="1000" dirty="0">
                    <a:solidFill>
                      <a:schemeClr val="bg1"/>
                    </a:solidFill>
                    <a:sym typeface="HarmonyOS Sans SC Light" panose="00000400000000000000" pitchFamily="2" charset="-122"/>
                  </a:rPr>
                  <a:t>根据自己的需要添加适当的文字，此处添加详细文本描述，建议与标题相关尽量简洁</a:t>
                </a:r>
                <a:r>
                  <a:rPr lang="en-US" altLang="zh-CN" sz="1000" dirty="0">
                    <a:solidFill>
                      <a:schemeClr val="bg1"/>
                    </a:solidFill>
                    <a:sym typeface="HarmonyOS Sans SC Light" panose="00000400000000000000" pitchFamily="2" charset="-122"/>
                  </a:rPr>
                  <a:t>... ...</a:t>
                </a:r>
              </a:p>
            </p:txBody>
          </p:sp>
          <p:sp>
            <p:nvSpPr>
              <p:cNvPr id="92" name="文本框 91">
                <a:extLst>
                  <a:ext uri="{FF2B5EF4-FFF2-40B4-BE49-F238E27FC236}">
                    <a16:creationId xmlns:a16="http://schemas.microsoft.com/office/drawing/2014/main" id="{0F33B58F-2402-1DA2-AA89-51ACC5FFFF93}"/>
                  </a:ext>
                </a:extLst>
              </p:cNvPr>
              <p:cNvSpPr txBox="1"/>
              <p:nvPr/>
            </p:nvSpPr>
            <p:spPr>
              <a:xfrm>
                <a:off x="547924" y="1844674"/>
                <a:ext cx="1594978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b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pPr algn="ctr"/>
                <a:r>
                  <a:rPr lang="zh-CN" altLang="en-US" sz="1600" dirty="0">
                    <a:solidFill>
                      <a:schemeClr val="bg1"/>
                    </a:solidFill>
                    <a:sym typeface="HarmonyOS Sans SC Light" panose="00000400000000000000" pitchFamily="2" charset="-122"/>
                  </a:rPr>
                  <a:t>添加标题文本</a:t>
                </a:r>
              </a:p>
            </p:txBody>
          </p:sp>
        </p:grpSp>
      </p:grpSp>
      <p:grpSp>
        <p:nvGrpSpPr>
          <p:cNvPr id="93" name="组合 92">
            <a:extLst>
              <a:ext uri="{FF2B5EF4-FFF2-40B4-BE49-F238E27FC236}">
                <a16:creationId xmlns:a16="http://schemas.microsoft.com/office/drawing/2014/main" id="{6E14B4EB-9A6A-BDB1-44E9-09E3AE221F93}"/>
              </a:ext>
            </a:extLst>
          </p:cNvPr>
          <p:cNvGrpSpPr/>
          <p:nvPr/>
        </p:nvGrpSpPr>
        <p:grpSpPr>
          <a:xfrm>
            <a:off x="3171119" y="4239699"/>
            <a:ext cx="2094603" cy="1321554"/>
            <a:chOff x="647381" y="1515502"/>
            <a:chExt cx="2094603" cy="1321554"/>
          </a:xfrm>
        </p:grpSpPr>
        <p:sp>
          <p:nvSpPr>
            <p:cNvPr id="94" name="矩形: 圆角 125">
              <a:extLst>
                <a:ext uri="{FF2B5EF4-FFF2-40B4-BE49-F238E27FC236}">
                  <a16:creationId xmlns:a16="http://schemas.microsoft.com/office/drawing/2014/main" id="{036921CB-B8B3-413A-5DA2-C523D2F14353}"/>
                </a:ext>
              </a:extLst>
            </p:cNvPr>
            <p:cNvSpPr/>
            <p:nvPr/>
          </p:nvSpPr>
          <p:spPr>
            <a:xfrm flipH="1" flipV="1">
              <a:off x="852328" y="1515502"/>
              <a:ext cx="1578406" cy="459445"/>
            </a:xfrm>
            <a:prstGeom prst="roundRect">
              <a:avLst>
                <a:gd name="adj" fmla="val 8275"/>
              </a:avLst>
            </a:prstGeom>
            <a:solidFill>
              <a:srgbClr val="24D17E"/>
            </a:solidFill>
            <a:ln w="25400">
              <a:gradFill flip="none" rotWithShape="1">
                <a:gsLst>
                  <a:gs pos="0">
                    <a:schemeClr val="bg1"/>
                  </a:gs>
                  <a:gs pos="100000">
                    <a:srgbClr val="AAEDB1"/>
                  </a:gs>
                </a:gsLst>
                <a:lin ang="13500000" scaled="1"/>
                <a:tileRect/>
              </a:gradFill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sym typeface="思源黑体 CN Normal" panose="020B0400000000000000" pitchFamily="34" charset="-122"/>
              </a:endParaRPr>
            </a:p>
          </p:txBody>
        </p:sp>
        <p:grpSp>
          <p:nvGrpSpPr>
            <p:cNvPr id="95" name="组合 94">
              <a:extLst>
                <a:ext uri="{FF2B5EF4-FFF2-40B4-BE49-F238E27FC236}">
                  <a16:creationId xmlns:a16="http://schemas.microsoft.com/office/drawing/2014/main" id="{43F7A99F-F7E7-1AA2-0BF5-980E85517EFB}"/>
                </a:ext>
              </a:extLst>
            </p:cNvPr>
            <p:cNvGrpSpPr/>
            <p:nvPr/>
          </p:nvGrpSpPr>
          <p:grpSpPr>
            <a:xfrm>
              <a:off x="647381" y="1574829"/>
              <a:ext cx="2094603" cy="1262227"/>
              <a:chOff x="298112" y="1844674"/>
              <a:chExt cx="2094603" cy="1262227"/>
            </a:xfrm>
          </p:grpSpPr>
          <p:sp>
            <p:nvSpPr>
              <p:cNvPr id="96" name="文本框 95">
                <a:extLst>
                  <a:ext uri="{FF2B5EF4-FFF2-40B4-BE49-F238E27FC236}">
                    <a16:creationId xmlns:a16="http://schemas.microsoft.com/office/drawing/2014/main" id="{A61BA025-FB56-95F5-D64B-896C6EC20CB3}"/>
                  </a:ext>
                </a:extLst>
              </p:cNvPr>
              <p:cNvSpPr txBox="1"/>
              <p:nvPr/>
            </p:nvSpPr>
            <p:spPr>
              <a:xfrm>
                <a:off x="298112" y="2343615"/>
                <a:ext cx="2094603" cy="76328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lnSpc>
                    <a:spcPct val="150000"/>
                  </a:lnSpc>
                  <a:defRPr sz="1050" b="0" i="0">
                    <a:solidFill>
                      <a:schemeClr val="bg1">
                        <a:lumMod val="50000"/>
                      </a:schemeClr>
                    </a:solidFill>
                    <a:effectLst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pPr algn="ctr"/>
                <a:r>
                  <a:rPr lang="zh-CN" altLang="en-US" sz="1000" dirty="0">
                    <a:solidFill>
                      <a:schemeClr val="bg1"/>
                    </a:solidFill>
                    <a:sym typeface="HarmonyOS Sans SC Light" panose="00000400000000000000" pitchFamily="2" charset="-122"/>
                  </a:rPr>
                  <a:t>根据自己的需要添加适当的文字，此处添加详细文本描述，建议与标题相关尽量简洁</a:t>
                </a:r>
                <a:r>
                  <a:rPr lang="en-US" altLang="zh-CN" sz="1000" dirty="0">
                    <a:solidFill>
                      <a:schemeClr val="bg1"/>
                    </a:solidFill>
                    <a:sym typeface="HarmonyOS Sans SC Light" panose="00000400000000000000" pitchFamily="2" charset="-122"/>
                  </a:rPr>
                  <a:t>... ...</a:t>
                </a:r>
              </a:p>
            </p:txBody>
          </p:sp>
          <p:sp>
            <p:nvSpPr>
              <p:cNvPr id="97" name="文本框 96">
                <a:extLst>
                  <a:ext uri="{FF2B5EF4-FFF2-40B4-BE49-F238E27FC236}">
                    <a16:creationId xmlns:a16="http://schemas.microsoft.com/office/drawing/2014/main" id="{0F9D73C3-A1F0-CCA4-FB5E-44B09717F855}"/>
                  </a:ext>
                </a:extLst>
              </p:cNvPr>
              <p:cNvSpPr txBox="1"/>
              <p:nvPr/>
            </p:nvSpPr>
            <p:spPr>
              <a:xfrm>
                <a:off x="547924" y="1844674"/>
                <a:ext cx="1594978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b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pPr algn="ctr"/>
                <a:r>
                  <a:rPr lang="zh-CN" altLang="en-US" sz="1600" dirty="0">
                    <a:solidFill>
                      <a:schemeClr val="bg1"/>
                    </a:solidFill>
                    <a:sym typeface="HarmonyOS Sans SC Light" panose="00000400000000000000" pitchFamily="2" charset="-122"/>
                  </a:rPr>
                  <a:t>添加标题文本</a:t>
                </a:r>
              </a:p>
            </p:txBody>
          </p:sp>
        </p:grpSp>
      </p:grpSp>
      <p:grpSp>
        <p:nvGrpSpPr>
          <p:cNvPr id="98" name="组合 97">
            <a:extLst>
              <a:ext uri="{FF2B5EF4-FFF2-40B4-BE49-F238E27FC236}">
                <a16:creationId xmlns:a16="http://schemas.microsoft.com/office/drawing/2014/main" id="{3D90610D-C43E-8F39-5DB2-0C6755573025}"/>
              </a:ext>
            </a:extLst>
          </p:cNvPr>
          <p:cNvGrpSpPr/>
          <p:nvPr/>
        </p:nvGrpSpPr>
        <p:grpSpPr>
          <a:xfrm>
            <a:off x="6999936" y="4239699"/>
            <a:ext cx="2094603" cy="1321554"/>
            <a:chOff x="647381" y="1515502"/>
            <a:chExt cx="2094603" cy="1321554"/>
          </a:xfrm>
        </p:grpSpPr>
        <p:sp>
          <p:nvSpPr>
            <p:cNvPr id="99" name="矩形: 圆角 125">
              <a:extLst>
                <a:ext uri="{FF2B5EF4-FFF2-40B4-BE49-F238E27FC236}">
                  <a16:creationId xmlns:a16="http://schemas.microsoft.com/office/drawing/2014/main" id="{759FB3E2-BFB7-E9A7-8F3C-647E0379BE0A}"/>
                </a:ext>
              </a:extLst>
            </p:cNvPr>
            <p:cNvSpPr/>
            <p:nvPr/>
          </p:nvSpPr>
          <p:spPr>
            <a:xfrm flipH="1" flipV="1">
              <a:off x="852328" y="1515502"/>
              <a:ext cx="1578406" cy="459445"/>
            </a:xfrm>
            <a:prstGeom prst="roundRect">
              <a:avLst>
                <a:gd name="adj" fmla="val 8275"/>
              </a:avLst>
            </a:prstGeom>
            <a:solidFill>
              <a:srgbClr val="24D17E"/>
            </a:solidFill>
            <a:ln w="25400">
              <a:gradFill flip="none" rotWithShape="1">
                <a:gsLst>
                  <a:gs pos="0">
                    <a:schemeClr val="bg1"/>
                  </a:gs>
                  <a:gs pos="100000">
                    <a:srgbClr val="AAEDB1"/>
                  </a:gs>
                </a:gsLst>
                <a:lin ang="13500000" scaled="1"/>
                <a:tileRect/>
              </a:gradFill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sym typeface="思源黑体 CN Normal" panose="020B0400000000000000" pitchFamily="34" charset="-122"/>
              </a:endParaRPr>
            </a:p>
          </p:txBody>
        </p:sp>
        <p:grpSp>
          <p:nvGrpSpPr>
            <p:cNvPr id="100" name="组合 99">
              <a:extLst>
                <a:ext uri="{FF2B5EF4-FFF2-40B4-BE49-F238E27FC236}">
                  <a16:creationId xmlns:a16="http://schemas.microsoft.com/office/drawing/2014/main" id="{14A9FB68-61EA-582B-5168-897F6BA5CC9B}"/>
                </a:ext>
              </a:extLst>
            </p:cNvPr>
            <p:cNvGrpSpPr/>
            <p:nvPr/>
          </p:nvGrpSpPr>
          <p:grpSpPr>
            <a:xfrm>
              <a:off x="647381" y="1574829"/>
              <a:ext cx="2094603" cy="1262227"/>
              <a:chOff x="298112" y="1844674"/>
              <a:chExt cx="2094603" cy="1262227"/>
            </a:xfrm>
          </p:grpSpPr>
          <p:sp>
            <p:nvSpPr>
              <p:cNvPr id="101" name="文本框 100">
                <a:extLst>
                  <a:ext uri="{FF2B5EF4-FFF2-40B4-BE49-F238E27FC236}">
                    <a16:creationId xmlns:a16="http://schemas.microsoft.com/office/drawing/2014/main" id="{7C3CABE5-29CB-8D17-065D-CEA8EEB271F1}"/>
                  </a:ext>
                </a:extLst>
              </p:cNvPr>
              <p:cNvSpPr txBox="1"/>
              <p:nvPr/>
            </p:nvSpPr>
            <p:spPr>
              <a:xfrm>
                <a:off x="298112" y="2343615"/>
                <a:ext cx="2094603" cy="76328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lnSpc>
                    <a:spcPct val="150000"/>
                  </a:lnSpc>
                  <a:defRPr sz="1050" b="0" i="0">
                    <a:solidFill>
                      <a:schemeClr val="bg1">
                        <a:lumMod val="50000"/>
                      </a:schemeClr>
                    </a:solidFill>
                    <a:effectLst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pPr algn="ctr"/>
                <a:r>
                  <a:rPr lang="zh-CN" altLang="en-US" sz="1000" dirty="0">
                    <a:solidFill>
                      <a:schemeClr val="bg1"/>
                    </a:solidFill>
                    <a:sym typeface="HarmonyOS Sans SC Light" panose="00000400000000000000" pitchFamily="2" charset="-122"/>
                  </a:rPr>
                  <a:t>根据自己的需要添加适当的文字，此处添加详细文本描述，建议与标题相关尽量简洁</a:t>
                </a:r>
                <a:r>
                  <a:rPr lang="en-US" altLang="zh-CN" sz="1000" dirty="0">
                    <a:solidFill>
                      <a:schemeClr val="bg1"/>
                    </a:solidFill>
                    <a:sym typeface="HarmonyOS Sans SC Light" panose="00000400000000000000" pitchFamily="2" charset="-122"/>
                  </a:rPr>
                  <a:t>... ...</a:t>
                </a:r>
              </a:p>
            </p:txBody>
          </p:sp>
          <p:sp>
            <p:nvSpPr>
              <p:cNvPr id="102" name="文本框 101">
                <a:extLst>
                  <a:ext uri="{FF2B5EF4-FFF2-40B4-BE49-F238E27FC236}">
                    <a16:creationId xmlns:a16="http://schemas.microsoft.com/office/drawing/2014/main" id="{0FBD0997-049C-3664-25D9-AA55466FD291}"/>
                  </a:ext>
                </a:extLst>
              </p:cNvPr>
              <p:cNvSpPr txBox="1"/>
              <p:nvPr/>
            </p:nvSpPr>
            <p:spPr>
              <a:xfrm>
                <a:off x="547924" y="1844674"/>
                <a:ext cx="1594978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b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pPr algn="ctr"/>
                <a:r>
                  <a:rPr lang="zh-CN" altLang="en-US" sz="1600" dirty="0">
                    <a:solidFill>
                      <a:schemeClr val="bg1"/>
                    </a:solidFill>
                    <a:sym typeface="HarmonyOS Sans SC Light" panose="00000400000000000000" pitchFamily="2" charset="-122"/>
                  </a:rPr>
                  <a:t>添加标题文本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10851911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ur="75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1" dur="5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3" presetClass="entr" presetSubtype="16" dur="30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3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3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6" presetClass="emph" presetSubtype="0" dur="150" autoRev="1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Scale>
                                      <p:cBhvr>
                                        <p:cTn id="18" dur="150" fill="hold"/>
                                        <p:tgtEl>
                                          <p:spTgt spid="51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9" presetID="53" presetClass="entr" presetSubtype="16" dur="30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3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3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6" presetClass="emph" presetSubtype="0" dur="150" autoRev="1" fill="hold" grpId="1" nodeType="withEffect">
                                  <p:stCondLst>
                                    <p:cond delay="1400"/>
                                  </p:stCondLst>
                                  <p:childTnLst>
                                    <p:animScale>
                                      <p:cBhvr>
                                        <p:cTn id="25" dur="150" fill="hold"/>
                                        <p:tgtEl>
                                          <p:spTgt spid="65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700"/>
                            </p:stCondLst>
                            <p:childTnLst>
                              <p:par>
                                <p:cTn id="27" presetID="2" presetClass="entr" presetSubtype="8" dur="75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2" presetClass="entr" presetSubtype="4" dur="5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dur="30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3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6" presetClass="emph" presetSubtype="0" dur="150" autoRev="1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Scale>
                                      <p:cBhvr>
                                        <p:cTn id="40" dur="150" fill="hold"/>
                                        <p:tgtEl>
                                          <p:spTgt spid="17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41" presetID="53" presetClass="entr" presetSubtype="16" dur="30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3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3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3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6" presetClass="emph" presetSubtype="0" dur="150" autoRev="1" fill="hold" grpId="1" nodeType="withEffect">
                                  <p:stCondLst>
                                    <p:cond delay="1400"/>
                                  </p:stCondLst>
                                  <p:childTnLst>
                                    <p:animScale>
                                      <p:cBhvr>
                                        <p:cTn id="47" dur="150" fill="hold"/>
                                        <p:tgtEl>
                                          <p:spTgt spid="76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400"/>
                            </p:stCondLst>
                            <p:childTnLst>
                              <p:par>
                                <p:cTn id="49" presetID="2" presetClass="entr" presetSubtype="8" dur="75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2" presetClass="entr" presetSubtype="1" dur="5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3" presetClass="entr" presetSubtype="16" dur="30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3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3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3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6" presetClass="emph" presetSubtype="0" dur="150" autoRev="1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Scale>
                                      <p:cBhvr>
                                        <p:cTn id="62" dur="150" fill="hold"/>
                                        <p:tgtEl>
                                          <p:spTgt spid="37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63" presetID="53" presetClass="entr" presetSubtype="16" dur="30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3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3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3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6" presetClass="emph" presetSubtype="0" dur="150" autoRev="1" fill="hold" grpId="1" nodeType="withEffect">
                                  <p:stCondLst>
                                    <p:cond delay="1400"/>
                                  </p:stCondLst>
                                  <p:childTnLst>
                                    <p:animScale>
                                      <p:cBhvr>
                                        <p:cTn id="69" dur="150" fill="hold"/>
                                        <p:tgtEl>
                                          <p:spTgt spid="68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100"/>
                            </p:stCondLst>
                            <p:childTnLst>
                              <p:par>
                                <p:cTn id="71" presetID="2" presetClass="entr" presetSubtype="8" dur="75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2" presetClass="entr" presetSubtype="4" dur="5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53" presetClass="entr" presetSubtype="16" dur="30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3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3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3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6" presetClass="emph" presetSubtype="0" dur="150" autoRev="1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Scale>
                                      <p:cBhvr>
                                        <p:cTn id="84" dur="150" fill="hold"/>
                                        <p:tgtEl>
                                          <p:spTgt spid="45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85" presetID="53" presetClass="entr" presetSubtype="16" dur="30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3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3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3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6" presetClass="emph" presetSubtype="0" dur="150" autoRev="1" fill="hold" grpId="1" nodeType="withEffect">
                                  <p:stCondLst>
                                    <p:cond delay="1400"/>
                                  </p:stCondLst>
                                  <p:childTnLst>
                                    <p:animScale>
                                      <p:cBhvr>
                                        <p:cTn id="91" dur="150" fill="hold"/>
                                        <p:tgtEl>
                                          <p:spTgt spid="77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6800"/>
                            </p:stCondLst>
                            <p:childTnLst>
                              <p:par>
                                <p:cTn id="93" presetID="2" presetClass="entr" presetSubtype="8" dur="75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2" presetClass="entr" presetSubtype="1" dur="5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53" presetClass="entr" presetSubtype="16" dur="30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3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3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3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6" presetClass="emph" presetSubtype="0" dur="150" autoRev="1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Scale>
                                      <p:cBhvr>
                                        <p:cTn id="106" dur="150" fill="hold"/>
                                        <p:tgtEl>
                                          <p:spTgt spid="57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07" presetID="53" presetClass="entr" presetSubtype="16" dur="30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3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3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3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6" presetClass="emph" presetSubtype="0" dur="150" autoRev="1" fill="hold" grpId="1" nodeType="withEffect">
                                  <p:stCondLst>
                                    <p:cond delay="1400"/>
                                  </p:stCondLst>
                                  <p:childTnLst>
                                    <p:animScale>
                                      <p:cBhvr>
                                        <p:cTn id="113" dur="150" fill="hold"/>
                                        <p:tgtEl>
                                          <p:spTgt spid="71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  <p:bldP spid="65" grpId="0"/>
      <p:bldP spid="65" grpId="1"/>
      <p:bldP spid="68" grpId="0"/>
      <p:bldP spid="68" grpId="1"/>
      <p:bldP spid="71" grpId="0"/>
      <p:bldP spid="71" grpId="1"/>
      <p:bldP spid="76" grpId="0"/>
      <p:bldP spid="76" grpId="1"/>
      <p:bldP spid="77" grpId="0"/>
      <p:bldP spid="77" grpId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54C5FDC7-0C6E-A162-11A8-48A8245DD21A}"/>
              </a:ext>
            </a:extLst>
          </p:cNvPr>
          <p:cNvSpPr txBox="1"/>
          <p:nvPr/>
        </p:nvSpPr>
        <p:spPr>
          <a:xfrm>
            <a:off x="318400" y="81233"/>
            <a:ext cx="76174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>
                <a:solidFill>
                  <a:schemeClr val="bg1"/>
                </a:solidFill>
                <a:effectLst>
                  <a:outerShdw dist="76200" dir="2700000" algn="tl" rotWithShape="0">
                    <a:prstClr val="black">
                      <a:alpha val="18000"/>
                    </a:prstClr>
                  </a:outerShdw>
                </a:effectLst>
                <a:latin typeface="字魂扁桃体" pitchFamily="2" charset="-122"/>
                <a:ea typeface="字魂扁桃体" pitchFamily="2" charset="-122"/>
              </a:rPr>
              <a:t>01</a:t>
            </a:r>
            <a:endParaRPr lang="zh-CN" altLang="en-US" sz="4000" dirty="0">
              <a:solidFill>
                <a:schemeClr val="bg1"/>
              </a:solidFill>
              <a:effectLst>
                <a:outerShdw dist="76200" dir="2700000" algn="tl" rotWithShape="0">
                  <a:prstClr val="black">
                    <a:alpha val="18000"/>
                  </a:prstClr>
                </a:outerShdw>
              </a:effectLst>
              <a:latin typeface="字魂扁桃体" pitchFamily="2" charset="-122"/>
              <a:ea typeface="字魂扁桃体" pitchFamily="2" charset="-122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21832B0-ADC2-208B-D595-96FCCBBABC7C}"/>
              </a:ext>
            </a:extLst>
          </p:cNvPr>
          <p:cNvSpPr txBox="1"/>
          <p:nvPr/>
        </p:nvSpPr>
        <p:spPr>
          <a:xfrm>
            <a:off x="1231257" y="174184"/>
            <a:ext cx="2500708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  <a:latin typeface="字魂扁桃体" pitchFamily="2" charset="-122"/>
                <a:ea typeface="字魂扁桃体" pitchFamily="2" charset="-122"/>
              </a:rPr>
              <a:t>添加标题文本</a:t>
            </a:r>
          </a:p>
        </p:txBody>
      </p:sp>
      <p:sp>
        <p:nvSpPr>
          <p:cNvPr id="2" name="ïṥḻíḍé">
            <a:extLst>
              <a:ext uri="{FF2B5EF4-FFF2-40B4-BE49-F238E27FC236}">
                <a16:creationId xmlns:a16="http://schemas.microsoft.com/office/drawing/2014/main" id="{3FFAAA5A-0700-241E-36F6-FA511A15EB36}"/>
              </a:ext>
            </a:extLst>
          </p:cNvPr>
          <p:cNvSpPr/>
          <p:nvPr/>
        </p:nvSpPr>
        <p:spPr bwMode="auto">
          <a:xfrm>
            <a:off x="4091469" y="3248203"/>
            <a:ext cx="1120276" cy="1125015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100000">
                <a:srgbClr val="DAF7BB"/>
              </a:gs>
            </a:gsLst>
            <a:lin ang="2700000" scaled="1"/>
            <a:tileRect/>
          </a:gradFill>
          <a:ln w="25400"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>
              <a:solidFill>
                <a:schemeClr val="tx1">
                  <a:lumMod val="75000"/>
                  <a:lumOff val="25000"/>
                </a:schemeClr>
              </a:solidFill>
              <a:latin typeface="+mn-ea"/>
              <a:sym typeface="+mn-lt"/>
            </a:endParaRPr>
          </a:p>
        </p:txBody>
      </p:sp>
      <p:sp>
        <p:nvSpPr>
          <p:cNvPr id="4" name="îSḻiďe">
            <a:extLst>
              <a:ext uri="{FF2B5EF4-FFF2-40B4-BE49-F238E27FC236}">
                <a16:creationId xmlns:a16="http://schemas.microsoft.com/office/drawing/2014/main" id="{440978DA-E891-87F7-4712-DA11909A5090}"/>
              </a:ext>
            </a:extLst>
          </p:cNvPr>
          <p:cNvSpPr/>
          <p:nvPr/>
        </p:nvSpPr>
        <p:spPr bwMode="auto">
          <a:xfrm>
            <a:off x="7018874" y="3248203"/>
            <a:ext cx="1120276" cy="1122646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100000">
                <a:srgbClr val="DAF7BB"/>
              </a:gs>
            </a:gsLst>
            <a:lin ang="2700000" scaled="1"/>
            <a:tileRect/>
          </a:gradFill>
          <a:ln w="25400"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>
              <a:solidFill>
                <a:schemeClr val="tx1">
                  <a:lumMod val="75000"/>
                  <a:lumOff val="25000"/>
                </a:schemeClr>
              </a:solidFill>
              <a:latin typeface="+mn-ea"/>
              <a:sym typeface="+mn-lt"/>
            </a:endParaRPr>
          </a:p>
        </p:txBody>
      </p:sp>
      <p:sp>
        <p:nvSpPr>
          <p:cNvPr id="6" name="iŝlîďe">
            <a:extLst>
              <a:ext uri="{FF2B5EF4-FFF2-40B4-BE49-F238E27FC236}">
                <a16:creationId xmlns:a16="http://schemas.microsoft.com/office/drawing/2014/main" id="{5E6A003B-809B-31BD-B745-19CD6E43E91C}"/>
              </a:ext>
            </a:extLst>
          </p:cNvPr>
          <p:cNvSpPr/>
          <p:nvPr/>
        </p:nvSpPr>
        <p:spPr bwMode="auto">
          <a:xfrm>
            <a:off x="8432839" y="2689250"/>
            <a:ext cx="1115539" cy="1122646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100000">
                <a:srgbClr val="DAF7BB"/>
              </a:gs>
            </a:gsLst>
            <a:lin ang="2700000" scaled="1"/>
            <a:tileRect/>
          </a:gradFill>
          <a:ln w="25400"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>
              <a:solidFill>
                <a:schemeClr val="tx1">
                  <a:lumMod val="75000"/>
                  <a:lumOff val="25000"/>
                </a:schemeClr>
              </a:solidFill>
              <a:latin typeface="+mn-ea"/>
              <a:sym typeface="+mn-lt"/>
            </a:endParaRPr>
          </a:p>
        </p:txBody>
      </p:sp>
      <p:sp>
        <p:nvSpPr>
          <p:cNvPr id="7" name="ís1îḋe" descr="D:\51PPT模板网\51pptmoban.com\图片001.jpg">
            <a:extLst>
              <a:ext uri="{FF2B5EF4-FFF2-40B4-BE49-F238E27FC236}">
                <a16:creationId xmlns:a16="http://schemas.microsoft.com/office/drawing/2014/main" id="{24F0A14A-9A39-89BA-63C3-24B977D4F29F}"/>
              </a:ext>
            </a:extLst>
          </p:cNvPr>
          <p:cNvSpPr/>
          <p:nvPr/>
        </p:nvSpPr>
        <p:spPr bwMode="auto">
          <a:xfrm>
            <a:off x="8775607" y="3036795"/>
            <a:ext cx="430003" cy="427554"/>
          </a:xfrm>
          <a:custGeom>
            <a:avLst/>
            <a:gdLst>
              <a:gd name="T0" fmla="*/ 3682 w 4808"/>
              <a:gd name="T1" fmla="*/ 2763 h 4789"/>
              <a:gd name="T2" fmla="*/ 3420 w 4808"/>
              <a:gd name="T3" fmla="*/ 2703 h 4789"/>
              <a:gd name="T4" fmla="*/ 3026 w 4808"/>
              <a:gd name="T5" fmla="*/ 2392 h 4789"/>
              <a:gd name="T6" fmla="*/ 2818 w 4808"/>
              <a:gd name="T7" fmla="*/ 2517 h 4789"/>
              <a:gd name="T8" fmla="*/ 3219 w 4808"/>
              <a:gd name="T9" fmla="*/ 1876 h 4789"/>
              <a:gd name="T10" fmla="*/ 3609 w 4808"/>
              <a:gd name="T11" fmla="*/ 1953 h 4789"/>
              <a:gd name="T12" fmla="*/ 4553 w 4808"/>
              <a:gd name="T13" fmla="*/ 720 h 4789"/>
              <a:gd name="T14" fmla="*/ 4388 w 4808"/>
              <a:gd name="T15" fmla="*/ 680 h 4789"/>
              <a:gd name="T16" fmla="*/ 3872 w 4808"/>
              <a:gd name="T17" fmla="*/ 1161 h 4789"/>
              <a:gd name="T18" fmla="*/ 3859 w 4808"/>
              <a:gd name="T19" fmla="*/ 1160 h 4789"/>
              <a:gd name="T20" fmla="*/ 3491 w 4808"/>
              <a:gd name="T21" fmla="*/ 1099 h 4789"/>
              <a:gd name="T22" fmla="*/ 3432 w 4808"/>
              <a:gd name="T23" fmla="*/ 731 h 4789"/>
              <a:gd name="T24" fmla="*/ 3454 w 4808"/>
              <a:gd name="T25" fmla="*/ 658 h 4789"/>
              <a:gd name="T26" fmla="*/ 3938 w 4808"/>
              <a:gd name="T27" fmla="*/ 104 h 4789"/>
              <a:gd name="T28" fmla="*/ 3609 w 4808"/>
              <a:gd name="T29" fmla="*/ 0 h 4789"/>
              <a:gd name="T30" fmla="*/ 2710 w 4808"/>
              <a:gd name="T31" fmla="*/ 1369 h 4789"/>
              <a:gd name="T32" fmla="*/ 1300 w 4808"/>
              <a:gd name="T33" fmla="*/ 999 h 4789"/>
              <a:gd name="T34" fmla="*/ 1309 w 4808"/>
              <a:gd name="T35" fmla="*/ 892 h 4789"/>
              <a:gd name="T36" fmla="*/ 865 w 4808"/>
              <a:gd name="T37" fmla="*/ 294 h 4789"/>
              <a:gd name="T38" fmla="*/ 665 w 4808"/>
              <a:gd name="T39" fmla="*/ 298 h 4789"/>
              <a:gd name="T40" fmla="*/ 278 w 4808"/>
              <a:gd name="T41" fmla="*/ 787 h 4789"/>
              <a:gd name="T42" fmla="*/ 630 w 4808"/>
              <a:gd name="T43" fmla="*/ 1163 h 4789"/>
              <a:gd name="T44" fmla="*/ 926 w 4808"/>
              <a:gd name="T45" fmla="*/ 1291 h 4789"/>
              <a:gd name="T46" fmla="*/ 1018 w 4808"/>
              <a:gd name="T47" fmla="*/ 1282 h 4789"/>
              <a:gd name="T48" fmla="*/ 1485 w 4808"/>
              <a:gd name="T49" fmla="*/ 2594 h 4789"/>
              <a:gd name="T50" fmla="*/ 1037 w 4808"/>
              <a:gd name="T51" fmla="*/ 2572 h 4789"/>
              <a:gd name="T52" fmla="*/ 92 w 4808"/>
              <a:gd name="T53" fmla="*/ 3809 h 4789"/>
              <a:gd name="T54" fmla="*/ 186 w 4808"/>
              <a:gd name="T55" fmla="*/ 3882 h 4789"/>
              <a:gd name="T56" fmla="*/ 727 w 4808"/>
              <a:gd name="T57" fmla="*/ 3384 h 4789"/>
              <a:gd name="T58" fmla="*/ 789 w 4808"/>
              <a:gd name="T59" fmla="*/ 3371 h 4789"/>
              <a:gd name="T60" fmla="*/ 796 w 4808"/>
              <a:gd name="T61" fmla="*/ 3372 h 4789"/>
              <a:gd name="T62" fmla="*/ 1218 w 4808"/>
              <a:gd name="T63" fmla="*/ 3798 h 4789"/>
              <a:gd name="T64" fmla="*/ 1192 w 4808"/>
              <a:gd name="T65" fmla="*/ 3873 h 4789"/>
              <a:gd name="T66" fmla="*/ 707 w 4808"/>
              <a:gd name="T67" fmla="*/ 4427 h 4789"/>
              <a:gd name="T68" fmla="*/ 1037 w 4808"/>
              <a:gd name="T69" fmla="*/ 4531 h 4789"/>
              <a:gd name="T70" fmla="*/ 2016 w 4808"/>
              <a:gd name="T71" fmla="*/ 3551 h 4789"/>
              <a:gd name="T72" fmla="*/ 1994 w 4808"/>
              <a:gd name="T73" fmla="*/ 3103 h 4789"/>
              <a:gd name="T74" fmla="*/ 2535 w 4808"/>
              <a:gd name="T75" fmla="*/ 2799 h 4789"/>
              <a:gd name="T76" fmla="*/ 2410 w 4808"/>
              <a:gd name="T77" fmla="*/ 3007 h 4789"/>
              <a:gd name="T78" fmla="*/ 2721 w 4808"/>
              <a:gd name="T79" fmla="*/ 3401 h 4789"/>
              <a:gd name="T80" fmla="*/ 2781 w 4808"/>
              <a:gd name="T81" fmla="*/ 3663 h 4789"/>
              <a:gd name="T82" fmla="*/ 4013 w 4808"/>
              <a:gd name="T83" fmla="*/ 4789 h 4789"/>
              <a:gd name="T84" fmla="*/ 4734 w 4808"/>
              <a:gd name="T85" fmla="*/ 4173 h 4789"/>
              <a:gd name="T86" fmla="*/ 4734 w 4808"/>
              <a:gd name="T87" fmla="*/ 3815 h 47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4808" h="4789">
                <a:moveTo>
                  <a:pt x="4734" y="3815"/>
                </a:moveTo>
                <a:lnTo>
                  <a:pt x="3682" y="2763"/>
                </a:lnTo>
                <a:cubicBezTo>
                  <a:pt x="3634" y="2715"/>
                  <a:pt x="3570" y="2689"/>
                  <a:pt x="3502" y="2689"/>
                </a:cubicBezTo>
                <a:cubicBezTo>
                  <a:pt x="3474" y="2689"/>
                  <a:pt x="3446" y="2694"/>
                  <a:pt x="3420" y="2703"/>
                </a:cubicBezTo>
                <a:lnTo>
                  <a:pt x="3167" y="2450"/>
                </a:lnTo>
                <a:cubicBezTo>
                  <a:pt x="3130" y="2413"/>
                  <a:pt x="3079" y="2392"/>
                  <a:pt x="3026" y="2392"/>
                </a:cubicBezTo>
                <a:cubicBezTo>
                  <a:pt x="2972" y="2392"/>
                  <a:pt x="2922" y="2413"/>
                  <a:pt x="2884" y="2450"/>
                </a:cubicBezTo>
                <a:lnTo>
                  <a:pt x="2818" y="2517"/>
                </a:lnTo>
                <a:lnTo>
                  <a:pt x="2699" y="2398"/>
                </a:lnTo>
                <a:lnTo>
                  <a:pt x="3219" y="1876"/>
                </a:lnTo>
                <a:cubicBezTo>
                  <a:pt x="3340" y="1928"/>
                  <a:pt x="3472" y="1953"/>
                  <a:pt x="3609" y="1953"/>
                </a:cubicBezTo>
                <a:lnTo>
                  <a:pt x="3609" y="1953"/>
                </a:lnTo>
                <a:cubicBezTo>
                  <a:pt x="3870" y="1953"/>
                  <a:pt x="4116" y="1854"/>
                  <a:pt x="4301" y="1669"/>
                </a:cubicBezTo>
                <a:cubicBezTo>
                  <a:pt x="4549" y="1421"/>
                  <a:pt x="4646" y="1059"/>
                  <a:pt x="4553" y="720"/>
                </a:cubicBezTo>
                <a:cubicBezTo>
                  <a:pt x="4542" y="678"/>
                  <a:pt x="4502" y="648"/>
                  <a:pt x="4459" y="648"/>
                </a:cubicBezTo>
                <a:cubicBezTo>
                  <a:pt x="4441" y="648"/>
                  <a:pt x="4413" y="654"/>
                  <a:pt x="4388" y="680"/>
                </a:cubicBezTo>
                <a:cubicBezTo>
                  <a:pt x="4384" y="683"/>
                  <a:pt x="4034" y="1030"/>
                  <a:pt x="3918" y="1146"/>
                </a:cubicBezTo>
                <a:cubicBezTo>
                  <a:pt x="3906" y="1159"/>
                  <a:pt x="3885" y="1161"/>
                  <a:pt x="3872" y="1161"/>
                </a:cubicBezTo>
                <a:cubicBezTo>
                  <a:pt x="3864" y="1161"/>
                  <a:pt x="3859" y="1160"/>
                  <a:pt x="3859" y="1160"/>
                </a:cubicBezTo>
                <a:lnTo>
                  <a:pt x="3859" y="1160"/>
                </a:lnTo>
                <a:lnTo>
                  <a:pt x="3851" y="1159"/>
                </a:lnTo>
                <a:cubicBezTo>
                  <a:pt x="3707" y="1146"/>
                  <a:pt x="3535" y="1119"/>
                  <a:pt x="3491" y="1099"/>
                </a:cubicBezTo>
                <a:cubicBezTo>
                  <a:pt x="3470" y="1055"/>
                  <a:pt x="3445" y="879"/>
                  <a:pt x="3432" y="733"/>
                </a:cubicBezTo>
                <a:lnTo>
                  <a:pt x="3432" y="731"/>
                </a:lnTo>
                <a:lnTo>
                  <a:pt x="3429" y="727"/>
                </a:lnTo>
                <a:cubicBezTo>
                  <a:pt x="3428" y="720"/>
                  <a:pt x="3425" y="687"/>
                  <a:pt x="3454" y="658"/>
                </a:cubicBezTo>
                <a:cubicBezTo>
                  <a:pt x="3574" y="538"/>
                  <a:pt x="3905" y="204"/>
                  <a:pt x="3908" y="201"/>
                </a:cubicBezTo>
                <a:cubicBezTo>
                  <a:pt x="3936" y="173"/>
                  <a:pt x="3947" y="138"/>
                  <a:pt x="3938" y="104"/>
                </a:cubicBezTo>
                <a:cubicBezTo>
                  <a:pt x="3927" y="64"/>
                  <a:pt x="3893" y="42"/>
                  <a:pt x="3865" y="34"/>
                </a:cubicBezTo>
                <a:cubicBezTo>
                  <a:pt x="3782" y="11"/>
                  <a:pt x="3695" y="0"/>
                  <a:pt x="3609" y="0"/>
                </a:cubicBezTo>
                <a:cubicBezTo>
                  <a:pt x="3347" y="0"/>
                  <a:pt x="3101" y="102"/>
                  <a:pt x="2916" y="287"/>
                </a:cubicBezTo>
                <a:cubicBezTo>
                  <a:pt x="2624" y="579"/>
                  <a:pt x="2555" y="1011"/>
                  <a:pt x="2710" y="1369"/>
                </a:cubicBezTo>
                <a:lnTo>
                  <a:pt x="2190" y="1889"/>
                </a:lnTo>
                <a:lnTo>
                  <a:pt x="1300" y="999"/>
                </a:lnTo>
                <a:cubicBezTo>
                  <a:pt x="1300" y="998"/>
                  <a:pt x="1299" y="998"/>
                  <a:pt x="1299" y="997"/>
                </a:cubicBezTo>
                <a:cubicBezTo>
                  <a:pt x="1307" y="963"/>
                  <a:pt x="1311" y="928"/>
                  <a:pt x="1309" y="892"/>
                </a:cubicBezTo>
                <a:cubicBezTo>
                  <a:pt x="1305" y="788"/>
                  <a:pt x="1260" y="689"/>
                  <a:pt x="1182" y="611"/>
                </a:cubicBezTo>
                <a:lnTo>
                  <a:pt x="865" y="294"/>
                </a:lnTo>
                <a:cubicBezTo>
                  <a:pt x="858" y="288"/>
                  <a:pt x="821" y="253"/>
                  <a:pt x="766" y="253"/>
                </a:cubicBezTo>
                <a:cubicBezTo>
                  <a:pt x="740" y="253"/>
                  <a:pt x="702" y="261"/>
                  <a:pt x="665" y="298"/>
                </a:cubicBezTo>
                <a:lnTo>
                  <a:pt x="318" y="645"/>
                </a:lnTo>
                <a:cubicBezTo>
                  <a:pt x="277" y="685"/>
                  <a:pt x="263" y="737"/>
                  <a:pt x="278" y="787"/>
                </a:cubicBezTo>
                <a:cubicBezTo>
                  <a:pt x="288" y="820"/>
                  <a:pt x="308" y="842"/>
                  <a:pt x="314" y="848"/>
                </a:cubicBezTo>
                <a:lnTo>
                  <a:pt x="630" y="1163"/>
                </a:lnTo>
                <a:cubicBezTo>
                  <a:pt x="712" y="1246"/>
                  <a:pt x="817" y="1291"/>
                  <a:pt x="926" y="1291"/>
                </a:cubicBezTo>
                <a:lnTo>
                  <a:pt x="926" y="1291"/>
                </a:lnTo>
                <a:cubicBezTo>
                  <a:pt x="957" y="1291"/>
                  <a:pt x="987" y="1287"/>
                  <a:pt x="1016" y="1280"/>
                </a:cubicBezTo>
                <a:cubicBezTo>
                  <a:pt x="1017" y="1281"/>
                  <a:pt x="1017" y="1281"/>
                  <a:pt x="1018" y="1282"/>
                </a:cubicBezTo>
                <a:lnTo>
                  <a:pt x="1907" y="2171"/>
                </a:lnTo>
                <a:lnTo>
                  <a:pt x="1485" y="2594"/>
                </a:lnTo>
                <a:cubicBezTo>
                  <a:pt x="1466" y="2613"/>
                  <a:pt x="1449" y="2634"/>
                  <a:pt x="1435" y="2656"/>
                </a:cubicBezTo>
                <a:cubicBezTo>
                  <a:pt x="1311" y="2601"/>
                  <a:pt x="1176" y="2572"/>
                  <a:pt x="1037" y="2572"/>
                </a:cubicBezTo>
                <a:cubicBezTo>
                  <a:pt x="775" y="2572"/>
                  <a:pt x="529" y="2674"/>
                  <a:pt x="344" y="2859"/>
                </a:cubicBezTo>
                <a:cubicBezTo>
                  <a:pt x="96" y="3106"/>
                  <a:pt x="0" y="3471"/>
                  <a:pt x="92" y="3809"/>
                </a:cubicBezTo>
                <a:cubicBezTo>
                  <a:pt x="103" y="3852"/>
                  <a:pt x="143" y="3882"/>
                  <a:pt x="186" y="3882"/>
                </a:cubicBezTo>
                <a:lnTo>
                  <a:pt x="186" y="3882"/>
                </a:lnTo>
                <a:cubicBezTo>
                  <a:pt x="204" y="3882"/>
                  <a:pt x="232" y="3877"/>
                  <a:pt x="258" y="3851"/>
                </a:cubicBezTo>
                <a:cubicBezTo>
                  <a:pt x="261" y="3847"/>
                  <a:pt x="611" y="3500"/>
                  <a:pt x="727" y="3384"/>
                </a:cubicBezTo>
                <a:cubicBezTo>
                  <a:pt x="740" y="3372"/>
                  <a:pt x="762" y="3370"/>
                  <a:pt x="774" y="3370"/>
                </a:cubicBezTo>
                <a:cubicBezTo>
                  <a:pt x="783" y="3370"/>
                  <a:pt x="789" y="3371"/>
                  <a:pt x="789" y="3371"/>
                </a:cubicBezTo>
                <a:lnTo>
                  <a:pt x="789" y="3371"/>
                </a:lnTo>
                <a:lnTo>
                  <a:pt x="796" y="3372"/>
                </a:lnTo>
                <a:cubicBezTo>
                  <a:pt x="940" y="3385"/>
                  <a:pt x="1113" y="3411"/>
                  <a:pt x="1157" y="3431"/>
                </a:cubicBezTo>
                <a:cubicBezTo>
                  <a:pt x="1178" y="3475"/>
                  <a:pt x="1205" y="3652"/>
                  <a:pt x="1218" y="3798"/>
                </a:cubicBezTo>
                <a:lnTo>
                  <a:pt x="1219" y="3805"/>
                </a:lnTo>
                <a:cubicBezTo>
                  <a:pt x="1219" y="3805"/>
                  <a:pt x="1223" y="3842"/>
                  <a:pt x="1192" y="3873"/>
                </a:cubicBezTo>
                <a:cubicBezTo>
                  <a:pt x="1072" y="3993"/>
                  <a:pt x="741" y="4327"/>
                  <a:pt x="738" y="4330"/>
                </a:cubicBezTo>
                <a:cubicBezTo>
                  <a:pt x="710" y="4358"/>
                  <a:pt x="699" y="4393"/>
                  <a:pt x="707" y="4427"/>
                </a:cubicBezTo>
                <a:cubicBezTo>
                  <a:pt x="718" y="4467"/>
                  <a:pt x="752" y="4489"/>
                  <a:pt x="780" y="4497"/>
                </a:cubicBezTo>
                <a:cubicBezTo>
                  <a:pt x="864" y="4519"/>
                  <a:pt x="950" y="4531"/>
                  <a:pt x="1037" y="4531"/>
                </a:cubicBezTo>
                <a:cubicBezTo>
                  <a:pt x="1298" y="4531"/>
                  <a:pt x="1544" y="4429"/>
                  <a:pt x="1729" y="4244"/>
                </a:cubicBezTo>
                <a:cubicBezTo>
                  <a:pt x="1914" y="4059"/>
                  <a:pt x="2016" y="3813"/>
                  <a:pt x="2016" y="3551"/>
                </a:cubicBezTo>
                <a:cubicBezTo>
                  <a:pt x="2016" y="3412"/>
                  <a:pt x="1987" y="3277"/>
                  <a:pt x="1932" y="3153"/>
                </a:cubicBezTo>
                <a:cubicBezTo>
                  <a:pt x="1954" y="3139"/>
                  <a:pt x="1975" y="3122"/>
                  <a:pt x="1994" y="3103"/>
                </a:cubicBezTo>
                <a:lnTo>
                  <a:pt x="2417" y="2681"/>
                </a:lnTo>
                <a:lnTo>
                  <a:pt x="2535" y="2799"/>
                </a:lnTo>
                <a:lnTo>
                  <a:pt x="2469" y="2866"/>
                </a:lnTo>
                <a:cubicBezTo>
                  <a:pt x="2431" y="2904"/>
                  <a:pt x="2410" y="2954"/>
                  <a:pt x="2410" y="3007"/>
                </a:cubicBezTo>
                <a:cubicBezTo>
                  <a:pt x="2410" y="3061"/>
                  <a:pt x="2431" y="3111"/>
                  <a:pt x="2469" y="3149"/>
                </a:cubicBezTo>
                <a:lnTo>
                  <a:pt x="2721" y="3401"/>
                </a:lnTo>
                <a:cubicBezTo>
                  <a:pt x="2712" y="3427"/>
                  <a:pt x="2707" y="3455"/>
                  <a:pt x="2707" y="3484"/>
                </a:cubicBezTo>
                <a:cubicBezTo>
                  <a:pt x="2707" y="3552"/>
                  <a:pt x="2734" y="3615"/>
                  <a:pt x="2781" y="3663"/>
                </a:cubicBezTo>
                <a:lnTo>
                  <a:pt x="3834" y="4715"/>
                </a:lnTo>
                <a:cubicBezTo>
                  <a:pt x="3881" y="4763"/>
                  <a:pt x="3945" y="4789"/>
                  <a:pt x="4013" y="4789"/>
                </a:cubicBezTo>
                <a:cubicBezTo>
                  <a:pt x="4081" y="4789"/>
                  <a:pt x="4144" y="4763"/>
                  <a:pt x="4192" y="4715"/>
                </a:cubicBezTo>
                <a:lnTo>
                  <a:pt x="4734" y="4173"/>
                </a:lnTo>
                <a:cubicBezTo>
                  <a:pt x="4782" y="4126"/>
                  <a:pt x="4808" y="4062"/>
                  <a:pt x="4808" y="3994"/>
                </a:cubicBezTo>
                <a:cubicBezTo>
                  <a:pt x="4808" y="3926"/>
                  <a:pt x="4782" y="3863"/>
                  <a:pt x="4734" y="3815"/>
                </a:cubicBezTo>
                <a:close/>
              </a:path>
            </a:pathLst>
          </a:custGeom>
          <a:gradFill>
            <a:gsLst>
              <a:gs pos="0">
                <a:srgbClr val="24D17E"/>
              </a:gs>
              <a:gs pos="100000">
                <a:srgbClr val="07693F"/>
              </a:gs>
            </a:gsLst>
            <a:lin ang="27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lt1"/>
              </a:solidFill>
              <a:sym typeface="+mn-lt"/>
            </a:endParaRPr>
          </a:p>
        </p:txBody>
      </p:sp>
      <p:sp>
        <p:nvSpPr>
          <p:cNvPr id="8" name="îṣḻîḍè">
            <a:extLst>
              <a:ext uri="{FF2B5EF4-FFF2-40B4-BE49-F238E27FC236}">
                <a16:creationId xmlns:a16="http://schemas.microsoft.com/office/drawing/2014/main" id="{ACC38C0F-0110-113A-02D6-F1F4E3E9941C}"/>
              </a:ext>
            </a:extLst>
          </p:cNvPr>
          <p:cNvSpPr/>
          <p:nvPr/>
        </p:nvSpPr>
        <p:spPr bwMode="auto">
          <a:xfrm>
            <a:off x="2634873" y="2611089"/>
            <a:ext cx="1115539" cy="1125015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100000">
                <a:srgbClr val="DAF7BB"/>
              </a:gs>
            </a:gsLst>
            <a:lin ang="2700000" scaled="1"/>
            <a:tileRect/>
          </a:gradFill>
          <a:ln w="25400"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>
              <a:solidFill>
                <a:schemeClr val="tx1">
                  <a:lumMod val="75000"/>
                  <a:lumOff val="25000"/>
                </a:schemeClr>
              </a:solidFill>
              <a:latin typeface="+mn-ea"/>
              <a:sym typeface="+mn-lt"/>
            </a:endParaRPr>
          </a:p>
        </p:txBody>
      </p:sp>
      <p:sp>
        <p:nvSpPr>
          <p:cNvPr id="9" name="ïšļîḑê">
            <a:extLst>
              <a:ext uri="{FF2B5EF4-FFF2-40B4-BE49-F238E27FC236}">
                <a16:creationId xmlns:a16="http://schemas.microsoft.com/office/drawing/2014/main" id="{8680C97D-ED33-B71A-B47B-D7DB1B5311C7}"/>
              </a:ext>
            </a:extLst>
          </p:cNvPr>
          <p:cNvSpPr/>
          <p:nvPr/>
        </p:nvSpPr>
        <p:spPr bwMode="auto">
          <a:xfrm>
            <a:off x="2982613" y="2963886"/>
            <a:ext cx="420058" cy="419421"/>
          </a:xfrm>
          <a:custGeom>
            <a:avLst/>
            <a:gdLst>
              <a:gd name="connsiteX0" fmla="*/ 373273 h 605239"/>
              <a:gd name="connsiteY0" fmla="*/ 373273 h 605239"/>
              <a:gd name="connsiteX1" fmla="*/ 373273 h 605239"/>
              <a:gd name="connsiteY1" fmla="*/ 373273 h 605239"/>
              <a:gd name="connsiteX2" fmla="*/ 373273 h 605239"/>
              <a:gd name="connsiteY2" fmla="*/ 373273 h 605239"/>
              <a:gd name="connsiteX3" fmla="*/ 373273 h 605239"/>
              <a:gd name="connsiteY3" fmla="*/ 373273 h 605239"/>
              <a:gd name="connsiteX4" fmla="*/ 373273 h 605239"/>
              <a:gd name="connsiteY4" fmla="*/ 373273 h 605239"/>
              <a:gd name="connsiteX5" fmla="*/ 373273 h 605239"/>
              <a:gd name="connsiteY5" fmla="*/ 373273 h 605239"/>
              <a:gd name="connsiteX6" fmla="*/ 373273 h 605239"/>
              <a:gd name="connsiteY6" fmla="*/ 373273 h 605239"/>
              <a:gd name="connsiteX7" fmla="*/ 373273 h 605239"/>
              <a:gd name="connsiteY7" fmla="*/ 373273 h 605239"/>
              <a:gd name="connsiteX8" fmla="*/ 373273 h 605239"/>
              <a:gd name="connsiteY8" fmla="*/ 373273 h 605239"/>
              <a:gd name="connsiteX9" fmla="*/ 373273 h 605239"/>
              <a:gd name="connsiteY9" fmla="*/ 373273 h 605239"/>
              <a:gd name="connsiteX10" fmla="*/ 373273 h 605239"/>
              <a:gd name="connsiteY10" fmla="*/ 373273 h 605239"/>
              <a:gd name="connsiteX11" fmla="*/ 373273 h 605239"/>
              <a:gd name="connsiteY11" fmla="*/ 373273 h 605239"/>
              <a:gd name="connsiteX12" fmla="*/ 373273 h 605239"/>
              <a:gd name="connsiteY12" fmla="*/ 373273 h 605239"/>
              <a:gd name="connsiteX13" fmla="*/ 373273 h 605239"/>
              <a:gd name="connsiteY13" fmla="*/ 373273 h 605239"/>
              <a:gd name="connsiteX14" fmla="*/ 373273 h 605239"/>
              <a:gd name="connsiteY14" fmla="*/ 373273 h 605239"/>
              <a:gd name="connsiteX15" fmla="*/ 373273 h 605239"/>
              <a:gd name="connsiteY15" fmla="*/ 373273 h 605239"/>
              <a:gd name="connsiteX16" fmla="*/ 373273 h 605239"/>
              <a:gd name="connsiteY16" fmla="*/ 373273 h 605239"/>
              <a:gd name="connsiteX17" fmla="*/ 373273 h 605239"/>
              <a:gd name="connsiteY17" fmla="*/ 373273 h 605239"/>
              <a:gd name="connsiteX18" fmla="*/ 373273 h 605239"/>
              <a:gd name="connsiteY18" fmla="*/ 373273 h 605239"/>
              <a:gd name="connsiteX19" fmla="*/ 373273 h 605239"/>
              <a:gd name="connsiteY19" fmla="*/ 373273 h 605239"/>
              <a:gd name="connsiteX20" fmla="*/ 373273 h 605239"/>
              <a:gd name="connsiteY20" fmla="*/ 373273 h 605239"/>
              <a:gd name="connsiteX21" fmla="*/ 373273 h 605239"/>
              <a:gd name="connsiteY21" fmla="*/ 373273 h 605239"/>
              <a:gd name="connsiteX22" fmla="*/ 373273 h 605239"/>
              <a:gd name="connsiteY22" fmla="*/ 373273 h 605239"/>
              <a:gd name="connsiteX23" fmla="*/ 373273 h 605239"/>
              <a:gd name="connsiteY23" fmla="*/ 373273 h 605239"/>
              <a:gd name="connsiteX24" fmla="*/ 373273 h 605239"/>
              <a:gd name="connsiteY24" fmla="*/ 373273 h 605239"/>
              <a:gd name="connsiteX25" fmla="*/ 373273 h 605239"/>
              <a:gd name="connsiteY25" fmla="*/ 373273 h 605239"/>
              <a:gd name="connsiteX26" fmla="*/ 373273 h 605239"/>
              <a:gd name="connsiteY26" fmla="*/ 373273 h 605239"/>
              <a:gd name="connsiteX27" fmla="*/ 373273 h 605239"/>
              <a:gd name="connsiteY27" fmla="*/ 373273 h 605239"/>
              <a:gd name="connsiteX28" fmla="*/ 373273 h 605239"/>
              <a:gd name="connsiteY28" fmla="*/ 373273 h 605239"/>
              <a:gd name="connsiteX29" fmla="*/ 373273 h 605239"/>
              <a:gd name="connsiteY29" fmla="*/ 373273 h 605239"/>
              <a:gd name="connsiteX30" fmla="*/ 373273 h 605239"/>
              <a:gd name="connsiteY30" fmla="*/ 373273 h 605239"/>
              <a:gd name="connsiteX31" fmla="*/ 373273 h 605239"/>
              <a:gd name="connsiteY31" fmla="*/ 373273 h 605239"/>
              <a:gd name="connsiteX32" fmla="*/ 373273 h 605239"/>
              <a:gd name="connsiteY32" fmla="*/ 373273 h 605239"/>
              <a:gd name="connsiteX33" fmla="*/ 373273 h 605239"/>
              <a:gd name="connsiteY33" fmla="*/ 373273 h 605239"/>
              <a:gd name="connsiteX34" fmla="*/ 373273 h 605239"/>
              <a:gd name="connsiteY34" fmla="*/ 373273 h 605239"/>
              <a:gd name="connsiteX35" fmla="*/ 373273 h 605239"/>
              <a:gd name="connsiteY35" fmla="*/ 373273 h 605239"/>
              <a:gd name="connsiteX36" fmla="*/ 373273 h 605239"/>
              <a:gd name="connsiteY36" fmla="*/ 373273 h 605239"/>
              <a:gd name="connsiteX37" fmla="*/ 373273 h 605239"/>
              <a:gd name="connsiteY37" fmla="*/ 373273 h 605239"/>
              <a:gd name="connsiteX38" fmla="*/ 373273 h 605239"/>
              <a:gd name="connsiteY38" fmla="*/ 373273 h 605239"/>
              <a:gd name="connsiteX39" fmla="*/ 373273 h 605239"/>
              <a:gd name="connsiteY39" fmla="*/ 373273 h 605239"/>
              <a:gd name="connsiteX40" fmla="*/ 373273 h 605239"/>
              <a:gd name="connsiteY40" fmla="*/ 373273 h 6052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578649" h="594741">
                <a:moveTo>
                  <a:pt x="411175" y="315251"/>
                </a:moveTo>
                <a:cubicBezTo>
                  <a:pt x="392328" y="315251"/>
                  <a:pt x="373301" y="322420"/>
                  <a:pt x="358940" y="336757"/>
                </a:cubicBezTo>
                <a:cubicBezTo>
                  <a:pt x="330220" y="365432"/>
                  <a:pt x="330220" y="411311"/>
                  <a:pt x="358940" y="439986"/>
                </a:cubicBezTo>
                <a:cubicBezTo>
                  <a:pt x="387661" y="468660"/>
                  <a:pt x="435049" y="468660"/>
                  <a:pt x="462333" y="439986"/>
                </a:cubicBezTo>
                <a:cubicBezTo>
                  <a:pt x="491053" y="411311"/>
                  <a:pt x="491053" y="365432"/>
                  <a:pt x="462333" y="336757"/>
                </a:cubicBezTo>
                <a:cubicBezTo>
                  <a:pt x="448691" y="322420"/>
                  <a:pt x="430023" y="315251"/>
                  <a:pt x="411175" y="315251"/>
                </a:cubicBezTo>
                <a:close/>
                <a:moveTo>
                  <a:pt x="410816" y="276182"/>
                </a:moveTo>
                <a:cubicBezTo>
                  <a:pt x="439716" y="276182"/>
                  <a:pt x="468795" y="287293"/>
                  <a:pt x="491053" y="309516"/>
                </a:cubicBezTo>
                <a:cubicBezTo>
                  <a:pt x="525517" y="342492"/>
                  <a:pt x="532697" y="394106"/>
                  <a:pt x="514029" y="435685"/>
                </a:cubicBezTo>
                <a:lnTo>
                  <a:pt x="578649" y="500203"/>
                </a:lnTo>
                <a:lnTo>
                  <a:pt x="522645" y="556118"/>
                </a:lnTo>
                <a:lnTo>
                  <a:pt x="458025" y="491600"/>
                </a:lnTo>
                <a:cubicBezTo>
                  <a:pt x="416381" y="510239"/>
                  <a:pt x="366121" y="503070"/>
                  <a:pt x="331656" y="468660"/>
                </a:cubicBezTo>
                <a:cubicBezTo>
                  <a:pt x="287140" y="424215"/>
                  <a:pt x="287140" y="352528"/>
                  <a:pt x="331656" y="309516"/>
                </a:cubicBezTo>
                <a:cubicBezTo>
                  <a:pt x="353197" y="287293"/>
                  <a:pt x="381917" y="276182"/>
                  <a:pt x="410816" y="276182"/>
                </a:cubicBezTo>
                <a:close/>
                <a:moveTo>
                  <a:pt x="134949" y="20001"/>
                </a:moveTo>
                <a:lnTo>
                  <a:pt x="134949" y="144835"/>
                </a:lnTo>
                <a:lnTo>
                  <a:pt x="17242" y="144835"/>
                </a:lnTo>
                <a:close/>
                <a:moveTo>
                  <a:pt x="172278" y="0"/>
                </a:moveTo>
                <a:lnTo>
                  <a:pt x="480943" y="0"/>
                </a:lnTo>
                <a:lnTo>
                  <a:pt x="480943" y="276591"/>
                </a:lnTo>
                <a:cubicBezTo>
                  <a:pt x="460844" y="263693"/>
                  <a:pt x="436438" y="256527"/>
                  <a:pt x="410596" y="256527"/>
                </a:cubicBezTo>
                <a:cubicBezTo>
                  <a:pt x="381883" y="256527"/>
                  <a:pt x="354606" y="265126"/>
                  <a:pt x="331636" y="282323"/>
                </a:cubicBezTo>
                <a:lnTo>
                  <a:pt x="81832" y="282323"/>
                </a:lnTo>
                <a:lnTo>
                  <a:pt x="81832" y="322450"/>
                </a:lnTo>
                <a:lnTo>
                  <a:pt x="295744" y="322450"/>
                </a:lnTo>
                <a:cubicBezTo>
                  <a:pt x="288566" y="335348"/>
                  <a:pt x="282823" y="351112"/>
                  <a:pt x="279952" y="366877"/>
                </a:cubicBezTo>
                <a:lnTo>
                  <a:pt x="81832" y="366877"/>
                </a:lnTo>
                <a:lnTo>
                  <a:pt x="81832" y="407004"/>
                </a:lnTo>
                <a:lnTo>
                  <a:pt x="279952" y="407004"/>
                </a:lnTo>
                <a:cubicBezTo>
                  <a:pt x="281388" y="422768"/>
                  <a:pt x="287130" y="438532"/>
                  <a:pt x="294309" y="451430"/>
                </a:cubicBezTo>
                <a:lnTo>
                  <a:pt x="81832" y="451430"/>
                </a:lnTo>
                <a:lnTo>
                  <a:pt x="81832" y="491557"/>
                </a:lnTo>
                <a:lnTo>
                  <a:pt x="327329" y="491557"/>
                </a:lnTo>
                <a:cubicBezTo>
                  <a:pt x="350299" y="511621"/>
                  <a:pt x="380448" y="521653"/>
                  <a:pt x="410596" y="521653"/>
                </a:cubicBezTo>
                <a:cubicBezTo>
                  <a:pt x="424953" y="521653"/>
                  <a:pt x="439309" y="518786"/>
                  <a:pt x="453666" y="514487"/>
                </a:cubicBezTo>
                <a:lnTo>
                  <a:pt x="480943" y="543149"/>
                </a:lnTo>
                <a:lnTo>
                  <a:pt x="480943" y="594741"/>
                </a:lnTo>
                <a:lnTo>
                  <a:pt x="0" y="594741"/>
                </a:lnTo>
                <a:lnTo>
                  <a:pt x="0" y="180572"/>
                </a:lnTo>
                <a:lnTo>
                  <a:pt x="172278" y="180572"/>
                </a:lnTo>
                <a:close/>
              </a:path>
            </a:pathLst>
          </a:custGeom>
          <a:gradFill>
            <a:gsLst>
              <a:gs pos="0">
                <a:srgbClr val="24D17E"/>
              </a:gs>
              <a:gs pos="100000">
                <a:srgbClr val="07693F"/>
              </a:gs>
            </a:gsLst>
            <a:lin ang="27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ym typeface="+mn-lt"/>
            </a:endParaRPr>
          </a:p>
        </p:txBody>
      </p:sp>
      <p:sp>
        <p:nvSpPr>
          <p:cNvPr id="10" name="i$ļiḑê">
            <a:extLst>
              <a:ext uri="{FF2B5EF4-FFF2-40B4-BE49-F238E27FC236}">
                <a16:creationId xmlns:a16="http://schemas.microsoft.com/office/drawing/2014/main" id="{8825E6CA-93C7-FC15-4FF5-1FD65CEEAF84}"/>
              </a:ext>
            </a:extLst>
          </p:cNvPr>
          <p:cNvSpPr/>
          <p:nvPr/>
        </p:nvSpPr>
        <p:spPr bwMode="auto">
          <a:xfrm>
            <a:off x="5531488" y="2689250"/>
            <a:ext cx="1120276" cy="1122646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100000">
                <a:srgbClr val="DAF7BB"/>
              </a:gs>
            </a:gsLst>
            <a:lin ang="2700000" scaled="1"/>
            <a:tileRect/>
          </a:gradFill>
          <a:ln w="25400"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>
              <a:solidFill>
                <a:schemeClr val="tx1">
                  <a:lumMod val="75000"/>
                  <a:lumOff val="25000"/>
                </a:schemeClr>
              </a:solidFill>
              <a:latin typeface="+mn-ea"/>
              <a:sym typeface="+mn-lt"/>
            </a:endParaRPr>
          </a:p>
        </p:txBody>
      </p:sp>
      <p:sp>
        <p:nvSpPr>
          <p:cNvPr id="11" name="ïSľîde">
            <a:extLst>
              <a:ext uri="{FF2B5EF4-FFF2-40B4-BE49-F238E27FC236}">
                <a16:creationId xmlns:a16="http://schemas.microsoft.com/office/drawing/2014/main" id="{626DEDA6-DC1F-B7BC-057E-9D03C01B8B20}"/>
              </a:ext>
            </a:extLst>
          </p:cNvPr>
          <p:cNvSpPr/>
          <p:nvPr/>
        </p:nvSpPr>
        <p:spPr>
          <a:xfrm>
            <a:off x="5863831" y="2980749"/>
            <a:ext cx="455591" cy="454956"/>
          </a:xfrm>
          <a:custGeom>
            <a:avLst/>
            <a:gdLst>
              <a:gd name="connsiteX0" fmla="*/ 481551 w 608627"/>
              <a:gd name="connsiteY0" fmla="*/ 444844 h 607780"/>
              <a:gd name="connsiteX1" fmla="*/ 572887 w 608627"/>
              <a:gd name="connsiteY1" fmla="*/ 444844 h 607780"/>
              <a:gd name="connsiteX2" fmla="*/ 608627 w 608627"/>
              <a:gd name="connsiteY2" fmla="*/ 480868 h 607780"/>
              <a:gd name="connsiteX3" fmla="*/ 608627 w 608627"/>
              <a:gd name="connsiteY3" fmla="*/ 572086 h 607780"/>
              <a:gd name="connsiteX4" fmla="*/ 572887 w 608627"/>
              <a:gd name="connsiteY4" fmla="*/ 607780 h 607780"/>
              <a:gd name="connsiteX5" fmla="*/ 481551 w 608627"/>
              <a:gd name="connsiteY5" fmla="*/ 607780 h 607780"/>
              <a:gd name="connsiteX6" fmla="*/ 445480 w 608627"/>
              <a:gd name="connsiteY6" fmla="*/ 572086 h 607780"/>
              <a:gd name="connsiteX7" fmla="*/ 445480 w 608627"/>
              <a:gd name="connsiteY7" fmla="*/ 480868 h 607780"/>
              <a:gd name="connsiteX8" fmla="*/ 481551 w 608627"/>
              <a:gd name="connsiteY8" fmla="*/ 444844 h 607780"/>
              <a:gd name="connsiteX9" fmla="*/ 238947 w 608627"/>
              <a:gd name="connsiteY9" fmla="*/ 405187 h 607780"/>
              <a:gd name="connsiteX10" fmla="*/ 329952 w 608627"/>
              <a:gd name="connsiteY10" fmla="*/ 405187 h 607780"/>
              <a:gd name="connsiteX11" fmla="*/ 366023 w 608627"/>
              <a:gd name="connsiteY11" fmla="*/ 441211 h 607780"/>
              <a:gd name="connsiteX12" fmla="*/ 366023 w 608627"/>
              <a:gd name="connsiteY12" fmla="*/ 532429 h 607780"/>
              <a:gd name="connsiteX13" fmla="*/ 329952 w 608627"/>
              <a:gd name="connsiteY13" fmla="*/ 568123 h 607780"/>
              <a:gd name="connsiteX14" fmla="*/ 238947 w 608627"/>
              <a:gd name="connsiteY14" fmla="*/ 568123 h 607780"/>
              <a:gd name="connsiteX15" fmla="*/ 202876 w 608627"/>
              <a:gd name="connsiteY15" fmla="*/ 532429 h 607780"/>
              <a:gd name="connsiteX16" fmla="*/ 202876 w 608627"/>
              <a:gd name="connsiteY16" fmla="*/ 441211 h 607780"/>
              <a:gd name="connsiteX17" fmla="*/ 238947 w 608627"/>
              <a:gd name="connsiteY17" fmla="*/ 405187 h 607780"/>
              <a:gd name="connsiteX18" fmla="*/ 36071 w 608627"/>
              <a:gd name="connsiteY18" fmla="*/ 405187 h 607780"/>
              <a:gd name="connsiteX19" fmla="*/ 127407 w 608627"/>
              <a:gd name="connsiteY19" fmla="*/ 405187 h 607780"/>
              <a:gd name="connsiteX20" fmla="*/ 163147 w 608627"/>
              <a:gd name="connsiteY20" fmla="*/ 441211 h 607780"/>
              <a:gd name="connsiteX21" fmla="*/ 163147 w 608627"/>
              <a:gd name="connsiteY21" fmla="*/ 532429 h 607780"/>
              <a:gd name="connsiteX22" fmla="*/ 127407 w 608627"/>
              <a:gd name="connsiteY22" fmla="*/ 568123 h 607780"/>
              <a:gd name="connsiteX23" fmla="*/ 36071 w 608627"/>
              <a:gd name="connsiteY23" fmla="*/ 568123 h 607780"/>
              <a:gd name="connsiteX24" fmla="*/ 0 w 608627"/>
              <a:gd name="connsiteY24" fmla="*/ 532429 h 607780"/>
              <a:gd name="connsiteX25" fmla="*/ 0 w 608627"/>
              <a:gd name="connsiteY25" fmla="*/ 441211 h 607780"/>
              <a:gd name="connsiteX26" fmla="*/ 36071 w 608627"/>
              <a:gd name="connsiteY26" fmla="*/ 405187 h 607780"/>
              <a:gd name="connsiteX27" fmla="*/ 441506 w 608627"/>
              <a:gd name="connsiteY27" fmla="*/ 202593 h 607780"/>
              <a:gd name="connsiteX28" fmla="*/ 532883 w 608627"/>
              <a:gd name="connsiteY28" fmla="*/ 202593 h 607780"/>
              <a:gd name="connsiteX29" fmla="*/ 568969 w 608627"/>
              <a:gd name="connsiteY29" fmla="*/ 238617 h 607780"/>
              <a:gd name="connsiteX30" fmla="*/ 568969 w 608627"/>
              <a:gd name="connsiteY30" fmla="*/ 329505 h 607780"/>
              <a:gd name="connsiteX31" fmla="*/ 532883 w 608627"/>
              <a:gd name="connsiteY31" fmla="*/ 365529 h 607780"/>
              <a:gd name="connsiteX32" fmla="*/ 441506 w 608627"/>
              <a:gd name="connsiteY32" fmla="*/ 365529 h 607780"/>
              <a:gd name="connsiteX33" fmla="*/ 405751 w 608627"/>
              <a:gd name="connsiteY33" fmla="*/ 329505 h 607780"/>
              <a:gd name="connsiteX34" fmla="*/ 405751 w 608627"/>
              <a:gd name="connsiteY34" fmla="*/ 238617 h 607780"/>
              <a:gd name="connsiteX35" fmla="*/ 441506 w 608627"/>
              <a:gd name="connsiteY35" fmla="*/ 202593 h 607780"/>
              <a:gd name="connsiteX36" fmla="*/ 238947 w 608627"/>
              <a:gd name="connsiteY36" fmla="*/ 202593 h 607780"/>
              <a:gd name="connsiteX37" fmla="*/ 329952 w 608627"/>
              <a:gd name="connsiteY37" fmla="*/ 202593 h 607780"/>
              <a:gd name="connsiteX38" fmla="*/ 366023 w 608627"/>
              <a:gd name="connsiteY38" fmla="*/ 238617 h 607780"/>
              <a:gd name="connsiteX39" fmla="*/ 366023 w 608627"/>
              <a:gd name="connsiteY39" fmla="*/ 329505 h 607780"/>
              <a:gd name="connsiteX40" fmla="*/ 329952 w 608627"/>
              <a:gd name="connsiteY40" fmla="*/ 365529 h 607780"/>
              <a:gd name="connsiteX41" fmla="*/ 238947 w 608627"/>
              <a:gd name="connsiteY41" fmla="*/ 365529 h 607780"/>
              <a:gd name="connsiteX42" fmla="*/ 202876 w 608627"/>
              <a:gd name="connsiteY42" fmla="*/ 329505 h 607780"/>
              <a:gd name="connsiteX43" fmla="*/ 202876 w 608627"/>
              <a:gd name="connsiteY43" fmla="*/ 238617 h 607780"/>
              <a:gd name="connsiteX44" fmla="*/ 238947 w 608627"/>
              <a:gd name="connsiteY44" fmla="*/ 202593 h 607780"/>
              <a:gd name="connsiteX45" fmla="*/ 36071 w 608627"/>
              <a:gd name="connsiteY45" fmla="*/ 202593 h 607780"/>
              <a:gd name="connsiteX46" fmla="*/ 127407 w 608627"/>
              <a:gd name="connsiteY46" fmla="*/ 202593 h 607780"/>
              <a:gd name="connsiteX47" fmla="*/ 163147 w 608627"/>
              <a:gd name="connsiteY47" fmla="*/ 238617 h 607780"/>
              <a:gd name="connsiteX48" fmla="*/ 163147 w 608627"/>
              <a:gd name="connsiteY48" fmla="*/ 329505 h 607780"/>
              <a:gd name="connsiteX49" fmla="*/ 127407 w 608627"/>
              <a:gd name="connsiteY49" fmla="*/ 365529 h 607780"/>
              <a:gd name="connsiteX50" fmla="*/ 36071 w 608627"/>
              <a:gd name="connsiteY50" fmla="*/ 365529 h 607780"/>
              <a:gd name="connsiteX51" fmla="*/ 0 w 608627"/>
              <a:gd name="connsiteY51" fmla="*/ 329505 h 607780"/>
              <a:gd name="connsiteX52" fmla="*/ 0 w 608627"/>
              <a:gd name="connsiteY52" fmla="*/ 238617 h 607780"/>
              <a:gd name="connsiteX53" fmla="*/ 36071 w 608627"/>
              <a:gd name="connsiteY53" fmla="*/ 202593 h 607780"/>
              <a:gd name="connsiteX54" fmla="*/ 441506 w 608627"/>
              <a:gd name="connsiteY54" fmla="*/ 0 h 607780"/>
              <a:gd name="connsiteX55" fmla="*/ 532883 w 608627"/>
              <a:gd name="connsiteY55" fmla="*/ 0 h 607780"/>
              <a:gd name="connsiteX56" fmla="*/ 568969 w 608627"/>
              <a:gd name="connsiteY56" fmla="*/ 36024 h 607780"/>
              <a:gd name="connsiteX57" fmla="*/ 568969 w 608627"/>
              <a:gd name="connsiteY57" fmla="*/ 126912 h 607780"/>
              <a:gd name="connsiteX58" fmla="*/ 532883 w 608627"/>
              <a:gd name="connsiteY58" fmla="*/ 162936 h 607780"/>
              <a:gd name="connsiteX59" fmla="*/ 441506 w 608627"/>
              <a:gd name="connsiteY59" fmla="*/ 162936 h 607780"/>
              <a:gd name="connsiteX60" fmla="*/ 405751 w 608627"/>
              <a:gd name="connsiteY60" fmla="*/ 126912 h 607780"/>
              <a:gd name="connsiteX61" fmla="*/ 405751 w 608627"/>
              <a:gd name="connsiteY61" fmla="*/ 36024 h 607780"/>
              <a:gd name="connsiteX62" fmla="*/ 441506 w 608627"/>
              <a:gd name="connsiteY62" fmla="*/ 0 h 607780"/>
              <a:gd name="connsiteX63" fmla="*/ 238947 w 608627"/>
              <a:gd name="connsiteY63" fmla="*/ 0 h 607780"/>
              <a:gd name="connsiteX64" fmla="*/ 329952 w 608627"/>
              <a:gd name="connsiteY64" fmla="*/ 0 h 607780"/>
              <a:gd name="connsiteX65" fmla="*/ 366023 w 608627"/>
              <a:gd name="connsiteY65" fmla="*/ 36024 h 607780"/>
              <a:gd name="connsiteX66" fmla="*/ 366023 w 608627"/>
              <a:gd name="connsiteY66" fmla="*/ 126912 h 607780"/>
              <a:gd name="connsiteX67" fmla="*/ 329952 w 608627"/>
              <a:gd name="connsiteY67" fmla="*/ 162936 h 607780"/>
              <a:gd name="connsiteX68" fmla="*/ 238947 w 608627"/>
              <a:gd name="connsiteY68" fmla="*/ 162936 h 607780"/>
              <a:gd name="connsiteX69" fmla="*/ 202876 w 608627"/>
              <a:gd name="connsiteY69" fmla="*/ 126912 h 607780"/>
              <a:gd name="connsiteX70" fmla="*/ 202876 w 608627"/>
              <a:gd name="connsiteY70" fmla="*/ 36024 h 607780"/>
              <a:gd name="connsiteX71" fmla="*/ 238947 w 608627"/>
              <a:gd name="connsiteY71" fmla="*/ 0 h 607780"/>
              <a:gd name="connsiteX72" fmla="*/ 36071 w 608627"/>
              <a:gd name="connsiteY72" fmla="*/ 0 h 607780"/>
              <a:gd name="connsiteX73" fmla="*/ 127407 w 608627"/>
              <a:gd name="connsiteY73" fmla="*/ 0 h 607780"/>
              <a:gd name="connsiteX74" fmla="*/ 163147 w 608627"/>
              <a:gd name="connsiteY74" fmla="*/ 36024 h 607780"/>
              <a:gd name="connsiteX75" fmla="*/ 163147 w 608627"/>
              <a:gd name="connsiteY75" fmla="*/ 126912 h 607780"/>
              <a:gd name="connsiteX76" fmla="*/ 127407 w 608627"/>
              <a:gd name="connsiteY76" fmla="*/ 162936 h 607780"/>
              <a:gd name="connsiteX77" fmla="*/ 36071 w 608627"/>
              <a:gd name="connsiteY77" fmla="*/ 162936 h 607780"/>
              <a:gd name="connsiteX78" fmla="*/ 0 w 608627"/>
              <a:gd name="connsiteY78" fmla="*/ 126912 h 607780"/>
              <a:gd name="connsiteX79" fmla="*/ 0 w 608627"/>
              <a:gd name="connsiteY79" fmla="*/ 36024 h 607780"/>
              <a:gd name="connsiteX80" fmla="*/ 36071 w 608627"/>
              <a:gd name="connsiteY80" fmla="*/ 0 h 6077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</a:cxnLst>
            <a:rect l="l" t="t" r="r" b="b"/>
            <a:pathLst>
              <a:path w="608627" h="607780">
                <a:moveTo>
                  <a:pt x="481551" y="444844"/>
                </a:moveTo>
                <a:lnTo>
                  <a:pt x="572887" y="444844"/>
                </a:lnTo>
                <a:cubicBezTo>
                  <a:pt x="592412" y="444844"/>
                  <a:pt x="608627" y="461038"/>
                  <a:pt x="608627" y="480868"/>
                </a:cubicBezTo>
                <a:lnTo>
                  <a:pt x="608627" y="572086"/>
                </a:lnTo>
                <a:cubicBezTo>
                  <a:pt x="608627" y="591586"/>
                  <a:pt x="592412" y="607780"/>
                  <a:pt x="572887" y="607780"/>
                </a:cubicBezTo>
                <a:lnTo>
                  <a:pt x="481551" y="607780"/>
                </a:lnTo>
                <a:cubicBezTo>
                  <a:pt x="461696" y="607780"/>
                  <a:pt x="445480" y="591586"/>
                  <a:pt x="445480" y="572086"/>
                </a:cubicBezTo>
                <a:lnTo>
                  <a:pt x="445480" y="480868"/>
                </a:lnTo>
                <a:cubicBezTo>
                  <a:pt x="445480" y="461038"/>
                  <a:pt x="461696" y="444844"/>
                  <a:pt x="481551" y="444844"/>
                </a:cubicBezTo>
                <a:close/>
                <a:moveTo>
                  <a:pt x="238947" y="405187"/>
                </a:moveTo>
                <a:lnTo>
                  <a:pt x="329952" y="405187"/>
                </a:lnTo>
                <a:cubicBezTo>
                  <a:pt x="349807" y="405187"/>
                  <a:pt x="366023" y="421381"/>
                  <a:pt x="366023" y="441211"/>
                </a:cubicBezTo>
                <a:lnTo>
                  <a:pt x="366023" y="532429"/>
                </a:lnTo>
                <a:cubicBezTo>
                  <a:pt x="366023" y="551929"/>
                  <a:pt x="349807" y="568123"/>
                  <a:pt x="329952" y="568123"/>
                </a:cubicBezTo>
                <a:lnTo>
                  <a:pt x="238947" y="568123"/>
                </a:lnTo>
                <a:cubicBezTo>
                  <a:pt x="219091" y="568123"/>
                  <a:pt x="202876" y="551929"/>
                  <a:pt x="202876" y="532429"/>
                </a:cubicBezTo>
                <a:lnTo>
                  <a:pt x="202876" y="441211"/>
                </a:lnTo>
                <a:cubicBezTo>
                  <a:pt x="202876" y="421381"/>
                  <a:pt x="219091" y="405187"/>
                  <a:pt x="238947" y="405187"/>
                </a:cubicBezTo>
                <a:close/>
                <a:moveTo>
                  <a:pt x="36071" y="405187"/>
                </a:moveTo>
                <a:lnTo>
                  <a:pt x="127407" y="405187"/>
                </a:lnTo>
                <a:cubicBezTo>
                  <a:pt x="146931" y="405187"/>
                  <a:pt x="163147" y="421381"/>
                  <a:pt x="163147" y="441211"/>
                </a:cubicBezTo>
                <a:lnTo>
                  <a:pt x="163147" y="532429"/>
                </a:lnTo>
                <a:cubicBezTo>
                  <a:pt x="163147" y="551929"/>
                  <a:pt x="146931" y="568123"/>
                  <a:pt x="127407" y="568123"/>
                </a:cubicBezTo>
                <a:lnTo>
                  <a:pt x="36071" y="568123"/>
                </a:lnTo>
                <a:cubicBezTo>
                  <a:pt x="16215" y="568123"/>
                  <a:pt x="0" y="551929"/>
                  <a:pt x="0" y="532429"/>
                </a:cubicBezTo>
                <a:lnTo>
                  <a:pt x="0" y="441211"/>
                </a:lnTo>
                <a:cubicBezTo>
                  <a:pt x="0" y="421381"/>
                  <a:pt x="16215" y="405187"/>
                  <a:pt x="36071" y="405187"/>
                </a:cubicBezTo>
                <a:close/>
                <a:moveTo>
                  <a:pt x="441506" y="202593"/>
                </a:moveTo>
                <a:lnTo>
                  <a:pt x="532883" y="202593"/>
                </a:lnTo>
                <a:cubicBezTo>
                  <a:pt x="552747" y="202593"/>
                  <a:pt x="568969" y="218787"/>
                  <a:pt x="568969" y="238617"/>
                </a:cubicBezTo>
                <a:lnTo>
                  <a:pt x="568969" y="329505"/>
                </a:lnTo>
                <a:cubicBezTo>
                  <a:pt x="568969" y="349335"/>
                  <a:pt x="552747" y="365529"/>
                  <a:pt x="532883" y="365529"/>
                </a:cubicBezTo>
                <a:lnTo>
                  <a:pt x="441506" y="365529"/>
                </a:lnTo>
                <a:cubicBezTo>
                  <a:pt x="421973" y="365529"/>
                  <a:pt x="405751" y="349335"/>
                  <a:pt x="405751" y="329505"/>
                </a:cubicBezTo>
                <a:lnTo>
                  <a:pt x="405751" y="238617"/>
                </a:lnTo>
                <a:cubicBezTo>
                  <a:pt x="405751" y="218787"/>
                  <a:pt x="421973" y="202593"/>
                  <a:pt x="441506" y="202593"/>
                </a:cubicBezTo>
                <a:close/>
                <a:moveTo>
                  <a:pt x="238947" y="202593"/>
                </a:moveTo>
                <a:lnTo>
                  <a:pt x="329952" y="202593"/>
                </a:lnTo>
                <a:cubicBezTo>
                  <a:pt x="349807" y="202593"/>
                  <a:pt x="366023" y="218787"/>
                  <a:pt x="366023" y="238617"/>
                </a:cubicBezTo>
                <a:lnTo>
                  <a:pt x="366023" y="329505"/>
                </a:lnTo>
                <a:cubicBezTo>
                  <a:pt x="366023" y="349335"/>
                  <a:pt x="349807" y="365529"/>
                  <a:pt x="329952" y="365529"/>
                </a:cubicBezTo>
                <a:lnTo>
                  <a:pt x="238947" y="365529"/>
                </a:lnTo>
                <a:cubicBezTo>
                  <a:pt x="219091" y="365529"/>
                  <a:pt x="202876" y="349335"/>
                  <a:pt x="202876" y="329505"/>
                </a:cubicBezTo>
                <a:lnTo>
                  <a:pt x="202876" y="238617"/>
                </a:lnTo>
                <a:cubicBezTo>
                  <a:pt x="202876" y="218787"/>
                  <a:pt x="219091" y="202593"/>
                  <a:pt x="238947" y="202593"/>
                </a:cubicBezTo>
                <a:close/>
                <a:moveTo>
                  <a:pt x="36071" y="202593"/>
                </a:moveTo>
                <a:lnTo>
                  <a:pt x="127407" y="202593"/>
                </a:lnTo>
                <a:cubicBezTo>
                  <a:pt x="146931" y="202593"/>
                  <a:pt x="163147" y="218787"/>
                  <a:pt x="163147" y="238617"/>
                </a:cubicBezTo>
                <a:lnTo>
                  <a:pt x="163147" y="329505"/>
                </a:lnTo>
                <a:cubicBezTo>
                  <a:pt x="163147" y="349335"/>
                  <a:pt x="146931" y="365529"/>
                  <a:pt x="127407" y="365529"/>
                </a:cubicBezTo>
                <a:lnTo>
                  <a:pt x="36071" y="365529"/>
                </a:lnTo>
                <a:cubicBezTo>
                  <a:pt x="16215" y="365529"/>
                  <a:pt x="0" y="349335"/>
                  <a:pt x="0" y="329505"/>
                </a:cubicBezTo>
                <a:lnTo>
                  <a:pt x="0" y="238617"/>
                </a:lnTo>
                <a:cubicBezTo>
                  <a:pt x="0" y="218787"/>
                  <a:pt x="16215" y="202593"/>
                  <a:pt x="36071" y="202593"/>
                </a:cubicBezTo>
                <a:close/>
                <a:moveTo>
                  <a:pt x="441506" y="0"/>
                </a:moveTo>
                <a:lnTo>
                  <a:pt x="532883" y="0"/>
                </a:lnTo>
                <a:cubicBezTo>
                  <a:pt x="552747" y="0"/>
                  <a:pt x="568969" y="16194"/>
                  <a:pt x="568969" y="36024"/>
                </a:cubicBezTo>
                <a:lnTo>
                  <a:pt x="568969" y="126912"/>
                </a:lnTo>
                <a:cubicBezTo>
                  <a:pt x="568969" y="146742"/>
                  <a:pt x="552747" y="162936"/>
                  <a:pt x="532883" y="162936"/>
                </a:cubicBezTo>
                <a:lnTo>
                  <a:pt x="441506" y="162936"/>
                </a:lnTo>
                <a:cubicBezTo>
                  <a:pt x="421973" y="162936"/>
                  <a:pt x="405751" y="146742"/>
                  <a:pt x="405751" y="126912"/>
                </a:cubicBezTo>
                <a:lnTo>
                  <a:pt x="405751" y="36024"/>
                </a:lnTo>
                <a:cubicBezTo>
                  <a:pt x="405751" y="16194"/>
                  <a:pt x="421973" y="0"/>
                  <a:pt x="441506" y="0"/>
                </a:cubicBezTo>
                <a:close/>
                <a:moveTo>
                  <a:pt x="238947" y="0"/>
                </a:moveTo>
                <a:lnTo>
                  <a:pt x="329952" y="0"/>
                </a:lnTo>
                <a:cubicBezTo>
                  <a:pt x="349807" y="0"/>
                  <a:pt x="366023" y="16194"/>
                  <a:pt x="366023" y="36024"/>
                </a:cubicBezTo>
                <a:lnTo>
                  <a:pt x="366023" y="126912"/>
                </a:lnTo>
                <a:cubicBezTo>
                  <a:pt x="366023" y="146742"/>
                  <a:pt x="349807" y="162936"/>
                  <a:pt x="329952" y="162936"/>
                </a:cubicBezTo>
                <a:lnTo>
                  <a:pt x="238947" y="162936"/>
                </a:lnTo>
                <a:cubicBezTo>
                  <a:pt x="219091" y="162936"/>
                  <a:pt x="202876" y="146742"/>
                  <a:pt x="202876" y="126912"/>
                </a:cubicBezTo>
                <a:lnTo>
                  <a:pt x="202876" y="36024"/>
                </a:lnTo>
                <a:cubicBezTo>
                  <a:pt x="202876" y="16194"/>
                  <a:pt x="219091" y="0"/>
                  <a:pt x="238947" y="0"/>
                </a:cubicBezTo>
                <a:close/>
                <a:moveTo>
                  <a:pt x="36071" y="0"/>
                </a:moveTo>
                <a:lnTo>
                  <a:pt x="127407" y="0"/>
                </a:lnTo>
                <a:cubicBezTo>
                  <a:pt x="146931" y="0"/>
                  <a:pt x="163147" y="16194"/>
                  <a:pt x="163147" y="36024"/>
                </a:cubicBezTo>
                <a:lnTo>
                  <a:pt x="163147" y="126912"/>
                </a:lnTo>
                <a:cubicBezTo>
                  <a:pt x="163147" y="146742"/>
                  <a:pt x="146931" y="162936"/>
                  <a:pt x="127407" y="162936"/>
                </a:cubicBezTo>
                <a:lnTo>
                  <a:pt x="36071" y="162936"/>
                </a:lnTo>
                <a:cubicBezTo>
                  <a:pt x="16215" y="162936"/>
                  <a:pt x="0" y="146742"/>
                  <a:pt x="0" y="126912"/>
                </a:cubicBezTo>
                <a:lnTo>
                  <a:pt x="0" y="36024"/>
                </a:lnTo>
                <a:cubicBezTo>
                  <a:pt x="0" y="16194"/>
                  <a:pt x="16215" y="0"/>
                  <a:pt x="36071" y="0"/>
                </a:cubicBezTo>
                <a:close/>
              </a:path>
            </a:pathLst>
          </a:custGeom>
          <a:gradFill>
            <a:gsLst>
              <a:gs pos="0">
                <a:srgbClr val="24D17E"/>
              </a:gs>
              <a:gs pos="100000">
                <a:srgbClr val="07693F"/>
              </a:gs>
            </a:gsLst>
            <a:lin ang="27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>
              <a:sym typeface="+mn-lt"/>
            </a:endParaRPr>
          </a:p>
        </p:txBody>
      </p:sp>
      <p:sp>
        <p:nvSpPr>
          <p:cNvPr id="12" name="ïṧ1ïḑê" descr="D:\51PPT模板网\51pptmoban.com\图片001.jpg">
            <a:extLst>
              <a:ext uri="{FF2B5EF4-FFF2-40B4-BE49-F238E27FC236}">
                <a16:creationId xmlns:a16="http://schemas.microsoft.com/office/drawing/2014/main" id="{FAAC4877-899B-C251-8FFA-44AC983E6102}"/>
              </a:ext>
            </a:extLst>
          </p:cNvPr>
          <p:cNvSpPr/>
          <p:nvPr/>
        </p:nvSpPr>
        <p:spPr>
          <a:xfrm>
            <a:off x="4421761" y="3603443"/>
            <a:ext cx="459692" cy="414535"/>
          </a:xfrm>
          <a:custGeom>
            <a:avLst/>
            <a:gdLst>
              <a:gd name="connsiteX0" fmla="*/ 521432 w 608344"/>
              <a:gd name="connsiteY0" fmla="*/ 370453 h 548582"/>
              <a:gd name="connsiteX1" fmla="*/ 465737 w 608344"/>
              <a:gd name="connsiteY1" fmla="*/ 425787 h 548582"/>
              <a:gd name="connsiteX2" fmla="*/ 442491 w 608344"/>
              <a:gd name="connsiteY2" fmla="*/ 402479 h 548582"/>
              <a:gd name="connsiteX3" fmla="*/ 418201 w 608344"/>
              <a:gd name="connsiteY3" fmla="*/ 426545 h 548582"/>
              <a:gd name="connsiteX4" fmla="*/ 441447 w 608344"/>
              <a:gd name="connsiteY4" fmla="*/ 449948 h 548582"/>
              <a:gd name="connsiteX5" fmla="*/ 465642 w 608344"/>
              <a:gd name="connsiteY5" fmla="*/ 474204 h 548582"/>
              <a:gd name="connsiteX6" fmla="*/ 489932 w 608344"/>
              <a:gd name="connsiteY6" fmla="*/ 450043 h 548582"/>
              <a:gd name="connsiteX7" fmla="*/ 545532 w 608344"/>
              <a:gd name="connsiteY7" fmla="*/ 394709 h 548582"/>
              <a:gd name="connsiteX8" fmla="*/ 481962 w 608344"/>
              <a:gd name="connsiteY8" fmla="*/ 296170 h 548582"/>
              <a:gd name="connsiteX9" fmla="*/ 608344 w 608344"/>
              <a:gd name="connsiteY9" fmla="*/ 422376 h 548582"/>
              <a:gd name="connsiteX10" fmla="*/ 481962 w 608344"/>
              <a:gd name="connsiteY10" fmla="*/ 548582 h 548582"/>
              <a:gd name="connsiteX11" fmla="*/ 355579 w 608344"/>
              <a:gd name="connsiteY11" fmla="*/ 422376 h 548582"/>
              <a:gd name="connsiteX12" fmla="*/ 481962 w 608344"/>
              <a:gd name="connsiteY12" fmla="*/ 296170 h 548582"/>
              <a:gd name="connsiteX13" fmla="*/ 255835 w 608344"/>
              <a:gd name="connsiteY13" fmla="*/ 446 h 548582"/>
              <a:gd name="connsiteX14" fmla="*/ 317801 w 608344"/>
              <a:gd name="connsiteY14" fmla="*/ 13616 h 548582"/>
              <a:gd name="connsiteX15" fmla="*/ 348072 w 608344"/>
              <a:gd name="connsiteY15" fmla="*/ 41661 h 548582"/>
              <a:gd name="connsiteX16" fmla="*/ 381190 w 608344"/>
              <a:gd name="connsiteY16" fmla="*/ 146831 h 548582"/>
              <a:gd name="connsiteX17" fmla="*/ 378913 w 608344"/>
              <a:gd name="connsiteY17" fmla="*/ 156211 h 548582"/>
              <a:gd name="connsiteX18" fmla="*/ 387833 w 608344"/>
              <a:gd name="connsiteY18" fmla="*/ 200458 h 548582"/>
              <a:gd name="connsiteX19" fmla="*/ 366387 w 608344"/>
              <a:gd name="connsiteY19" fmla="*/ 237694 h 548582"/>
              <a:gd name="connsiteX20" fmla="*/ 351393 w 608344"/>
              <a:gd name="connsiteY20" fmla="*/ 278720 h 548582"/>
              <a:gd name="connsiteX21" fmla="*/ 351393 w 608344"/>
              <a:gd name="connsiteY21" fmla="*/ 322873 h 548582"/>
              <a:gd name="connsiteX22" fmla="*/ 317611 w 608344"/>
              <a:gd name="connsiteY22" fmla="*/ 422358 h 548582"/>
              <a:gd name="connsiteX23" fmla="*/ 376635 w 608344"/>
              <a:gd name="connsiteY23" fmla="*/ 548088 h 548582"/>
              <a:gd name="connsiteX24" fmla="*/ 26855 w 608344"/>
              <a:gd name="connsiteY24" fmla="*/ 548088 h 548582"/>
              <a:gd name="connsiteX25" fmla="*/ 0 w 608344"/>
              <a:gd name="connsiteY25" fmla="*/ 521274 h 548582"/>
              <a:gd name="connsiteX26" fmla="*/ 0 w 608344"/>
              <a:gd name="connsiteY26" fmla="*/ 473806 h 548582"/>
              <a:gd name="connsiteX27" fmla="*/ 19453 w 608344"/>
              <a:gd name="connsiteY27" fmla="*/ 432969 h 548582"/>
              <a:gd name="connsiteX28" fmla="*/ 173751 w 608344"/>
              <a:gd name="connsiteY28" fmla="*/ 334242 h 548582"/>
              <a:gd name="connsiteX29" fmla="*/ 176408 w 608344"/>
              <a:gd name="connsiteY29" fmla="*/ 329884 h 548582"/>
              <a:gd name="connsiteX30" fmla="*/ 176408 w 608344"/>
              <a:gd name="connsiteY30" fmla="*/ 278720 h 548582"/>
              <a:gd name="connsiteX31" fmla="*/ 161320 w 608344"/>
              <a:gd name="connsiteY31" fmla="*/ 237694 h 548582"/>
              <a:gd name="connsiteX32" fmla="*/ 139969 w 608344"/>
              <a:gd name="connsiteY32" fmla="*/ 200458 h 548582"/>
              <a:gd name="connsiteX33" fmla="*/ 148320 w 608344"/>
              <a:gd name="connsiteY33" fmla="*/ 156211 h 548582"/>
              <a:gd name="connsiteX34" fmla="*/ 146042 w 608344"/>
              <a:gd name="connsiteY34" fmla="*/ 146736 h 548582"/>
              <a:gd name="connsiteX35" fmla="*/ 145758 w 608344"/>
              <a:gd name="connsiteY35" fmla="*/ 95099 h 548582"/>
              <a:gd name="connsiteX36" fmla="*/ 176029 w 608344"/>
              <a:gd name="connsiteY36" fmla="*/ 42135 h 548582"/>
              <a:gd name="connsiteX37" fmla="*/ 203928 w 608344"/>
              <a:gd name="connsiteY37" fmla="*/ 19017 h 548582"/>
              <a:gd name="connsiteX38" fmla="*/ 231162 w 608344"/>
              <a:gd name="connsiteY38" fmla="*/ 5089 h 548582"/>
              <a:gd name="connsiteX39" fmla="*/ 255835 w 608344"/>
              <a:gd name="connsiteY39" fmla="*/ 446 h 5485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608344" h="548582">
                <a:moveTo>
                  <a:pt x="521432" y="370453"/>
                </a:moveTo>
                <a:lnTo>
                  <a:pt x="465737" y="425787"/>
                </a:lnTo>
                <a:lnTo>
                  <a:pt x="442491" y="402479"/>
                </a:lnTo>
                <a:lnTo>
                  <a:pt x="418201" y="426545"/>
                </a:lnTo>
                <a:lnTo>
                  <a:pt x="441447" y="449948"/>
                </a:lnTo>
                <a:lnTo>
                  <a:pt x="465642" y="474204"/>
                </a:lnTo>
                <a:lnTo>
                  <a:pt x="489932" y="450043"/>
                </a:lnTo>
                <a:lnTo>
                  <a:pt x="545532" y="394709"/>
                </a:lnTo>
                <a:close/>
                <a:moveTo>
                  <a:pt x="481962" y="296170"/>
                </a:moveTo>
                <a:cubicBezTo>
                  <a:pt x="551795" y="296170"/>
                  <a:pt x="608344" y="352641"/>
                  <a:pt x="608344" y="422376"/>
                </a:cubicBezTo>
                <a:cubicBezTo>
                  <a:pt x="608344" y="492111"/>
                  <a:pt x="551795" y="548582"/>
                  <a:pt x="481962" y="548582"/>
                </a:cubicBezTo>
                <a:cubicBezTo>
                  <a:pt x="412129" y="548582"/>
                  <a:pt x="355579" y="492111"/>
                  <a:pt x="355579" y="422376"/>
                </a:cubicBezTo>
                <a:cubicBezTo>
                  <a:pt x="355579" y="352641"/>
                  <a:pt x="412129" y="296170"/>
                  <a:pt x="481962" y="296170"/>
                </a:cubicBezTo>
                <a:close/>
                <a:moveTo>
                  <a:pt x="255835" y="446"/>
                </a:moveTo>
                <a:cubicBezTo>
                  <a:pt x="282785" y="-1828"/>
                  <a:pt x="303187" y="4899"/>
                  <a:pt x="317801" y="13616"/>
                </a:cubicBezTo>
                <a:cubicBezTo>
                  <a:pt x="339721" y="25744"/>
                  <a:pt x="348072" y="41661"/>
                  <a:pt x="348072" y="41661"/>
                </a:cubicBezTo>
                <a:cubicBezTo>
                  <a:pt x="348072" y="41661"/>
                  <a:pt x="398176" y="45167"/>
                  <a:pt x="381190" y="146831"/>
                </a:cubicBezTo>
                <a:cubicBezTo>
                  <a:pt x="380621" y="149863"/>
                  <a:pt x="379862" y="153085"/>
                  <a:pt x="378913" y="156211"/>
                </a:cubicBezTo>
                <a:cubicBezTo>
                  <a:pt x="388592" y="156211"/>
                  <a:pt x="398271" y="163507"/>
                  <a:pt x="387833" y="200458"/>
                </a:cubicBezTo>
                <a:cubicBezTo>
                  <a:pt x="379672" y="229262"/>
                  <a:pt x="372080" y="237221"/>
                  <a:pt x="366387" y="237694"/>
                </a:cubicBezTo>
                <a:cubicBezTo>
                  <a:pt x="364394" y="250675"/>
                  <a:pt x="359175" y="265076"/>
                  <a:pt x="351393" y="278720"/>
                </a:cubicBezTo>
                <a:lnTo>
                  <a:pt x="351393" y="322873"/>
                </a:lnTo>
                <a:cubicBezTo>
                  <a:pt x="330232" y="350539"/>
                  <a:pt x="317611" y="385027"/>
                  <a:pt x="317611" y="422358"/>
                </a:cubicBezTo>
                <a:cubicBezTo>
                  <a:pt x="317611" y="472764"/>
                  <a:pt x="340480" y="518053"/>
                  <a:pt x="376635" y="548088"/>
                </a:cubicBezTo>
                <a:lnTo>
                  <a:pt x="26855" y="548088"/>
                </a:lnTo>
                <a:cubicBezTo>
                  <a:pt x="12052" y="548088"/>
                  <a:pt x="0" y="536055"/>
                  <a:pt x="0" y="521274"/>
                </a:cubicBezTo>
                <a:lnTo>
                  <a:pt x="0" y="473806"/>
                </a:lnTo>
                <a:cubicBezTo>
                  <a:pt x="0" y="457983"/>
                  <a:pt x="7212" y="443013"/>
                  <a:pt x="19453" y="432969"/>
                </a:cubicBezTo>
                <a:cubicBezTo>
                  <a:pt x="86638" y="377921"/>
                  <a:pt x="159043" y="341443"/>
                  <a:pt x="173751" y="334242"/>
                </a:cubicBezTo>
                <a:cubicBezTo>
                  <a:pt x="175365" y="333484"/>
                  <a:pt x="176408" y="331779"/>
                  <a:pt x="176408" y="329884"/>
                </a:cubicBezTo>
                <a:lnTo>
                  <a:pt x="176408" y="278720"/>
                </a:lnTo>
                <a:cubicBezTo>
                  <a:pt x="168437" y="265076"/>
                  <a:pt x="163313" y="250675"/>
                  <a:pt x="161320" y="237694"/>
                </a:cubicBezTo>
                <a:cubicBezTo>
                  <a:pt x="155627" y="237221"/>
                  <a:pt x="148035" y="229072"/>
                  <a:pt x="139969" y="200458"/>
                </a:cubicBezTo>
                <a:cubicBezTo>
                  <a:pt x="129531" y="164170"/>
                  <a:pt x="138925" y="156496"/>
                  <a:pt x="148320" y="156211"/>
                </a:cubicBezTo>
                <a:cubicBezTo>
                  <a:pt x="147371" y="153085"/>
                  <a:pt x="146612" y="149863"/>
                  <a:pt x="146042" y="146736"/>
                </a:cubicBezTo>
                <a:cubicBezTo>
                  <a:pt x="142436" y="128450"/>
                  <a:pt x="141487" y="111396"/>
                  <a:pt x="145758" y="95099"/>
                </a:cubicBezTo>
                <a:cubicBezTo>
                  <a:pt x="150787" y="73212"/>
                  <a:pt x="162744" y="55684"/>
                  <a:pt x="176029" y="42135"/>
                </a:cubicBezTo>
                <a:cubicBezTo>
                  <a:pt x="184379" y="33134"/>
                  <a:pt x="193869" y="25459"/>
                  <a:pt x="203928" y="19017"/>
                </a:cubicBezTo>
                <a:cubicBezTo>
                  <a:pt x="212183" y="13332"/>
                  <a:pt x="221293" y="8405"/>
                  <a:pt x="231162" y="5089"/>
                </a:cubicBezTo>
                <a:cubicBezTo>
                  <a:pt x="238849" y="2625"/>
                  <a:pt x="247105" y="825"/>
                  <a:pt x="255835" y="446"/>
                </a:cubicBezTo>
                <a:close/>
              </a:path>
            </a:pathLst>
          </a:custGeom>
          <a:gradFill>
            <a:gsLst>
              <a:gs pos="0">
                <a:srgbClr val="24D17E"/>
              </a:gs>
              <a:gs pos="100000">
                <a:srgbClr val="07693F"/>
              </a:gs>
            </a:gsLst>
            <a:lin ang="27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endParaRPr lang="en-US">
              <a:sym typeface="+mn-lt"/>
            </a:endParaRPr>
          </a:p>
        </p:txBody>
      </p:sp>
      <p:sp>
        <p:nvSpPr>
          <p:cNvPr id="13" name="islíḓe">
            <a:extLst>
              <a:ext uri="{FF2B5EF4-FFF2-40B4-BE49-F238E27FC236}">
                <a16:creationId xmlns:a16="http://schemas.microsoft.com/office/drawing/2014/main" id="{1F518C9F-39CA-452C-7470-BE2CB09D6E53}"/>
              </a:ext>
            </a:extLst>
          </p:cNvPr>
          <p:cNvSpPr/>
          <p:nvPr/>
        </p:nvSpPr>
        <p:spPr>
          <a:xfrm>
            <a:off x="7350354" y="3602629"/>
            <a:ext cx="457315" cy="413795"/>
          </a:xfrm>
          <a:custGeom>
            <a:avLst/>
            <a:gdLst>
              <a:gd name="connsiteX0" fmla="*/ 407586 w 606580"/>
              <a:gd name="connsiteY0" fmla="*/ 252695 h 548858"/>
              <a:gd name="connsiteX1" fmla="*/ 502285 w 606580"/>
              <a:gd name="connsiteY1" fmla="*/ 252695 h 548858"/>
              <a:gd name="connsiteX2" fmla="*/ 502285 w 606580"/>
              <a:gd name="connsiteY2" fmla="*/ 346759 h 548858"/>
              <a:gd name="connsiteX3" fmla="*/ 407586 w 606580"/>
              <a:gd name="connsiteY3" fmla="*/ 346759 h 548858"/>
              <a:gd name="connsiteX4" fmla="*/ 104296 w 606580"/>
              <a:gd name="connsiteY4" fmla="*/ 205698 h 548858"/>
              <a:gd name="connsiteX5" fmla="*/ 199065 w 606580"/>
              <a:gd name="connsiteY5" fmla="*/ 205698 h 548858"/>
              <a:gd name="connsiteX6" fmla="*/ 199065 w 606580"/>
              <a:gd name="connsiteY6" fmla="*/ 346758 h 548858"/>
              <a:gd name="connsiteX7" fmla="*/ 104296 w 606580"/>
              <a:gd name="connsiteY7" fmla="*/ 346758 h 548858"/>
              <a:gd name="connsiteX8" fmla="*/ 255870 w 606580"/>
              <a:gd name="connsiteY8" fmla="*/ 96040 h 548858"/>
              <a:gd name="connsiteX9" fmla="*/ 350710 w 606580"/>
              <a:gd name="connsiteY9" fmla="*/ 96040 h 548858"/>
              <a:gd name="connsiteX10" fmla="*/ 350710 w 606580"/>
              <a:gd name="connsiteY10" fmla="*/ 346759 h 548858"/>
              <a:gd name="connsiteX11" fmla="*/ 255870 w 606580"/>
              <a:gd name="connsiteY11" fmla="*/ 346759 h 548858"/>
              <a:gd name="connsiteX12" fmla="*/ 37882 w 606580"/>
              <a:gd name="connsiteY12" fmla="*/ 37913 h 548858"/>
              <a:gd name="connsiteX13" fmla="*/ 37882 w 606580"/>
              <a:gd name="connsiteY13" fmla="*/ 405363 h 548858"/>
              <a:gd name="connsiteX14" fmla="*/ 568698 w 606580"/>
              <a:gd name="connsiteY14" fmla="*/ 405363 h 548858"/>
              <a:gd name="connsiteX15" fmla="*/ 568698 w 606580"/>
              <a:gd name="connsiteY15" fmla="*/ 37913 h 548858"/>
              <a:gd name="connsiteX16" fmla="*/ 18941 w 606580"/>
              <a:gd name="connsiteY16" fmla="*/ 0 h 548858"/>
              <a:gd name="connsiteX17" fmla="*/ 587639 w 606580"/>
              <a:gd name="connsiteY17" fmla="*/ 0 h 548858"/>
              <a:gd name="connsiteX18" fmla="*/ 606580 w 606580"/>
              <a:gd name="connsiteY18" fmla="*/ 18910 h 548858"/>
              <a:gd name="connsiteX19" fmla="*/ 606580 w 606580"/>
              <a:gd name="connsiteY19" fmla="*/ 424274 h 548858"/>
              <a:gd name="connsiteX20" fmla="*/ 587639 w 606580"/>
              <a:gd name="connsiteY20" fmla="*/ 443184 h 548858"/>
              <a:gd name="connsiteX21" fmla="*/ 322278 w 606580"/>
              <a:gd name="connsiteY21" fmla="*/ 443184 h 548858"/>
              <a:gd name="connsiteX22" fmla="*/ 322278 w 606580"/>
              <a:gd name="connsiteY22" fmla="*/ 511038 h 548858"/>
              <a:gd name="connsiteX23" fmla="*/ 450223 w 606580"/>
              <a:gd name="connsiteY23" fmla="*/ 511038 h 548858"/>
              <a:gd name="connsiteX24" fmla="*/ 450223 w 606580"/>
              <a:gd name="connsiteY24" fmla="*/ 548858 h 548858"/>
              <a:gd name="connsiteX25" fmla="*/ 156357 w 606580"/>
              <a:gd name="connsiteY25" fmla="*/ 548858 h 548858"/>
              <a:gd name="connsiteX26" fmla="*/ 156357 w 606580"/>
              <a:gd name="connsiteY26" fmla="*/ 511038 h 548858"/>
              <a:gd name="connsiteX27" fmla="*/ 284302 w 606580"/>
              <a:gd name="connsiteY27" fmla="*/ 511038 h 548858"/>
              <a:gd name="connsiteX28" fmla="*/ 284302 w 606580"/>
              <a:gd name="connsiteY28" fmla="*/ 443184 h 548858"/>
              <a:gd name="connsiteX29" fmla="*/ 18941 w 606580"/>
              <a:gd name="connsiteY29" fmla="*/ 443184 h 548858"/>
              <a:gd name="connsiteX30" fmla="*/ 0 w 606580"/>
              <a:gd name="connsiteY30" fmla="*/ 424274 h 548858"/>
              <a:gd name="connsiteX31" fmla="*/ 0 w 606580"/>
              <a:gd name="connsiteY31" fmla="*/ 18910 h 548858"/>
              <a:gd name="connsiteX32" fmla="*/ 18941 w 606580"/>
              <a:gd name="connsiteY32" fmla="*/ 0 h 5488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606580" h="548858">
                <a:moveTo>
                  <a:pt x="407586" y="252695"/>
                </a:moveTo>
                <a:lnTo>
                  <a:pt x="502285" y="252695"/>
                </a:lnTo>
                <a:lnTo>
                  <a:pt x="502285" y="346759"/>
                </a:lnTo>
                <a:lnTo>
                  <a:pt x="407586" y="346759"/>
                </a:lnTo>
                <a:close/>
                <a:moveTo>
                  <a:pt x="104296" y="205698"/>
                </a:moveTo>
                <a:lnTo>
                  <a:pt x="199065" y="205698"/>
                </a:lnTo>
                <a:lnTo>
                  <a:pt x="199065" y="346758"/>
                </a:lnTo>
                <a:lnTo>
                  <a:pt x="104296" y="346758"/>
                </a:lnTo>
                <a:close/>
                <a:moveTo>
                  <a:pt x="255870" y="96040"/>
                </a:moveTo>
                <a:lnTo>
                  <a:pt x="350710" y="96040"/>
                </a:lnTo>
                <a:lnTo>
                  <a:pt x="350710" y="346759"/>
                </a:lnTo>
                <a:lnTo>
                  <a:pt x="255870" y="346759"/>
                </a:lnTo>
                <a:close/>
                <a:moveTo>
                  <a:pt x="37882" y="37913"/>
                </a:moveTo>
                <a:lnTo>
                  <a:pt x="37882" y="405363"/>
                </a:lnTo>
                <a:lnTo>
                  <a:pt x="568698" y="405363"/>
                </a:lnTo>
                <a:lnTo>
                  <a:pt x="568698" y="37913"/>
                </a:lnTo>
                <a:close/>
                <a:moveTo>
                  <a:pt x="18941" y="0"/>
                </a:moveTo>
                <a:lnTo>
                  <a:pt x="587639" y="0"/>
                </a:lnTo>
                <a:cubicBezTo>
                  <a:pt x="598038" y="0"/>
                  <a:pt x="606580" y="8528"/>
                  <a:pt x="606580" y="18910"/>
                </a:cubicBezTo>
                <a:lnTo>
                  <a:pt x="606580" y="424274"/>
                </a:lnTo>
                <a:cubicBezTo>
                  <a:pt x="606580" y="434656"/>
                  <a:pt x="598038" y="443184"/>
                  <a:pt x="587639" y="443184"/>
                </a:cubicBezTo>
                <a:lnTo>
                  <a:pt x="322278" y="443184"/>
                </a:lnTo>
                <a:lnTo>
                  <a:pt x="322278" y="511038"/>
                </a:lnTo>
                <a:lnTo>
                  <a:pt x="450223" y="511038"/>
                </a:lnTo>
                <a:lnTo>
                  <a:pt x="450223" y="548858"/>
                </a:lnTo>
                <a:lnTo>
                  <a:pt x="156357" y="548858"/>
                </a:lnTo>
                <a:lnTo>
                  <a:pt x="156357" y="511038"/>
                </a:lnTo>
                <a:lnTo>
                  <a:pt x="284302" y="511038"/>
                </a:lnTo>
                <a:lnTo>
                  <a:pt x="284302" y="443184"/>
                </a:lnTo>
                <a:lnTo>
                  <a:pt x="18941" y="443184"/>
                </a:lnTo>
                <a:cubicBezTo>
                  <a:pt x="8542" y="443184"/>
                  <a:pt x="0" y="434656"/>
                  <a:pt x="0" y="424274"/>
                </a:cubicBezTo>
                <a:lnTo>
                  <a:pt x="0" y="18910"/>
                </a:lnTo>
                <a:cubicBezTo>
                  <a:pt x="0" y="8528"/>
                  <a:pt x="8542" y="0"/>
                  <a:pt x="18941" y="0"/>
                </a:cubicBezTo>
                <a:close/>
              </a:path>
            </a:pathLst>
          </a:custGeom>
          <a:gradFill>
            <a:gsLst>
              <a:gs pos="0">
                <a:srgbClr val="24D17E"/>
              </a:gs>
              <a:gs pos="100000">
                <a:srgbClr val="07693F"/>
              </a:gs>
            </a:gsLst>
            <a:lin ang="27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endParaRPr lang="en-US">
              <a:sym typeface="+mn-lt"/>
            </a:endParaRPr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29F257A3-C5C8-2445-0646-59A5F1AA5CA8}"/>
              </a:ext>
            </a:extLst>
          </p:cNvPr>
          <p:cNvGrpSpPr/>
          <p:nvPr/>
        </p:nvGrpSpPr>
        <p:grpSpPr>
          <a:xfrm>
            <a:off x="397234" y="3055674"/>
            <a:ext cx="11397532" cy="959908"/>
            <a:chOff x="397234" y="3179046"/>
            <a:chExt cx="11397532" cy="959908"/>
          </a:xfrm>
          <a:solidFill>
            <a:srgbClr val="B51426"/>
          </a:solidFill>
        </p:grpSpPr>
        <p:sp>
          <p:nvSpPr>
            <p:cNvPr id="15" name="ïṣḷiḍé">
              <a:extLst>
                <a:ext uri="{FF2B5EF4-FFF2-40B4-BE49-F238E27FC236}">
                  <a16:creationId xmlns:a16="http://schemas.microsoft.com/office/drawing/2014/main" id="{9A7C9DC4-D916-D972-B8A5-706C5F7690B5}"/>
                </a:ext>
              </a:extLst>
            </p:cNvPr>
            <p:cNvSpPr/>
            <p:nvPr/>
          </p:nvSpPr>
          <p:spPr bwMode="auto">
            <a:xfrm>
              <a:off x="4013312" y="3189204"/>
              <a:ext cx="632375" cy="355268"/>
            </a:xfrm>
            <a:custGeom>
              <a:avLst/>
              <a:gdLst>
                <a:gd name="T0" fmla="*/ 9 w 163"/>
                <a:gd name="T1" fmla="*/ 91 h 91"/>
                <a:gd name="T2" fmla="*/ 74 w 163"/>
                <a:gd name="T3" fmla="*/ 35 h 91"/>
                <a:gd name="T4" fmla="*/ 163 w 163"/>
                <a:gd name="T5" fmla="*/ 12 h 91"/>
                <a:gd name="T6" fmla="*/ 163 w 163"/>
                <a:gd name="T7" fmla="*/ 0 h 91"/>
                <a:gd name="T8" fmla="*/ 68 w 163"/>
                <a:gd name="T9" fmla="*/ 25 h 91"/>
                <a:gd name="T10" fmla="*/ 0 w 163"/>
                <a:gd name="T11" fmla="*/ 83 h 91"/>
                <a:gd name="T12" fmla="*/ 9 w 163"/>
                <a:gd name="T13" fmla="*/ 91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3" h="91">
                  <a:moveTo>
                    <a:pt x="9" y="91"/>
                  </a:moveTo>
                  <a:cubicBezTo>
                    <a:pt x="29" y="69"/>
                    <a:pt x="49" y="49"/>
                    <a:pt x="74" y="35"/>
                  </a:cubicBezTo>
                  <a:cubicBezTo>
                    <a:pt x="98" y="21"/>
                    <a:pt x="127" y="12"/>
                    <a:pt x="163" y="12"/>
                  </a:cubicBezTo>
                  <a:cubicBezTo>
                    <a:pt x="163" y="0"/>
                    <a:pt x="163" y="0"/>
                    <a:pt x="163" y="0"/>
                  </a:cubicBezTo>
                  <a:cubicBezTo>
                    <a:pt x="125" y="0"/>
                    <a:pt x="94" y="10"/>
                    <a:pt x="68" y="25"/>
                  </a:cubicBezTo>
                  <a:cubicBezTo>
                    <a:pt x="41" y="40"/>
                    <a:pt x="20" y="61"/>
                    <a:pt x="0" y="83"/>
                  </a:cubicBezTo>
                  <a:cubicBezTo>
                    <a:pt x="9" y="91"/>
                    <a:pt x="9" y="91"/>
                    <a:pt x="9" y="91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DAF7BB"/>
                </a:gs>
              </a:gsLst>
              <a:lin ang="2700000" scaled="1"/>
              <a:tileRect/>
            </a:gradFill>
            <a:ln w="25400">
              <a:noFill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1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sym typeface="+mn-lt"/>
              </a:endParaRPr>
            </a:p>
          </p:txBody>
        </p:sp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id="{A52A4040-C0EC-F3E3-A9BF-66C08956EE92}"/>
                </a:ext>
              </a:extLst>
            </p:cNvPr>
            <p:cNvGrpSpPr/>
            <p:nvPr/>
          </p:nvGrpSpPr>
          <p:grpSpPr>
            <a:xfrm>
              <a:off x="397234" y="3179046"/>
              <a:ext cx="11397532" cy="959908"/>
              <a:chOff x="397234" y="3179046"/>
              <a:chExt cx="11397532" cy="959908"/>
            </a:xfrm>
            <a:grpFill/>
          </p:grpSpPr>
          <p:sp>
            <p:nvSpPr>
              <p:cNvPr id="17" name="îṣ1íḋe">
                <a:extLst>
                  <a:ext uri="{FF2B5EF4-FFF2-40B4-BE49-F238E27FC236}">
                    <a16:creationId xmlns:a16="http://schemas.microsoft.com/office/drawing/2014/main" id="{8A98FDEB-D784-CB81-6449-2FD21D4483E3}"/>
                  </a:ext>
                </a:extLst>
              </p:cNvPr>
              <p:cNvSpPr/>
              <p:nvPr/>
            </p:nvSpPr>
            <p:spPr bwMode="auto">
              <a:xfrm>
                <a:off x="4645686" y="3189204"/>
                <a:ext cx="824221" cy="592112"/>
              </a:xfrm>
              <a:custGeom>
                <a:avLst/>
                <a:gdLst>
                  <a:gd name="T0" fmla="*/ 0 w 213"/>
                  <a:gd name="T1" fmla="*/ 12 h 152"/>
                  <a:gd name="T2" fmla="*/ 68 w 213"/>
                  <a:gd name="T3" fmla="*/ 25 h 152"/>
                  <a:gd name="T4" fmla="*/ 142 w 213"/>
                  <a:gd name="T5" fmla="*/ 78 h 152"/>
                  <a:gd name="T6" fmla="*/ 203 w 213"/>
                  <a:gd name="T7" fmla="*/ 152 h 152"/>
                  <a:gd name="T8" fmla="*/ 213 w 213"/>
                  <a:gd name="T9" fmla="*/ 144 h 152"/>
                  <a:gd name="T10" fmla="*/ 128 w 213"/>
                  <a:gd name="T11" fmla="*/ 48 h 152"/>
                  <a:gd name="T12" fmla="*/ 72 w 213"/>
                  <a:gd name="T13" fmla="*/ 13 h 152"/>
                  <a:gd name="T14" fmla="*/ 0 w 213"/>
                  <a:gd name="T15" fmla="*/ 0 h 152"/>
                  <a:gd name="T16" fmla="*/ 0 w 213"/>
                  <a:gd name="T17" fmla="*/ 12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13" h="152">
                    <a:moveTo>
                      <a:pt x="0" y="12"/>
                    </a:moveTo>
                    <a:cubicBezTo>
                      <a:pt x="26" y="12"/>
                      <a:pt x="48" y="17"/>
                      <a:pt x="68" y="25"/>
                    </a:cubicBezTo>
                    <a:cubicBezTo>
                      <a:pt x="97" y="36"/>
                      <a:pt x="121" y="56"/>
                      <a:pt x="142" y="78"/>
                    </a:cubicBezTo>
                    <a:cubicBezTo>
                      <a:pt x="163" y="101"/>
                      <a:pt x="183" y="127"/>
                      <a:pt x="203" y="152"/>
                    </a:cubicBezTo>
                    <a:cubicBezTo>
                      <a:pt x="213" y="144"/>
                      <a:pt x="213" y="144"/>
                      <a:pt x="213" y="144"/>
                    </a:cubicBezTo>
                    <a:cubicBezTo>
                      <a:pt x="185" y="111"/>
                      <a:pt x="160" y="76"/>
                      <a:pt x="128" y="48"/>
                    </a:cubicBezTo>
                    <a:cubicBezTo>
                      <a:pt x="111" y="34"/>
                      <a:pt x="93" y="22"/>
                      <a:pt x="72" y="13"/>
                    </a:cubicBezTo>
                    <a:cubicBezTo>
                      <a:pt x="51" y="5"/>
                      <a:pt x="28" y="0"/>
                      <a:pt x="0" y="0"/>
                    </a:cubicBezTo>
                    <a:cubicBezTo>
                      <a:pt x="0" y="12"/>
                      <a:pt x="0" y="12"/>
                      <a:pt x="0" y="12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100000">
                    <a:srgbClr val="DAF7BB"/>
                  </a:gs>
                </a:gsLst>
                <a:lin ang="2700000" scaled="1"/>
                <a:tileRect/>
              </a:gradFill>
              <a:ln w="25400">
                <a:noFill/>
              </a:ln>
              <a:effectLst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b="1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sym typeface="+mn-lt"/>
                </a:endParaRPr>
              </a:p>
            </p:txBody>
          </p:sp>
          <p:sp>
            <p:nvSpPr>
              <p:cNvPr id="18" name="íślîḑè">
                <a:extLst>
                  <a:ext uri="{FF2B5EF4-FFF2-40B4-BE49-F238E27FC236}">
                    <a16:creationId xmlns:a16="http://schemas.microsoft.com/office/drawing/2014/main" id="{38E064EB-4ABD-8B64-74ED-64EBB55BFEC3}"/>
                  </a:ext>
                </a:extLst>
              </p:cNvPr>
              <p:cNvSpPr/>
              <p:nvPr/>
            </p:nvSpPr>
            <p:spPr bwMode="auto">
              <a:xfrm>
                <a:off x="5432012" y="3606051"/>
                <a:ext cx="1435282" cy="532902"/>
              </a:xfrm>
              <a:custGeom>
                <a:avLst/>
                <a:gdLst>
                  <a:gd name="T0" fmla="*/ 0 w 371"/>
                  <a:gd name="T1" fmla="*/ 45 h 137"/>
                  <a:gd name="T2" fmla="*/ 70 w 371"/>
                  <a:gd name="T3" fmla="*/ 109 h 137"/>
                  <a:gd name="T4" fmla="*/ 171 w 371"/>
                  <a:gd name="T5" fmla="*/ 137 h 137"/>
                  <a:gd name="T6" fmla="*/ 239 w 371"/>
                  <a:gd name="T7" fmla="*/ 125 h 137"/>
                  <a:gd name="T8" fmla="*/ 313 w 371"/>
                  <a:gd name="T9" fmla="*/ 76 h 137"/>
                  <a:gd name="T10" fmla="*/ 371 w 371"/>
                  <a:gd name="T11" fmla="*/ 8 h 137"/>
                  <a:gd name="T12" fmla="*/ 362 w 371"/>
                  <a:gd name="T13" fmla="*/ 0 h 137"/>
                  <a:gd name="T14" fmla="*/ 284 w 371"/>
                  <a:gd name="T15" fmla="*/ 86 h 137"/>
                  <a:gd name="T16" fmla="*/ 234 w 371"/>
                  <a:gd name="T17" fmla="*/ 114 h 137"/>
                  <a:gd name="T18" fmla="*/ 171 w 371"/>
                  <a:gd name="T19" fmla="*/ 125 h 137"/>
                  <a:gd name="T20" fmla="*/ 77 w 371"/>
                  <a:gd name="T21" fmla="*/ 99 h 137"/>
                  <a:gd name="T22" fmla="*/ 10 w 371"/>
                  <a:gd name="T23" fmla="*/ 37 h 137"/>
                  <a:gd name="T24" fmla="*/ 0 w 371"/>
                  <a:gd name="T25" fmla="*/ 45 h 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71" h="137">
                    <a:moveTo>
                      <a:pt x="0" y="45"/>
                    </a:moveTo>
                    <a:cubicBezTo>
                      <a:pt x="21" y="69"/>
                      <a:pt x="43" y="92"/>
                      <a:pt x="70" y="109"/>
                    </a:cubicBezTo>
                    <a:cubicBezTo>
                      <a:pt x="97" y="126"/>
                      <a:pt x="130" y="137"/>
                      <a:pt x="171" y="137"/>
                    </a:cubicBezTo>
                    <a:cubicBezTo>
                      <a:pt x="196" y="137"/>
                      <a:pt x="219" y="133"/>
                      <a:pt x="239" y="125"/>
                    </a:cubicBezTo>
                    <a:cubicBezTo>
                      <a:pt x="268" y="114"/>
                      <a:pt x="292" y="96"/>
                      <a:pt x="313" y="76"/>
                    </a:cubicBezTo>
                    <a:cubicBezTo>
                      <a:pt x="334" y="55"/>
                      <a:pt x="353" y="31"/>
                      <a:pt x="371" y="8"/>
                    </a:cubicBezTo>
                    <a:cubicBezTo>
                      <a:pt x="362" y="0"/>
                      <a:pt x="362" y="0"/>
                      <a:pt x="362" y="0"/>
                    </a:cubicBezTo>
                    <a:cubicBezTo>
                      <a:pt x="337" y="31"/>
                      <a:pt x="313" y="63"/>
                      <a:pt x="284" y="86"/>
                    </a:cubicBezTo>
                    <a:cubicBezTo>
                      <a:pt x="269" y="98"/>
                      <a:pt x="253" y="107"/>
                      <a:pt x="234" y="114"/>
                    </a:cubicBezTo>
                    <a:cubicBezTo>
                      <a:pt x="216" y="121"/>
                      <a:pt x="195" y="125"/>
                      <a:pt x="171" y="125"/>
                    </a:cubicBezTo>
                    <a:cubicBezTo>
                      <a:pt x="132" y="125"/>
                      <a:pt x="102" y="115"/>
                      <a:pt x="77" y="99"/>
                    </a:cubicBezTo>
                    <a:cubicBezTo>
                      <a:pt x="51" y="83"/>
                      <a:pt x="30" y="61"/>
                      <a:pt x="10" y="37"/>
                    </a:cubicBezTo>
                    <a:cubicBezTo>
                      <a:pt x="0" y="45"/>
                      <a:pt x="0" y="45"/>
                      <a:pt x="0" y="45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100000">
                    <a:srgbClr val="DAF7BB"/>
                  </a:gs>
                </a:gsLst>
                <a:lin ang="2700000" scaled="1"/>
                <a:tileRect/>
              </a:gradFill>
              <a:ln w="25400">
                <a:noFill/>
              </a:ln>
              <a:effectLst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b="1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sym typeface="+mn-lt"/>
                </a:endParaRPr>
              </a:p>
            </p:txBody>
          </p:sp>
          <p:sp>
            <p:nvSpPr>
              <p:cNvPr id="19" name="isļiḓe">
                <a:extLst>
                  <a:ext uri="{FF2B5EF4-FFF2-40B4-BE49-F238E27FC236}">
                    <a16:creationId xmlns:a16="http://schemas.microsoft.com/office/drawing/2014/main" id="{2EB37019-8B4D-548A-A2E2-FD050A171BBF}"/>
                  </a:ext>
                </a:extLst>
              </p:cNvPr>
              <p:cNvSpPr/>
              <p:nvPr/>
            </p:nvSpPr>
            <p:spPr bwMode="auto">
              <a:xfrm>
                <a:off x="6834135" y="3189204"/>
                <a:ext cx="1506335" cy="556587"/>
              </a:xfrm>
              <a:custGeom>
                <a:avLst/>
                <a:gdLst>
                  <a:gd name="T0" fmla="*/ 9 w 389"/>
                  <a:gd name="T1" fmla="*/ 115 h 143"/>
                  <a:gd name="T2" fmla="*/ 81 w 389"/>
                  <a:gd name="T3" fmla="*/ 43 h 143"/>
                  <a:gd name="T4" fmla="*/ 183 w 389"/>
                  <a:gd name="T5" fmla="*/ 12 h 143"/>
                  <a:gd name="T6" fmla="*/ 248 w 389"/>
                  <a:gd name="T7" fmla="*/ 24 h 143"/>
                  <a:gd name="T8" fmla="*/ 320 w 389"/>
                  <a:gd name="T9" fmla="*/ 74 h 143"/>
                  <a:gd name="T10" fmla="*/ 379 w 389"/>
                  <a:gd name="T11" fmla="*/ 143 h 143"/>
                  <a:gd name="T12" fmla="*/ 389 w 389"/>
                  <a:gd name="T13" fmla="*/ 136 h 143"/>
                  <a:gd name="T14" fmla="*/ 306 w 389"/>
                  <a:gd name="T15" fmla="*/ 44 h 143"/>
                  <a:gd name="T16" fmla="*/ 253 w 389"/>
                  <a:gd name="T17" fmla="*/ 12 h 143"/>
                  <a:gd name="T18" fmla="*/ 183 w 389"/>
                  <a:gd name="T19" fmla="*/ 0 h 143"/>
                  <a:gd name="T20" fmla="*/ 74 w 389"/>
                  <a:gd name="T21" fmla="*/ 33 h 143"/>
                  <a:gd name="T22" fmla="*/ 0 w 389"/>
                  <a:gd name="T23" fmla="*/ 107 h 143"/>
                  <a:gd name="T24" fmla="*/ 9 w 389"/>
                  <a:gd name="T25" fmla="*/ 115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89" h="143">
                    <a:moveTo>
                      <a:pt x="9" y="115"/>
                    </a:moveTo>
                    <a:cubicBezTo>
                      <a:pt x="31" y="88"/>
                      <a:pt x="54" y="62"/>
                      <a:pt x="81" y="43"/>
                    </a:cubicBezTo>
                    <a:cubicBezTo>
                      <a:pt x="108" y="24"/>
                      <a:pt x="140" y="12"/>
                      <a:pt x="183" y="12"/>
                    </a:cubicBezTo>
                    <a:cubicBezTo>
                      <a:pt x="208" y="12"/>
                      <a:pt x="229" y="16"/>
                      <a:pt x="248" y="24"/>
                    </a:cubicBezTo>
                    <a:cubicBezTo>
                      <a:pt x="277" y="35"/>
                      <a:pt x="300" y="52"/>
                      <a:pt x="320" y="74"/>
                    </a:cubicBezTo>
                    <a:cubicBezTo>
                      <a:pt x="341" y="95"/>
                      <a:pt x="360" y="119"/>
                      <a:pt x="379" y="143"/>
                    </a:cubicBezTo>
                    <a:cubicBezTo>
                      <a:pt x="389" y="136"/>
                      <a:pt x="389" y="136"/>
                      <a:pt x="389" y="136"/>
                    </a:cubicBezTo>
                    <a:cubicBezTo>
                      <a:pt x="363" y="104"/>
                      <a:pt x="338" y="71"/>
                      <a:pt x="306" y="44"/>
                    </a:cubicBezTo>
                    <a:cubicBezTo>
                      <a:pt x="291" y="31"/>
                      <a:pt x="273" y="20"/>
                      <a:pt x="253" y="12"/>
                    </a:cubicBezTo>
                    <a:cubicBezTo>
                      <a:pt x="232" y="5"/>
                      <a:pt x="209" y="0"/>
                      <a:pt x="183" y="0"/>
                    </a:cubicBezTo>
                    <a:cubicBezTo>
                      <a:pt x="138" y="0"/>
                      <a:pt x="103" y="13"/>
                      <a:pt x="74" y="33"/>
                    </a:cubicBezTo>
                    <a:cubicBezTo>
                      <a:pt x="45" y="53"/>
                      <a:pt x="22" y="80"/>
                      <a:pt x="0" y="107"/>
                    </a:cubicBezTo>
                    <a:cubicBezTo>
                      <a:pt x="9" y="115"/>
                      <a:pt x="9" y="115"/>
                      <a:pt x="9" y="115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100000">
                    <a:srgbClr val="DAF7BB"/>
                  </a:gs>
                </a:gsLst>
                <a:lin ang="2700000" scaled="1"/>
                <a:tileRect/>
              </a:gradFill>
              <a:ln w="25400">
                <a:noFill/>
              </a:ln>
              <a:effectLst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b="1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sym typeface="+mn-lt"/>
                </a:endParaRPr>
              </a:p>
            </p:txBody>
          </p:sp>
          <p:sp>
            <p:nvSpPr>
              <p:cNvPr id="20" name="ïṥļiḓe">
                <a:extLst>
                  <a:ext uri="{FF2B5EF4-FFF2-40B4-BE49-F238E27FC236}">
                    <a16:creationId xmlns:a16="http://schemas.microsoft.com/office/drawing/2014/main" id="{8CDCF829-E5BF-D6CB-A4B6-B21C3CF57F4D}"/>
                  </a:ext>
                </a:extLst>
              </p:cNvPr>
              <p:cNvSpPr/>
              <p:nvPr/>
            </p:nvSpPr>
            <p:spPr bwMode="auto">
              <a:xfrm>
                <a:off x="1763283" y="3180313"/>
                <a:ext cx="2297397" cy="949750"/>
              </a:xfrm>
              <a:custGeom>
                <a:avLst/>
                <a:gdLst>
                  <a:gd name="T0" fmla="*/ 0 w 593"/>
                  <a:gd name="T1" fmla="*/ 12 h 244"/>
                  <a:gd name="T2" fmla="*/ 107 w 593"/>
                  <a:gd name="T3" fmla="*/ 47 h 244"/>
                  <a:gd name="T4" fmla="*/ 165 w 593"/>
                  <a:gd name="T5" fmla="*/ 104 h 244"/>
                  <a:gd name="T6" fmla="*/ 248 w 593"/>
                  <a:gd name="T7" fmla="*/ 198 h 244"/>
                  <a:gd name="T8" fmla="*/ 303 w 593"/>
                  <a:gd name="T9" fmla="*/ 231 h 244"/>
                  <a:gd name="T10" fmla="*/ 373 w 593"/>
                  <a:gd name="T11" fmla="*/ 244 h 244"/>
                  <a:gd name="T12" fmla="*/ 449 w 593"/>
                  <a:gd name="T13" fmla="*/ 229 h 244"/>
                  <a:gd name="T14" fmla="*/ 529 w 593"/>
                  <a:gd name="T15" fmla="*/ 168 h 244"/>
                  <a:gd name="T16" fmla="*/ 593 w 593"/>
                  <a:gd name="T17" fmla="*/ 91 h 244"/>
                  <a:gd name="T18" fmla="*/ 584 w 593"/>
                  <a:gd name="T19" fmla="*/ 83 h 244"/>
                  <a:gd name="T20" fmla="*/ 497 w 593"/>
                  <a:gd name="T21" fmla="*/ 183 h 244"/>
                  <a:gd name="T22" fmla="*/ 444 w 593"/>
                  <a:gd name="T23" fmla="*/ 218 h 244"/>
                  <a:gd name="T24" fmla="*/ 373 w 593"/>
                  <a:gd name="T25" fmla="*/ 232 h 244"/>
                  <a:gd name="T26" fmla="*/ 266 w 593"/>
                  <a:gd name="T27" fmla="*/ 197 h 244"/>
                  <a:gd name="T28" fmla="*/ 209 w 593"/>
                  <a:gd name="T29" fmla="*/ 140 h 244"/>
                  <a:gd name="T30" fmla="*/ 126 w 593"/>
                  <a:gd name="T31" fmla="*/ 46 h 244"/>
                  <a:gd name="T32" fmla="*/ 71 w 593"/>
                  <a:gd name="T33" fmla="*/ 13 h 244"/>
                  <a:gd name="T34" fmla="*/ 0 w 593"/>
                  <a:gd name="T35" fmla="*/ 0 h 244"/>
                  <a:gd name="T36" fmla="*/ 0 w 593"/>
                  <a:gd name="T37" fmla="*/ 12 h 2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593" h="244">
                    <a:moveTo>
                      <a:pt x="0" y="12"/>
                    </a:moveTo>
                    <a:cubicBezTo>
                      <a:pt x="46" y="12"/>
                      <a:pt x="79" y="26"/>
                      <a:pt x="107" y="47"/>
                    </a:cubicBezTo>
                    <a:cubicBezTo>
                      <a:pt x="129" y="63"/>
                      <a:pt x="147" y="83"/>
                      <a:pt x="165" y="104"/>
                    </a:cubicBezTo>
                    <a:cubicBezTo>
                      <a:pt x="191" y="136"/>
                      <a:pt x="216" y="171"/>
                      <a:pt x="248" y="198"/>
                    </a:cubicBezTo>
                    <a:cubicBezTo>
                      <a:pt x="264" y="211"/>
                      <a:pt x="282" y="223"/>
                      <a:pt x="303" y="231"/>
                    </a:cubicBezTo>
                    <a:cubicBezTo>
                      <a:pt x="323" y="239"/>
                      <a:pt x="347" y="244"/>
                      <a:pt x="373" y="244"/>
                    </a:cubicBezTo>
                    <a:cubicBezTo>
                      <a:pt x="402" y="244"/>
                      <a:pt x="427" y="239"/>
                      <a:pt x="449" y="229"/>
                    </a:cubicBezTo>
                    <a:cubicBezTo>
                      <a:pt x="481" y="216"/>
                      <a:pt x="506" y="193"/>
                      <a:pt x="529" y="168"/>
                    </a:cubicBezTo>
                    <a:cubicBezTo>
                      <a:pt x="552" y="143"/>
                      <a:pt x="572" y="116"/>
                      <a:pt x="593" y="91"/>
                    </a:cubicBezTo>
                    <a:cubicBezTo>
                      <a:pt x="584" y="83"/>
                      <a:pt x="584" y="83"/>
                      <a:pt x="584" y="83"/>
                    </a:cubicBezTo>
                    <a:cubicBezTo>
                      <a:pt x="555" y="117"/>
                      <a:pt x="529" y="155"/>
                      <a:pt x="497" y="183"/>
                    </a:cubicBezTo>
                    <a:cubicBezTo>
                      <a:pt x="481" y="198"/>
                      <a:pt x="464" y="210"/>
                      <a:pt x="444" y="218"/>
                    </a:cubicBezTo>
                    <a:cubicBezTo>
                      <a:pt x="424" y="227"/>
                      <a:pt x="401" y="232"/>
                      <a:pt x="373" y="232"/>
                    </a:cubicBezTo>
                    <a:cubicBezTo>
                      <a:pt x="328" y="232"/>
                      <a:pt x="295" y="218"/>
                      <a:pt x="266" y="197"/>
                    </a:cubicBezTo>
                    <a:cubicBezTo>
                      <a:pt x="245" y="181"/>
                      <a:pt x="227" y="161"/>
                      <a:pt x="209" y="140"/>
                    </a:cubicBezTo>
                    <a:cubicBezTo>
                      <a:pt x="183" y="108"/>
                      <a:pt x="158" y="73"/>
                      <a:pt x="126" y="46"/>
                    </a:cubicBezTo>
                    <a:cubicBezTo>
                      <a:pt x="110" y="33"/>
                      <a:pt x="92" y="21"/>
                      <a:pt x="71" y="13"/>
                    </a:cubicBezTo>
                    <a:cubicBezTo>
                      <a:pt x="51" y="5"/>
                      <a:pt x="27" y="0"/>
                      <a:pt x="0" y="0"/>
                    </a:cubicBezTo>
                    <a:cubicBezTo>
                      <a:pt x="0" y="12"/>
                      <a:pt x="0" y="12"/>
                      <a:pt x="0" y="12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100000">
                    <a:srgbClr val="DAF7BB"/>
                  </a:gs>
                </a:gsLst>
                <a:lin ang="2700000" scaled="1"/>
                <a:tileRect/>
              </a:gradFill>
              <a:ln w="25400">
                <a:noFill/>
              </a:ln>
              <a:effectLst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b="1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sym typeface="+mn-lt"/>
                </a:endParaRPr>
              </a:p>
            </p:txBody>
          </p:sp>
          <p:sp>
            <p:nvSpPr>
              <p:cNvPr id="21" name="ïṣļiḑê">
                <a:extLst>
                  <a:ext uri="{FF2B5EF4-FFF2-40B4-BE49-F238E27FC236}">
                    <a16:creationId xmlns:a16="http://schemas.microsoft.com/office/drawing/2014/main" id="{2659051D-FC97-0878-64F9-4E78FBECADB4}"/>
                  </a:ext>
                </a:extLst>
              </p:cNvPr>
              <p:cNvSpPr/>
              <p:nvPr/>
            </p:nvSpPr>
            <p:spPr bwMode="auto">
              <a:xfrm>
                <a:off x="8294744" y="3189204"/>
                <a:ext cx="2133973" cy="949750"/>
              </a:xfrm>
              <a:custGeom>
                <a:avLst/>
                <a:gdLst>
                  <a:gd name="T0" fmla="*/ 0 w 551"/>
                  <a:gd name="T1" fmla="*/ 143 h 244"/>
                  <a:gd name="T2" fmla="*/ 72 w 551"/>
                  <a:gd name="T3" fmla="*/ 213 h 244"/>
                  <a:gd name="T4" fmla="*/ 177 w 551"/>
                  <a:gd name="T5" fmla="*/ 244 h 244"/>
                  <a:gd name="T6" fmla="*/ 292 w 551"/>
                  <a:gd name="T7" fmla="*/ 207 h 244"/>
                  <a:gd name="T8" fmla="*/ 351 w 551"/>
                  <a:gd name="T9" fmla="*/ 147 h 244"/>
                  <a:gd name="T10" fmla="*/ 433 w 551"/>
                  <a:gd name="T11" fmla="*/ 55 h 244"/>
                  <a:gd name="T12" fmla="*/ 484 w 551"/>
                  <a:gd name="T13" fmla="*/ 24 h 244"/>
                  <a:gd name="T14" fmla="*/ 551 w 551"/>
                  <a:gd name="T15" fmla="*/ 12 h 244"/>
                  <a:gd name="T16" fmla="*/ 551 w 551"/>
                  <a:gd name="T17" fmla="*/ 0 h 244"/>
                  <a:gd name="T18" fmla="*/ 436 w 551"/>
                  <a:gd name="T19" fmla="*/ 37 h 244"/>
                  <a:gd name="T20" fmla="*/ 377 w 551"/>
                  <a:gd name="T21" fmla="*/ 97 h 244"/>
                  <a:gd name="T22" fmla="*/ 295 w 551"/>
                  <a:gd name="T23" fmla="*/ 189 h 244"/>
                  <a:gd name="T24" fmla="*/ 244 w 551"/>
                  <a:gd name="T25" fmla="*/ 220 h 244"/>
                  <a:gd name="T26" fmla="*/ 177 w 551"/>
                  <a:gd name="T27" fmla="*/ 232 h 244"/>
                  <a:gd name="T28" fmla="*/ 79 w 551"/>
                  <a:gd name="T29" fmla="*/ 203 h 244"/>
                  <a:gd name="T30" fmla="*/ 10 w 551"/>
                  <a:gd name="T31" fmla="*/ 136 h 244"/>
                  <a:gd name="T32" fmla="*/ 0 w 551"/>
                  <a:gd name="T33" fmla="*/ 143 h 2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551" h="244">
                    <a:moveTo>
                      <a:pt x="0" y="143"/>
                    </a:moveTo>
                    <a:cubicBezTo>
                      <a:pt x="22" y="169"/>
                      <a:pt x="44" y="194"/>
                      <a:pt x="72" y="213"/>
                    </a:cubicBezTo>
                    <a:cubicBezTo>
                      <a:pt x="100" y="232"/>
                      <a:pt x="134" y="244"/>
                      <a:pt x="177" y="244"/>
                    </a:cubicBezTo>
                    <a:cubicBezTo>
                      <a:pt x="225" y="244"/>
                      <a:pt x="262" y="229"/>
                      <a:pt x="292" y="207"/>
                    </a:cubicBezTo>
                    <a:cubicBezTo>
                      <a:pt x="314" y="190"/>
                      <a:pt x="333" y="169"/>
                      <a:pt x="351" y="147"/>
                    </a:cubicBezTo>
                    <a:cubicBezTo>
                      <a:pt x="378" y="115"/>
                      <a:pt x="403" y="81"/>
                      <a:pt x="433" y="55"/>
                    </a:cubicBezTo>
                    <a:cubicBezTo>
                      <a:pt x="448" y="42"/>
                      <a:pt x="465" y="32"/>
                      <a:pt x="484" y="24"/>
                    </a:cubicBezTo>
                    <a:cubicBezTo>
                      <a:pt x="503" y="16"/>
                      <a:pt x="525" y="12"/>
                      <a:pt x="551" y="12"/>
                    </a:cubicBezTo>
                    <a:cubicBezTo>
                      <a:pt x="551" y="0"/>
                      <a:pt x="551" y="0"/>
                      <a:pt x="551" y="0"/>
                    </a:cubicBezTo>
                    <a:cubicBezTo>
                      <a:pt x="503" y="0"/>
                      <a:pt x="466" y="15"/>
                      <a:pt x="436" y="37"/>
                    </a:cubicBezTo>
                    <a:cubicBezTo>
                      <a:pt x="414" y="54"/>
                      <a:pt x="395" y="75"/>
                      <a:pt x="377" y="97"/>
                    </a:cubicBezTo>
                    <a:cubicBezTo>
                      <a:pt x="350" y="129"/>
                      <a:pt x="326" y="163"/>
                      <a:pt x="295" y="189"/>
                    </a:cubicBezTo>
                    <a:cubicBezTo>
                      <a:pt x="280" y="202"/>
                      <a:pt x="263" y="212"/>
                      <a:pt x="244" y="220"/>
                    </a:cubicBezTo>
                    <a:cubicBezTo>
                      <a:pt x="225" y="228"/>
                      <a:pt x="203" y="232"/>
                      <a:pt x="177" y="232"/>
                    </a:cubicBezTo>
                    <a:cubicBezTo>
                      <a:pt x="137" y="232"/>
                      <a:pt x="105" y="221"/>
                      <a:pt x="79" y="203"/>
                    </a:cubicBezTo>
                    <a:cubicBezTo>
                      <a:pt x="52" y="185"/>
                      <a:pt x="31" y="161"/>
                      <a:pt x="10" y="136"/>
                    </a:cubicBezTo>
                    <a:cubicBezTo>
                      <a:pt x="0" y="143"/>
                      <a:pt x="0" y="143"/>
                      <a:pt x="0" y="143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100000">
                    <a:srgbClr val="DAF7BB"/>
                  </a:gs>
                </a:gsLst>
                <a:lin ang="2700000" scaled="1"/>
                <a:tileRect/>
              </a:gradFill>
              <a:ln w="25400">
                <a:noFill/>
              </a:ln>
              <a:effectLst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b="1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sym typeface="+mn-lt"/>
                </a:endParaRPr>
              </a:p>
            </p:txBody>
          </p:sp>
          <p:sp>
            <p:nvSpPr>
              <p:cNvPr id="22" name="îṣḷîḑe">
                <a:extLst>
                  <a:ext uri="{FF2B5EF4-FFF2-40B4-BE49-F238E27FC236}">
                    <a16:creationId xmlns:a16="http://schemas.microsoft.com/office/drawing/2014/main" id="{E72C4267-C8FB-3E7E-0C23-80542E6D7D5B}"/>
                  </a:ext>
                </a:extLst>
              </p:cNvPr>
              <p:cNvSpPr/>
              <p:nvPr/>
            </p:nvSpPr>
            <p:spPr>
              <a:xfrm>
                <a:off x="397234" y="3179046"/>
                <a:ext cx="1373154" cy="47932"/>
              </a:xfrm>
              <a:prstGeom prst="rect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rgbClr val="DAF7BB"/>
                  </a:gs>
                </a:gsLst>
                <a:lin ang="2700000" scaled="1"/>
                <a:tileRect/>
              </a:gradFill>
              <a:ln w="25400">
                <a:noFill/>
              </a:ln>
              <a:effectLst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sym typeface="+mn-lt"/>
                </a:endParaRPr>
              </a:p>
            </p:txBody>
          </p:sp>
          <p:sp>
            <p:nvSpPr>
              <p:cNvPr id="23" name="iś1ïḋe">
                <a:extLst>
                  <a:ext uri="{FF2B5EF4-FFF2-40B4-BE49-F238E27FC236}">
                    <a16:creationId xmlns:a16="http://schemas.microsoft.com/office/drawing/2014/main" id="{92685D85-EA91-5210-EC17-DD295740E8EC}"/>
                  </a:ext>
                </a:extLst>
              </p:cNvPr>
              <p:cNvSpPr/>
              <p:nvPr/>
            </p:nvSpPr>
            <p:spPr>
              <a:xfrm>
                <a:off x="10421612" y="3191040"/>
                <a:ext cx="1373154" cy="47932"/>
              </a:xfrm>
              <a:prstGeom prst="rect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rgbClr val="DAF7BB"/>
                  </a:gs>
                </a:gsLst>
                <a:lin ang="2700000" scaled="1"/>
                <a:tileRect/>
              </a:gradFill>
              <a:ln w="25400">
                <a:noFill/>
              </a:ln>
              <a:effectLst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sym typeface="+mn-lt"/>
                </a:endParaRPr>
              </a:p>
            </p:txBody>
          </p:sp>
        </p:grp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071CF338-2E2B-A5DD-7383-F543925EB6CA}"/>
              </a:ext>
            </a:extLst>
          </p:cNvPr>
          <p:cNvGrpSpPr/>
          <p:nvPr/>
        </p:nvGrpSpPr>
        <p:grpSpPr>
          <a:xfrm>
            <a:off x="2049678" y="4189062"/>
            <a:ext cx="2294954" cy="1048102"/>
            <a:chOff x="-45913" y="1934815"/>
            <a:chExt cx="2294954" cy="1048102"/>
          </a:xfrm>
        </p:grpSpPr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107A0E8F-D914-6F23-2446-4DE1E4E2ECFD}"/>
                </a:ext>
              </a:extLst>
            </p:cNvPr>
            <p:cNvSpPr txBox="1"/>
            <p:nvPr/>
          </p:nvSpPr>
          <p:spPr>
            <a:xfrm>
              <a:off x="-45913" y="2219631"/>
              <a:ext cx="2294954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2D7CBC7E-04E2-9FCC-8D74-A834FA42D583}"/>
                </a:ext>
              </a:extLst>
            </p:cNvPr>
            <p:cNvSpPr txBox="1"/>
            <p:nvPr/>
          </p:nvSpPr>
          <p:spPr>
            <a:xfrm>
              <a:off x="392378" y="1934815"/>
              <a:ext cx="141837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6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</a:t>
              </a: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D2C9F303-702D-3132-688E-651C23A7C803}"/>
              </a:ext>
            </a:extLst>
          </p:cNvPr>
          <p:cNvGrpSpPr/>
          <p:nvPr/>
        </p:nvGrpSpPr>
        <p:grpSpPr>
          <a:xfrm>
            <a:off x="4967833" y="4189062"/>
            <a:ext cx="2294954" cy="1048102"/>
            <a:chOff x="-45913" y="1934815"/>
            <a:chExt cx="2294954" cy="1048102"/>
          </a:xfrm>
        </p:grpSpPr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F3A20105-B3AD-0CDE-A099-1CD8F3A14729}"/>
                </a:ext>
              </a:extLst>
            </p:cNvPr>
            <p:cNvSpPr txBox="1"/>
            <p:nvPr/>
          </p:nvSpPr>
          <p:spPr>
            <a:xfrm>
              <a:off x="-45913" y="2219631"/>
              <a:ext cx="2294954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DA97B40D-310A-632C-5EC6-86BC08A149C7}"/>
                </a:ext>
              </a:extLst>
            </p:cNvPr>
            <p:cNvSpPr txBox="1"/>
            <p:nvPr/>
          </p:nvSpPr>
          <p:spPr>
            <a:xfrm>
              <a:off x="392378" y="1934815"/>
              <a:ext cx="141837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6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</a:t>
              </a: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DF25B8C1-F3ED-C2A1-116E-5D9278916FEA}"/>
              </a:ext>
            </a:extLst>
          </p:cNvPr>
          <p:cNvGrpSpPr/>
          <p:nvPr/>
        </p:nvGrpSpPr>
        <p:grpSpPr>
          <a:xfrm>
            <a:off x="7847370" y="4189062"/>
            <a:ext cx="2294954" cy="1048102"/>
            <a:chOff x="-45913" y="1934815"/>
            <a:chExt cx="2294954" cy="1048102"/>
          </a:xfrm>
        </p:grpSpPr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708CD28F-D3C6-C208-B7A6-23863A7151C4}"/>
                </a:ext>
              </a:extLst>
            </p:cNvPr>
            <p:cNvSpPr txBox="1"/>
            <p:nvPr/>
          </p:nvSpPr>
          <p:spPr>
            <a:xfrm>
              <a:off x="-45913" y="2219631"/>
              <a:ext cx="2294954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D3CF9AE5-6099-2A06-5B4D-2B4C06332CE7}"/>
                </a:ext>
              </a:extLst>
            </p:cNvPr>
            <p:cNvSpPr txBox="1"/>
            <p:nvPr/>
          </p:nvSpPr>
          <p:spPr>
            <a:xfrm>
              <a:off x="392378" y="1934815"/>
              <a:ext cx="141837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6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</a:t>
              </a:r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B5CF2E34-FA7C-624D-66F9-2DF23193F2DD}"/>
              </a:ext>
            </a:extLst>
          </p:cNvPr>
          <p:cNvGrpSpPr/>
          <p:nvPr/>
        </p:nvGrpSpPr>
        <p:grpSpPr>
          <a:xfrm>
            <a:off x="3504151" y="1661309"/>
            <a:ext cx="2294954" cy="1048102"/>
            <a:chOff x="-45913" y="1934815"/>
            <a:chExt cx="2294954" cy="1048102"/>
          </a:xfrm>
        </p:grpSpPr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BBF8F7C5-F6D8-D181-1186-722160939D15}"/>
                </a:ext>
              </a:extLst>
            </p:cNvPr>
            <p:cNvSpPr txBox="1"/>
            <p:nvPr/>
          </p:nvSpPr>
          <p:spPr>
            <a:xfrm>
              <a:off x="-45913" y="2219631"/>
              <a:ext cx="2294954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76272D70-0345-424F-BCA3-370B9820E7DC}"/>
                </a:ext>
              </a:extLst>
            </p:cNvPr>
            <p:cNvSpPr txBox="1"/>
            <p:nvPr/>
          </p:nvSpPr>
          <p:spPr>
            <a:xfrm>
              <a:off x="392378" y="1934815"/>
              <a:ext cx="141837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6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</a:t>
              </a: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5818C3CF-ABF1-C2E2-FB96-51F2EEED94F1}"/>
              </a:ext>
            </a:extLst>
          </p:cNvPr>
          <p:cNvGrpSpPr/>
          <p:nvPr/>
        </p:nvGrpSpPr>
        <p:grpSpPr>
          <a:xfrm>
            <a:off x="6439825" y="1661309"/>
            <a:ext cx="2294954" cy="1048102"/>
            <a:chOff x="-45913" y="1934815"/>
            <a:chExt cx="2294954" cy="1048102"/>
          </a:xfrm>
        </p:grpSpPr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BB64AACA-743D-6656-9F41-C82434A6FEEC}"/>
                </a:ext>
              </a:extLst>
            </p:cNvPr>
            <p:cNvSpPr txBox="1"/>
            <p:nvPr/>
          </p:nvSpPr>
          <p:spPr>
            <a:xfrm>
              <a:off x="-45913" y="2219631"/>
              <a:ext cx="2294954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4EE0459F-0717-79BE-51FD-796E2EBA4627}"/>
                </a:ext>
              </a:extLst>
            </p:cNvPr>
            <p:cNvSpPr txBox="1"/>
            <p:nvPr/>
          </p:nvSpPr>
          <p:spPr>
            <a:xfrm>
              <a:off x="392378" y="1934815"/>
              <a:ext cx="141837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6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54911087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dur="5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dur="5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dur="5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dur="5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dur="5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dur="5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dur="5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dur="5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dur="5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dur="5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dur="5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椭圆 15">
            <a:extLst>
              <a:ext uri="{FF2B5EF4-FFF2-40B4-BE49-F238E27FC236}">
                <a16:creationId xmlns:a16="http://schemas.microsoft.com/office/drawing/2014/main" id="{3CD42F0E-5BF6-456D-9E1A-5A6744CEE0B8}"/>
              </a:ext>
            </a:extLst>
          </p:cNvPr>
          <p:cNvSpPr/>
          <p:nvPr/>
        </p:nvSpPr>
        <p:spPr>
          <a:xfrm rot="19378492">
            <a:off x="1901394" y="-3850197"/>
            <a:ext cx="14288798" cy="7700395"/>
          </a:xfrm>
          <a:prstGeom prst="ellipse">
            <a:avLst/>
          </a:prstGeom>
          <a:noFill/>
          <a:ln w="381000">
            <a:gradFill>
              <a:gsLst>
                <a:gs pos="0">
                  <a:srgbClr val="FFFF00"/>
                </a:gs>
                <a:gs pos="100000">
                  <a:srgbClr val="24D17E"/>
                </a:gs>
              </a:gsLst>
              <a:lin ang="5400000" scaled="1"/>
            </a:gradFill>
          </a:ln>
          <a:effectLst>
            <a:outerShdw dist="38100" dir="2700000" sx="104000" sy="104000" algn="tl" rotWithShape="0">
              <a:prstClr val="black">
                <a:alpha val="13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4C5FDC7-0C6E-A162-11A8-48A8245DD21A}"/>
              </a:ext>
            </a:extLst>
          </p:cNvPr>
          <p:cNvSpPr txBox="1"/>
          <p:nvPr/>
        </p:nvSpPr>
        <p:spPr>
          <a:xfrm>
            <a:off x="4372768" y="1235713"/>
            <a:ext cx="4996881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500" dirty="0">
                <a:solidFill>
                  <a:schemeClr val="bg1"/>
                </a:solidFill>
                <a:effectLst>
                  <a:outerShdw dist="76200" dir="2700000" algn="tl" rotWithShape="0">
                    <a:prstClr val="black">
                      <a:alpha val="18000"/>
                    </a:prstClr>
                  </a:outerShdw>
                </a:effectLst>
                <a:latin typeface="字魂扁桃体" pitchFamily="2" charset="-122"/>
                <a:ea typeface="字魂扁桃体" pitchFamily="2" charset="-122"/>
              </a:rPr>
              <a:t>Thanks</a:t>
            </a:r>
            <a:endParaRPr lang="zh-CN" altLang="en-US" sz="11500" dirty="0">
              <a:solidFill>
                <a:schemeClr val="bg1"/>
              </a:solidFill>
              <a:effectLst>
                <a:outerShdw dist="76200" dir="2700000" algn="tl" rotWithShape="0">
                  <a:prstClr val="black">
                    <a:alpha val="18000"/>
                  </a:prstClr>
                </a:outerShdw>
              </a:effectLst>
              <a:latin typeface="字魂扁桃体" pitchFamily="2" charset="-122"/>
              <a:ea typeface="字魂扁桃体" pitchFamily="2" charset="-122"/>
            </a:endParaRPr>
          </a:p>
        </p:txBody>
      </p:sp>
      <p:sp>
        <p:nvSpPr>
          <p:cNvPr id="17" name="椭圆 16">
            <a:extLst>
              <a:ext uri="{FF2B5EF4-FFF2-40B4-BE49-F238E27FC236}">
                <a16:creationId xmlns:a16="http://schemas.microsoft.com/office/drawing/2014/main" id="{FDE8119F-EB06-D45B-AA1C-85D1D6ED0293}"/>
              </a:ext>
            </a:extLst>
          </p:cNvPr>
          <p:cNvSpPr/>
          <p:nvPr/>
        </p:nvSpPr>
        <p:spPr>
          <a:xfrm rot="19378492">
            <a:off x="-5889153" y="5441012"/>
            <a:ext cx="9481514" cy="5109695"/>
          </a:xfrm>
          <a:prstGeom prst="ellipse">
            <a:avLst/>
          </a:prstGeom>
          <a:noFill/>
          <a:ln w="635000">
            <a:gradFill flip="none" rotWithShape="1">
              <a:gsLst>
                <a:gs pos="100000">
                  <a:srgbClr val="FFFF00"/>
                </a:gs>
                <a:gs pos="0">
                  <a:srgbClr val="24D17E"/>
                </a:gs>
              </a:gsLst>
              <a:lin ang="2700000" scaled="1"/>
              <a:tileRect/>
            </a:gradFill>
          </a:ln>
          <a:effectLst>
            <a:outerShdw dist="152400" dir="16560000" algn="br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EA8A8A99-7C8E-FCFE-4D7C-EEDAD3CFB537}"/>
              </a:ext>
            </a:extLst>
          </p:cNvPr>
          <p:cNvSpPr txBox="1"/>
          <p:nvPr/>
        </p:nvSpPr>
        <p:spPr>
          <a:xfrm>
            <a:off x="3848500" y="3151961"/>
            <a:ext cx="5164107" cy="7026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400" dirty="0">
                <a:solidFill>
                  <a:schemeClr val="bg1"/>
                </a:solidFill>
              </a:rPr>
              <a:t>Your content to play here, or through paste in this box, and select only the text. Your content to play here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E40A25C8-4BB6-7D41-D899-B0876FB34344}"/>
              </a:ext>
            </a:extLst>
          </p:cNvPr>
          <p:cNvGrpSpPr/>
          <p:nvPr/>
        </p:nvGrpSpPr>
        <p:grpSpPr>
          <a:xfrm>
            <a:off x="6668992" y="6150997"/>
            <a:ext cx="2343614" cy="322058"/>
            <a:chOff x="4775396" y="5088443"/>
            <a:chExt cx="2343614" cy="322058"/>
          </a:xfrm>
        </p:grpSpPr>
        <p:sp>
          <p:nvSpPr>
            <p:cNvPr id="28" name="矩形: 圆角 27">
              <a:extLst>
                <a:ext uri="{FF2B5EF4-FFF2-40B4-BE49-F238E27FC236}">
                  <a16:creationId xmlns:a16="http://schemas.microsoft.com/office/drawing/2014/main" id="{12C547A0-EFAF-53DB-0F95-42985027D613}"/>
                </a:ext>
              </a:extLst>
            </p:cNvPr>
            <p:cNvSpPr/>
            <p:nvPr/>
          </p:nvSpPr>
          <p:spPr>
            <a:xfrm>
              <a:off x="4775396" y="5088443"/>
              <a:ext cx="2343614" cy="322058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0E0239AD-67B4-1166-728F-0A7D127C9C85}"/>
                </a:ext>
              </a:extLst>
            </p:cNvPr>
            <p:cNvSpPr txBox="1"/>
            <p:nvPr/>
          </p:nvSpPr>
          <p:spPr>
            <a:xfrm>
              <a:off x="5381103" y="5129898"/>
              <a:ext cx="1440657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000"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chemeClr val="bg1"/>
                  </a:solidFill>
                  <a:sym typeface="+mn-lt"/>
                </a:rPr>
                <a:t>汇报人：</a:t>
              </a:r>
              <a:r>
                <a:rPr lang="en-US" altLang="zh-CN" dirty="0">
                  <a:solidFill>
                    <a:schemeClr val="bg1"/>
                  </a:solidFill>
                  <a:sym typeface="+mn-lt"/>
                </a:rPr>
                <a:t>51PPT</a:t>
              </a:r>
              <a:r>
                <a:rPr lang="zh-CN" altLang="en-US" dirty="0">
                  <a:solidFill>
                    <a:schemeClr val="bg1"/>
                  </a:solidFill>
                  <a:sym typeface="+mn-lt"/>
                </a:rPr>
                <a:t>模板网</a:t>
              </a:r>
            </a:p>
          </p:txBody>
        </p:sp>
        <p:sp>
          <p:nvSpPr>
            <p:cNvPr id="30" name="iconfont-10019-4889788">
              <a:extLst>
                <a:ext uri="{FF2B5EF4-FFF2-40B4-BE49-F238E27FC236}">
                  <a16:creationId xmlns:a16="http://schemas.microsoft.com/office/drawing/2014/main" id="{3AEF3762-3307-40E7-2015-9393ED642D06}"/>
                </a:ext>
              </a:extLst>
            </p:cNvPr>
            <p:cNvSpPr/>
            <p:nvPr/>
          </p:nvSpPr>
          <p:spPr>
            <a:xfrm>
              <a:off x="4871374" y="5143822"/>
              <a:ext cx="212479" cy="212479"/>
            </a:xfrm>
            <a:custGeom>
              <a:avLst/>
              <a:gdLst>
                <a:gd name="T0" fmla="*/ 6383 w 12767"/>
                <a:gd name="T1" fmla="*/ 0 h 12767"/>
                <a:gd name="T2" fmla="*/ 0 w 12767"/>
                <a:gd name="T3" fmla="*/ 6383 h 12767"/>
                <a:gd name="T4" fmla="*/ 6383 w 12767"/>
                <a:gd name="T5" fmla="*/ 12767 h 12767"/>
                <a:gd name="T6" fmla="*/ 12767 w 12767"/>
                <a:gd name="T7" fmla="*/ 6383 h 12767"/>
                <a:gd name="T8" fmla="*/ 6383 w 12767"/>
                <a:gd name="T9" fmla="*/ 0 h 12767"/>
                <a:gd name="T10" fmla="*/ 6383 w 12767"/>
                <a:gd name="T11" fmla="*/ 870 h 12767"/>
                <a:gd name="T12" fmla="*/ 11897 w 12767"/>
                <a:gd name="T13" fmla="*/ 6383 h 12767"/>
                <a:gd name="T14" fmla="*/ 11032 w 12767"/>
                <a:gd name="T15" fmla="*/ 9349 h 12767"/>
                <a:gd name="T16" fmla="*/ 7524 w 12767"/>
                <a:gd name="T17" fmla="*/ 7451 h 12767"/>
                <a:gd name="T18" fmla="*/ 9004 w 12767"/>
                <a:gd name="T19" fmla="*/ 5101 h 12767"/>
                <a:gd name="T20" fmla="*/ 6393 w 12767"/>
                <a:gd name="T21" fmla="*/ 2489 h 12767"/>
                <a:gd name="T22" fmla="*/ 3781 w 12767"/>
                <a:gd name="T23" fmla="*/ 5101 h 12767"/>
                <a:gd name="T24" fmla="*/ 5261 w 12767"/>
                <a:gd name="T25" fmla="*/ 7451 h 12767"/>
                <a:gd name="T26" fmla="*/ 1743 w 12767"/>
                <a:gd name="T27" fmla="*/ 9361 h 12767"/>
                <a:gd name="T28" fmla="*/ 870 w 12767"/>
                <a:gd name="T29" fmla="*/ 6383 h 12767"/>
                <a:gd name="T30" fmla="*/ 6383 w 12767"/>
                <a:gd name="T31" fmla="*/ 870 h 127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767" h="12767">
                  <a:moveTo>
                    <a:pt x="6383" y="0"/>
                  </a:moveTo>
                  <a:cubicBezTo>
                    <a:pt x="2858" y="0"/>
                    <a:pt x="0" y="2858"/>
                    <a:pt x="0" y="6383"/>
                  </a:cubicBezTo>
                  <a:cubicBezTo>
                    <a:pt x="0" y="9909"/>
                    <a:pt x="2858" y="12767"/>
                    <a:pt x="6383" y="12767"/>
                  </a:cubicBezTo>
                  <a:cubicBezTo>
                    <a:pt x="9909" y="12767"/>
                    <a:pt x="12767" y="9909"/>
                    <a:pt x="12767" y="6383"/>
                  </a:cubicBezTo>
                  <a:cubicBezTo>
                    <a:pt x="12767" y="2858"/>
                    <a:pt x="9909" y="0"/>
                    <a:pt x="6383" y="0"/>
                  </a:cubicBezTo>
                  <a:close/>
                  <a:moveTo>
                    <a:pt x="6383" y="870"/>
                  </a:moveTo>
                  <a:cubicBezTo>
                    <a:pt x="9428" y="870"/>
                    <a:pt x="11897" y="3339"/>
                    <a:pt x="11897" y="6383"/>
                  </a:cubicBezTo>
                  <a:cubicBezTo>
                    <a:pt x="11897" y="7475"/>
                    <a:pt x="11579" y="8493"/>
                    <a:pt x="11032" y="9349"/>
                  </a:cubicBezTo>
                  <a:cubicBezTo>
                    <a:pt x="10114" y="8379"/>
                    <a:pt x="8895" y="7697"/>
                    <a:pt x="7524" y="7451"/>
                  </a:cubicBezTo>
                  <a:cubicBezTo>
                    <a:pt x="8399" y="7030"/>
                    <a:pt x="9004" y="6137"/>
                    <a:pt x="9004" y="5101"/>
                  </a:cubicBezTo>
                  <a:cubicBezTo>
                    <a:pt x="9004" y="3658"/>
                    <a:pt x="7835" y="2489"/>
                    <a:pt x="6393" y="2489"/>
                  </a:cubicBezTo>
                  <a:cubicBezTo>
                    <a:pt x="4950" y="2489"/>
                    <a:pt x="3781" y="3658"/>
                    <a:pt x="3781" y="5101"/>
                  </a:cubicBezTo>
                  <a:cubicBezTo>
                    <a:pt x="3781" y="6137"/>
                    <a:pt x="4386" y="7030"/>
                    <a:pt x="5261" y="7451"/>
                  </a:cubicBezTo>
                  <a:cubicBezTo>
                    <a:pt x="3885" y="7698"/>
                    <a:pt x="2662" y="8385"/>
                    <a:pt x="1743" y="9361"/>
                  </a:cubicBezTo>
                  <a:cubicBezTo>
                    <a:pt x="1190" y="8502"/>
                    <a:pt x="870" y="7480"/>
                    <a:pt x="870" y="6383"/>
                  </a:cubicBezTo>
                  <a:cubicBezTo>
                    <a:pt x="870" y="3339"/>
                    <a:pt x="3339" y="870"/>
                    <a:pt x="6383" y="870"/>
                  </a:cubicBezTo>
                  <a:close/>
                </a:path>
              </a:pathLst>
            </a:custGeom>
            <a:gradFill>
              <a:gsLst>
                <a:gs pos="100000">
                  <a:srgbClr val="FFFF00"/>
                </a:gs>
                <a:gs pos="0">
                  <a:srgbClr val="24D17E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549CB5C6-8251-47A1-9D9C-73D5B7B4ACCD}"/>
              </a:ext>
            </a:extLst>
          </p:cNvPr>
          <p:cNvGrpSpPr/>
          <p:nvPr/>
        </p:nvGrpSpPr>
        <p:grpSpPr>
          <a:xfrm>
            <a:off x="9184422" y="6150997"/>
            <a:ext cx="2343614" cy="322058"/>
            <a:chOff x="6146821" y="5645243"/>
            <a:chExt cx="2343614" cy="322058"/>
          </a:xfrm>
        </p:grpSpPr>
        <p:grpSp>
          <p:nvGrpSpPr>
            <p:cNvPr id="23" name="组合 22">
              <a:extLst>
                <a:ext uri="{FF2B5EF4-FFF2-40B4-BE49-F238E27FC236}">
                  <a16:creationId xmlns:a16="http://schemas.microsoft.com/office/drawing/2014/main" id="{28866C23-020E-B95F-3E3F-84ABBF66D483}"/>
                </a:ext>
              </a:extLst>
            </p:cNvPr>
            <p:cNvGrpSpPr/>
            <p:nvPr/>
          </p:nvGrpSpPr>
          <p:grpSpPr>
            <a:xfrm>
              <a:off x="6146821" y="5645243"/>
              <a:ext cx="2343614" cy="322058"/>
              <a:chOff x="5299720" y="5088443"/>
              <a:chExt cx="2343614" cy="322058"/>
            </a:xfrm>
          </p:grpSpPr>
          <p:sp>
            <p:nvSpPr>
              <p:cNvPr id="25" name="矩形: 圆角 24">
                <a:extLst>
                  <a:ext uri="{FF2B5EF4-FFF2-40B4-BE49-F238E27FC236}">
                    <a16:creationId xmlns:a16="http://schemas.microsoft.com/office/drawing/2014/main" id="{D3A39217-73FE-E97B-ECAA-BCF9B78B571E}"/>
                  </a:ext>
                </a:extLst>
              </p:cNvPr>
              <p:cNvSpPr/>
              <p:nvPr/>
            </p:nvSpPr>
            <p:spPr>
              <a:xfrm>
                <a:off x="5299720" y="5088443"/>
                <a:ext cx="2343614" cy="322058"/>
              </a:xfrm>
              <a:prstGeom prst="roundRect">
                <a:avLst>
                  <a:gd name="adj" fmla="val 50000"/>
                </a:avLst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26" name="文本框 25">
                <a:extLst>
                  <a:ext uri="{FF2B5EF4-FFF2-40B4-BE49-F238E27FC236}">
                    <a16:creationId xmlns:a16="http://schemas.microsoft.com/office/drawing/2014/main" id="{0DF7200E-0803-2110-4C03-D75C02B216B7}"/>
                  </a:ext>
                </a:extLst>
              </p:cNvPr>
              <p:cNvSpPr txBox="1"/>
              <p:nvPr/>
            </p:nvSpPr>
            <p:spPr>
              <a:xfrm>
                <a:off x="5905426" y="5129898"/>
                <a:ext cx="1440657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1000" b="1">
                    <a:solidFill>
                      <a:schemeClr val="bg1"/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pPr algn="ctr"/>
                <a:r>
                  <a:rPr lang="zh-CN" altLang="en-US" dirty="0">
                    <a:sym typeface="+mn-lt"/>
                  </a:rPr>
                  <a:t>时间：</a:t>
                </a:r>
                <a:r>
                  <a:rPr lang="en-US" altLang="zh-CN" dirty="0">
                    <a:sym typeface="+mn-lt"/>
                  </a:rPr>
                  <a:t>2023.12.07</a:t>
                </a:r>
                <a:endParaRPr lang="zh-CN" altLang="en-US" dirty="0">
                  <a:sym typeface="+mn-lt"/>
                </a:endParaRPr>
              </a:p>
            </p:txBody>
          </p:sp>
        </p:grpSp>
        <p:sp>
          <p:nvSpPr>
            <p:cNvPr id="24" name="iconfont-11899-5651509">
              <a:extLst>
                <a:ext uri="{FF2B5EF4-FFF2-40B4-BE49-F238E27FC236}">
                  <a16:creationId xmlns:a16="http://schemas.microsoft.com/office/drawing/2014/main" id="{3B29CDF4-80B8-62F1-1386-2F34F02380F7}"/>
                </a:ext>
              </a:extLst>
            </p:cNvPr>
            <p:cNvSpPr/>
            <p:nvPr/>
          </p:nvSpPr>
          <p:spPr>
            <a:xfrm>
              <a:off x="6242756" y="5700622"/>
              <a:ext cx="212522" cy="212479"/>
            </a:xfrm>
            <a:custGeom>
              <a:avLst/>
              <a:gdLst>
                <a:gd name="T0" fmla="*/ 5872 w 10378"/>
                <a:gd name="T1" fmla="*/ 5277 h 10377"/>
                <a:gd name="T2" fmla="*/ 5872 w 10378"/>
                <a:gd name="T3" fmla="*/ 2783 h 10377"/>
                <a:gd name="T4" fmla="*/ 5223 w 10378"/>
                <a:gd name="T5" fmla="*/ 2135 h 10377"/>
                <a:gd name="T6" fmla="*/ 4574 w 10378"/>
                <a:gd name="T7" fmla="*/ 2783 h 10377"/>
                <a:gd name="T8" fmla="*/ 4574 w 10378"/>
                <a:gd name="T9" fmla="*/ 6026 h 10377"/>
                <a:gd name="T10" fmla="*/ 7383 w 10378"/>
                <a:gd name="T11" fmla="*/ 7647 h 10377"/>
                <a:gd name="T12" fmla="*/ 8267 w 10378"/>
                <a:gd name="T13" fmla="*/ 7403 h 10377"/>
                <a:gd name="T14" fmla="*/ 8031 w 10378"/>
                <a:gd name="T15" fmla="*/ 6523 h 10377"/>
                <a:gd name="T16" fmla="*/ 5872 w 10378"/>
                <a:gd name="T17" fmla="*/ 5277 h 10377"/>
                <a:gd name="T18" fmla="*/ 5189 w 10378"/>
                <a:gd name="T19" fmla="*/ 10377 h 10377"/>
                <a:gd name="T20" fmla="*/ 0 w 10378"/>
                <a:gd name="T21" fmla="*/ 5188 h 10377"/>
                <a:gd name="T22" fmla="*/ 5189 w 10378"/>
                <a:gd name="T23" fmla="*/ 0 h 10377"/>
                <a:gd name="T24" fmla="*/ 10378 w 10378"/>
                <a:gd name="T25" fmla="*/ 5188 h 10377"/>
                <a:gd name="T26" fmla="*/ 5189 w 10378"/>
                <a:gd name="T27" fmla="*/ 10377 h 10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378" h="10377">
                  <a:moveTo>
                    <a:pt x="5872" y="5277"/>
                  </a:moveTo>
                  <a:lnTo>
                    <a:pt x="5872" y="2783"/>
                  </a:lnTo>
                  <a:cubicBezTo>
                    <a:pt x="5872" y="2425"/>
                    <a:pt x="5582" y="2135"/>
                    <a:pt x="5223" y="2135"/>
                  </a:cubicBezTo>
                  <a:cubicBezTo>
                    <a:pt x="4864" y="2135"/>
                    <a:pt x="4574" y="2425"/>
                    <a:pt x="4574" y="2783"/>
                  </a:cubicBezTo>
                  <a:lnTo>
                    <a:pt x="4574" y="6026"/>
                  </a:lnTo>
                  <a:lnTo>
                    <a:pt x="7383" y="7647"/>
                  </a:lnTo>
                  <a:cubicBezTo>
                    <a:pt x="7694" y="7825"/>
                    <a:pt x="8091" y="7716"/>
                    <a:pt x="8267" y="7403"/>
                  </a:cubicBezTo>
                  <a:cubicBezTo>
                    <a:pt x="8442" y="7095"/>
                    <a:pt x="8337" y="6703"/>
                    <a:pt x="8031" y="6523"/>
                  </a:cubicBezTo>
                  <a:lnTo>
                    <a:pt x="5872" y="5277"/>
                  </a:lnTo>
                  <a:close/>
                  <a:moveTo>
                    <a:pt x="5189" y="10377"/>
                  </a:moveTo>
                  <a:cubicBezTo>
                    <a:pt x="2324" y="10377"/>
                    <a:pt x="0" y="8054"/>
                    <a:pt x="0" y="5188"/>
                  </a:cubicBezTo>
                  <a:cubicBezTo>
                    <a:pt x="0" y="2322"/>
                    <a:pt x="2324" y="0"/>
                    <a:pt x="5189" y="0"/>
                  </a:cubicBezTo>
                  <a:cubicBezTo>
                    <a:pt x="8054" y="0"/>
                    <a:pt x="10378" y="2322"/>
                    <a:pt x="10378" y="5188"/>
                  </a:cubicBezTo>
                  <a:cubicBezTo>
                    <a:pt x="10378" y="8054"/>
                    <a:pt x="8056" y="10377"/>
                    <a:pt x="5189" y="10377"/>
                  </a:cubicBezTo>
                  <a:close/>
                </a:path>
              </a:pathLst>
            </a:custGeom>
            <a:gradFill>
              <a:gsLst>
                <a:gs pos="100000">
                  <a:srgbClr val="FFFF00"/>
                </a:gs>
                <a:gs pos="0">
                  <a:srgbClr val="24D17E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31" name="组合 30" descr="51PPT模板网，幻灯片演示模板及素材免费下载！&#10;51PPT模板网 唯一访问网址：www.51pptmoban.com">
            <a:extLst>
              <a:ext uri="{FF2B5EF4-FFF2-40B4-BE49-F238E27FC236}">
                <a16:creationId xmlns:a16="http://schemas.microsoft.com/office/drawing/2014/main" id="{BA06B637-2CAA-9A8E-DB39-FC6EB474CBDF}"/>
              </a:ext>
            </a:extLst>
          </p:cNvPr>
          <p:cNvGrpSpPr/>
          <p:nvPr/>
        </p:nvGrpSpPr>
        <p:grpSpPr>
          <a:xfrm>
            <a:off x="585372" y="493540"/>
            <a:ext cx="1160547" cy="478968"/>
            <a:chOff x="8244408" y="263825"/>
            <a:chExt cx="575796" cy="237636"/>
          </a:xfrm>
          <a:solidFill>
            <a:schemeClr val="bg1"/>
          </a:solidFill>
        </p:grpSpPr>
        <p:sp>
          <p:nvSpPr>
            <p:cNvPr id="33" name="椭圆 32">
              <a:extLst>
                <a:ext uri="{FF2B5EF4-FFF2-40B4-BE49-F238E27FC236}">
                  <a16:creationId xmlns:a16="http://schemas.microsoft.com/office/drawing/2014/main" id="{94946818-538D-508B-0559-1D150894EB98}"/>
                </a:ext>
              </a:extLst>
            </p:cNvPr>
            <p:cNvSpPr/>
            <p:nvPr/>
          </p:nvSpPr>
          <p:spPr bwMode="auto">
            <a:xfrm>
              <a:off x="8442595" y="455742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D1617491-8AFF-E237-E7DE-2752C5A54EA6}"/>
                </a:ext>
              </a:extLst>
            </p:cNvPr>
            <p:cNvSpPr/>
            <p:nvPr/>
          </p:nvSpPr>
          <p:spPr>
            <a:xfrm>
              <a:off x="8244408" y="263825"/>
              <a:ext cx="217004" cy="216329"/>
            </a:xfrm>
            <a:custGeom>
              <a:avLst/>
              <a:gdLst>
                <a:gd name="connsiteX0" fmla="*/ 518470 w 1105104"/>
                <a:gd name="connsiteY0" fmla="*/ 0 h 1101666"/>
                <a:gd name="connsiteX1" fmla="*/ 408380 w 1105104"/>
                <a:gd name="connsiteY1" fmla="*/ 792005 h 1101666"/>
                <a:gd name="connsiteX2" fmla="*/ 419555 w 1105104"/>
                <a:gd name="connsiteY2" fmla="*/ 845398 h 1101666"/>
                <a:gd name="connsiteX3" fmla="*/ 464254 w 1105104"/>
                <a:gd name="connsiteY3" fmla="*/ 862782 h 1101666"/>
                <a:gd name="connsiteX4" fmla="*/ 907150 w 1105104"/>
                <a:gd name="connsiteY4" fmla="*/ 862782 h 1101666"/>
                <a:gd name="connsiteX5" fmla="*/ 907149 w 1105104"/>
                <a:gd name="connsiteY5" fmla="*/ 862783 h 1101666"/>
                <a:gd name="connsiteX6" fmla="*/ 958696 w 1105104"/>
                <a:gd name="connsiteY6" fmla="*/ 811236 h 1101666"/>
                <a:gd name="connsiteX7" fmla="*/ 958697 w 1105104"/>
                <a:gd name="connsiteY7" fmla="*/ 729857 h 1101666"/>
                <a:gd name="connsiteX8" fmla="*/ 907150 w 1105104"/>
                <a:gd name="connsiteY8" fmla="*/ 678311 h 1101666"/>
                <a:gd name="connsiteX9" fmla="*/ 905456 w 1105104"/>
                <a:gd name="connsiteY9" fmla="*/ 679013 h 1101666"/>
                <a:gd name="connsiteX10" fmla="*/ 645541 w 1105104"/>
                <a:gd name="connsiteY10" fmla="*/ 679013 h 1101666"/>
                <a:gd name="connsiteX11" fmla="*/ 735555 w 1105104"/>
                <a:gd name="connsiteY11" fmla="*/ 30029 h 1101666"/>
                <a:gd name="connsiteX12" fmla="*/ 767630 w 1105104"/>
                <a:gd name="connsiteY12" fmla="*/ 39986 h 1101666"/>
                <a:gd name="connsiteX13" fmla="*/ 1105104 w 1105104"/>
                <a:gd name="connsiteY13" fmla="*/ 549115 h 1101666"/>
                <a:gd name="connsiteX14" fmla="*/ 552552 w 1105104"/>
                <a:gd name="connsiteY14" fmla="*/ 1101666 h 1101666"/>
                <a:gd name="connsiteX15" fmla="*/ 0 w 1105104"/>
                <a:gd name="connsiteY15" fmla="*/ 549115 h 1101666"/>
                <a:gd name="connsiteX16" fmla="*/ 441194 w 1105104"/>
                <a:gd name="connsiteY16" fmla="*/ 7790 h 1101666"/>
                <a:gd name="connsiteX17" fmla="*/ 518470 w 1105104"/>
                <a:gd name="connsiteY17" fmla="*/ 0 h 11016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105104" h="1101666">
                  <a:moveTo>
                    <a:pt x="518470" y="0"/>
                  </a:moveTo>
                  <a:lnTo>
                    <a:pt x="408380" y="792005"/>
                  </a:lnTo>
                  <a:cubicBezTo>
                    <a:pt x="405066" y="816840"/>
                    <a:pt x="408792" y="834636"/>
                    <a:pt x="419555" y="845398"/>
                  </a:cubicBezTo>
                  <a:cubicBezTo>
                    <a:pt x="430314" y="856989"/>
                    <a:pt x="445215" y="862782"/>
                    <a:pt x="464254" y="862782"/>
                  </a:cubicBezTo>
                  <a:lnTo>
                    <a:pt x="907150" y="862782"/>
                  </a:lnTo>
                  <a:lnTo>
                    <a:pt x="907149" y="862783"/>
                  </a:lnTo>
                  <a:cubicBezTo>
                    <a:pt x="935618" y="862783"/>
                    <a:pt x="958696" y="839705"/>
                    <a:pt x="958696" y="811236"/>
                  </a:cubicBezTo>
                  <a:cubicBezTo>
                    <a:pt x="958696" y="784110"/>
                    <a:pt x="958697" y="756984"/>
                    <a:pt x="958697" y="729857"/>
                  </a:cubicBezTo>
                  <a:cubicBezTo>
                    <a:pt x="958697" y="701389"/>
                    <a:pt x="935619" y="678311"/>
                    <a:pt x="907150" y="678311"/>
                  </a:cubicBezTo>
                  <a:lnTo>
                    <a:pt x="905456" y="679013"/>
                  </a:lnTo>
                  <a:lnTo>
                    <a:pt x="645541" y="679013"/>
                  </a:lnTo>
                  <a:lnTo>
                    <a:pt x="735555" y="30029"/>
                  </a:lnTo>
                  <a:lnTo>
                    <a:pt x="767630" y="39986"/>
                  </a:lnTo>
                  <a:cubicBezTo>
                    <a:pt x="965950" y="123868"/>
                    <a:pt x="1105104" y="320241"/>
                    <a:pt x="1105104" y="549115"/>
                  </a:cubicBezTo>
                  <a:cubicBezTo>
                    <a:pt x="1105104" y="854280"/>
                    <a:pt x="857718" y="1101666"/>
                    <a:pt x="552552" y="1101666"/>
                  </a:cubicBezTo>
                  <a:cubicBezTo>
                    <a:pt x="247386" y="1101666"/>
                    <a:pt x="0" y="854280"/>
                    <a:pt x="0" y="549115"/>
                  </a:cubicBezTo>
                  <a:cubicBezTo>
                    <a:pt x="0" y="282096"/>
                    <a:pt x="189405" y="59313"/>
                    <a:pt x="441194" y="7790"/>
                  </a:cubicBezTo>
                  <a:lnTo>
                    <a:pt x="51847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35" name="文本框-2_矢量">
              <a:extLst>
                <a:ext uri="{FF2B5EF4-FFF2-40B4-BE49-F238E27FC236}">
                  <a16:creationId xmlns:a16="http://schemas.microsoft.com/office/drawing/2014/main" id="{7786D5F1-E9C7-178A-A312-11D8F680BC09}"/>
                </a:ext>
              </a:extLst>
            </p:cNvPr>
            <p:cNvGrpSpPr/>
            <p:nvPr/>
          </p:nvGrpSpPr>
          <p:grpSpPr>
            <a:xfrm>
              <a:off x="8478585" y="337599"/>
              <a:ext cx="341619" cy="106745"/>
              <a:chOff x="8501988" y="300619"/>
              <a:chExt cx="396430" cy="123872"/>
            </a:xfrm>
            <a:grpFill/>
          </p:grpSpPr>
          <p:sp>
            <p:nvSpPr>
              <p:cNvPr id="36" name="文本框 35">
                <a:extLst>
                  <a:ext uri="{FF2B5EF4-FFF2-40B4-BE49-F238E27FC236}">
                    <a16:creationId xmlns:a16="http://schemas.microsoft.com/office/drawing/2014/main" id="{44E97FF8-5392-CE34-C72C-ED01D9B83130}"/>
                  </a:ext>
                </a:extLst>
              </p:cNvPr>
              <p:cNvSpPr txBox="1"/>
              <p:nvPr/>
            </p:nvSpPr>
            <p:spPr>
              <a:xfrm>
                <a:off x="8501988" y="300763"/>
                <a:ext cx="129730" cy="123301"/>
              </a:xfrm>
              <a:custGeom>
                <a:avLst/>
                <a:gdLst/>
                <a:ahLst/>
                <a:cxnLst/>
                <a:rect l="l" t="t" r="r" b="b"/>
                <a:pathLst>
                  <a:path w="129730" h="123301">
                    <a:moveTo>
                      <a:pt x="68865" y="22145"/>
                    </a:moveTo>
                    <a:cubicBezTo>
                      <a:pt x="57340" y="22145"/>
                      <a:pt x="47387" y="26479"/>
                      <a:pt x="39004" y="35147"/>
                    </a:cubicBezTo>
                    <a:cubicBezTo>
                      <a:pt x="30623" y="43815"/>
                      <a:pt x="26432" y="54197"/>
                      <a:pt x="26432" y="66294"/>
                    </a:cubicBezTo>
                    <a:cubicBezTo>
                      <a:pt x="26432" y="76485"/>
                      <a:pt x="29622" y="84820"/>
                      <a:pt x="36004" y="91297"/>
                    </a:cubicBezTo>
                    <a:cubicBezTo>
                      <a:pt x="42386" y="97774"/>
                      <a:pt x="50625" y="101012"/>
                      <a:pt x="60722" y="101012"/>
                    </a:cubicBezTo>
                    <a:cubicBezTo>
                      <a:pt x="72628" y="101012"/>
                      <a:pt x="82724" y="96726"/>
                      <a:pt x="91011" y="88153"/>
                    </a:cubicBezTo>
                    <a:cubicBezTo>
                      <a:pt x="99298" y="79486"/>
                      <a:pt x="103441" y="68961"/>
                      <a:pt x="103441" y="56578"/>
                    </a:cubicBezTo>
                    <a:cubicBezTo>
                      <a:pt x="103441" y="46577"/>
                      <a:pt x="100155" y="38338"/>
                      <a:pt x="93583" y="31861"/>
                    </a:cubicBezTo>
                    <a:cubicBezTo>
                      <a:pt x="87106" y="25384"/>
                      <a:pt x="78867" y="22145"/>
                      <a:pt x="68865" y="22145"/>
                    </a:cubicBezTo>
                    <a:close/>
                    <a:moveTo>
                      <a:pt x="70580" y="0"/>
                    </a:moveTo>
                    <a:cubicBezTo>
                      <a:pt x="88011" y="0"/>
                      <a:pt x="102251" y="5095"/>
                      <a:pt x="113300" y="15287"/>
                    </a:cubicBezTo>
                    <a:cubicBezTo>
                      <a:pt x="124253" y="25479"/>
                      <a:pt x="129730" y="38671"/>
                      <a:pt x="129730" y="54864"/>
                    </a:cubicBezTo>
                    <a:cubicBezTo>
                      <a:pt x="129730" y="75057"/>
                      <a:pt x="123253" y="91487"/>
                      <a:pt x="110299" y="104155"/>
                    </a:cubicBezTo>
                    <a:cubicBezTo>
                      <a:pt x="97345" y="116919"/>
                      <a:pt x="80772" y="123301"/>
                      <a:pt x="60579" y="123301"/>
                    </a:cubicBezTo>
                    <a:cubicBezTo>
                      <a:pt x="43053" y="123301"/>
                      <a:pt x="28575" y="118062"/>
                      <a:pt x="17145" y="107584"/>
                    </a:cubicBezTo>
                    <a:cubicBezTo>
                      <a:pt x="5715" y="97012"/>
                      <a:pt x="0" y="83629"/>
                      <a:pt x="0" y="67437"/>
                    </a:cubicBezTo>
                    <a:cubicBezTo>
                      <a:pt x="0" y="48101"/>
                      <a:pt x="6715" y="32051"/>
                      <a:pt x="20145" y="19288"/>
                    </a:cubicBezTo>
                    <a:cubicBezTo>
                      <a:pt x="33480" y="6429"/>
                      <a:pt x="50292" y="0"/>
                      <a:pt x="70580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dirty="0">
                  <a:solidFill>
                    <a:srgbClr val="47A842"/>
                  </a:solidFill>
                  <a:latin typeface="DOUYUFont2.0" pitchFamily="2" charset="-128"/>
                  <a:ea typeface="DOUYUFont2.0" pitchFamily="2" charset="-128"/>
                </a:endParaRPr>
              </a:p>
            </p:txBody>
          </p:sp>
          <p:sp>
            <p:nvSpPr>
              <p:cNvPr id="37" name="文本框 36">
                <a:extLst>
                  <a:ext uri="{FF2B5EF4-FFF2-40B4-BE49-F238E27FC236}">
                    <a16:creationId xmlns:a16="http://schemas.microsoft.com/office/drawing/2014/main" id="{63955535-42DD-2E6E-412E-DC76BAB09AD4}"/>
                  </a:ext>
                </a:extLst>
              </p:cNvPr>
              <p:cNvSpPr txBox="1"/>
              <p:nvPr/>
            </p:nvSpPr>
            <p:spPr>
              <a:xfrm>
                <a:off x="8644844" y="300619"/>
                <a:ext cx="108746" cy="123872"/>
              </a:xfrm>
              <a:custGeom>
                <a:avLst/>
                <a:gdLst/>
                <a:ahLst/>
                <a:cxnLst/>
                <a:rect l="l" t="t" r="r" b="b"/>
                <a:pathLst>
                  <a:path w="108746" h="123872">
                    <a:moveTo>
                      <a:pt x="70027" y="0"/>
                    </a:moveTo>
                    <a:cubicBezTo>
                      <a:pt x="72694" y="0"/>
                      <a:pt x="75838" y="119"/>
                      <a:pt x="79457" y="357"/>
                    </a:cubicBezTo>
                    <a:cubicBezTo>
                      <a:pt x="83077" y="595"/>
                      <a:pt x="86268" y="1047"/>
                      <a:pt x="89030" y="1714"/>
                    </a:cubicBezTo>
                    <a:cubicBezTo>
                      <a:pt x="94840" y="3429"/>
                      <a:pt x="99579" y="5310"/>
                      <a:pt x="103246" y="7358"/>
                    </a:cubicBezTo>
                    <a:cubicBezTo>
                      <a:pt x="106913" y="9406"/>
                      <a:pt x="108746" y="10430"/>
                      <a:pt x="108746" y="10430"/>
                    </a:cubicBezTo>
                    <a:lnTo>
                      <a:pt x="106175" y="16859"/>
                    </a:lnTo>
                    <a:cubicBezTo>
                      <a:pt x="104746" y="20097"/>
                      <a:pt x="102508" y="22336"/>
                      <a:pt x="99460" y="23574"/>
                    </a:cubicBezTo>
                    <a:cubicBezTo>
                      <a:pt x="96412" y="24812"/>
                      <a:pt x="93268" y="24812"/>
                      <a:pt x="90030" y="23574"/>
                    </a:cubicBezTo>
                    <a:cubicBezTo>
                      <a:pt x="87934" y="22717"/>
                      <a:pt x="85982" y="22050"/>
                      <a:pt x="84172" y="21574"/>
                    </a:cubicBezTo>
                    <a:cubicBezTo>
                      <a:pt x="80172" y="20431"/>
                      <a:pt x="75457" y="19859"/>
                      <a:pt x="70027" y="19859"/>
                    </a:cubicBezTo>
                    <a:cubicBezTo>
                      <a:pt x="64217" y="19859"/>
                      <a:pt x="58836" y="20859"/>
                      <a:pt x="53882" y="22860"/>
                    </a:cubicBezTo>
                    <a:cubicBezTo>
                      <a:pt x="48930" y="24860"/>
                      <a:pt x="44548" y="27717"/>
                      <a:pt x="40738" y="31432"/>
                    </a:cubicBezTo>
                    <a:cubicBezTo>
                      <a:pt x="36833" y="35052"/>
                      <a:pt x="33642" y="39481"/>
                      <a:pt x="31165" y="44720"/>
                    </a:cubicBezTo>
                    <a:cubicBezTo>
                      <a:pt x="28594" y="49863"/>
                      <a:pt x="26879" y="55530"/>
                      <a:pt x="26022" y="61722"/>
                    </a:cubicBezTo>
                    <a:cubicBezTo>
                      <a:pt x="25069" y="68580"/>
                      <a:pt x="25117" y="74628"/>
                      <a:pt x="26165" y="79867"/>
                    </a:cubicBezTo>
                    <a:cubicBezTo>
                      <a:pt x="27308" y="85106"/>
                      <a:pt x="29260" y="89487"/>
                      <a:pt x="32023" y="93011"/>
                    </a:cubicBezTo>
                    <a:cubicBezTo>
                      <a:pt x="34785" y="96536"/>
                      <a:pt x="38357" y="99155"/>
                      <a:pt x="42738" y="100869"/>
                    </a:cubicBezTo>
                    <a:cubicBezTo>
                      <a:pt x="47120" y="102679"/>
                      <a:pt x="52073" y="103584"/>
                      <a:pt x="57597" y="103584"/>
                    </a:cubicBezTo>
                    <a:cubicBezTo>
                      <a:pt x="60264" y="103584"/>
                      <a:pt x="62979" y="103298"/>
                      <a:pt x="65741" y="102727"/>
                    </a:cubicBezTo>
                    <a:cubicBezTo>
                      <a:pt x="68503" y="102060"/>
                      <a:pt x="71123" y="101108"/>
                      <a:pt x="73599" y="99869"/>
                    </a:cubicBezTo>
                    <a:lnTo>
                      <a:pt x="78457" y="72152"/>
                    </a:lnTo>
                    <a:lnTo>
                      <a:pt x="55740" y="72152"/>
                    </a:lnTo>
                    <a:lnTo>
                      <a:pt x="58026" y="61293"/>
                    </a:lnTo>
                    <a:cubicBezTo>
                      <a:pt x="58502" y="59102"/>
                      <a:pt x="59621" y="57293"/>
                      <a:pt x="61383" y="55864"/>
                    </a:cubicBezTo>
                    <a:cubicBezTo>
                      <a:pt x="63146" y="54435"/>
                      <a:pt x="65170" y="53721"/>
                      <a:pt x="67456" y="53721"/>
                    </a:cubicBezTo>
                    <a:lnTo>
                      <a:pt x="98745" y="53721"/>
                    </a:lnTo>
                    <a:cubicBezTo>
                      <a:pt x="99698" y="53721"/>
                      <a:pt x="100555" y="53864"/>
                      <a:pt x="101317" y="54149"/>
                    </a:cubicBezTo>
                    <a:cubicBezTo>
                      <a:pt x="102079" y="54530"/>
                      <a:pt x="102698" y="55054"/>
                      <a:pt x="103174" y="55721"/>
                    </a:cubicBezTo>
                    <a:cubicBezTo>
                      <a:pt x="103651" y="56388"/>
                      <a:pt x="103984" y="57197"/>
                      <a:pt x="104174" y="58150"/>
                    </a:cubicBezTo>
                    <a:cubicBezTo>
                      <a:pt x="104365" y="59102"/>
                      <a:pt x="104365" y="60198"/>
                      <a:pt x="104174" y="61436"/>
                    </a:cubicBezTo>
                    <a:lnTo>
                      <a:pt x="96031" y="114871"/>
                    </a:lnTo>
                    <a:cubicBezTo>
                      <a:pt x="96031" y="114871"/>
                      <a:pt x="95483" y="115085"/>
                      <a:pt x="94388" y="115514"/>
                    </a:cubicBezTo>
                    <a:cubicBezTo>
                      <a:pt x="93292" y="115943"/>
                      <a:pt x="91887" y="116467"/>
                      <a:pt x="90173" y="117086"/>
                    </a:cubicBezTo>
                    <a:cubicBezTo>
                      <a:pt x="88458" y="117705"/>
                      <a:pt x="86696" y="118348"/>
                      <a:pt x="84886" y="119015"/>
                    </a:cubicBezTo>
                    <a:cubicBezTo>
                      <a:pt x="83267" y="119586"/>
                      <a:pt x="81338" y="120158"/>
                      <a:pt x="79100" y="120729"/>
                    </a:cubicBezTo>
                    <a:cubicBezTo>
                      <a:pt x="76862" y="121301"/>
                      <a:pt x="74838" y="121729"/>
                      <a:pt x="73028" y="122015"/>
                    </a:cubicBezTo>
                    <a:cubicBezTo>
                      <a:pt x="69789" y="122682"/>
                      <a:pt x="66551" y="123158"/>
                      <a:pt x="63312" y="123444"/>
                    </a:cubicBezTo>
                    <a:cubicBezTo>
                      <a:pt x="59978" y="123729"/>
                      <a:pt x="56692" y="123872"/>
                      <a:pt x="53454" y="123872"/>
                    </a:cubicBezTo>
                    <a:cubicBezTo>
                      <a:pt x="43834" y="123872"/>
                      <a:pt x="35452" y="122491"/>
                      <a:pt x="28308" y="119729"/>
                    </a:cubicBezTo>
                    <a:cubicBezTo>
                      <a:pt x="21164" y="116967"/>
                      <a:pt x="15306" y="113014"/>
                      <a:pt x="10734" y="107870"/>
                    </a:cubicBezTo>
                    <a:cubicBezTo>
                      <a:pt x="6258" y="102632"/>
                      <a:pt x="3162" y="96250"/>
                      <a:pt x="1447" y="88725"/>
                    </a:cubicBezTo>
                    <a:cubicBezTo>
                      <a:pt x="-267" y="81200"/>
                      <a:pt x="-458" y="72675"/>
                      <a:pt x="876" y="63150"/>
                    </a:cubicBezTo>
                    <a:cubicBezTo>
                      <a:pt x="2209" y="53340"/>
                      <a:pt x="4924" y="44529"/>
                      <a:pt x="9020" y="36719"/>
                    </a:cubicBezTo>
                    <a:cubicBezTo>
                      <a:pt x="13020" y="28908"/>
                      <a:pt x="18164" y="22288"/>
                      <a:pt x="24450" y="16859"/>
                    </a:cubicBezTo>
                    <a:cubicBezTo>
                      <a:pt x="30070" y="11906"/>
                      <a:pt x="36499" y="8001"/>
                      <a:pt x="43738" y="5143"/>
                    </a:cubicBezTo>
                    <a:cubicBezTo>
                      <a:pt x="43929" y="5048"/>
                      <a:pt x="44072" y="5000"/>
                      <a:pt x="44167" y="5000"/>
                    </a:cubicBezTo>
                    <a:cubicBezTo>
                      <a:pt x="44738" y="4715"/>
                      <a:pt x="45310" y="4476"/>
                      <a:pt x="45882" y="4286"/>
                    </a:cubicBezTo>
                    <a:cubicBezTo>
                      <a:pt x="52549" y="1428"/>
                      <a:pt x="60598" y="0"/>
                      <a:pt x="70027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dirty="0">
                  <a:solidFill>
                    <a:srgbClr val="47A842"/>
                  </a:solidFill>
                  <a:latin typeface="DOUYUFont2.0" pitchFamily="2" charset="-128"/>
                  <a:ea typeface="DOUYUFont2.0" pitchFamily="2" charset="-128"/>
                </a:endParaRPr>
              </a:p>
            </p:txBody>
          </p:sp>
          <p:sp>
            <p:nvSpPr>
              <p:cNvPr id="38" name="文本框 37">
                <a:extLst>
                  <a:ext uri="{FF2B5EF4-FFF2-40B4-BE49-F238E27FC236}">
                    <a16:creationId xmlns:a16="http://schemas.microsoft.com/office/drawing/2014/main" id="{17B6071C-65FE-D474-9C89-A1CFF00BD43F}"/>
                  </a:ext>
                </a:extLst>
              </p:cNvPr>
              <p:cNvSpPr txBox="1"/>
              <p:nvPr/>
            </p:nvSpPr>
            <p:spPr>
              <a:xfrm>
                <a:off x="8768688" y="300763"/>
                <a:ext cx="129730" cy="123301"/>
              </a:xfrm>
              <a:custGeom>
                <a:avLst/>
                <a:gdLst/>
                <a:ahLst/>
                <a:cxnLst/>
                <a:rect l="l" t="t" r="r" b="b"/>
                <a:pathLst>
                  <a:path w="129730" h="123301">
                    <a:moveTo>
                      <a:pt x="68865" y="22145"/>
                    </a:moveTo>
                    <a:cubicBezTo>
                      <a:pt x="57340" y="22145"/>
                      <a:pt x="47386" y="26479"/>
                      <a:pt x="39004" y="35147"/>
                    </a:cubicBezTo>
                    <a:cubicBezTo>
                      <a:pt x="30622" y="43815"/>
                      <a:pt x="26432" y="54197"/>
                      <a:pt x="26432" y="66294"/>
                    </a:cubicBezTo>
                    <a:cubicBezTo>
                      <a:pt x="26432" y="76485"/>
                      <a:pt x="29622" y="84820"/>
                      <a:pt x="36004" y="91297"/>
                    </a:cubicBezTo>
                    <a:cubicBezTo>
                      <a:pt x="42386" y="97774"/>
                      <a:pt x="50625" y="101012"/>
                      <a:pt x="60722" y="101012"/>
                    </a:cubicBezTo>
                    <a:cubicBezTo>
                      <a:pt x="72628" y="101012"/>
                      <a:pt x="82724" y="96726"/>
                      <a:pt x="91011" y="88153"/>
                    </a:cubicBezTo>
                    <a:cubicBezTo>
                      <a:pt x="99298" y="79486"/>
                      <a:pt x="103441" y="68961"/>
                      <a:pt x="103441" y="56578"/>
                    </a:cubicBezTo>
                    <a:cubicBezTo>
                      <a:pt x="103441" y="46577"/>
                      <a:pt x="100155" y="38338"/>
                      <a:pt x="93583" y="31861"/>
                    </a:cubicBezTo>
                    <a:cubicBezTo>
                      <a:pt x="87106" y="25384"/>
                      <a:pt x="78867" y="22145"/>
                      <a:pt x="68865" y="22145"/>
                    </a:cubicBezTo>
                    <a:close/>
                    <a:moveTo>
                      <a:pt x="70580" y="0"/>
                    </a:moveTo>
                    <a:cubicBezTo>
                      <a:pt x="88011" y="0"/>
                      <a:pt x="102250" y="5095"/>
                      <a:pt x="113300" y="15287"/>
                    </a:cubicBezTo>
                    <a:cubicBezTo>
                      <a:pt x="124253" y="25479"/>
                      <a:pt x="129730" y="38671"/>
                      <a:pt x="129730" y="54864"/>
                    </a:cubicBezTo>
                    <a:cubicBezTo>
                      <a:pt x="129730" y="75057"/>
                      <a:pt x="123253" y="91487"/>
                      <a:pt x="110299" y="104155"/>
                    </a:cubicBezTo>
                    <a:cubicBezTo>
                      <a:pt x="97345" y="116919"/>
                      <a:pt x="80772" y="123301"/>
                      <a:pt x="60579" y="123301"/>
                    </a:cubicBezTo>
                    <a:cubicBezTo>
                      <a:pt x="43053" y="123301"/>
                      <a:pt x="28575" y="118062"/>
                      <a:pt x="17145" y="107584"/>
                    </a:cubicBezTo>
                    <a:cubicBezTo>
                      <a:pt x="5715" y="97012"/>
                      <a:pt x="0" y="83629"/>
                      <a:pt x="0" y="67437"/>
                    </a:cubicBezTo>
                    <a:cubicBezTo>
                      <a:pt x="0" y="48101"/>
                      <a:pt x="6715" y="32051"/>
                      <a:pt x="20145" y="19288"/>
                    </a:cubicBezTo>
                    <a:cubicBezTo>
                      <a:pt x="33480" y="6429"/>
                      <a:pt x="50292" y="0"/>
                      <a:pt x="70580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dirty="0">
                  <a:solidFill>
                    <a:srgbClr val="47A842"/>
                  </a:solidFill>
                  <a:latin typeface="DOUYUFont2.0" pitchFamily="2" charset="-128"/>
                  <a:ea typeface="DOUYUFont2.0" pitchFamily="2" charset="-128"/>
                </a:endParaRPr>
              </a:p>
            </p:txBody>
          </p:sp>
        </p:grpSp>
      </p:grpSp>
      <p:grpSp>
        <p:nvGrpSpPr>
          <p:cNvPr id="53" name="组合 52">
            <a:extLst>
              <a:ext uri="{FF2B5EF4-FFF2-40B4-BE49-F238E27FC236}">
                <a16:creationId xmlns:a16="http://schemas.microsoft.com/office/drawing/2014/main" id="{1A7C59B0-EDC9-76A5-FAD3-4B5E2ACB1B7B}"/>
              </a:ext>
            </a:extLst>
          </p:cNvPr>
          <p:cNvGrpSpPr/>
          <p:nvPr/>
        </p:nvGrpSpPr>
        <p:grpSpPr>
          <a:xfrm>
            <a:off x="10165881" y="466572"/>
            <a:ext cx="1362155" cy="324495"/>
            <a:chOff x="9683869" y="276995"/>
            <a:chExt cx="1362155" cy="324495"/>
          </a:xfrm>
          <a:solidFill>
            <a:schemeClr val="bg1">
              <a:alpha val="68000"/>
            </a:schemeClr>
          </a:solidFill>
        </p:grpSpPr>
        <p:grpSp>
          <p:nvGrpSpPr>
            <p:cNvPr id="45" name="组合 44">
              <a:extLst>
                <a:ext uri="{FF2B5EF4-FFF2-40B4-BE49-F238E27FC236}">
                  <a16:creationId xmlns:a16="http://schemas.microsoft.com/office/drawing/2014/main" id="{126572ED-6B7E-9B2F-5FB6-22BC1CDD44DA}"/>
                </a:ext>
              </a:extLst>
            </p:cNvPr>
            <p:cNvGrpSpPr/>
            <p:nvPr/>
          </p:nvGrpSpPr>
          <p:grpSpPr>
            <a:xfrm>
              <a:off x="9683869" y="276995"/>
              <a:ext cx="1362155" cy="107950"/>
              <a:chOff x="9683869" y="276995"/>
              <a:chExt cx="1362155" cy="107950"/>
            </a:xfrm>
            <a:grpFill/>
          </p:grpSpPr>
          <p:sp>
            <p:nvSpPr>
              <p:cNvPr id="39" name="椭圆 38">
                <a:extLst>
                  <a:ext uri="{FF2B5EF4-FFF2-40B4-BE49-F238E27FC236}">
                    <a16:creationId xmlns:a16="http://schemas.microsoft.com/office/drawing/2014/main" id="{D0458A32-8B3E-71C5-29C1-FE24128E607B}"/>
                  </a:ext>
                </a:extLst>
              </p:cNvPr>
              <p:cNvSpPr/>
              <p:nvPr/>
            </p:nvSpPr>
            <p:spPr>
              <a:xfrm flipV="1">
                <a:off x="9683869" y="276995"/>
                <a:ext cx="107950" cy="1079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0" name="椭圆 39">
                <a:extLst>
                  <a:ext uri="{FF2B5EF4-FFF2-40B4-BE49-F238E27FC236}">
                    <a16:creationId xmlns:a16="http://schemas.microsoft.com/office/drawing/2014/main" id="{4ECFCE12-46EE-F7F7-566B-01B79D169AB0}"/>
                  </a:ext>
                </a:extLst>
              </p:cNvPr>
              <p:cNvSpPr/>
              <p:nvPr/>
            </p:nvSpPr>
            <p:spPr>
              <a:xfrm flipV="1">
                <a:off x="9934710" y="276995"/>
                <a:ext cx="107950" cy="10795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1" name="椭圆 40">
                <a:extLst>
                  <a:ext uri="{FF2B5EF4-FFF2-40B4-BE49-F238E27FC236}">
                    <a16:creationId xmlns:a16="http://schemas.microsoft.com/office/drawing/2014/main" id="{3801D593-D301-F15D-14DB-3967509DC66F}"/>
                  </a:ext>
                </a:extLst>
              </p:cNvPr>
              <p:cNvSpPr/>
              <p:nvPr/>
            </p:nvSpPr>
            <p:spPr>
              <a:xfrm flipV="1">
                <a:off x="10185551" y="276995"/>
                <a:ext cx="107950" cy="1079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2" name="椭圆 41">
                <a:extLst>
                  <a:ext uri="{FF2B5EF4-FFF2-40B4-BE49-F238E27FC236}">
                    <a16:creationId xmlns:a16="http://schemas.microsoft.com/office/drawing/2014/main" id="{A792269E-5047-68FE-4549-FCCAE9145942}"/>
                  </a:ext>
                </a:extLst>
              </p:cNvPr>
              <p:cNvSpPr/>
              <p:nvPr/>
            </p:nvSpPr>
            <p:spPr>
              <a:xfrm flipV="1">
                <a:off x="10436392" y="276995"/>
                <a:ext cx="107950" cy="10795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3" name="椭圆 42">
                <a:extLst>
                  <a:ext uri="{FF2B5EF4-FFF2-40B4-BE49-F238E27FC236}">
                    <a16:creationId xmlns:a16="http://schemas.microsoft.com/office/drawing/2014/main" id="{804B4A27-6433-0E86-9922-189DBFB19EEE}"/>
                  </a:ext>
                </a:extLst>
              </p:cNvPr>
              <p:cNvSpPr/>
              <p:nvPr/>
            </p:nvSpPr>
            <p:spPr>
              <a:xfrm flipV="1">
                <a:off x="10687233" y="276995"/>
                <a:ext cx="107950" cy="1079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4" name="椭圆 43">
                <a:extLst>
                  <a:ext uri="{FF2B5EF4-FFF2-40B4-BE49-F238E27FC236}">
                    <a16:creationId xmlns:a16="http://schemas.microsoft.com/office/drawing/2014/main" id="{A3609B2B-5C8A-D755-875F-4D2967C1947E}"/>
                  </a:ext>
                </a:extLst>
              </p:cNvPr>
              <p:cNvSpPr/>
              <p:nvPr/>
            </p:nvSpPr>
            <p:spPr>
              <a:xfrm flipV="1">
                <a:off x="10938074" y="276995"/>
                <a:ext cx="107950" cy="10795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6" name="组合 45">
              <a:extLst>
                <a:ext uri="{FF2B5EF4-FFF2-40B4-BE49-F238E27FC236}">
                  <a16:creationId xmlns:a16="http://schemas.microsoft.com/office/drawing/2014/main" id="{CCF31F43-8C23-F3DF-86D3-FDE2B0DF4260}"/>
                </a:ext>
              </a:extLst>
            </p:cNvPr>
            <p:cNvGrpSpPr/>
            <p:nvPr/>
          </p:nvGrpSpPr>
          <p:grpSpPr>
            <a:xfrm>
              <a:off x="9683869" y="493540"/>
              <a:ext cx="1362155" cy="107950"/>
              <a:chOff x="9683869" y="276995"/>
              <a:chExt cx="1362155" cy="107950"/>
            </a:xfrm>
            <a:grpFill/>
          </p:grpSpPr>
          <p:sp>
            <p:nvSpPr>
              <p:cNvPr id="47" name="椭圆 46">
                <a:extLst>
                  <a:ext uri="{FF2B5EF4-FFF2-40B4-BE49-F238E27FC236}">
                    <a16:creationId xmlns:a16="http://schemas.microsoft.com/office/drawing/2014/main" id="{CBA97AE7-A69F-4C4D-A267-A34860C677DC}"/>
                  </a:ext>
                </a:extLst>
              </p:cNvPr>
              <p:cNvSpPr/>
              <p:nvPr/>
            </p:nvSpPr>
            <p:spPr>
              <a:xfrm flipV="1">
                <a:off x="9683869" y="276995"/>
                <a:ext cx="107950" cy="10795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8" name="椭圆 47">
                <a:extLst>
                  <a:ext uri="{FF2B5EF4-FFF2-40B4-BE49-F238E27FC236}">
                    <a16:creationId xmlns:a16="http://schemas.microsoft.com/office/drawing/2014/main" id="{920D08AA-CEEE-5E70-54CB-4F84A914276E}"/>
                  </a:ext>
                </a:extLst>
              </p:cNvPr>
              <p:cNvSpPr/>
              <p:nvPr/>
            </p:nvSpPr>
            <p:spPr>
              <a:xfrm flipV="1">
                <a:off x="9934710" y="276995"/>
                <a:ext cx="107950" cy="1079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9" name="椭圆 48">
                <a:extLst>
                  <a:ext uri="{FF2B5EF4-FFF2-40B4-BE49-F238E27FC236}">
                    <a16:creationId xmlns:a16="http://schemas.microsoft.com/office/drawing/2014/main" id="{1D560FCE-0694-37AD-4A42-A52226B6D765}"/>
                  </a:ext>
                </a:extLst>
              </p:cNvPr>
              <p:cNvSpPr/>
              <p:nvPr/>
            </p:nvSpPr>
            <p:spPr>
              <a:xfrm flipV="1">
                <a:off x="10185551" y="276995"/>
                <a:ext cx="107950" cy="10795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0" name="椭圆 49">
                <a:extLst>
                  <a:ext uri="{FF2B5EF4-FFF2-40B4-BE49-F238E27FC236}">
                    <a16:creationId xmlns:a16="http://schemas.microsoft.com/office/drawing/2014/main" id="{CF44843E-90E4-0951-579D-7E7672C2EFA9}"/>
                  </a:ext>
                </a:extLst>
              </p:cNvPr>
              <p:cNvSpPr/>
              <p:nvPr/>
            </p:nvSpPr>
            <p:spPr>
              <a:xfrm flipV="1">
                <a:off x="10436392" y="276995"/>
                <a:ext cx="107950" cy="1079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1" name="椭圆 50">
                <a:extLst>
                  <a:ext uri="{FF2B5EF4-FFF2-40B4-BE49-F238E27FC236}">
                    <a16:creationId xmlns:a16="http://schemas.microsoft.com/office/drawing/2014/main" id="{2FE91046-0DD2-1944-37DB-68BADD134E93}"/>
                  </a:ext>
                </a:extLst>
              </p:cNvPr>
              <p:cNvSpPr/>
              <p:nvPr/>
            </p:nvSpPr>
            <p:spPr>
              <a:xfrm flipV="1">
                <a:off x="10687233" y="276995"/>
                <a:ext cx="107950" cy="10795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2" name="椭圆 51">
                <a:extLst>
                  <a:ext uri="{FF2B5EF4-FFF2-40B4-BE49-F238E27FC236}">
                    <a16:creationId xmlns:a16="http://schemas.microsoft.com/office/drawing/2014/main" id="{1C39BEF8-B6B7-B7FB-19BE-66CAF8D79773}"/>
                  </a:ext>
                </a:extLst>
              </p:cNvPr>
              <p:cNvSpPr/>
              <p:nvPr/>
            </p:nvSpPr>
            <p:spPr>
              <a:xfrm flipV="1">
                <a:off x="10938074" y="276995"/>
                <a:ext cx="107950" cy="1079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54" name="组合 53">
            <a:extLst>
              <a:ext uri="{FF2B5EF4-FFF2-40B4-BE49-F238E27FC236}">
                <a16:creationId xmlns:a16="http://schemas.microsoft.com/office/drawing/2014/main" id="{A17E8F7F-2A76-F7AC-B06E-8885F3239262}"/>
              </a:ext>
            </a:extLst>
          </p:cNvPr>
          <p:cNvGrpSpPr/>
          <p:nvPr/>
        </p:nvGrpSpPr>
        <p:grpSpPr>
          <a:xfrm rot="5400000">
            <a:off x="50761" y="4970501"/>
            <a:ext cx="1906760" cy="454232"/>
            <a:chOff x="9683869" y="276995"/>
            <a:chExt cx="1362155" cy="324495"/>
          </a:xfrm>
          <a:solidFill>
            <a:schemeClr val="bg1">
              <a:alpha val="68000"/>
            </a:schemeClr>
          </a:solidFill>
        </p:grpSpPr>
        <p:grpSp>
          <p:nvGrpSpPr>
            <p:cNvPr id="55" name="组合 54">
              <a:extLst>
                <a:ext uri="{FF2B5EF4-FFF2-40B4-BE49-F238E27FC236}">
                  <a16:creationId xmlns:a16="http://schemas.microsoft.com/office/drawing/2014/main" id="{A5A5D562-E732-DD0E-70F3-5B090A21C075}"/>
                </a:ext>
              </a:extLst>
            </p:cNvPr>
            <p:cNvGrpSpPr/>
            <p:nvPr/>
          </p:nvGrpSpPr>
          <p:grpSpPr>
            <a:xfrm>
              <a:off x="9683869" y="276995"/>
              <a:ext cx="1362155" cy="107950"/>
              <a:chOff x="9683869" y="276995"/>
              <a:chExt cx="1362155" cy="107950"/>
            </a:xfrm>
            <a:grpFill/>
          </p:grpSpPr>
          <p:sp>
            <p:nvSpPr>
              <p:cNvPr id="63" name="椭圆 62">
                <a:extLst>
                  <a:ext uri="{FF2B5EF4-FFF2-40B4-BE49-F238E27FC236}">
                    <a16:creationId xmlns:a16="http://schemas.microsoft.com/office/drawing/2014/main" id="{8C8D754A-A9B4-5234-68B7-EC3BA69E7F41}"/>
                  </a:ext>
                </a:extLst>
              </p:cNvPr>
              <p:cNvSpPr/>
              <p:nvPr/>
            </p:nvSpPr>
            <p:spPr>
              <a:xfrm flipV="1">
                <a:off x="9683869" y="276995"/>
                <a:ext cx="107950" cy="10795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4" name="椭圆 63">
                <a:extLst>
                  <a:ext uri="{FF2B5EF4-FFF2-40B4-BE49-F238E27FC236}">
                    <a16:creationId xmlns:a16="http://schemas.microsoft.com/office/drawing/2014/main" id="{4A0CFFE0-CCE6-69A0-3018-7F1DAF234B47}"/>
                  </a:ext>
                </a:extLst>
              </p:cNvPr>
              <p:cNvSpPr/>
              <p:nvPr/>
            </p:nvSpPr>
            <p:spPr>
              <a:xfrm flipV="1">
                <a:off x="9934710" y="276995"/>
                <a:ext cx="107950" cy="1079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5" name="椭圆 64">
                <a:extLst>
                  <a:ext uri="{FF2B5EF4-FFF2-40B4-BE49-F238E27FC236}">
                    <a16:creationId xmlns:a16="http://schemas.microsoft.com/office/drawing/2014/main" id="{60BB90F0-625A-B2C9-004C-0D09370475D4}"/>
                  </a:ext>
                </a:extLst>
              </p:cNvPr>
              <p:cNvSpPr/>
              <p:nvPr/>
            </p:nvSpPr>
            <p:spPr>
              <a:xfrm flipV="1">
                <a:off x="10185551" y="276995"/>
                <a:ext cx="107950" cy="10795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6" name="椭圆 65">
                <a:extLst>
                  <a:ext uri="{FF2B5EF4-FFF2-40B4-BE49-F238E27FC236}">
                    <a16:creationId xmlns:a16="http://schemas.microsoft.com/office/drawing/2014/main" id="{AB8A4F39-F34E-F7FB-5902-A74A78B6A4D3}"/>
                  </a:ext>
                </a:extLst>
              </p:cNvPr>
              <p:cNvSpPr/>
              <p:nvPr/>
            </p:nvSpPr>
            <p:spPr>
              <a:xfrm flipV="1">
                <a:off x="10436392" y="276995"/>
                <a:ext cx="107950" cy="1079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7" name="椭圆 66">
                <a:extLst>
                  <a:ext uri="{FF2B5EF4-FFF2-40B4-BE49-F238E27FC236}">
                    <a16:creationId xmlns:a16="http://schemas.microsoft.com/office/drawing/2014/main" id="{9DAF97ED-EB24-789E-EA85-092B58AE5BE1}"/>
                  </a:ext>
                </a:extLst>
              </p:cNvPr>
              <p:cNvSpPr/>
              <p:nvPr/>
            </p:nvSpPr>
            <p:spPr>
              <a:xfrm flipV="1">
                <a:off x="10687233" y="276995"/>
                <a:ext cx="107950" cy="10795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8" name="椭圆 67">
                <a:extLst>
                  <a:ext uri="{FF2B5EF4-FFF2-40B4-BE49-F238E27FC236}">
                    <a16:creationId xmlns:a16="http://schemas.microsoft.com/office/drawing/2014/main" id="{92AEF782-35BD-6515-C350-754808DAA677}"/>
                  </a:ext>
                </a:extLst>
              </p:cNvPr>
              <p:cNvSpPr/>
              <p:nvPr/>
            </p:nvSpPr>
            <p:spPr>
              <a:xfrm flipV="1">
                <a:off x="10938074" y="276995"/>
                <a:ext cx="107950" cy="1079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6" name="组合 55">
              <a:extLst>
                <a:ext uri="{FF2B5EF4-FFF2-40B4-BE49-F238E27FC236}">
                  <a16:creationId xmlns:a16="http://schemas.microsoft.com/office/drawing/2014/main" id="{0CC0CD49-11A5-BC1F-6912-55EC33B42CC3}"/>
                </a:ext>
              </a:extLst>
            </p:cNvPr>
            <p:cNvGrpSpPr/>
            <p:nvPr/>
          </p:nvGrpSpPr>
          <p:grpSpPr>
            <a:xfrm>
              <a:off x="9683869" y="493540"/>
              <a:ext cx="1362155" cy="107950"/>
              <a:chOff x="9683869" y="276995"/>
              <a:chExt cx="1362155" cy="107950"/>
            </a:xfrm>
            <a:grpFill/>
          </p:grpSpPr>
          <p:sp>
            <p:nvSpPr>
              <p:cNvPr id="57" name="椭圆 56">
                <a:extLst>
                  <a:ext uri="{FF2B5EF4-FFF2-40B4-BE49-F238E27FC236}">
                    <a16:creationId xmlns:a16="http://schemas.microsoft.com/office/drawing/2014/main" id="{AFFC51ED-91B3-5E90-0485-C75112609416}"/>
                  </a:ext>
                </a:extLst>
              </p:cNvPr>
              <p:cNvSpPr/>
              <p:nvPr/>
            </p:nvSpPr>
            <p:spPr>
              <a:xfrm flipV="1">
                <a:off x="9683869" y="276995"/>
                <a:ext cx="107950" cy="1079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8" name="椭圆 57">
                <a:extLst>
                  <a:ext uri="{FF2B5EF4-FFF2-40B4-BE49-F238E27FC236}">
                    <a16:creationId xmlns:a16="http://schemas.microsoft.com/office/drawing/2014/main" id="{DDE3F319-1D57-D036-1EA4-1C6A682047FA}"/>
                  </a:ext>
                </a:extLst>
              </p:cNvPr>
              <p:cNvSpPr/>
              <p:nvPr/>
            </p:nvSpPr>
            <p:spPr>
              <a:xfrm flipV="1">
                <a:off x="9934710" y="276995"/>
                <a:ext cx="107950" cy="10795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9" name="椭圆 58">
                <a:extLst>
                  <a:ext uri="{FF2B5EF4-FFF2-40B4-BE49-F238E27FC236}">
                    <a16:creationId xmlns:a16="http://schemas.microsoft.com/office/drawing/2014/main" id="{48770243-CE1B-C593-69F2-AD5D14011EBC}"/>
                  </a:ext>
                </a:extLst>
              </p:cNvPr>
              <p:cNvSpPr/>
              <p:nvPr/>
            </p:nvSpPr>
            <p:spPr>
              <a:xfrm flipV="1">
                <a:off x="10185551" y="276995"/>
                <a:ext cx="107950" cy="1079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0" name="椭圆 59">
                <a:extLst>
                  <a:ext uri="{FF2B5EF4-FFF2-40B4-BE49-F238E27FC236}">
                    <a16:creationId xmlns:a16="http://schemas.microsoft.com/office/drawing/2014/main" id="{3F65BF54-3D24-F037-EDFD-18A66E109FCE}"/>
                  </a:ext>
                </a:extLst>
              </p:cNvPr>
              <p:cNvSpPr/>
              <p:nvPr/>
            </p:nvSpPr>
            <p:spPr>
              <a:xfrm flipV="1">
                <a:off x="10436392" y="276995"/>
                <a:ext cx="107950" cy="10795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1" name="椭圆 60">
                <a:extLst>
                  <a:ext uri="{FF2B5EF4-FFF2-40B4-BE49-F238E27FC236}">
                    <a16:creationId xmlns:a16="http://schemas.microsoft.com/office/drawing/2014/main" id="{874A9806-070C-8A85-DEA4-AF761846A434}"/>
                  </a:ext>
                </a:extLst>
              </p:cNvPr>
              <p:cNvSpPr/>
              <p:nvPr/>
            </p:nvSpPr>
            <p:spPr>
              <a:xfrm flipV="1">
                <a:off x="10687233" y="276995"/>
                <a:ext cx="107950" cy="1079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2" name="椭圆 61">
                <a:extLst>
                  <a:ext uri="{FF2B5EF4-FFF2-40B4-BE49-F238E27FC236}">
                    <a16:creationId xmlns:a16="http://schemas.microsoft.com/office/drawing/2014/main" id="{5B26205B-8EE7-0C3A-ABBA-053046D175FC}"/>
                  </a:ext>
                </a:extLst>
              </p:cNvPr>
              <p:cNvSpPr/>
              <p:nvPr/>
            </p:nvSpPr>
            <p:spPr>
              <a:xfrm flipV="1">
                <a:off x="10938074" y="276995"/>
                <a:ext cx="107950" cy="10795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81327034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ADF3773D-1A08-5FE5-E954-78522110419C}"/>
              </a:ext>
            </a:extLst>
          </p:cNvPr>
          <p:cNvSpPr txBox="1"/>
          <p:nvPr/>
        </p:nvSpPr>
        <p:spPr>
          <a:xfrm>
            <a:off x="993792" y="4799615"/>
            <a:ext cx="9927083" cy="14203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51PPT模板网，幻灯片演示模板及素材 </a:t>
            </a:r>
            <a:r>
              <a:rPr lang="zh-CN" altLang="en-US" sz="3200" b="1" dirty="0">
                <a:solidFill>
                  <a:schemeClr val="bg1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免费 </a:t>
            </a:r>
            <a:r>
              <a:rPr lang="zh-CN" altLang="en-US" sz="28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下载！</a:t>
            </a: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 唯一访问网址：www.51pptmoban.com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B270F3C-DD99-28EE-69F4-9F827B82C657}"/>
              </a:ext>
            </a:extLst>
          </p:cNvPr>
          <p:cNvSpPr txBox="1"/>
          <p:nvPr/>
        </p:nvSpPr>
        <p:spPr>
          <a:xfrm>
            <a:off x="993792" y="1003917"/>
            <a:ext cx="10734029" cy="129266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600" dirty="0">
                <a:solidFill>
                  <a:srgbClr val="FF000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© 51PPT</a:t>
            </a:r>
            <a:r>
              <a:rPr lang="zh-CN" altLang="en-US" sz="2600" dirty="0">
                <a:solidFill>
                  <a:srgbClr val="FF000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模板网   </a:t>
            </a:r>
            <a:r>
              <a:rPr lang="en-US" altLang="zh-CN" sz="26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www.51pptmoban.com  </a:t>
            </a:r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原创作品</a:t>
            </a:r>
            <a:endParaRPr lang="en-US" altLang="zh-CN" sz="26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endParaRPr lang="en-US" altLang="zh-CN" sz="2600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仅供学习参考之用！未经许可禁止在</a:t>
            </a:r>
            <a:r>
              <a:rPr lang="en-US" altLang="zh-CN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PC/M/App</a:t>
            </a:r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平台</a:t>
            </a:r>
            <a:r>
              <a:rPr lang="zh-CN" altLang="en-US" sz="2600" b="1" dirty="0">
                <a:solidFill>
                  <a:srgbClr val="FF0000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转载、传播、贩卖</a:t>
            </a:r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！</a:t>
            </a:r>
            <a:endParaRPr lang="en-US" altLang="zh-CN" sz="26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38385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椭圆 15">
            <a:extLst>
              <a:ext uri="{FF2B5EF4-FFF2-40B4-BE49-F238E27FC236}">
                <a16:creationId xmlns:a16="http://schemas.microsoft.com/office/drawing/2014/main" id="{3CD42F0E-5BF6-456D-9E1A-5A6744CEE0B8}"/>
              </a:ext>
            </a:extLst>
          </p:cNvPr>
          <p:cNvSpPr/>
          <p:nvPr/>
        </p:nvSpPr>
        <p:spPr>
          <a:xfrm rot="19378492">
            <a:off x="1273693" y="-6128585"/>
            <a:ext cx="14288798" cy="7700395"/>
          </a:xfrm>
          <a:prstGeom prst="ellipse">
            <a:avLst/>
          </a:prstGeom>
          <a:noFill/>
          <a:ln w="381000">
            <a:gradFill>
              <a:gsLst>
                <a:gs pos="0">
                  <a:srgbClr val="FFFF00"/>
                </a:gs>
                <a:gs pos="100000">
                  <a:srgbClr val="24D17E"/>
                </a:gs>
              </a:gsLst>
              <a:lin ang="5400000" scaled="1"/>
            </a:gradFill>
          </a:ln>
          <a:effectLst>
            <a:outerShdw dist="38100" dir="2700000" sx="104000" sy="104000" algn="tl" rotWithShape="0">
              <a:prstClr val="black">
                <a:alpha val="13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>
            <a:extLst>
              <a:ext uri="{FF2B5EF4-FFF2-40B4-BE49-F238E27FC236}">
                <a16:creationId xmlns:a16="http://schemas.microsoft.com/office/drawing/2014/main" id="{FDE8119F-EB06-D45B-AA1C-85D1D6ED0293}"/>
              </a:ext>
            </a:extLst>
          </p:cNvPr>
          <p:cNvSpPr/>
          <p:nvPr/>
        </p:nvSpPr>
        <p:spPr>
          <a:xfrm rot="19378492">
            <a:off x="-6046848" y="4201553"/>
            <a:ext cx="9481514" cy="5109695"/>
          </a:xfrm>
          <a:prstGeom prst="ellipse">
            <a:avLst/>
          </a:prstGeom>
          <a:noFill/>
          <a:ln w="635000">
            <a:gradFill flip="none" rotWithShape="1">
              <a:gsLst>
                <a:gs pos="100000">
                  <a:srgbClr val="FFFF00"/>
                </a:gs>
                <a:gs pos="0">
                  <a:srgbClr val="24D17E"/>
                </a:gs>
              </a:gsLst>
              <a:lin ang="2700000" scaled="1"/>
              <a:tileRect/>
            </a:gradFill>
          </a:ln>
          <a:effectLst>
            <a:outerShdw dist="152400" dir="16560000" algn="br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0E665BE2-EF5C-3837-E850-8D36CACA80B7}"/>
              </a:ext>
            </a:extLst>
          </p:cNvPr>
          <p:cNvGrpSpPr/>
          <p:nvPr/>
        </p:nvGrpSpPr>
        <p:grpSpPr>
          <a:xfrm>
            <a:off x="3795893" y="-18204"/>
            <a:ext cx="3434539" cy="2646878"/>
            <a:chOff x="4539022" y="-202621"/>
            <a:chExt cx="3434539" cy="2646878"/>
          </a:xfrm>
        </p:grpSpPr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54C5FDC7-0C6E-A162-11A8-48A8245DD21A}"/>
                </a:ext>
              </a:extLst>
            </p:cNvPr>
            <p:cNvSpPr txBox="1"/>
            <p:nvPr/>
          </p:nvSpPr>
          <p:spPr>
            <a:xfrm>
              <a:off x="4539022" y="-202621"/>
              <a:ext cx="2579552" cy="264687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600" dirty="0">
                  <a:solidFill>
                    <a:schemeClr val="bg1"/>
                  </a:solidFill>
                  <a:effectLst>
                    <a:outerShdw dist="76200" dir="2700000" algn="tl" rotWithShape="0">
                      <a:prstClr val="black">
                        <a:alpha val="18000"/>
                      </a:prstClr>
                    </a:outerShdw>
                  </a:effectLst>
                  <a:latin typeface="字魂扁桃体" pitchFamily="2" charset="-122"/>
                  <a:ea typeface="字魂扁桃体" pitchFamily="2" charset="-122"/>
                </a:rPr>
                <a:t>01</a:t>
              </a:r>
              <a:endParaRPr lang="zh-CN" altLang="en-US" sz="16600" dirty="0">
                <a:solidFill>
                  <a:schemeClr val="bg1"/>
                </a:solidFill>
                <a:effectLst>
                  <a:outerShdw dist="76200" dir="2700000" algn="tl" rotWithShape="0">
                    <a:prstClr val="black">
                      <a:alpha val="18000"/>
                    </a:prstClr>
                  </a:outerShdw>
                </a:effectLst>
                <a:latin typeface="字魂扁桃体" pitchFamily="2" charset="-122"/>
                <a:ea typeface="字魂扁桃体" pitchFamily="2" charset="-122"/>
              </a:endParaRP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EA8A8A99-7C8E-FCFE-4D7C-EEDAD3CFB537}"/>
                </a:ext>
              </a:extLst>
            </p:cNvPr>
            <p:cNvSpPr txBox="1"/>
            <p:nvPr/>
          </p:nvSpPr>
          <p:spPr>
            <a:xfrm>
              <a:off x="6723207" y="1695651"/>
              <a:ext cx="1250354" cy="56938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400" dirty="0">
                  <a:solidFill>
                    <a:schemeClr val="bg1"/>
                  </a:solidFill>
                  <a:latin typeface="字魂扁桃体" pitchFamily="2" charset="-122"/>
                  <a:ea typeface="字魂扁桃体" pitchFamily="2" charset="-122"/>
                </a:rPr>
                <a:t>PART</a:t>
              </a:r>
              <a:endParaRPr lang="zh-CN" altLang="en-US" sz="2400" dirty="0">
                <a:solidFill>
                  <a:schemeClr val="bg1"/>
                </a:solidFill>
                <a:latin typeface="字魂扁桃体" pitchFamily="2" charset="-122"/>
                <a:ea typeface="字魂扁桃体" pitchFamily="2" charset="-122"/>
              </a:endParaRPr>
            </a:p>
          </p:txBody>
        </p:sp>
      </p:grpSp>
      <p:grpSp>
        <p:nvGrpSpPr>
          <p:cNvPr id="31" name="组合 30" descr="51PPT模板网，幻灯片演示模板及素材免费下载！&#10;51PPT模板网 唯一访问网址：www.51pptmoban.com">
            <a:extLst>
              <a:ext uri="{FF2B5EF4-FFF2-40B4-BE49-F238E27FC236}">
                <a16:creationId xmlns:a16="http://schemas.microsoft.com/office/drawing/2014/main" id="{BA06B637-2CAA-9A8E-DB39-FC6EB474CBDF}"/>
              </a:ext>
            </a:extLst>
          </p:cNvPr>
          <p:cNvGrpSpPr/>
          <p:nvPr/>
        </p:nvGrpSpPr>
        <p:grpSpPr>
          <a:xfrm>
            <a:off x="585372" y="493540"/>
            <a:ext cx="1160547" cy="478968"/>
            <a:chOff x="8244408" y="263825"/>
            <a:chExt cx="575796" cy="237636"/>
          </a:xfrm>
          <a:solidFill>
            <a:schemeClr val="bg1"/>
          </a:solidFill>
        </p:grpSpPr>
        <p:sp>
          <p:nvSpPr>
            <p:cNvPr id="33" name="椭圆 32">
              <a:extLst>
                <a:ext uri="{FF2B5EF4-FFF2-40B4-BE49-F238E27FC236}">
                  <a16:creationId xmlns:a16="http://schemas.microsoft.com/office/drawing/2014/main" id="{94946818-538D-508B-0559-1D150894EB98}"/>
                </a:ext>
              </a:extLst>
            </p:cNvPr>
            <p:cNvSpPr/>
            <p:nvPr/>
          </p:nvSpPr>
          <p:spPr bwMode="auto">
            <a:xfrm>
              <a:off x="8442595" y="455742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D1617491-8AFF-E237-E7DE-2752C5A54EA6}"/>
                </a:ext>
              </a:extLst>
            </p:cNvPr>
            <p:cNvSpPr/>
            <p:nvPr/>
          </p:nvSpPr>
          <p:spPr>
            <a:xfrm>
              <a:off x="8244408" y="263825"/>
              <a:ext cx="217004" cy="216329"/>
            </a:xfrm>
            <a:custGeom>
              <a:avLst/>
              <a:gdLst>
                <a:gd name="connsiteX0" fmla="*/ 518470 w 1105104"/>
                <a:gd name="connsiteY0" fmla="*/ 0 h 1101666"/>
                <a:gd name="connsiteX1" fmla="*/ 408380 w 1105104"/>
                <a:gd name="connsiteY1" fmla="*/ 792005 h 1101666"/>
                <a:gd name="connsiteX2" fmla="*/ 419555 w 1105104"/>
                <a:gd name="connsiteY2" fmla="*/ 845398 h 1101666"/>
                <a:gd name="connsiteX3" fmla="*/ 464254 w 1105104"/>
                <a:gd name="connsiteY3" fmla="*/ 862782 h 1101666"/>
                <a:gd name="connsiteX4" fmla="*/ 907150 w 1105104"/>
                <a:gd name="connsiteY4" fmla="*/ 862782 h 1101666"/>
                <a:gd name="connsiteX5" fmla="*/ 907149 w 1105104"/>
                <a:gd name="connsiteY5" fmla="*/ 862783 h 1101666"/>
                <a:gd name="connsiteX6" fmla="*/ 958696 w 1105104"/>
                <a:gd name="connsiteY6" fmla="*/ 811236 h 1101666"/>
                <a:gd name="connsiteX7" fmla="*/ 958697 w 1105104"/>
                <a:gd name="connsiteY7" fmla="*/ 729857 h 1101666"/>
                <a:gd name="connsiteX8" fmla="*/ 907150 w 1105104"/>
                <a:gd name="connsiteY8" fmla="*/ 678311 h 1101666"/>
                <a:gd name="connsiteX9" fmla="*/ 905456 w 1105104"/>
                <a:gd name="connsiteY9" fmla="*/ 679013 h 1101666"/>
                <a:gd name="connsiteX10" fmla="*/ 645541 w 1105104"/>
                <a:gd name="connsiteY10" fmla="*/ 679013 h 1101666"/>
                <a:gd name="connsiteX11" fmla="*/ 735555 w 1105104"/>
                <a:gd name="connsiteY11" fmla="*/ 30029 h 1101666"/>
                <a:gd name="connsiteX12" fmla="*/ 767630 w 1105104"/>
                <a:gd name="connsiteY12" fmla="*/ 39986 h 1101666"/>
                <a:gd name="connsiteX13" fmla="*/ 1105104 w 1105104"/>
                <a:gd name="connsiteY13" fmla="*/ 549115 h 1101666"/>
                <a:gd name="connsiteX14" fmla="*/ 552552 w 1105104"/>
                <a:gd name="connsiteY14" fmla="*/ 1101666 h 1101666"/>
                <a:gd name="connsiteX15" fmla="*/ 0 w 1105104"/>
                <a:gd name="connsiteY15" fmla="*/ 549115 h 1101666"/>
                <a:gd name="connsiteX16" fmla="*/ 441194 w 1105104"/>
                <a:gd name="connsiteY16" fmla="*/ 7790 h 1101666"/>
                <a:gd name="connsiteX17" fmla="*/ 518470 w 1105104"/>
                <a:gd name="connsiteY17" fmla="*/ 0 h 11016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105104" h="1101666">
                  <a:moveTo>
                    <a:pt x="518470" y="0"/>
                  </a:moveTo>
                  <a:lnTo>
                    <a:pt x="408380" y="792005"/>
                  </a:lnTo>
                  <a:cubicBezTo>
                    <a:pt x="405066" y="816840"/>
                    <a:pt x="408792" y="834636"/>
                    <a:pt x="419555" y="845398"/>
                  </a:cubicBezTo>
                  <a:cubicBezTo>
                    <a:pt x="430314" y="856989"/>
                    <a:pt x="445215" y="862782"/>
                    <a:pt x="464254" y="862782"/>
                  </a:cubicBezTo>
                  <a:lnTo>
                    <a:pt x="907150" y="862782"/>
                  </a:lnTo>
                  <a:lnTo>
                    <a:pt x="907149" y="862783"/>
                  </a:lnTo>
                  <a:cubicBezTo>
                    <a:pt x="935618" y="862783"/>
                    <a:pt x="958696" y="839705"/>
                    <a:pt x="958696" y="811236"/>
                  </a:cubicBezTo>
                  <a:cubicBezTo>
                    <a:pt x="958696" y="784110"/>
                    <a:pt x="958697" y="756984"/>
                    <a:pt x="958697" y="729857"/>
                  </a:cubicBezTo>
                  <a:cubicBezTo>
                    <a:pt x="958697" y="701389"/>
                    <a:pt x="935619" y="678311"/>
                    <a:pt x="907150" y="678311"/>
                  </a:cubicBezTo>
                  <a:lnTo>
                    <a:pt x="905456" y="679013"/>
                  </a:lnTo>
                  <a:lnTo>
                    <a:pt x="645541" y="679013"/>
                  </a:lnTo>
                  <a:lnTo>
                    <a:pt x="735555" y="30029"/>
                  </a:lnTo>
                  <a:lnTo>
                    <a:pt x="767630" y="39986"/>
                  </a:lnTo>
                  <a:cubicBezTo>
                    <a:pt x="965950" y="123868"/>
                    <a:pt x="1105104" y="320241"/>
                    <a:pt x="1105104" y="549115"/>
                  </a:cubicBezTo>
                  <a:cubicBezTo>
                    <a:pt x="1105104" y="854280"/>
                    <a:pt x="857718" y="1101666"/>
                    <a:pt x="552552" y="1101666"/>
                  </a:cubicBezTo>
                  <a:cubicBezTo>
                    <a:pt x="247386" y="1101666"/>
                    <a:pt x="0" y="854280"/>
                    <a:pt x="0" y="549115"/>
                  </a:cubicBezTo>
                  <a:cubicBezTo>
                    <a:pt x="0" y="282096"/>
                    <a:pt x="189405" y="59313"/>
                    <a:pt x="441194" y="7790"/>
                  </a:cubicBezTo>
                  <a:lnTo>
                    <a:pt x="51847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35" name="文本框-2_矢量">
              <a:extLst>
                <a:ext uri="{FF2B5EF4-FFF2-40B4-BE49-F238E27FC236}">
                  <a16:creationId xmlns:a16="http://schemas.microsoft.com/office/drawing/2014/main" id="{7786D5F1-E9C7-178A-A312-11D8F680BC09}"/>
                </a:ext>
              </a:extLst>
            </p:cNvPr>
            <p:cNvGrpSpPr/>
            <p:nvPr/>
          </p:nvGrpSpPr>
          <p:grpSpPr>
            <a:xfrm>
              <a:off x="8478585" y="337599"/>
              <a:ext cx="341619" cy="106745"/>
              <a:chOff x="8501988" y="300619"/>
              <a:chExt cx="396430" cy="123872"/>
            </a:xfrm>
            <a:grpFill/>
          </p:grpSpPr>
          <p:sp>
            <p:nvSpPr>
              <p:cNvPr id="36" name="文本框 35">
                <a:extLst>
                  <a:ext uri="{FF2B5EF4-FFF2-40B4-BE49-F238E27FC236}">
                    <a16:creationId xmlns:a16="http://schemas.microsoft.com/office/drawing/2014/main" id="{44E97FF8-5392-CE34-C72C-ED01D9B83130}"/>
                  </a:ext>
                </a:extLst>
              </p:cNvPr>
              <p:cNvSpPr txBox="1"/>
              <p:nvPr/>
            </p:nvSpPr>
            <p:spPr>
              <a:xfrm>
                <a:off x="8501988" y="300763"/>
                <a:ext cx="129730" cy="123301"/>
              </a:xfrm>
              <a:custGeom>
                <a:avLst/>
                <a:gdLst/>
                <a:ahLst/>
                <a:cxnLst/>
                <a:rect l="l" t="t" r="r" b="b"/>
                <a:pathLst>
                  <a:path w="129730" h="123301">
                    <a:moveTo>
                      <a:pt x="68865" y="22145"/>
                    </a:moveTo>
                    <a:cubicBezTo>
                      <a:pt x="57340" y="22145"/>
                      <a:pt x="47387" y="26479"/>
                      <a:pt x="39004" y="35147"/>
                    </a:cubicBezTo>
                    <a:cubicBezTo>
                      <a:pt x="30623" y="43815"/>
                      <a:pt x="26432" y="54197"/>
                      <a:pt x="26432" y="66294"/>
                    </a:cubicBezTo>
                    <a:cubicBezTo>
                      <a:pt x="26432" y="76485"/>
                      <a:pt x="29622" y="84820"/>
                      <a:pt x="36004" y="91297"/>
                    </a:cubicBezTo>
                    <a:cubicBezTo>
                      <a:pt x="42386" y="97774"/>
                      <a:pt x="50625" y="101012"/>
                      <a:pt x="60722" y="101012"/>
                    </a:cubicBezTo>
                    <a:cubicBezTo>
                      <a:pt x="72628" y="101012"/>
                      <a:pt x="82724" y="96726"/>
                      <a:pt x="91011" y="88153"/>
                    </a:cubicBezTo>
                    <a:cubicBezTo>
                      <a:pt x="99298" y="79486"/>
                      <a:pt x="103441" y="68961"/>
                      <a:pt x="103441" y="56578"/>
                    </a:cubicBezTo>
                    <a:cubicBezTo>
                      <a:pt x="103441" y="46577"/>
                      <a:pt x="100155" y="38338"/>
                      <a:pt x="93583" y="31861"/>
                    </a:cubicBezTo>
                    <a:cubicBezTo>
                      <a:pt x="87106" y="25384"/>
                      <a:pt x="78867" y="22145"/>
                      <a:pt x="68865" y="22145"/>
                    </a:cubicBezTo>
                    <a:close/>
                    <a:moveTo>
                      <a:pt x="70580" y="0"/>
                    </a:moveTo>
                    <a:cubicBezTo>
                      <a:pt x="88011" y="0"/>
                      <a:pt x="102251" y="5095"/>
                      <a:pt x="113300" y="15287"/>
                    </a:cubicBezTo>
                    <a:cubicBezTo>
                      <a:pt x="124253" y="25479"/>
                      <a:pt x="129730" y="38671"/>
                      <a:pt x="129730" y="54864"/>
                    </a:cubicBezTo>
                    <a:cubicBezTo>
                      <a:pt x="129730" y="75057"/>
                      <a:pt x="123253" y="91487"/>
                      <a:pt x="110299" y="104155"/>
                    </a:cubicBezTo>
                    <a:cubicBezTo>
                      <a:pt x="97345" y="116919"/>
                      <a:pt x="80772" y="123301"/>
                      <a:pt x="60579" y="123301"/>
                    </a:cubicBezTo>
                    <a:cubicBezTo>
                      <a:pt x="43053" y="123301"/>
                      <a:pt x="28575" y="118062"/>
                      <a:pt x="17145" y="107584"/>
                    </a:cubicBezTo>
                    <a:cubicBezTo>
                      <a:pt x="5715" y="97012"/>
                      <a:pt x="0" y="83629"/>
                      <a:pt x="0" y="67437"/>
                    </a:cubicBezTo>
                    <a:cubicBezTo>
                      <a:pt x="0" y="48101"/>
                      <a:pt x="6715" y="32051"/>
                      <a:pt x="20145" y="19288"/>
                    </a:cubicBezTo>
                    <a:cubicBezTo>
                      <a:pt x="33480" y="6429"/>
                      <a:pt x="50292" y="0"/>
                      <a:pt x="70580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dirty="0">
                  <a:solidFill>
                    <a:srgbClr val="47A842"/>
                  </a:solidFill>
                  <a:latin typeface="DOUYUFont2.0" pitchFamily="2" charset="-128"/>
                  <a:ea typeface="DOUYUFont2.0" pitchFamily="2" charset="-128"/>
                </a:endParaRPr>
              </a:p>
            </p:txBody>
          </p:sp>
          <p:sp>
            <p:nvSpPr>
              <p:cNvPr id="37" name="文本框 36">
                <a:extLst>
                  <a:ext uri="{FF2B5EF4-FFF2-40B4-BE49-F238E27FC236}">
                    <a16:creationId xmlns:a16="http://schemas.microsoft.com/office/drawing/2014/main" id="{63955535-42DD-2E6E-412E-DC76BAB09AD4}"/>
                  </a:ext>
                </a:extLst>
              </p:cNvPr>
              <p:cNvSpPr txBox="1"/>
              <p:nvPr/>
            </p:nvSpPr>
            <p:spPr>
              <a:xfrm>
                <a:off x="8644844" y="300619"/>
                <a:ext cx="108746" cy="123872"/>
              </a:xfrm>
              <a:custGeom>
                <a:avLst/>
                <a:gdLst/>
                <a:ahLst/>
                <a:cxnLst/>
                <a:rect l="l" t="t" r="r" b="b"/>
                <a:pathLst>
                  <a:path w="108746" h="123872">
                    <a:moveTo>
                      <a:pt x="70027" y="0"/>
                    </a:moveTo>
                    <a:cubicBezTo>
                      <a:pt x="72694" y="0"/>
                      <a:pt x="75838" y="119"/>
                      <a:pt x="79457" y="357"/>
                    </a:cubicBezTo>
                    <a:cubicBezTo>
                      <a:pt x="83077" y="595"/>
                      <a:pt x="86268" y="1047"/>
                      <a:pt x="89030" y="1714"/>
                    </a:cubicBezTo>
                    <a:cubicBezTo>
                      <a:pt x="94840" y="3429"/>
                      <a:pt x="99579" y="5310"/>
                      <a:pt x="103246" y="7358"/>
                    </a:cubicBezTo>
                    <a:cubicBezTo>
                      <a:pt x="106913" y="9406"/>
                      <a:pt x="108746" y="10430"/>
                      <a:pt x="108746" y="10430"/>
                    </a:cubicBezTo>
                    <a:lnTo>
                      <a:pt x="106175" y="16859"/>
                    </a:lnTo>
                    <a:cubicBezTo>
                      <a:pt x="104746" y="20097"/>
                      <a:pt x="102508" y="22336"/>
                      <a:pt x="99460" y="23574"/>
                    </a:cubicBezTo>
                    <a:cubicBezTo>
                      <a:pt x="96412" y="24812"/>
                      <a:pt x="93268" y="24812"/>
                      <a:pt x="90030" y="23574"/>
                    </a:cubicBezTo>
                    <a:cubicBezTo>
                      <a:pt x="87934" y="22717"/>
                      <a:pt x="85982" y="22050"/>
                      <a:pt x="84172" y="21574"/>
                    </a:cubicBezTo>
                    <a:cubicBezTo>
                      <a:pt x="80172" y="20431"/>
                      <a:pt x="75457" y="19859"/>
                      <a:pt x="70027" y="19859"/>
                    </a:cubicBezTo>
                    <a:cubicBezTo>
                      <a:pt x="64217" y="19859"/>
                      <a:pt x="58836" y="20859"/>
                      <a:pt x="53882" y="22860"/>
                    </a:cubicBezTo>
                    <a:cubicBezTo>
                      <a:pt x="48930" y="24860"/>
                      <a:pt x="44548" y="27717"/>
                      <a:pt x="40738" y="31432"/>
                    </a:cubicBezTo>
                    <a:cubicBezTo>
                      <a:pt x="36833" y="35052"/>
                      <a:pt x="33642" y="39481"/>
                      <a:pt x="31165" y="44720"/>
                    </a:cubicBezTo>
                    <a:cubicBezTo>
                      <a:pt x="28594" y="49863"/>
                      <a:pt x="26879" y="55530"/>
                      <a:pt x="26022" y="61722"/>
                    </a:cubicBezTo>
                    <a:cubicBezTo>
                      <a:pt x="25069" y="68580"/>
                      <a:pt x="25117" y="74628"/>
                      <a:pt x="26165" y="79867"/>
                    </a:cubicBezTo>
                    <a:cubicBezTo>
                      <a:pt x="27308" y="85106"/>
                      <a:pt x="29260" y="89487"/>
                      <a:pt x="32023" y="93011"/>
                    </a:cubicBezTo>
                    <a:cubicBezTo>
                      <a:pt x="34785" y="96536"/>
                      <a:pt x="38357" y="99155"/>
                      <a:pt x="42738" y="100869"/>
                    </a:cubicBezTo>
                    <a:cubicBezTo>
                      <a:pt x="47120" y="102679"/>
                      <a:pt x="52073" y="103584"/>
                      <a:pt x="57597" y="103584"/>
                    </a:cubicBezTo>
                    <a:cubicBezTo>
                      <a:pt x="60264" y="103584"/>
                      <a:pt x="62979" y="103298"/>
                      <a:pt x="65741" y="102727"/>
                    </a:cubicBezTo>
                    <a:cubicBezTo>
                      <a:pt x="68503" y="102060"/>
                      <a:pt x="71123" y="101108"/>
                      <a:pt x="73599" y="99869"/>
                    </a:cubicBezTo>
                    <a:lnTo>
                      <a:pt x="78457" y="72152"/>
                    </a:lnTo>
                    <a:lnTo>
                      <a:pt x="55740" y="72152"/>
                    </a:lnTo>
                    <a:lnTo>
                      <a:pt x="58026" y="61293"/>
                    </a:lnTo>
                    <a:cubicBezTo>
                      <a:pt x="58502" y="59102"/>
                      <a:pt x="59621" y="57293"/>
                      <a:pt x="61383" y="55864"/>
                    </a:cubicBezTo>
                    <a:cubicBezTo>
                      <a:pt x="63146" y="54435"/>
                      <a:pt x="65170" y="53721"/>
                      <a:pt x="67456" y="53721"/>
                    </a:cubicBezTo>
                    <a:lnTo>
                      <a:pt x="98745" y="53721"/>
                    </a:lnTo>
                    <a:cubicBezTo>
                      <a:pt x="99698" y="53721"/>
                      <a:pt x="100555" y="53864"/>
                      <a:pt x="101317" y="54149"/>
                    </a:cubicBezTo>
                    <a:cubicBezTo>
                      <a:pt x="102079" y="54530"/>
                      <a:pt x="102698" y="55054"/>
                      <a:pt x="103174" y="55721"/>
                    </a:cubicBezTo>
                    <a:cubicBezTo>
                      <a:pt x="103651" y="56388"/>
                      <a:pt x="103984" y="57197"/>
                      <a:pt x="104174" y="58150"/>
                    </a:cubicBezTo>
                    <a:cubicBezTo>
                      <a:pt x="104365" y="59102"/>
                      <a:pt x="104365" y="60198"/>
                      <a:pt x="104174" y="61436"/>
                    </a:cubicBezTo>
                    <a:lnTo>
                      <a:pt x="96031" y="114871"/>
                    </a:lnTo>
                    <a:cubicBezTo>
                      <a:pt x="96031" y="114871"/>
                      <a:pt x="95483" y="115085"/>
                      <a:pt x="94388" y="115514"/>
                    </a:cubicBezTo>
                    <a:cubicBezTo>
                      <a:pt x="93292" y="115943"/>
                      <a:pt x="91887" y="116467"/>
                      <a:pt x="90173" y="117086"/>
                    </a:cubicBezTo>
                    <a:cubicBezTo>
                      <a:pt x="88458" y="117705"/>
                      <a:pt x="86696" y="118348"/>
                      <a:pt x="84886" y="119015"/>
                    </a:cubicBezTo>
                    <a:cubicBezTo>
                      <a:pt x="83267" y="119586"/>
                      <a:pt x="81338" y="120158"/>
                      <a:pt x="79100" y="120729"/>
                    </a:cubicBezTo>
                    <a:cubicBezTo>
                      <a:pt x="76862" y="121301"/>
                      <a:pt x="74838" y="121729"/>
                      <a:pt x="73028" y="122015"/>
                    </a:cubicBezTo>
                    <a:cubicBezTo>
                      <a:pt x="69789" y="122682"/>
                      <a:pt x="66551" y="123158"/>
                      <a:pt x="63312" y="123444"/>
                    </a:cubicBezTo>
                    <a:cubicBezTo>
                      <a:pt x="59978" y="123729"/>
                      <a:pt x="56692" y="123872"/>
                      <a:pt x="53454" y="123872"/>
                    </a:cubicBezTo>
                    <a:cubicBezTo>
                      <a:pt x="43834" y="123872"/>
                      <a:pt x="35452" y="122491"/>
                      <a:pt x="28308" y="119729"/>
                    </a:cubicBezTo>
                    <a:cubicBezTo>
                      <a:pt x="21164" y="116967"/>
                      <a:pt x="15306" y="113014"/>
                      <a:pt x="10734" y="107870"/>
                    </a:cubicBezTo>
                    <a:cubicBezTo>
                      <a:pt x="6258" y="102632"/>
                      <a:pt x="3162" y="96250"/>
                      <a:pt x="1447" y="88725"/>
                    </a:cubicBezTo>
                    <a:cubicBezTo>
                      <a:pt x="-267" y="81200"/>
                      <a:pt x="-458" y="72675"/>
                      <a:pt x="876" y="63150"/>
                    </a:cubicBezTo>
                    <a:cubicBezTo>
                      <a:pt x="2209" y="53340"/>
                      <a:pt x="4924" y="44529"/>
                      <a:pt x="9020" y="36719"/>
                    </a:cubicBezTo>
                    <a:cubicBezTo>
                      <a:pt x="13020" y="28908"/>
                      <a:pt x="18164" y="22288"/>
                      <a:pt x="24450" y="16859"/>
                    </a:cubicBezTo>
                    <a:cubicBezTo>
                      <a:pt x="30070" y="11906"/>
                      <a:pt x="36499" y="8001"/>
                      <a:pt x="43738" y="5143"/>
                    </a:cubicBezTo>
                    <a:cubicBezTo>
                      <a:pt x="43929" y="5048"/>
                      <a:pt x="44072" y="5000"/>
                      <a:pt x="44167" y="5000"/>
                    </a:cubicBezTo>
                    <a:cubicBezTo>
                      <a:pt x="44738" y="4715"/>
                      <a:pt x="45310" y="4476"/>
                      <a:pt x="45882" y="4286"/>
                    </a:cubicBezTo>
                    <a:cubicBezTo>
                      <a:pt x="52549" y="1428"/>
                      <a:pt x="60598" y="0"/>
                      <a:pt x="70027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dirty="0">
                  <a:solidFill>
                    <a:srgbClr val="47A842"/>
                  </a:solidFill>
                  <a:latin typeface="DOUYUFont2.0" pitchFamily="2" charset="-128"/>
                  <a:ea typeface="DOUYUFont2.0" pitchFamily="2" charset="-128"/>
                </a:endParaRPr>
              </a:p>
            </p:txBody>
          </p:sp>
          <p:sp>
            <p:nvSpPr>
              <p:cNvPr id="38" name="文本框 37">
                <a:extLst>
                  <a:ext uri="{FF2B5EF4-FFF2-40B4-BE49-F238E27FC236}">
                    <a16:creationId xmlns:a16="http://schemas.microsoft.com/office/drawing/2014/main" id="{17B6071C-65FE-D474-9C89-A1CFF00BD43F}"/>
                  </a:ext>
                </a:extLst>
              </p:cNvPr>
              <p:cNvSpPr txBox="1"/>
              <p:nvPr/>
            </p:nvSpPr>
            <p:spPr>
              <a:xfrm>
                <a:off x="8768688" y="300763"/>
                <a:ext cx="129730" cy="123301"/>
              </a:xfrm>
              <a:custGeom>
                <a:avLst/>
                <a:gdLst/>
                <a:ahLst/>
                <a:cxnLst/>
                <a:rect l="l" t="t" r="r" b="b"/>
                <a:pathLst>
                  <a:path w="129730" h="123301">
                    <a:moveTo>
                      <a:pt x="68865" y="22145"/>
                    </a:moveTo>
                    <a:cubicBezTo>
                      <a:pt x="57340" y="22145"/>
                      <a:pt x="47386" y="26479"/>
                      <a:pt x="39004" y="35147"/>
                    </a:cubicBezTo>
                    <a:cubicBezTo>
                      <a:pt x="30622" y="43815"/>
                      <a:pt x="26432" y="54197"/>
                      <a:pt x="26432" y="66294"/>
                    </a:cubicBezTo>
                    <a:cubicBezTo>
                      <a:pt x="26432" y="76485"/>
                      <a:pt x="29622" y="84820"/>
                      <a:pt x="36004" y="91297"/>
                    </a:cubicBezTo>
                    <a:cubicBezTo>
                      <a:pt x="42386" y="97774"/>
                      <a:pt x="50625" y="101012"/>
                      <a:pt x="60722" y="101012"/>
                    </a:cubicBezTo>
                    <a:cubicBezTo>
                      <a:pt x="72628" y="101012"/>
                      <a:pt x="82724" y="96726"/>
                      <a:pt x="91011" y="88153"/>
                    </a:cubicBezTo>
                    <a:cubicBezTo>
                      <a:pt x="99298" y="79486"/>
                      <a:pt x="103441" y="68961"/>
                      <a:pt x="103441" y="56578"/>
                    </a:cubicBezTo>
                    <a:cubicBezTo>
                      <a:pt x="103441" y="46577"/>
                      <a:pt x="100155" y="38338"/>
                      <a:pt x="93583" y="31861"/>
                    </a:cubicBezTo>
                    <a:cubicBezTo>
                      <a:pt x="87106" y="25384"/>
                      <a:pt x="78867" y="22145"/>
                      <a:pt x="68865" y="22145"/>
                    </a:cubicBezTo>
                    <a:close/>
                    <a:moveTo>
                      <a:pt x="70580" y="0"/>
                    </a:moveTo>
                    <a:cubicBezTo>
                      <a:pt x="88011" y="0"/>
                      <a:pt x="102250" y="5095"/>
                      <a:pt x="113300" y="15287"/>
                    </a:cubicBezTo>
                    <a:cubicBezTo>
                      <a:pt x="124253" y="25479"/>
                      <a:pt x="129730" y="38671"/>
                      <a:pt x="129730" y="54864"/>
                    </a:cubicBezTo>
                    <a:cubicBezTo>
                      <a:pt x="129730" y="75057"/>
                      <a:pt x="123253" y="91487"/>
                      <a:pt x="110299" y="104155"/>
                    </a:cubicBezTo>
                    <a:cubicBezTo>
                      <a:pt x="97345" y="116919"/>
                      <a:pt x="80772" y="123301"/>
                      <a:pt x="60579" y="123301"/>
                    </a:cubicBezTo>
                    <a:cubicBezTo>
                      <a:pt x="43053" y="123301"/>
                      <a:pt x="28575" y="118062"/>
                      <a:pt x="17145" y="107584"/>
                    </a:cubicBezTo>
                    <a:cubicBezTo>
                      <a:pt x="5715" y="97012"/>
                      <a:pt x="0" y="83629"/>
                      <a:pt x="0" y="67437"/>
                    </a:cubicBezTo>
                    <a:cubicBezTo>
                      <a:pt x="0" y="48101"/>
                      <a:pt x="6715" y="32051"/>
                      <a:pt x="20145" y="19288"/>
                    </a:cubicBezTo>
                    <a:cubicBezTo>
                      <a:pt x="33480" y="6429"/>
                      <a:pt x="50292" y="0"/>
                      <a:pt x="70580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dirty="0">
                  <a:solidFill>
                    <a:srgbClr val="47A842"/>
                  </a:solidFill>
                  <a:latin typeface="DOUYUFont2.0" pitchFamily="2" charset="-128"/>
                  <a:ea typeface="DOUYUFont2.0" pitchFamily="2" charset="-128"/>
                </a:endParaRPr>
              </a:p>
            </p:txBody>
          </p:sp>
        </p:grpSp>
      </p:grpSp>
      <p:grpSp>
        <p:nvGrpSpPr>
          <p:cNvPr id="53" name="组合 52">
            <a:extLst>
              <a:ext uri="{FF2B5EF4-FFF2-40B4-BE49-F238E27FC236}">
                <a16:creationId xmlns:a16="http://schemas.microsoft.com/office/drawing/2014/main" id="{1A7C59B0-EDC9-76A5-FAD3-4B5E2ACB1B7B}"/>
              </a:ext>
            </a:extLst>
          </p:cNvPr>
          <p:cNvGrpSpPr/>
          <p:nvPr/>
        </p:nvGrpSpPr>
        <p:grpSpPr>
          <a:xfrm>
            <a:off x="10165881" y="466572"/>
            <a:ext cx="1362155" cy="324495"/>
            <a:chOff x="9683869" y="276995"/>
            <a:chExt cx="1362155" cy="324495"/>
          </a:xfrm>
          <a:solidFill>
            <a:schemeClr val="bg1">
              <a:alpha val="68000"/>
            </a:schemeClr>
          </a:solidFill>
        </p:grpSpPr>
        <p:grpSp>
          <p:nvGrpSpPr>
            <p:cNvPr id="45" name="组合 44">
              <a:extLst>
                <a:ext uri="{FF2B5EF4-FFF2-40B4-BE49-F238E27FC236}">
                  <a16:creationId xmlns:a16="http://schemas.microsoft.com/office/drawing/2014/main" id="{126572ED-6B7E-9B2F-5FB6-22BC1CDD44DA}"/>
                </a:ext>
              </a:extLst>
            </p:cNvPr>
            <p:cNvGrpSpPr/>
            <p:nvPr/>
          </p:nvGrpSpPr>
          <p:grpSpPr>
            <a:xfrm>
              <a:off x="9683869" y="276995"/>
              <a:ext cx="1362155" cy="107950"/>
              <a:chOff x="9683869" y="276995"/>
              <a:chExt cx="1362155" cy="107950"/>
            </a:xfrm>
            <a:grpFill/>
          </p:grpSpPr>
          <p:sp>
            <p:nvSpPr>
              <p:cNvPr id="39" name="椭圆 38">
                <a:extLst>
                  <a:ext uri="{FF2B5EF4-FFF2-40B4-BE49-F238E27FC236}">
                    <a16:creationId xmlns:a16="http://schemas.microsoft.com/office/drawing/2014/main" id="{D0458A32-8B3E-71C5-29C1-FE24128E607B}"/>
                  </a:ext>
                </a:extLst>
              </p:cNvPr>
              <p:cNvSpPr/>
              <p:nvPr/>
            </p:nvSpPr>
            <p:spPr>
              <a:xfrm flipV="1">
                <a:off x="9683869" y="276995"/>
                <a:ext cx="107950" cy="1079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0" name="椭圆 39">
                <a:extLst>
                  <a:ext uri="{FF2B5EF4-FFF2-40B4-BE49-F238E27FC236}">
                    <a16:creationId xmlns:a16="http://schemas.microsoft.com/office/drawing/2014/main" id="{4ECFCE12-46EE-F7F7-566B-01B79D169AB0}"/>
                  </a:ext>
                </a:extLst>
              </p:cNvPr>
              <p:cNvSpPr/>
              <p:nvPr/>
            </p:nvSpPr>
            <p:spPr>
              <a:xfrm flipV="1">
                <a:off x="9934710" y="276995"/>
                <a:ext cx="107950" cy="10795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1" name="椭圆 40">
                <a:extLst>
                  <a:ext uri="{FF2B5EF4-FFF2-40B4-BE49-F238E27FC236}">
                    <a16:creationId xmlns:a16="http://schemas.microsoft.com/office/drawing/2014/main" id="{3801D593-D301-F15D-14DB-3967509DC66F}"/>
                  </a:ext>
                </a:extLst>
              </p:cNvPr>
              <p:cNvSpPr/>
              <p:nvPr/>
            </p:nvSpPr>
            <p:spPr>
              <a:xfrm flipV="1">
                <a:off x="10185551" y="276995"/>
                <a:ext cx="107950" cy="1079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2" name="椭圆 41">
                <a:extLst>
                  <a:ext uri="{FF2B5EF4-FFF2-40B4-BE49-F238E27FC236}">
                    <a16:creationId xmlns:a16="http://schemas.microsoft.com/office/drawing/2014/main" id="{A792269E-5047-68FE-4549-FCCAE9145942}"/>
                  </a:ext>
                </a:extLst>
              </p:cNvPr>
              <p:cNvSpPr/>
              <p:nvPr/>
            </p:nvSpPr>
            <p:spPr>
              <a:xfrm flipV="1">
                <a:off x="10436392" y="276995"/>
                <a:ext cx="107950" cy="10795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3" name="椭圆 42">
                <a:extLst>
                  <a:ext uri="{FF2B5EF4-FFF2-40B4-BE49-F238E27FC236}">
                    <a16:creationId xmlns:a16="http://schemas.microsoft.com/office/drawing/2014/main" id="{804B4A27-6433-0E86-9922-189DBFB19EEE}"/>
                  </a:ext>
                </a:extLst>
              </p:cNvPr>
              <p:cNvSpPr/>
              <p:nvPr/>
            </p:nvSpPr>
            <p:spPr>
              <a:xfrm flipV="1">
                <a:off x="10687233" y="276995"/>
                <a:ext cx="107950" cy="1079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4" name="椭圆 43">
                <a:extLst>
                  <a:ext uri="{FF2B5EF4-FFF2-40B4-BE49-F238E27FC236}">
                    <a16:creationId xmlns:a16="http://schemas.microsoft.com/office/drawing/2014/main" id="{A3609B2B-5C8A-D755-875F-4D2967C1947E}"/>
                  </a:ext>
                </a:extLst>
              </p:cNvPr>
              <p:cNvSpPr/>
              <p:nvPr/>
            </p:nvSpPr>
            <p:spPr>
              <a:xfrm flipV="1">
                <a:off x="10938074" y="276995"/>
                <a:ext cx="107950" cy="10795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6" name="组合 45">
              <a:extLst>
                <a:ext uri="{FF2B5EF4-FFF2-40B4-BE49-F238E27FC236}">
                  <a16:creationId xmlns:a16="http://schemas.microsoft.com/office/drawing/2014/main" id="{CCF31F43-8C23-F3DF-86D3-FDE2B0DF4260}"/>
                </a:ext>
              </a:extLst>
            </p:cNvPr>
            <p:cNvGrpSpPr/>
            <p:nvPr/>
          </p:nvGrpSpPr>
          <p:grpSpPr>
            <a:xfrm>
              <a:off x="9683869" y="493540"/>
              <a:ext cx="1362155" cy="107950"/>
              <a:chOff x="9683869" y="276995"/>
              <a:chExt cx="1362155" cy="107950"/>
            </a:xfrm>
            <a:grpFill/>
          </p:grpSpPr>
          <p:sp>
            <p:nvSpPr>
              <p:cNvPr id="47" name="椭圆 46">
                <a:extLst>
                  <a:ext uri="{FF2B5EF4-FFF2-40B4-BE49-F238E27FC236}">
                    <a16:creationId xmlns:a16="http://schemas.microsoft.com/office/drawing/2014/main" id="{CBA97AE7-A69F-4C4D-A267-A34860C677DC}"/>
                  </a:ext>
                </a:extLst>
              </p:cNvPr>
              <p:cNvSpPr/>
              <p:nvPr/>
            </p:nvSpPr>
            <p:spPr>
              <a:xfrm flipV="1">
                <a:off x="9683869" y="276995"/>
                <a:ext cx="107950" cy="10795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8" name="椭圆 47">
                <a:extLst>
                  <a:ext uri="{FF2B5EF4-FFF2-40B4-BE49-F238E27FC236}">
                    <a16:creationId xmlns:a16="http://schemas.microsoft.com/office/drawing/2014/main" id="{920D08AA-CEEE-5E70-54CB-4F84A914276E}"/>
                  </a:ext>
                </a:extLst>
              </p:cNvPr>
              <p:cNvSpPr/>
              <p:nvPr/>
            </p:nvSpPr>
            <p:spPr>
              <a:xfrm flipV="1">
                <a:off x="9934710" y="276995"/>
                <a:ext cx="107950" cy="1079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9" name="椭圆 48">
                <a:extLst>
                  <a:ext uri="{FF2B5EF4-FFF2-40B4-BE49-F238E27FC236}">
                    <a16:creationId xmlns:a16="http://schemas.microsoft.com/office/drawing/2014/main" id="{1D560FCE-0694-37AD-4A42-A52226B6D765}"/>
                  </a:ext>
                </a:extLst>
              </p:cNvPr>
              <p:cNvSpPr/>
              <p:nvPr/>
            </p:nvSpPr>
            <p:spPr>
              <a:xfrm flipV="1">
                <a:off x="10185551" y="276995"/>
                <a:ext cx="107950" cy="10795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0" name="椭圆 49">
                <a:extLst>
                  <a:ext uri="{FF2B5EF4-FFF2-40B4-BE49-F238E27FC236}">
                    <a16:creationId xmlns:a16="http://schemas.microsoft.com/office/drawing/2014/main" id="{CF44843E-90E4-0951-579D-7E7672C2EFA9}"/>
                  </a:ext>
                </a:extLst>
              </p:cNvPr>
              <p:cNvSpPr/>
              <p:nvPr/>
            </p:nvSpPr>
            <p:spPr>
              <a:xfrm flipV="1">
                <a:off x="10436392" y="276995"/>
                <a:ext cx="107950" cy="1079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1" name="椭圆 50">
                <a:extLst>
                  <a:ext uri="{FF2B5EF4-FFF2-40B4-BE49-F238E27FC236}">
                    <a16:creationId xmlns:a16="http://schemas.microsoft.com/office/drawing/2014/main" id="{2FE91046-0DD2-1944-37DB-68BADD134E93}"/>
                  </a:ext>
                </a:extLst>
              </p:cNvPr>
              <p:cNvSpPr/>
              <p:nvPr/>
            </p:nvSpPr>
            <p:spPr>
              <a:xfrm flipV="1">
                <a:off x="10687233" y="276995"/>
                <a:ext cx="107950" cy="10795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2" name="椭圆 51">
                <a:extLst>
                  <a:ext uri="{FF2B5EF4-FFF2-40B4-BE49-F238E27FC236}">
                    <a16:creationId xmlns:a16="http://schemas.microsoft.com/office/drawing/2014/main" id="{1C39BEF8-B6B7-B7FB-19BE-66CAF8D79773}"/>
                  </a:ext>
                </a:extLst>
              </p:cNvPr>
              <p:cNvSpPr/>
              <p:nvPr/>
            </p:nvSpPr>
            <p:spPr>
              <a:xfrm flipV="1">
                <a:off x="10938074" y="276995"/>
                <a:ext cx="107950" cy="1079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54" name="组合 53">
            <a:extLst>
              <a:ext uri="{FF2B5EF4-FFF2-40B4-BE49-F238E27FC236}">
                <a16:creationId xmlns:a16="http://schemas.microsoft.com/office/drawing/2014/main" id="{A17E8F7F-2A76-F7AC-B06E-8885F3239262}"/>
              </a:ext>
            </a:extLst>
          </p:cNvPr>
          <p:cNvGrpSpPr/>
          <p:nvPr/>
        </p:nvGrpSpPr>
        <p:grpSpPr>
          <a:xfrm rot="5400000">
            <a:off x="50761" y="4970501"/>
            <a:ext cx="1906760" cy="454232"/>
            <a:chOff x="9683869" y="276995"/>
            <a:chExt cx="1362155" cy="324495"/>
          </a:xfrm>
          <a:solidFill>
            <a:schemeClr val="bg1">
              <a:alpha val="68000"/>
            </a:schemeClr>
          </a:solidFill>
        </p:grpSpPr>
        <p:grpSp>
          <p:nvGrpSpPr>
            <p:cNvPr id="55" name="组合 54">
              <a:extLst>
                <a:ext uri="{FF2B5EF4-FFF2-40B4-BE49-F238E27FC236}">
                  <a16:creationId xmlns:a16="http://schemas.microsoft.com/office/drawing/2014/main" id="{A5A5D562-E732-DD0E-70F3-5B090A21C075}"/>
                </a:ext>
              </a:extLst>
            </p:cNvPr>
            <p:cNvGrpSpPr/>
            <p:nvPr/>
          </p:nvGrpSpPr>
          <p:grpSpPr>
            <a:xfrm>
              <a:off x="9683869" y="276995"/>
              <a:ext cx="1362155" cy="107950"/>
              <a:chOff x="9683869" y="276995"/>
              <a:chExt cx="1362155" cy="107950"/>
            </a:xfrm>
            <a:grpFill/>
          </p:grpSpPr>
          <p:sp>
            <p:nvSpPr>
              <p:cNvPr id="63" name="椭圆 62">
                <a:extLst>
                  <a:ext uri="{FF2B5EF4-FFF2-40B4-BE49-F238E27FC236}">
                    <a16:creationId xmlns:a16="http://schemas.microsoft.com/office/drawing/2014/main" id="{8C8D754A-A9B4-5234-68B7-EC3BA69E7F41}"/>
                  </a:ext>
                </a:extLst>
              </p:cNvPr>
              <p:cNvSpPr/>
              <p:nvPr/>
            </p:nvSpPr>
            <p:spPr>
              <a:xfrm flipV="1">
                <a:off x="9683869" y="276995"/>
                <a:ext cx="107950" cy="10795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4" name="椭圆 63">
                <a:extLst>
                  <a:ext uri="{FF2B5EF4-FFF2-40B4-BE49-F238E27FC236}">
                    <a16:creationId xmlns:a16="http://schemas.microsoft.com/office/drawing/2014/main" id="{4A0CFFE0-CCE6-69A0-3018-7F1DAF234B47}"/>
                  </a:ext>
                </a:extLst>
              </p:cNvPr>
              <p:cNvSpPr/>
              <p:nvPr/>
            </p:nvSpPr>
            <p:spPr>
              <a:xfrm flipV="1">
                <a:off x="9934710" y="276995"/>
                <a:ext cx="107950" cy="1079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5" name="椭圆 64">
                <a:extLst>
                  <a:ext uri="{FF2B5EF4-FFF2-40B4-BE49-F238E27FC236}">
                    <a16:creationId xmlns:a16="http://schemas.microsoft.com/office/drawing/2014/main" id="{60BB90F0-625A-B2C9-004C-0D09370475D4}"/>
                  </a:ext>
                </a:extLst>
              </p:cNvPr>
              <p:cNvSpPr/>
              <p:nvPr/>
            </p:nvSpPr>
            <p:spPr>
              <a:xfrm flipV="1">
                <a:off x="10185551" y="276995"/>
                <a:ext cx="107950" cy="10795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6" name="椭圆 65">
                <a:extLst>
                  <a:ext uri="{FF2B5EF4-FFF2-40B4-BE49-F238E27FC236}">
                    <a16:creationId xmlns:a16="http://schemas.microsoft.com/office/drawing/2014/main" id="{AB8A4F39-F34E-F7FB-5902-A74A78B6A4D3}"/>
                  </a:ext>
                </a:extLst>
              </p:cNvPr>
              <p:cNvSpPr/>
              <p:nvPr/>
            </p:nvSpPr>
            <p:spPr>
              <a:xfrm flipV="1">
                <a:off x="10436392" y="276995"/>
                <a:ext cx="107950" cy="1079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7" name="椭圆 66">
                <a:extLst>
                  <a:ext uri="{FF2B5EF4-FFF2-40B4-BE49-F238E27FC236}">
                    <a16:creationId xmlns:a16="http://schemas.microsoft.com/office/drawing/2014/main" id="{9DAF97ED-EB24-789E-EA85-092B58AE5BE1}"/>
                  </a:ext>
                </a:extLst>
              </p:cNvPr>
              <p:cNvSpPr/>
              <p:nvPr/>
            </p:nvSpPr>
            <p:spPr>
              <a:xfrm flipV="1">
                <a:off x="10687233" y="276995"/>
                <a:ext cx="107950" cy="10795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8" name="椭圆 67">
                <a:extLst>
                  <a:ext uri="{FF2B5EF4-FFF2-40B4-BE49-F238E27FC236}">
                    <a16:creationId xmlns:a16="http://schemas.microsoft.com/office/drawing/2014/main" id="{92AEF782-35BD-6515-C350-754808DAA677}"/>
                  </a:ext>
                </a:extLst>
              </p:cNvPr>
              <p:cNvSpPr/>
              <p:nvPr/>
            </p:nvSpPr>
            <p:spPr>
              <a:xfrm flipV="1">
                <a:off x="10938074" y="276995"/>
                <a:ext cx="107950" cy="1079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6" name="组合 55">
              <a:extLst>
                <a:ext uri="{FF2B5EF4-FFF2-40B4-BE49-F238E27FC236}">
                  <a16:creationId xmlns:a16="http://schemas.microsoft.com/office/drawing/2014/main" id="{0CC0CD49-11A5-BC1F-6912-55EC33B42CC3}"/>
                </a:ext>
              </a:extLst>
            </p:cNvPr>
            <p:cNvGrpSpPr/>
            <p:nvPr/>
          </p:nvGrpSpPr>
          <p:grpSpPr>
            <a:xfrm>
              <a:off x="9683869" y="493540"/>
              <a:ext cx="1362155" cy="107950"/>
              <a:chOff x="9683869" y="276995"/>
              <a:chExt cx="1362155" cy="107950"/>
            </a:xfrm>
            <a:grpFill/>
          </p:grpSpPr>
          <p:sp>
            <p:nvSpPr>
              <p:cNvPr id="57" name="椭圆 56">
                <a:extLst>
                  <a:ext uri="{FF2B5EF4-FFF2-40B4-BE49-F238E27FC236}">
                    <a16:creationId xmlns:a16="http://schemas.microsoft.com/office/drawing/2014/main" id="{AFFC51ED-91B3-5E90-0485-C75112609416}"/>
                  </a:ext>
                </a:extLst>
              </p:cNvPr>
              <p:cNvSpPr/>
              <p:nvPr/>
            </p:nvSpPr>
            <p:spPr>
              <a:xfrm flipV="1">
                <a:off x="9683869" y="276995"/>
                <a:ext cx="107950" cy="1079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8" name="椭圆 57">
                <a:extLst>
                  <a:ext uri="{FF2B5EF4-FFF2-40B4-BE49-F238E27FC236}">
                    <a16:creationId xmlns:a16="http://schemas.microsoft.com/office/drawing/2014/main" id="{DDE3F319-1D57-D036-1EA4-1C6A682047FA}"/>
                  </a:ext>
                </a:extLst>
              </p:cNvPr>
              <p:cNvSpPr/>
              <p:nvPr/>
            </p:nvSpPr>
            <p:spPr>
              <a:xfrm flipV="1">
                <a:off x="9934710" y="276995"/>
                <a:ext cx="107950" cy="10795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9" name="椭圆 58">
                <a:extLst>
                  <a:ext uri="{FF2B5EF4-FFF2-40B4-BE49-F238E27FC236}">
                    <a16:creationId xmlns:a16="http://schemas.microsoft.com/office/drawing/2014/main" id="{48770243-CE1B-C593-69F2-AD5D14011EBC}"/>
                  </a:ext>
                </a:extLst>
              </p:cNvPr>
              <p:cNvSpPr/>
              <p:nvPr/>
            </p:nvSpPr>
            <p:spPr>
              <a:xfrm flipV="1">
                <a:off x="10185551" y="276995"/>
                <a:ext cx="107950" cy="1079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0" name="椭圆 59">
                <a:extLst>
                  <a:ext uri="{FF2B5EF4-FFF2-40B4-BE49-F238E27FC236}">
                    <a16:creationId xmlns:a16="http://schemas.microsoft.com/office/drawing/2014/main" id="{3F65BF54-3D24-F037-EDFD-18A66E109FCE}"/>
                  </a:ext>
                </a:extLst>
              </p:cNvPr>
              <p:cNvSpPr/>
              <p:nvPr/>
            </p:nvSpPr>
            <p:spPr>
              <a:xfrm flipV="1">
                <a:off x="10436392" y="276995"/>
                <a:ext cx="107950" cy="10795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1" name="椭圆 60">
                <a:extLst>
                  <a:ext uri="{FF2B5EF4-FFF2-40B4-BE49-F238E27FC236}">
                    <a16:creationId xmlns:a16="http://schemas.microsoft.com/office/drawing/2014/main" id="{874A9806-070C-8A85-DEA4-AF761846A434}"/>
                  </a:ext>
                </a:extLst>
              </p:cNvPr>
              <p:cNvSpPr/>
              <p:nvPr/>
            </p:nvSpPr>
            <p:spPr>
              <a:xfrm flipV="1">
                <a:off x="10687233" y="276995"/>
                <a:ext cx="107950" cy="1079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2" name="椭圆 61">
                <a:extLst>
                  <a:ext uri="{FF2B5EF4-FFF2-40B4-BE49-F238E27FC236}">
                    <a16:creationId xmlns:a16="http://schemas.microsoft.com/office/drawing/2014/main" id="{5B26205B-8EE7-0C3A-ABBA-053046D175FC}"/>
                  </a:ext>
                </a:extLst>
              </p:cNvPr>
              <p:cNvSpPr/>
              <p:nvPr/>
            </p:nvSpPr>
            <p:spPr>
              <a:xfrm flipV="1">
                <a:off x="10938074" y="276995"/>
                <a:ext cx="107950" cy="10795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9D17C2F8-F825-6A3D-AB27-3657F1817BFC}"/>
              </a:ext>
            </a:extLst>
          </p:cNvPr>
          <p:cNvGrpSpPr/>
          <p:nvPr/>
        </p:nvGrpSpPr>
        <p:grpSpPr>
          <a:xfrm>
            <a:off x="3900940" y="3833581"/>
            <a:ext cx="3755120" cy="757804"/>
            <a:chOff x="1494371" y="2227753"/>
            <a:chExt cx="3755120" cy="757804"/>
          </a:xfrm>
        </p:grpSpPr>
        <p:sp>
          <p:nvSpPr>
            <p:cNvPr id="28" name="矩形: 圆角 27">
              <a:extLst>
                <a:ext uri="{FF2B5EF4-FFF2-40B4-BE49-F238E27FC236}">
                  <a16:creationId xmlns:a16="http://schemas.microsoft.com/office/drawing/2014/main" id="{12C547A0-EFAF-53DB-0F95-42985027D613}"/>
                </a:ext>
              </a:extLst>
            </p:cNvPr>
            <p:cNvSpPr/>
            <p:nvPr/>
          </p:nvSpPr>
          <p:spPr>
            <a:xfrm>
              <a:off x="1494371" y="2227753"/>
              <a:ext cx="3755120" cy="757804"/>
            </a:xfrm>
            <a:prstGeom prst="roundRect">
              <a:avLst>
                <a:gd name="adj" fmla="val 50000"/>
              </a:avLst>
            </a:prstGeom>
            <a:noFill/>
            <a:ln w="25400">
              <a:gradFill>
                <a:gsLst>
                  <a:gs pos="0">
                    <a:srgbClr val="FFFF00"/>
                  </a:gs>
                  <a:gs pos="100000">
                    <a:srgbClr val="24D17E"/>
                  </a:gs>
                </a:gsLst>
                <a:lin ang="5400000" scaled="1"/>
              </a:gradFill>
            </a:ln>
            <a:effectLst>
              <a:outerShdw dist="63500" dir="2700000" algn="tl" rotWithShape="0">
                <a:prstClr val="black">
                  <a:alpha val="13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E21832B0-ADC2-208B-D595-96FCCBBABC7C}"/>
                </a:ext>
              </a:extLst>
            </p:cNvPr>
            <p:cNvSpPr txBox="1"/>
            <p:nvPr/>
          </p:nvSpPr>
          <p:spPr>
            <a:xfrm>
              <a:off x="2291583" y="2274299"/>
              <a:ext cx="2500708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3200" dirty="0">
                  <a:solidFill>
                    <a:schemeClr val="bg1"/>
                  </a:solidFill>
                  <a:latin typeface="字魂扁桃体" pitchFamily="2" charset="-122"/>
                  <a:ea typeface="字魂扁桃体" pitchFamily="2" charset="-122"/>
                </a:rPr>
                <a:t>添加标题文本</a:t>
              </a:r>
            </a:p>
          </p:txBody>
        </p:sp>
      </p:grpSp>
      <p:sp>
        <p:nvSpPr>
          <p:cNvPr id="7" name="文本框 6">
            <a:extLst>
              <a:ext uri="{FF2B5EF4-FFF2-40B4-BE49-F238E27FC236}">
                <a16:creationId xmlns:a16="http://schemas.microsoft.com/office/drawing/2014/main" id="{6C40475D-1155-062E-3405-133EA23C1E57}"/>
              </a:ext>
            </a:extLst>
          </p:cNvPr>
          <p:cNvSpPr txBox="1"/>
          <p:nvPr/>
        </p:nvSpPr>
        <p:spPr>
          <a:xfrm>
            <a:off x="3795893" y="4776753"/>
            <a:ext cx="6259933" cy="6204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</p:spTree>
    <p:extLst>
      <p:ext uri="{BB962C8B-B14F-4D97-AF65-F5344CB8AC3E}">
        <p14:creationId xmlns:p14="http://schemas.microsoft.com/office/powerpoint/2010/main" val="136697350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矩形 3">
            <a:extLst>
              <a:ext uri="{FF2B5EF4-FFF2-40B4-BE49-F238E27FC236}">
                <a16:creationId xmlns:a16="http://schemas.microsoft.com/office/drawing/2014/main" id="{7FB60416-1355-E867-1D2F-BC59D126FAD9}"/>
              </a:ext>
            </a:extLst>
          </p:cNvPr>
          <p:cNvSpPr/>
          <p:nvPr/>
        </p:nvSpPr>
        <p:spPr>
          <a:xfrm>
            <a:off x="4674397" y="2894373"/>
            <a:ext cx="6277573" cy="1100032"/>
          </a:xfrm>
          <a:custGeom>
            <a:avLst/>
            <a:gdLst/>
            <a:ahLst/>
            <a:cxnLst/>
            <a:rect l="l" t="t" r="r" b="b"/>
            <a:pathLst>
              <a:path w="6025861" h="1158747">
                <a:moveTo>
                  <a:pt x="575194" y="0"/>
                </a:moveTo>
                <a:lnTo>
                  <a:pt x="1992514" y="0"/>
                </a:lnTo>
                <a:lnTo>
                  <a:pt x="4154179" y="0"/>
                </a:lnTo>
                <a:lnTo>
                  <a:pt x="5571499" y="0"/>
                </a:lnTo>
                <a:lnTo>
                  <a:pt x="5571499" y="474"/>
                </a:lnTo>
                <a:lnTo>
                  <a:pt x="5639364" y="474"/>
                </a:lnTo>
                <a:cubicBezTo>
                  <a:pt x="5661410" y="0"/>
                  <a:pt x="5683924" y="5211"/>
                  <a:pt x="5704562" y="17528"/>
                </a:cubicBezTo>
                <a:cubicBezTo>
                  <a:pt x="5723793" y="28424"/>
                  <a:pt x="5739272" y="44057"/>
                  <a:pt x="5749591" y="62533"/>
                </a:cubicBezTo>
                <a:lnTo>
                  <a:pt x="6008038" y="514473"/>
                </a:lnTo>
                <a:cubicBezTo>
                  <a:pt x="6019294" y="533422"/>
                  <a:pt x="6025861" y="555687"/>
                  <a:pt x="6025861" y="579374"/>
                </a:cubicBezTo>
                <a:cubicBezTo>
                  <a:pt x="6025861" y="603534"/>
                  <a:pt x="6019294" y="625799"/>
                  <a:pt x="6007568" y="644749"/>
                </a:cubicBezTo>
                <a:lnTo>
                  <a:pt x="5749591" y="1096688"/>
                </a:lnTo>
                <a:cubicBezTo>
                  <a:pt x="5738803" y="1114690"/>
                  <a:pt x="5723793" y="1130324"/>
                  <a:pt x="5704562" y="1141693"/>
                </a:cubicBezTo>
                <a:cubicBezTo>
                  <a:pt x="5684393" y="1153536"/>
                  <a:pt x="5662348" y="1158747"/>
                  <a:pt x="5640302" y="1158273"/>
                </a:cubicBezTo>
                <a:lnTo>
                  <a:pt x="5571499" y="1158273"/>
                </a:lnTo>
                <a:lnTo>
                  <a:pt x="5571499" y="1158747"/>
                </a:lnTo>
                <a:lnTo>
                  <a:pt x="4154179" y="1158747"/>
                </a:lnTo>
                <a:lnTo>
                  <a:pt x="1992514" y="1158747"/>
                </a:lnTo>
                <a:lnTo>
                  <a:pt x="575194" y="1158747"/>
                </a:lnTo>
                <a:lnTo>
                  <a:pt x="575194" y="1158273"/>
                </a:lnTo>
                <a:lnTo>
                  <a:pt x="382745" y="1158273"/>
                </a:lnTo>
                <a:cubicBezTo>
                  <a:pt x="362107" y="1158273"/>
                  <a:pt x="340530" y="1153062"/>
                  <a:pt x="321299" y="1141693"/>
                </a:cubicBezTo>
                <a:cubicBezTo>
                  <a:pt x="302069" y="1130324"/>
                  <a:pt x="286590" y="1114690"/>
                  <a:pt x="276270" y="1096215"/>
                </a:cubicBezTo>
                <a:lnTo>
                  <a:pt x="16886" y="642380"/>
                </a:lnTo>
                <a:cubicBezTo>
                  <a:pt x="6098" y="623904"/>
                  <a:pt x="0" y="602587"/>
                  <a:pt x="0" y="579374"/>
                </a:cubicBezTo>
                <a:cubicBezTo>
                  <a:pt x="0" y="556161"/>
                  <a:pt x="6098" y="534843"/>
                  <a:pt x="16886" y="515894"/>
                </a:cubicBezTo>
                <a:lnTo>
                  <a:pt x="275332" y="63954"/>
                </a:lnTo>
                <a:cubicBezTo>
                  <a:pt x="286120" y="45478"/>
                  <a:pt x="301599" y="28898"/>
                  <a:pt x="321299" y="17528"/>
                </a:cubicBezTo>
                <a:cubicBezTo>
                  <a:pt x="339592" y="6633"/>
                  <a:pt x="359762" y="948"/>
                  <a:pt x="379930" y="474"/>
                </a:cubicBezTo>
                <a:lnTo>
                  <a:pt x="575194" y="474"/>
                </a:lnTo>
                <a:close/>
              </a:path>
            </a:pathLst>
          </a:custGeom>
          <a:solidFill>
            <a:srgbClr val="24D17E"/>
          </a:solidFill>
          <a:ln w="19050">
            <a:gradFill flip="none" rotWithShape="1">
              <a:gsLst>
                <a:gs pos="0">
                  <a:schemeClr val="bg1"/>
                </a:gs>
                <a:gs pos="100000">
                  <a:srgbClr val="AAEDB1"/>
                </a:gs>
              </a:gsLst>
              <a:lin ang="13500000" scaled="1"/>
              <a:tileRect/>
            </a:gra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ym typeface="思源黑体 CN Normal" panose="020B0400000000000000" pitchFamily="34" charset="-122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4C5FDC7-0C6E-A162-11A8-48A8245DD21A}"/>
              </a:ext>
            </a:extLst>
          </p:cNvPr>
          <p:cNvSpPr txBox="1"/>
          <p:nvPr/>
        </p:nvSpPr>
        <p:spPr>
          <a:xfrm>
            <a:off x="318400" y="81233"/>
            <a:ext cx="76174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>
                <a:solidFill>
                  <a:schemeClr val="bg1"/>
                </a:solidFill>
                <a:effectLst>
                  <a:outerShdw dist="76200" dir="2700000" algn="tl" rotWithShape="0">
                    <a:prstClr val="black">
                      <a:alpha val="18000"/>
                    </a:prstClr>
                  </a:outerShdw>
                </a:effectLst>
                <a:latin typeface="字魂扁桃体" pitchFamily="2" charset="-122"/>
                <a:ea typeface="字魂扁桃体" pitchFamily="2" charset="-122"/>
              </a:rPr>
              <a:t>01</a:t>
            </a:r>
            <a:endParaRPr lang="zh-CN" altLang="en-US" sz="4000" dirty="0">
              <a:solidFill>
                <a:schemeClr val="bg1"/>
              </a:solidFill>
              <a:effectLst>
                <a:outerShdw dist="76200" dir="2700000" algn="tl" rotWithShape="0">
                  <a:prstClr val="black">
                    <a:alpha val="18000"/>
                  </a:prstClr>
                </a:outerShdw>
              </a:effectLst>
              <a:latin typeface="字魂扁桃体" pitchFamily="2" charset="-122"/>
              <a:ea typeface="字魂扁桃体" pitchFamily="2" charset="-122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21832B0-ADC2-208B-D595-96FCCBBABC7C}"/>
              </a:ext>
            </a:extLst>
          </p:cNvPr>
          <p:cNvSpPr txBox="1"/>
          <p:nvPr/>
        </p:nvSpPr>
        <p:spPr>
          <a:xfrm>
            <a:off x="1231257" y="174184"/>
            <a:ext cx="2500708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  <a:latin typeface="字魂扁桃体" pitchFamily="2" charset="-122"/>
                <a:ea typeface="字魂扁桃体" pitchFamily="2" charset="-122"/>
              </a:rPr>
              <a:t>添加标题文本</a:t>
            </a:r>
          </a:p>
        </p:txBody>
      </p:sp>
      <p:sp>
        <p:nvSpPr>
          <p:cNvPr id="2" name="Freeform 5">
            <a:extLst>
              <a:ext uri="{FF2B5EF4-FFF2-40B4-BE49-F238E27FC236}">
                <a16:creationId xmlns:a16="http://schemas.microsoft.com/office/drawing/2014/main" id="{7C8889AE-B765-A0B5-D641-D3DA4E2047B7}"/>
              </a:ext>
            </a:extLst>
          </p:cNvPr>
          <p:cNvSpPr/>
          <p:nvPr/>
        </p:nvSpPr>
        <p:spPr bwMode="auto">
          <a:xfrm>
            <a:off x="1231257" y="1800981"/>
            <a:ext cx="1740040" cy="1568839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DAF7BB"/>
              </a:gs>
            </a:gsLst>
            <a:lin ang="2700000" scaled="1"/>
            <a:tileRect/>
          </a:gradFill>
          <a:ln w="25400"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ym typeface="思源黑体 CN Normal" panose="020B0400000000000000" pitchFamily="34" charset="-122"/>
            </a:endParaRPr>
          </a:p>
        </p:txBody>
      </p:sp>
      <p:sp>
        <p:nvSpPr>
          <p:cNvPr id="4" name="TextBox 45">
            <a:extLst>
              <a:ext uri="{FF2B5EF4-FFF2-40B4-BE49-F238E27FC236}">
                <a16:creationId xmlns:a16="http://schemas.microsoft.com/office/drawing/2014/main" id="{063B175B-D2C7-63F6-ECCB-33A4B510B197}"/>
              </a:ext>
            </a:extLst>
          </p:cNvPr>
          <p:cNvSpPr txBox="1"/>
          <p:nvPr/>
        </p:nvSpPr>
        <p:spPr>
          <a:xfrm>
            <a:off x="1739508" y="2300281"/>
            <a:ext cx="767203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22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lvl="0" algn="ctr">
              <a:spcBef>
                <a:spcPct val="0"/>
              </a:spcBef>
            </a:pPr>
            <a:r>
              <a:rPr lang="zh-CN" altLang="en-US" sz="1800" b="1" spc="100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  <a:cs typeface="+mn-ea"/>
                <a:sym typeface="思源黑体 CN Normal" panose="020B0400000000000000" pitchFamily="34" charset="-122"/>
              </a:rPr>
              <a:t>添加</a:t>
            </a:r>
            <a:endParaRPr lang="en-US" altLang="zh-CN" sz="1800" b="1" spc="100" dirty="0">
              <a:solidFill>
                <a:schemeClr val="tx1">
                  <a:lumMod val="95000"/>
                  <a:lumOff val="5000"/>
                </a:schemeClr>
              </a:solidFill>
              <a:latin typeface="+mj-ea"/>
              <a:ea typeface="+mj-ea"/>
              <a:cs typeface="+mn-ea"/>
              <a:sym typeface="思源黑体 CN Normal" panose="020B0400000000000000" pitchFamily="34" charset="-122"/>
            </a:endParaRPr>
          </a:p>
          <a:p>
            <a:pPr lvl="0" algn="ctr">
              <a:spcBef>
                <a:spcPct val="0"/>
              </a:spcBef>
            </a:pPr>
            <a:r>
              <a:rPr lang="zh-CN" altLang="en-US" sz="1800" b="1" spc="100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  <a:cs typeface="+mn-ea"/>
                <a:sym typeface="思源黑体 CN Normal" panose="020B0400000000000000" pitchFamily="34" charset="-122"/>
              </a:rPr>
              <a:t>标题</a:t>
            </a:r>
            <a:endParaRPr lang="zh-CN" altLang="en-US" sz="1800" b="1" dirty="0">
              <a:solidFill>
                <a:schemeClr val="tx1">
                  <a:lumMod val="95000"/>
                  <a:lumOff val="5000"/>
                </a:schemeClr>
              </a:solidFill>
              <a:latin typeface="+mj-ea"/>
              <a:ea typeface="+mj-ea"/>
              <a:cs typeface="+mn-ea"/>
              <a:sym typeface="思源黑体 CN Normal" panose="020B0400000000000000" pitchFamily="34" charset="-122"/>
            </a:endParaRPr>
          </a:p>
        </p:txBody>
      </p:sp>
      <p:sp>
        <p:nvSpPr>
          <p:cNvPr id="6" name="Freeform 5">
            <a:extLst>
              <a:ext uri="{FF2B5EF4-FFF2-40B4-BE49-F238E27FC236}">
                <a16:creationId xmlns:a16="http://schemas.microsoft.com/office/drawing/2014/main" id="{3B53A418-1184-B206-D223-B2A6561922C3}"/>
              </a:ext>
            </a:extLst>
          </p:cNvPr>
          <p:cNvSpPr/>
          <p:nvPr/>
        </p:nvSpPr>
        <p:spPr bwMode="auto">
          <a:xfrm rot="10800000" flipH="1" flipV="1">
            <a:off x="2614923" y="2382109"/>
            <a:ext cx="432937" cy="390341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gradFill flip="none" rotWithShape="1">
            <a:gsLst>
              <a:gs pos="0">
                <a:srgbClr val="96E93C"/>
              </a:gs>
              <a:gs pos="65000">
                <a:srgbClr val="24D17E"/>
              </a:gs>
            </a:gsLst>
            <a:lin ang="2700000" scaled="1"/>
            <a:tileRect/>
          </a:gradFill>
          <a:ln w="25400">
            <a:noFill/>
          </a:ln>
          <a:effectLst>
            <a:outerShdw dist="25400" dir="2400000" sx="101000" sy="101000" algn="tl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lt1"/>
                </a:solidFill>
                <a:sym typeface="思源黑体 CN Normal" panose="020B0400000000000000" pitchFamily="34" charset="-122"/>
              </a:rPr>
              <a:t>1</a:t>
            </a:r>
            <a:endParaRPr lang="zh-CN" altLang="en-US" dirty="0">
              <a:solidFill>
                <a:schemeClr val="lt1"/>
              </a:solidFill>
              <a:sym typeface="思源黑体 CN Normal" panose="020B0400000000000000" pitchFamily="34" charset="-122"/>
            </a:endParaRPr>
          </a:p>
        </p:txBody>
      </p:sp>
      <p:sp>
        <p:nvSpPr>
          <p:cNvPr id="7" name="Freeform 5">
            <a:extLst>
              <a:ext uri="{FF2B5EF4-FFF2-40B4-BE49-F238E27FC236}">
                <a16:creationId xmlns:a16="http://schemas.microsoft.com/office/drawing/2014/main" id="{78AACF69-FF45-300A-31D4-B4D1B7832239}"/>
              </a:ext>
            </a:extLst>
          </p:cNvPr>
          <p:cNvSpPr/>
          <p:nvPr/>
        </p:nvSpPr>
        <p:spPr bwMode="auto">
          <a:xfrm>
            <a:off x="2711459" y="2669276"/>
            <a:ext cx="1740040" cy="1568839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DAF7BB"/>
              </a:gs>
            </a:gsLst>
            <a:lin ang="2700000" scaled="1"/>
            <a:tileRect/>
          </a:gradFill>
          <a:ln w="25400"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ym typeface="思源黑体 CN Normal" panose="020B0400000000000000" pitchFamily="34" charset="-122"/>
            </a:endParaRPr>
          </a:p>
        </p:txBody>
      </p:sp>
      <p:sp>
        <p:nvSpPr>
          <p:cNvPr id="9" name="Freeform 5">
            <a:extLst>
              <a:ext uri="{FF2B5EF4-FFF2-40B4-BE49-F238E27FC236}">
                <a16:creationId xmlns:a16="http://schemas.microsoft.com/office/drawing/2014/main" id="{F115ABB7-BFB3-192F-752A-D558D70E7E45}"/>
              </a:ext>
            </a:extLst>
          </p:cNvPr>
          <p:cNvSpPr/>
          <p:nvPr/>
        </p:nvSpPr>
        <p:spPr bwMode="auto">
          <a:xfrm rot="10800000" flipH="1" flipV="1">
            <a:off x="4092573" y="3255426"/>
            <a:ext cx="432937" cy="390341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gradFill flip="none" rotWithShape="1">
            <a:gsLst>
              <a:gs pos="0">
                <a:srgbClr val="96E93C"/>
              </a:gs>
              <a:gs pos="65000">
                <a:srgbClr val="24D17E"/>
              </a:gs>
            </a:gsLst>
            <a:lin ang="2700000" scaled="1"/>
            <a:tileRect/>
          </a:gradFill>
          <a:ln w="25400">
            <a:noFill/>
          </a:ln>
          <a:effectLst>
            <a:outerShdw dist="25400" dir="2400000" sx="101000" sy="101000" algn="tl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>
                <a:solidFill>
                  <a:schemeClr val="lt1"/>
                </a:solidFill>
                <a:sym typeface="思源黑体 CN Normal" panose="020B0400000000000000" pitchFamily="34" charset="-122"/>
              </a:rPr>
              <a:t>2</a:t>
            </a:r>
            <a:endParaRPr lang="zh-CN" altLang="en-US">
              <a:solidFill>
                <a:schemeClr val="lt1"/>
              </a:solidFill>
              <a:sym typeface="思源黑体 CN Normal" panose="020B0400000000000000" pitchFamily="34" charset="-122"/>
            </a:endParaRPr>
          </a:p>
        </p:txBody>
      </p:sp>
      <p:sp>
        <p:nvSpPr>
          <p:cNvPr id="10" name="Freeform 5">
            <a:extLst>
              <a:ext uri="{FF2B5EF4-FFF2-40B4-BE49-F238E27FC236}">
                <a16:creationId xmlns:a16="http://schemas.microsoft.com/office/drawing/2014/main" id="{9D773394-7C97-3167-BF08-3443D3568086}"/>
              </a:ext>
            </a:extLst>
          </p:cNvPr>
          <p:cNvSpPr/>
          <p:nvPr/>
        </p:nvSpPr>
        <p:spPr bwMode="auto">
          <a:xfrm>
            <a:off x="1231257" y="3539262"/>
            <a:ext cx="1740040" cy="1568839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DAF7BB"/>
              </a:gs>
            </a:gsLst>
            <a:lin ang="2700000" scaled="1"/>
            <a:tileRect/>
          </a:gradFill>
          <a:ln w="25400"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ym typeface="思源黑体 CN Normal" panose="020B0400000000000000" pitchFamily="34" charset="-122"/>
            </a:endParaRPr>
          </a:p>
        </p:txBody>
      </p:sp>
      <p:sp>
        <p:nvSpPr>
          <p:cNvPr id="12" name="Freeform 5">
            <a:extLst>
              <a:ext uri="{FF2B5EF4-FFF2-40B4-BE49-F238E27FC236}">
                <a16:creationId xmlns:a16="http://schemas.microsoft.com/office/drawing/2014/main" id="{24E3DF40-5C31-5353-741E-AED0F4150F39}"/>
              </a:ext>
            </a:extLst>
          </p:cNvPr>
          <p:cNvSpPr/>
          <p:nvPr/>
        </p:nvSpPr>
        <p:spPr bwMode="auto">
          <a:xfrm rot="10800000" flipH="1" flipV="1">
            <a:off x="2614923" y="4120392"/>
            <a:ext cx="432937" cy="390341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gradFill flip="none" rotWithShape="1">
            <a:gsLst>
              <a:gs pos="0">
                <a:srgbClr val="96E93C"/>
              </a:gs>
              <a:gs pos="65000">
                <a:srgbClr val="24D17E"/>
              </a:gs>
            </a:gsLst>
            <a:lin ang="2700000" scaled="1"/>
            <a:tileRect/>
          </a:gradFill>
          <a:ln w="25400">
            <a:noFill/>
          </a:ln>
          <a:effectLst>
            <a:outerShdw dist="25400" dir="2400000" sx="101000" sy="101000" algn="tl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>
                <a:solidFill>
                  <a:schemeClr val="lt1"/>
                </a:solidFill>
                <a:sym typeface="思源黑体 CN Normal" panose="020B0400000000000000" pitchFamily="34" charset="-122"/>
              </a:rPr>
              <a:t>3</a:t>
            </a:r>
            <a:endParaRPr lang="zh-CN" altLang="en-US">
              <a:solidFill>
                <a:schemeClr val="lt1"/>
              </a:solidFill>
              <a:sym typeface="思源黑体 CN Normal" panose="020B0400000000000000" pitchFamily="34" charset="-122"/>
            </a:endParaRPr>
          </a:p>
        </p:txBody>
      </p:sp>
      <p:sp>
        <p:nvSpPr>
          <p:cNvPr id="13" name="矩形 3">
            <a:extLst>
              <a:ext uri="{FF2B5EF4-FFF2-40B4-BE49-F238E27FC236}">
                <a16:creationId xmlns:a16="http://schemas.microsoft.com/office/drawing/2014/main" id="{5E59548A-44CC-D0A8-62BE-285172522D28}"/>
              </a:ext>
            </a:extLst>
          </p:cNvPr>
          <p:cNvSpPr/>
          <p:nvPr/>
        </p:nvSpPr>
        <p:spPr>
          <a:xfrm>
            <a:off x="2951604" y="1345142"/>
            <a:ext cx="6277573" cy="1100032"/>
          </a:xfrm>
          <a:custGeom>
            <a:avLst/>
            <a:gdLst/>
            <a:ahLst/>
            <a:cxnLst/>
            <a:rect l="l" t="t" r="r" b="b"/>
            <a:pathLst>
              <a:path w="6025861" h="1158747">
                <a:moveTo>
                  <a:pt x="575194" y="0"/>
                </a:moveTo>
                <a:lnTo>
                  <a:pt x="1992514" y="0"/>
                </a:lnTo>
                <a:lnTo>
                  <a:pt x="4154179" y="0"/>
                </a:lnTo>
                <a:lnTo>
                  <a:pt x="5571499" y="0"/>
                </a:lnTo>
                <a:lnTo>
                  <a:pt x="5571499" y="474"/>
                </a:lnTo>
                <a:lnTo>
                  <a:pt x="5639364" y="474"/>
                </a:lnTo>
                <a:cubicBezTo>
                  <a:pt x="5661410" y="0"/>
                  <a:pt x="5683924" y="5211"/>
                  <a:pt x="5704562" y="17528"/>
                </a:cubicBezTo>
                <a:cubicBezTo>
                  <a:pt x="5723793" y="28424"/>
                  <a:pt x="5739272" y="44057"/>
                  <a:pt x="5749591" y="62533"/>
                </a:cubicBezTo>
                <a:lnTo>
                  <a:pt x="6008038" y="514473"/>
                </a:lnTo>
                <a:cubicBezTo>
                  <a:pt x="6019294" y="533422"/>
                  <a:pt x="6025861" y="555687"/>
                  <a:pt x="6025861" y="579374"/>
                </a:cubicBezTo>
                <a:cubicBezTo>
                  <a:pt x="6025861" y="603534"/>
                  <a:pt x="6019294" y="625799"/>
                  <a:pt x="6007568" y="644749"/>
                </a:cubicBezTo>
                <a:lnTo>
                  <a:pt x="5749591" y="1096688"/>
                </a:lnTo>
                <a:cubicBezTo>
                  <a:pt x="5738803" y="1114690"/>
                  <a:pt x="5723793" y="1130324"/>
                  <a:pt x="5704562" y="1141693"/>
                </a:cubicBezTo>
                <a:cubicBezTo>
                  <a:pt x="5684393" y="1153536"/>
                  <a:pt x="5662348" y="1158747"/>
                  <a:pt x="5640302" y="1158273"/>
                </a:cubicBezTo>
                <a:lnTo>
                  <a:pt x="5571499" y="1158273"/>
                </a:lnTo>
                <a:lnTo>
                  <a:pt x="5571499" y="1158747"/>
                </a:lnTo>
                <a:lnTo>
                  <a:pt x="4154179" y="1158747"/>
                </a:lnTo>
                <a:lnTo>
                  <a:pt x="1992514" y="1158747"/>
                </a:lnTo>
                <a:lnTo>
                  <a:pt x="575194" y="1158747"/>
                </a:lnTo>
                <a:lnTo>
                  <a:pt x="575194" y="1158273"/>
                </a:lnTo>
                <a:lnTo>
                  <a:pt x="382745" y="1158273"/>
                </a:lnTo>
                <a:cubicBezTo>
                  <a:pt x="362107" y="1158273"/>
                  <a:pt x="340530" y="1153062"/>
                  <a:pt x="321299" y="1141693"/>
                </a:cubicBezTo>
                <a:cubicBezTo>
                  <a:pt x="302069" y="1130324"/>
                  <a:pt x="286590" y="1114690"/>
                  <a:pt x="276270" y="1096215"/>
                </a:cubicBezTo>
                <a:lnTo>
                  <a:pt x="16886" y="642380"/>
                </a:lnTo>
                <a:cubicBezTo>
                  <a:pt x="6098" y="623904"/>
                  <a:pt x="0" y="602587"/>
                  <a:pt x="0" y="579374"/>
                </a:cubicBezTo>
                <a:cubicBezTo>
                  <a:pt x="0" y="556161"/>
                  <a:pt x="6098" y="534843"/>
                  <a:pt x="16886" y="515894"/>
                </a:cubicBezTo>
                <a:lnTo>
                  <a:pt x="275332" y="63954"/>
                </a:lnTo>
                <a:cubicBezTo>
                  <a:pt x="286120" y="45478"/>
                  <a:pt x="301599" y="28898"/>
                  <a:pt x="321299" y="17528"/>
                </a:cubicBezTo>
                <a:cubicBezTo>
                  <a:pt x="339592" y="6633"/>
                  <a:pt x="359762" y="948"/>
                  <a:pt x="379930" y="474"/>
                </a:cubicBezTo>
                <a:lnTo>
                  <a:pt x="575194" y="474"/>
                </a:lnTo>
                <a:close/>
              </a:path>
            </a:pathLst>
          </a:custGeom>
          <a:solidFill>
            <a:srgbClr val="24D17E"/>
          </a:solidFill>
          <a:ln w="19050">
            <a:gradFill flip="none" rotWithShape="1">
              <a:gsLst>
                <a:gs pos="0">
                  <a:schemeClr val="bg1"/>
                </a:gs>
                <a:gs pos="100000">
                  <a:srgbClr val="AAEDB1"/>
                </a:gs>
              </a:gsLst>
              <a:lin ang="13500000" scaled="1"/>
              <a:tileRect/>
            </a:gra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ym typeface="思源黑体 CN Normal" panose="020B0400000000000000" pitchFamily="34" charset="-122"/>
            </a:endParaRPr>
          </a:p>
        </p:txBody>
      </p:sp>
      <p:sp>
        <p:nvSpPr>
          <p:cNvPr id="17" name="矩形 3">
            <a:extLst>
              <a:ext uri="{FF2B5EF4-FFF2-40B4-BE49-F238E27FC236}">
                <a16:creationId xmlns:a16="http://schemas.microsoft.com/office/drawing/2014/main" id="{70CD2DA2-81D2-D1AC-AD32-66DFFF69FC9E}"/>
              </a:ext>
            </a:extLst>
          </p:cNvPr>
          <p:cNvSpPr/>
          <p:nvPr/>
        </p:nvSpPr>
        <p:spPr>
          <a:xfrm>
            <a:off x="2951604" y="4510658"/>
            <a:ext cx="6277573" cy="1100032"/>
          </a:xfrm>
          <a:custGeom>
            <a:avLst/>
            <a:gdLst/>
            <a:ahLst/>
            <a:cxnLst/>
            <a:rect l="l" t="t" r="r" b="b"/>
            <a:pathLst>
              <a:path w="6025861" h="1158747">
                <a:moveTo>
                  <a:pt x="575194" y="0"/>
                </a:moveTo>
                <a:lnTo>
                  <a:pt x="1992514" y="0"/>
                </a:lnTo>
                <a:lnTo>
                  <a:pt x="4154179" y="0"/>
                </a:lnTo>
                <a:lnTo>
                  <a:pt x="5571499" y="0"/>
                </a:lnTo>
                <a:lnTo>
                  <a:pt x="5571499" y="474"/>
                </a:lnTo>
                <a:lnTo>
                  <a:pt x="5639364" y="474"/>
                </a:lnTo>
                <a:cubicBezTo>
                  <a:pt x="5661410" y="0"/>
                  <a:pt x="5683924" y="5211"/>
                  <a:pt x="5704562" y="17528"/>
                </a:cubicBezTo>
                <a:cubicBezTo>
                  <a:pt x="5723793" y="28424"/>
                  <a:pt x="5739272" y="44057"/>
                  <a:pt x="5749591" y="62533"/>
                </a:cubicBezTo>
                <a:lnTo>
                  <a:pt x="6008038" y="514473"/>
                </a:lnTo>
                <a:cubicBezTo>
                  <a:pt x="6019294" y="533422"/>
                  <a:pt x="6025861" y="555687"/>
                  <a:pt x="6025861" y="579374"/>
                </a:cubicBezTo>
                <a:cubicBezTo>
                  <a:pt x="6025861" y="603535"/>
                  <a:pt x="6019294" y="625800"/>
                  <a:pt x="6007568" y="644749"/>
                </a:cubicBezTo>
                <a:lnTo>
                  <a:pt x="5749591" y="1096688"/>
                </a:lnTo>
                <a:cubicBezTo>
                  <a:pt x="5738803" y="1114690"/>
                  <a:pt x="5723793" y="1130324"/>
                  <a:pt x="5704562" y="1141693"/>
                </a:cubicBezTo>
                <a:cubicBezTo>
                  <a:pt x="5684393" y="1153536"/>
                  <a:pt x="5662348" y="1158747"/>
                  <a:pt x="5640302" y="1158273"/>
                </a:cubicBezTo>
                <a:lnTo>
                  <a:pt x="5571499" y="1158273"/>
                </a:lnTo>
                <a:lnTo>
                  <a:pt x="5571499" y="1158747"/>
                </a:lnTo>
                <a:lnTo>
                  <a:pt x="4154179" y="1158747"/>
                </a:lnTo>
                <a:lnTo>
                  <a:pt x="1992514" y="1158747"/>
                </a:lnTo>
                <a:lnTo>
                  <a:pt x="575194" y="1158747"/>
                </a:lnTo>
                <a:lnTo>
                  <a:pt x="575194" y="1158273"/>
                </a:lnTo>
                <a:lnTo>
                  <a:pt x="382745" y="1158273"/>
                </a:lnTo>
                <a:cubicBezTo>
                  <a:pt x="362107" y="1158273"/>
                  <a:pt x="340530" y="1153062"/>
                  <a:pt x="321299" y="1141693"/>
                </a:cubicBezTo>
                <a:cubicBezTo>
                  <a:pt x="302069" y="1130324"/>
                  <a:pt x="286590" y="1114690"/>
                  <a:pt x="276270" y="1096215"/>
                </a:cubicBezTo>
                <a:lnTo>
                  <a:pt x="16886" y="642380"/>
                </a:lnTo>
                <a:cubicBezTo>
                  <a:pt x="6098" y="623905"/>
                  <a:pt x="0" y="602587"/>
                  <a:pt x="0" y="579374"/>
                </a:cubicBezTo>
                <a:cubicBezTo>
                  <a:pt x="0" y="556161"/>
                  <a:pt x="6098" y="534843"/>
                  <a:pt x="16886" y="515894"/>
                </a:cubicBezTo>
                <a:lnTo>
                  <a:pt x="275332" y="63954"/>
                </a:lnTo>
                <a:cubicBezTo>
                  <a:pt x="286120" y="45478"/>
                  <a:pt x="301599" y="28898"/>
                  <a:pt x="321299" y="17528"/>
                </a:cubicBezTo>
                <a:cubicBezTo>
                  <a:pt x="339592" y="6633"/>
                  <a:pt x="359762" y="948"/>
                  <a:pt x="379930" y="474"/>
                </a:cubicBezTo>
                <a:lnTo>
                  <a:pt x="575194" y="474"/>
                </a:lnTo>
                <a:close/>
              </a:path>
            </a:pathLst>
          </a:custGeom>
          <a:solidFill>
            <a:srgbClr val="24D17E"/>
          </a:solidFill>
          <a:ln w="19050">
            <a:gradFill flip="none" rotWithShape="1">
              <a:gsLst>
                <a:gs pos="0">
                  <a:schemeClr val="bg1"/>
                </a:gs>
                <a:gs pos="100000">
                  <a:srgbClr val="AAEDB1"/>
                </a:gs>
              </a:gsLst>
              <a:lin ang="13500000" scaled="1"/>
              <a:tileRect/>
            </a:gra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ym typeface="思源黑体 CN Normal" panose="020B0400000000000000" pitchFamily="34" charset="-122"/>
            </a:endParaRPr>
          </a:p>
        </p:txBody>
      </p:sp>
      <p:sp>
        <p:nvSpPr>
          <p:cNvPr id="19" name="TextBox 45">
            <a:extLst>
              <a:ext uri="{FF2B5EF4-FFF2-40B4-BE49-F238E27FC236}">
                <a16:creationId xmlns:a16="http://schemas.microsoft.com/office/drawing/2014/main" id="{D13403EB-4C09-E649-7B99-0E3C766B5B18}"/>
              </a:ext>
            </a:extLst>
          </p:cNvPr>
          <p:cNvSpPr txBox="1"/>
          <p:nvPr/>
        </p:nvSpPr>
        <p:spPr>
          <a:xfrm>
            <a:off x="3194628" y="3173598"/>
            <a:ext cx="767203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22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lvl="0" algn="ctr">
              <a:spcBef>
                <a:spcPct val="0"/>
              </a:spcBef>
            </a:pPr>
            <a:r>
              <a:rPr lang="zh-CN" altLang="en-US" sz="1800" b="1" spc="100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  <a:cs typeface="+mn-ea"/>
                <a:sym typeface="思源黑体 CN Normal" panose="020B0400000000000000" pitchFamily="34" charset="-122"/>
              </a:rPr>
              <a:t>添加</a:t>
            </a:r>
            <a:endParaRPr lang="en-US" altLang="zh-CN" sz="1800" b="1" spc="100" dirty="0">
              <a:solidFill>
                <a:schemeClr val="tx1">
                  <a:lumMod val="95000"/>
                  <a:lumOff val="5000"/>
                </a:schemeClr>
              </a:solidFill>
              <a:latin typeface="+mj-ea"/>
              <a:ea typeface="+mj-ea"/>
              <a:cs typeface="+mn-ea"/>
              <a:sym typeface="思源黑体 CN Normal" panose="020B0400000000000000" pitchFamily="34" charset="-122"/>
            </a:endParaRPr>
          </a:p>
          <a:p>
            <a:pPr lvl="0" algn="ctr">
              <a:spcBef>
                <a:spcPct val="0"/>
              </a:spcBef>
            </a:pPr>
            <a:r>
              <a:rPr lang="zh-CN" altLang="en-US" sz="1800" b="1" spc="100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  <a:cs typeface="+mn-ea"/>
                <a:sym typeface="思源黑体 CN Normal" panose="020B0400000000000000" pitchFamily="34" charset="-122"/>
              </a:rPr>
              <a:t>标题</a:t>
            </a:r>
            <a:endParaRPr lang="zh-CN" altLang="en-US" sz="1800" b="1" dirty="0">
              <a:solidFill>
                <a:schemeClr val="tx1">
                  <a:lumMod val="95000"/>
                  <a:lumOff val="5000"/>
                </a:schemeClr>
              </a:solidFill>
              <a:latin typeface="+mj-ea"/>
              <a:ea typeface="+mj-ea"/>
              <a:cs typeface="+mn-ea"/>
              <a:sym typeface="思源黑体 CN Normal" panose="020B0400000000000000" pitchFamily="34" charset="-122"/>
            </a:endParaRPr>
          </a:p>
        </p:txBody>
      </p:sp>
      <p:sp>
        <p:nvSpPr>
          <p:cNvPr id="20" name="TextBox 45">
            <a:extLst>
              <a:ext uri="{FF2B5EF4-FFF2-40B4-BE49-F238E27FC236}">
                <a16:creationId xmlns:a16="http://schemas.microsoft.com/office/drawing/2014/main" id="{60D6CFFB-0629-BCA0-5309-8D8FA6C7DE67}"/>
              </a:ext>
            </a:extLst>
          </p:cNvPr>
          <p:cNvSpPr txBox="1"/>
          <p:nvPr/>
        </p:nvSpPr>
        <p:spPr>
          <a:xfrm>
            <a:off x="1721358" y="4046682"/>
            <a:ext cx="767203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22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lvl="0" algn="ctr">
              <a:spcBef>
                <a:spcPct val="0"/>
              </a:spcBef>
            </a:pPr>
            <a:r>
              <a:rPr lang="zh-CN" altLang="en-US" sz="1800" b="1" spc="100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  <a:cs typeface="+mn-ea"/>
                <a:sym typeface="思源黑体 CN Normal" panose="020B0400000000000000" pitchFamily="34" charset="-122"/>
              </a:rPr>
              <a:t>添加</a:t>
            </a:r>
            <a:endParaRPr lang="en-US" altLang="zh-CN" sz="1800" b="1" spc="100" dirty="0">
              <a:solidFill>
                <a:schemeClr val="tx1">
                  <a:lumMod val="95000"/>
                  <a:lumOff val="5000"/>
                </a:schemeClr>
              </a:solidFill>
              <a:latin typeface="+mj-ea"/>
              <a:ea typeface="+mj-ea"/>
              <a:cs typeface="+mn-ea"/>
              <a:sym typeface="思源黑体 CN Normal" panose="020B0400000000000000" pitchFamily="34" charset="-122"/>
            </a:endParaRPr>
          </a:p>
          <a:p>
            <a:pPr lvl="0" algn="ctr">
              <a:spcBef>
                <a:spcPct val="0"/>
              </a:spcBef>
            </a:pPr>
            <a:r>
              <a:rPr lang="zh-CN" altLang="en-US" sz="1800" b="1" spc="100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  <a:cs typeface="+mn-ea"/>
                <a:sym typeface="思源黑体 CN Normal" panose="020B0400000000000000" pitchFamily="34" charset="-122"/>
              </a:rPr>
              <a:t>标题</a:t>
            </a:r>
            <a:endParaRPr lang="zh-CN" altLang="en-US" sz="1800" b="1" dirty="0">
              <a:solidFill>
                <a:schemeClr val="tx1">
                  <a:lumMod val="95000"/>
                  <a:lumOff val="5000"/>
                </a:schemeClr>
              </a:solidFill>
              <a:latin typeface="+mj-ea"/>
              <a:ea typeface="+mj-ea"/>
              <a:cs typeface="+mn-ea"/>
              <a:sym typeface="思源黑体 CN Normal" panose="020B0400000000000000" pitchFamily="34" charset="-122"/>
            </a:endParaRPr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115FCF78-7801-34B2-9B27-3CDD6843C032}"/>
              </a:ext>
            </a:extLst>
          </p:cNvPr>
          <p:cNvGrpSpPr/>
          <p:nvPr/>
        </p:nvGrpSpPr>
        <p:grpSpPr>
          <a:xfrm>
            <a:off x="3578229" y="1590367"/>
            <a:ext cx="5419178" cy="557409"/>
            <a:chOff x="283598" y="1934815"/>
            <a:chExt cx="5419178" cy="557409"/>
          </a:xfrm>
        </p:grpSpPr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225D642F-234A-32B3-1DF1-573EB4FB2614}"/>
                </a:ext>
              </a:extLst>
            </p:cNvPr>
            <p:cNvSpPr txBox="1"/>
            <p:nvPr/>
          </p:nvSpPr>
          <p:spPr>
            <a:xfrm>
              <a:off x="283598" y="2190603"/>
              <a:ext cx="5419178" cy="30162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B7ED40A4-F36A-35A3-0EED-2BB5B1A20B85}"/>
                </a:ext>
              </a:extLst>
            </p:cNvPr>
            <p:cNvSpPr txBox="1"/>
            <p:nvPr/>
          </p:nvSpPr>
          <p:spPr>
            <a:xfrm>
              <a:off x="283599" y="1934815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D1850C6E-B547-F883-A2B9-5E4D632025DA}"/>
              </a:ext>
            </a:extLst>
          </p:cNvPr>
          <p:cNvGrpSpPr/>
          <p:nvPr/>
        </p:nvGrpSpPr>
        <p:grpSpPr>
          <a:xfrm>
            <a:off x="5324938" y="3162995"/>
            <a:ext cx="5419178" cy="557409"/>
            <a:chOff x="283598" y="1934815"/>
            <a:chExt cx="5419178" cy="557409"/>
          </a:xfrm>
        </p:grpSpPr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D353C3C0-DE5C-7A41-800F-791A5A9C2793}"/>
                </a:ext>
              </a:extLst>
            </p:cNvPr>
            <p:cNvSpPr txBox="1"/>
            <p:nvPr/>
          </p:nvSpPr>
          <p:spPr>
            <a:xfrm>
              <a:off x="283598" y="2190603"/>
              <a:ext cx="5419178" cy="30162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E6CC5750-07EC-9B4A-9333-22D9901E2E3C}"/>
                </a:ext>
              </a:extLst>
            </p:cNvPr>
            <p:cNvSpPr txBox="1"/>
            <p:nvPr/>
          </p:nvSpPr>
          <p:spPr>
            <a:xfrm>
              <a:off x="283599" y="1934815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DAF42013-7864-A4F5-A5E3-C366A92ED8F8}"/>
              </a:ext>
            </a:extLst>
          </p:cNvPr>
          <p:cNvGrpSpPr/>
          <p:nvPr/>
        </p:nvGrpSpPr>
        <p:grpSpPr>
          <a:xfrm>
            <a:off x="3578229" y="4781969"/>
            <a:ext cx="5419178" cy="557409"/>
            <a:chOff x="283598" y="1934815"/>
            <a:chExt cx="5419178" cy="557409"/>
          </a:xfrm>
        </p:grpSpPr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9DAEF53D-8D78-FFFC-E208-40850DA83A7F}"/>
                </a:ext>
              </a:extLst>
            </p:cNvPr>
            <p:cNvSpPr txBox="1"/>
            <p:nvPr/>
          </p:nvSpPr>
          <p:spPr>
            <a:xfrm>
              <a:off x="283598" y="2190603"/>
              <a:ext cx="5419178" cy="30162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E4A65168-7A25-719D-1174-8BD12C3FDA38}"/>
                </a:ext>
              </a:extLst>
            </p:cNvPr>
            <p:cNvSpPr txBox="1"/>
            <p:nvPr/>
          </p:nvSpPr>
          <p:spPr>
            <a:xfrm>
              <a:off x="283599" y="1934815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02079630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图形" descr="D:\51PPT模板网\51pptmoban.com\图片001.jpg">
            <a:extLst>
              <a:ext uri="{FF2B5EF4-FFF2-40B4-BE49-F238E27FC236}">
                <a16:creationId xmlns:a16="http://schemas.microsoft.com/office/drawing/2014/main" id="{63FDBE65-CF62-E2E7-A7F0-A6A09E99DC73}"/>
              </a:ext>
            </a:extLst>
          </p:cNvPr>
          <p:cNvSpPr/>
          <p:nvPr/>
        </p:nvSpPr>
        <p:spPr>
          <a:xfrm>
            <a:off x="1233049" y="1860550"/>
            <a:ext cx="2695132" cy="1800859"/>
          </a:xfrm>
          <a:prstGeom prst="rect">
            <a:avLst/>
          </a:pr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25400"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accent1"/>
                </a:solidFill>
                <a:latin typeface="+mn-lt"/>
                <a:ea typeface="仿宋_GB2312" pitchFamily="49" charset="-122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5pPr>
          </a:lstStyle>
          <a:p>
            <a:pPr algn="ctr"/>
            <a:endParaRPr lang="zh-CN" altLang="en-US" dirty="0">
              <a:sym typeface="+mn-ea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4C5FDC7-0C6E-A162-11A8-48A8245DD21A}"/>
              </a:ext>
            </a:extLst>
          </p:cNvPr>
          <p:cNvSpPr txBox="1"/>
          <p:nvPr/>
        </p:nvSpPr>
        <p:spPr>
          <a:xfrm>
            <a:off x="318400" y="81233"/>
            <a:ext cx="76174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>
                <a:solidFill>
                  <a:schemeClr val="bg1"/>
                </a:solidFill>
                <a:effectLst>
                  <a:outerShdw dist="76200" dir="2700000" algn="tl" rotWithShape="0">
                    <a:prstClr val="black">
                      <a:alpha val="18000"/>
                    </a:prstClr>
                  </a:outerShdw>
                </a:effectLst>
                <a:latin typeface="字魂扁桃体" pitchFamily="2" charset="-122"/>
                <a:ea typeface="字魂扁桃体" pitchFamily="2" charset="-122"/>
              </a:rPr>
              <a:t>01</a:t>
            </a:r>
            <a:endParaRPr lang="zh-CN" altLang="en-US" sz="4000" dirty="0">
              <a:solidFill>
                <a:schemeClr val="bg1"/>
              </a:solidFill>
              <a:effectLst>
                <a:outerShdw dist="76200" dir="2700000" algn="tl" rotWithShape="0">
                  <a:prstClr val="black">
                    <a:alpha val="18000"/>
                  </a:prstClr>
                </a:outerShdw>
              </a:effectLst>
              <a:latin typeface="字魂扁桃体" pitchFamily="2" charset="-122"/>
              <a:ea typeface="字魂扁桃体" pitchFamily="2" charset="-122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21832B0-ADC2-208B-D595-96FCCBBABC7C}"/>
              </a:ext>
            </a:extLst>
          </p:cNvPr>
          <p:cNvSpPr txBox="1"/>
          <p:nvPr/>
        </p:nvSpPr>
        <p:spPr>
          <a:xfrm>
            <a:off x="1231257" y="174184"/>
            <a:ext cx="2500708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  <a:latin typeface="字魂扁桃体" pitchFamily="2" charset="-122"/>
                <a:ea typeface="字魂扁桃体" pitchFamily="2" charset="-122"/>
              </a:rPr>
              <a:t>添加标题文本</a:t>
            </a:r>
          </a:p>
        </p:txBody>
      </p:sp>
      <p:sp>
        <p:nvSpPr>
          <p:cNvPr id="9" name="图形">
            <a:extLst>
              <a:ext uri="{FF2B5EF4-FFF2-40B4-BE49-F238E27FC236}">
                <a16:creationId xmlns:a16="http://schemas.microsoft.com/office/drawing/2014/main" id="{1E0C6A9F-43D0-F9D1-403F-6FEA8CAC4563}"/>
              </a:ext>
            </a:extLst>
          </p:cNvPr>
          <p:cNvSpPr/>
          <p:nvPr/>
        </p:nvSpPr>
        <p:spPr>
          <a:xfrm>
            <a:off x="1233049" y="3661578"/>
            <a:ext cx="2695132" cy="530019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100000">
                <a:srgbClr val="DAF7BB"/>
              </a:gs>
            </a:gsLst>
            <a:lin ang="2700000" scaled="1"/>
            <a:tileRect/>
          </a:gradFill>
          <a:ln w="25400"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accent1"/>
                </a:solidFill>
                <a:latin typeface="+mn-lt"/>
                <a:ea typeface="仿宋_GB2312" pitchFamily="49" charset="-122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5pPr>
          </a:lstStyle>
          <a:p>
            <a:pPr algn="ctr"/>
            <a:endParaRPr lang="zh-CN" altLang="en-US" dirty="0">
              <a:sym typeface="+mn-ea"/>
            </a:endParaRPr>
          </a:p>
        </p:txBody>
      </p:sp>
      <p:sp>
        <p:nvSpPr>
          <p:cNvPr id="12" name="图形">
            <a:extLst>
              <a:ext uri="{FF2B5EF4-FFF2-40B4-BE49-F238E27FC236}">
                <a16:creationId xmlns:a16="http://schemas.microsoft.com/office/drawing/2014/main" id="{DC1AEBAD-7009-22B6-35C0-D903A91C5E84}"/>
              </a:ext>
            </a:extLst>
          </p:cNvPr>
          <p:cNvSpPr>
            <a:spLocks noChangeArrowheads="1"/>
          </p:cNvSpPr>
          <p:nvPr/>
        </p:nvSpPr>
        <p:spPr bwMode="auto">
          <a:xfrm>
            <a:off x="890905" y="2139950"/>
            <a:ext cx="1160287" cy="489202"/>
          </a:xfrm>
          <a:prstGeom prst="rect">
            <a:avLst/>
          </a:prstGeom>
          <a:gradFill flip="none" rotWithShape="1">
            <a:gsLst>
              <a:gs pos="0">
                <a:srgbClr val="96E93C"/>
              </a:gs>
              <a:gs pos="65000">
                <a:srgbClr val="24D17E"/>
              </a:gs>
            </a:gsLst>
            <a:lin ang="2700000" scaled="1"/>
            <a:tileRect/>
          </a:gradFill>
          <a:ln w="25400">
            <a:noFill/>
          </a:ln>
          <a:effectLst>
            <a:outerShdw dist="25400" dir="2400000" sx="101000" sy="101000" algn="tl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>
                <a:solidFill>
                  <a:schemeClr val="lt1"/>
                </a:solidFill>
                <a:sym typeface="字魂58号-创中黑"/>
              </a:rPr>
              <a:t>01</a:t>
            </a:r>
            <a:endParaRPr lang="en-US" altLang="en-US" sz="2000">
              <a:solidFill>
                <a:schemeClr val="lt1"/>
              </a:solidFill>
              <a:sym typeface="字魂58号-创中黑"/>
            </a:endParaRPr>
          </a:p>
        </p:txBody>
      </p:sp>
      <p:sp>
        <p:nvSpPr>
          <p:cNvPr id="13" name="图形">
            <a:extLst>
              <a:ext uri="{FF2B5EF4-FFF2-40B4-BE49-F238E27FC236}">
                <a16:creationId xmlns:a16="http://schemas.microsoft.com/office/drawing/2014/main" id="{2598F295-F286-DD96-E4D2-C061E34214EC}"/>
              </a:ext>
            </a:extLst>
          </p:cNvPr>
          <p:cNvSpPr/>
          <p:nvPr/>
        </p:nvSpPr>
        <p:spPr>
          <a:xfrm>
            <a:off x="890905" y="2627951"/>
            <a:ext cx="337342" cy="103243"/>
          </a:xfrm>
          <a:custGeom>
            <a:avLst/>
            <a:gdLst/>
            <a:ahLst/>
            <a:cxnLst>
              <a:cxn ang="0">
                <a:pos x="0" y="113"/>
              </a:cxn>
              <a:cxn ang="0">
                <a:pos x="475922" y="13933"/>
              </a:cxn>
              <a:cxn ang="0">
                <a:pos x="475926" y="0"/>
              </a:cxn>
              <a:cxn ang="0">
                <a:pos x="0" y="113"/>
              </a:cxn>
            </a:cxnLst>
            <a:rect l="0" t="0" r="0" b="0"/>
            <a:pathLst>
              <a:path w="332369" h="183418">
                <a:moveTo>
                  <a:pt x="0" y="1489"/>
                </a:moveTo>
                <a:lnTo>
                  <a:pt x="332017" y="183418"/>
                </a:lnTo>
                <a:cubicBezTo>
                  <a:pt x="330801" y="121190"/>
                  <a:pt x="333235" y="62228"/>
                  <a:pt x="332019" y="0"/>
                </a:cubicBezTo>
                <a:lnTo>
                  <a:pt x="0" y="1489"/>
                </a:lnTo>
                <a:close/>
              </a:path>
            </a:pathLst>
          </a:custGeom>
          <a:solidFill>
            <a:srgbClr val="07693F"/>
          </a:solidFill>
          <a:ln w="9525">
            <a:noFill/>
          </a:ln>
        </p:spPr>
        <p:txBody>
          <a:bodyPr/>
          <a:lstStyle/>
          <a:p>
            <a:endParaRPr lang="zh-CN" altLang="en-US">
              <a:cs typeface="字魂58号-创中黑" panose="00000500000000000000" charset="-122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85A6EF73-CF44-DF24-E54B-1EA3E8218D43}"/>
              </a:ext>
            </a:extLst>
          </p:cNvPr>
          <p:cNvSpPr txBox="1"/>
          <p:nvPr/>
        </p:nvSpPr>
        <p:spPr>
          <a:xfrm>
            <a:off x="1366856" y="4284317"/>
            <a:ext cx="2427518" cy="76328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ctr"/>
            <a:r>
              <a:rPr lang="zh-CN" altLang="en-US" sz="1000" dirty="0">
                <a:solidFill>
                  <a:schemeClr val="bg1"/>
                </a:solidFill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olidFill>
                  <a:schemeClr val="bg1"/>
                </a:solidFill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86D77EE9-3D91-97A2-D012-2CC03DF3AC57}"/>
              </a:ext>
            </a:extLst>
          </p:cNvPr>
          <p:cNvSpPr txBox="1"/>
          <p:nvPr/>
        </p:nvSpPr>
        <p:spPr>
          <a:xfrm>
            <a:off x="1462831" y="3761749"/>
            <a:ext cx="223556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b="1">
                <a:solidFill>
                  <a:schemeClr val="tx1">
                    <a:lumMod val="65000"/>
                    <a:lumOff val="3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ctr"/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sym typeface="HarmonyOS Sans SC Light" panose="00000400000000000000" pitchFamily="2" charset="-122"/>
              </a:rPr>
              <a:t>添加标题文本</a:t>
            </a:r>
          </a:p>
        </p:txBody>
      </p:sp>
      <p:sp>
        <p:nvSpPr>
          <p:cNvPr id="25" name="图形">
            <a:extLst>
              <a:ext uri="{FF2B5EF4-FFF2-40B4-BE49-F238E27FC236}">
                <a16:creationId xmlns:a16="http://schemas.microsoft.com/office/drawing/2014/main" id="{E4B02C9F-C6C3-DF8D-BD87-D7367306239B}"/>
              </a:ext>
            </a:extLst>
          </p:cNvPr>
          <p:cNvSpPr/>
          <p:nvPr/>
        </p:nvSpPr>
        <p:spPr>
          <a:xfrm>
            <a:off x="4763649" y="1860550"/>
            <a:ext cx="2695132" cy="1800859"/>
          </a:xfrm>
          <a:prstGeom prst="rect">
            <a:avLst/>
          </a:prstGeom>
          <a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25400"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accent1"/>
                </a:solidFill>
                <a:latin typeface="+mn-lt"/>
                <a:ea typeface="仿宋_GB2312" pitchFamily="49" charset="-122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5pPr>
          </a:lstStyle>
          <a:p>
            <a:pPr algn="ctr"/>
            <a:endParaRPr lang="zh-CN" altLang="en-US" dirty="0">
              <a:sym typeface="+mn-ea"/>
            </a:endParaRPr>
          </a:p>
        </p:txBody>
      </p:sp>
      <p:sp>
        <p:nvSpPr>
          <p:cNvPr id="26" name="图形">
            <a:extLst>
              <a:ext uri="{FF2B5EF4-FFF2-40B4-BE49-F238E27FC236}">
                <a16:creationId xmlns:a16="http://schemas.microsoft.com/office/drawing/2014/main" id="{356173EB-A59D-B366-E424-0EB72FD122F4}"/>
              </a:ext>
            </a:extLst>
          </p:cNvPr>
          <p:cNvSpPr/>
          <p:nvPr/>
        </p:nvSpPr>
        <p:spPr>
          <a:xfrm>
            <a:off x="4763649" y="3661578"/>
            <a:ext cx="2695132" cy="530019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100000">
                <a:srgbClr val="DAF7BB"/>
              </a:gs>
            </a:gsLst>
            <a:lin ang="2700000" scaled="1"/>
            <a:tileRect/>
          </a:gradFill>
          <a:ln w="25400"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accent1"/>
                </a:solidFill>
                <a:latin typeface="+mn-lt"/>
                <a:ea typeface="仿宋_GB2312" pitchFamily="49" charset="-122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5pPr>
          </a:lstStyle>
          <a:p>
            <a:pPr algn="ctr"/>
            <a:endParaRPr lang="zh-CN" altLang="en-US" dirty="0">
              <a:sym typeface="+mn-ea"/>
            </a:endParaRPr>
          </a:p>
        </p:txBody>
      </p:sp>
      <p:sp>
        <p:nvSpPr>
          <p:cNvPr id="27" name="图形">
            <a:extLst>
              <a:ext uri="{FF2B5EF4-FFF2-40B4-BE49-F238E27FC236}">
                <a16:creationId xmlns:a16="http://schemas.microsoft.com/office/drawing/2014/main" id="{5A2DD5E3-D782-FA70-35C1-40D8081D15D2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21505" y="2139950"/>
            <a:ext cx="1160287" cy="489202"/>
          </a:xfrm>
          <a:prstGeom prst="rect">
            <a:avLst/>
          </a:prstGeom>
          <a:gradFill flip="none" rotWithShape="1">
            <a:gsLst>
              <a:gs pos="0">
                <a:srgbClr val="96E93C"/>
              </a:gs>
              <a:gs pos="65000">
                <a:srgbClr val="24D17E"/>
              </a:gs>
            </a:gsLst>
            <a:lin ang="2700000" scaled="1"/>
            <a:tileRect/>
          </a:gradFill>
          <a:ln w="25400">
            <a:noFill/>
          </a:ln>
          <a:effectLst>
            <a:outerShdw dist="25400" dir="2400000" sx="101000" sy="101000" algn="tl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lt1"/>
                </a:solidFill>
                <a:sym typeface="字魂58号-创中黑"/>
              </a:rPr>
              <a:t>02</a:t>
            </a:r>
            <a:endParaRPr lang="en-US" altLang="en-US" sz="2000" dirty="0">
              <a:solidFill>
                <a:schemeClr val="lt1"/>
              </a:solidFill>
              <a:sym typeface="字魂58号-创中黑"/>
            </a:endParaRPr>
          </a:p>
        </p:txBody>
      </p:sp>
      <p:sp>
        <p:nvSpPr>
          <p:cNvPr id="28" name="图形">
            <a:extLst>
              <a:ext uri="{FF2B5EF4-FFF2-40B4-BE49-F238E27FC236}">
                <a16:creationId xmlns:a16="http://schemas.microsoft.com/office/drawing/2014/main" id="{8A6D4DE8-8588-1566-D898-4B81EC7DECE7}"/>
              </a:ext>
            </a:extLst>
          </p:cNvPr>
          <p:cNvSpPr/>
          <p:nvPr/>
        </p:nvSpPr>
        <p:spPr>
          <a:xfrm>
            <a:off x="4421505" y="2627951"/>
            <a:ext cx="337342" cy="103243"/>
          </a:xfrm>
          <a:custGeom>
            <a:avLst/>
            <a:gdLst/>
            <a:ahLst/>
            <a:cxnLst>
              <a:cxn ang="0">
                <a:pos x="0" y="113"/>
              </a:cxn>
              <a:cxn ang="0">
                <a:pos x="475922" y="13933"/>
              </a:cxn>
              <a:cxn ang="0">
                <a:pos x="475926" y="0"/>
              </a:cxn>
              <a:cxn ang="0">
                <a:pos x="0" y="113"/>
              </a:cxn>
            </a:cxnLst>
            <a:rect l="0" t="0" r="0" b="0"/>
            <a:pathLst>
              <a:path w="332369" h="183418">
                <a:moveTo>
                  <a:pt x="0" y="1489"/>
                </a:moveTo>
                <a:lnTo>
                  <a:pt x="332017" y="183418"/>
                </a:lnTo>
                <a:cubicBezTo>
                  <a:pt x="330801" y="121190"/>
                  <a:pt x="333235" y="62228"/>
                  <a:pt x="332019" y="0"/>
                </a:cubicBezTo>
                <a:lnTo>
                  <a:pt x="0" y="1489"/>
                </a:lnTo>
                <a:close/>
              </a:path>
            </a:pathLst>
          </a:custGeom>
          <a:solidFill>
            <a:srgbClr val="07693F"/>
          </a:solidFill>
          <a:ln w="9525">
            <a:noFill/>
          </a:ln>
        </p:spPr>
        <p:txBody>
          <a:bodyPr/>
          <a:lstStyle/>
          <a:p>
            <a:endParaRPr lang="zh-CN" altLang="en-US">
              <a:cs typeface="字魂58号-创中黑" panose="00000500000000000000" charset="-122"/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861217B8-56DA-D821-A45F-44269B9D39AA}"/>
              </a:ext>
            </a:extLst>
          </p:cNvPr>
          <p:cNvSpPr txBox="1"/>
          <p:nvPr/>
        </p:nvSpPr>
        <p:spPr>
          <a:xfrm>
            <a:off x="4897456" y="4284317"/>
            <a:ext cx="2427518" cy="76328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ctr"/>
            <a:r>
              <a:rPr lang="zh-CN" altLang="en-US" sz="1000" dirty="0">
                <a:solidFill>
                  <a:schemeClr val="bg1"/>
                </a:solidFill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olidFill>
                  <a:schemeClr val="bg1"/>
                </a:solidFill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E32DC316-3597-6943-F288-1935BA837A95}"/>
              </a:ext>
            </a:extLst>
          </p:cNvPr>
          <p:cNvSpPr txBox="1"/>
          <p:nvPr/>
        </p:nvSpPr>
        <p:spPr>
          <a:xfrm>
            <a:off x="4993431" y="3761749"/>
            <a:ext cx="223556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b="1">
                <a:solidFill>
                  <a:schemeClr val="tx1">
                    <a:lumMod val="65000"/>
                    <a:lumOff val="3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ctr"/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sym typeface="HarmonyOS Sans SC Light" panose="00000400000000000000" pitchFamily="2" charset="-122"/>
              </a:rPr>
              <a:t>添加标题文本</a:t>
            </a:r>
          </a:p>
        </p:txBody>
      </p:sp>
      <p:sp>
        <p:nvSpPr>
          <p:cNvPr id="31" name="图形" descr="D:\51PPT模板网\51pptmoban.com\图片001.jpg">
            <a:extLst>
              <a:ext uri="{FF2B5EF4-FFF2-40B4-BE49-F238E27FC236}">
                <a16:creationId xmlns:a16="http://schemas.microsoft.com/office/drawing/2014/main" id="{E1207FD3-DDCF-494F-3BD8-EC2B36556C6C}"/>
              </a:ext>
            </a:extLst>
          </p:cNvPr>
          <p:cNvSpPr/>
          <p:nvPr/>
        </p:nvSpPr>
        <p:spPr>
          <a:xfrm>
            <a:off x="8294249" y="1860550"/>
            <a:ext cx="2695132" cy="1800859"/>
          </a:xfrm>
          <a:prstGeom prst="rect">
            <a:avLst/>
          </a:prstGeom>
          <a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25400"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accent1"/>
                </a:solidFill>
                <a:latin typeface="+mn-lt"/>
                <a:ea typeface="仿宋_GB2312" pitchFamily="49" charset="-122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5pPr>
          </a:lstStyle>
          <a:p>
            <a:pPr algn="ctr"/>
            <a:endParaRPr lang="zh-CN" altLang="en-US" dirty="0">
              <a:sym typeface="+mn-ea"/>
            </a:endParaRPr>
          </a:p>
        </p:txBody>
      </p:sp>
      <p:sp>
        <p:nvSpPr>
          <p:cNvPr id="32" name="图形">
            <a:extLst>
              <a:ext uri="{FF2B5EF4-FFF2-40B4-BE49-F238E27FC236}">
                <a16:creationId xmlns:a16="http://schemas.microsoft.com/office/drawing/2014/main" id="{99F6598D-B3A8-88B3-FD0D-971DD94BDF28}"/>
              </a:ext>
            </a:extLst>
          </p:cNvPr>
          <p:cNvSpPr/>
          <p:nvPr/>
        </p:nvSpPr>
        <p:spPr>
          <a:xfrm>
            <a:off x="8294249" y="3661578"/>
            <a:ext cx="2695132" cy="530019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100000">
                <a:srgbClr val="DAF7BB"/>
              </a:gs>
            </a:gsLst>
            <a:lin ang="2700000" scaled="1"/>
            <a:tileRect/>
          </a:gradFill>
          <a:ln w="25400"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accent1"/>
                </a:solidFill>
                <a:latin typeface="+mn-lt"/>
                <a:ea typeface="仿宋_GB2312" pitchFamily="49" charset="-122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宋体" panose="02010600030101010101" pitchFamily="2" charset="-122"/>
              </a:defRPr>
            </a:lvl5pPr>
          </a:lstStyle>
          <a:p>
            <a:pPr algn="ctr"/>
            <a:endParaRPr lang="zh-CN" altLang="en-US" dirty="0">
              <a:sym typeface="+mn-ea"/>
            </a:endParaRPr>
          </a:p>
        </p:txBody>
      </p:sp>
      <p:sp>
        <p:nvSpPr>
          <p:cNvPr id="33" name="图形">
            <a:extLst>
              <a:ext uri="{FF2B5EF4-FFF2-40B4-BE49-F238E27FC236}">
                <a16:creationId xmlns:a16="http://schemas.microsoft.com/office/drawing/2014/main" id="{29779A2D-AA9D-4A71-848E-2E59172F66EF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52105" y="2139950"/>
            <a:ext cx="1160287" cy="489202"/>
          </a:xfrm>
          <a:prstGeom prst="rect">
            <a:avLst/>
          </a:prstGeom>
          <a:gradFill flip="none" rotWithShape="1">
            <a:gsLst>
              <a:gs pos="0">
                <a:srgbClr val="96E93C"/>
              </a:gs>
              <a:gs pos="65000">
                <a:srgbClr val="24D17E"/>
              </a:gs>
            </a:gsLst>
            <a:lin ang="2700000" scaled="1"/>
            <a:tileRect/>
          </a:gradFill>
          <a:ln w="25400">
            <a:noFill/>
          </a:ln>
          <a:effectLst>
            <a:outerShdw dist="25400" dir="2400000" sx="101000" sy="101000" algn="tl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lt1"/>
                </a:solidFill>
                <a:sym typeface="字魂58号-创中黑"/>
              </a:rPr>
              <a:t>03</a:t>
            </a:r>
            <a:endParaRPr lang="en-US" altLang="en-US" sz="2000" dirty="0">
              <a:solidFill>
                <a:schemeClr val="lt1"/>
              </a:solidFill>
              <a:sym typeface="字魂58号-创中黑"/>
            </a:endParaRPr>
          </a:p>
        </p:txBody>
      </p:sp>
      <p:sp>
        <p:nvSpPr>
          <p:cNvPr id="34" name="图形">
            <a:extLst>
              <a:ext uri="{FF2B5EF4-FFF2-40B4-BE49-F238E27FC236}">
                <a16:creationId xmlns:a16="http://schemas.microsoft.com/office/drawing/2014/main" id="{71FC0445-F9AD-71C9-7FAD-65CE439E1AFD}"/>
              </a:ext>
            </a:extLst>
          </p:cNvPr>
          <p:cNvSpPr/>
          <p:nvPr/>
        </p:nvSpPr>
        <p:spPr>
          <a:xfrm>
            <a:off x="7952105" y="2627951"/>
            <a:ext cx="337342" cy="103243"/>
          </a:xfrm>
          <a:custGeom>
            <a:avLst/>
            <a:gdLst/>
            <a:ahLst/>
            <a:cxnLst>
              <a:cxn ang="0">
                <a:pos x="0" y="113"/>
              </a:cxn>
              <a:cxn ang="0">
                <a:pos x="475922" y="13933"/>
              </a:cxn>
              <a:cxn ang="0">
                <a:pos x="475926" y="0"/>
              </a:cxn>
              <a:cxn ang="0">
                <a:pos x="0" y="113"/>
              </a:cxn>
            </a:cxnLst>
            <a:rect l="0" t="0" r="0" b="0"/>
            <a:pathLst>
              <a:path w="332369" h="183418">
                <a:moveTo>
                  <a:pt x="0" y="1489"/>
                </a:moveTo>
                <a:lnTo>
                  <a:pt x="332017" y="183418"/>
                </a:lnTo>
                <a:cubicBezTo>
                  <a:pt x="330801" y="121190"/>
                  <a:pt x="333235" y="62228"/>
                  <a:pt x="332019" y="0"/>
                </a:cubicBezTo>
                <a:lnTo>
                  <a:pt x="0" y="1489"/>
                </a:lnTo>
                <a:close/>
              </a:path>
            </a:pathLst>
          </a:custGeom>
          <a:solidFill>
            <a:srgbClr val="07693F"/>
          </a:solidFill>
          <a:ln w="9525">
            <a:noFill/>
          </a:ln>
        </p:spPr>
        <p:txBody>
          <a:bodyPr/>
          <a:lstStyle/>
          <a:p>
            <a:endParaRPr lang="zh-CN" altLang="en-US">
              <a:cs typeface="字魂58号-创中黑" panose="00000500000000000000" charset="-122"/>
            </a:endParaRP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331F4CD3-4718-9CF5-1ADB-C59781E6A3D3}"/>
              </a:ext>
            </a:extLst>
          </p:cNvPr>
          <p:cNvSpPr txBox="1"/>
          <p:nvPr/>
        </p:nvSpPr>
        <p:spPr>
          <a:xfrm>
            <a:off x="8428056" y="4284317"/>
            <a:ext cx="2427518" cy="76328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ctr"/>
            <a:r>
              <a:rPr lang="zh-CN" altLang="en-US" sz="1000" dirty="0">
                <a:solidFill>
                  <a:schemeClr val="bg1"/>
                </a:solidFill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olidFill>
                  <a:schemeClr val="bg1"/>
                </a:solidFill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A28042C2-BA4E-A178-9839-AFD01623A57A}"/>
              </a:ext>
            </a:extLst>
          </p:cNvPr>
          <p:cNvSpPr txBox="1"/>
          <p:nvPr/>
        </p:nvSpPr>
        <p:spPr>
          <a:xfrm>
            <a:off x="8524031" y="3761749"/>
            <a:ext cx="223556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b="1">
                <a:solidFill>
                  <a:schemeClr val="tx1">
                    <a:lumMod val="65000"/>
                    <a:lumOff val="3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ctr"/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sym typeface="HarmonyOS Sans SC Light" panose="00000400000000000000" pitchFamily="2" charset="-122"/>
              </a:rPr>
              <a:t>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89923720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54C5FDC7-0C6E-A162-11A8-48A8245DD21A}"/>
              </a:ext>
            </a:extLst>
          </p:cNvPr>
          <p:cNvSpPr txBox="1"/>
          <p:nvPr/>
        </p:nvSpPr>
        <p:spPr>
          <a:xfrm>
            <a:off x="318400" y="81233"/>
            <a:ext cx="76174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>
                <a:solidFill>
                  <a:schemeClr val="bg1"/>
                </a:solidFill>
                <a:effectLst>
                  <a:outerShdw dist="76200" dir="2700000" algn="tl" rotWithShape="0">
                    <a:prstClr val="black">
                      <a:alpha val="18000"/>
                    </a:prstClr>
                  </a:outerShdw>
                </a:effectLst>
                <a:latin typeface="字魂扁桃体" pitchFamily="2" charset="-122"/>
                <a:ea typeface="字魂扁桃体" pitchFamily="2" charset="-122"/>
              </a:rPr>
              <a:t>01</a:t>
            </a:r>
            <a:endParaRPr lang="zh-CN" altLang="en-US" sz="4000" dirty="0">
              <a:solidFill>
                <a:schemeClr val="bg1"/>
              </a:solidFill>
              <a:effectLst>
                <a:outerShdw dist="76200" dir="2700000" algn="tl" rotWithShape="0">
                  <a:prstClr val="black">
                    <a:alpha val="18000"/>
                  </a:prstClr>
                </a:outerShdw>
              </a:effectLst>
              <a:latin typeface="字魂扁桃体" pitchFamily="2" charset="-122"/>
              <a:ea typeface="字魂扁桃体" pitchFamily="2" charset="-122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21832B0-ADC2-208B-D595-96FCCBBABC7C}"/>
              </a:ext>
            </a:extLst>
          </p:cNvPr>
          <p:cNvSpPr txBox="1"/>
          <p:nvPr/>
        </p:nvSpPr>
        <p:spPr>
          <a:xfrm>
            <a:off x="1231257" y="174184"/>
            <a:ext cx="2500708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  <a:latin typeface="字魂扁桃体" pitchFamily="2" charset="-122"/>
                <a:ea typeface="字魂扁桃体" pitchFamily="2" charset="-122"/>
              </a:rPr>
              <a:t>添加标题文本</a:t>
            </a:r>
          </a:p>
        </p:txBody>
      </p:sp>
      <p:sp>
        <p:nvSpPr>
          <p:cNvPr id="2" name="椭圆 1">
            <a:extLst>
              <a:ext uri="{FF2B5EF4-FFF2-40B4-BE49-F238E27FC236}">
                <a16:creationId xmlns:a16="http://schemas.microsoft.com/office/drawing/2014/main" id="{1D66DBB5-9CC9-E56C-BACF-611B92D76B21}"/>
              </a:ext>
            </a:extLst>
          </p:cNvPr>
          <p:cNvSpPr/>
          <p:nvPr/>
        </p:nvSpPr>
        <p:spPr>
          <a:xfrm>
            <a:off x="2012906" y="2554623"/>
            <a:ext cx="2218298" cy="2218298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100000">
                <a:srgbClr val="DAF7BB"/>
              </a:gs>
            </a:gsLst>
            <a:lin ang="2700000" scaled="1"/>
            <a:tileRect/>
          </a:gradFill>
          <a:ln w="25400"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sym typeface="思源黑体 CN Normal" panose="020B0400000000000000" pitchFamily="34" charset="-122"/>
              </a:rPr>
              <a:t>添加</a:t>
            </a:r>
            <a:endParaRPr lang="en-US" altLang="zh-CN" b="1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sym typeface="思源黑体 CN Normal" panose="020B0400000000000000" pitchFamily="34" charset="-122"/>
            </a:endParaRPr>
          </a:p>
          <a:p>
            <a:pPr algn="ctr"/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sym typeface="思源黑体 CN Normal" panose="020B0400000000000000" pitchFamily="34" charset="-122"/>
              </a:rPr>
              <a:t>标题</a:t>
            </a:r>
          </a:p>
        </p:txBody>
      </p:sp>
      <p:sp>
        <p:nvSpPr>
          <p:cNvPr id="4" name="椭圆 3">
            <a:extLst>
              <a:ext uri="{FF2B5EF4-FFF2-40B4-BE49-F238E27FC236}">
                <a16:creationId xmlns:a16="http://schemas.microsoft.com/office/drawing/2014/main" id="{0ED2317C-BF76-8F98-C2B6-E75ED69EF48D}"/>
              </a:ext>
            </a:extLst>
          </p:cNvPr>
          <p:cNvSpPr/>
          <p:nvPr/>
        </p:nvSpPr>
        <p:spPr>
          <a:xfrm>
            <a:off x="991144" y="1553029"/>
            <a:ext cx="4221487" cy="4221488"/>
          </a:xfrm>
          <a:prstGeom prst="ellipse">
            <a:avLst/>
          </a:prstGeom>
          <a:noFill/>
          <a:ln w="19050">
            <a:gradFill flip="none" rotWithShape="1">
              <a:gsLst>
                <a:gs pos="12000">
                  <a:schemeClr val="bg1">
                    <a:alpha val="0"/>
                  </a:schemeClr>
                </a:gs>
                <a:gs pos="100000">
                  <a:srgbClr val="AAEDB1"/>
                </a:gs>
              </a:gsLst>
              <a:lin ang="0" scaled="0"/>
              <a:tileRect/>
            </a:gra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ym typeface="思源黑体 CN Normal" panose="020B0400000000000000" pitchFamily="34" charset="-122"/>
            </a:endParaRPr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id="{CB9A4BE1-9D16-1054-C634-6F2E9F0046F9}"/>
              </a:ext>
            </a:extLst>
          </p:cNvPr>
          <p:cNvSpPr/>
          <p:nvPr/>
        </p:nvSpPr>
        <p:spPr>
          <a:xfrm>
            <a:off x="4231203" y="1853326"/>
            <a:ext cx="701297" cy="701297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100000">
                <a:srgbClr val="DAF7BB"/>
              </a:gs>
            </a:gsLst>
            <a:lin ang="2700000" scaled="1"/>
            <a:tileRect/>
          </a:gradFill>
          <a:ln w="25400"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>
                <a:solidFill>
                  <a:schemeClr val="tx1">
                    <a:lumMod val="75000"/>
                    <a:lumOff val="25000"/>
                  </a:schemeClr>
                </a:solidFill>
                <a:sym typeface="思源黑体 CN Normal" panose="020B0400000000000000" pitchFamily="34" charset="-122"/>
              </a:rPr>
              <a:t>01</a:t>
            </a:r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sym typeface="思源黑体 CN Normal" panose="020B0400000000000000" pitchFamily="34" charset="-122"/>
            </a:endParaRPr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id="{85421F04-4024-3160-E33E-7DDB84A21D76}"/>
              </a:ext>
            </a:extLst>
          </p:cNvPr>
          <p:cNvSpPr/>
          <p:nvPr/>
        </p:nvSpPr>
        <p:spPr>
          <a:xfrm>
            <a:off x="4902317" y="3313123"/>
            <a:ext cx="701297" cy="701297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100000">
                <a:srgbClr val="DAF7BB"/>
              </a:gs>
            </a:gsLst>
            <a:lin ang="2700000" scaled="1"/>
            <a:tileRect/>
          </a:gradFill>
          <a:ln w="25400"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>
                <a:solidFill>
                  <a:schemeClr val="tx1">
                    <a:lumMod val="75000"/>
                    <a:lumOff val="25000"/>
                  </a:schemeClr>
                </a:solidFill>
                <a:sym typeface="思源黑体 CN Normal" panose="020B0400000000000000" pitchFamily="34" charset="-122"/>
              </a:rPr>
              <a:t>02</a:t>
            </a:r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sym typeface="思源黑体 CN Normal" panose="020B0400000000000000" pitchFamily="34" charset="-122"/>
            </a:endParaRPr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id="{350D1FDE-0851-B3E1-8E10-AC8E52D19CB8}"/>
              </a:ext>
            </a:extLst>
          </p:cNvPr>
          <p:cNvSpPr/>
          <p:nvPr/>
        </p:nvSpPr>
        <p:spPr>
          <a:xfrm>
            <a:off x="4231203" y="4777115"/>
            <a:ext cx="701297" cy="701297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100000">
                <a:srgbClr val="DAF7BB"/>
              </a:gs>
            </a:gsLst>
            <a:lin ang="2700000" scaled="1"/>
            <a:tileRect/>
          </a:gradFill>
          <a:ln w="25400"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>
                <a:solidFill>
                  <a:schemeClr val="tx1">
                    <a:lumMod val="75000"/>
                    <a:lumOff val="25000"/>
                  </a:schemeClr>
                </a:solidFill>
                <a:sym typeface="思源黑体 CN Normal" panose="020B0400000000000000" pitchFamily="34" charset="-122"/>
              </a:rPr>
              <a:t>03</a:t>
            </a:r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sym typeface="思源黑体 CN Normal" panose="020B0400000000000000" pitchFamily="34" charset="-122"/>
            </a:endParaRPr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id="{D7F72835-271B-42E7-7880-3AA2A78D0E9E}"/>
              </a:ext>
            </a:extLst>
          </p:cNvPr>
          <p:cNvSpPr/>
          <p:nvPr/>
        </p:nvSpPr>
        <p:spPr>
          <a:xfrm>
            <a:off x="4015669" y="3491053"/>
            <a:ext cx="355600" cy="355600"/>
          </a:xfrm>
          <a:prstGeom prst="ellipse">
            <a:avLst/>
          </a:prstGeom>
          <a:gradFill flip="none" rotWithShape="1">
            <a:gsLst>
              <a:gs pos="0">
                <a:srgbClr val="96E93C"/>
              </a:gs>
              <a:gs pos="65000">
                <a:srgbClr val="24D17E"/>
              </a:gs>
            </a:gsLst>
            <a:lin ang="2700000" scaled="1"/>
            <a:tileRect/>
          </a:gradFill>
          <a:ln w="25400">
            <a:noFill/>
          </a:ln>
          <a:effectLst>
            <a:outerShdw dist="25400" dir="2400000" sx="101000" sy="101000" algn="tl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ym typeface="思源黑体 CN Normal" panose="020B0400000000000000" pitchFamily="34" charset="-122"/>
            </a:endParaRPr>
          </a:p>
        </p:txBody>
      </p:sp>
      <p:sp>
        <p:nvSpPr>
          <p:cNvPr id="13" name="燕尾形 17" descr="D:\51PPT模板网\51pptmoban.com\图片001.jpg">
            <a:extLst>
              <a:ext uri="{FF2B5EF4-FFF2-40B4-BE49-F238E27FC236}">
                <a16:creationId xmlns:a16="http://schemas.microsoft.com/office/drawing/2014/main" id="{022F34B1-DDA9-AAE3-B11B-7C8720289F59}"/>
              </a:ext>
            </a:extLst>
          </p:cNvPr>
          <p:cNvSpPr/>
          <p:nvPr/>
        </p:nvSpPr>
        <p:spPr>
          <a:xfrm>
            <a:off x="4133912" y="3593783"/>
            <a:ext cx="144171" cy="144171"/>
          </a:xfrm>
          <a:prstGeom prst="chevron">
            <a:avLst/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  <a:sym typeface="思源黑体 CN Normal" panose="020B0400000000000000" pitchFamily="34" charset="-122"/>
            </a:endParaRPr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E590920A-0154-2D69-8931-E0CF903BD692}"/>
              </a:ext>
            </a:extLst>
          </p:cNvPr>
          <p:cNvGrpSpPr/>
          <p:nvPr/>
        </p:nvGrpSpPr>
        <p:grpSpPr>
          <a:xfrm>
            <a:off x="5212631" y="1853326"/>
            <a:ext cx="5419178" cy="557409"/>
            <a:chOff x="283598" y="1934815"/>
            <a:chExt cx="5419178" cy="557409"/>
          </a:xfrm>
        </p:grpSpPr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D71AFDAF-3FE0-6545-677D-502A6B31B65A}"/>
                </a:ext>
              </a:extLst>
            </p:cNvPr>
            <p:cNvSpPr txBox="1"/>
            <p:nvPr/>
          </p:nvSpPr>
          <p:spPr>
            <a:xfrm>
              <a:off x="283598" y="2190603"/>
              <a:ext cx="5419178" cy="30162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60C3100A-7E70-4AFB-401C-863D0DB423DB}"/>
                </a:ext>
              </a:extLst>
            </p:cNvPr>
            <p:cNvSpPr txBox="1"/>
            <p:nvPr/>
          </p:nvSpPr>
          <p:spPr>
            <a:xfrm>
              <a:off x="283599" y="1934815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4E3E5AEC-714F-321D-6F62-93584D80DDD9}"/>
              </a:ext>
            </a:extLst>
          </p:cNvPr>
          <p:cNvGrpSpPr/>
          <p:nvPr/>
        </p:nvGrpSpPr>
        <p:grpSpPr>
          <a:xfrm>
            <a:off x="5212631" y="4849058"/>
            <a:ext cx="5419178" cy="557409"/>
            <a:chOff x="283598" y="1934815"/>
            <a:chExt cx="5419178" cy="557409"/>
          </a:xfrm>
        </p:grpSpPr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12959DD5-02B5-0988-2FC7-45F1D54BFA62}"/>
                </a:ext>
              </a:extLst>
            </p:cNvPr>
            <p:cNvSpPr txBox="1"/>
            <p:nvPr/>
          </p:nvSpPr>
          <p:spPr>
            <a:xfrm>
              <a:off x="283598" y="2190603"/>
              <a:ext cx="5419178" cy="30162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AFC62E6A-799B-CD62-DE38-8374B8493883}"/>
                </a:ext>
              </a:extLst>
            </p:cNvPr>
            <p:cNvSpPr txBox="1"/>
            <p:nvPr/>
          </p:nvSpPr>
          <p:spPr>
            <a:xfrm>
              <a:off x="283599" y="1934815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F81E6B7E-BFFF-DA90-B742-31B22718709D}"/>
              </a:ext>
            </a:extLst>
          </p:cNvPr>
          <p:cNvGrpSpPr/>
          <p:nvPr/>
        </p:nvGrpSpPr>
        <p:grpSpPr>
          <a:xfrm>
            <a:off x="5743679" y="3348943"/>
            <a:ext cx="5419178" cy="557409"/>
            <a:chOff x="283598" y="1934815"/>
            <a:chExt cx="5419178" cy="557409"/>
          </a:xfrm>
        </p:grpSpPr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242A1755-8BD1-64D9-DA83-BEA2F02480A7}"/>
                </a:ext>
              </a:extLst>
            </p:cNvPr>
            <p:cNvSpPr txBox="1"/>
            <p:nvPr/>
          </p:nvSpPr>
          <p:spPr>
            <a:xfrm>
              <a:off x="283598" y="2190603"/>
              <a:ext cx="5419178" cy="30162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48C01B4A-0E7C-2C0C-554C-3084D56ACB69}"/>
                </a:ext>
              </a:extLst>
            </p:cNvPr>
            <p:cNvSpPr txBox="1"/>
            <p:nvPr/>
          </p:nvSpPr>
          <p:spPr>
            <a:xfrm>
              <a:off x="283599" y="1934815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9989365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54C5FDC7-0C6E-A162-11A8-48A8245DD21A}"/>
              </a:ext>
            </a:extLst>
          </p:cNvPr>
          <p:cNvSpPr txBox="1"/>
          <p:nvPr/>
        </p:nvSpPr>
        <p:spPr>
          <a:xfrm>
            <a:off x="318400" y="81233"/>
            <a:ext cx="76174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>
                <a:solidFill>
                  <a:schemeClr val="bg1"/>
                </a:solidFill>
                <a:effectLst>
                  <a:outerShdw dist="76200" dir="2700000" algn="tl" rotWithShape="0">
                    <a:prstClr val="black">
                      <a:alpha val="18000"/>
                    </a:prstClr>
                  </a:outerShdw>
                </a:effectLst>
                <a:latin typeface="字魂扁桃体" pitchFamily="2" charset="-122"/>
                <a:ea typeface="字魂扁桃体" pitchFamily="2" charset="-122"/>
              </a:rPr>
              <a:t>01</a:t>
            </a:r>
            <a:endParaRPr lang="zh-CN" altLang="en-US" sz="4000" dirty="0">
              <a:solidFill>
                <a:schemeClr val="bg1"/>
              </a:solidFill>
              <a:effectLst>
                <a:outerShdw dist="76200" dir="2700000" algn="tl" rotWithShape="0">
                  <a:prstClr val="black">
                    <a:alpha val="18000"/>
                  </a:prstClr>
                </a:outerShdw>
              </a:effectLst>
              <a:latin typeface="字魂扁桃体" pitchFamily="2" charset="-122"/>
              <a:ea typeface="字魂扁桃体" pitchFamily="2" charset="-122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21832B0-ADC2-208B-D595-96FCCBBABC7C}"/>
              </a:ext>
            </a:extLst>
          </p:cNvPr>
          <p:cNvSpPr txBox="1"/>
          <p:nvPr/>
        </p:nvSpPr>
        <p:spPr>
          <a:xfrm>
            <a:off x="1231257" y="174184"/>
            <a:ext cx="2500708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  <a:latin typeface="字魂扁桃体" pitchFamily="2" charset="-122"/>
                <a:ea typeface="字魂扁桃体" pitchFamily="2" charset="-122"/>
              </a:rPr>
              <a:t>添加标题文本</a:t>
            </a:r>
          </a:p>
        </p:txBody>
      </p:sp>
      <p:sp>
        <p:nvSpPr>
          <p:cNvPr id="4" name="椭圆 3">
            <a:extLst>
              <a:ext uri="{FF2B5EF4-FFF2-40B4-BE49-F238E27FC236}">
                <a16:creationId xmlns:a16="http://schemas.microsoft.com/office/drawing/2014/main" id="{3EBAC0BE-C84A-A48B-73D5-714FCF7E9475}"/>
              </a:ext>
            </a:extLst>
          </p:cNvPr>
          <p:cNvSpPr/>
          <p:nvPr/>
        </p:nvSpPr>
        <p:spPr>
          <a:xfrm>
            <a:off x="843484" y="3149426"/>
            <a:ext cx="775546" cy="775546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100000">
                <a:srgbClr val="DAF7BB"/>
              </a:gs>
            </a:gsLst>
            <a:lin ang="2700000" scaled="1"/>
            <a:tileRect/>
          </a:gradFill>
          <a:ln w="25400"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sp>
        <p:nvSpPr>
          <p:cNvPr id="6" name="Freeform 8" descr="D:\51PPT模板网\51pptmoban.com\图片001.jpg">
            <a:extLst>
              <a:ext uri="{FF2B5EF4-FFF2-40B4-BE49-F238E27FC236}">
                <a16:creationId xmlns:a16="http://schemas.microsoft.com/office/drawing/2014/main" id="{78D8AA46-F187-706A-9938-80535BA6A8B2}"/>
              </a:ext>
            </a:extLst>
          </p:cNvPr>
          <p:cNvSpPr>
            <a:spLocks noEditPoints="1"/>
          </p:cNvSpPr>
          <p:nvPr/>
        </p:nvSpPr>
        <p:spPr bwMode="auto">
          <a:xfrm>
            <a:off x="1000411" y="3349396"/>
            <a:ext cx="461692" cy="375604"/>
          </a:xfrm>
          <a:custGeom>
            <a:avLst/>
            <a:gdLst>
              <a:gd name="T0" fmla="*/ 121763 h 600884"/>
              <a:gd name="T1" fmla="*/ 121763 h 600884"/>
              <a:gd name="T2" fmla="*/ 121763 h 600884"/>
              <a:gd name="T3" fmla="*/ 121763 h 600884"/>
              <a:gd name="T4" fmla="*/ 121763 h 600884"/>
              <a:gd name="T5" fmla="*/ 121763 h 600884"/>
              <a:gd name="T6" fmla="*/ 121763 h 600884"/>
              <a:gd name="T7" fmla="*/ 121763 h 600884"/>
              <a:gd name="T8" fmla="*/ 121763 h 600884"/>
              <a:gd name="T9" fmla="*/ 121763 h 600884"/>
              <a:gd name="T10" fmla="*/ 121763 h 600884"/>
              <a:gd name="T11" fmla="*/ 121763 h 600884"/>
              <a:gd name="T12" fmla="*/ 121763 h 600884"/>
              <a:gd name="T13" fmla="*/ 121763 h 600884"/>
              <a:gd name="T14" fmla="*/ 121763 h 600884"/>
              <a:gd name="T15" fmla="*/ 121763 h 600884"/>
              <a:gd name="T16" fmla="*/ 121763 h 600884"/>
              <a:gd name="T17" fmla="*/ 121763 h 600884"/>
              <a:gd name="T18" fmla="*/ 121763 h 600884"/>
              <a:gd name="T19" fmla="*/ 121763 h 600884"/>
              <a:gd name="T20" fmla="*/ 121763 h 600884"/>
              <a:gd name="T21" fmla="*/ 121763 h 600884"/>
              <a:gd name="T22" fmla="*/ 121763 h 600884"/>
              <a:gd name="T23" fmla="*/ 121763 h 600884"/>
              <a:gd name="T24" fmla="*/ 121763 h 600884"/>
              <a:gd name="T25" fmla="*/ 121763 h 600884"/>
              <a:gd name="T26" fmla="*/ 121763 h 600884"/>
              <a:gd name="T27" fmla="*/ 121763 h 600884"/>
              <a:gd name="T28" fmla="*/ 121763 h 600884"/>
              <a:gd name="T29" fmla="*/ 121763 h 600884"/>
              <a:gd name="T30" fmla="*/ 121763 h 600884"/>
              <a:gd name="T31" fmla="*/ 121763 h 600884"/>
              <a:gd name="T32" fmla="*/ 121763 h 600884"/>
              <a:gd name="T33" fmla="*/ 121763 h 600884"/>
              <a:gd name="T34" fmla="*/ 121763 h 600884"/>
              <a:gd name="T35" fmla="*/ 121763 h 600884"/>
              <a:gd name="T36" fmla="*/ 121763 h 600884"/>
              <a:gd name="T37" fmla="*/ 121763 h 600884"/>
              <a:gd name="T38" fmla="*/ 121763 h 600884"/>
              <a:gd name="T39" fmla="*/ 121763 h 600884"/>
              <a:gd name="T40" fmla="*/ 121763 h 600884"/>
              <a:gd name="T41" fmla="*/ 121763 h 600884"/>
              <a:gd name="T42" fmla="*/ 121763 h 600884"/>
              <a:gd name="T43" fmla="*/ 121763 h 600884"/>
              <a:gd name="T44" fmla="*/ 121763 h 600884"/>
              <a:gd name="T45" fmla="*/ 121763 h 600884"/>
              <a:gd name="T46" fmla="*/ 121763 h 600884"/>
              <a:gd name="T47" fmla="*/ 121763 h 600884"/>
              <a:gd name="T48" fmla="*/ 121763 h 600884"/>
              <a:gd name="T49" fmla="*/ 121763 h 600884"/>
              <a:gd name="T50" fmla="*/ 121763 h 600884"/>
              <a:gd name="T51" fmla="*/ 121763 h 600884"/>
              <a:gd name="T52" fmla="*/ 121763 h 600884"/>
              <a:gd name="T53" fmla="*/ 121763 h 600884"/>
              <a:gd name="T54" fmla="*/ 121763 h 600884"/>
              <a:gd name="T55" fmla="*/ 121763 h 600884"/>
              <a:gd name="T56" fmla="*/ 121763 h 600884"/>
              <a:gd name="T57" fmla="*/ 121763 h 600884"/>
              <a:gd name="T58" fmla="*/ 121763 h 600884"/>
              <a:gd name="T59" fmla="*/ 121763 h 600884"/>
              <a:gd name="T60" fmla="*/ 121763 h 600884"/>
              <a:gd name="T61" fmla="*/ 121763 h 600884"/>
              <a:gd name="T62" fmla="*/ 121763 h 600884"/>
              <a:gd name="T63" fmla="*/ 121763 h 600884"/>
              <a:gd name="T64" fmla="*/ 121763 h 600884"/>
              <a:gd name="T65" fmla="*/ 121763 h 600884"/>
              <a:gd name="T66" fmla="*/ 121763 h 600884"/>
              <a:gd name="T67" fmla="*/ 121763 h 600884"/>
              <a:gd name="T68" fmla="*/ 121763 h 600884"/>
              <a:gd name="T69" fmla="*/ 121763 h 600884"/>
              <a:gd name="T70" fmla="*/ 121763 h 600884"/>
              <a:gd name="T71" fmla="*/ 121763 h 600884"/>
              <a:gd name="T72" fmla="*/ 121763 h 600884"/>
              <a:gd name="T73" fmla="*/ 121763 h 600884"/>
              <a:gd name="T74" fmla="*/ 121763 h 600884"/>
              <a:gd name="T75" fmla="*/ 121763 h 600884"/>
              <a:gd name="T76" fmla="*/ 121763 h 600884"/>
              <a:gd name="T77" fmla="*/ 121763 h 600884"/>
              <a:gd name="T78" fmla="*/ 121763 h 600884"/>
              <a:gd name="T79" fmla="*/ 121763 h 600884"/>
              <a:gd name="T80" fmla="*/ 121763 h 600884"/>
              <a:gd name="T81" fmla="*/ 121763 h 600884"/>
              <a:gd name="T82" fmla="*/ 121763 h 600884"/>
              <a:gd name="T83" fmla="*/ 121763 h 600884"/>
              <a:gd name="T84" fmla="*/ 121763 h 600884"/>
              <a:gd name="T85" fmla="*/ 121763 h 600884"/>
              <a:gd name="T86" fmla="*/ 121763 h 600884"/>
              <a:gd name="T87" fmla="*/ 121763 h 600884"/>
              <a:gd name="T88" fmla="*/ 121763 h 600884"/>
              <a:gd name="T89" fmla="*/ 121763 h 600884"/>
              <a:gd name="T90" fmla="*/ 121763 h 600884"/>
              <a:gd name="T91" fmla="*/ 121763 h 600884"/>
              <a:gd name="T92" fmla="*/ 121763 h 600884"/>
              <a:gd name="T93" fmla="*/ 121763 h 600884"/>
              <a:gd name="T94" fmla="*/ 121763 h 600884"/>
              <a:gd name="T95" fmla="*/ 121763 h 600884"/>
              <a:gd name="T96" fmla="*/ 121763 h 600884"/>
              <a:gd name="T97" fmla="*/ 121763 h 600884"/>
              <a:gd name="T98" fmla="*/ 121763 h 600884"/>
              <a:gd name="T99" fmla="*/ 121763 h 600884"/>
              <a:gd name="T100" fmla="*/ 121763 h 600884"/>
              <a:gd name="T101" fmla="*/ 121763 h 600884"/>
              <a:gd name="T102" fmla="*/ 121763 h 600884"/>
              <a:gd name="T103" fmla="*/ 121763 h 600884"/>
              <a:gd name="T104" fmla="*/ 121763 h 600884"/>
              <a:gd name="T105" fmla="*/ 121763 h 600884"/>
              <a:gd name="T106" fmla="*/ 121763 h 600884"/>
              <a:gd name="T107" fmla="*/ 121763 h 6008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2721" h="2217">
                <a:moveTo>
                  <a:pt x="2226" y="0"/>
                </a:moveTo>
                <a:lnTo>
                  <a:pt x="495" y="0"/>
                </a:lnTo>
                <a:cubicBezTo>
                  <a:pt x="222" y="0"/>
                  <a:pt x="0" y="222"/>
                  <a:pt x="0" y="494"/>
                </a:cubicBezTo>
                <a:lnTo>
                  <a:pt x="0" y="1236"/>
                </a:lnTo>
                <a:cubicBezTo>
                  <a:pt x="0" y="1509"/>
                  <a:pt x="222" y="1731"/>
                  <a:pt x="495" y="1731"/>
                </a:cubicBezTo>
                <a:lnTo>
                  <a:pt x="1472" y="1731"/>
                </a:lnTo>
                <a:lnTo>
                  <a:pt x="1473" y="2150"/>
                </a:lnTo>
                <a:cubicBezTo>
                  <a:pt x="1473" y="2176"/>
                  <a:pt x="1488" y="2200"/>
                  <a:pt x="1512" y="2211"/>
                </a:cubicBezTo>
                <a:cubicBezTo>
                  <a:pt x="1521" y="2215"/>
                  <a:pt x="1530" y="2217"/>
                  <a:pt x="1540" y="2217"/>
                </a:cubicBezTo>
                <a:cubicBezTo>
                  <a:pt x="1555" y="2217"/>
                  <a:pt x="1571" y="2211"/>
                  <a:pt x="1583" y="2200"/>
                </a:cubicBezTo>
                <a:lnTo>
                  <a:pt x="2124" y="1731"/>
                </a:lnTo>
                <a:lnTo>
                  <a:pt x="2226" y="1731"/>
                </a:lnTo>
                <a:cubicBezTo>
                  <a:pt x="2499" y="1731"/>
                  <a:pt x="2721" y="1509"/>
                  <a:pt x="2721" y="1236"/>
                </a:cubicBezTo>
                <a:lnTo>
                  <a:pt x="2721" y="494"/>
                </a:lnTo>
                <a:cubicBezTo>
                  <a:pt x="2721" y="222"/>
                  <a:pt x="2499" y="0"/>
                  <a:pt x="2226" y="0"/>
                </a:cubicBezTo>
                <a:close/>
                <a:moveTo>
                  <a:pt x="1493" y="787"/>
                </a:moveTo>
                <a:cubicBezTo>
                  <a:pt x="1638" y="787"/>
                  <a:pt x="1757" y="905"/>
                  <a:pt x="1757" y="1050"/>
                </a:cubicBezTo>
                <a:cubicBezTo>
                  <a:pt x="1757" y="1196"/>
                  <a:pt x="1638" y="1314"/>
                  <a:pt x="1493" y="1314"/>
                </a:cubicBezTo>
                <a:lnTo>
                  <a:pt x="1427" y="1314"/>
                </a:lnTo>
                <a:lnTo>
                  <a:pt x="1427" y="1383"/>
                </a:lnTo>
                <a:cubicBezTo>
                  <a:pt x="1427" y="1420"/>
                  <a:pt x="1397" y="1450"/>
                  <a:pt x="1360" y="1450"/>
                </a:cubicBezTo>
                <a:cubicBezTo>
                  <a:pt x="1323" y="1450"/>
                  <a:pt x="1294" y="1420"/>
                  <a:pt x="1294" y="1383"/>
                </a:cubicBezTo>
                <a:lnTo>
                  <a:pt x="1294" y="1314"/>
                </a:lnTo>
                <a:lnTo>
                  <a:pt x="1031" y="1314"/>
                </a:lnTo>
                <a:cubicBezTo>
                  <a:pt x="994" y="1314"/>
                  <a:pt x="964" y="1284"/>
                  <a:pt x="964" y="1247"/>
                </a:cubicBezTo>
                <a:cubicBezTo>
                  <a:pt x="964" y="1211"/>
                  <a:pt x="994" y="1181"/>
                  <a:pt x="1031" y="1181"/>
                </a:cubicBezTo>
                <a:lnTo>
                  <a:pt x="1294" y="1181"/>
                </a:lnTo>
                <a:lnTo>
                  <a:pt x="1294" y="920"/>
                </a:lnTo>
                <a:lnTo>
                  <a:pt x="1228" y="920"/>
                </a:lnTo>
                <a:cubicBezTo>
                  <a:pt x="1082" y="920"/>
                  <a:pt x="964" y="802"/>
                  <a:pt x="964" y="656"/>
                </a:cubicBezTo>
                <a:cubicBezTo>
                  <a:pt x="964" y="511"/>
                  <a:pt x="1082" y="392"/>
                  <a:pt x="1228" y="392"/>
                </a:cubicBezTo>
                <a:lnTo>
                  <a:pt x="1294" y="392"/>
                </a:lnTo>
                <a:lnTo>
                  <a:pt x="1294" y="344"/>
                </a:lnTo>
                <a:cubicBezTo>
                  <a:pt x="1294" y="308"/>
                  <a:pt x="1323" y="278"/>
                  <a:pt x="1360" y="278"/>
                </a:cubicBezTo>
                <a:cubicBezTo>
                  <a:pt x="1397" y="278"/>
                  <a:pt x="1427" y="308"/>
                  <a:pt x="1427" y="344"/>
                </a:cubicBezTo>
                <a:lnTo>
                  <a:pt x="1427" y="392"/>
                </a:lnTo>
                <a:lnTo>
                  <a:pt x="1690" y="392"/>
                </a:lnTo>
                <a:cubicBezTo>
                  <a:pt x="1727" y="392"/>
                  <a:pt x="1757" y="422"/>
                  <a:pt x="1757" y="459"/>
                </a:cubicBezTo>
                <a:cubicBezTo>
                  <a:pt x="1757" y="496"/>
                  <a:pt x="1727" y="526"/>
                  <a:pt x="1690" y="526"/>
                </a:cubicBezTo>
                <a:lnTo>
                  <a:pt x="1427" y="526"/>
                </a:lnTo>
                <a:lnTo>
                  <a:pt x="1427" y="787"/>
                </a:lnTo>
                <a:lnTo>
                  <a:pt x="1493" y="787"/>
                </a:lnTo>
                <a:close/>
                <a:moveTo>
                  <a:pt x="1228" y="526"/>
                </a:moveTo>
                <a:lnTo>
                  <a:pt x="1294" y="526"/>
                </a:lnTo>
                <a:lnTo>
                  <a:pt x="1294" y="787"/>
                </a:lnTo>
                <a:lnTo>
                  <a:pt x="1228" y="787"/>
                </a:lnTo>
                <a:cubicBezTo>
                  <a:pt x="1156" y="787"/>
                  <a:pt x="1097" y="728"/>
                  <a:pt x="1097" y="656"/>
                </a:cubicBezTo>
                <a:cubicBezTo>
                  <a:pt x="1097" y="584"/>
                  <a:pt x="1156" y="526"/>
                  <a:pt x="1228" y="526"/>
                </a:cubicBezTo>
                <a:close/>
                <a:moveTo>
                  <a:pt x="1427" y="920"/>
                </a:moveTo>
                <a:lnTo>
                  <a:pt x="1493" y="920"/>
                </a:lnTo>
                <a:cubicBezTo>
                  <a:pt x="1565" y="920"/>
                  <a:pt x="1623" y="978"/>
                  <a:pt x="1623" y="1050"/>
                </a:cubicBezTo>
                <a:cubicBezTo>
                  <a:pt x="1623" y="1122"/>
                  <a:pt x="1565" y="1181"/>
                  <a:pt x="1493" y="1181"/>
                </a:cubicBezTo>
                <a:lnTo>
                  <a:pt x="1427" y="1181"/>
                </a:lnTo>
                <a:lnTo>
                  <a:pt x="1427" y="920"/>
                </a:lnTo>
                <a:close/>
              </a:path>
            </a:pathLst>
          </a:custGeom>
          <a:gradFill>
            <a:gsLst>
              <a:gs pos="0">
                <a:srgbClr val="24D17E"/>
              </a:gs>
              <a:gs pos="100000">
                <a:srgbClr val="07693F"/>
              </a:gs>
            </a:gsLst>
            <a:lin ang="27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id="{6CF84ACD-4ED7-CE4A-BFDD-5BAEE7907FE7}"/>
              </a:ext>
            </a:extLst>
          </p:cNvPr>
          <p:cNvSpPr/>
          <p:nvPr/>
        </p:nvSpPr>
        <p:spPr>
          <a:xfrm>
            <a:off x="843484" y="1501926"/>
            <a:ext cx="775546" cy="775546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100000">
                <a:srgbClr val="DAF7BB"/>
              </a:gs>
            </a:gsLst>
            <a:lin ang="2700000" scaled="1"/>
            <a:tileRect/>
          </a:gradFill>
          <a:ln w="25400"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sp>
        <p:nvSpPr>
          <p:cNvPr id="8" name="Freeform 10">
            <a:extLst>
              <a:ext uri="{FF2B5EF4-FFF2-40B4-BE49-F238E27FC236}">
                <a16:creationId xmlns:a16="http://schemas.microsoft.com/office/drawing/2014/main" id="{46C7E5B3-386F-7D59-92B4-E095E70F9562}"/>
              </a:ext>
            </a:extLst>
          </p:cNvPr>
          <p:cNvSpPr>
            <a:spLocks noEditPoints="1"/>
          </p:cNvSpPr>
          <p:nvPr/>
        </p:nvSpPr>
        <p:spPr bwMode="auto">
          <a:xfrm>
            <a:off x="1052176" y="1684348"/>
            <a:ext cx="358161" cy="410702"/>
          </a:xfrm>
          <a:custGeom>
            <a:avLst/>
            <a:gdLst>
              <a:gd name="connsiteX0" fmla="*/ 250481 w 531516"/>
              <a:gd name="connsiteY0" fmla="*/ 476559 h 609487"/>
              <a:gd name="connsiteX1" fmla="*/ 280936 w 531516"/>
              <a:gd name="connsiteY1" fmla="*/ 476559 h 609487"/>
              <a:gd name="connsiteX2" fmla="*/ 280936 w 531516"/>
              <a:gd name="connsiteY2" fmla="*/ 533599 h 609487"/>
              <a:gd name="connsiteX3" fmla="*/ 250481 w 531516"/>
              <a:gd name="connsiteY3" fmla="*/ 533599 h 609487"/>
              <a:gd name="connsiteX4" fmla="*/ 280936 w 531516"/>
              <a:gd name="connsiteY4" fmla="*/ 446073 h 609487"/>
              <a:gd name="connsiteX5" fmla="*/ 344920 w 531516"/>
              <a:gd name="connsiteY5" fmla="*/ 446073 h 609487"/>
              <a:gd name="connsiteX6" fmla="*/ 344920 w 531516"/>
              <a:gd name="connsiteY6" fmla="*/ 476559 h 609487"/>
              <a:gd name="connsiteX7" fmla="*/ 280936 w 531516"/>
              <a:gd name="connsiteY7" fmla="*/ 476559 h 609487"/>
              <a:gd name="connsiteX8" fmla="*/ 186480 w 531516"/>
              <a:gd name="connsiteY8" fmla="*/ 446073 h 609487"/>
              <a:gd name="connsiteX9" fmla="*/ 250481 w 531516"/>
              <a:gd name="connsiteY9" fmla="*/ 446073 h 609487"/>
              <a:gd name="connsiteX10" fmla="*/ 250481 w 531516"/>
              <a:gd name="connsiteY10" fmla="*/ 476559 h 609487"/>
              <a:gd name="connsiteX11" fmla="*/ 186480 w 531516"/>
              <a:gd name="connsiteY11" fmla="*/ 476559 h 609487"/>
              <a:gd name="connsiteX12" fmla="*/ 250481 w 531516"/>
              <a:gd name="connsiteY12" fmla="*/ 411682 h 609487"/>
              <a:gd name="connsiteX13" fmla="*/ 280936 w 531516"/>
              <a:gd name="connsiteY13" fmla="*/ 411682 h 609487"/>
              <a:gd name="connsiteX14" fmla="*/ 280936 w 531516"/>
              <a:gd name="connsiteY14" fmla="*/ 446073 h 609487"/>
              <a:gd name="connsiteX15" fmla="*/ 250481 w 531516"/>
              <a:gd name="connsiteY15" fmla="*/ 446073 h 609487"/>
              <a:gd name="connsiteX16" fmla="*/ 284678 w 531516"/>
              <a:gd name="connsiteY16" fmla="*/ 381227 h 609487"/>
              <a:gd name="connsiteX17" fmla="*/ 344920 w 531516"/>
              <a:gd name="connsiteY17" fmla="*/ 381227 h 609487"/>
              <a:gd name="connsiteX18" fmla="*/ 344920 w 531516"/>
              <a:gd name="connsiteY18" fmla="*/ 411682 h 609487"/>
              <a:gd name="connsiteX19" fmla="*/ 280936 w 531516"/>
              <a:gd name="connsiteY19" fmla="*/ 411682 h 609487"/>
              <a:gd name="connsiteX20" fmla="*/ 280936 w 531516"/>
              <a:gd name="connsiteY20" fmla="*/ 386399 h 609487"/>
              <a:gd name="connsiteX21" fmla="*/ 186497 w 531516"/>
              <a:gd name="connsiteY21" fmla="*/ 381227 h 609487"/>
              <a:gd name="connsiteX22" fmla="*/ 246744 w 531516"/>
              <a:gd name="connsiteY22" fmla="*/ 381227 h 609487"/>
              <a:gd name="connsiteX23" fmla="*/ 250481 w 531516"/>
              <a:gd name="connsiteY23" fmla="*/ 386399 h 609487"/>
              <a:gd name="connsiteX24" fmla="*/ 250481 w 531516"/>
              <a:gd name="connsiteY24" fmla="*/ 411682 h 609487"/>
              <a:gd name="connsiteX25" fmla="*/ 186497 w 531516"/>
              <a:gd name="connsiteY25" fmla="*/ 411682 h 609487"/>
              <a:gd name="connsiteX26" fmla="*/ 309042 w 531516"/>
              <a:gd name="connsiteY26" fmla="*/ 289070 h 609487"/>
              <a:gd name="connsiteX27" fmla="*/ 351368 w 531516"/>
              <a:gd name="connsiteY27" fmla="*/ 289070 h 609487"/>
              <a:gd name="connsiteX28" fmla="*/ 284678 w 531516"/>
              <a:gd name="connsiteY28" fmla="*/ 381227 h 609487"/>
              <a:gd name="connsiteX29" fmla="*/ 280936 w 531516"/>
              <a:gd name="connsiteY29" fmla="*/ 381227 h 609487"/>
              <a:gd name="connsiteX30" fmla="*/ 280936 w 531516"/>
              <a:gd name="connsiteY30" fmla="*/ 386399 h 609487"/>
              <a:gd name="connsiteX31" fmla="*/ 280443 w 531516"/>
              <a:gd name="connsiteY31" fmla="*/ 387080 h 609487"/>
              <a:gd name="connsiteX32" fmla="*/ 270355 w 531516"/>
              <a:gd name="connsiteY32" fmla="*/ 387080 h 609487"/>
              <a:gd name="connsiteX33" fmla="*/ 267493 w 531516"/>
              <a:gd name="connsiteY33" fmla="*/ 381227 h 609487"/>
              <a:gd name="connsiteX34" fmla="*/ 265681 w 531516"/>
              <a:gd name="connsiteY34" fmla="*/ 377523 h 609487"/>
              <a:gd name="connsiteX35" fmla="*/ 180148 w 531516"/>
              <a:gd name="connsiteY35" fmla="*/ 289070 h 609487"/>
              <a:gd name="connsiteX36" fmla="*/ 222424 w 531516"/>
              <a:gd name="connsiteY36" fmla="*/ 289070 h 609487"/>
              <a:gd name="connsiteX37" fmla="*/ 265681 w 531516"/>
              <a:gd name="connsiteY37" fmla="*/ 377523 h 609487"/>
              <a:gd name="connsiteX38" fmla="*/ 263865 w 531516"/>
              <a:gd name="connsiteY38" fmla="*/ 381227 h 609487"/>
              <a:gd name="connsiteX39" fmla="*/ 260996 w 531516"/>
              <a:gd name="connsiteY39" fmla="*/ 387080 h 609487"/>
              <a:gd name="connsiteX40" fmla="*/ 270355 w 531516"/>
              <a:gd name="connsiteY40" fmla="*/ 387080 h 609487"/>
              <a:gd name="connsiteX41" fmla="*/ 270366 w 531516"/>
              <a:gd name="connsiteY41" fmla="*/ 387102 h 609487"/>
              <a:gd name="connsiteX42" fmla="*/ 250989 w 531516"/>
              <a:gd name="connsiteY42" fmla="*/ 387102 h 609487"/>
              <a:gd name="connsiteX43" fmla="*/ 250481 w 531516"/>
              <a:gd name="connsiteY43" fmla="*/ 386399 h 609487"/>
              <a:gd name="connsiteX44" fmla="*/ 250481 w 531516"/>
              <a:gd name="connsiteY44" fmla="*/ 381227 h 609487"/>
              <a:gd name="connsiteX45" fmla="*/ 246744 w 531516"/>
              <a:gd name="connsiteY45" fmla="*/ 381227 h 609487"/>
              <a:gd name="connsiteX46" fmla="*/ 265734 w 531516"/>
              <a:gd name="connsiteY46" fmla="*/ 183670 h 609487"/>
              <a:gd name="connsiteX47" fmla="*/ 30431 w 531516"/>
              <a:gd name="connsiteY47" fmla="*/ 482961 h 609487"/>
              <a:gd name="connsiteX48" fmla="*/ 72529 w 531516"/>
              <a:gd name="connsiteY48" fmla="*/ 565010 h 609487"/>
              <a:gd name="connsiteX49" fmla="*/ 265734 w 531516"/>
              <a:gd name="connsiteY49" fmla="*/ 578963 h 609487"/>
              <a:gd name="connsiteX50" fmla="*/ 459987 w 531516"/>
              <a:gd name="connsiteY50" fmla="*/ 565010 h 609487"/>
              <a:gd name="connsiteX51" fmla="*/ 501038 w 531516"/>
              <a:gd name="connsiteY51" fmla="*/ 482961 h 609487"/>
              <a:gd name="connsiteX52" fmla="*/ 265734 w 531516"/>
              <a:gd name="connsiteY52" fmla="*/ 183670 h 609487"/>
              <a:gd name="connsiteX53" fmla="*/ 293528 w 531516"/>
              <a:gd name="connsiteY53" fmla="*/ 157413 h 609487"/>
              <a:gd name="connsiteX54" fmla="*/ 319363 w 531516"/>
              <a:gd name="connsiteY54" fmla="*/ 161335 h 609487"/>
              <a:gd name="connsiteX55" fmla="*/ 531516 w 531516"/>
              <a:gd name="connsiteY55" fmla="*/ 483009 h 609487"/>
              <a:gd name="connsiteX56" fmla="*/ 265734 w 531516"/>
              <a:gd name="connsiteY56" fmla="*/ 609487 h 609487"/>
              <a:gd name="connsiteX57" fmla="*/ 0 w 531516"/>
              <a:gd name="connsiteY57" fmla="*/ 483009 h 609487"/>
              <a:gd name="connsiteX58" fmla="*/ 117050 w 531516"/>
              <a:gd name="connsiteY58" fmla="*/ 218789 h 609487"/>
              <a:gd name="connsiteX59" fmla="*/ 158742 w 531516"/>
              <a:gd name="connsiteY59" fmla="*/ 186709 h 609487"/>
              <a:gd name="connsiteX60" fmla="*/ 174805 w 531516"/>
              <a:gd name="connsiteY60" fmla="*/ 184575 h 609487"/>
              <a:gd name="connsiteX61" fmla="*/ 202832 w 531516"/>
              <a:gd name="connsiteY61" fmla="*/ 178641 h 609487"/>
              <a:gd name="connsiteX62" fmla="*/ 263620 w 531516"/>
              <a:gd name="connsiteY62" fmla="*/ 163291 h 609487"/>
              <a:gd name="connsiteX63" fmla="*/ 265782 w 531516"/>
              <a:gd name="connsiteY63" fmla="*/ 163717 h 609487"/>
              <a:gd name="connsiteX64" fmla="*/ 294153 w 531516"/>
              <a:gd name="connsiteY64" fmla="*/ 157271 h 609487"/>
              <a:gd name="connsiteX65" fmla="*/ 293528 w 531516"/>
              <a:gd name="connsiteY65" fmla="*/ 157413 h 609487"/>
              <a:gd name="connsiteX66" fmla="*/ 292905 w 531516"/>
              <a:gd name="connsiteY66" fmla="*/ 157318 h 609487"/>
              <a:gd name="connsiteX67" fmla="*/ 265734 w 531516"/>
              <a:gd name="connsiteY67" fmla="*/ 153193 h 609487"/>
              <a:gd name="connsiteX68" fmla="*/ 292905 w 531516"/>
              <a:gd name="connsiteY68" fmla="*/ 157318 h 609487"/>
              <a:gd name="connsiteX69" fmla="*/ 285580 w 531516"/>
              <a:gd name="connsiteY69" fmla="*/ 157596 h 609487"/>
              <a:gd name="connsiteX70" fmla="*/ 265245 w 531516"/>
              <a:gd name="connsiteY70" fmla="*/ 162881 h 609487"/>
              <a:gd name="connsiteX71" fmla="*/ 263620 w 531516"/>
              <a:gd name="connsiteY71" fmla="*/ 163291 h 609487"/>
              <a:gd name="connsiteX72" fmla="*/ 235590 w 531516"/>
              <a:gd name="connsiteY72" fmla="*/ 157770 h 609487"/>
              <a:gd name="connsiteX73" fmla="*/ 203040 w 531516"/>
              <a:gd name="connsiteY73" fmla="*/ 144502 h 609487"/>
              <a:gd name="connsiteX74" fmla="*/ 232625 w 531516"/>
              <a:gd name="connsiteY74" fmla="*/ 152501 h 609487"/>
              <a:gd name="connsiteX75" fmla="*/ 221957 w 531516"/>
              <a:gd name="connsiteY75" fmla="*/ 155071 h 609487"/>
              <a:gd name="connsiteX76" fmla="*/ 373263 w 531516"/>
              <a:gd name="connsiteY76" fmla="*/ 130741 h 609487"/>
              <a:gd name="connsiteX77" fmla="*/ 428587 w 531516"/>
              <a:gd name="connsiteY77" fmla="*/ 149120 h 609487"/>
              <a:gd name="connsiteX78" fmla="*/ 504686 w 531516"/>
              <a:gd name="connsiteY78" fmla="*/ 174594 h 609487"/>
              <a:gd name="connsiteX79" fmla="*/ 510782 w 531516"/>
              <a:gd name="connsiteY79" fmla="*/ 191783 h 609487"/>
              <a:gd name="connsiteX80" fmla="*/ 416920 w 531516"/>
              <a:gd name="connsiteY80" fmla="*/ 163167 h 609487"/>
              <a:gd name="connsiteX81" fmla="*/ 362060 w 531516"/>
              <a:gd name="connsiteY81" fmla="*/ 149073 h 609487"/>
              <a:gd name="connsiteX82" fmla="*/ 477876 w 531516"/>
              <a:gd name="connsiteY82" fmla="*/ 233399 h 609487"/>
              <a:gd name="connsiteX83" fmla="*/ 461446 w 531516"/>
              <a:gd name="connsiteY83" fmla="*/ 241255 h 609487"/>
              <a:gd name="connsiteX84" fmla="*/ 328487 w 531516"/>
              <a:gd name="connsiteY84" fmla="*/ 154072 h 609487"/>
              <a:gd name="connsiteX85" fmla="*/ 324915 w 531516"/>
              <a:gd name="connsiteY85" fmla="*/ 155024 h 609487"/>
              <a:gd name="connsiteX86" fmla="*/ 323677 w 531516"/>
              <a:gd name="connsiteY86" fmla="*/ 155310 h 609487"/>
              <a:gd name="connsiteX87" fmla="*/ 312433 w 531516"/>
              <a:gd name="connsiteY87" fmla="*/ 156578 h 609487"/>
              <a:gd name="connsiteX88" fmla="*/ 294153 w 531516"/>
              <a:gd name="connsiteY88" fmla="*/ 157271 h 609487"/>
              <a:gd name="connsiteX89" fmla="*/ 307628 w 531516"/>
              <a:gd name="connsiteY89" fmla="*/ 154209 h 609487"/>
              <a:gd name="connsiteX90" fmla="*/ 340246 w 531516"/>
              <a:gd name="connsiteY90" fmla="*/ 133198 h 609487"/>
              <a:gd name="connsiteX91" fmla="*/ 346793 w 531516"/>
              <a:gd name="connsiteY91" fmla="*/ 132032 h 609487"/>
              <a:gd name="connsiteX92" fmla="*/ 373263 w 531516"/>
              <a:gd name="connsiteY92" fmla="*/ 130741 h 609487"/>
              <a:gd name="connsiteX93" fmla="*/ 169244 w 531516"/>
              <a:gd name="connsiteY93" fmla="*/ 120827 h 609487"/>
              <a:gd name="connsiteX94" fmla="*/ 183031 w 531516"/>
              <a:gd name="connsiteY94" fmla="*/ 133323 h 609487"/>
              <a:gd name="connsiteX95" fmla="*/ 203040 w 531516"/>
              <a:gd name="connsiteY95" fmla="*/ 144502 h 609487"/>
              <a:gd name="connsiteX96" fmla="*/ 193527 w 531516"/>
              <a:gd name="connsiteY96" fmla="*/ 141930 h 609487"/>
              <a:gd name="connsiteX97" fmla="*/ 172622 w 531516"/>
              <a:gd name="connsiteY97" fmla="*/ 137835 h 609487"/>
              <a:gd name="connsiteX98" fmla="*/ 151097 w 531516"/>
              <a:gd name="connsiteY98" fmla="*/ 146311 h 609487"/>
              <a:gd name="connsiteX99" fmla="*/ 146239 w 531516"/>
              <a:gd name="connsiteY99" fmla="*/ 165738 h 609487"/>
              <a:gd name="connsiteX100" fmla="*/ 152763 w 531516"/>
              <a:gd name="connsiteY100" fmla="*/ 169118 h 609487"/>
              <a:gd name="connsiteX101" fmla="*/ 186801 w 531516"/>
              <a:gd name="connsiteY101" fmla="*/ 163542 h 609487"/>
              <a:gd name="connsiteX102" fmla="*/ 221957 w 531516"/>
              <a:gd name="connsiteY102" fmla="*/ 155071 h 609487"/>
              <a:gd name="connsiteX103" fmla="*/ 221993 w 531516"/>
              <a:gd name="connsiteY103" fmla="*/ 155092 h 609487"/>
              <a:gd name="connsiteX104" fmla="*/ 235590 w 531516"/>
              <a:gd name="connsiteY104" fmla="*/ 157770 h 609487"/>
              <a:gd name="connsiteX105" fmla="*/ 212108 w 531516"/>
              <a:gd name="connsiteY105" fmla="*/ 161335 h 609487"/>
              <a:gd name="connsiteX106" fmla="*/ 162193 w 531516"/>
              <a:gd name="connsiteY106" fmla="*/ 184054 h 609487"/>
              <a:gd name="connsiteX107" fmla="*/ 158742 w 531516"/>
              <a:gd name="connsiteY107" fmla="*/ 186709 h 609487"/>
              <a:gd name="connsiteX108" fmla="*/ 153525 w 531516"/>
              <a:gd name="connsiteY108" fmla="*/ 187402 h 609487"/>
              <a:gd name="connsiteX109" fmla="*/ 129667 w 531516"/>
              <a:gd name="connsiteY109" fmla="*/ 173547 h 609487"/>
              <a:gd name="connsiteX110" fmla="*/ 137525 w 531516"/>
              <a:gd name="connsiteY110" fmla="*/ 134026 h 609487"/>
              <a:gd name="connsiteX111" fmla="*/ 150425 w 531516"/>
              <a:gd name="connsiteY111" fmla="*/ 124443 h 609487"/>
              <a:gd name="connsiteX112" fmla="*/ 150249 w 531516"/>
              <a:gd name="connsiteY112" fmla="*/ 34667 h 609487"/>
              <a:gd name="connsiteX113" fmla="*/ 155440 w 531516"/>
              <a:gd name="connsiteY113" fmla="*/ 59572 h 609487"/>
              <a:gd name="connsiteX114" fmla="*/ 265734 w 531516"/>
              <a:gd name="connsiteY114" fmla="*/ 133240 h 609487"/>
              <a:gd name="connsiteX115" fmla="*/ 367266 w 531516"/>
              <a:gd name="connsiteY115" fmla="*/ 64334 h 609487"/>
              <a:gd name="connsiteX116" fmla="*/ 381267 w 531516"/>
              <a:gd name="connsiteY116" fmla="*/ 45905 h 609487"/>
              <a:gd name="connsiteX117" fmla="*/ 356122 w 531516"/>
              <a:gd name="connsiteY117" fmla="*/ 55477 h 609487"/>
              <a:gd name="connsiteX118" fmla="*/ 331882 w 531516"/>
              <a:gd name="connsiteY118" fmla="*/ 61048 h 609487"/>
              <a:gd name="connsiteX119" fmla="*/ 282497 w 531516"/>
              <a:gd name="connsiteY119" fmla="*/ 45715 h 609487"/>
              <a:gd name="connsiteX120" fmla="*/ 254829 w 531516"/>
              <a:gd name="connsiteY120" fmla="*/ 35238 h 609487"/>
              <a:gd name="connsiteX121" fmla="*/ 253876 w 531516"/>
              <a:gd name="connsiteY121" fmla="*/ 35381 h 609487"/>
              <a:gd name="connsiteX122" fmla="*/ 201968 w 531516"/>
              <a:gd name="connsiteY122" fmla="*/ 48334 h 609487"/>
              <a:gd name="connsiteX123" fmla="*/ 150249 w 531516"/>
              <a:gd name="connsiteY123" fmla="*/ 34667 h 609487"/>
              <a:gd name="connsiteX124" fmla="*/ 143582 w 531516"/>
              <a:gd name="connsiteY124" fmla="*/ 0 h 609487"/>
              <a:gd name="connsiteX125" fmla="*/ 201968 w 531516"/>
              <a:gd name="connsiteY125" fmla="*/ 17857 h 609487"/>
              <a:gd name="connsiteX126" fmla="*/ 240589 w 531516"/>
              <a:gd name="connsiteY126" fmla="*/ 8000 h 609487"/>
              <a:gd name="connsiteX127" fmla="*/ 254876 w 531516"/>
              <a:gd name="connsiteY127" fmla="*/ 4809 h 609487"/>
              <a:gd name="connsiteX128" fmla="*/ 331977 w 531516"/>
              <a:gd name="connsiteY128" fmla="*/ 30667 h 609487"/>
              <a:gd name="connsiteX129" fmla="*/ 342597 w 531516"/>
              <a:gd name="connsiteY129" fmla="*/ 28286 h 609487"/>
              <a:gd name="connsiteX130" fmla="*/ 385315 w 531516"/>
              <a:gd name="connsiteY130" fmla="*/ 15048 h 609487"/>
              <a:gd name="connsiteX131" fmla="*/ 404268 w 531516"/>
              <a:gd name="connsiteY131" fmla="*/ 20905 h 609487"/>
              <a:gd name="connsiteX132" fmla="*/ 387743 w 531516"/>
              <a:gd name="connsiteY132" fmla="*/ 87097 h 609487"/>
              <a:gd name="connsiteX133" fmla="*/ 342139 w 531516"/>
              <a:gd name="connsiteY133" fmla="*/ 131978 h 609487"/>
              <a:gd name="connsiteX134" fmla="*/ 340246 w 531516"/>
              <a:gd name="connsiteY134" fmla="*/ 133198 h 609487"/>
              <a:gd name="connsiteX135" fmla="*/ 327296 w 531516"/>
              <a:gd name="connsiteY135" fmla="*/ 135502 h 609487"/>
              <a:gd name="connsiteX136" fmla="*/ 307438 w 531516"/>
              <a:gd name="connsiteY136" fmla="*/ 133550 h 609487"/>
              <a:gd name="connsiteX137" fmla="*/ 283723 w 531516"/>
              <a:gd name="connsiteY137" fmla="*/ 139169 h 609487"/>
              <a:gd name="connsiteX138" fmla="*/ 199671 w 531516"/>
              <a:gd name="connsiteY138" fmla="*/ 124741 h 609487"/>
              <a:gd name="connsiteX139" fmla="*/ 175469 w 531516"/>
              <a:gd name="connsiteY139" fmla="*/ 119630 h 609487"/>
              <a:gd name="connsiteX140" fmla="*/ 169244 w 531516"/>
              <a:gd name="connsiteY140" fmla="*/ 120827 h 609487"/>
              <a:gd name="connsiteX141" fmla="*/ 151311 w 531516"/>
              <a:gd name="connsiteY141" fmla="*/ 104573 h 609487"/>
              <a:gd name="connsiteX142" fmla="*/ 129248 w 531516"/>
              <a:gd name="connsiteY142" fmla="*/ 75001 h 609487"/>
              <a:gd name="connsiteX143" fmla="*/ 134534 w 531516"/>
              <a:gd name="connsiteY143" fmla="*/ 3476 h 609487"/>
              <a:gd name="connsiteX144" fmla="*/ 143582 w 531516"/>
              <a:gd name="connsiteY144" fmla="*/ 0 h 6094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</a:cxnLst>
            <a:rect l="l" t="t" r="r" b="b"/>
            <a:pathLst>
              <a:path w="531516" h="609487">
                <a:moveTo>
                  <a:pt x="250481" y="476559"/>
                </a:moveTo>
                <a:lnTo>
                  <a:pt x="280936" y="476559"/>
                </a:lnTo>
                <a:lnTo>
                  <a:pt x="280936" y="533599"/>
                </a:lnTo>
                <a:lnTo>
                  <a:pt x="250481" y="533599"/>
                </a:lnTo>
                <a:close/>
                <a:moveTo>
                  <a:pt x="280936" y="446073"/>
                </a:moveTo>
                <a:lnTo>
                  <a:pt x="344920" y="446073"/>
                </a:lnTo>
                <a:lnTo>
                  <a:pt x="344920" y="476559"/>
                </a:lnTo>
                <a:lnTo>
                  <a:pt x="280936" y="476559"/>
                </a:lnTo>
                <a:close/>
                <a:moveTo>
                  <a:pt x="186480" y="446073"/>
                </a:moveTo>
                <a:lnTo>
                  <a:pt x="250481" y="446073"/>
                </a:lnTo>
                <a:lnTo>
                  <a:pt x="250481" y="476559"/>
                </a:lnTo>
                <a:lnTo>
                  <a:pt x="186480" y="476559"/>
                </a:lnTo>
                <a:close/>
                <a:moveTo>
                  <a:pt x="250481" y="411682"/>
                </a:moveTo>
                <a:lnTo>
                  <a:pt x="280936" y="411682"/>
                </a:lnTo>
                <a:lnTo>
                  <a:pt x="280936" y="446073"/>
                </a:lnTo>
                <a:lnTo>
                  <a:pt x="250481" y="446073"/>
                </a:lnTo>
                <a:close/>
                <a:moveTo>
                  <a:pt x="284678" y="381227"/>
                </a:moveTo>
                <a:lnTo>
                  <a:pt x="344920" y="381227"/>
                </a:lnTo>
                <a:lnTo>
                  <a:pt x="344920" y="411682"/>
                </a:lnTo>
                <a:lnTo>
                  <a:pt x="280936" y="411682"/>
                </a:lnTo>
                <a:lnTo>
                  <a:pt x="280936" y="386399"/>
                </a:lnTo>
                <a:close/>
                <a:moveTo>
                  <a:pt x="186497" y="381227"/>
                </a:moveTo>
                <a:lnTo>
                  <a:pt x="246744" y="381227"/>
                </a:lnTo>
                <a:lnTo>
                  <a:pt x="250481" y="386399"/>
                </a:lnTo>
                <a:lnTo>
                  <a:pt x="250481" y="411682"/>
                </a:lnTo>
                <a:lnTo>
                  <a:pt x="186497" y="411682"/>
                </a:lnTo>
                <a:close/>
                <a:moveTo>
                  <a:pt x="309042" y="289070"/>
                </a:moveTo>
                <a:lnTo>
                  <a:pt x="351368" y="289070"/>
                </a:lnTo>
                <a:lnTo>
                  <a:pt x="284678" y="381227"/>
                </a:lnTo>
                <a:lnTo>
                  <a:pt x="280936" y="381227"/>
                </a:lnTo>
                <a:lnTo>
                  <a:pt x="280936" y="386399"/>
                </a:lnTo>
                <a:lnTo>
                  <a:pt x="280443" y="387080"/>
                </a:lnTo>
                <a:lnTo>
                  <a:pt x="270355" y="387080"/>
                </a:lnTo>
                <a:lnTo>
                  <a:pt x="267493" y="381227"/>
                </a:lnTo>
                <a:lnTo>
                  <a:pt x="265681" y="377523"/>
                </a:lnTo>
                <a:close/>
                <a:moveTo>
                  <a:pt x="180148" y="289070"/>
                </a:moveTo>
                <a:lnTo>
                  <a:pt x="222424" y="289070"/>
                </a:lnTo>
                <a:lnTo>
                  <a:pt x="265681" y="377523"/>
                </a:lnTo>
                <a:lnTo>
                  <a:pt x="263865" y="381227"/>
                </a:lnTo>
                <a:lnTo>
                  <a:pt x="260996" y="387080"/>
                </a:lnTo>
                <a:lnTo>
                  <a:pt x="270355" y="387080"/>
                </a:lnTo>
                <a:lnTo>
                  <a:pt x="270366" y="387102"/>
                </a:lnTo>
                <a:lnTo>
                  <a:pt x="250989" y="387102"/>
                </a:lnTo>
                <a:lnTo>
                  <a:pt x="250481" y="386399"/>
                </a:lnTo>
                <a:lnTo>
                  <a:pt x="250481" y="381227"/>
                </a:lnTo>
                <a:lnTo>
                  <a:pt x="246744" y="381227"/>
                </a:lnTo>
                <a:close/>
                <a:moveTo>
                  <a:pt x="265734" y="183670"/>
                </a:moveTo>
                <a:cubicBezTo>
                  <a:pt x="139010" y="183670"/>
                  <a:pt x="30431" y="348292"/>
                  <a:pt x="30431" y="482961"/>
                </a:cubicBezTo>
                <a:cubicBezTo>
                  <a:pt x="30431" y="544391"/>
                  <a:pt x="50337" y="556820"/>
                  <a:pt x="72529" y="565010"/>
                </a:cubicBezTo>
                <a:cubicBezTo>
                  <a:pt x="110246" y="578963"/>
                  <a:pt x="175489" y="578963"/>
                  <a:pt x="265734" y="578963"/>
                </a:cubicBezTo>
                <a:cubicBezTo>
                  <a:pt x="356836" y="578963"/>
                  <a:pt x="422651" y="578963"/>
                  <a:pt x="459987" y="565010"/>
                </a:cubicBezTo>
                <a:cubicBezTo>
                  <a:pt x="481655" y="557010"/>
                  <a:pt x="501038" y="544629"/>
                  <a:pt x="501038" y="482961"/>
                </a:cubicBezTo>
                <a:cubicBezTo>
                  <a:pt x="501038" y="348245"/>
                  <a:pt x="392410" y="183670"/>
                  <a:pt x="265734" y="183670"/>
                </a:cubicBezTo>
                <a:close/>
                <a:moveTo>
                  <a:pt x="293528" y="157413"/>
                </a:moveTo>
                <a:lnTo>
                  <a:pt x="319363" y="161335"/>
                </a:lnTo>
                <a:cubicBezTo>
                  <a:pt x="440582" y="198336"/>
                  <a:pt x="531516" y="354382"/>
                  <a:pt x="531516" y="483009"/>
                </a:cubicBezTo>
                <a:cubicBezTo>
                  <a:pt x="531516" y="609487"/>
                  <a:pt x="457701" y="609487"/>
                  <a:pt x="265734" y="609487"/>
                </a:cubicBezTo>
                <a:cubicBezTo>
                  <a:pt x="76815" y="609487"/>
                  <a:pt x="0" y="609440"/>
                  <a:pt x="0" y="483009"/>
                </a:cubicBezTo>
                <a:cubicBezTo>
                  <a:pt x="0" y="391132"/>
                  <a:pt x="46376" y="285267"/>
                  <a:pt x="117050" y="218789"/>
                </a:cubicBezTo>
                <a:lnTo>
                  <a:pt x="158742" y="186709"/>
                </a:lnTo>
                <a:lnTo>
                  <a:pt x="174805" y="184575"/>
                </a:lnTo>
                <a:cubicBezTo>
                  <a:pt x="183216" y="183040"/>
                  <a:pt x="192751" y="180986"/>
                  <a:pt x="202832" y="178641"/>
                </a:cubicBezTo>
                <a:lnTo>
                  <a:pt x="263620" y="163291"/>
                </a:lnTo>
                <a:lnTo>
                  <a:pt x="265782" y="163717"/>
                </a:lnTo>
                <a:close/>
                <a:moveTo>
                  <a:pt x="294153" y="157271"/>
                </a:moveTo>
                <a:lnTo>
                  <a:pt x="293528" y="157413"/>
                </a:lnTo>
                <a:lnTo>
                  <a:pt x="292905" y="157318"/>
                </a:lnTo>
                <a:close/>
                <a:moveTo>
                  <a:pt x="265734" y="153193"/>
                </a:moveTo>
                <a:lnTo>
                  <a:pt x="292905" y="157318"/>
                </a:lnTo>
                <a:lnTo>
                  <a:pt x="285580" y="157596"/>
                </a:lnTo>
                <a:cubicBezTo>
                  <a:pt x="279341" y="159167"/>
                  <a:pt x="272436" y="160976"/>
                  <a:pt x="265245" y="162881"/>
                </a:cubicBezTo>
                <a:lnTo>
                  <a:pt x="263620" y="163291"/>
                </a:lnTo>
                <a:lnTo>
                  <a:pt x="235590" y="157770"/>
                </a:lnTo>
                <a:close/>
                <a:moveTo>
                  <a:pt x="203040" y="144502"/>
                </a:moveTo>
                <a:lnTo>
                  <a:pt x="232625" y="152501"/>
                </a:lnTo>
                <a:lnTo>
                  <a:pt x="221957" y="155071"/>
                </a:lnTo>
                <a:close/>
                <a:moveTo>
                  <a:pt x="373263" y="130741"/>
                </a:moveTo>
                <a:cubicBezTo>
                  <a:pt x="392205" y="131408"/>
                  <a:pt x="412705" y="135931"/>
                  <a:pt x="428587" y="149120"/>
                </a:cubicBezTo>
                <a:cubicBezTo>
                  <a:pt x="461732" y="176642"/>
                  <a:pt x="494686" y="178165"/>
                  <a:pt x="504686" y="174594"/>
                </a:cubicBezTo>
                <a:lnTo>
                  <a:pt x="510782" y="191783"/>
                </a:lnTo>
                <a:cubicBezTo>
                  <a:pt x="494781" y="197497"/>
                  <a:pt x="455065" y="194830"/>
                  <a:pt x="416920" y="163167"/>
                </a:cubicBezTo>
                <a:cubicBezTo>
                  <a:pt x="401919" y="150739"/>
                  <a:pt x="380537" y="148216"/>
                  <a:pt x="362060" y="149073"/>
                </a:cubicBezTo>
                <a:cubicBezTo>
                  <a:pt x="409682" y="171880"/>
                  <a:pt x="468351" y="213163"/>
                  <a:pt x="477876" y="233399"/>
                </a:cubicBezTo>
                <a:lnTo>
                  <a:pt x="461446" y="241255"/>
                </a:lnTo>
                <a:cubicBezTo>
                  <a:pt x="452303" y="221781"/>
                  <a:pt x="369251" y="167261"/>
                  <a:pt x="328487" y="154072"/>
                </a:cubicBezTo>
                <a:cubicBezTo>
                  <a:pt x="326296" y="154596"/>
                  <a:pt x="325058" y="155024"/>
                  <a:pt x="324915" y="155024"/>
                </a:cubicBezTo>
                <a:lnTo>
                  <a:pt x="323677" y="155310"/>
                </a:lnTo>
                <a:cubicBezTo>
                  <a:pt x="323058" y="155406"/>
                  <a:pt x="319046" y="156013"/>
                  <a:pt x="312433" y="156578"/>
                </a:cubicBezTo>
                <a:lnTo>
                  <a:pt x="294153" y="157271"/>
                </a:lnTo>
                <a:lnTo>
                  <a:pt x="307628" y="154209"/>
                </a:lnTo>
                <a:lnTo>
                  <a:pt x="340246" y="133198"/>
                </a:lnTo>
                <a:lnTo>
                  <a:pt x="346793" y="132032"/>
                </a:lnTo>
                <a:cubicBezTo>
                  <a:pt x="354711" y="131039"/>
                  <a:pt x="363792" y="130408"/>
                  <a:pt x="373263" y="130741"/>
                </a:cubicBezTo>
                <a:close/>
                <a:moveTo>
                  <a:pt x="169244" y="120827"/>
                </a:moveTo>
                <a:lnTo>
                  <a:pt x="183031" y="133323"/>
                </a:lnTo>
                <a:lnTo>
                  <a:pt x="203040" y="144502"/>
                </a:lnTo>
                <a:lnTo>
                  <a:pt x="193527" y="141930"/>
                </a:lnTo>
                <a:cubicBezTo>
                  <a:pt x="185908" y="139169"/>
                  <a:pt x="178860" y="137835"/>
                  <a:pt x="172622" y="137835"/>
                </a:cubicBezTo>
                <a:cubicBezTo>
                  <a:pt x="163621" y="137835"/>
                  <a:pt x="156240" y="140692"/>
                  <a:pt x="151097" y="146311"/>
                </a:cubicBezTo>
                <a:cubicBezTo>
                  <a:pt x="145049" y="152882"/>
                  <a:pt x="144096" y="161262"/>
                  <a:pt x="146239" y="165738"/>
                </a:cubicBezTo>
                <a:cubicBezTo>
                  <a:pt x="147049" y="167404"/>
                  <a:pt x="148477" y="169356"/>
                  <a:pt x="152763" y="169118"/>
                </a:cubicBezTo>
                <a:cubicBezTo>
                  <a:pt x="160526" y="168761"/>
                  <a:pt x="172681" y="166607"/>
                  <a:pt x="186801" y="163542"/>
                </a:cubicBezTo>
                <a:lnTo>
                  <a:pt x="221957" y="155071"/>
                </a:lnTo>
                <a:lnTo>
                  <a:pt x="221993" y="155092"/>
                </a:lnTo>
                <a:lnTo>
                  <a:pt x="235590" y="157770"/>
                </a:lnTo>
                <a:lnTo>
                  <a:pt x="212108" y="161335"/>
                </a:lnTo>
                <a:cubicBezTo>
                  <a:pt x="194792" y="166621"/>
                  <a:pt x="178095" y="174336"/>
                  <a:pt x="162193" y="184054"/>
                </a:cubicBezTo>
                <a:lnTo>
                  <a:pt x="158742" y="186709"/>
                </a:lnTo>
                <a:lnTo>
                  <a:pt x="153525" y="187402"/>
                </a:lnTo>
                <a:cubicBezTo>
                  <a:pt x="142953" y="187783"/>
                  <a:pt x="133953" y="182689"/>
                  <a:pt x="129667" y="173547"/>
                </a:cubicBezTo>
                <a:cubicBezTo>
                  <a:pt x="124000" y="161548"/>
                  <a:pt x="127286" y="145311"/>
                  <a:pt x="137525" y="134026"/>
                </a:cubicBezTo>
                <a:cubicBezTo>
                  <a:pt x="139972" y="131312"/>
                  <a:pt x="144186" y="127480"/>
                  <a:pt x="150425" y="124443"/>
                </a:cubicBezTo>
                <a:close/>
                <a:moveTo>
                  <a:pt x="150249" y="34667"/>
                </a:moveTo>
                <a:cubicBezTo>
                  <a:pt x="149011" y="40858"/>
                  <a:pt x="149726" y="49763"/>
                  <a:pt x="155440" y="59572"/>
                </a:cubicBezTo>
                <a:cubicBezTo>
                  <a:pt x="172299" y="88144"/>
                  <a:pt x="217588" y="133240"/>
                  <a:pt x="265734" y="133240"/>
                </a:cubicBezTo>
                <a:cubicBezTo>
                  <a:pt x="318738" y="133240"/>
                  <a:pt x="355312" y="75192"/>
                  <a:pt x="367266" y="64334"/>
                </a:cubicBezTo>
                <a:cubicBezTo>
                  <a:pt x="373980" y="58286"/>
                  <a:pt x="378743" y="51144"/>
                  <a:pt x="381267" y="45905"/>
                </a:cubicBezTo>
                <a:cubicBezTo>
                  <a:pt x="376742" y="46715"/>
                  <a:pt x="368885" y="49096"/>
                  <a:pt x="356122" y="55477"/>
                </a:cubicBezTo>
                <a:cubicBezTo>
                  <a:pt x="348693" y="59191"/>
                  <a:pt x="340549" y="61048"/>
                  <a:pt x="331882" y="61048"/>
                </a:cubicBezTo>
                <a:cubicBezTo>
                  <a:pt x="313976" y="61048"/>
                  <a:pt x="297975" y="53286"/>
                  <a:pt x="282497" y="45715"/>
                </a:cubicBezTo>
                <a:cubicBezTo>
                  <a:pt x="272925" y="41096"/>
                  <a:pt x="261067" y="35238"/>
                  <a:pt x="254829" y="35238"/>
                </a:cubicBezTo>
                <a:cubicBezTo>
                  <a:pt x="254590" y="35238"/>
                  <a:pt x="254067" y="35238"/>
                  <a:pt x="253876" y="35381"/>
                </a:cubicBezTo>
                <a:cubicBezTo>
                  <a:pt x="236208" y="44001"/>
                  <a:pt x="218683" y="48334"/>
                  <a:pt x="201968" y="48334"/>
                </a:cubicBezTo>
                <a:cubicBezTo>
                  <a:pt x="179061" y="48334"/>
                  <a:pt x="161917" y="40429"/>
                  <a:pt x="150249" y="34667"/>
                </a:cubicBezTo>
                <a:close/>
                <a:moveTo>
                  <a:pt x="143582" y="0"/>
                </a:moveTo>
                <a:cubicBezTo>
                  <a:pt x="156964" y="0"/>
                  <a:pt x="173489" y="17857"/>
                  <a:pt x="201968" y="17857"/>
                </a:cubicBezTo>
                <a:cubicBezTo>
                  <a:pt x="212921" y="17857"/>
                  <a:pt x="225684" y="15238"/>
                  <a:pt x="240589" y="8000"/>
                </a:cubicBezTo>
                <a:cubicBezTo>
                  <a:pt x="245209" y="5762"/>
                  <a:pt x="250019" y="4809"/>
                  <a:pt x="254876" y="4809"/>
                </a:cubicBezTo>
                <a:cubicBezTo>
                  <a:pt x="280592" y="4809"/>
                  <a:pt x="309452" y="30667"/>
                  <a:pt x="331977" y="30667"/>
                </a:cubicBezTo>
                <a:cubicBezTo>
                  <a:pt x="335692" y="30667"/>
                  <a:pt x="339264" y="29953"/>
                  <a:pt x="342597" y="28286"/>
                </a:cubicBezTo>
                <a:cubicBezTo>
                  <a:pt x="362265" y="18524"/>
                  <a:pt x="375552" y="15048"/>
                  <a:pt x="385315" y="15048"/>
                </a:cubicBezTo>
                <a:cubicBezTo>
                  <a:pt x="393696" y="15048"/>
                  <a:pt x="399411" y="17619"/>
                  <a:pt x="404268" y="20905"/>
                </a:cubicBezTo>
                <a:cubicBezTo>
                  <a:pt x="425508" y="35191"/>
                  <a:pt x="407840" y="69001"/>
                  <a:pt x="387743" y="87097"/>
                </a:cubicBezTo>
                <a:cubicBezTo>
                  <a:pt x="377981" y="95859"/>
                  <a:pt x="362622" y="115014"/>
                  <a:pt x="342139" y="131978"/>
                </a:cubicBezTo>
                <a:lnTo>
                  <a:pt x="340246" y="133198"/>
                </a:lnTo>
                <a:lnTo>
                  <a:pt x="327296" y="135502"/>
                </a:lnTo>
                <a:cubicBezTo>
                  <a:pt x="319201" y="133360"/>
                  <a:pt x="312391" y="132503"/>
                  <a:pt x="307438" y="133550"/>
                </a:cubicBezTo>
                <a:cubicBezTo>
                  <a:pt x="301581" y="134741"/>
                  <a:pt x="293437" y="136693"/>
                  <a:pt x="283723" y="139169"/>
                </a:cubicBezTo>
                <a:cubicBezTo>
                  <a:pt x="260960" y="138835"/>
                  <a:pt x="230244" y="135788"/>
                  <a:pt x="199671" y="124741"/>
                </a:cubicBezTo>
                <a:cubicBezTo>
                  <a:pt x="190540" y="121456"/>
                  <a:pt x="182497" y="119941"/>
                  <a:pt x="175469" y="119630"/>
                </a:cubicBezTo>
                <a:lnTo>
                  <a:pt x="169244" y="120827"/>
                </a:lnTo>
                <a:lnTo>
                  <a:pt x="151311" y="104573"/>
                </a:lnTo>
                <a:cubicBezTo>
                  <a:pt x="142213" y="94510"/>
                  <a:pt x="134725" y="84311"/>
                  <a:pt x="129248" y="75001"/>
                </a:cubicBezTo>
                <a:cubicBezTo>
                  <a:pt x="112770" y="46953"/>
                  <a:pt x="118247" y="17143"/>
                  <a:pt x="134534" y="3476"/>
                </a:cubicBezTo>
                <a:cubicBezTo>
                  <a:pt x="137486" y="1000"/>
                  <a:pt x="140439" y="0"/>
                  <a:pt x="143582" y="0"/>
                </a:cubicBezTo>
                <a:close/>
              </a:path>
            </a:pathLst>
          </a:custGeom>
          <a:gradFill>
            <a:gsLst>
              <a:gs pos="0">
                <a:srgbClr val="24D17E"/>
              </a:gs>
              <a:gs pos="100000">
                <a:srgbClr val="07693F"/>
              </a:gs>
            </a:gsLst>
            <a:lin ang="27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3" name="椭圆 12">
            <a:extLst>
              <a:ext uri="{FF2B5EF4-FFF2-40B4-BE49-F238E27FC236}">
                <a16:creationId xmlns:a16="http://schemas.microsoft.com/office/drawing/2014/main" id="{ACCFEEC9-7129-C139-E09F-EB433AA76673}"/>
              </a:ext>
            </a:extLst>
          </p:cNvPr>
          <p:cNvSpPr/>
          <p:nvPr/>
        </p:nvSpPr>
        <p:spPr>
          <a:xfrm>
            <a:off x="843484" y="4867096"/>
            <a:ext cx="775546" cy="775546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100000">
                <a:srgbClr val="DAF7BB"/>
              </a:gs>
            </a:gsLst>
            <a:lin ang="2700000" scaled="1"/>
            <a:tileRect/>
          </a:gradFill>
          <a:ln w="25400"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sp>
        <p:nvSpPr>
          <p:cNvPr id="14" name="Freeform 8">
            <a:extLst>
              <a:ext uri="{FF2B5EF4-FFF2-40B4-BE49-F238E27FC236}">
                <a16:creationId xmlns:a16="http://schemas.microsoft.com/office/drawing/2014/main" id="{56FB987A-B71B-BD4E-F218-B86004B95A40}"/>
              </a:ext>
            </a:extLst>
          </p:cNvPr>
          <p:cNvSpPr>
            <a:spLocks noEditPoints="1"/>
          </p:cNvSpPr>
          <p:nvPr/>
        </p:nvSpPr>
        <p:spPr bwMode="auto">
          <a:xfrm>
            <a:off x="1000411" y="5088632"/>
            <a:ext cx="461692" cy="332472"/>
          </a:xfrm>
          <a:custGeom>
            <a:avLst/>
            <a:gdLst>
              <a:gd name="connsiteX0" fmla="*/ 373273 h 605239"/>
              <a:gd name="connsiteY0" fmla="*/ 373273 h 605239"/>
              <a:gd name="connsiteX1" fmla="*/ 373273 h 605239"/>
              <a:gd name="connsiteY1" fmla="*/ 373273 h 605239"/>
              <a:gd name="connsiteX2" fmla="*/ 373273 h 605239"/>
              <a:gd name="connsiteY2" fmla="*/ 373273 h 605239"/>
              <a:gd name="connsiteX3" fmla="*/ 373273 h 605239"/>
              <a:gd name="connsiteY3" fmla="*/ 373273 h 605239"/>
              <a:gd name="connsiteX4" fmla="*/ 373273 h 605239"/>
              <a:gd name="connsiteY4" fmla="*/ 373273 h 605239"/>
              <a:gd name="connsiteX5" fmla="*/ 373273 h 605239"/>
              <a:gd name="connsiteY5" fmla="*/ 373273 h 605239"/>
              <a:gd name="connsiteX6" fmla="*/ 373273 h 605239"/>
              <a:gd name="connsiteY6" fmla="*/ 373273 h 605239"/>
              <a:gd name="connsiteX7" fmla="*/ 373273 h 605239"/>
              <a:gd name="connsiteY7" fmla="*/ 373273 h 605239"/>
              <a:gd name="connsiteX8" fmla="*/ 373273 h 605239"/>
              <a:gd name="connsiteY8" fmla="*/ 373273 h 605239"/>
              <a:gd name="connsiteX9" fmla="*/ 373273 h 605239"/>
              <a:gd name="connsiteY9" fmla="*/ 373273 h 605239"/>
              <a:gd name="connsiteX10" fmla="*/ 373273 h 605239"/>
              <a:gd name="connsiteY10" fmla="*/ 373273 h 605239"/>
              <a:gd name="connsiteX11" fmla="*/ 373273 h 605239"/>
              <a:gd name="connsiteY11" fmla="*/ 373273 h 605239"/>
              <a:gd name="connsiteX12" fmla="*/ 373273 h 605239"/>
              <a:gd name="connsiteY12" fmla="*/ 373273 h 605239"/>
              <a:gd name="connsiteX13" fmla="*/ 373273 h 605239"/>
              <a:gd name="connsiteY13" fmla="*/ 373273 h 605239"/>
              <a:gd name="connsiteX14" fmla="*/ 373273 h 605239"/>
              <a:gd name="connsiteY14" fmla="*/ 373273 h 605239"/>
              <a:gd name="connsiteX15" fmla="*/ 373273 h 605239"/>
              <a:gd name="connsiteY15" fmla="*/ 373273 h 605239"/>
              <a:gd name="connsiteX16" fmla="*/ 373273 h 605239"/>
              <a:gd name="connsiteY16" fmla="*/ 373273 h 605239"/>
              <a:gd name="connsiteX17" fmla="*/ 373273 h 605239"/>
              <a:gd name="connsiteY17" fmla="*/ 373273 h 605239"/>
              <a:gd name="connsiteX18" fmla="*/ 373273 h 605239"/>
              <a:gd name="connsiteY18" fmla="*/ 373273 h 605239"/>
              <a:gd name="connsiteX19" fmla="*/ 373273 h 605239"/>
              <a:gd name="connsiteY19" fmla="*/ 373273 h 605239"/>
              <a:gd name="connsiteX20" fmla="*/ 373273 h 605239"/>
              <a:gd name="connsiteY20" fmla="*/ 373273 h 605239"/>
              <a:gd name="connsiteX21" fmla="*/ 373273 h 605239"/>
              <a:gd name="connsiteY21" fmla="*/ 373273 h 605239"/>
              <a:gd name="connsiteX22" fmla="*/ 373273 h 605239"/>
              <a:gd name="connsiteY22" fmla="*/ 373273 h 605239"/>
              <a:gd name="connsiteX23" fmla="*/ 373273 h 605239"/>
              <a:gd name="connsiteY23" fmla="*/ 373273 h 605239"/>
              <a:gd name="connsiteX24" fmla="*/ 373273 h 605239"/>
              <a:gd name="connsiteY24" fmla="*/ 373273 h 605239"/>
              <a:gd name="connsiteX25" fmla="*/ 373273 h 605239"/>
              <a:gd name="connsiteY25" fmla="*/ 373273 h 605239"/>
              <a:gd name="connsiteX26" fmla="*/ 373273 h 605239"/>
              <a:gd name="connsiteY26" fmla="*/ 373273 h 605239"/>
              <a:gd name="connsiteX27" fmla="*/ 373273 h 605239"/>
              <a:gd name="connsiteY27" fmla="*/ 373273 h 605239"/>
              <a:gd name="connsiteX28" fmla="*/ 373273 h 605239"/>
              <a:gd name="connsiteY28" fmla="*/ 373273 h 605239"/>
              <a:gd name="connsiteX29" fmla="*/ 373273 h 605239"/>
              <a:gd name="connsiteY29" fmla="*/ 373273 h 605239"/>
              <a:gd name="connsiteX30" fmla="*/ 373273 h 605239"/>
              <a:gd name="connsiteY30" fmla="*/ 373273 h 605239"/>
              <a:gd name="connsiteX31" fmla="*/ 373273 h 605239"/>
              <a:gd name="connsiteY31" fmla="*/ 373273 h 605239"/>
              <a:gd name="connsiteX32" fmla="*/ 373273 h 605239"/>
              <a:gd name="connsiteY32" fmla="*/ 373273 h 605239"/>
              <a:gd name="connsiteX33" fmla="*/ 373273 h 605239"/>
              <a:gd name="connsiteY33" fmla="*/ 373273 h 605239"/>
              <a:gd name="connsiteX34" fmla="*/ 373273 h 605239"/>
              <a:gd name="connsiteY34" fmla="*/ 373273 h 605239"/>
              <a:gd name="connsiteX35" fmla="*/ 373273 h 605239"/>
              <a:gd name="connsiteY35" fmla="*/ 373273 h 605239"/>
              <a:gd name="connsiteX36" fmla="*/ 373273 h 605239"/>
              <a:gd name="connsiteY36" fmla="*/ 373273 h 605239"/>
              <a:gd name="connsiteX37" fmla="*/ 373273 h 605239"/>
              <a:gd name="connsiteY37" fmla="*/ 373273 h 605239"/>
              <a:gd name="connsiteX38" fmla="*/ 373273 h 605239"/>
              <a:gd name="connsiteY38" fmla="*/ 373273 h 605239"/>
              <a:gd name="connsiteX39" fmla="*/ 373273 h 605239"/>
              <a:gd name="connsiteY39" fmla="*/ 373273 h 605239"/>
              <a:gd name="connsiteX40" fmla="*/ 373273 h 605239"/>
              <a:gd name="connsiteY40" fmla="*/ 373273 h 605239"/>
              <a:gd name="connsiteX41" fmla="*/ 373273 h 605239"/>
              <a:gd name="connsiteY41" fmla="*/ 373273 h 605239"/>
              <a:gd name="connsiteX42" fmla="*/ 373273 h 605239"/>
              <a:gd name="connsiteY42" fmla="*/ 373273 h 605239"/>
              <a:gd name="connsiteX43" fmla="*/ 373273 h 605239"/>
              <a:gd name="connsiteY43" fmla="*/ 373273 h 605239"/>
              <a:gd name="connsiteX44" fmla="*/ 373273 h 605239"/>
              <a:gd name="connsiteY44" fmla="*/ 373273 h 605239"/>
              <a:gd name="connsiteX45" fmla="*/ 373273 h 605239"/>
              <a:gd name="connsiteY45" fmla="*/ 373273 h 605239"/>
              <a:gd name="connsiteX46" fmla="*/ 373273 h 605239"/>
              <a:gd name="connsiteY46" fmla="*/ 373273 h 605239"/>
              <a:gd name="connsiteX47" fmla="*/ 373273 h 605239"/>
              <a:gd name="connsiteY47" fmla="*/ 373273 h 605239"/>
              <a:gd name="connsiteX48" fmla="*/ 373273 h 605239"/>
              <a:gd name="connsiteY48" fmla="*/ 373273 h 605239"/>
              <a:gd name="connsiteX49" fmla="*/ 373273 h 605239"/>
              <a:gd name="connsiteY49" fmla="*/ 373273 h 605239"/>
              <a:gd name="connsiteX50" fmla="*/ 373273 h 605239"/>
              <a:gd name="connsiteY50" fmla="*/ 373273 h 605239"/>
              <a:gd name="connsiteX51" fmla="*/ 373273 h 605239"/>
              <a:gd name="connsiteY51" fmla="*/ 373273 h 605239"/>
              <a:gd name="connsiteX52" fmla="*/ 373273 h 605239"/>
              <a:gd name="connsiteY52" fmla="*/ 373273 h 605239"/>
              <a:gd name="connsiteX53" fmla="*/ 373273 h 605239"/>
              <a:gd name="connsiteY53" fmla="*/ 373273 h 605239"/>
              <a:gd name="connsiteX54" fmla="*/ 373273 h 605239"/>
              <a:gd name="connsiteY54" fmla="*/ 373273 h 605239"/>
              <a:gd name="connsiteX55" fmla="*/ 373273 h 605239"/>
              <a:gd name="connsiteY55" fmla="*/ 373273 h 605239"/>
              <a:gd name="connsiteX56" fmla="*/ 373273 h 605239"/>
              <a:gd name="connsiteY56" fmla="*/ 373273 h 605239"/>
              <a:gd name="connsiteX57" fmla="*/ 373273 h 605239"/>
              <a:gd name="connsiteY57" fmla="*/ 373273 h 605239"/>
              <a:gd name="connsiteX58" fmla="*/ 373273 h 605239"/>
              <a:gd name="connsiteY58" fmla="*/ 373273 h 605239"/>
              <a:gd name="connsiteX59" fmla="*/ 373273 h 605239"/>
              <a:gd name="connsiteY59" fmla="*/ 373273 h 605239"/>
              <a:gd name="connsiteX60" fmla="*/ 373273 h 605239"/>
              <a:gd name="connsiteY60" fmla="*/ 373273 h 605239"/>
              <a:gd name="connsiteX61" fmla="*/ 373273 h 605239"/>
              <a:gd name="connsiteY61" fmla="*/ 373273 h 605239"/>
              <a:gd name="connsiteX62" fmla="*/ 373273 h 605239"/>
              <a:gd name="connsiteY62" fmla="*/ 373273 h 605239"/>
              <a:gd name="connsiteX63" fmla="*/ 373273 h 605239"/>
              <a:gd name="connsiteY63" fmla="*/ 373273 h 605239"/>
              <a:gd name="connsiteX64" fmla="*/ 373273 h 605239"/>
              <a:gd name="connsiteY64" fmla="*/ 373273 h 605239"/>
              <a:gd name="connsiteX65" fmla="*/ 373273 h 605239"/>
              <a:gd name="connsiteY65" fmla="*/ 373273 h 605239"/>
              <a:gd name="connsiteX66" fmla="*/ 373273 h 605239"/>
              <a:gd name="connsiteY66" fmla="*/ 373273 h 605239"/>
              <a:gd name="connsiteX67" fmla="*/ 373273 h 605239"/>
              <a:gd name="connsiteY67" fmla="*/ 373273 h 605239"/>
              <a:gd name="connsiteX68" fmla="*/ 373273 h 605239"/>
              <a:gd name="connsiteY68" fmla="*/ 373273 h 605239"/>
              <a:gd name="connsiteX69" fmla="*/ 373273 h 605239"/>
              <a:gd name="connsiteY69" fmla="*/ 373273 h 605239"/>
              <a:gd name="connsiteX70" fmla="*/ 373273 h 605239"/>
              <a:gd name="connsiteY70" fmla="*/ 373273 h 605239"/>
              <a:gd name="connsiteX71" fmla="*/ 373273 h 605239"/>
              <a:gd name="connsiteY71" fmla="*/ 373273 h 605239"/>
              <a:gd name="connsiteX72" fmla="*/ 373273 h 605239"/>
              <a:gd name="connsiteY72" fmla="*/ 373273 h 605239"/>
              <a:gd name="connsiteX73" fmla="*/ 373273 h 605239"/>
              <a:gd name="connsiteY73" fmla="*/ 373273 h 605239"/>
              <a:gd name="connsiteX74" fmla="*/ 373273 h 605239"/>
              <a:gd name="connsiteY74" fmla="*/ 373273 h 605239"/>
              <a:gd name="connsiteX75" fmla="*/ 373273 h 605239"/>
              <a:gd name="connsiteY75" fmla="*/ 373273 h 605239"/>
              <a:gd name="connsiteX76" fmla="*/ 373273 h 605239"/>
              <a:gd name="connsiteY76" fmla="*/ 373273 h 605239"/>
              <a:gd name="connsiteX77" fmla="*/ 373273 h 605239"/>
              <a:gd name="connsiteY77" fmla="*/ 373273 h 605239"/>
              <a:gd name="connsiteX78" fmla="*/ 373273 h 605239"/>
              <a:gd name="connsiteY78" fmla="*/ 373273 h 605239"/>
              <a:gd name="connsiteX79" fmla="*/ 373273 h 605239"/>
              <a:gd name="connsiteY79" fmla="*/ 373273 h 605239"/>
              <a:gd name="connsiteX80" fmla="*/ 373273 h 605239"/>
              <a:gd name="connsiteY80" fmla="*/ 373273 h 605239"/>
              <a:gd name="connsiteX81" fmla="*/ 373273 h 605239"/>
              <a:gd name="connsiteY81" fmla="*/ 373273 h 605239"/>
              <a:gd name="connsiteX82" fmla="*/ 373273 h 605239"/>
              <a:gd name="connsiteY82" fmla="*/ 373273 h 6052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</a:cxnLst>
            <a:rect l="l" t="t" r="r" b="b"/>
            <a:pathLst>
              <a:path w="608037" h="437859">
                <a:moveTo>
                  <a:pt x="435614" y="275305"/>
                </a:moveTo>
                <a:cubicBezTo>
                  <a:pt x="437271" y="274359"/>
                  <a:pt x="439284" y="274596"/>
                  <a:pt x="440823" y="275778"/>
                </a:cubicBezTo>
                <a:cubicBezTo>
                  <a:pt x="448635" y="281809"/>
                  <a:pt x="457277" y="285948"/>
                  <a:pt x="466273" y="287959"/>
                </a:cubicBezTo>
                <a:cubicBezTo>
                  <a:pt x="467930" y="288313"/>
                  <a:pt x="469232" y="289496"/>
                  <a:pt x="469824" y="291033"/>
                </a:cubicBezTo>
                <a:lnTo>
                  <a:pt x="478939" y="315276"/>
                </a:lnTo>
                <a:lnTo>
                  <a:pt x="488172" y="291033"/>
                </a:lnTo>
                <a:cubicBezTo>
                  <a:pt x="488764" y="289496"/>
                  <a:pt x="490066" y="288313"/>
                  <a:pt x="491723" y="287959"/>
                </a:cubicBezTo>
                <a:cubicBezTo>
                  <a:pt x="500838" y="285948"/>
                  <a:pt x="509361" y="281809"/>
                  <a:pt x="517174" y="275778"/>
                </a:cubicBezTo>
                <a:cubicBezTo>
                  <a:pt x="518713" y="274596"/>
                  <a:pt x="520725" y="274359"/>
                  <a:pt x="522382" y="275305"/>
                </a:cubicBezTo>
                <a:cubicBezTo>
                  <a:pt x="529485" y="278971"/>
                  <a:pt x="564878" y="298247"/>
                  <a:pt x="573875" y="309954"/>
                </a:cubicBezTo>
                <a:cubicBezTo>
                  <a:pt x="591157" y="332423"/>
                  <a:pt x="603468" y="399829"/>
                  <a:pt x="607966" y="427738"/>
                </a:cubicBezTo>
                <a:cubicBezTo>
                  <a:pt x="608203" y="429157"/>
                  <a:pt x="607848" y="430694"/>
                  <a:pt x="606901" y="431758"/>
                </a:cubicBezTo>
                <a:cubicBezTo>
                  <a:pt x="605954" y="432823"/>
                  <a:pt x="604652" y="433414"/>
                  <a:pt x="603231" y="433414"/>
                </a:cubicBezTo>
                <a:lnTo>
                  <a:pt x="354765" y="433414"/>
                </a:lnTo>
                <a:cubicBezTo>
                  <a:pt x="353344" y="433414"/>
                  <a:pt x="352042" y="432823"/>
                  <a:pt x="351095" y="431758"/>
                </a:cubicBezTo>
                <a:cubicBezTo>
                  <a:pt x="350148" y="430694"/>
                  <a:pt x="349793" y="429157"/>
                  <a:pt x="350030" y="427738"/>
                </a:cubicBezTo>
                <a:cubicBezTo>
                  <a:pt x="354528" y="399829"/>
                  <a:pt x="366839" y="332423"/>
                  <a:pt x="384122" y="309954"/>
                </a:cubicBezTo>
                <a:cubicBezTo>
                  <a:pt x="393118" y="298247"/>
                  <a:pt x="428512" y="278971"/>
                  <a:pt x="435614" y="275305"/>
                </a:cubicBezTo>
                <a:close/>
                <a:moveTo>
                  <a:pt x="479051" y="123066"/>
                </a:moveTo>
                <a:cubicBezTo>
                  <a:pt x="542255" y="123066"/>
                  <a:pt x="548646" y="158180"/>
                  <a:pt x="548646" y="201334"/>
                </a:cubicBezTo>
                <a:cubicBezTo>
                  <a:pt x="548646" y="244607"/>
                  <a:pt x="517518" y="279721"/>
                  <a:pt x="479051" y="279721"/>
                </a:cubicBezTo>
                <a:cubicBezTo>
                  <a:pt x="440584" y="279721"/>
                  <a:pt x="409337" y="244607"/>
                  <a:pt x="409337" y="201334"/>
                </a:cubicBezTo>
                <a:cubicBezTo>
                  <a:pt x="409337" y="198852"/>
                  <a:pt x="409337" y="196369"/>
                  <a:pt x="409455" y="193886"/>
                </a:cubicBezTo>
                <a:cubicBezTo>
                  <a:pt x="405668" y="196723"/>
                  <a:pt x="402235" y="200389"/>
                  <a:pt x="400460" y="205000"/>
                </a:cubicBezTo>
                <a:cubicBezTo>
                  <a:pt x="397856" y="211502"/>
                  <a:pt x="399276" y="219305"/>
                  <a:pt x="404484" y="228173"/>
                </a:cubicBezTo>
                <a:cubicBezTo>
                  <a:pt x="406259" y="228646"/>
                  <a:pt x="407916" y="229710"/>
                  <a:pt x="408982" y="231365"/>
                </a:cubicBezTo>
                <a:lnTo>
                  <a:pt x="411822" y="235503"/>
                </a:lnTo>
                <a:cubicBezTo>
                  <a:pt x="413124" y="237276"/>
                  <a:pt x="413598" y="239405"/>
                  <a:pt x="413243" y="241651"/>
                </a:cubicBezTo>
                <a:cubicBezTo>
                  <a:pt x="412888" y="243779"/>
                  <a:pt x="411586" y="245671"/>
                  <a:pt x="409810" y="246853"/>
                </a:cubicBezTo>
                <a:cubicBezTo>
                  <a:pt x="408508" y="247799"/>
                  <a:pt x="406851" y="248390"/>
                  <a:pt x="405194" y="248390"/>
                </a:cubicBezTo>
                <a:cubicBezTo>
                  <a:pt x="402472" y="248390"/>
                  <a:pt x="399986" y="247090"/>
                  <a:pt x="398448" y="244843"/>
                </a:cubicBezTo>
                <a:lnTo>
                  <a:pt x="395489" y="240705"/>
                </a:lnTo>
                <a:cubicBezTo>
                  <a:pt x="394187" y="238695"/>
                  <a:pt x="393832" y="236331"/>
                  <a:pt x="394305" y="234202"/>
                </a:cubicBezTo>
                <a:cubicBezTo>
                  <a:pt x="387085" y="222143"/>
                  <a:pt x="385428" y="210793"/>
                  <a:pt x="389334" y="200625"/>
                </a:cubicBezTo>
                <a:cubicBezTo>
                  <a:pt x="393358" y="190221"/>
                  <a:pt x="402590" y="183482"/>
                  <a:pt x="410284" y="179344"/>
                </a:cubicBezTo>
                <a:cubicBezTo>
                  <a:pt x="413361" y="146830"/>
                  <a:pt x="426854" y="123066"/>
                  <a:pt x="479051" y="123066"/>
                </a:cubicBezTo>
                <a:close/>
                <a:moveTo>
                  <a:pt x="251377" y="87196"/>
                </a:moveTo>
                <a:cubicBezTo>
                  <a:pt x="255047" y="87078"/>
                  <a:pt x="258599" y="88970"/>
                  <a:pt x="260493" y="92162"/>
                </a:cubicBezTo>
                <a:lnTo>
                  <a:pt x="294826" y="150452"/>
                </a:lnTo>
                <a:lnTo>
                  <a:pt x="373554" y="150452"/>
                </a:lnTo>
                <a:cubicBezTo>
                  <a:pt x="379118" y="150452"/>
                  <a:pt x="383735" y="155063"/>
                  <a:pt x="383735" y="160738"/>
                </a:cubicBezTo>
                <a:cubicBezTo>
                  <a:pt x="383735" y="166414"/>
                  <a:pt x="379118" y="171025"/>
                  <a:pt x="373554" y="171025"/>
                </a:cubicBezTo>
                <a:lnTo>
                  <a:pt x="289025" y="171025"/>
                </a:lnTo>
                <a:cubicBezTo>
                  <a:pt x="285355" y="171025"/>
                  <a:pt x="281921" y="169015"/>
                  <a:pt x="280145" y="165941"/>
                </a:cubicBezTo>
                <a:lnTo>
                  <a:pt x="252206" y="118529"/>
                </a:lnTo>
                <a:lnTo>
                  <a:pt x="201773" y="214890"/>
                </a:lnTo>
                <a:cubicBezTo>
                  <a:pt x="200115" y="217964"/>
                  <a:pt x="197155" y="219974"/>
                  <a:pt x="193722" y="220329"/>
                </a:cubicBezTo>
                <a:cubicBezTo>
                  <a:pt x="193367" y="220329"/>
                  <a:pt x="193012" y="220447"/>
                  <a:pt x="192657" y="220447"/>
                </a:cubicBezTo>
                <a:cubicBezTo>
                  <a:pt x="189579" y="220447"/>
                  <a:pt x="186619" y="219028"/>
                  <a:pt x="184606" y="216545"/>
                </a:cubicBezTo>
                <a:lnTo>
                  <a:pt x="148261" y="171025"/>
                </a:lnTo>
                <a:lnTo>
                  <a:pt x="75926" y="171025"/>
                </a:lnTo>
                <a:cubicBezTo>
                  <a:pt x="70243" y="171025"/>
                  <a:pt x="65626" y="166414"/>
                  <a:pt x="65626" y="160738"/>
                </a:cubicBezTo>
                <a:cubicBezTo>
                  <a:pt x="65626" y="155063"/>
                  <a:pt x="70243" y="150452"/>
                  <a:pt x="75926" y="150452"/>
                </a:cubicBezTo>
                <a:lnTo>
                  <a:pt x="153233" y="150452"/>
                </a:lnTo>
                <a:cubicBezTo>
                  <a:pt x="156311" y="150452"/>
                  <a:pt x="159271" y="151871"/>
                  <a:pt x="161284" y="154354"/>
                </a:cubicBezTo>
                <a:lnTo>
                  <a:pt x="190881" y="191480"/>
                </a:lnTo>
                <a:lnTo>
                  <a:pt x="242498" y="92635"/>
                </a:lnTo>
                <a:cubicBezTo>
                  <a:pt x="244274" y="89325"/>
                  <a:pt x="247589" y="87315"/>
                  <a:pt x="251377" y="87196"/>
                </a:cubicBezTo>
                <a:close/>
                <a:moveTo>
                  <a:pt x="13735" y="0"/>
                </a:moveTo>
                <a:lnTo>
                  <a:pt x="495160" y="0"/>
                </a:lnTo>
                <a:cubicBezTo>
                  <a:pt x="502738" y="0"/>
                  <a:pt x="508776" y="6147"/>
                  <a:pt x="508776" y="13713"/>
                </a:cubicBezTo>
                <a:lnTo>
                  <a:pt x="508776" y="104618"/>
                </a:lnTo>
                <a:cubicBezTo>
                  <a:pt x="499186" y="102254"/>
                  <a:pt x="488411" y="101072"/>
                  <a:pt x="476452" y="101072"/>
                </a:cubicBezTo>
                <a:cubicBezTo>
                  <a:pt x="472308" y="101072"/>
                  <a:pt x="468282" y="101190"/>
                  <a:pt x="464375" y="101426"/>
                </a:cubicBezTo>
                <a:lnTo>
                  <a:pt x="464375" y="37946"/>
                </a:lnTo>
                <a:lnTo>
                  <a:pt x="44401" y="37946"/>
                </a:lnTo>
                <a:lnTo>
                  <a:pt x="44401" y="297896"/>
                </a:lnTo>
                <a:lnTo>
                  <a:pt x="203653" y="297896"/>
                </a:lnTo>
                <a:lnTo>
                  <a:pt x="305242" y="297896"/>
                </a:lnTo>
                <a:lnTo>
                  <a:pt x="362667" y="297896"/>
                </a:lnTo>
                <a:cubicBezTo>
                  <a:pt x="356037" y="306998"/>
                  <a:pt x="350117" y="320356"/>
                  <a:pt x="345025" y="335842"/>
                </a:cubicBezTo>
                <a:lnTo>
                  <a:pt x="325015" y="335842"/>
                </a:lnTo>
                <a:cubicBezTo>
                  <a:pt x="326673" y="345772"/>
                  <a:pt x="329515" y="359957"/>
                  <a:pt x="334132" y="375916"/>
                </a:cubicBezTo>
                <a:cubicBezTo>
                  <a:pt x="330343" y="392584"/>
                  <a:pt x="327265" y="409606"/>
                  <a:pt x="324778" y="424974"/>
                </a:cubicBezTo>
                <a:cubicBezTo>
                  <a:pt x="324068" y="429348"/>
                  <a:pt x="324542" y="433722"/>
                  <a:pt x="325844" y="437859"/>
                </a:cubicBezTo>
                <a:lnTo>
                  <a:pt x="171566" y="437859"/>
                </a:lnTo>
                <a:cubicBezTo>
                  <a:pt x="166829" y="437859"/>
                  <a:pt x="162567" y="435495"/>
                  <a:pt x="159962" y="431594"/>
                </a:cubicBezTo>
                <a:cubicBezTo>
                  <a:pt x="157476" y="427575"/>
                  <a:pt x="157120" y="422728"/>
                  <a:pt x="159133" y="418472"/>
                </a:cubicBezTo>
                <a:cubicBezTo>
                  <a:pt x="173815" y="386437"/>
                  <a:pt x="180801" y="354046"/>
                  <a:pt x="183761" y="335842"/>
                </a:cubicBezTo>
                <a:lnTo>
                  <a:pt x="13735" y="335842"/>
                </a:lnTo>
                <a:cubicBezTo>
                  <a:pt x="6157" y="335842"/>
                  <a:pt x="0" y="329695"/>
                  <a:pt x="0" y="322129"/>
                </a:cubicBezTo>
                <a:lnTo>
                  <a:pt x="0" y="13713"/>
                </a:lnTo>
                <a:cubicBezTo>
                  <a:pt x="0" y="6147"/>
                  <a:pt x="6157" y="0"/>
                  <a:pt x="13735" y="0"/>
                </a:cubicBezTo>
                <a:close/>
              </a:path>
            </a:pathLst>
          </a:custGeom>
          <a:gradFill>
            <a:gsLst>
              <a:gs pos="0">
                <a:srgbClr val="24D17E"/>
              </a:gs>
              <a:gs pos="100000">
                <a:srgbClr val="07693F"/>
              </a:gs>
            </a:gsLst>
            <a:lin ang="27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id="{1ABE80E2-C8A0-D1D2-6D1F-13E6B23E8D17}"/>
              </a:ext>
            </a:extLst>
          </p:cNvPr>
          <p:cNvCxnSpPr/>
          <p:nvPr/>
        </p:nvCxnSpPr>
        <p:spPr>
          <a:xfrm>
            <a:off x="802699" y="2658431"/>
            <a:ext cx="4545156" cy="0"/>
          </a:xfrm>
          <a:prstGeom prst="line">
            <a:avLst/>
          </a:prstGeom>
          <a:solidFill>
            <a:srgbClr val="24D17E"/>
          </a:solidFill>
          <a:ln w="12700"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rgbClr val="AAEDB1"/>
                </a:gs>
              </a:gsLst>
              <a:lin ang="13500000" scaled="1"/>
              <a:tileRect/>
            </a:gradFill>
            <a:prstDash val="dash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id="{3C43F801-B1CE-FE3D-DA8E-0C6905B0AF7E}"/>
              </a:ext>
            </a:extLst>
          </p:cNvPr>
          <p:cNvCxnSpPr/>
          <p:nvPr/>
        </p:nvCxnSpPr>
        <p:spPr>
          <a:xfrm>
            <a:off x="802699" y="4390249"/>
            <a:ext cx="4545156" cy="0"/>
          </a:xfrm>
          <a:prstGeom prst="line">
            <a:avLst/>
          </a:prstGeom>
          <a:solidFill>
            <a:srgbClr val="24D17E"/>
          </a:solidFill>
          <a:ln w="12700">
            <a:gradFill flip="none" rotWithShape="1">
              <a:gsLst>
                <a:gs pos="0">
                  <a:schemeClr val="bg1">
                    <a:alpha val="0"/>
                  </a:schemeClr>
                </a:gs>
                <a:gs pos="100000">
                  <a:srgbClr val="AAEDB1"/>
                </a:gs>
              </a:gsLst>
              <a:lin ang="13500000" scaled="1"/>
              <a:tileRect/>
            </a:gradFill>
            <a:prstDash val="dash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910C49D4-87D2-5BBB-F713-2F7769A0BFFC}"/>
              </a:ext>
            </a:extLst>
          </p:cNvPr>
          <p:cNvGrpSpPr/>
          <p:nvPr/>
        </p:nvGrpSpPr>
        <p:grpSpPr>
          <a:xfrm>
            <a:off x="1827722" y="1589679"/>
            <a:ext cx="5419178" cy="557409"/>
            <a:chOff x="283598" y="1934815"/>
            <a:chExt cx="5419178" cy="557409"/>
          </a:xfrm>
        </p:grpSpPr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DF61DDDD-604E-DACE-61CB-2CE329B61537}"/>
                </a:ext>
              </a:extLst>
            </p:cNvPr>
            <p:cNvSpPr txBox="1"/>
            <p:nvPr/>
          </p:nvSpPr>
          <p:spPr>
            <a:xfrm>
              <a:off x="283598" y="2190603"/>
              <a:ext cx="5419178" cy="30162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255A0D8F-15A4-0B5C-B774-D5910FB1DDCE}"/>
                </a:ext>
              </a:extLst>
            </p:cNvPr>
            <p:cNvSpPr txBox="1"/>
            <p:nvPr/>
          </p:nvSpPr>
          <p:spPr>
            <a:xfrm>
              <a:off x="283599" y="1934815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20A7DE69-4CC3-C4C2-F076-0E93FFED63C8}"/>
              </a:ext>
            </a:extLst>
          </p:cNvPr>
          <p:cNvGrpSpPr/>
          <p:nvPr/>
        </p:nvGrpSpPr>
        <p:grpSpPr>
          <a:xfrm>
            <a:off x="1827722" y="3258493"/>
            <a:ext cx="5419178" cy="557409"/>
            <a:chOff x="283598" y="1934815"/>
            <a:chExt cx="5419178" cy="557409"/>
          </a:xfrm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E600C4BB-C009-A02C-F365-85BC58355342}"/>
                </a:ext>
              </a:extLst>
            </p:cNvPr>
            <p:cNvSpPr txBox="1"/>
            <p:nvPr/>
          </p:nvSpPr>
          <p:spPr>
            <a:xfrm>
              <a:off x="283598" y="2190603"/>
              <a:ext cx="5419178" cy="30162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6B778C97-EDC3-E801-18CD-BB407DE44E2A}"/>
                </a:ext>
              </a:extLst>
            </p:cNvPr>
            <p:cNvSpPr txBox="1"/>
            <p:nvPr/>
          </p:nvSpPr>
          <p:spPr>
            <a:xfrm>
              <a:off x="283599" y="1934815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50093106-C980-F134-7151-53D8A140C01D}"/>
              </a:ext>
            </a:extLst>
          </p:cNvPr>
          <p:cNvGrpSpPr/>
          <p:nvPr/>
        </p:nvGrpSpPr>
        <p:grpSpPr>
          <a:xfrm>
            <a:off x="1827722" y="4976163"/>
            <a:ext cx="5419178" cy="557409"/>
            <a:chOff x="283598" y="1934815"/>
            <a:chExt cx="5419178" cy="557409"/>
          </a:xfrm>
        </p:grpSpPr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43C8589D-4AC6-1F65-304A-AFA4649B8218}"/>
                </a:ext>
              </a:extLst>
            </p:cNvPr>
            <p:cNvSpPr txBox="1"/>
            <p:nvPr/>
          </p:nvSpPr>
          <p:spPr>
            <a:xfrm>
              <a:off x="283598" y="2190603"/>
              <a:ext cx="5419178" cy="30162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AC2BF548-7E30-8D44-9FDC-0FADF793BCF5}"/>
                </a:ext>
              </a:extLst>
            </p:cNvPr>
            <p:cNvSpPr txBox="1"/>
            <p:nvPr/>
          </p:nvSpPr>
          <p:spPr>
            <a:xfrm>
              <a:off x="283599" y="1934815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28" name="矩形 27" descr="D:\51PPT模板网\51pptmoban.com\图片001.jpg">
            <a:extLst>
              <a:ext uri="{FF2B5EF4-FFF2-40B4-BE49-F238E27FC236}">
                <a16:creationId xmlns:a16="http://schemas.microsoft.com/office/drawing/2014/main" id="{2B4E2236-9D1E-437C-A83A-F4C6C36874B7}"/>
              </a:ext>
            </a:extLst>
          </p:cNvPr>
          <p:cNvSpPr/>
          <p:nvPr/>
        </p:nvSpPr>
        <p:spPr>
          <a:xfrm>
            <a:off x="7246900" y="0"/>
            <a:ext cx="4945099" cy="6857996"/>
          </a:xfrm>
          <a:prstGeom prst="rect">
            <a:avLst/>
          </a:pr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38244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椭圆 15">
            <a:extLst>
              <a:ext uri="{FF2B5EF4-FFF2-40B4-BE49-F238E27FC236}">
                <a16:creationId xmlns:a16="http://schemas.microsoft.com/office/drawing/2014/main" id="{3CD42F0E-5BF6-456D-9E1A-5A6744CEE0B8}"/>
              </a:ext>
            </a:extLst>
          </p:cNvPr>
          <p:cNvSpPr/>
          <p:nvPr/>
        </p:nvSpPr>
        <p:spPr>
          <a:xfrm rot="19378492">
            <a:off x="1273693" y="-6128585"/>
            <a:ext cx="14288798" cy="7700395"/>
          </a:xfrm>
          <a:prstGeom prst="ellipse">
            <a:avLst/>
          </a:prstGeom>
          <a:noFill/>
          <a:ln w="381000">
            <a:gradFill>
              <a:gsLst>
                <a:gs pos="0">
                  <a:srgbClr val="FFFF00"/>
                </a:gs>
                <a:gs pos="100000">
                  <a:srgbClr val="24D17E"/>
                </a:gs>
              </a:gsLst>
              <a:lin ang="5400000" scaled="1"/>
            </a:gradFill>
          </a:ln>
          <a:effectLst>
            <a:outerShdw dist="38100" dir="2700000" sx="104000" sy="104000" algn="tl" rotWithShape="0">
              <a:prstClr val="black">
                <a:alpha val="13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>
            <a:extLst>
              <a:ext uri="{FF2B5EF4-FFF2-40B4-BE49-F238E27FC236}">
                <a16:creationId xmlns:a16="http://schemas.microsoft.com/office/drawing/2014/main" id="{FDE8119F-EB06-D45B-AA1C-85D1D6ED0293}"/>
              </a:ext>
            </a:extLst>
          </p:cNvPr>
          <p:cNvSpPr/>
          <p:nvPr/>
        </p:nvSpPr>
        <p:spPr>
          <a:xfrm rot="19378492">
            <a:off x="-6046848" y="4201553"/>
            <a:ext cx="9481514" cy="5109695"/>
          </a:xfrm>
          <a:prstGeom prst="ellipse">
            <a:avLst/>
          </a:prstGeom>
          <a:noFill/>
          <a:ln w="635000">
            <a:gradFill flip="none" rotWithShape="1">
              <a:gsLst>
                <a:gs pos="100000">
                  <a:srgbClr val="FFFF00"/>
                </a:gs>
                <a:gs pos="0">
                  <a:srgbClr val="24D17E"/>
                </a:gs>
              </a:gsLst>
              <a:lin ang="2700000" scaled="1"/>
              <a:tileRect/>
            </a:gradFill>
          </a:ln>
          <a:effectLst>
            <a:outerShdw dist="152400" dir="16560000" algn="br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0E665BE2-EF5C-3837-E850-8D36CACA80B7}"/>
              </a:ext>
            </a:extLst>
          </p:cNvPr>
          <p:cNvGrpSpPr/>
          <p:nvPr/>
        </p:nvGrpSpPr>
        <p:grpSpPr>
          <a:xfrm>
            <a:off x="3757793" y="-18204"/>
            <a:ext cx="3472639" cy="2646878"/>
            <a:chOff x="4500922" y="-202621"/>
            <a:chExt cx="3472639" cy="2646878"/>
          </a:xfrm>
        </p:grpSpPr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54C5FDC7-0C6E-A162-11A8-48A8245DD21A}"/>
                </a:ext>
              </a:extLst>
            </p:cNvPr>
            <p:cNvSpPr txBox="1"/>
            <p:nvPr/>
          </p:nvSpPr>
          <p:spPr>
            <a:xfrm>
              <a:off x="4500922" y="-202621"/>
              <a:ext cx="2494594" cy="264687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600" dirty="0">
                  <a:solidFill>
                    <a:schemeClr val="bg1"/>
                  </a:solidFill>
                  <a:effectLst>
                    <a:outerShdw dist="76200" dir="2700000" algn="tl" rotWithShape="0">
                      <a:prstClr val="black">
                        <a:alpha val="18000"/>
                      </a:prstClr>
                    </a:outerShdw>
                  </a:effectLst>
                  <a:latin typeface="字魂扁桃体" pitchFamily="2" charset="-122"/>
                  <a:ea typeface="字魂扁桃体" pitchFamily="2" charset="-122"/>
                </a:rPr>
                <a:t>02</a:t>
              </a:r>
              <a:endParaRPr lang="zh-CN" altLang="en-US" sz="16600" dirty="0">
                <a:solidFill>
                  <a:schemeClr val="bg1"/>
                </a:solidFill>
                <a:effectLst>
                  <a:outerShdw dist="76200" dir="2700000" algn="tl" rotWithShape="0">
                    <a:prstClr val="black">
                      <a:alpha val="18000"/>
                    </a:prstClr>
                  </a:outerShdw>
                </a:effectLst>
                <a:latin typeface="字魂扁桃体" pitchFamily="2" charset="-122"/>
                <a:ea typeface="字魂扁桃体" pitchFamily="2" charset="-122"/>
              </a:endParaRP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EA8A8A99-7C8E-FCFE-4D7C-EEDAD3CFB537}"/>
                </a:ext>
              </a:extLst>
            </p:cNvPr>
            <p:cNvSpPr txBox="1"/>
            <p:nvPr/>
          </p:nvSpPr>
          <p:spPr>
            <a:xfrm>
              <a:off x="6723207" y="1695651"/>
              <a:ext cx="1250354" cy="56938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400" dirty="0">
                  <a:solidFill>
                    <a:schemeClr val="bg1"/>
                  </a:solidFill>
                  <a:latin typeface="字魂扁桃体" pitchFamily="2" charset="-122"/>
                  <a:ea typeface="字魂扁桃体" pitchFamily="2" charset="-122"/>
                </a:rPr>
                <a:t>PART</a:t>
              </a:r>
              <a:endParaRPr lang="zh-CN" altLang="en-US" sz="2400" dirty="0">
                <a:solidFill>
                  <a:schemeClr val="bg1"/>
                </a:solidFill>
                <a:latin typeface="字魂扁桃体" pitchFamily="2" charset="-122"/>
                <a:ea typeface="字魂扁桃体" pitchFamily="2" charset="-122"/>
              </a:endParaRPr>
            </a:p>
          </p:txBody>
        </p:sp>
      </p:grpSp>
      <p:grpSp>
        <p:nvGrpSpPr>
          <p:cNvPr id="31" name="组合 30" descr="51PPT模板网，幻灯片演示模板及素材免费下载！&#10;51PPT模板网 唯一访问网址：www.51pptmoban.com">
            <a:extLst>
              <a:ext uri="{FF2B5EF4-FFF2-40B4-BE49-F238E27FC236}">
                <a16:creationId xmlns:a16="http://schemas.microsoft.com/office/drawing/2014/main" id="{BA06B637-2CAA-9A8E-DB39-FC6EB474CBDF}"/>
              </a:ext>
            </a:extLst>
          </p:cNvPr>
          <p:cNvGrpSpPr/>
          <p:nvPr/>
        </p:nvGrpSpPr>
        <p:grpSpPr>
          <a:xfrm>
            <a:off x="585372" y="493540"/>
            <a:ext cx="1160547" cy="478968"/>
            <a:chOff x="8244408" y="263825"/>
            <a:chExt cx="575796" cy="237636"/>
          </a:xfrm>
          <a:solidFill>
            <a:schemeClr val="bg1"/>
          </a:solidFill>
        </p:grpSpPr>
        <p:sp>
          <p:nvSpPr>
            <p:cNvPr id="33" name="椭圆 32">
              <a:extLst>
                <a:ext uri="{FF2B5EF4-FFF2-40B4-BE49-F238E27FC236}">
                  <a16:creationId xmlns:a16="http://schemas.microsoft.com/office/drawing/2014/main" id="{94946818-538D-508B-0559-1D150894EB98}"/>
                </a:ext>
              </a:extLst>
            </p:cNvPr>
            <p:cNvSpPr/>
            <p:nvPr/>
          </p:nvSpPr>
          <p:spPr bwMode="auto">
            <a:xfrm>
              <a:off x="8442595" y="455742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D1617491-8AFF-E237-E7DE-2752C5A54EA6}"/>
                </a:ext>
              </a:extLst>
            </p:cNvPr>
            <p:cNvSpPr/>
            <p:nvPr/>
          </p:nvSpPr>
          <p:spPr>
            <a:xfrm>
              <a:off x="8244408" y="263825"/>
              <a:ext cx="217004" cy="216329"/>
            </a:xfrm>
            <a:custGeom>
              <a:avLst/>
              <a:gdLst>
                <a:gd name="connsiteX0" fmla="*/ 518470 w 1105104"/>
                <a:gd name="connsiteY0" fmla="*/ 0 h 1101666"/>
                <a:gd name="connsiteX1" fmla="*/ 408380 w 1105104"/>
                <a:gd name="connsiteY1" fmla="*/ 792005 h 1101666"/>
                <a:gd name="connsiteX2" fmla="*/ 419555 w 1105104"/>
                <a:gd name="connsiteY2" fmla="*/ 845398 h 1101666"/>
                <a:gd name="connsiteX3" fmla="*/ 464254 w 1105104"/>
                <a:gd name="connsiteY3" fmla="*/ 862782 h 1101666"/>
                <a:gd name="connsiteX4" fmla="*/ 907150 w 1105104"/>
                <a:gd name="connsiteY4" fmla="*/ 862782 h 1101666"/>
                <a:gd name="connsiteX5" fmla="*/ 907149 w 1105104"/>
                <a:gd name="connsiteY5" fmla="*/ 862783 h 1101666"/>
                <a:gd name="connsiteX6" fmla="*/ 958696 w 1105104"/>
                <a:gd name="connsiteY6" fmla="*/ 811236 h 1101666"/>
                <a:gd name="connsiteX7" fmla="*/ 958697 w 1105104"/>
                <a:gd name="connsiteY7" fmla="*/ 729857 h 1101666"/>
                <a:gd name="connsiteX8" fmla="*/ 907150 w 1105104"/>
                <a:gd name="connsiteY8" fmla="*/ 678311 h 1101666"/>
                <a:gd name="connsiteX9" fmla="*/ 905456 w 1105104"/>
                <a:gd name="connsiteY9" fmla="*/ 679013 h 1101666"/>
                <a:gd name="connsiteX10" fmla="*/ 645541 w 1105104"/>
                <a:gd name="connsiteY10" fmla="*/ 679013 h 1101666"/>
                <a:gd name="connsiteX11" fmla="*/ 735555 w 1105104"/>
                <a:gd name="connsiteY11" fmla="*/ 30029 h 1101666"/>
                <a:gd name="connsiteX12" fmla="*/ 767630 w 1105104"/>
                <a:gd name="connsiteY12" fmla="*/ 39986 h 1101666"/>
                <a:gd name="connsiteX13" fmla="*/ 1105104 w 1105104"/>
                <a:gd name="connsiteY13" fmla="*/ 549115 h 1101666"/>
                <a:gd name="connsiteX14" fmla="*/ 552552 w 1105104"/>
                <a:gd name="connsiteY14" fmla="*/ 1101666 h 1101666"/>
                <a:gd name="connsiteX15" fmla="*/ 0 w 1105104"/>
                <a:gd name="connsiteY15" fmla="*/ 549115 h 1101666"/>
                <a:gd name="connsiteX16" fmla="*/ 441194 w 1105104"/>
                <a:gd name="connsiteY16" fmla="*/ 7790 h 1101666"/>
                <a:gd name="connsiteX17" fmla="*/ 518470 w 1105104"/>
                <a:gd name="connsiteY17" fmla="*/ 0 h 11016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105104" h="1101666">
                  <a:moveTo>
                    <a:pt x="518470" y="0"/>
                  </a:moveTo>
                  <a:lnTo>
                    <a:pt x="408380" y="792005"/>
                  </a:lnTo>
                  <a:cubicBezTo>
                    <a:pt x="405066" y="816840"/>
                    <a:pt x="408792" y="834636"/>
                    <a:pt x="419555" y="845398"/>
                  </a:cubicBezTo>
                  <a:cubicBezTo>
                    <a:pt x="430314" y="856989"/>
                    <a:pt x="445215" y="862782"/>
                    <a:pt x="464254" y="862782"/>
                  </a:cubicBezTo>
                  <a:lnTo>
                    <a:pt x="907150" y="862782"/>
                  </a:lnTo>
                  <a:lnTo>
                    <a:pt x="907149" y="862783"/>
                  </a:lnTo>
                  <a:cubicBezTo>
                    <a:pt x="935618" y="862783"/>
                    <a:pt x="958696" y="839705"/>
                    <a:pt x="958696" y="811236"/>
                  </a:cubicBezTo>
                  <a:cubicBezTo>
                    <a:pt x="958696" y="784110"/>
                    <a:pt x="958697" y="756984"/>
                    <a:pt x="958697" y="729857"/>
                  </a:cubicBezTo>
                  <a:cubicBezTo>
                    <a:pt x="958697" y="701389"/>
                    <a:pt x="935619" y="678311"/>
                    <a:pt x="907150" y="678311"/>
                  </a:cubicBezTo>
                  <a:lnTo>
                    <a:pt x="905456" y="679013"/>
                  </a:lnTo>
                  <a:lnTo>
                    <a:pt x="645541" y="679013"/>
                  </a:lnTo>
                  <a:lnTo>
                    <a:pt x="735555" y="30029"/>
                  </a:lnTo>
                  <a:lnTo>
                    <a:pt x="767630" y="39986"/>
                  </a:lnTo>
                  <a:cubicBezTo>
                    <a:pt x="965950" y="123868"/>
                    <a:pt x="1105104" y="320241"/>
                    <a:pt x="1105104" y="549115"/>
                  </a:cubicBezTo>
                  <a:cubicBezTo>
                    <a:pt x="1105104" y="854280"/>
                    <a:pt x="857718" y="1101666"/>
                    <a:pt x="552552" y="1101666"/>
                  </a:cubicBezTo>
                  <a:cubicBezTo>
                    <a:pt x="247386" y="1101666"/>
                    <a:pt x="0" y="854280"/>
                    <a:pt x="0" y="549115"/>
                  </a:cubicBezTo>
                  <a:cubicBezTo>
                    <a:pt x="0" y="282096"/>
                    <a:pt x="189405" y="59313"/>
                    <a:pt x="441194" y="7790"/>
                  </a:cubicBezTo>
                  <a:lnTo>
                    <a:pt x="51847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35" name="文本框-2_矢量">
              <a:extLst>
                <a:ext uri="{FF2B5EF4-FFF2-40B4-BE49-F238E27FC236}">
                  <a16:creationId xmlns:a16="http://schemas.microsoft.com/office/drawing/2014/main" id="{7786D5F1-E9C7-178A-A312-11D8F680BC09}"/>
                </a:ext>
              </a:extLst>
            </p:cNvPr>
            <p:cNvGrpSpPr/>
            <p:nvPr/>
          </p:nvGrpSpPr>
          <p:grpSpPr>
            <a:xfrm>
              <a:off x="8478585" y="337599"/>
              <a:ext cx="341619" cy="106745"/>
              <a:chOff x="8501988" y="300619"/>
              <a:chExt cx="396430" cy="123872"/>
            </a:xfrm>
            <a:grpFill/>
          </p:grpSpPr>
          <p:sp>
            <p:nvSpPr>
              <p:cNvPr id="36" name="文本框 35">
                <a:extLst>
                  <a:ext uri="{FF2B5EF4-FFF2-40B4-BE49-F238E27FC236}">
                    <a16:creationId xmlns:a16="http://schemas.microsoft.com/office/drawing/2014/main" id="{44E97FF8-5392-CE34-C72C-ED01D9B83130}"/>
                  </a:ext>
                </a:extLst>
              </p:cNvPr>
              <p:cNvSpPr txBox="1"/>
              <p:nvPr/>
            </p:nvSpPr>
            <p:spPr>
              <a:xfrm>
                <a:off x="8501988" y="300763"/>
                <a:ext cx="129730" cy="123301"/>
              </a:xfrm>
              <a:custGeom>
                <a:avLst/>
                <a:gdLst/>
                <a:ahLst/>
                <a:cxnLst/>
                <a:rect l="l" t="t" r="r" b="b"/>
                <a:pathLst>
                  <a:path w="129730" h="123301">
                    <a:moveTo>
                      <a:pt x="68865" y="22145"/>
                    </a:moveTo>
                    <a:cubicBezTo>
                      <a:pt x="57340" y="22145"/>
                      <a:pt x="47387" y="26479"/>
                      <a:pt x="39004" y="35147"/>
                    </a:cubicBezTo>
                    <a:cubicBezTo>
                      <a:pt x="30623" y="43815"/>
                      <a:pt x="26432" y="54197"/>
                      <a:pt x="26432" y="66294"/>
                    </a:cubicBezTo>
                    <a:cubicBezTo>
                      <a:pt x="26432" y="76485"/>
                      <a:pt x="29622" y="84820"/>
                      <a:pt x="36004" y="91297"/>
                    </a:cubicBezTo>
                    <a:cubicBezTo>
                      <a:pt x="42386" y="97774"/>
                      <a:pt x="50625" y="101012"/>
                      <a:pt x="60722" y="101012"/>
                    </a:cubicBezTo>
                    <a:cubicBezTo>
                      <a:pt x="72628" y="101012"/>
                      <a:pt x="82724" y="96726"/>
                      <a:pt x="91011" y="88153"/>
                    </a:cubicBezTo>
                    <a:cubicBezTo>
                      <a:pt x="99298" y="79486"/>
                      <a:pt x="103441" y="68961"/>
                      <a:pt x="103441" y="56578"/>
                    </a:cubicBezTo>
                    <a:cubicBezTo>
                      <a:pt x="103441" y="46577"/>
                      <a:pt x="100155" y="38338"/>
                      <a:pt x="93583" y="31861"/>
                    </a:cubicBezTo>
                    <a:cubicBezTo>
                      <a:pt x="87106" y="25384"/>
                      <a:pt x="78867" y="22145"/>
                      <a:pt x="68865" y="22145"/>
                    </a:cubicBezTo>
                    <a:close/>
                    <a:moveTo>
                      <a:pt x="70580" y="0"/>
                    </a:moveTo>
                    <a:cubicBezTo>
                      <a:pt x="88011" y="0"/>
                      <a:pt x="102251" y="5095"/>
                      <a:pt x="113300" y="15287"/>
                    </a:cubicBezTo>
                    <a:cubicBezTo>
                      <a:pt x="124253" y="25479"/>
                      <a:pt x="129730" y="38671"/>
                      <a:pt x="129730" y="54864"/>
                    </a:cubicBezTo>
                    <a:cubicBezTo>
                      <a:pt x="129730" y="75057"/>
                      <a:pt x="123253" y="91487"/>
                      <a:pt x="110299" y="104155"/>
                    </a:cubicBezTo>
                    <a:cubicBezTo>
                      <a:pt x="97345" y="116919"/>
                      <a:pt x="80772" y="123301"/>
                      <a:pt x="60579" y="123301"/>
                    </a:cubicBezTo>
                    <a:cubicBezTo>
                      <a:pt x="43053" y="123301"/>
                      <a:pt x="28575" y="118062"/>
                      <a:pt x="17145" y="107584"/>
                    </a:cubicBezTo>
                    <a:cubicBezTo>
                      <a:pt x="5715" y="97012"/>
                      <a:pt x="0" y="83629"/>
                      <a:pt x="0" y="67437"/>
                    </a:cubicBezTo>
                    <a:cubicBezTo>
                      <a:pt x="0" y="48101"/>
                      <a:pt x="6715" y="32051"/>
                      <a:pt x="20145" y="19288"/>
                    </a:cubicBezTo>
                    <a:cubicBezTo>
                      <a:pt x="33480" y="6429"/>
                      <a:pt x="50292" y="0"/>
                      <a:pt x="70580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dirty="0">
                  <a:solidFill>
                    <a:srgbClr val="47A842"/>
                  </a:solidFill>
                  <a:latin typeface="DOUYUFont2.0" pitchFamily="2" charset="-128"/>
                  <a:ea typeface="DOUYUFont2.0" pitchFamily="2" charset="-128"/>
                </a:endParaRPr>
              </a:p>
            </p:txBody>
          </p:sp>
          <p:sp>
            <p:nvSpPr>
              <p:cNvPr id="37" name="文本框 36">
                <a:extLst>
                  <a:ext uri="{FF2B5EF4-FFF2-40B4-BE49-F238E27FC236}">
                    <a16:creationId xmlns:a16="http://schemas.microsoft.com/office/drawing/2014/main" id="{63955535-42DD-2E6E-412E-DC76BAB09AD4}"/>
                  </a:ext>
                </a:extLst>
              </p:cNvPr>
              <p:cNvSpPr txBox="1"/>
              <p:nvPr/>
            </p:nvSpPr>
            <p:spPr>
              <a:xfrm>
                <a:off x="8644844" y="300619"/>
                <a:ext cx="108746" cy="123872"/>
              </a:xfrm>
              <a:custGeom>
                <a:avLst/>
                <a:gdLst/>
                <a:ahLst/>
                <a:cxnLst/>
                <a:rect l="l" t="t" r="r" b="b"/>
                <a:pathLst>
                  <a:path w="108746" h="123872">
                    <a:moveTo>
                      <a:pt x="70027" y="0"/>
                    </a:moveTo>
                    <a:cubicBezTo>
                      <a:pt x="72694" y="0"/>
                      <a:pt x="75838" y="119"/>
                      <a:pt x="79457" y="357"/>
                    </a:cubicBezTo>
                    <a:cubicBezTo>
                      <a:pt x="83077" y="595"/>
                      <a:pt x="86268" y="1047"/>
                      <a:pt x="89030" y="1714"/>
                    </a:cubicBezTo>
                    <a:cubicBezTo>
                      <a:pt x="94840" y="3429"/>
                      <a:pt x="99579" y="5310"/>
                      <a:pt x="103246" y="7358"/>
                    </a:cubicBezTo>
                    <a:cubicBezTo>
                      <a:pt x="106913" y="9406"/>
                      <a:pt x="108746" y="10430"/>
                      <a:pt x="108746" y="10430"/>
                    </a:cubicBezTo>
                    <a:lnTo>
                      <a:pt x="106175" y="16859"/>
                    </a:lnTo>
                    <a:cubicBezTo>
                      <a:pt x="104746" y="20097"/>
                      <a:pt x="102508" y="22336"/>
                      <a:pt x="99460" y="23574"/>
                    </a:cubicBezTo>
                    <a:cubicBezTo>
                      <a:pt x="96412" y="24812"/>
                      <a:pt x="93268" y="24812"/>
                      <a:pt x="90030" y="23574"/>
                    </a:cubicBezTo>
                    <a:cubicBezTo>
                      <a:pt x="87934" y="22717"/>
                      <a:pt x="85982" y="22050"/>
                      <a:pt x="84172" y="21574"/>
                    </a:cubicBezTo>
                    <a:cubicBezTo>
                      <a:pt x="80172" y="20431"/>
                      <a:pt x="75457" y="19859"/>
                      <a:pt x="70027" y="19859"/>
                    </a:cubicBezTo>
                    <a:cubicBezTo>
                      <a:pt x="64217" y="19859"/>
                      <a:pt x="58836" y="20859"/>
                      <a:pt x="53882" y="22860"/>
                    </a:cubicBezTo>
                    <a:cubicBezTo>
                      <a:pt x="48930" y="24860"/>
                      <a:pt x="44548" y="27717"/>
                      <a:pt x="40738" y="31432"/>
                    </a:cubicBezTo>
                    <a:cubicBezTo>
                      <a:pt x="36833" y="35052"/>
                      <a:pt x="33642" y="39481"/>
                      <a:pt x="31165" y="44720"/>
                    </a:cubicBezTo>
                    <a:cubicBezTo>
                      <a:pt x="28594" y="49863"/>
                      <a:pt x="26879" y="55530"/>
                      <a:pt x="26022" y="61722"/>
                    </a:cubicBezTo>
                    <a:cubicBezTo>
                      <a:pt x="25069" y="68580"/>
                      <a:pt x="25117" y="74628"/>
                      <a:pt x="26165" y="79867"/>
                    </a:cubicBezTo>
                    <a:cubicBezTo>
                      <a:pt x="27308" y="85106"/>
                      <a:pt x="29260" y="89487"/>
                      <a:pt x="32023" y="93011"/>
                    </a:cubicBezTo>
                    <a:cubicBezTo>
                      <a:pt x="34785" y="96536"/>
                      <a:pt x="38357" y="99155"/>
                      <a:pt x="42738" y="100869"/>
                    </a:cubicBezTo>
                    <a:cubicBezTo>
                      <a:pt x="47120" y="102679"/>
                      <a:pt x="52073" y="103584"/>
                      <a:pt x="57597" y="103584"/>
                    </a:cubicBezTo>
                    <a:cubicBezTo>
                      <a:pt x="60264" y="103584"/>
                      <a:pt x="62979" y="103298"/>
                      <a:pt x="65741" y="102727"/>
                    </a:cubicBezTo>
                    <a:cubicBezTo>
                      <a:pt x="68503" y="102060"/>
                      <a:pt x="71123" y="101108"/>
                      <a:pt x="73599" y="99869"/>
                    </a:cubicBezTo>
                    <a:lnTo>
                      <a:pt x="78457" y="72152"/>
                    </a:lnTo>
                    <a:lnTo>
                      <a:pt x="55740" y="72152"/>
                    </a:lnTo>
                    <a:lnTo>
                      <a:pt x="58026" y="61293"/>
                    </a:lnTo>
                    <a:cubicBezTo>
                      <a:pt x="58502" y="59102"/>
                      <a:pt x="59621" y="57293"/>
                      <a:pt x="61383" y="55864"/>
                    </a:cubicBezTo>
                    <a:cubicBezTo>
                      <a:pt x="63146" y="54435"/>
                      <a:pt x="65170" y="53721"/>
                      <a:pt x="67456" y="53721"/>
                    </a:cubicBezTo>
                    <a:lnTo>
                      <a:pt x="98745" y="53721"/>
                    </a:lnTo>
                    <a:cubicBezTo>
                      <a:pt x="99698" y="53721"/>
                      <a:pt x="100555" y="53864"/>
                      <a:pt x="101317" y="54149"/>
                    </a:cubicBezTo>
                    <a:cubicBezTo>
                      <a:pt x="102079" y="54530"/>
                      <a:pt x="102698" y="55054"/>
                      <a:pt x="103174" y="55721"/>
                    </a:cubicBezTo>
                    <a:cubicBezTo>
                      <a:pt x="103651" y="56388"/>
                      <a:pt x="103984" y="57197"/>
                      <a:pt x="104174" y="58150"/>
                    </a:cubicBezTo>
                    <a:cubicBezTo>
                      <a:pt x="104365" y="59102"/>
                      <a:pt x="104365" y="60198"/>
                      <a:pt x="104174" y="61436"/>
                    </a:cubicBezTo>
                    <a:lnTo>
                      <a:pt x="96031" y="114871"/>
                    </a:lnTo>
                    <a:cubicBezTo>
                      <a:pt x="96031" y="114871"/>
                      <a:pt x="95483" y="115085"/>
                      <a:pt x="94388" y="115514"/>
                    </a:cubicBezTo>
                    <a:cubicBezTo>
                      <a:pt x="93292" y="115943"/>
                      <a:pt x="91887" y="116467"/>
                      <a:pt x="90173" y="117086"/>
                    </a:cubicBezTo>
                    <a:cubicBezTo>
                      <a:pt x="88458" y="117705"/>
                      <a:pt x="86696" y="118348"/>
                      <a:pt x="84886" y="119015"/>
                    </a:cubicBezTo>
                    <a:cubicBezTo>
                      <a:pt x="83267" y="119586"/>
                      <a:pt x="81338" y="120158"/>
                      <a:pt x="79100" y="120729"/>
                    </a:cubicBezTo>
                    <a:cubicBezTo>
                      <a:pt x="76862" y="121301"/>
                      <a:pt x="74838" y="121729"/>
                      <a:pt x="73028" y="122015"/>
                    </a:cubicBezTo>
                    <a:cubicBezTo>
                      <a:pt x="69789" y="122682"/>
                      <a:pt x="66551" y="123158"/>
                      <a:pt x="63312" y="123444"/>
                    </a:cubicBezTo>
                    <a:cubicBezTo>
                      <a:pt x="59978" y="123729"/>
                      <a:pt x="56692" y="123872"/>
                      <a:pt x="53454" y="123872"/>
                    </a:cubicBezTo>
                    <a:cubicBezTo>
                      <a:pt x="43834" y="123872"/>
                      <a:pt x="35452" y="122491"/>
                      <a:pt x="28308" y="119729"/>
                    </a:cubicBezTo>
                    <a:cubicBezTo>
                      <a:pt x="21164" y="116967"/>
                      <a:pt x="15306" y="113014"/>
                      <a:pt x="10734" y="107870"/>
                    </a:cubicBezTo>
                    <a:cubicBezTo>
                      <a:pt x="6258" y="102632"/>
                      <a:pt x="3162" y="96250"/>
                      <a:pt x="1447" y="88725"/>
                    </a:cubicBezTo>
                    <a:cubicBezTo>
                      <a:pt x="-267" y="81200"/>
                      <a:pt x="-458" y="72675"/>
                      <a:pt x="876" y="63150"/>
                    </a:cubicBezTo>
                    <a:cubicBezTo>
                      <a:pt x="2209" y="53340"/>
                      <a:pt x="4924" y="44529"/>
                      <a:pt x="9020" y="36719"/>
                    </a:cubicBezTo>
                    <a:cubicBezTo>
                      <a:pt x="13020" y="28908"/>
                      <a:pt x="18164" y="22288"/>
                      <a:pt x="24450" y="16859"/>
                    </a:cubicBezTo>
                    <a:cubicBezTo>
                      <a:pt x="30070" y="11906"/>
                      <a:pt x="36499" y="8001"/>
                      <a:pt x="43738" y="5143"/>
                    </a:cubicBezTo>
                    <a:cubicBezTo>
                      <a:pt x="43929" y="5048"/>
                      <a:pt x="44072" y="5000"/>
                      <a:pt x="44167" y="5000"/>
                    </a:cubicBezTo>
                    <a:cubicBezTo>
                      <a:pt x="44738" y="4715"/>
                      <a:pt x="45310" y="4476"/>
                      <a:pt x="45882" y="4286"/>
                    </a:cubicBezTo>
                    <a:cubicBezTo>
                      <a:pt x="52549" y="1428"/>
                      <a:pt x="60598" y="0"/>
                      <a:pt x="70027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dirty="0">
                  <a:solidFill>
                    <a:srgbClr val="47A842"/>
                  </a:solidFill>
                  <a:latin typeface="DOUYUFont2.0" pitchFamily="2" charset="-128"/>
                  <a:ea typeface="DOUYUFont2.0" pitchFamily="2" charset="-128"/>
                </a:endParaRPr>
              </a:p>
            </p:txBody>
          </p:sp>
          <p:sp>
            <p:nvSpPr>
              <p:cNvPr id="38" name="文本框 37">
                <a:extLst>
                  <a:ext uri="{FF2B5EF4-FFF2-40B4-BE49-F238E27FC236}">
                    <a16:creationId xmlns:a16="http://schemas.microsoft.com/office/drawing/2014/main" id="{17B6071C-65FE-D474-9C89-A1CFF00BD43F}"/>
                  </a:ext>
                </a:extLst>
              </p:cNvPr>
              <p:cNvSpPr txBox="1"/>
              <p:nvPr/>
            </p:nvSpPr>
            <p:spPr>
              <a:xfrm>
                <a:off x="8768688" y="300763"/>
                <a:ext cx="129730" cy="123301"/>
              </a:xfrm>
              <a:custGeom>
                <a:avLst/>
                <a:gdLst/>
                <a:ahLst/>
                <a:cxnLst/>
                <a:rect l="l" t="t" r="r" b="b"/>
                <a:pathLst>
                  <a:path w="129730" h="123301">
                    <a:moveTo>
                      <a:pt x="68865" y="22145"/>
                    </a:moveTo>
                    <a:cubicBezTo>
                      <a:pt x="57340" y="22145"/>
                      <a:pt x="47386" y="26479"/>
                      <a:pt x="39004" y="35147"/>
                    </a:cubicBezTo>
                    <a:cubicBezTo>
                      <a:pt x="30622" y="43815"/>
                      <a:pt x="26432" y="54197"/>
                      <a:pt x="26432" y="66294"/>
                    </a:cubicBezTo>
                    <a:cubicBezTo>
                      <a:pt x="26432" y="76485"/>
                      <a:pt x="29622" y="84820"/>
                      <a:pt x="36004" y="91297"/>
                    </a:cubicBezTo>
                    <a:cubicBezTo>
                      <a:pt x="42386" y="97774"/>
                      <a:pt x="50625" y="101012"/>
                      <a:pt x="60722" y="101012"/>
                    </a:cubicBezTo>
                    <a:cubicBezTo>
                      <a:pt x="72628" y="101012"/>
                      <a:pt x="82724" y="96726"/>
                      <a:pt x="91011" y="88153"/>
                    </a:cubicBezTo>
                    <a:cubicBezTo>
                      <a:pt x="99298" y="79486"/>
                      <a:pt x="103441" y="68961"/>
                      <a:pt x="103441" y="56578"/>
                    </a:cubicBezTo>
                    <a:cubicBezTo>
                      <a:pt x="103441" y="46577"/>
                      <a:pt x="100155" y="38338"/>
                      <a:pt x="93583" y="31861"/>
                    </a:cubicBezTo>
                    <a:cubicBezTo>
                      <a:pt x="87106" y="25384"/>
                      <a:pt x="78867" y="22145"/>
                      <a:pt x="68865" y="22145"/>
                    </a:cubicBezTo>
                    <a:close/>
                    <a:moveTo>
                      <a:pt x="70580" y="0"/>
                    </a:moveTo>
                    <a:cubicBezTo>
                      <a:pt x="88011" y="0"/>
                      <a:pt x="102250" y="5095"/>
                      <a:pt x="113300" y="15287"/>
                    </a:cubicBezTo>
                    <a:cubicBezTo>
                      <a:pt x="124253" y="25479"/>
                      <a:pt x="129730" y="38671"/>
                      <a:pt x="129730" y="54864"/>
                    </a:cubicBezTo>
                    <a:cubicBezTo>
                      <a:pt x="129730" y="75057"/>
                      <a:pt x="123253" y="91487"/>
                      <a:pt x="110299" y="104155"/>
                    </a:cubicBezTo>
                    <a:cubicBezTo>
                      <a:pt x="97345" y="116919"/>
                      <a:pt x="80772" y="123301"/>
                      <a:pt x="60579" y="123301"/>
                    </a:cubicBezTo>
                    <a:cubicBezTo>
                      <a:pt x="43053" y="123301"/>
                      <a:pt x="28575" y="118062"/>
                      <a:pt x="17145" y="107584"/>
                    </a:cubicBezTo>
                    <a:cubicBezTo>
                      <a:pt x="5715" y="97012"/>
                      <a:pt x="0" y="83629"/>
                      <a:pt x="0" y="67437"/>
                    </a:cubicBezTo>
                    <a:cubicBezTo>
                      <a:pt x="0" y="48101"/>
                      <a:pt x="6715" y="32051"/>
                      <a:pt x="20145" y="19288"/>
                    </a:cubicBezTo>
                    <a:cubicBezTo>
                      <a:pt x="33480" y="6429"/>
                      <a:pt x="50292" y="0"/>
                      <a:pt x="70580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dirty="0">
                  <a:solidFill>
                    <a:srgbClr val="47A842"/>
                  </a:solidFill>
                  <a:latin typeface="DOUYUFont2.0" pitchFamily="2" charset="-128"/>
                  <a:ea typeface="DOUYUFont2.0" pitchFamily="2" charset="-128"/>
                </a:endParaRPr>
              </a:p>
            </p:txBody>
          </p:sp>
        </p:grpSp>
      </p:grpSp>
      <p:grpSp>
        <p:nvGrpSpPr>
          <p:cNvPr id="53" name="组合 52">
            <a:extLst>
              <a:ext uri="{FF2B5EF4-FFF2-40B4-BE49-F238E27FC236}">
                <a16:creationId xmlns:a16="http://schemas.microsoft.com/office/drawing/2014/main" id="{1A7C59B0-EDC9-76A5-FAD3-4B5E2ACB1B7B}"/>
              </a:ext>
            </a:extLst>
          </p:cNvPr>
          <p:cNvGrpSpPr/>
          <p:nvPr/>
        </p:nvGrpSpPr>
        <p:grpSpPr>
          <a:xfrm>
            <a:off x="10165881" y="466572"/>
            <a:ext cx="1362155" cy="324495"/>
            <a:chOff x="9683869" y="276995"/>
            <a:chExt cx="1362155" cy="324495"/>
          </a:xfrm>
          <a:solidFill>
            <a:schemeClr val="bg1">
              <a:alpha val="68000"/>
            </a:schemeClr>
          </a:solidFill>
        </p:grpSpPr>
        <p:grpSp>
          <p:nvGrpSpPr>
            <p:cNvPr id="45" name="组合 44">
              <a:extLst>
                <a:ext uri="{FF2B5EF4-FFF2-40B4-BE49-F238E27FC236}">
                  <a16:creationId xmlns:a16="http://schemas.microsoft.com/office/drawing/2014/main" id="{126572ED-6B7E-9B2F-5FB6-22BC1CDD44DA}"/>
                </a:ext>
              </a:extLst>
            </p:cNvPr>
            <p:cNvGrpSpPr/>
            <p:nvPr/>
          </p:nvGrpSpPr>
          <p:grpSpPr>
            <a:xfrm>
              <a:off x="9683869" y="276995"/>
              <a:ext cx="1362155" cy="107950"/>
              <a:chOff x="9683869" y="276995"/>
              <a:chExt cx="1362155" cy="107950"/>
            </a:xfrm>
            <a:grpFill/>
          </p:grpSpPr>
          <p:sp>
            <p:nvSpPr>
              <p:cNvPr id="39" name="椭圆 38">
                <a:extLst>
                  <a:ext uri="{FF2B5EF4-FFF2-40B4-BE49-F238E27FC236}">
                    <a16:creationId xmlns:a16="http://schemas.microsoft.com/office/drawing/2014/main" id="{D0458A32-8B3E-71C5-29C1-FE24128E607B}"/>
                  </a:ext>
                </a:extLst>
              </p:cNvPr>
              <p:cNvSpPr/>
              <p:nvPr/>
            </p:nvSpPr>
            <p:spPr>
              <a:xfrm flipV="1">
                <a:off x="9683869" y="276995"/>
                <a:ext cx="107950" cy="1079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0" name="椭圆 39">
                <a:extLst>
                  <a:ext uri="{FF2B5EF4-FFF2-40B4-BE49-F238E27FC236}">
                    <a16:creationId xmlns:a16="http://schemas.microsoft.com/office/drawing/2014/main" id="{4ECFCE12-46EE-F7F7-566B-01B79D169AB0}"/>
                  </a:ext>
                </a:extLst>
              </p:cNvPr>
              <p:cNvSpPr/>
              <p:nvPr/>
            </p:nvSpPr>
            <p:spPr>
              <a:xfrm flipV="1">
                <a:off x="9934710" y="276995"/>
                <a:ext cx="107950" cy="10795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1" name="椭圆 40">
                <a:extLst>
                  <a:ext uri="{FF2B5EF4-FFF2-40B4-BE49-F238E27FC236}">
                    <a16:creationId xmlns:a16="http://schemas.microsoft.com/office/drawing/2014/main" id="{3801D593-D301-F15D-14DB-3967509DC66F}"/>
                  </a:ext>
                </a:extLst>
              </p:cNvPr>
              <p:cNvSpPr/>
              <p:nvPr/>
            </p:nvSpPr>
            <p:spPr>
              <a:xfrm flipV="1">
                <a:off x="10185551" y="276995"/>
                <a:ext cx="107950" cy="1079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2" name="椭圆 41">
                <a:extLst>
                  <a:ext uri="{FF2B5EF4-FFF2-40B4-BE49-F238E27FC236}">
                    <a16:creationId xmlns:a16="http://schemas.microsoft.com/office/drawing/2014/main" id="{A792269E-5047-68FE-4549-FCCAE9145942}"/>
                  </a:ext>
                </a:extLst>
              </p:cNvPr>
              <p:cNvSpPr/>
              <p:nvPr/>
            </p:nvSpPr>
            <p:spPr>
              <a:xfrm flipV="1">
                <a:off x="10436392" y="276995"/>
                <a:ext cx="107950" cy="10795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3" name="椭圆 42">
                <a:extLst>
                  <a:ext uri="{FF2B5EF4-FFF2-40B4-BE49-F238E27FC236}">
                    <a16:creationId xmlns:a16="http://schemas.microsoft.com/office/drawing/2014/main" id="{804B4A27-6433-0E86-9922-189DBFB19EEE}"/>
                  </a:ext>
                </a:extLst>
              </p:cNvPr>
              <p:cNvSpPr/>
              <p:nvPr/>
            </p:nvSpPr>
            <p:spPr>
              <a:xfrm flipV="1">
                <a:off x="10687233" y="276995"/>
                <a:ext cx="107950" cy="1079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4" name="椭圆 43">
                <a:extLst>
                  <a:ext uri="{FF2B5EF4-FFF2-40B4-BE49-F238E27FC236}">
                    <a16:creationId xmlns:a16="http://schemas.microsoft.com/office/drawing/2014/main" id="{A3609B2B-5C8A-D755-875F-4D2967C1947E}"/>
                  </a:ext>
                </a:extLst>
              </p:cNvPr>
              <p:cNvSpPr/>
              <p:nvPr/>
            </p:nvSpPr>
            <p:spPr>
              <a:xfrm flipV="1">
                <a:off x="10938074" y="276995"/>
                <a:ext cx="107950" cy="10795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6" name="组合 45">
              <a:extLst>
                <a:ext uri="{FF2B5EF4-FFF2-40B4-BE49-F238E27FC236}">
                  <a16:creationId xmlns:a16="http://schemas.microsoft.com/office/drawing/2014/main" id="{CCF31F43-8C23-F3DF-86D3-FDE2B0DF4260}"/>
                </a:ext>
              </a:extLst>
            </p:cNvPr>
            <p:cNvGrpSpPr/>
            <p:nvPr/>
          </p:nvGrpSpPr>
          <p:grpSpPr>
            <a:xfrm>
              <a:off x="9683869" y="493540"/>
              <a:ext cx="1362155" cy="107950"/>
              <a:chOff x="9683869" y="276995"/>
              <a:chExt cx="1362155" cy="107950"/>
            </a:xfrm>
            <a:grpFill/>
          </p:grpSpPr>
          <p:sp>
            <p:nvSpPr>
              <p:cNvPr id="47" name="椭圆 46">
                <a:extLst>
                  <a:ext uri="{FF2B5EF4-FFF2-40B4-BE49-F238E27FC236}">
                    <a16:creationId xmlns:a16="http://schemas.microsoft.com/office/drawing/2014/main" id="{CBA97AE7-A69F-4C4D-A267-A34860C677DC}"/>
                  </a:ext>
                </a:extLst>
              </p:cNvPr>
              <p:cNvSpPr/>
              <p:nvPr/>
            </p:nvSpPr>
            <p:spPr>
              <a:xfrm flipV="1">
                <a:off x="9683869" y="276995"/>
                <a:ext cx="107950" cy="10795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8" name="椭圆 47">
                <a:extLst>
                  <a:ext uri="{FF2B5EF4-FFF2-40B4-BE49-F238E27FC236}">
                    <a16:creationId xmlns:a16="http://schemas.microsoft.com/office/drawing/2014/main" id="{920D08AA-CEEE-5E70-54CB-4F84A914276E}"/>
                  </a:ext>
                </a:extLst>
              </p:cNvPr>
              <p:cNvSpPr/>
              <p:nvPr/>
            </p:nvSpPr>
            <p:spPr>
              <a:xfrm flipV="1">
                <a:off x="9934710" y="276995"/>
                <a:ext cx="107950" cy="1079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9" name="椭圆 48">
                <a:extLst>
                  <a:ext uri="{FF2B5EF4-FFF2-40B4-BE49-F238E27FC236}">
                    <a16:creationId xmlns:a16="http://schemas.microsoft.com/office/drawing/2014/main" id="{1D560FCE-0694-37AD-4A42-A52226B6D765}"/>
                  </a:ext>
                </a:extLst>
              </p:cNvPr>
              <p:cNvSpPr/>
              <p:nvPr/>
            </p:nvSpPr>
            <p:spPr>
              <a:xfrm flipV="1">
                <a:off x="10185551" y="276995"/>
                <a:ext cx="107950" cy="10795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0" name="椭圆 49">
                <a:extLst>
                  <a:ext uri="{FF2B5EF4-FFF2-40B4-BE49-F238E27FC236}">
                    <a16:creationId xmlns:a16="http://schemas.microsoft.com/office/drawing/2014/main" id="{CF44843E-90E4-0951-579D-7E7672C2EFA9}"/>
                  </a:ext>
                </a:extLst>
              </p:cNvPr>
              <p:cNvSpPr/>
              <p:nvPr/>
            </p:nvSpPr>
            <p:spPr>
              <a:xfrm flipV="1">
                <a:off x="10436392" y="276995"/>
                <a:ext cx="107950" cy="1079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1" name="椭圆 50">
                <a:extLst>
                  <a:ext uri="{FF2B5EF4-FFF2-40B4-BE49-F238E27FC236}">
                    <a16:creationId xmlns:a16="http://schemas.microsoft.com/office/drawing/2014/main" id="{2FE91046-0DD2-1944-37DB-68BADD134E93}"/>
                  </a:ext>
                </a:extLst>
              </p:cNvPr>
              <p:cNvSpPr/>
              <p:nvPr/>
            </p:nvSpPr>
            <p:spPr>
              <a:xfrm flipV="1">
                <a:off x="10687233" y="276995"/>
                <a:ext cx="107950" cy="10795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2" name="椭圆 51">
                <a:extLst>
                  <a:ext uri="{FF2B5EF4-FFF2-40B4-BE49-F238E27FC236}">
                    <a16:creationId xmlns:a16="http://schemas.microsoft.com/office/drawing/2014/main" id="{1C39BEF8-B6B7-B7FB-19BE-66CAF8D79773}"/>
                  </a:ext>
                </a:extLst>
              </p:cNvPr>
              <p:cNvSpPr/>
              <p:nvPr/>
            </p:nvSpPr>
            <p:spPr>
              <a:xfrm flipV="1">
                <a:off x="10938074" y="276995"/>
                <a:ext cx="107950" cy="1079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54" name="组合 53">
            <a:extLst>
              <a:ext uri="{FF2B5EF4-FFF2-40B4-BE49-F238E27FC236}">
                <a16:creationId xmlns:a16="http://schemas.microsoft.com/office/drawing/2014/main" id="{A17E8F7F-2A76-F7AC-B06E-8885F3239262}"/>
              </a:ext>
            </a:extLst>
          </p:cNvPr>
          <p:cNvGrpSpPr/>
          <p:nvPr/>
        </p:nvGrpSpPr>
        <p:grpSpPr>
          <a:xfrm rot="5400000">
            <a:off x="50761" y="4970501"/>
            <a:ext cx="1906760" cy="454232"/>
            <a:chOff x="9683869" y="276995"/>
            <a:chExt cx="1362155" cy="324495"/>
          </a:xfrm>
          <a:solidFill>
            <a:schemeClr val="bg1">
              <a:alpha val="68000"/>
            </a:schemeClr>
          </a:solidFill>
        </p:grpSpPr>
        <p:grpSp>
          <p:nvGrpSpPr>
            <p:cNvPr id="55" name="组合 54">
              <a:extLst>
                <a:ext uri="{FF2B5EF4-FFF2-40B4-BE49-F238E27FC236}">
                  <a16:creationId xmlns:a16="http://schemas.microsoft.com/office/drawing/2014/main" id="{A5A5D562-E732-DD0E-70F3-5B090A21C075}"/>
                </a:ext>
              </a:extLst>
            </p:cNvPr>
            <p:cNvGrpSpPr/>
            <p:nvPr/>
          </p:nvGrpSpPr>
          <p:grpSpPr>
            <a:xfrm>
              <a:off x="9683869" y="276995"/>
              <a:ext cx="1362155" cy="107950"/>
              <a:chOff x="9683869" y="276995"/>
              <a:chExt cx="1362155" cy="107950"/>
            </a:xfrm>
            <a:grpFill/>
          </p:grpSpPr>
          <p:sp>
            <p:nvSpPr>
              <p:cNvPr id="63" name="椭圆 62">
                <a:extLst>
                  <a:ext uri="{FF2B5EF4-FFF2-40B4-BE49-F238E27FC236}">
                    <a16:creationId xmlns:a16="http://schemas.microsoft.com/office/drawing/2014/main" id="{8C8D754A-A9B4-5234-68B7-EC3BA69E7F41}"/>
                  </a:ext>
                </a:extLst>
              </p:cNvPr>
              <p:cNvSpPr/>
              <p:nvPr/>
            </p:nvSpPr>
            <p:spPr>
              <a:xfrm flipV="1">
                <a:off x="9683869" y="276995"/>
                <a:ext cx="107950" cy="10795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4" name="椭圆 63">
                <a:extLst>
                  <a:ext uri="{FF2B5EF4-FFF2-40B4-BE49-F238E27FC236}">
                    <a16:creationId xmlns:a16="http://schemas.microsoft.com/office/drawing/2014/main" id="{4A0CFFE0-CCE6-69A0-3018-7F1DAF234B47}"/>
                  </a:ext>
                </a:extLst>
              </p:cNvPr>
              <p:cNvSpPr/>
              <p:nvPr/>
            </p:nvSpPr>
            <p:spPr>
              <a:xfrm flipV="1">
                <a:off x="9934710" y="276995"/>
                <a:ext cx="107950" cy="1079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5" name="椭圆 64">
                <a:extLst>
                  <a:ext uri="{FF2B5EF4-FFF2-40B4-BE49-F238E27FC236}">
                    <a16:creationId xmlns:a16="http://schemas.microsoft.com/office/drawing/2014/main" id="{60BB90F0-625A-B2C9-004C-0D09370475D4}"/>
                  </a:ext>
                </a:extLst>
              </p:cNvPr>
              <p:cNvSpPr/>
              <p:nvPr/>
            </p:nvSpPr>
            <p:spPr>
              <a:xfrm flipV="1">
                <a:off x="10185551" y="276995"/>
                <a:ext cx="107950" cy="10795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6" name="椭圆 65">
                <a:extLst>
                  <a:ext uri="{FF2B5EF4-FFF2-40B4-BE49-F238E27FC236}">
                    <a16:creationId xmlns:a16="http://schemas.microsoft.com/office/drawing/2014/main" id="{AB8A4F39-F34E-F7FB-5902-A74A78B6A4D3}"/>
                  </a:ext>
                </a:extLst>
              </p:cNvPr>
              <p:cNvSpPr/>
              <p:nvPr/>
            </p:nvSpPr>
            <p:spPr>
              <a:xfrm flipV="1">
                <a:off x="10436392" y="276995"/>
                <a:ext cx="107950" cy="1079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7" name="椭圆 66">
                <a:extLst>
                  <a:ext uri="{FF2B5EF4-FFF2-40B4-BE49-F238E27FC236}">
                    <a16:creationId xmlns:a16="http://schemas.microsoft.com/office/drawing/2014/main" id="{9DAF97ED-EB24-789E-EA85-092B58AE5BE1}"/>
                  </a:ext>
                </a:extLst>
              </p:cNvPr>
              <p:cNvSpPr/>
              <p:nvPr/>
            </p:nvSpPr>
            <p:spPr>
              <a:xfrm flipV="1">
                <a:off x="10687233" y="276995"/>
                <a:ext cx="107950" cy="10795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8" name="椭圆 67">
                <a:extLst>
                  <a:ext uri="{FF2B5EF4-FFF2-40B4-BE49-F238E27FC236}">
                    <a16:creationId xmlns:a16="http://schemas.microsoft.com/office/drawing/2014/main" id="{92AEF782-35BD-6515-C350-754808DAA677}"/>
                  </a:ext>
                </a:extLst>
              </p:cNvPr>
              <p:cNvSpPr/>
              <p:nvPr/>
            </p:nvSpPr>
            <p:spPr>
              <a:xfrm flipV="1">
                <a:off x="10938074" y="276995"/>
                <a:ext cx="107950" cy="1079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6" name="组合 55">
              <a:extLst>
                <a:ext uri="{FF2B5EF4-FFF2-40B4-BE49-F238E27FC236}">
                  <a16:creationId xmlns:a16="http://schemas.microsoft.com/office/drawing/2014/main" id="{0CC0CD49-11A5-BC1F-6912-55EC33B42CC3}"/>
                </a:ext>
              </a:extLst>
            </p:cNvPr>
            <p:cNvGrpSpPr/>
            <p:nvPr/>
          </p:nvGrpSpPr>
          <p:grpSpPr>
            <a:xfrm>
              <a:off x="9683869" y="493540"/>
              <a:ext cx="1362155" cy="107950"/>
              <a:chOff x="9683869" y="276995"/>
              <a:chExt cx="1362155" cy="107950"/>
            </a:xfrm>
            <a:grpFill/>
          </p:grpSpPr>
          <p:sp>
            <p:nvSpPr>
              <p:cNvPr id="57" name="椭圆 56">
                <a:extLst>
                  <a:ext uri="{FF2B5EF4-FFF2-40B4-BE49-F238E27FC236}">
                    <a16:creationId xmlns:a16="http://schemas.microsoft.com/office/drawing/2014/main" id="{AFFC51ED-91B3-5E90-0485-C75112609416}"/>
                  </a:ext>
                </a:extLst>
              </p:cNvPr>
              <p:cNvSpPr/>
              <p:nvPr/>
            </p:nvSpPr>
            <p:spPr>
              <a:xfrm flipV="1">
                <a:off x="9683869" y="276995"/>
                <a:ext cx="107950" cy="1079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8" name="椭圆 57">
                <a:extLst>
                  <a:ext uri="{FF2B5EF4-FFF2-40B4-BE49-F238E27FC236}">
                    <a16:creationId xmlns:a16="http://schemas.microsoft.com/office/drawing/2014/main" id="{DDE3F319-1D57-D036-1EA4-1C6A682047FA}"/>
                  </a:ext>
                </a:extLst>
              </p:cNvPr>
              <p:cNvSpPr/>
              <p:nvPr/>
            </p:nvSpPr>
            <p:spPr>
              <a:xfrm flipV="1">
                <a:off x="9934710" y="276995"/>
                <a:ext cx="107950" cy="10795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9" name="椭圆 58">
                <a:extLst>
                  <a:ext uri="{FF2B5EF4-FFF2-40B4-BE49-F238E27FC236}">
                    <a16:creationId xmlns:a16="http://schemas.microsoft.com/office/drawing/2014/main" id="{48770243-CE1B-C593-69F2-AD5D14011EBC}"/>
                  </a:ext>
                </a:extLst>
              </p:cNvPr>
              <p:cNvSpPr/>
              <p:nvPr/>
            </p:nvSpPr>
            <p:spPr>
              <a:xfrm flipV="1">
                <a:off x="10185551" y="276995"/>
                <a:ext cx="107950" cy="1079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0" name="椭圆 59">
                <a:extLst>
                  <a:ext uri="{FF2B5EF4-FFF2-40B4-BE49-F238E27FC236}">
                    <a16:creationId xmlns:a16="http://schemas.microsoft.com/office/drawing/2014/main" id="{3F65BF54-3D24-F037-EDFD-18A66E109FCE}"/>
                  </a:ext>
                </a:extLst>
              </p:cNvPr>
              <p:cNvSpPr/>
              <p:nvPr/>
            </p:nvSpPr>
            <p:spPr>
              <a:xfrm flipV="1">
                <a:off x="10436392" y="276995"/>
                <a:ext cx="107950" cy="10795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1" name="椭圆 60">
                <a:extLst>
                  <a:ext uri="{FF2B5EF4-FFF2-40B4-BE49-F238E27FC236}">
                    <a16:creationId xmlns:a16="http://schemas.microsoft.com/office/drawing/2014/main" id="{874A9806-070C-8A85-DEA4-AF761846A434}"/>
                  </a:ext>
                </a:extLst>
              </p:cNvPr>
              <p:cNvSpPr/>
              <p:nvPr/>
            </p:nvSpPr>
            <p:spPr>
              <a:xfrm flipV="1">
                <a:off x="10687233" y="276995"/>
                <a:ext cx="107950" cy="1079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2" name="椭圆 61">
                <a:extLst>
                  <a:ext uri="{FF2B5EF4-FFF2-40B4-BE49-F238E27FC236}">
                    <a16:creationId xmlns:a16="http://schemas.microsoft.com/office/drawing/2014/main" id="{5B26205B-8EE7-0C3A-ABBA-053046D175FC}"/>
                  </a:ext>
                </a:extLst>
              </p:cNvPr>
              <p:cNvSpPr/>
              <p:nvPr/>
            </p:nvSpPr>
            <p:spPr>
              <a:xfrm flipV="1">
                <a:off x="10938074" y="276995"/>
                <a:ext cx="107950" cy="10795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9D17C2F8-F825-6A3D-AB27-3657F1817BFC}"/>
              </a:ext>
            </a:extLst>
          </p:cNvPr>
          <p:cNvGrpSpPr/>
          <p:nvPr/>
        </p:nvGrpSpPr>
        <p:grpSpPr>
          <a:xfrm>
            <a:off x="3900940" y="3833581"/>
            <a:ext cx="3755120" cy="757804"/>
            <a:chOff x="1494371" y="2227753"/>
            <a:chExt cx="3755120" cy="757804"/>
          </a:xfrm>
        </p:grpSpPr>
        <p:sp>
          <p:nvSpPr>
            <p:cNvPr id="28" name="矩形: 圆角 27">
              <a:extLst>
                <a:ext uri="{FF2B5EF4-FFF2-40B4-BE49-F238E27FC236}">
                  <a16:creationId xmlns:a16="http://schemas.microsoft.com/office/drawing/2014/main" id="{12C547A0-EFAF-53DB-0F95-42985027D613}"/>
                </a:ext>
              </a:extLst>
            </p:cNvPr>
            <p:cNvSpPr/>
            <p:nvPr/>
          </p:nvSpPr>
          <p:spPr>
            <a:xfrm>
              <a:off x="1494371" y="2227753"/>
              <a:ext cx="3755120" cy="757804"/>
            </a:xfrm>
            <a:prstGeom prst="roundRect">
              <a:avLst>
                <a:gd name="adj" fmla="val 50000"/>
              </a:avLst>
            </a:prstGeom>
            <a:noFill/>
            <a:ln w="25400">
              <a:gradFill>
                <a:gsLst>
                  <a:gs pos="0">
                    <a:srgbClr val="FFFF00"/>
                  </a:gs>
                  <a:gs pos="100000">
                    <a:srgbClr val="24D17E"/>
                  </a:gs>
                </a:gsLst>
                <a:lin ang="5400000" scaled="1"/>
              </a:gradFill>
            </a:ln>
            <a:effectLst>
              <a:outerShdw dist="63500" dir="2700000" algn="tl" rotWithShape="0">
                <a:prstClr val="black">
                  <a:alpha val="13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E21832B0-ADC2-208B-D595-96FCCBBABC7C}"/>
                </a:ext>
              </a:extLst>
            </p:cNvPr>
            <p:cNvSpPr txBox="1"/>
            <p:nvPr/>
          </p:nvSpPr>
          <p:spPr>
            <a:xfrm>
              <a:off x="2291583" y="2274299"/>
              <a:ext cx="2500708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3200" dirty="0">
                  <a:solidFill>
                    <a:schemeClr val="bg1"/>
                  </a:solidFill>
                  <a:latin typeface="字魂扁桃体" pitchFamily="2" charset="-122"/>
                  <a:ea typeface="字魂扁桃体" pitchFamily="2" charset="-122"/>
                </a:rPr>
                <a:t>添加标题文本</a:t>
              </a:r>
            </a:p>
          </p:txBody>
        </p:sp>
      </p:grpSp>
      <p:sp>
        <p:nvSpPr>
          <p:cNvPr id="7" name="文本框 6">
            <a:extLst>
              <a:ext uri="{FF2B5EF4-FFF2-40B4-BE49-F238E27FC236}">
                <a16:creationId xmlns:a16="http://schemas.microsoft.com/office/drawing/2014/main" id="{6C40475D-1155-062E-3405-133EA23C1E57}"/>
              </a:ext>
            </a:extLst>
          </p:cNvPr>
          <p:cNvSpPr txBox="1"/>
          <p:nvPr/>
        </p:nvSpPr>
        <p:spPr>
          <a:xfrm>
            <a:off x="3795893" y="4776753"/>
            <a:ext cx="6259933" cy="6204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</p:spTree>
    <p:extLst>
      <p:ext uri="{BB962C8B-B14F-4D97-AF65-F5344CB8AC3E}">
        <p14:creationId xmlns:p14="http://schemas.microsoft.com/office/powerpoint/2010/main" val="104665474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54C5FDC7-0C6E-A162-11A8-48A8245DD21A}"/>
              </a:ext>
            </a:extLst>
          </p:cNvPr>
          <p:cNvSpPr txBox="1"/>
          <p:nvPr/>
        </p:nvSpPr>
        <p:spPr>
          <a:xfrm>
            <a:off x="318400" y="81233"/>
            <a:ext cx="76174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>
                <a:solidFill>
                  <a:schemeClr val="bg1"/>
                </a:solidFill>
                <a:effectLst>
                  <a:outerShdw dist="76200" dir="2700000" algn="tl" rotWithShape="0">
                    <a:prstClr val="black">
                      <a:alpha val="18000"/>
                    </a:prstClr>
                  </a:outerShdw>
                </a:effectLst>
                <a:latin typeface="字魂扁桃体" pitchFamily="2" charset="-122"/>
                <a:ea typeface="字魂扁桃体" pitchFamily="2" charset="-122"/>
              </a:rPr>
              <a:t>01</a:t>
            </a:r>
            <a:endParaRPr lang="zh-CN" altLang="en-US" sz="4000" dirty="0">
              <a:solidFill>
                <a:schemeClr val="bg1"/>
              </a:solidFill>
              <a:effectLst>
                <a:outerShdw dist="76200" dir="2700000" algn="tl" rotWithShape="0">
                  <a:prstClr val="black">
                    <a:alpha val="18000"/>
                  </a:prstClr>
                </a:outerShdw>
              </a:effectLst>
              <a:latin typeface="字魂扁桃体" pitchFamily="2" charset="-122"/>
              <a:ea typeface="字魂扁桃体" pitchFamily="2" charset="-122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21832B0-ADC2-208B-D595-96FCCBBABC7C}"/>
              </a:ext>
            </a:extLst>
          </p:cNvPr>
          <p:cNvSpPr txBox="1"/>
          <p:nvPr/>
        </p:nvSpPr>
        <p:spPr>
          <a:xfrm>
            <a:off x="1231257" y="174184"/>
            <a:ext cx="2500708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  <a:latin typeface="字魂扁桃体" pitchFamily="2" charset="-122"/>
                <a:ea typeface="字魂扁桃体" pitchFamily="2" charset="-122"/>
              </a:rPr>
              <a:t>添加标题文本</a:t>
            </a:r>
          </a:p>
        </p:txBody>
      </p:sp>
      <p:sp>
        <p:nvSpPr>
          <p:cNvPr id="2" name="椭圆 1">
            <a:extLst>
              <a:ext uri="{FF2B5EF4-FFF2-40B4-BE49-F238E27FC236}">
                <a16:creationId xmlns:a16="http://schemas.microsoft.com/office/drawing/2014/main" id="{4BC90734-672C-A851-79E5-A19E318CB94C}"/>
              </a:ext>
            </a:extLst>
          </p:cNvPr>
          <p:cNvSpPr/>
          <p:nvPr/>
        </p:nvSpPr>
        <p:spPr>
          <a:xfrm flipH="1">
            <a:off x="5058638" y="2386765"/>
            <a:ext cx="2093774" cy="2093774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100000">
                <a:srgbClr val="DAF7BB"/>
              </a:gs>
            </a:gsLst>
            <a:lin ang="2700000" scaled="1"/>
            <a:tileRect/>
          </a:gradFill>
          <a:ln w="25400"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sym typeface="思源黑体 CN Normal" panose="020B0400000000000000" pitchFamily="34" charset="-122"/>
              </a:rPr>
              <a:t>添加</a:t>
            </a:r>
            <a:endParaRPr lang="en-US" altLang="zh-CN" b="1">
              <a:solidFill>
                <a:schemeClr val="tx1">
                  <a:lumMod val="75000"/>
                  <a:lumOff val="25000"/>
                </a:schemeClr>
              </a:solidFill>
              <a:latin typeface="+mn-ea"/>
              <a:sym typeface="思源黑体 CN Normal" panose="020B0400000000000000" pitchFamily="34" charset="-122"/>
            </a:endParaRPr>
          </a:p>
          <a:p>
            <a:pPr algn="ctr"/>
            <a:r>
              <a:rPr lang="zh-CN" altLang="en-US" b="1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sym typeface="思源黑体 CN Normal" panose="020B0400000000000000" pitchFamily="34" charset="-122"/>
              </a:rPr>
              <a:t>标题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sym typeface="思源黑体 CN Normal" panose="020B0400000000000000" pitchFamily="34" charset="-122"/>
            </a:endParaRPr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id="{2E979E87-8BB8-2FBE-ECA6-095DF6D16E05}"/>
              </a:ext>
            </a:extLst>
          </p:cNvPr>
          <p:cNvSpPr/>
          <p:nvPr/>
        </p:nvSpPr>
        <p:spPr>
          <a:xfrm>
            <a:off x="4454258" y="1782385"/>
            <a:ext cx="3302534" cy="3302534"/>
          </a:xfrm>
          <a:prstGeom prst="ellipse">
            <a:avLst/>
          </a:prstGeom>
          <a:noFill/>
          <a:ln w="19050">
            <a:gradFill flip="none" rotWithShape="1">
              <a:gsLst>
                <a:gs pos="0">
                  <a:schemeClr val="bg1"/>
                </a:gs>
                <a:gs pos="100000">
                  <a:srgbClr val="AAEDB1"/>
                </a:gs>
              </a:gsLst>
              <a:lin ang="0" scaled="0"/>
              <a:tileRect/>
            </a:gra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ym typeface="思源黑体 CN Normal" panose="020B0400000000000000" pitchFamily="34" charset="-122"/>
            </a:endParaRPr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id="{094D43EF-0F5A-CF1C-619F-8F4A2B8CF8FA}"/>
              </a:ext>
            </a:extLst>
          </p:cNvPr>
          <p:cNvSpPr/>
          <p:nvPr/>
        </p:nvSpPr>
        <p:spPr>
          <a:xfrm flipH="1">
            <a:off x="4634340" y="1942539"/>
            <a:ext cx="684052" cy="684052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100000">
                <a:srgbClr val="DAF7BB"/>
              </a:gs>
            </a:gsLst>
            <a:lin ang="2700000" scaled="1"/>
            <a:tileRect/>
          </a:gradFill>
          <a:ln w="25400"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solidFill>
                <a:schemeClr val="tx1">
                  <a:lumMod val="75000"/>
                  <a:lumOff val="25000"/>
                </a:schemeClr>
              </a:solidFill>
              <a:latin typeface="+mn-ea"/>
              <a:sym typeface="思源黑体 CN Normal" panose="020B0400000000000000" pitchFamily="34" charset="-122"/>
            </a:endParaRPr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id="{617A06F5-E053-4690-F4ED-B0DA3903BC2F}"/>
              </a:ext>
            </a:extLst>
          </p:cNvPr>
          <p:cNvSpPr/>
          <p:nvPr/>
        </p:nvSpPr>
        <p:spPr>
          <a:xfrm flipH="1">
            <a:off x="6892658" y="1942539"/>
            <a:ext cx="684052" cy="684052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100000">
                <a:srgbClr val="DAF7BB"/>
              </a:gs>
            </a:gsLst>
            <a:lin ang="2700000" scaled="1"/>
            <a:tileRect/>
          </a:gradFill>
          <a:ln w="25400"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solidFill>
                <a:schemeClr val="tx1">
                  <a:lumMod val="75000"/>
                  <a:lumOff val="25000"/>
                </a:schemeClr>
              </a:solidFill>
              <a:latin typeface="+mn-ea"/>
              <a:sym typeface="思源黑体 CN Normal" panose="020B0400000000000000" pitchFamily="34" charset="-122"/>
            </a:endParaRPr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id="{E3AF3A0D-9130-6318-4090-73AD15B27657}"/>
              </a:ext>
            </a:extLst>
          </p:cNvPr>
          <p:cNvSpPr/>
          <p:nvPr/>
        </p:nvSpPr>
        <p:spPr>
          <a:xfrm flipH="1">
            <a:off x="4634340" y="4295214"/>
            <a:ext cx="684052" cy="684052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100000">
                <a:srgbClr val="DAF7BB"/>
              </a:gs>
            </a:gsLst>
            <a:lin ang="2700000" scaled="1"/>
            <a:tileRect/>
          </a:gradFill>
          <a:ln w="25400"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solidFill>
                <a:schemeClr val="tx1">
                  <a:lumMod val="75000"/>
                  <a:lumOff val="25000"/>
                </a:schemeClr>
              </a:solidFill>
              <a:latin typeface="+mn-ea"/>
              <a:sym typeface="思源黑体 CN Normal" panose="020B0400000000000000" pitchFamily="34" charset="-122"/>
            </a:endParaRPr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id="{5C52B29E-0E4C-A873-4D54-86038027FC13}"/>
              </a:ext>
            </a:extLst>
          </p:cNvPr>
          <p:cNvSpPr/>
          <p:nvPr/>
        </p:nvSpPr>
        <p:spPr>
          <a:xfrm flipH="1">
            <a:off x="6892658" y="4295214"/>
            <a:ext cx="684052" cy="684052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100000">
                <a:srgbClr val="DAF7BB"/>
              </a:gs>
            </a:gsLst>
            <a:lin ang="2700000" scaled="1"/>
            <a:tileRect/>
          </a:gradFill>
          <a:ln w="25400"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solidFill>
                <a:schemeClr val="tx1">
                  <a:lumMod val="75000"/>
                  <a:lumOff val="25000"/>
                </a:schemeClr>
              </a:solidFill>
              <a:latin typeface="+mn-ea"/>
              <a:sym typeface="思源黑体 CN Normal" panose="020B0400000000000000" pitchFamily="34" charset="-122"/>
            </a:endParaRPr>
          </a:p>
        </p:txBody>
      </p:sp>
      <p:sp>
        <p:nvSpPr>
          <p:cNvPr id="15" name="shop_346547">
            <a:extLst>
              <a:ext uri="{FF2B5EF4-FFF2-40B4-BE49-F238E27FC236}">
                <a16:creationId xmlns:a16="http://schemas.microsoft.com/office/drawing/2014/main" id="{1FDCC140-983F-4815-C7BE-BFBC133AA705}"/>
              </a:ext>
            </a:extLst>
          </p:cNvPr>
          <p:cNvSpPr/>
          <p:nvPr/>
        </p:nvSpPr>
        <p:spPr>
          <a:xfrm>
            <a:off x="4810031" y="2118272"/>
            <a:ext cx="332670" cy="332587"/>
          </a:xfrm>
          <a:custGeom>
            <a:avLst/>
            <a:gdLst>
              <a:gd name="connsiteX0" fmla="*/ 339625 w 606239"/>
              <a:gd name="connsiteY0" fmla="*/ 410867 h 606087"/>
              <a:gd name="connsiteX1" fmla="*/ 339625 w 606239"/>
              <a:gd name="connsiteY1" fmla="*/ 511555 h 606087"/>
              <a:gd name="connsiteX2" fmla="*/ 486677 w 606239"/>
              <a:gd name="connsiteY2" fmla="*/ 511555 h 606087"/>
              <a:gd name="connsiteX3" fmla="*/ 486677 w 606239"/>
              <a:gd name="connsiteY3" fmla="*/ 410867 h 606087"/>
              <a:gd name="connsiteX4" fmla="*/ 117843 w 606239"/>
              <a:gd name="connsiteY4" fmla="*/ 298351 h 606087"/>
              <a:gd name="connsiteX5" fmla="*/ 179572 w 606239"/>
              <a:gd name="connsiteY5" fmla="*/ 324124 h 606087"/>
              <a:gd name="connsiteX6" fmla="*/ 241302 w 606239"/>
              <a:gd name="connsiteY6" fmla="*/ 298351 h 606087"/>
              <a:gd name="connsiteX7" fmla="*/ 303127 w 606239"/>
              <a:gd name="connsiteY7" fmla="*/ 324124 h 606087"/>
              <a:gd name="connsiteX8" fmla="*/ 364856 w 606239"/>
              <a:gd name="connsiteY8" fmla="*/ 298351 h 606087"/>
              <a:gd name="connsiteX9" fmla="*/ 426585 w 606239"/>
              <a:gd name="connsiteY9" fmla="*/ 324124 h 606087"/>
              <a:gd name="connsiteX10" fmla="*/ 488411 w 606239"/>
              <a:gd name="connsiteY10" fmla="*/ 298351 h 606087"/>
              <a:gd name="connsiteX11" fmla="*/ 550140 w 606239"/>
              <a:gd name="connsiteY11" fmla="*/ 324124 h 606087"/>
              <a:gd name="connsiteX12" fmla="*/ 559385 w 606239"/>
              <a:gd name="connsiteY12" fmla="*/ 323547 h 606087"/>
              <a:gd name="connsiteX13" fmla="*/ 559385 w 606239"/>
              <a:gd name="connsiteY13" fmla="*/ 606087 h 606087"/>
              <a:gd name="connsiteX14" fmla="*/ 269518 w 606239"/>
              <a:gd name="connsiteY14" fmla="*/ 606087 h 606087"/>
              <a:gd name="connsiteX15" fmla="*/ 269518 w 606239"/>
              <a:gd name="connsiteY15" fmla="*/ 410867 h 606087"/>
              <a:gd name="connsiteX16" fmla="*/ 123525 w 606239"/>
              <a:gd name="connsiteY16" fmla="*/ 410867 h 606087"/>
              <a:gd name="connsiteX17" fmla="*/ 123525 w 606239"/>
              <a:gd name="connsiteY17" fmla="*/ 606087 h 606087"/>
              <a:gd name="connsiteX18" fmla="*/ 46869 w 606239"/>
              <a:gd name="connsiteY18" fmla="*/ 606087 h 606087"/>
              <a:gd name="connsiteX19" fmla="*/ 46869 w 606239"/>
              <a:gd name="connsiteY19" fmla="*/ 323547 h 606087"/>
              <a:gd name="connsiteX20" fmla="*/ 56018 w 606239"/>
              <a:gd name="connsiteY20" fmla="*/ 324124 h 606087"/>
              <a:gd name="connsiteX21" fmla="*/ 117843 w 606239"/>
              <a:gd name="connsiteY21" fmla="*/ 298351 h 606087"/>
              <a:gd name="connsiteX22" fmla="*/ 194887 w 606239"/>
              <a:gd name="connsiteY22" fmla="*/ 0 h 606087"/>
              <a:gd name="connsiteX23" fmla="*/ 411297 w 606239"/>
              <a:gd name="connsiteY23" fmla="*/ 0 h 606087"/>
              <a:gd name="connsiteX24" fmla="*/ 411297 w 606239"/>
              <a:gd name="connsiteY24" fmla="*/ 55101 h 606087"/>
              <a:gd name="connsiteX25" fmla="*/ 509053 w 606239"/>
              <a:gd name="connsiteY25" fmla="*/ 55101 h 606087"/>
              <a:gd name="connsiteX26" fmla="*/ 599489 w 606239"/>
              <a:gd name="connsiteY26" fmla="*/ 213287 h 606087"/>
              <a:gd name="connsiteX27" fmla="*/ 557401 w 606239"/>
              <a:gd name="connsiteY27" fmla="*/ 298390 h 606087"/>
              <a:gd name="connsiteX28" fmla="*/ 550178 w 606239"/>
              <a:gd name="connsiteY28" fmla="*/ 298774 h 606087"/>
              <a:gd name="connsiteX29" fmla="*/ 488442 w 606239"/>
              <a:gd name="connsiteY29" fmla="*/ 237135 h 606087"/>
              <a:gd name="connsiteX30" fmla="*/ 426611 w 606239"/>
              <a:gd name="connsiteY30" fmla="*/ 298774 h 606087"/>
              <a:gd name="connsiteX31" fmla="*/ 364875 w 606239"/>
              <a:gd name="connsiteY31" fmla="*/ 237135 h 606087"/>
              <a:gd name="connsiteX32" fmla="*/ 303140 w 606239"/>
              <a:gd name="connsiteY32" fmla="*/ 298774 h 606087"/>
              <a:gd name="connsiteX33" fmla="*/ 241309 w 606239"/>
              <a:gd name="connsiteY33" fmla="*/ 237135 h 606087"/>
              <a:gd name="connsiteX34" fmla="*/ 179573 w 606239"/>
              <a:gd name="connsiteY34" fmla="*/ 298774 h 606087"/>
              <a:gd name="connsiteX35" fmla="*/ 117838 w 606239"/>
              <a:gd name="connsiteY35" fmla="*/ 237135 h 606087"/>
              <a:gd name="connsiteX36" fmla="*/ 56007 w 606239"/>
              <a:gd name="connsiteY36" fmla="*/ 298774 h 606087"/>
              <a:gd name="connsiteX37" fmla="*/ 48880 w 606239"/>
              <a:gd name="connsiteY37" fmla="*/ 298390 h 606087"/>
              <a:gd name="connsiteX38" fmla="*/ 6792 w 606239"/>
              <a:gd name="connsiteY38" fmla="*/ 213287 h 606087"/>
              <a:gd name="connsiteX39" fmla="*/ 97228 w 606239"/>
              <a:gd name="connsiteY39" fmla="*/ 55101 h 606087"/>
              <a:gd name="connsiteX40" fmla="*/ 194887 w 606239"/>
              <a:gd name="connsiteY40" fmla="*/ 55101 h 6060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606239" h="606087">
                <a:moveTo>
                  <a:pt x="339625" y="410867"/>
                </a:moveTo>
                <a:lnTo>
                  <a:pt x="339625" y="511555"/>
                </a:lnTo>
                <a:lnTo>
                  <a:pt x="486677" y="511555"/>
                </a:lnTo>
                <a:lnTo>
                  <a:pt x="486677" y="410867"/>
                </a:lnTo>
                <a:close/>
                <a:moveTo>
                  <a:pt x="117843" y="298351"/>
                </a:moveTo>
                <a:cubicBezTo>
                  <a:pt x="133637" y="314315"/>
                  <a:pt x="155497" y="324124"/>
                  <a:pt x="179572" y="324124"/>
                </a:cubicBezTo>
                <a:cubicBezTo>
                  <a:pt x="203744" y="324124"/>
                  <a:pt x="225604" y="314315"/>
                  <a:pt x="241302" y="298351"/>
                </a:cubicBezTo>
                <a:cubicBezTo>
                  <a:pt x="257095" y="314315"/>
                  <a:pt x="278955" y="324124"/>
                  <a:pt x="303127" y="324124"/>
                </a:cubicBezTo>
                <a:cubicBezTo>
                  <a:pt x="327202" y="324124"/>
                  <a:pt x="349063" y="314315"/>
                  <a:pt x="364856" y="298351"/>
                </a:cubicBezTo>
                <a:cubicBezTo>
                  <a:pt x="380650" y="314315"/>
                  <a:pt x="402510" y="324124"/>
                  <a:pt x="426585" y="324124"/>
                </a:cubicBezTo>
                <a:cubicBezTo>
                  <a:pt x="450757" y="324124"/>
                  <a:pt x="472617" y="314315"/>
                  <a:pt x="488411" y="298351"/>
                </a:cubicBezTo>
                <a:cubicBezTo>
                  <a:pt x="504204" y="314315"/>
                  <a:pt x="526065" y="324124"/>
                  <a:pt x="550140" y="324124"/>
                </a:cubicBezTo>
                <a:cubicBezTo>
                  <a:pt x="553222" y="324124"/>
                  <a:pt x="556303" y="323932"/>
                  <a:pt x="559385" y="323547"/>
                </a:cubicBezTo>
                <a:lnTo>
                  <a:pt x="559385" y="606087"/>
                </a:lnTo>
                <a:lnTo>
                  <a:pt x="269518" y="606087"/>
                </a:lnTo>
                <a:lnTo>
                  <a:pt x="269518" y="410867"/>
                </a:lnTo>
                <a:lnTo>
                  <a:pt x="123525" y="410867"/>
                </a:lnTo>
                <a:lnTo>
                  <a:pt x="123525" y="606087"/>
                </a:lnTo>
                <a:lnTo>
                  <a:pt x="46869" y="606087"/>
                </a:lnTo>
                <a:lnTo>
                  <a:pt x="46869" y="323547"/>
                </a:lnTo>
                <a:cubicBezTo>
                  <a:pt x="49854" y="323932"/>
                  <a:pt x="52936" y="324124"/>
                  <a:pt x="56018" y="324124"/>
                </a:cubicBezTo>
                <a:cubicBezTo>
                  <a:pt x="80189" y="324124"/>
                  <a:pt x="102050" y="314315"/>
                  <a:pt x="117843" y="298351"/>
                </a:cubicBezTo>
                <a:close/>
                <a:moveTo>
                  <a:pt x="194887" y="0"/>
                </a:moveTo>
                <a:lnTo>
                  <a:pt x="411297" y="0"/>
                </a:lnTo>
                <a:lnTo>
                  <a:pt x="411297" y="55101"/>
                </a:lnTo>
                <a:lnTo>
                  <a:pt x="509053" y="55101"/>
                </a:lnTo>
                <a:lnTo>
                  <a:pt x="599489" y="213287"/>
                </a:lnTo>
                <a:cubicBezTo>
                  <a:pt x="617884" y="248578"/>
                  <a:pt x="596985" y="293774"/>
                  <a:pt x="557401" y="298390"/>
                </a:cubicBezTo>
                <a:cubicBezTo>
                  <a:pt x="554993" y="298678"/>
                  <a:pt x="552585" y="298774"/>
                  <a:pt x="550178" y="298774"/>
                </a:cubicBezTo>
                <a:cubicBezTo>
                  <a:pt x="516083" y="298774"/>
                  <a:pt x="488442" y="271176"/>
                  <a:pt x="488442" y="237135"/>
                </a:cubicBezTo>
                <a:cubicBezTo>
                  <a:pt x="488442" y="271176"/>
                  <a:pt x="460801" y="298774"/>
                  <a:pt x="426611" y="298774"/>
                </a:cubicBezTo>
                <a:cubicBezTo>
                  <a:pt x="392517" y="298774"/>
                  <a:pt x="364875" y="271176"/>
                  <a:pt x="364875" y="237135"/>
                </a:cubicBezTo>
                <a:cubicBezTo>
                  <a:pt x="364875" y="271176"/>
                  <a:pt x="337234" y="298774"/>
                  <a:pt x="303140" y="298774"/>
                </a:cubicBezTo>
                <a:cubicBezTo>
                  <a:pt x="269046" y="298774"/>
                  <a:pt x="241309" y="271176"/>
                  <a:pt x="241309" y="237135"/>
                </a:cubicBezTo>
                <a:cubicBezTo>
                  <a:pt x="241309" y="271176"/>
                  <a:pt x="213667" y="298774"/>
                  <a:pt x="179573" y="298774"/>
                </a:cubicBezTo>
                <a:cubicBezTo>
                  <a:pt x="145479" y="298774"/>
                  <a:pt x="117838" y="271176"/>
                  <a:pt x="117838" y="237135"/>
                </a:cubicBezTo>
                <a:cubicBezTo>
                  <a:pt x="117838" y="271176"/>
                  <a:pt x="90197" y="298774"/>
                  <a:pt x="56007" y="298774"/>
                </a:cubicBezTo>
                <a:cubicBezTo>
                  <a:pt x="53599" y="298774"/>
                  <a:pt x="51191" y="298678"/>
                  <a:pt x="48880" y="298390"/>
                </a:cubicBezTo>
                <a:cubicBezTo>
                  <a:pt x="9296" y="293774"/>
                  <a:pt x="-11700" y="248578"/>
                  <a:pt x="6792" y="213287"/>
                </a:cubicBezTo>
                <a:lnTo>
                  <a:pt x="97228" y="55101"/>
                </a:lnTo>
                <a:lnTo>
                  <a:pt x="194887" y="55101"/>
                </a:lnTo>
                <a:close/>
              </a:path>
            </a:pathLst>
          </a:custGeom>
          <a:gradFill>
            <a:gsLst>
              <a:gs pos="0">
                <a:srgbClr val="24D17E"/>
              </a:gs>
              <a:gs pos="100000">
                <a:srgbClr val="07693F"/>
              </a:gs>
            </a:gsLst>
            <a:lin ang="27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chemeClr val="tx1"/>
              </a:solidFill>
              <a:sym typeface="思源黑体 CN Normal" panose="020B0400000000000000" pitchFamily="34" charset="-122"/>
            </a:endParaRPr>
          </a:p>
        </p:txBody>
      </p:sp>
      <p:sp>
        <p:nvSpPr>
          <p:cNvPr id="16" name="shop_346547" descr="D:\51PPT模板网\51pptmoban.com\图片001.jpg">
            <a:extLst>
              <a:ext uri="{FF2B5EF4-FFF2-40B4-BE49-F238E27FC236}">
                <a16:creationId xmlns:a16="http://schemas.microsoft.com/office/drawing/2014/main" id="{2616594F-51DC-7FDA-FDBE-A08B9EFC6B08}"/>
              </a:ext>
            </a:extLst>
          </p:cNvPr>
          <p:cNvSpPr/>
          <p:nvPr/>
        </p:nvSpPr>
        <p:spPr>
          <a:xfrm>
            <a:off x="4818202" y="4470905"/>
            <a:ext cx="316329" cy="332670"/>
          </a:xfrm>
          <a:custGeom>
            <a:avLst/>
            <a:gdLst>
              <a:gd name="T0" fmla="*/ 327 w 354"/>
              <a:gd name="T1" fmla="*/ 260 h 373"/>
              <a:gd name="T2" fmla="*/ 99 w 354"/>
              <a:gd name="T3" fmla="*/ 286 h 373"/>
              <a:gd name="T4" fmla="*/ 0 w 354"/>
              <a:gd name="T5" fmla="*/ 95 h 373"/>
              <a:gd name="T6" fmla="*/ 78 w 354"/>
              <a:gd name="T7" fmla="*/ 70 h 373"/>
              <a:gd name="T8" fmla="*/ 144 w 354"/>
              <a:gd name="T9" fmla="*/ 303 h 373"/>
              <a:gd name="T10" fmla="*/ 144 w 354"/>
              <a:gd name="T11" fmla="*/ 373 h 373"/>
              <a:gd name="T12" fmla="*/ 144 w 354"/>
              <a:gd name="T13" fmla="*/ 303 h 373"/>
              <a:gd name="T14" fmla="*/ 253 w 354"/>
              <a:gd name="T15" fmla="*/ 338 h 373"/>
              <a:gd name="T16" fmla="*/ 323 w 354"/>
              <a:gd name="T17" fmla="*/ 338 h 373"/>
              <a:gd name="T18" fmla="*/ 133 w 354"/>
              <a:gd name="T19" fmla="*/ 240 h 373"/>
              <a:gd name="T20" fmla="*/ 153 w 354"/>
              <a:gd name="T21" fmla="*/ 82 h 373"/>
              <a:gd name="T22" fmla="*/ 314 w 354"/>
              <a:gd name="T23" fmla="*/ 68 h 373"/>
              <a:gd name="T24" fmla="*/ 354 w 354"/>
              <a:gd name="T25" fmla="*/ 82 h 373"/>
              <a:gd name="T26" fmla="*/ 133 w 354"/>
              <a:gd name="T27" fmla="*/ 240 h 373"/>
              <a:gd name="T28" fmla="*/ 294 w 354"/>
              <a:gd name="T29" fmla="*/ 82 h 373"/>
              <a:gd name="T30" fmla="*/ 305 w 354"/>
              <a:gd name="T31" fmla="*/ 73 h 373"/>
              <a:gd name="T32" fmla="*/ 191 w 354"/>
              <a:gd name="T33" fmla="*/ 82 h 373"/>
              <a:gd name="T34" fmla="*/ 194 w 354"/>
              <a:gd name="T35" fmla="*/ 76 h 373"/>
              <a:gd name="T36" fmla="*/ 205 w 354"/>
              <a:gd name="T37" fmla="*/ 82 h 373"/>
              <a:gd name="T38" fmla="*/ 204 w 354"/>
              <a:gd name="T39" fmla="*/ 69 h 373"/>
              <a:gd name="T40" fmla="*/ 220 w 354"/>
              <a:gd name="T41" fmla="*/ 82 h 373"/>
              <a:gd name="T42" fmla="*/ 213 w 354"/>
              <a:gd name="T43" fmla="*/ 62 h 373"/>
              <a:gd name="T44" fmla="*/ 236 w 354"/>
              <a:gd name="T45" fmla="*/ 82 h 373"/>
              <a:gd name="T46" fmla="*/ 224 w 354"/>
              <a:gd name="T47" fmla="*/ 54 h 373"/>
              <a:gd name="T48" fmla="*/ 251 w 354"/>
              <a:gd name="T49" fmla="*/ 82 h 373"/>
              <a:gd name="T50" fmla="*/ 234 w 354"/>
              <a:gd name="T51" fmla="*/ 47 h 373"/>
              <a:gd name="T52" fmla="*/ 281 w 354"/>
              <a:gd name="T53" fmla="*/ 82 h 373"/>
              <a:gd name="T54" fmla="*/ 262 w 354"/>
              <a:gd name="T55" fmla="*/ 10 h 373"/>
              <a:gd name="T56" fmla="*/ 281 w 354"/>
              <a:gd name="T57" fmla="*/ 71 h 373"/>
              <a:gd name="T58" fmla="*/ 248 w 354"/>
              <a:gd name="T59" fmla="*/ 37 h 373"/>
              <a:gd name="T60" fmla="*/ 281 w 354"/>
              <a:gd name="T61" fmla="*/ 71 h 373"/>
              <a:gd name="T62" fmla="*/ 243 w 354"/>
              <a:gd name="T63" fmla="*/ 40 h 373"/>
              <a:gd name="T64" fmla="*/ 266 w 354"/>
              <a:gd name="T65" fmla="*/ 82 h 3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54" h="373">
                <a:moveTo>
                  <a:pt x="120" y="260"/>
                </a:moveTo>
                <a:lnTo>
                  <a:pt x="327" y="260"/>
                </a:lnTo>
                <a:lnTo>
                  <a:pt x="327" y="286"/>
                </a:lnTo>
                <a:lnTo>
                  <a:pt x="99" y="286"/>
                </a:lnTo>
                <a:lnTo>
                  <a:pt x="58" y="95"/>
                </a:lnTo>
                <a:lnTo>
                  <a:pt x="0" y="95"/>
                </a:lnTo>
                <a:lnTo>
                  <a:pt x="0" y="70"/>
                </a:lnTo>
                <a:lnTo>
                  <a:pt x="78" y="70"/>
                </a:lnTo>
                <a:lnTo>
                  <a:pt x="120" y="260"/>
                </a:lnTo>
                <a:close/>
                <a:moveTo>
                  <a:pt x="144" y="303"/>
                </a:moveTo>
                <a:cubicBezTo>
                  <a:pt x="124" y="303"/>
                  <a:pt x="109" y="318"/>
                  <a:pt x="109" y="338"/>
                </a:cubicBezTo>
                <a:cubicBezTo>
                  <a:pt x="109" y="357"/>
                  <a:pt x="124" y="373"/>
                  <a:pt x="144" y="373"/>
                </a:cubicBezTo>
                <a:cubicBezTo>
                  <a:pt x="163" y="373"/>
                  <a:pt x="179" y="357"/>
                  <a:pt x="179" y="338"/>
                </a:cubicBezTo>
                <a:cubicBezTo>
                  <a:pt x="179" y="318"/>
                  <a:pt x="163" y="303"/>
                  <a:pt x="144" y="303"/>
                </a:cubicBezTo>
                <a:close/>
                <a:moveTo>
                  <a:pt x="288" y="303"/>
                </a:moveTo>
                <a:cubicBezTo>
                  <a:pt x="268" y="303"/>
                  <a:pt x="253" y="318"/>
                  <a:pt x="253" y="338"/>
                </a:cubicBezTo>
                <a:cubicBezTo>
                  <a:pt x="253" y="357"/>
                  <a:pt x="268" y="373"/>
                  <a:pt x="288" y="373"/>
                </a:cubicBezTo>
                <a:cubicBezTo>
                  <a:pt x="307" y="373"/>
                  <a:pt x="323" y="357"/>
                  <a:pt x="323" y="338"/>
                </a:cubicBezTo>
                <a:cubicBezTo>
                  <a:pt x="323" y="318"/>
                  <a:pt x="307" y="303"/>
                  <a:pt x="288" y="303"/>
                </a:cubicBezTo>
                <a:close/>
                <a:moveTo>
                  <a:pt x="133" y="240"/>
                </a:moveTo>
                <a:lnTo>
                  <a:pt x="103" y="82"/>
                </a:lnTo>
                <a:lnTo>
                  <a:pt x="153" y="82"/>
                </a:lnTo>
                <a:lnTo>
                  <a:pt x="264" y="0"/>
                </a:lnTo>
                <a:lnTo>
                  <a:pt x="314" y="68"/>
                </a:lnTo>
                <a:lnTo>
                  <a:pt x="311" y="82"/>
                </a:lnTo>
                <a:lnTo>
                  <a:pt x="354" y="82"/>
                </a:lnTo>
                <a:lnTo>
                  <a:pt x="319" y="240"/>
                </a:lnTo>
                <a:lnTo>
                  <a:pt x="133" y="240"/>
                </a:lnTo>
                <a:close/>
                <a:moveTo>
                  <a:pt x="305" y="73"/>
                </a:moveTo>
                <a:lnTo>
                  <a:pt x="294" y="82"/>
                </a:lnTo>
                <a:lnTo>
                  <a:pt x="304" y="82"/>
                </a:lnTo>
                <a:lnTo>
                  <a:pt x="305" y="73"/>
                </a:lnTo>
                <a:close/>
                <a:moveTo>
                  <a:pt x="165" y="82"/>
                </a:moveTo>
                <a:lnTo>
                  <a:pt x="191" y="82"/>
                </a:lnTo>
                <a:lnTo>
                  <a:pt x="189" y="80"/>
                </a:lnTo>
                <a:lnTo>
                  <a:pt x="194" y="76"/>
                </a:lnTo>
                <a:lnTo>
                  <a:pt x="199" y="82"/>
                </a:lnTo>
                <a:lnTo>
                  <a:pt x="205" y="82"/>
                </a:lnTo>
                <a:lnTo>
                  <a:pt x="199" y="73"/>
                </a:lnTo>
                <a:lnTo>
                  <a:pt x="204" y="69"/>
                </a:lnTo>
                <a:lnTo>
                  <a:pt x="213" y="82"/>
                </a:lnTo>
                <a:lnTo>
                  <a:pt x="220" y="82"/>
                </a:lnTo>
                <a:lnTo>
                  <a:pt x="208" y="66"/>
                </a:lnTo>
                <a:lnTo>
                  <a:pt x="213" y="62"/>
                </a:lnTo>
                <a:lnTo>
                  <a:pt x="228" y="82"/>
                </a:lnTo>
                <a:lnTo>
                  <a:pt x="236" y="82"/>
                </a:lnTo>
                <a:lnTo>
                  <a:pt x="219" y="58"/>
                </a:lnTo>
                <a:lnTo>
                  <a:pt x="224" y="54"/>
                </a:lnTo>
                <a:lnTo>
                  <a:pt x="244" y="82"/>
                </a:lnTo>
                <a:lnTo>
                  <a:pt x="251" y="82"/>
                </a:lnTo>
                <a:lnTo>
                  <a:pt x="229" y="51"/>
                </a:lnTo>
                <a:lnTo>
                  <a:pt x="234" y="47"/>
                </a:lnTo>
                <a:lnTo>
                  <a:pt x="259" y="82"/>
                </a:lnTo>
                <a:lnTo>
                  <a:pt x="281" y="82"/>
                </a:lnTo>
                <a:lnTo>
                  <a:pt x="303" y="66"/>
                </a:lnTo>
                <a:lnTo>
                  <a:pt x="262" y="10"/>
                </a:lnTo>
                <a:lnTo>
                  <a:pt x="165" y="82"/>
                </a:lnTo>
                <a:close/>
                <a:moveTo>
                  <a:pt x="281" y="71"/>
                </a:moveTo>
                <a:lnTo>
                  <a:pt x="253" y="33"/>
                </a:lnTo>
                <a:lnTo>
                  <a:pt x="248" y="37"/>
                </a:lnTo>
                <a:lnTo>
                  <a:pt x="276" y="74"/>
                </a:lnTo>
                <a:lnTo>
                  <a:pt x="281" y="71"/>
                </a:lnTo>
                <a:close/>
                <a:moveTo>
                  <a:pt x="271" y="78"/>
                </a:moveTo>
                <a:lnTo>
                  <a:pt x="243" y="40"/>
                </a:lnTo>
                <a:lnTo>
                  <a:pt x="238" y="44"/>
                </a:lnTo>
                <a:lnTo>
                  <a:pt x="266" y="82"/>
                </a:lnTo>
                <a:lnTo>
                  <a:pt x="271" y="78"/>
                </a:lnTo>
                <a:close/>
              </a:path>
            </a:pathLst>
          </a:custGeom>
          <a:gradFill>
            <a:gsLst>
              <a:gs pos="0">
                <a:srgbClr val="24D17E"/>
              </a:gs>
              <a:gs pos="100000">
                <a:srgbClr val="07693F"/>
              </a:gs>
            </a:gsLst>
            <a:lin ang="27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>
              <a:sym typeface="思源黑体 CN Normal" panose="020B0400000000000000" pitchFamily="34" charset="-122"/>
            </a:endParaRPr>
          </a:p>
        </p:txBody>
      </p:sp>
      <p:sp>
        <p:nvSpPr>
          <p:cNvPr id="17" name="shop_346547" descr="D:\51PPT模板网\51pptmoban.com\图片001.jpg">
            <a:extLst>
              <a:ext uri="{FF2B5EF4-FFF2-40B4-BE49-F238E27FC236}">
                <a16:creationId xmlns:a16="http://schemas.microsoft.com/office/drawing/2014/main" id="{BCB89CE1-723F-64F1-2812-9A16EC3BD1E5}"/>
              </a:ext>
            </a:extLst>
          </p:cNvPr>
          <p:cNvSpPr/>
          <p:nvPr/>
        </p:nvSpPr>
        <p:spPr>
          <a:xfrm>
            <a:off x="7068349" y="4471115"/>
            <a:ext cx="332670" cy="332250"/>
          </a:xfrm>
          <a:custGeom>
            <a:avLst/>
            <a:gdLst>
              <a:gd name="T0" fmla="*/ 5136 w 5158"/>
              <a:gd name="T1" fmla="*/ 1919 h 5159"/>
              <a:gd name="T2" fmla="*/ 4927 w 5158"/>
              <a:gd name="T3" fmla="*/ 600 h 5159"/>
              <a:gd name="T4" fmla="*/ 4559 w 5158"/>
              <a:gd name="T5" fmla="*/ 232 h 5159"/>
              <a:gd name="T6" fmla="*/ 3240 w 5158"/>
              <a:gd name="T7" fmla="*/ 22 h 5159"/>
              <a:gd name="T8" fmla="*/ 2858 w 5158"/>
              <a:gd name="T9" fmla="*/ 147 h 5159"/>
              <a:gd name="T10" fmla="*/ 173 w 5158"/>
              <a:gd name="T11" fmla="*/ 2831 h 5159"/>
              <a:gd name="T12" fmla="*/ 173 w 5158"/>
              <a:gd name="T13" fmla="*/ 3457 h 5159"/>
              <a:gd name="T14" fmla="*/ 1701 w 5158"/>
              <a:gd name="T15" fmla="*/ 4986 h 5159"/>
              <a:gd name="T16" fmla="*/ 2327 w 5158"/>
              <a:gd name="T17" fmla="*/ 4986 h 5159"/>
              <a:gd name="T18" fmla="*/ 5012 w 5158"/>
              <a:gd name="T19" fmla="*/ 2301 h 5159"/>
              <a:gd name="T20" fmla="*/ 5136 w 5158"/>
              <a:gd name="T21" fmla="*/ 1919 h 5159"/>
              <a:gd name="T22" fmla="*/ 2212 w 5158"/>
              <a:gd name="T23" fmla="*/ 4643 h 5159"/>
              <a:gd name="T24" fmla="*/ 1968 w 5158"/>
              <a:gd name="T25" fmla="*/ 4643 h 5159"/>
              <a:gd name="T26" fmla="*/ 515 w 5158"/>
              <a:gd name="T27" fmla="*/ 3191 h 5159"/>
              <a:gd name="T28" fmla="*/ 515 w 5158"/>
              <a:gd name="T29" fmla="*/ 2946 h 5159"/>
              <a:gd name="T30" fmla="*/ 760 w 5158"/>
              <a:gd name="T31" fmla="*/ 2946 h 5159"/>
              <a:gd name="T32" fmla="*/ 2212 w 5158"/>
              <a:gd name="T33" fmla="*/ 4399 h 5159"/>
              <a:gd name="T34" fmla="*/ 2212 w 5158"/>
              <a:gd name="T35" fmla="*/ 4643 h 5159"/>
              <a:gd name="T36" fmla="*/ 4166 w 5158"/>
              <a:gd name="T37" fmla="*/ 1464 h 5159"/>
              <a:gd name="T38" fmla="*/ 3695 w 5158"/>
              <a:gd name="T39" fmla="*/ 1464 h 5159"/>
              <a:gd name="T40" fmla="*/ 3695 w 5158"/>
              <a:gd name="T41" fmla="*/ 993 h 5159"/>
              <a:gd name="T42" fmla="*/ 4166 w 5158"/>
              <a:gd name="T43" fmla="*/ 993 h 5159"/>
              <a:gd name="T44" fmla="*/ 4166 w 5158"/>
              <a:gd name="T45" fmla="*/ 1464 h 51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5158" h="5159">
                <a:moveTo>
                  <a:pt x="5136" y="1919"/>
                </a:moveTo>
                <a:lnTo>
                  <a:pt x="4927" y="600"/>
                </a:lnTo>
                <a:cubicBezTo>
                  <a:pt x="4897" y="411"/>
                  <a:pt x="4748" y="262"/>
                  <a:pt x="4559" y="232"/>
                </a:cubicBezTo>
                <a:lnTo>
                  <a:pt x="3240" y="22"/>
                </a:lnTo>
                <a:cubicBezTo>
                  <a:pt x="3100" y="0"/>
                  <a:pt x="2958" y="46"/>
                  <a:pt x="2858" y="147"/>
                </a:cubicBezTo>
                <a:lnTo>
                  <a:pt x="173" y="2831"/>
                </a:lnTo>
                <a:cubicBezTo>
                  <a:pt x="0" y="3004"/>
                  <a:pt x="0" y="3285"/>
                  <a:pt x="173" y="3457"/>
                </a:cubicBezTo>
                <a:lnTo>
                  <a:pt x="1701" y="4986"/>
                </a:lnTo>
                <a:cubicBezTo>
                  <a:pt x="1874" y="5159"/>
                  <a:pt x="2154" y="5159"/>
                  <a:pt x="2327" y="4986"/>
                </a:cubicBezTo>
                <a:lnTo>
                  <a:pt x="5012" y="2301"/>
                </a:lnTo>
                <a:cubicBezTo>
                  <a:pt x="5112" y="2201"/>
                  <a:pt x="5158" y="2059"/>
                  <a:pt x="5136" y="1919"/>
                </a:cubicBezTo>
                <a:close/>
                <a:moveTo>
                  <a:pt x="2212" y="4643"/>
                </a:moveTo>
                <a:cubicBezTo>
                  <a:pt x="2145" y="4711"/>
                  <a:pt x="2035" y="4711"/>
                  <a:pt x="1968" y="4643"/>
                </a:cubicBezTo>
                <a:lnTo>
                  <a:pt x="515" y="3191"/>
                </a:lnTo>
                <a:cubicBezTo>
                  <a:pt x="448" y="3124"/>
                  <a:pt x="448" y="3014"/>
                  <a:pt x="515" y="2946"/>
                </a:cubicBezTo>
                <a:cubicBezTo>
                  <a:pt x="583" y="2879"/>
                  <a:pt x="692" y="2879"/>
                  <a:pt x="760" y="2946"/>
                </a:cubicBezTo>
                <a:lnTo>
                  <a:pt x="2212" y="4399"/>
                </a:lnTo>
                <a:cubicBezTo>
                  <a:pt x="2280" y="4466"/>
                  <a:pt x="2280" y="4576"/>
                  <a:pt x="2212" y="4643"/>
                </a:cubicBezTo>
                <a:close/>
                <a:moveTo>
                  <a:pt x="4166" y="1464"/>
                </a:moveTo>
                <a:cubicBezTo>
                  <a:pt x="4036" y="1594"/>
                  <a:pt x="3825" y="1594"/>
                  <a:pt x="3695" y="1464"/>
                </a:cubicBezTo>
                <a:cubicBezTo>
                  <a:pt x="3565" y="1334"/>
                  <a:pt x="3565" y="1123"/>
                  <a:pt x="3695" y="993"/>
                </a:cubicBezTo>
                <a:cubicBezTo>
                  <a:pt x="3825" y="862"/>
                  <a:pt x="4036" y="862"/>
                  <a:pt x="4166" y="993"/>
                </a:cubicBezTo>
                <a:cubicBezTo>
                  <a:pt x="4296" y="1123"/>
                  <a:pt x="4296" y="1334"/>
                  <a:pt x="4166" y="1464"/>
                </a:cubicBezTo>
                <a:close/>
              </a:path>
            </a:pathLst>
          </a:custGeom>
          <a:gradFill>
            <a:gsLst>
              <a:gs pos="0">
                <a:srgbClr val="24D17E"/>
              </a:gs>
              <a:gs pos="100000">
                <a:srgbClr val="07693F"/>
              </a:gs>
            </a:gsLst>
            <a:lin ang="27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>
              <a:sym typeface="思源黑体 CN Normal" panose="020B0400000000000000" pitchFamily="34" charset="-122"/>
            </a:endParaRPr>
          </a:p>
        </p:txBody>
      </p:sp>
      <p:sp>
        <p:nvSpPr>
          <p:cNvPr id="18" name="shop_346547" descr="D:\51PPT模板网\51pptmoban.com\图片001.jpg">
            <a:extLst>
              <a:ext uri="{FF2B5EF4-FFF2-40B4-BE49-F238E27FC236}">
                <a16:creationId xmlns:a16="http://schemas.microsoft.com/office/drawing/2014/main" id="{D6C5A688-03BB-880C-A720-0154AD209F0D}"/>
              </a:ext>
            </a:extLst>
          </p:cNvPr>
          <p:cNvSpPr/>
          <p:nvPr/>
        </p:nvSpPr>
        <p:spPr>
          <a:xfrm>
            <a:off x="7068349" y="2154584"/>
            <a:ext cx="332670" cy="259962"/>
          </a:xfrm>
          <a:custGeom>
            <a:avLst/>
            <a:gdLst>
              <a:gd name="connsiteX0" fmla="*/ 198121 w 607639"/>
              <a:gd name="connsiteY0" fmla="*/ 347033 h 474835"/>
              <a:gd name="connsiteX1" fmla="*/ 198121 w 607639"/>
              <a:gd name="connsiteY1" fmla="*/ 370229 h 474835"/>
              <a:gd name="connsiteX2" fmla="*/ 212274 w 607639"/>
              <a:gd name="connsiteY2" fmla="*/ 389159 h 474835"/>
              <a:gd name="connsiteX3" fmla="*/ 331101 w 607639"/>
              <a:gd name="connsiteY3" fmla="*/ 424797 h 474835"/>
              <a:gd name="connsiteX4" fmla="*/ 356647 w 607639"/>
              <a:gd name="connsiteY4" fmla="*/ 405779 h 474835"/>
              <a:gd name="connsiteX5" fmla="*/ 356647 w 607639"/>
              <a:gd name="connsiteY5" fmla="*/ 394581 h 474835"/>
              <a:gd name="connsiteX6" fmla="*/ 39622 w 607639"/>
              <a:gd name="connsiteY6" fmla="*/ 118691 h 474835"/>
              <a:gd name="connsiteX7" fmla="*/ 79245 w 607639"/>
              <a:gd name="connsiteY7" fmla="*/ 158240 h 474835"/>
              <a:gd name="connsiteX8" fmla="*/ 79245 w 607639"/>
              <a:gd name="connsiteY8" fmla="*/ 316524 h 474835"/>
              <a:gd name="connsiteX9" fmla="*/ 39622 w 607639"/>
              <a:gd name="connsiteY9" fmla="*/ 356073 h 474835"/>
              <a:gd name="connsiteX10" fmla="*/ 0 w 607639"/>
              <a:gd name="connsiteY10" fmla="*/ 316524 h 474835"/>
              <a:gd name="connsiteX11" fmla="*/ 0 w 607639"/>
              <a:gd name="connsiteY11" fmla="*/ 158240 h 474835"/>
              <a:gd name="connsiteX12" fmla="*/ 39622 w 607639"/>
              <a:gd name="connsiteY12" fmla="*/ 118691 h 474835"/>
              <a:gd name="connsiteX13" fmla="*/ 488736 w 607639"/>
              <a:gd name="connsiteY13" fmla="*/ 44597 h 474835"/>
              <a:gd name="connsiteX14" fmla="*/ 488736 w 607639"/>
              <a:gd name="connsiteY14" fmla="*/ 430130 h 474835"/>
              <a:gd name="connsiteX15" fmla="*/ 396167 w 607639"/>
              <a:gd name="connsiteY15" fmla="*/ 406401 h 474835"/>
              <a:gd name="connsiteX16" fmla="*/ 372312 w 607639"/>
              <a:gd name="connsiteY16" fmla="*/ 453415 h 474835"/>
              <a:gd name="connsiteX17" fmla="*/ 319797 w 607639"/>
              <a:gd name="connsiteY17" fmla="*/ 462658 h 474835"/>
              <a:gd name="connsiteX18" fmla="*/ 200881 w 607639"/>
              <a:gd name="connsiteY18" fmla="*/ 427019 h 474835"/>
              <a:gd name="connsiteX19" fmla="*/ 158512 w 607639"/>
              <a:gd name="connsiteY19" fmla="*/ 370229 h 474835"/>
              <a:gd name="connsiteX20" fmla="*/ 158512 w 607639"/>
              <a:gd name="connsiteY20" fmla="*/ 335213 h 474835"/>
              <a:gd name="connsiteX21" fmla="*/ 118903 w 607639"/>
              <a:gd name="connsiteY21" fmla="*/ 323304 h 474835"/>
              <a:gd name="connsiteX22" fmla="*/ 118903 w 607639"/>
              <a:gd name="connsiteY22" fmla="*/ 151512 h 474835"/>
              <a:gd name="connsiteX23" fmla="*/ 567937 w 607639"/>
              <a:gd name="connsiteY23" fmla="*/ 0 h 474835"/>
              <a:gd name="connsiteX24" fmla="*/ 607639 w 607639"/>
              <a:gd name="connsiteY24" fmla="*/ 39547 h 474835"/>
              <a:gd name="connsiteX25" fmla="*/ 607639 w 607639"/>
              <a:gd name="connsiteY25" fmla="*/ 435199 h 474835"/>
              <a:gd name="connsiteX26" fmla="*/ 567937 w 607639"/>
              <a:gd name="connsiteY26" fmla="*/ 474835 h 474835"/>
              <a:gd name="connsiteX27" fmla="*/ 528323 w 607639"/>
              <a:gd name="connsiteY27" fmla="*/ 435199 h 474835"/>
              <a:gd name="connsiteX28" fmla="*/ 528323 w 607639"/>
              <a:gd name="connsiteY28" fmla="*/ 39547 h 474835"/>
              <a:gd name="connsiteX29" fmla="*/ 567937 w 607639"/>
              <a:gd name="connsiteY29" fmla="*/ 0 h 4748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607639" h="474835">
                <a:moveTo>
                  <a:pt x="198121" y="347033"/>
                </a:moveTo>
                <a:lnTo>
                  <a:pt x="198121" y="370229"/>
                </a:lnTo>
                <a:cubicBezTo>
                  <a:pt x="198121" y="378939"/>
                  <a:pt x="203818" y="386582"/>
                  <a:pt x="212274" y="389159"/>
                </a:cubicBezTo>
                <a:lnTo>
                  <a:pt x="331101" y="424797"/>
                </a:lnTo>
                <a:cubicBezTo>
                  <a:pt x="344452" y="428619"/>
                  <a:pt x="356647" y="418665"/>
                  <a:pt x="356647" y="405779"/>
                </a:cubicBezTo>
                <a:lnTo>
                  <a:pt x="356647" y="394581"/>
                </a:lnTo>
                <a:close/>
                <a:moveTo>
                  <a:pt x="39622" y="118691"/>
                </a:moveTo>
                <a:cubicBezTo>
                  <a:pt x="61526" y="118691"/>
                  <a:pt x="79245" y="136377"/>
                  <a:pt x="79245" y="158240"/>
                </a:cubicBezTo>
                <a:lnTo>
                  <a:pt x="79245" y="316524"/>
                </a:lnTo>
                <a:cubicBezTo>
                  <a:pt x="79245" y="338298"/>
                  <a:pt x="61526" y="356073"/>
                  <a:pt x="39622" y="356073"/>
                </a:cubicBezTo>
                <a:cubicBezTo>
                  <a:pt x="17808" y="356073"/>
                  <a:pt x="0" y="338298"/>
                  <a:pt x="0" y="316524"/>
                </a:cubicBezTo>
                <a:lnTo>
                  <a:pt x="0" y="158240"/>
                </a:lnTo>
                <a:cubicBezTo>
                  <a:pt x="0" y="136377"/>
                  <a:pt x="17808" y="118691"/>
                  <a:pt x="39622" y="118691"/>
                </a:cubicBezTo>
                <a:close/>
                <a:moveTo>
                  <a:pt x="488736" y="44597"/>
                </a:moveTo>
                <a:lnTo>
                  <a:pt x="488736" y="430130"/>
                </a:lnTo>
                <a:lnTo>
                  <a:pt x="396167" y="406401"/>
                </a:lnTo>
                <a:cubicBezTo>
                  <a:pt x="395989" y="425064"/>
                  <a:pt x="387355" y="442217"/>
                  <a:pt x="372312" y="453415"/>
                </a:cubicBezTo>
                <a:cubicBezTo>
                  <a:pt x="356736" y="464968"/>
                  <a:pt x="337332" y="467990"/>
                  <a:pt x="319797" y="462658"/>
                </a:cubicBezTo>
                <a:lnTo>
                  <a:pt x="200881" y="427019"/>
                </a:lnTo>
                <a:cubicBezTo>
                  <a:pt x="175513" y="419465"/>
                  <a:pt x="158512" y="396625"/>
                  <a:pt x="158512" y="370229"/>
                </a:cubicBezTo>
                <a:lnTo>
                  <a:pt x="158512" y="335213"/>
                </a:lnTo>
                <a:lnTo>
                  <a:pt x="118903" y="323304"/>
                </a:lnTo>
                <a:lnTo>
                  <a:pt x="118903" y="151512"/>
                </a:lnTo>
                <a:close/>
                <a:moveTo>
                  <a:pt x="567937" y="0"/>
                </a:moveTo>
                <a:cubicBezTo>
                  <a:pt x="589835" y="0"/>
                  <a:pt x="607639" y="17774"/>
                  <a:pt x="607639" y="39547"/>
                </a:cubicBezTo>
                <a:lnTo>
                  <a:pt x="607639" y="435199"/>
                </a:lnTo>
                <a:cubicBezTo>
                  <a:pt x="607639" y="457061"/>
                  <a:pt x="589835" y="474835"/>
                  <a:pt x="567937" y="474835"/>
                </a:cubicBezTo>
                <a:cubicBezTo>
                  <a:pt x="546127" y="474835"/>
                  <a:pt x="528323" y="457061"/>
                  <a:pt x="528323" y="435199"/>
                </a:cubicBezTo>
                <a:lnTo>
                  <a:pt x="528323" y="39547"/>
                </a:lnTo>
                <a:cubicBezTo>
                  <a:pt x="528323" y="17774"/>
                  <a:pt x="546127" y="0"/>
                  <a:pt x="567937" y="0"/>
                </a:cubicBezTo>
                <a:close/>
              </a:path>
            </a:pathLst>
          </a:custGeom>
          <a:gradFill>
            <a:gsLst>
              <a:gs pos="0">
                <a:srgbClr val="24D17E"/>
              </a:gs>
              <a:gs pos="100000">
                <a:srgbClr val="07693F"/>
              </a:gs>
            </a:gsLst>
            <a:lin ang="27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>
              <a:sym typeface="思源黑体 CN Normal" panose="020B0400000000000000" pitchFamily="34" charset="-122"/>
            </a:endParaRPr>
          </a:p>
        </p:txBody>
      </p: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ECFAB05C-36A1-7151-9A33-642C6F01257E}"/>
              </a:ext>
            </a:extLst>
          </p:cNvPr>
          <p:cNvGrpSpPr/>
          <p:nvPr/>
        </p:nvGrpSpPr>
        <p:grpSpPr>
          <a:xfrm>
            <a:off x="7992329" y="1849990"/>
            <a:ext cx="2851630" cy="817269"/>
            <a:chOff x="283599" y="1934815"/>
            <a:chExt cx="2851630" cy="817269"/>
          </a:xfrm>
        </p:grpSpPr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685CBB7A-5D0A-3B61-AD0A-9151ECFD3575}"/>
                </a:ext>
              </a:extLst>
            </p:cNvPr>
            <p:cNvSpPr txBox="1"/>
            <p:nvPr/>
          </p:nvSpPr>
          <p:spPr>
            <a:xfrm>
              <a:off x="298112" y="2219631"/>
              <a:ext cx="2837117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8C783EE5-43B4-3594-3488-224528FDCD2F}"/>
                </a:ext>
              </a:extLst>
            </p:cNvPr>
            <p:cNvSpPr txBox="1"/>
            <p:nvPr/>
          </p:nvSpPr>
          <p:spPr>
            <a:xfrm>
              <a:off x="283599" y="1934815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85563750-03E6-076A-9D4D-5776715FC838}"/>
              </a:ext>
            </a:extLst>
          </p:cNvPr>
          <p:cNvGrpSpPr/>
          <p:nvPr/>
        </p:nvGrpSpPr>
        <p:grpSpPr>
          <a:xfrm>
            <a:off x="1354695" y="1849990"/>
            <a:ext cx="2845154" cy="817269"/>
            <a:chOff x="298112" y="1934815"/>
            <a:chExt cx="2845154" cy="817269"/>
          </a:xfrm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3E5919EB-888F-C7A1-9112-A4C4ABC754F7}"/>
                </a:ext>
              </a:extLst>
            </p:cNvPr>
            <p:cNvSpPr txBox="1"/>
            <p:nvPr/>
          </p:nvSpPr>
          <p:spPr>
            <a:xfrm>
              <a:off x="298112" y="2219631"/>
              <a:ext cx="2837117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6F16E603-AD3C-3F77-D290-95E859FE8652}"/>
                </a:ext>
              </a:extLst>
            </p:cNvPr>
            <p:cNvSpPr txBox="1"/>
            <p:nvPr/>
          </p:nvSpPr>
          <p:spPr>
            <a:xfrm>
              <a:off x="907699" y="1934815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62ABBFE0-8EE7-4EBA-12E2-51921D0F48CC}"/>
              </a:ext>
            </a:extLst>
          </p:cNvPr>
          <p:cNvGrpSpPr/>
          <p:nvPr/>
        </p:nvGrpSpPr>
        <p:grpSpPr>
          <a:xfrm>
            <a:off x="7992329" y="4267650"/>
            <a:ext cx="2851630" cy="817269"/>
            <a:chOff x="283599" y="1934815"/>
            <a:chExt cx="2851630" cy="817269"/>
          </a:xfrm>
        </p:grpSpPr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9CE5AC57-1AE2-DF3A-E09E-45A9DAB72520}"/>
                </a:ext>
              </a:extLst>
            </p:cNvPr>
            <p:cNvSpPr txBox="1"/>
            <p:nvPr/>
          </p:nvSpPr>
          <p:spPr>
            <a:xfrm>
              <a:off x="298112" y="2219631"/>
              <a:ext cx="2837117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58E175F0-14C9-6596-E193-781B6F31F77C}"/>
                </a:ext>
              </a:extLst>
            </p:cNvPr>
            <p:cNvSpPr txBox="1"/>
            <p:nvPr/>
          </p:nvSpPr>
          <p:spPr>
            <a:xfrm>
              <a:off x="283599" y="1934815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F6A371BE-457F-FC65-87BD-56D49E14C7BE}"/>
              </a:ext>
            </a:extLst>
          </p:cNvPr>
          <p:cNvGrpSpPr/>
          <p:nvPr/>
        </p:nvGrpSpPr>
        <p:grpSpPr>
          <a:xfrm>
            <a:off x="1354695" y="4267650"/>
            <a:ext cx="2845154" cy="817269"/>
            <a:chOff x="298112" y="1934815"/>
            <a:chExt cx="2845154" cy="817269"/>
          </a:xfrm>
        </p:grpSpPr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A06A936E-8866-7F3B-8D90-9D7222916CC6}"/>
                </a:ext>
              </a:extLst>
            </p:cNvPr>
            <p:cNvSpPr txBox="1"/>
            <p:nvPr/>
          </p:nvSpPr>
          <p:spPr>
            <a:xfrm>
              <a:off x="298112" y="2219631"/>
              <a:ext cx="2837117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93D32538-71CE-4C57-369E-17F10EA2FEF6}"/>
                </a:ext>
              </a:extLst>
            </p:cNvPr>
            <p:cNvSpPr txBox="1"/>
            <p:nvPr/>
          </p:nvSpPr>
          <p:spPr>
            <a:xfrm>
              <a:off x="907699" y="1934815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51796156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84085;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p1-1"/>
  <p:tag name="KSO_WM_TAG_VERSION" val="1.0"/>
  <p:tag name="KSO_WM_TEMPLATE_CATEGORY" val="custom"/>
  <p:tag name="KSO_WM_TEMPLATE_INDEX" val="20187309"/>
  <p:tag name="KSO_WM_UNIT_ID" val="custom20187309_9*i*53"/>
  <p:tag name="KSO_WM_UNIT_INDEX" val="53"/>
  <p:tag name="KSO_WM_UNIT_LAYERLEVEL" val="1_1_1_1"/>
  <p:tag name="KSO_WM_UNIT_TYPE" val="i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p1-1"/>
  <p:tag name="KSO_WM_TAG_VERSION" val="1.0"/>
  <p:tag name="KSO_WM_TEMPLATE_CATEGORY" val="custom"/>
  <p:tag name="KSO_WM_TEMPLATE_INDEX" val="20187309"/>
  <p:tag name="KSO_WM_UNIT_ID" val="custom20187309_9*i*75"/>
  <p:tag name="KSO_WM_UNIT_INDEX" val="75"/>
  <p:tag name="KSO_WM_UNIT_LAYERLEVEL" val="1_1_1_1"/>
  <p:tag name="KSO_WM_UNIT_TYPE" val="i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p1-1"/>
  <p:tag name="KSO_WM_TAG_VERSION" val="1.0"/>
  <p:tag name="KSO_WM_TEMPLATE_CATEGORY" val="custom"/>
  <p:tag name="KSO_WM_TEMPLATE_INDEX" val="20187309"/>
  <p:tag name="KSO_WM_UNIT_ID" val="custom20187309_9*i*42"/>
  <p:tag name="KSO_WM_UNIT_INDEX" val="42"/>
  <p:tag name="KSO_WM_UNIT_LAYERLEVEL" val="1_1_1_1"/>
  <p:tag name="KSO_WM_UNIT_TYPE" val="i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p1-1"/>
  <p:tag name="KSO_WM_TAG_VERSION" val="1.0"/>
  <p:tag name="KSO_WM_TEMPLATE_CATEGORY" val="custom"/>
  <p:tag name="KSO_WM_TEMPLATE_INDEX" val="20187309"/>
  <p:tag name="KSO_WM_UNIT_CLEAR" val="0"/>
  <p:tag name="KSO_WM_UNIT_COMPATIBLE" val="0"/>
  <p:tag name="KSO_WM_UNIT_HIGHLIGHT" val="0"/>
  <p:tag name="KSO_WM_UNIT_ID" val="custom20187309_9*i*43"/>
  <p:tag name="KSO_WM_UNIT_INDEX" val="43"/>
  <p:tag name="KSO_WM_UNIT_LAYERLEVEL" val="1_1_1"/>
  <p:tag name="KSO_WM_UNIT_PRESET_TEXT_INDEX" val="2"/>
  <p:tag name="KSO_WM_UNIT_PRESET_TEXT_LEN" val="10"/>
  <p:tag name="KSO_WM_UNIT_TYPE" val="i"/>
  <p:tag name="KSO_WM_UNIT_VALUE" val="6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p1-1"/>
  <p:tag name="KSO_WM_TAG_VERSION" val="1.0"/>
  <p:tag name="KSO_WM_TEMPLATE_CATEGORY" val="custom"/>
  <p:tag name="KSO_WM_TEMPLATE_INDEX" val="20187309"/>
  <p:tag name="KSO_WM_UNIT_ID" val="custom20187309_9*i*46"/>
  <p:tag name="KSO_WM_UNIT_INDEX" val="46"/>
  <p:tag name="KSO_WM_UNIT_LAYERLEVEL" val="1_1_1_1"/>
  <p:tag name="KSO_WM_UNIT_TYPE" val="i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189111"/>
  <p:tag name="KSO_WM_UNIT_ID" val="custom20189111_13*i*40"/>
  <p:tag name="KSO_WM_UNIT_INDEX" val="40"/>
  <p:tag name="KSO_WM_UNIT_TYPE" val="i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p1-1"/>
  <p:tag name="KSO_WM_TAG_VERSION" val="1.0"/>
  <p:tag name="KSO_WM_TEMPLATE_CATEGORY" val="custom"/>
  <p:tag name="KSO_WM_TEMPLATE_INDEX" val="20187309"/>
  <p:tag name="KSO_WM_UNIT_ID" val="custom20187309_9*i*47"/>
  <p:tag name="KSO_WM_UNIT_INDEX" val="47"/>
  <p:tag name="KSO_WM_UNIT_LAYERLEVEL" val="1_1_1_1"/>
  <p:tag name="KSO_WM_UNIT_TYPE" val="i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p1-1"/>
  <p:tag name="KSO_WM_TAG_VERSION" val="1.0"/>
  <p:tag name="KSO_WM_TEMPLATE_CATEGORY" val="custom"/>
  <p:tag name="KSO_WM_TEMPLATE_INDEX" val="20187309"/>
  <p:tag name="KSO_WM_UNIT_ID" val="custom20187309_9*i*52"/>
  <p:tag name="KSO_WM_UNIT_INDEX" val="52"/>
  <p:tag name="KSO_WM_UNIT_LAYERLEVEL" val="1_1_1_1"/>
  <p:tag name="KSO_WM_UNIT_TYPE" val="i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p1-1"/>
  <p:tag name="KSO_WM_TAG_VERSION" val="1.0"/>
  <p:tag name="KSO_WM_TEMPLATE_CATEGORY" val="custom"/>
  <p:tag name="KSO_WM_TEMPLATE_INDEX" val="20187309"/>
  <p:tag name="KSO_WM_UNIT_ID" val="custom20187309_9*i*70"/>
  <p:tag name="KSO_WM_UNIT_INDEX" val="70"/>
  <p:tag name="KSO_WM_UNIT_LAYERLEVEL" val="1_1_1_1"/>
  <p:tag name="KSO_WM_UNIT_TYPE" val="i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p1-1"/>
  <p:tag name="KSO_WM_TAG_VERSION" val="1.0"/>
  <p:tag name="KSO_WM_TEMPLATE_CATEGORY" val="custom"/>
  <p:tag name="KSO_WM_TEMPLATE_INDEX" val="20187309"/>
  <p:tag name="KSO_WM_UNIT_ID" val="custom20187309_9*i*48"/>
  <p:tag name="KSO_WM_UNIT_INDEX" val="48"/>
  <p:tag name="KSO_WM_UNIT_LAYERLEVEL" val="1_1_1_1"/>
  <p:tag name="KSO_WM_UNIT_TYPE" val="i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p1-1"/>
  <p:tag name="KSO_WM_TAG_VERSION" val="1.0"/>
  <p:tag name="KSO_WM_TEMPLATE_CATEGORY" val="custom"/>
  <p:tag name="KSO_WM_TEMPLATE_INDEX" val="20187309"/>
  <p:tag name="KSO_WM_UNIT_ID" val="custom20187309_9*i*49"/>
  <p:tag name="KSO_WM_UNIT_INDEX" val="49"/>
  <p:tag name="KSO_WM_UNIT_LAYERLEVEL" val="1_1_1_1"/>
  <p:tag name="KSO_WM_UNIT_TYPE" val="i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p1-1"/>
  <p:tag name="KSO_WM_TAG_VERSION" val="1.0"/>
  <p:tag name="KSO_WM_TEMPLATE_CATEGORY" val="custom"/>
  <p:tag name="KSO_WM_TEMPLATE_INDEX" val="20187309"/>
  <p:tag name="KSO_WM_UNIT_ID" val="custom20187309_9*i*50"/>
  <p:tag name="KSO_WM_UNIT_INDEX" val="50"/>
  <p:tag name="KSO_WM_UNIT_LAYERLEVEL" val="1_1_1_1"/>
  <p:tag name="KSO_WM_UNIT_TYPE" val="i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p1-1"/>
  <p:tag name="KSO_WM_TAG_VERSION" val="1.0"/>
  <p:tag name="KSO_WM_TEMPLATE_CATEGORY" val="custom"/>
  <p:tag name="KSO_WM_TEMPLATE_INDEX" val="20187309"/>
  <p:tag name="KSO_WM_UNIT_ID" val="custom20187309_9*i*64"/>
  <p:tag name="KSO_WM_UNIT_INDEX" val="64"/>
  <p:tag name="KSO_WM_UNIT_LAYERLEVEL" val="1_1_1_1"/>
  <p:tag name="KSO_WM_UNIT_TYPE" val="i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p1-1"/>
  <p:tag name="KSO_WM_TAG_VERSION" val="1.0"/>
  <p:tag name="KSO_WM_TEMPLATE_CATEGORY" val="custom"/>
  <p:tag name="KSO_WM_TEMPLATE_INDEX" val="20187309"/>
  <p:tag name="KSO_WM_UNIT_ID" val="custom20187309_9*i*65"/>
  <p:tag name="KSO_WM_UNIT_INDEX" val="65"/>
  <p:tag name="KSO_WM_UNIT_LAYERLEVEL" val="1_1_1_1"/>
  <p:tag name="KSO_WM_UNIT_TYPE" val="i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p1-1"/>
  <p:tag name="KSO_WM_TAG_VERSION" val="1.0"/>
  <p:tag name="KSO_WM_TEMPLATE_CATEGORY" val="custom"/>
  <p:tag name="KSO_WM_TEMPLATE_INDEX" val="20187309"/>
  <p:tag name="KSO_WM_UNIT_ID" val="custom20187309_9*i*66"/>
  <p:tag name="KSO_WM_UNIT_INDEX" val="66"/>
  <p:tag name="KSO_WM_UNIT_LAYERLEVEL" val="1_1_1_1"/>
  <p:tag name="KSO_WM_UNIT_TYPE" val="i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p1-1"/>
  <p:tag name="KSO_WM_TAG_VERSION" val="1.0"/>
  <p:tag name="KSO_WM_TEMPLATE_CATEGORY" val="custom"/>
  <p:tag name="KSO_WM_TEMPLATE_INDEX" val="20187309"/>
  <p:tag name="KSO_WM_UNIT_ID" val="custom20187309_9*i*67"/>
  <p:tag name="KSO_WM_UNIT_INDEX" val="67"/>
  <p:tag name="KSO_WM_UNIT_LAYERLEVEL" val="1_1_1_1"/>
  <p:tag name="KSO_WM_UNIT_TYPE" val="i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p1-1"/>
  <p:tag name="KSO_WM_TAG_VERSION" val="1.0"/>
  <p:tag name="KSO_WM_TEMPLATE_CATEGORY" val="custom"/>
  <p:tag name="KSO_WM_TEMPLATE_INDEX" val="20187309"/>
  <p:tag name="KSO_WM_UNIT_ID" val="custom20187309_9*i*68"/>
  <p:tag name="KSO_WM_UNIT_INDEX" val="68"/>
  <p:tag name="KSO_WM_UNIT_LAYERLEVEL" val="1_1_1_1"/>
  <p:tag name="KSO_WM_UNIT_TYPE" val="i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p1-1"/>
  <p:tag name="KSO_WM_TAG_VERSION" val="1.0"/>
  <p:tag name="KSO_WM_TEMPLATE_CATEGORY" val="custom"/>
  <p:tag name="KSO_WM_TEMPLATE_INDEX" val="20187309"/>
  <p:tag name="KSO_WM_UNIT_ID" val="custom20187309_9*i*69"/>
  <p:tag name="KSO_WM_UNIT_INDEX" val="69"/>
  <p:tag name="KSO_WM_UNIT_LAYERLEVEL" val="1_1_1_1"/>
  <p:tag name="KSO_WM_UNIT_TYPE" val="i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p1-1"/>
  <p:tag name="KSO_WM_TAG_VERSION" val="1.0"/>
  <p:tag name="KSO_WM_TEMPLATE_CATEGORY" val="custom"/>
  <p:tag name="KSO_WM_TEMPLATE_INDEX" val="20187309"/>
  <p:tag name="KSO_WM_UNIT_ID" val="custom20187309_9*i*73"/>
  <p:tag name="KSO_WM_UNIT_INDEX" val="73"/>
  <p:tag name="KSO_WM_UNIT_LAYERLEVEL" val="1_1_1_1"/>
  <p:tag name="KSO_WM_UNIT_TYPE" val="i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p1-1"/>
  <p:tag name="KSO_WM_TAG_VERSION" val="1.0"/>
  <p:tag name="KSO_WM_TEMPLATE_CATEGORY" val="custom"/>
  <p:tag name="KSO_WM_TEMPLATE_INDEX" val="20187309"/>
  <p:tag name="KSO_WM_UNIT_ID" val="custom20187309_9*i*74"/>
  <p:tag name="KSO_WM_UNIT_INDEX" val="74"/>
  <p:tag name="KSO_WM_UNIT_LAYERLEVEL" val="1_1_1_1"/>
  <p:tag name="KSO_WM_UNIT_TYPE" val="i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p1-1"/>
  <p:tag name="KSO_WM_TAG_VERSION" val="1.0"/>
  <p:tag name="KSO_WM_TEMPLATE_CATEGORY" val="custom"/>
  <p:tag name="KSO_WM_TEMPLATE_INDEX" val="20187309"/>
  <p:tag name="KSO_WM_UNIT_ID" val="custom20187309_9*i*76"/>
  <p:tag name="KSO_WM_UNIT_INDEX" val="76"/>
  <p:tag name="KSO_WM_UNIT_LAYERLEVEL" val="1_1_1_1"/>
  <p:tag name="KSO_WM_UNIT_TYPE" val="i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p1-1"/>
  <p:tag name="KSO_WM_TAG_VERSION" val="1.0"/>
  <p:tag name="KSO_WM_TEMPLATE_CATEGORY" val="custom"/>
  <p:tag name="KSO_WM_TEMPLATE_INDEX" val="20187309"/>
  <p:tag name="KSO_WM_UNIT_ID" val="custom20187309_9*i*78"/>
  <p:tag name="KSO_WM_UNIT_INDEX" val="78"/>
  <p:tag name="KSO_WM_UNIT_LAYERLEVEL" val="1_1_1_1"/>
  <p:tag name="KSO_WM_UNIT_TYPE" val="i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p1-1"/>
  <p:tag name="KSO_WM_TAG_VERSION" val="1.0"/>
  <p:tag name="KSO_WM_TEMPLATE_CATEGORY" val="custom"/>
  <p:tag name="KSO_WM_TEMPLATE_INDEX" val="20187309"/>
  <p:tag name="KSO_WM_UNIT_ID" val="custom20187309_9*i*77"/>
  <p:tag name="KSO_WM_UNIT_INDEX" val="77"/>
  <p:tag name="KSO_WM_UNIT_LAYERLEVEL" val="1_1_1_1"/>
  <p:tag name="KSO_WM_UNIT_TYPE" val="i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p1-1"/>
  <p:tag name="KSO_WM_TAG_VERSION" val="1.0"/>
  <p:tag name="KSO_WM_TEMPLATE_CATEGORY" val="custom"/>
  <p:tag name="KSO_WM_TEMPLATE_INDEX" val="20187309"/>
  <p:tag name="KSO_WM_UNIT_ID" val="custom20187309_9*i*79"/>
  <p:tag name="KSO_WM_UNIT_INDEX" val="79"/>
  <p:tag name="KSO_WM_UNIT_LAYERLEVEL" val="1_1_1_1"/>
  <p:tag name="KSO_WM_UNIT_TYPE" val="i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p1-1"/>
  <p:tag name="KSO_WM_TAG_VERSION" val="1.0"/>
  <p:tag name="KSO_WM_TEMPLATE_CATEGORY" val="custom"/>
  <p:tag name="KSO_WM_TEMPLATE_INDEX" val="20187309"/>
  <p:tag name="KSO_WM_UNIT_ID" val="custom20187309_9*i*80"/>
  <p:tag name="KSO_WM_UNIT_INDEX" val="80"/>
  <p:tag name="KSO_WM_UNIT_LAYERLEVEL" val="1_1_1_1"/>
  <p:tag name="KSO_WM_UNIT_TYPE" val="i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p1-1"/>
  <p:tag name="KSO_WM_TAG_VERSION" val="1.0"/>
  <p:tag name="KSO_WM_TEMPLATE_CATEGORY" val="custom"/>
  <p:tag name="KSO_WM_TEMPLATE_INDEX" val="20187309"/>
  <p:tag name="KSO_WM_UNIT_ID" val="custom20187309_9*i*44"/>
  <p:tag name="KSO_WM_UNIT_INDEX" val="44"/>
  <p:tag name="KSO_WM_UNIT_LAYERLEVEL" val="1_1_1_1"/>
  <p:tag name="KSO_WM_UNIT_TYPE" val="i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p1-1"/>
  <p:tag name="KSO_WM_TAG_VERSION" val="1.0"/>
  <p:tag name="KSO_WM_TEMPLATE_CATEGORY" val="custom"/>
  <p:tag name="KSO_WM_TEMPLATE_INDEX" val="20187309"/>
  <p:tag name="KSO_WM_UNIT_ID" val="custom20187309_9*i*51"/>
  <p:tag name="KSO_WM_UNIT_INDEX" val="51"/>
  <p:tag name="KSO_WM_UNIT_LAYERLEVEL" val="1_1_1_1"/>
  <p:tag name="KSO_WM_UNIT_TYPE" val="i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189111"/>
  <p:tag name="KSO_WM_UNIT_ID" val="custom20189111_13*i*46"/>
  <p:tag name="KSO_WM_UNIT_INDEX" val="46"/>
  <p:tag name="KSO_WM_UNIT_TYPE" val="i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p1-1"/>
  <p:tag name="KSO_WM_TAG_VERSION" val="1.0"/>
  <p:tag name="KSO_WM_TEMPLATE_CATEGORY" val="custom"/>
  <p:tag name="KSO_WM_TEMPLATE_INDEX" val="20187309"/>
  <p:tag name="KSO_WM_UNIT_ID" val="custom20187309_9*i*45"/>
  <p:tag name="KSO_WM_UNIT_INDEX" val="45"/>
  <p:tag name="KSO_WM_UNIT_LAYERLEVEL" val="1_1_1_1"/>
  <p:tag name="KSO_WM_UNIT_TYPE" val="i"/>
</p:tagLst>
</file>

<file path=ppt/theme/theme1.xml><?xml version="1.0" encoding="utf-8"?>
<a:theme xmlns:a="http://schemas.openxmlformats.org/drawingml/2006/main" name="51PPT模板网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qfgi3iit">
      <a:majorFont>
        <a:latin typeface="HarmonyOS Sans SC Light" panose="020F0302020204030204"/>
        <a:ea typeface="阿里巴巴普惠体 2.0 55 Regular"/>
        <a:cs typeface=""/>
      </a:majorFont>
      <a:minorFont>
        <a:latin typeface="HarmonyOS Sans SC Light" panose="020F0502020204030204"/>
        <a:ea typeface="阿里巴巴普惠体 2.0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634</TotalTime>
  <Words>2422</Words>
  <Application>Microsoft Office PowerPoint</Application>
  <PresentationFormat>宽屏</PresentationFormat>
  <Paragraphs>264</Paragraphs>
  <Slides>24</Slides>
  <Notes>24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7" baseType="lpstr">
      <vt:lpstr>DOUYUFont2.0</vt:lpstr>
      <vt:lpstr>HarmonyOS Sans SC Light</vt:lpstr>
      <vt:lpstr>阿里巴巴普惠体 2.0 55 Regular</vt:lpstr>
      <vt:lpstr>阿里巴巴普惠体 2.0 65 Medium</vt:lpstr>
      <vt:lpstr>等线</vt:lpstr>
      <vt:lpstr>思源黑体 CN Light</vt:lpstr>
      <vt:lpstr>思源黑体 CN Medium</vt:lpstr>
      <vt:lpstr>思源黑体 CN Normal</vt:lpstr>
      <vt:lpstr>字魂58号-创中黑</vt:lpstr>
      <vt:lpstr>字魂扁桃体</vt:lpstr>
      <vt:lpstr>Arial</vt:lpstr>
      <vt:lpstr>Impact</vt:lpstr>
      <vt:lpstr>51PPT模板网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>www.51pptmoban.com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黄绿小清新几何风商务工作汇报ppt模板</dc:title>
  <dc:creator>©51PPT模板网</dc:creator>
  <cp:keywords>www.51pptmoban.com</cp:keywords>
  <dc:description>51PPT模板网，幻灯片演示模板及素材免费下载！_x000d_
51PPT模板网 唯一访问网址：www.51pptmoban.com</dc:description>
  <cp:lastModifiedBy>51pptmoban .com</cp:lastModifiedBy>
  <cp:revision>105</cp:revision>
  <dcterms:created xsi:type="dcterms:W3CDTF">2023-07-11T14:40:41Z</dcterms:created>
  <dcterms:modified xsi:type="dcterms:W3CDTF">2023-12-06T14:16:09Z</dcterms:modified>
</cp:coreProperties>
</file>