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71" r:id="rId2"/>
    <p:sldId id="273" r:id="rId3"/>
    <p:sldId id="258" r:id="rId4"/>
    <p:sldId id="269" r:id="rId5"/>
    <p:sldId id="2007579464" r:id="rId6"/>
    <p:sldId id="2007579465" r:id="rId7"/>
    <p:sldId id="2007579463" r:id="rId8"/>
    <p:sldId id="267" r:id="rId9"/>
    <p:sldId id="2007579462" r:id="rId10"/>
    <p:sldId id="2007579461" r:id="rId11"/>
    <p:sldId id="2007579460" r:id="rId12"/>
    <p:sldId id="2007579459" r:id="rId13"/>
    <p:sldId id="2007579458" r:id="rId14"/>
    <p:sldId id="2007579456" r:id="rId15"/>
    <p:sldId id="2007579457" r:id="rId16"/>
    <p:sldId id="2007579454" r:id="rId17"/>
    <p:sldId id="2007579452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5AE1"/>
    <a:srgbClr val="E78EE1"/>
    <a:srgbClr val="4D0E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17" autoAdjust="0"/>
    <p:restoredTop sz="95590" autoAdjust="0"/>
  </p:normalViewPr>
  <p:slideViewPr>
    <p:cSldViewPr snapToGrid="0">
      <p:cViewPr>
        <p:scale>
          <a:sx n="66" d="100"/>
          <a:sy n="66" d="100"/>
        </p:scale>
        <p:origin x="93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alpha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TYPE 01</c:v>
                </c:pt>
                <c:pt idx="1">
                  <c:v>TYPE 02</c:v>
                </c:pt>
                <c:pt idx="2">
                  <c:v>TYPE 03</c:v>
                </c:pt>
                <c:pt idx="3">
                  <c:v>TYPE 04</c:v>
                </c:pt>
                <c:pt idx="4">
                  <c:v>TYPE 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1D-40F1-8527-91914BC4FC5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alpha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TYPE 01</c:v>
                </c:pt>
                <c:pt idx="1">
                  <c:v>TYPE 02</c:v>
                </c:pt>
                <c:pt idx="2">
                  <c:v>TYPE 03</c:v>
                </c:pt>
                <c:pt idx="3">
                  <c:v>TYPE 04</c:v>
                </c:pt>
                <c:pt idx="4">
                  <c:v>TYPE 05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60</c:v>
                </c:pt>
                <c:pt idx="1">
                  <c:v>70</c:v>
                </c:pt>
                <c:pt idx="2">
                  <c:v>42</c:v>
                </c:pt>
                <c:pt idx="3">
                  <c:v>50</c:v>
                </c:pt>
                <c:pt idx="4">
                  <c:v>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51D-40F1-8527-91914BC4FC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1578767263"/>
        <c:axId val="1578764767"/>
      </c:barChart>
      <c:catAx>
        <c:axId val="157876726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78764767"/>
        <c:crosses val="autoZero"/>
        <c:auto val="1"/>
        <c:lblAlgn val="ctr"/>
        <c:lblOffset val="100"/>
        <c:noMultiLvlLbl val="0"/>
      </c:catAx>
      <c:valAx>
        <c:axId val="1578764767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15787672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noFill/>
            <a:ln w="6350">
              <a:solidFill>
                <a:schemeClr val="accent1"/>
              </a:solidFill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TYPE 01</c:v>
                </c:pt>
                <c:pt idx="1">
                  <c:v>TYPE 02</c:v>
                </c:pt>
                <c:pt idx="2">
                  <c:v>TYPE 03</c:v>
                </c:pt>
                <c:pt idx="3">
                  <c:v>TYPE 04</c:v>
                </c:pt>
                <c:pt idx="4">
                  <c:v>TYPE 05</c:v>
                </c:pt>
                <c:pt idx="5">
                  <c:v>TYPE 06</c:v>
                </c:pt>
                <c:pt idx="6">
                  <c:v>TYPE 07</c:v>
                </c:pt>
                <c:pt idx="7">
                  <c:v>TYPE 08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EE-4FC1-8B6E-349C6EA4811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 w="63500">
              <a:noFill/>
            </a:ln>
            <a:effectLst>
              <a:outerShdw blurRad="190500" sx="102000" sy="102000" algn="ctr" rotWithShape="0">
                <a:schemeClr val="accent1">
                  <a:alpha val="3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TYPE 01</c:v>
                </c:pt>
                <c:pt idx="1">
                  <c:v>TYPE 02</c:v>
                </c:pt>
                <c:pt idx="2">
                  <c:v>TYPE 03</c:v>
                </c:pt>
                <c:pt idx="3">
                  <c:v>TYPE 04</c:v>
                </c:pt>
                <c:pt idx="4">
                  <c:v>TYPE 05</c:v>
                </c:pt>
                <c:pt idx="5">
                  <c:v>TYPE 06</c:v>
                </c:pt>
                <c:pt idx="6">
                  <c:v>TYPE 07</c:v>
                </c:pt>
                <c:pt idx="7">
                  <c:v>TYPE 08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7</c:v>
                </c:pt>
                <c:pt idx="1">
                  <c:v>4.4000000000000004</c:v>
                </c:pt>
                <c:pt idx="2">
                  <c:v>5</c:v>
                </c:pt>
                <c:pt idx="3">
                  <c:v>8</c:v>
                </c:pt>
                <c:pt idx="4">
                  <c:v>3</c:v>
                </c:pt>
                <c:pt idx="5">
                  <c:v>4</c:v>
                </c:pt>
                <c:pt idx="6">
                  <c:v>7</c:v>
                </c:pt>
                <c:pt idx="7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3EE-4FC1-8B6E-349C6EA481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75398655"/>
        <c:axId val="1575391583"/>
      </c:barChart>
      <c:catAx>
        <c:axId val="15753986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75391583"/>
        <c:crosses val="autoZero"/>
        <c:auto val="1"/>
        <c:lblAlgn val="ctr"/>
        <c:lblOffset val="100"/>
        <c:noMultiLvlLbl val="0"/>
      </c:catAx>
      <c:valAx>
        <c:axId val="1575391583"/>
        <c:scaling>
          <c:orientation val="minMax"/>
          <c:max val="10"/>
        </c:scaling>
        <c:delete val="1"/>
        <c:axPos val="l"/>
        <c:numFmt formatCode="General" sourceLinked="1"/>
        <c:majorTickMark val="none"/>
        <c:minorTickMark val="none"/>
        <c:tickLblPos val="nextTo"/>
        <c:crossAx val="15753986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BB2CB2-D9ED-46AC-A02C-2A599AEC5050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9BF4B1-C312-499E-B67D-C2499FDDC9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085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1519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9945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26AC723A-E11A-221F-A364-869D022F5AE2}"/>
              </a:ext>
            </a:extLst>
          </p:cNvPr>
          <p:cNvSpPr/>
          <p:nvPr userDrawn="1"/>
        </p:nvSpPr>
        <p:spPr>
          <a:xfrm>
            <a:off x="0" y="443162"/>
            <a:ext cx="3352800" cy="608350"/>
          </a:xfrm>
          <a:custGeom>
            <a:avLst/>
            <a:gdLst>
              <a:gd name="connsiteX0" fmla="*/ 0 w 3352800"/>
              <a:gd name="connsiteY0" fmla="*/ 0 h 608350"/>
              <a:gd name="connsiteX1" fmla="*/ 3352800 w 3352800"/>
              <a:gd name="connsiteY1" fmla="*/ 0 h 608350"/>
              <a:gd name="connsiteX2" fmla="*/ 3191186 w 3352800"/>
              <a:gd name="connsiteY2" fmla="*/ 608350 h 608350"/>
              <a:gd name="connsiteX3" fmla="*/ 0 w 3352800"/>
              <a:gd name="connsiteY3" fmla="*/ 608350 h 60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0" h="608350">
                <a:moveTo>
                  <a:pt x="0" y="0"/>
                </a:moveTo>
                <a:lnTo>
                  <a:pt x="3352800" y="0"/>
                </a:lnTo>
                <a:lnTo>
                  <a:pt x="3191186" y="608350"/>
                </a:lnTo>
                <a:lnTo>
                  <a:pt x="0" y="60835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PA-六边形 12"/>
          <p:cNvSpPr/>
          <p:nvPr userDrawn="1">
            <p:custDataLst>
              <p:tags r:id="rId1"/>
            </p:custDataLst>
          </p:nvPr>
        </p:nvSpPr>
        <p:spPr>
          <a:xfrm rot="1166089">
            <a:off x="11193463" y="337757"/>
            <a:ext cx="838202" cy="947470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5143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cs typeface="+mn-cs"/>
            </a:endParaRPr>
          </a:p>
        </p:txBody>
      </p:sp>
      <p:sp>
        <p:nvSpPr>
          <p:cNvPr id="8" name="PA-六边形 12"/>
          <p:cNvSpPr/>
          <p:nvPr userDrawn="1">
            <p:custDataLst>
              <p:tags r:id="rId2"/>
            </p:custDataLst>
          </p:nvPr>
        </p:nvSpPr>
        <p:spPr>
          <a:xfrm rot="20634597">
            <a:off x="10736261" y="3291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9" name="PA-六边形 12"/>
          <p:cNvSpPr/>
          <p:nvPr userDrawn="1">
            <p:custDataLst>
              <p:tags r:id="rId3"/>
            </p:custDataLst>
          </p:nvPr>
        </p:nvSpPr>
        <p:spPr>
          <a:xfrm rot="1273961">
            <a:off x="11561839" y="6212734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19" name="PA-六边形 12"/>
          <p:cNvSpPr/>
          <p:nvPr userDrawn="1">
            <p:custDataLst>
              <p:tags r:id="rId4"/>
            </p:custDataLst>
          </p:nvPr>
        </p:nvSpPr>
        <p:spPr>
          <a:xfrm rot="19606090">
            <a:off x="148670" y="367324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20" name="标题 19"/>
          <p:cNvSpPr>
            <a:spLocks noGrp="1"/>
          </p:cNvSpPr>
          <p:nvPr>
            <p:ph type="title" hasCustomPrompt="1"/>
          </p:nvPr>
        </p:nvSpPr>
        <p:spPr>
          <a:xfrm>
            <a:off x="839788" y="84555"/>
            <a:ext cx="10515600" cy="1325563"/>
          </a:xfrm>
        </p:spPr>
        <p:txBody>
          <a:bodyPr>
            <a:normAutofit/>
          </a:bodyPr>
          <a:lstStyle>
            <a:lvl1pPr>
              <a:defRPr lang="zh-CN" altLang="en-US" sz="2800" b="1" kern="1200" dirty="0">
                <a:solidFill>
                  <a:schemeClr val="bg2"/>
                </a:solidFill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488D0C4F-DC94-9601-3374-5FEDC85AF722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78D7A7D8-C9E0-F8D5-12F3-1367D5B06F46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4.sv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46.xml"/><Relationship Id="rId7" Type="http://schemas.openxmlformats.org/officeDocument/2006/relationships/image" Target="../media/image23.sv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image" Target="../media/image22.png"/><Relationship Id="rId11" Type="http://schemas.openxmlformats.org/officeDocument/2006/relationships/image" Target="../media/image27.sv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26.png"/><Relationship Id="rId4" Type="http://schemas.openxmlformats.org/officeDocument/2006/relationships/tags" Target="../tags/tag47.xml"/><Relationship Id="rId9" Type="http://schemas.openxmlformats.org/officeDocument/2006/relationships/image" Target="../media/image25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svg"/><Relationship Id="rId3" Type="http://schemas.openxmlformats.org/officeDocument/2006/relationships/tags" Target="../tags/tag50.xml"/><Relationship Id="rId7" Type="http://schemas.openxmlformats.org/officeDocument/2006/relationships/image" Target="../media/image29.svg"/><Relationship Id="rId12" Type="http://schemas.openxmlformats.org/officeDocument/2006/relationships/image" Target="../media/image34.png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image" Target="../media/image28.png"/><Relationship Id="rId11" Type="http://schemas.openxmlformats.org/officeDocument/2006/relationships/image" Target="../media/image33.sv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37.svg"/><Relationship Id="rId10" Type="http://schemas.openxmlformats.org/officeDocument/2006/relationships/image" Target="../media/image32.png"/><Relationship Id="rId4" Type="http://schemas.openxmlformats.org/officeDocument/2006/relationships/tags" Target="../tags/tag51.xml"/><Relationship Id="rId9" Type="http://schemas.openxmlformats.org/officeDocument/2006/relationships/image" Target="../media/image31.svg"/><Relationship Id="rId1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image" Target="../media/image4.sv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4.xml"/><Relationship Id="rId7" Type="http://schemas.openxmlformats.org/officeDocument/2006/relationships/image" Target="../media/image9.svg"/><Relationship Id="rId12" Type="http://schemas.openxmlformats.org/officeDocument/2006/relationships/image" Target="../media/image14.jpe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2.png"/><Relationship Id="rId4" Type="http://schemas.openxmlformats.org/officeDocument/2006/relationships/tags" Target="../tags/tag15.xml"/><Relationship Id="rId9" Type="http://schemas.openxmlformats.org/officeDocument/2006/relationships/image" Target="../media/image1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5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image" Target="../media/image17.jpe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26.xml"/><Relationship Id="rId7" Type="http://schemas.openxmlformats.org/officeDocument/2006/relationships/chart" Target="../charts/chart2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chart" Target="../charts/chart1.xml"/><Relationship Id="rId11" Type="http://schemas.openxmlformats.org/officeDocument/2006/relationships/image" Target="../media/image21.sv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20.png"/><Relationship Id="rId4" Type="http://schemas.openxmlformats.org/officeDocument/2006/relationships/tags" Target="../tags/tag27.xml"/><Relationship Id="rId9" Type="http://schemas.openxmlformats.org/officeDocument/2006/relationships/image" Target="../media/image1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A-六边形 12"/>
          <p:cNvSpPr/>
          <p:nvPr>
            <p:custDataLst>
              <p:tags r:id="rId1"/>
            </p:custDataLst>
          </p:nvPr>
        </p:nvSpPr>
        <p:spPr>
          <a:xfrm rot="20326039" flipH="1">
            <a:off x="9806002" y="2175331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48" name="任意多边形: 形状 47"/>
          <p:cNvSpPr/>
          <p:nvPr/>
        </p:nvSpPr>
        <p:spPr>
          <a:xfrm>
            <a:off x="-903767" y="-20317"/>
            <a:ext cx="8936104" cy="6878317"/>
          </a:xfrm>
          <a:custGeom>
            <a:avLst/>
            <a:gdLst>
              <a:gd name="connsiteX0" fmla="*/ 0 w 7347856"/>
              <a:gd name="connsiteY0" fmla="*/ 0 h 6848833"/>
              <a:gd name="connsiteX1" fmla="*/ 3673928 w 7347856"/>
              <a:gd name="connsiteY1" fmla="*/ 0 h 6848833"/>
              <a:gd name="connsiteX2" fmla="*/ 7347856 w 7347856"/>
              <a:gd name="connsiteY2" fmla="*/ 0 h 6848833"/>
              <a:gd name="connsiteX3" fmla="*/ 3673928 w 7347856"/>
              <a:gd name="connsiteY3" fmla="*/ 6848833 h 6848833"/>
              <a:gd name="connsiteX4" fmla="*/ 0 w 7347856"/>
              <a:gd name="connsiteY4" fmla="*/ 6848833 h 6848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47856" h="6848833">
                <a:moveTo>
                  <a:pt x="0" y="0"/>
                </a:moveTo>
                <a:lnTo>
                  <a:pt x="3673928" y="0"/>
                </a:lnTo>
                <a:lnTo>
                  <a:pt x="7347856" y="0"/>
                </a:lnTo>
                <a:lnTo>
                  <a:pt x="3673928" y="6848833"/>
                </a:lnTo>
                <a:lnTo>
                  <a:pt x="0" y="6848833"/>
                </a:lnTo>
                <a:close/>
              </a:path>
            </a:pathLst>
          </a:custGeom>
          <a:blipFill dpi="0" rotWithShape="1"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CE6F2C65-DEAF-6579-8816-2DA4C70B4561}"/>
              </a:ext>
            </a:extLst>
          </p:cNvPr>
          <p:cNvSpPr/>
          <p:nvPr/>
        </p:nvSpPr>
        <p:spPr>
          <a:xfrm rot="1443655">
            <a:off x="11618667" y="4563222"/>
            <a:ext cx="970070" cy="2605733"/>
          </a:xfrm>
          <a:custGeom>
            <a:avLst/>
            <a:gdLst>
              <a:gd name="connsiteX0" fmla="*/ 0 w 970070"/>
              <a:gd name="connsiteY0" fmla="*/ 0 h 2605733"/>
              <a:gd name="connsiteX1" fmla="*/ 970070 w 970070"/>
              <a:gd name="connsiteY1" fmla="*/ 2172594 h 2605733"/>
              <a:gd name="connsiteX2" fmla="*/ 0 w 970070"/>
              <a:gd name="connsiteY2" fmla="*/ 2605733 h 2605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0070" h="2605733">
                <a:moveTo>
                  <a:pt x="0" y="0"/>
                </a:moveTo>
                <a:lnTo>
                  <a:pt x="970070" y="2172594"/>
                </a:lnTo>
                <a:lnTo>
                  <a:pt x="0" y="2605733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6702702" y="2246835"/>
            <a:ext cx="6950314" cy="203132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defTabSz="457200"/>
            <a:r>
              <a:rPr lang="zh-CN" altLang="en-US" sz="66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绿色商务</a:t>
            </a:r>
            <a:endParaRPr lang="en-US" altLang="zh-CN" sz="66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defTabSz="457200"/>
            <a:r>
              <a:rPr lang="zh-CN" altLang="en-US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通用</a:t>
            </a:r>
            <a:r>
              <a:rPr lang="en-US" altLang="zh-CN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模板</a:t>
            </a:r>
            <a:endParaRPr lang="en-US" altLang="zh-CN" sz="66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768900" y="4285085"/>
            <a:ext cx="4196661" cy="369332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简洁商务汇报模板</a:t>
            </a:r>
            <a:endParaRPr lang="en-US" altLang="zh-CN" sz="2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3" name="矩形: 圆角 32"/>
          <p:cNvSpPr/>
          <p:nvPr/>
        </p:nvSpPr>
        <p:spPr>
          <a:xfrm>
            <a:off x="6616885" y="5170545"/>
            <a:ext cx="3853309" cy="404866"/>
          </a:xfrm>
          <a:prstGeom prst="round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汇报人：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@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暖暖暖暖暖暖爱学习</a:t>
            </a:r>
            <a:endParaRPr lang="zh-CN" altLang="en-US" sz="1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6616885" y="5663655"/>
            <a:ext cx="3053834" cy="404866"/>
          </a:xfrm>
          <a:prstGeom prst="round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汇报日期：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20XX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X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月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X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日</a:t>
            </a:r>
            <a:endParaRPr lang="zh-CN" altLang="en-US" sz="1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35" name="PA-六边形 12"/>
          <p:cNvSpPr/>
          <p:nvPr>
            <p:custDataLst>
              <p:tags r:id="rId2"/>
            </p:custDataLst>
          </p:nvPr>
        </p:nvSpPr>
        <p:spPr>
          <a:xfrm rot="20433911" flipH="1">
            <a:off x="11193463" y="337757"/>
            <a:ext cx="838202" cy="947470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5143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cs typeface="+mn-cs"/>
            </a:endParaRPr>
          </a:p>
        </p:txBody>
      </p:sp>
      <p:sp>
        <p:nvSpPr>
          <p:cNvPr id="36" name="PA-六边形 12"/>
          <p:cNvSpPr/>
          <p:nvPr>
            <p:custDataLst>
              <p:tags r:id="rId3"/>
            </p:custDataLst>
          </p:nvPr>
        </p:nvSpPr>
        <p:spPr>
          <a:xfrm rot="965403" flipH="1">
            <a:off x="10736261" y="3291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38" name="PA-六边形 12"/>
          <p:cNvSpPr/>
          <p:nvPr>
            <p:custDataLst>
              <p:tags r:id="rId4"/>
            </p:custDataLst>
          </p:nvPr>
        </p:nvSpPr>
        <p:spPr>
          <a:xfrm flipH="1">
            <a:off x="4746663" y="4333170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768901" y="4839119"/>
            <a:ext cx="2352548" cy="165660"/>
            <a:chOff x="700917" y="2726463"/>
            <a:chExt cx="2770739" cy="172892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2487449" y="2726463"/>
              <a:ext cx="984207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任意多边形: 形状 50"/>
            <p:cNvSpPr/>
            <p:nvPr/>
          </p:nvSpPr>
          <p:spPr>
            <a:xfrm>
              <a:off x="700917" y="2726463"/>
              <a:ext cx="1728917" cy="172892"/>
            </a:xfrm>
            <a:custGeom>
              <a:avLst/>
              <a:gdLst>
                <a:gd name="connsiteX0" fmla="*/ 0 w 1851950"/>
                <a:gd name="connsiteY0" fmla="*/ 0 h 185195"/>
                <a:gd name="connsiteX1" fmla="*/ 1666755 w 1851950"/>
                <a:gd name="connsiteY1" fmla="*/ 0 h 185195"/>
                <a:gd name="connsiteX2" fmla="*/ 1851950 w 1851950"/>
                <a:gd name="connsiteY2" fmla="*/ 185195 h 18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1950" h="185195">
                  <a:moveTo>
                    <a:pt x="0" y="0"/>
                  </a:moveTo>
                  <a:lnTo>
                    <a:pt x="1666755" y="0"/>
                  </a:lnTo>
                  <a:lnTo>
                    <a:pt x="1851950" y="185195"/>
                  </a:lnTo>
                </a:path>
              </a:pathLst>
            </a:custGeom>
            <a:noFill/>
            <a:ln w="12700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六边形 12">
            <a:extLst>
              <a:ext uri="{FF2B5EF4-FFF2-40B4-BE49-F238E27FC236}">
                <a16:creationId xmlns:a16="http://schemas.microsoft.com/office/drawing/2014/main" id="{836F48FE-607F-D421-D1E5-74870A5A64E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166089">
            <a:off x="11193463" y="337757"/>
            <a:ext cx="838202" cy="947470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5143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cs typeface="+mn-cs"/>
            </a:endParaRPr>
          </a:p>
        </p:txBody>
      </p:sp>
      <p:sp>
        <p:nvSpPr>
          <p:cNvPr id="4" name="PA-六边形 12">
            <a:extLst>
              <a:ext uri="{FF2B5EF4-FFF2-40B4-BE49-F238E27FC236}">
                <a16:creationId xmlns:a16="http://schemas.microsoft.com/office/drawing/2014/main" id="{CE5208F7-67DE-531E-2367-D725A99DBE2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20634597">
            <a:off x="10736261" y="3291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5" name="PA-六边形 12">
            <a:extLst>
              <a:ext uri="{FF2B5EF4-FFF2-40B4-BE49-F238E27FC236}">
                <a16:creationId xmlns:a16="http://schemas.microsoft.com/office/drawing/2014/main" id="{B5305C87-712E-6651-1D47-CDED888DD27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273961">
            <a:off x="11561839" y="6212734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CA9EB5B-974A-B50E-8E27-1F6DD781D798}"/>
              </a:ext>
            </a:extLst>
          </p:cNvPr>
          <p:cNvSpPr/>
          <p:nvPr/>
        </p:nvSpPr>
        <p:spPr>
          <a:xfrm>
            <a:off x="0" y="443162"/>
            <a:ext cx="3352800" cy="608350"/>
          </a:xfrm>
          <a:custGeom>
            <a:avLst/>
            <a:gdLst>
              <a:gd name="connsiteX0" fmla="*/ 0 w 3352800"/>
              <a:gd name="connsiteY0" fmla="*/ 0 h 608350"/>
              <a:gd name="connsiteX1" fmla="*/ 3352800 w 3352800"/>
              <a:gd name="connsiteY1" fmla="*/ 0 h 608350"/>
              <a:gd name="connsiteX2" fmla="*/ 3191186 w 3352800"/>
              <a:gd name="connsiteY2" fmla="*/ 608350 h 608350"/>
              <a:gd name="connsiteX3" fmla="*/ 0 w 3352800"/>
              <a:gd name="connsiteY3" fmla="*/ 608350 h 60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0" h="608350">
                <a:moveTo>
                  <a:pt x="0" y="0"/>
                </a:moveTo>
                <a:lnTo>
                  <a:pt x="3352800" y="0"/>
                </a:lnTo>
                <a:lnTo>
                  <a:pt x="3191186" y="608350"/>
                </a:lnTo>
                <a:lnTo>
                  <a:pt x="0" y="60835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PA-六边形 12">
            <a:extLst>
              <a:ext uri="{FF2B5EF4-FFF2-40B4-BE49-F238E27FC236}">
                <a16:creationId xmlns:a16="http://schemas.microsoft.com/office/drawing/2014/main" id="{856193C1-6946-E3F3-C312-3B8F8C42C8F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9606090">
            <a:off x="148670" y="367324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8" name="标题 19">
            <a:extLst>
              <a:ext uri="{FF2B5EF4-FFF2-40B4-BE49-F238E27FC236}">
                <a16:creationId xmlns:a16="http://schemas.microsoft.com/office/drawing/2014/main" id="{3BCCB0DD-E4A7-5970-B024-1C89DA4B435B}"/>
              </a:ext>
            </a:extLst>
          </p:cNvPr>
          <p:cNvSpPr txBox="1">
            <a:spLocks/>
          </p:cNvSpPr>
          <p:nvPr/>
        </p:nvSpPr>
        <p:spPr>
          <a:xfrm>
            <a:off x="839788" y="8455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chemeClr val="bg2"/>
                </a:solidFill>
                <a:latin typeface="+mj-ea"/>
                <a:ea typeface="+mj-ea"/>
                <a:cs typeface="+mn-cs"/>
              </a:defRPr>
            </a:lvl1pPr>
          </a:lstStyle>
          <a:p>
            <a:endParaRPr lang="zh-CN" altLang="en-US" dirty="0"/>
          </a:p>
        </p:txBody>
      </p:sp>
      <p:sp>
        <p:nvSpPr>
          <p:cNvPr id="9" name="内容占位符 4">
            <a:extLst>
              <a:ext uri="{FF2B5EF4-FFF2-40B4-BE49-F238E27FC236}">
                <a16:creationId xmlns:a16="http://schemas.microsoft.com/office/drawing/2014/main" id="{B9A7ADD5-D09C-228E-A787-F8474E255BC8}"/>
              </a:ext>
            </a:extLst>
          </p:cNvPr>
          <p:cNvSpPr txBox="1"/>
          <p:nvPr/>
        </p:nvSpPr>
        <p:spPr>
          <a:xfrm>
            <a:off x="839788" y="269859"/>
            <a:ext cx="5685026" cy="904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内容</a:t>
            </a:r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</a:rPr>
              <a:t>-</a:t>
            </a:r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三段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9A0BB12-58DC-3DDD-78CD-CF5A056A3115}"/>
              </a:ext>
            </a:extLst>
          </p:cNvPr>
          <p:cNvGrpSpPr/>
          <p:nvPr/>
        </p:nvGrpSpPr>
        <p:grpSpPr>
          <a:xfrm>
            <a:off x="1244600" y="2120900"/>
            <a:ext cx="2755900" cy="3767139"/>
            <a:chOff x="1244600" y="1911350"/>
            <a:chExt cx="2755900" cy="3767139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DA8B70FC-9E39-E5A3-FFB3-60BFCC754622}"/>
                </a:ext>
              </a:extLst>
            </p:cNvPr>
            <p:cNvSpPr/>
            <p:nvPr/>
          </p:nvSpPr>
          <p:spPr>
            <a:xfrm>
              <a:off x="1244600" y="1911350"/>
              <a:ext cx="2755900" cy="3767139"/>
            </a:xfrm>
            <a:prstGeom prst="rect">
              <a:avLst/>
            </a:prstGeom>
            <a:gradFill>
              <a:gsLst>
                <a:gs pos="70000">
                  <a:schemeClr val="accent1">
                    <a:alpha val="9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B3A8A390-53D9-0915-B2A5-2B23BA0AE96D}"/>
                </a:ext>
              </a:extLst>
            </p:cNvPr>
            <p:cNvSpPr/>
            <p:nvPr/>
          </p:nvSpPr>
          <p:spPr>
            <a:xfrm>
              <a:off x="1342403" y="2045040"/>
              <a:ext cx="2560294" cy="349976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1D92E02-F07D-F62B-F32A-9C166C9FFA79}"/>
                </a:ext>
              </a:extLst>
            </p:cNvPr>
            <p:cNvSpPr txBox="1"/>
            <p:nvPr/>
          </p:nvSpPr>
          <p:spPr>
            <a:xfrm>
              <a:off x="2044700" y="2679700"/>
              <a:ext cx="1155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B4B38012-BEEE-05A9-2585-48F635E1130D}"/>
                </a:ext>
              </a:extLst>
            </p:cNvPr>
            <p:cNvCxnSpPr/>
            <p:nvPr/>
          </p:nvCxnSpPr>
          <p:spPr>
            <a:xfrm>
              <a:off x="2489995" y="3213100"/>
              <a:ext cx="290513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278D017-789B-20D9-5AF1-F63927F3B4AD}"/>
                </a:ext>
              </a:extLst>
            </p:cNvPr>
            <p:cNvSpPr txBox="1"/>
            <p:nvPr/>
          </p:nvSpPr>
          <p:spPr>
            <a:xfrm>
              <a:off x="1693551" y="3390844"/>
              <a:ext cx="185799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spc="100" dirty="0">
                  <a:solidFill>
                    <a:schemeClr val="bg1"/>
                  </a:solidFill>
                </a:rPr>
                <a:t>请输入正文内容</a:t>
              </a:r>
              <a:endParaRPr lang="en-US" altLang="zh-CN" sz="1600" spc="100" dirty="0">
                <a:solidFill>
                  <a:schemeClr val="bg1"/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spc="100" dirty="0">
                  <a:solidFill>
                    <a:schemeClr val="bg1"/>
                  </a:solidFill>
                </a:rPr>
                <a:t>请输入正文内容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spc="100" dirty="0">
                  <a:solidFill>
                    <a:schemeClr val="bg1"/>
                  </a:solidFill>
                </a:rPr>
                <a:t>请输入正文内容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spc="100" dirty="0">
                  <a:solidFill>
                    <a:schemeClr val="bg1"/>
                  </a:solidFill>
                </a:rPr>
                <a:t>请输入正文内容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spc="100" dirty="0">
                  <a:solidFill>
                    <a:schemeClr val="bg1"/>
                  </a:solidFill>
                </a:rPr>
                <a:t>请输入正文内容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6549F2B-27ED-A69E-E21E-19ECB1600A53}"/>
              </a:ext>
            </a:extLst>
          </p:cNvPr>
          <p:cNvGrpSpPr/>
          <p:nvPr/>
        </p:nvGrpSpPr>
        <p:grpSpPr>
          <a:xfrm>
            <a:off x="8191500" y="2120900"/>
            <a:ext cx="2755900" cy="3767139"/>
            <a:chOff x="8191500" y="1911350"/>
            <a:chExt cx="2755900" cy="3767139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19EDC966-73D2-5EC3-DEA8-0B17392EA89D}"/>
                </a:ext>
              </a:extLst>
            </p:cNvPr>
            <p:cNvSpPr/>
            <p:nvPr/>
          </p:nvSpPr>
          <p:spPr>
            <a:xfrm>
              <a:off x="8191500" y="1911350"/>
              <a:ext cx="2755900" cy="3767139"/>
            </a:xfrm>
            <a:prstGeom prst="rect">
              <a:avLst/>
            </a:prstGeom>
            <a:gradFill>
              <a:gsLst>
                <a:gs pos="70000">
                  <a:schemeClr val="accent1">
                    <a:alpha val="9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5C0DD9F3-569F-00EE-F20D-F648BD6AD9F0}"/>
                </a:ext>
              </a:extLst>
            </p:cNvPr>
            <p:cNvSpPr/>
            <p:nvPr/>
          </p:nvSpPr>
          <p:spPr>
            <a:xfrm>
              <a:off x="8289303" y="2045040"/>
              <a:ext cx="2560294" cy="349976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8C06830-3223-2F26-3521-525BA1AA4B8A}"/>
                </a:ext>
              </a:extLst>
            </p:cNvPr>
            <p:cNvSpPr txBox="1"/>
            <p:nvPr/>
          </p:nvSpPr>
          <p:spPr>
            <a:xfrm>
              <a:off x="8991599" y="2679700"/>
              <a:ext cx="1155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23BB169C-811B-16DE-1A73-79BFB7FA5FF1}"/>
                </a:ext>
              </a:extLst>
            </p:cNvPr>
            <p:cNvCxnSpPr/>
            <p:nvPr/>
          </p:nvCxnSpPr>
          <p:spPr>
            <a:xfrm>
              <a:off x="9443242" y="3213100"/>
              <a:ext cx="290513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16D942A-A3A7-99BB-679E-099B7BBC74BA}"/>
                </a:ext>
              </a:extLst>
            </p:cNvPr>
            <p:cNvSpPr txBox="1"/>
            <p:nvPr/>
          </p:nvSpPr>
          <p:spPr>
            <a:xfrm>
              <a:off x="8659499" y="3390844"/>
              <a:ext cx="185799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spc="100" dirty="0">
                  <a:solidFill>
                    <a:schemeClr val="bg1"/>
                  </a:solidFill>
                </a:rPr>
                <a:t>请输入正文内容</a:t>
              </a:r>
              <a:endParaRPr lang="en-US" altLang="zh-CN" sz="1600" spc="100" dirty="0">
                <a:solidFill>
                  <a:schemeClr val="bg1"/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spc="100" dirty="0">
                  <a:solidFill>
                    <a:schemeClr val="bg1"/>
                  </a:solidFill>
                </a:rPr>
                <a:t>请输入正文内容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spc="100" dirty="0">
                  <a:solidFill>
                    <a:schemeClr val="bg1"/>
                  </a:solidFill>
                </a:rPr>
                <a:t>请输入正文内容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spc="100" dirty="0">
                  <a:solidFill>
                    <a:schemeClr val="bg1"/>
                  </a:solidFill>
                </a:rPr>
                <a:t>请输入正文内容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spc="100" dirty="0">
                  <a:solidFill>
                    <a:schemeClr val="bg1"/>
                  </a:solidFill>
                </a:rPr>
                <a:t>请输入正文内容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978C18F-2BE9-BF08-D85E-1C5AD4CAE253}"/>
              </a:ext>
            </a:extLst>
          </p:cNvPr>
          <p:cNvGrpSpPr/>
          <p:nvPr/>
        </p:nvGrpSpPr>
        <p:grpSpPr>
          <a:xfrm>
            <a:off x="4343400" y="1623047"/>
            <a:ext cx="3505200" cy="4791386"/>
            <a:chOff x="4343400" y="1413497"/>
            <a:chExt cx="3505200" cy="4791386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D783C178-9BC5-2C1F-1C3B-EE7C827D3FA7}"/>
                </a:ext>
              </a:extLst>
            </p:cNvPr>
            <p:cNvSpPr/>
            <p:nvPr/>
          </p:nvSpPr>
          <p:spPr>
            <a:xfrm>
              <a:off x="4343400" y="1413497"/>
              <a:ext cx="3505200" cy="4791386"/>
            </a:xfrm>
            <a:prstGeom prst="rect">
              <a:avLst/>
            </a:prstGeom>
            <a:gradFill>
              <a:gsLst>
                <a:gs pos="70000">
                  <a:schemeClr val="accent1">
                    <a:alpha val="9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CAFEB9A9-C11F-15D6-69C2-5E48CDF2AAD5}"/>
                </a:ext>
              </a:extLst>
            </p:cNvPr>
            <p:cNvSpPr/>
            <p:nvPr/>
          </p:nvSpPr>
          <p:spPr>
            <a:xfrm>
              <a:off x="4465487" y="1566112"/>
              <a:ext cx="3261026" cy="445761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9D19CED-FB5F-4F85-850A-9065E593A121}"/>
                </a:ext>
              </a:extLst>
            </p:cNvPr>
            <p:cNvSpPr txBox="1"/>
            <p:nvPr/>
          </p:nvSpPr>
          <p:spPr>
            <a:xfrm>
              <a:off x="5347021" y="2218035"/>
              <a:ext cx="14979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C1E4360B-1685-ABD3-7B65-0EDC363725E5}"/>
                </a:ext>
              </a:extLst>
            </p:cNvPr>
            <p:cNvCxnSpPr/>
            <p:nvPr/>
          </p:nvCxnSpPr>
          <p:spPr>
            <a:xfrm>
              <a:off x="5972496" y="2851150"/>
              <a:ext cx="290513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EDEF869-DD5C-6D1F-5AC5-DAC69E3C202D}"/>
                </a:ext>
              </a:extLst>
            </p:cNvPr>
            <p:cNvSpPr txBox="1"/>
            <p:nvPr/>
          </p:nvSpPr>
          <p:spPr>
            <a:xfrm>
              <a:off x="4873170" y="3136317"/>
              <a:ext cx="2489164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spc="100" dirty="0">
                  <a:solidFill>
                    <a:schemeClr val="bg1"/>
                  </a:solidFill>
                </a:rPr>
                <a:t>请输入正文内容</a:t>
              </a:r>
              <a:endParaRPr lang="en-US" altLang="zh-CN" sz="2000" spc="100" dirty="0">
                <a:solidFill>
                  <a:schemeClr val="bg1"/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spc="100" dirty="0">
                  <a:solidFill>
                    <a:schemeClr val="bg1"/>
                  </a:solidFill>
                </a:rPr>
                <a:t>请输入正文内容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 spc="100" dirty="0">
                  <a:solidFill>
                    <a:schemeClr val="bg1"/>
                  </a:solidFill>
                </a:rPr>
                <a:t>请输入正文内容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 spc="100" dirty="0">
                  <a:solidFill>
                    <a:schemeClr val="bg1"/>
                  </a:solidFill>
                </a:rPr>
                <a:t>请输入正文内容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 spc="100" dirty="0">
                  <a:solidFill>
                    <a:schemeClr val="bg1"/>
                  </a:solidFill>
                </a:rPr>
                <a:t>请输入正文内容</a:t>
              </a:r>
              <a:endParaRPr lang="en-US" altLang="zh-CN" sz="2000" spc="100" dirty="0">
                <a:solidFill>
                  <a:schemeClr val="bg1"/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spc="100" dirty="0">
                  <a:solidFill>
                    <a:schemeClr val="bg1"/>
                  </a:solidFill>
                </a:rPr>
                <a:t>请输入正文内容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4826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六边形 12">
            <a:extLst>
              <a:ext uri="{FF2B5EF4-FFF2-40B4-BE49-F238E27FC236}">
                <a16:creationId xmlns:a16="http://schemas.microsoft.com/office/drawing/2014/main" id="{E21C17F1-0822-CE0D-213C-91E0A231DCC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166089">
            <a:off x="11193463" y="337757"/>
            <a:ext cx="838202" cy="947470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5143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cs typeface="+mn-cs"/>
            </a:endParaRPr>
          </a:p>
        </p:txBody>
      </p:sp>
      <p:sp>
        <p:nvSpPr>
          <p:cNvPr id="4" name="PA-六边形 12">
            <a:extLst>
              <a:ext uri="{FF2B5EF4-FFF2-40B4-BE49-F238E27FC236}">
                <a16:creationId xmlns:a16="http://schemas.microsoft.com/office/drawing/2014/main" id="{E4B4B3BD-17D2-DBEF-3849-96D1258107F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20634597">
            <a:off x="10736261" y="3291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5" name="PA-六边形 12">
            <a:extLst>
              <a:ext uri="{FF2B5EF4-FFF2-40B4-BE49-F238E27FC236}">
                <a16:creationId xmlns:a16="http://schemas.microsoft.com/office/drawing/2014/main" id="{4C58B782-C765-39F6-8297-2C356E705E7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273961">
            <a:off x="11561839" y="6212734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094A66BF-0763-F4DC-7601-4A6EA6A6572A}"/>
              </a:ext>
            </a:extLst>
          </p:cNvPr>
          <p:cNvSpPr/>
          <p:nvPr/>
        </p:nvSpPr>
        <p:spPr>
          <a:xfrm>
            <a:off x="0" y="443162"/>
            <a:ext cx="3352800" cy="608350"/>
          </a:xfrm>
          <a:custGeom>
            <a:avLst/>
            <a:gdLst>
              <a:gd name="connsiteX0" fmla="*/ 0 w 3352800"/>
              <a:gd name="connsiteY0" fmla="*/ 0 h 608350"/>
              <a:gd name="connsiteX1" fmla="*/ 3352800 w 3352800"/>
              <a:gd name="connsiteY1" fmla="*/ 0 h 608350"/>
              <a:gd name="connsiteX2" fmla="*/ 3191186 w 3352800"/>
              <a:gd name="connsiteY2" fmla="*/ 608350 h 608350"/>
              <a:gd name="connsiteX3" fmla="*/ 0 w 3352800"/>
              <a:gd name="connsiteY3" fmla="*/ 608350 h 60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0" h="608350">
                <a:moveTo>
                  <a:pt x="0" y="0"/>
                </a:moveTo>
                <a:lnTo>
                  <a:pt x="3352800" y="0"/>
                </a:lnTo>
                <a:lnTo>
                  <a:pt x="3191186" y="608350"/>
                </a:lnTo>
                <a:lnTo>
                  <a:pt x="0" y="60835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PA-六边形 12">
            <a:extLst>
              <a:ext uri="{FF2B5EF4-FFF2-40B4-BE49-F238E27FC236}">
                <a16:creationId xmlns:a16="http://schemas.microsoft.com/office/drawing/2014/main" id="{8C5F3714-40F7-AF53-BF94-46618699231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9606090">
            <a:off x="148670" y="367324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8" name="标题 19">
            <a:extLst>
              <a:ext uri="{FF2B5EF4-FFF2-40B4-BE49-F238E27FC236}">
                <a16:creationId xmlns:a16="http://schemas.microsoft.com/office/drawing/2014/main" id="{C8E89B02-43AD-4551-50AA-DEAE7EF71604}"/>
              </a:ext>
            </a:extLst>
          </p:cNvPr>
          <p:cNvSpPr txBox="1">
            <a:spLocks/>
          </p:cNvSpPr>
          <p:nvPr/>
        </p:nvSpPr>
        <p:spPr>
          <a:xfrm>
            <a:off x="839788" y="8455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chemeClr val="bg2"/>
                </a:solidFill>
                <a:latin typeface="+mj-ea"/>
                <a:ea typeface="+mj-ea"/>
                <a:cs typeface="+mn-cs"/>
              </a:defRPr>
            </a:lvl1pPr>
          </a:lstStyle>
          <a:p>
            <a:endParaRPr lang="zh-CN" altLang="en-US" dirty="0"/>
          </a:p>
        </p:txBody>
      </p:sp>
      <p:sp>
        <p:nvSpPr>
          <p:cNvPr id="9" name="内容占位符 4">
            <a:extLst>
              <a:ext uri="{FF2B5EF4-FFF2-40B4-BE49-F238E27FC236}">
                <a16:creationId xmlns:a16="http://schemas.microsoft.com/office/drawing/2014/main" id="{9EFA9A6E-F057-9160-B419-7EE45700A6EA}"/>
              </a:ext>
            </a:extLst>
          </p:cNvPr>
          <p:cNvSpPr txBox="1"/>
          <p:nvPr/>
        </p:nvSpPr>
        <p:spPr>
          <a:xfrm>
            <a:off x="839788" y="269859"/>
            <a:ext cx="5685026" cy="904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内容</a:t>
            </a:r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</a:rPr>
              <a:t>-</a:t>
            </a:r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三段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3E51733-E069-4952-84E2-340A289C0E92}"/>
              </a:ext>
            </a:extLst>
          </p:cNvPr>
          <p:cNvGrpSpPr/>
          <p:nvPr/>
        </p:nvGrpSpPr>
        <p:grpSpPr>
          <a:xfrm>
            <a:off x="1031190" y="1670634"/>
            <a:ext cx="4345765" cy="4193784"/>
            <a:chOff x="6898536" y="1441438"/>
            <a:chExt cx="4345765" cy="4193784"/>
          </a:xfrm>
        </p:grpSpPr>
        <p:sp>
          <p:nvSpPr>
            <p:cNvPr id="35" name="弧形 34">
              <a:extLst>
                <a:ext uri="{FF2B5EF4-FFF2-40B4-BE49-F238E27FC236}">
                  <a16:creationId xmlns:a16="http://schemas.microsoft.com/office/drawing/2014/main" id="{9E1C075B-2DD4-7EFC-FBB1-0774C994F204}"/>
                </a:ext>
              </a:extLst>
            </p:cNvPr>
            <p:cNvSpPr/>
            <p:nvPr/>
          </p:nvSpPr>
          <p:spPr>
            <a:xfrm>
              <a:off x="7278903" y="1512620"/>
              <a:ext cx="3585029" cy="3585029"/>
            </a:xfrm>
            <a:prstGeom prst="arc">
              <a:avLst>
                <a:gd name="adj1" fmla="val 14880799"/>
                <a:gd name="adj2" fmla="val 17706549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lgDash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charset="-122"/>
                <a:ea typeface="思源黑体 CN Light" panose="020B0300000000000000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2EDA6EFC-92B2-672F-C754-7C5C609872BD}"/>
                </a:ext>
              </a:extLst>
            </p:cNvPr>
            <p:cNvSpPr/>
            <p:nvPr/>
          </p:nvSpPr>
          <p:spPr>
            <a:xfrm>
              <a:off x="6898536" y="1612019"/>
              <a:ext cx="1938127" cy="19381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889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2"/>
                  </a:solidFill>
                  <a:latin typeface="+mj-ea"/>
                  <a:ea typeface="+mj-ea"/>
                </a:rPr>
                <a:t>S</a:t>
              </a:r>
            </a:p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细分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8ABB6F09-2DD5-8F2E-2EA6-A90EB07429C9}"/>
                </a:ext>
              </a:extLst>
            </p:cNvPr>
            <p:cNvSpPr/>
            <p:nvPr/>
          </p:nvSpPr>
          <p:spPr>
            <a:xfrm>
              <a:off x="9306174" y="1612019"/>
              <a:ext cx="1938127" cy="19381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889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2"/>
                  </a:solidFill>
                  <a:latin typeface="+mj-ea"/>
                  <a:ea typeface="+mj-ea"/>
                </a:rPr>
                <a:t>T</a:t>
              </a:r>
            </a:p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目标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3C9CC1B2-0833-2E0E-5FCC-B2D556808B24}"/>
                </a:ext>
              </a:extLst>
            </p:cNvPr>
            <p:cNvSpPr/>
            <p:nvPr/>
          </p:nvSpPr>
          <p:spPr>
            <a:xfrm>
              <a:off x="8102355" y="3697095"/>
              <a:ext cx="1938127" cy="19381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889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2"/>
                  </a:solidFill>
                  <a:latin typeface="+mj-ea"/>
                  <a:ea typeface="+mj-ea"/>
                </a:rPr>
                <a:t>P</a:t>
              </a:r>
            </a:p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定位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598902E0-D93D-67D8-270F-D8B00A972FF4}"/>
                </a:ext>
              </a:extLst>
            </p:cNvPr>
            <p:cNvSpPr/>
            <p:nvPr/>
          </p:nvSpPr>
          <p:spPr>
            <a:xfrm>
              <a:off x="8102354" y="2307043"/>
              <a:ext cx="1938127" cy="1938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41300" dist="889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关键词</a:t>
              </a:r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40" name="弧形 39">
              <a:extLst>
                <a:ext uri="{FF2B5EF4-FFF2-40B4-BE49-F238E27FC236}">
                  <a16:creationId xmlns:a16="http://schemas.microsoft.com/office/drawing/2014/main" id="{AC5063A6-90DE-721D-E402-987A19B3D32C}"/>
                </a:ext>
              </a:extLst>
            </p:cNvPr>
            <p:cNvSpPr/>
            <p:nvPr/>
          </p:nvSpPr>
          <p:spPr>
            <a:xfrm rot="7200000">
              <a:off x="7206332" y="1441438"/>
              <a:ext cx="3585029" cy="3585029"/>
            </a:xfrm>
            <a:prstGeom prst="arc">
              <a:avLst>
                <a:gd name="adj1" fmla="val 15000144"/>
                <a:gd name="adj2" fmla="val 17556893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lgDash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charset="-122"/>
                <a:ea typeface="思源黑体 CN Light" panose="020B0300000000000000" charset="-122"/>
              </a:endParaRPr>
            </a:p>
          </p:txBody>
        </p:sp>
        <p:sp>
          <p:nvSpPr>
            <p:cNvPr id="41" name="弧形 40">
              <a:extLst>
                <a:ext uri="{FF2B5EF4-FFF2-40B4-BE49-F238E27FC236}">
                  <a16:creationId xmlns:a16="http://schemas.microsoft.com/office/drawing/2014/main" id="{3C076ABA-3D6E-BCBA-A194-F120DE6007AD}"/>
                </a:ext>
              </a:extLst>
            </p:cNvPr>
            <p:cNvSpPr/>
            <p:nvPr/>
          </p:nvSpPr>
          <p:spPr>
            <a:xfrm rot="14400000">
              <a:off x="7206331" y="1442826"/>
              <a:ext cx="3585029" cy="3585029"/>
            </a:xfrm>
            <a:prstGeom prst="arc">
              <a:avLst>
                <a:gd name="adj1" fmla="val 14880799"/>
                <a:gd name="adj2" fmla="val 17350485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lgDash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charset="-122"/>
                <a:ea typeface="思源黑体 CN Light" panose="020B0300000000000000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F35B447-C121-26DA-9E54-3CF2A8E223D7}"/>
              </a:ext>
            </a:extLst>
          </p:cNvPr>
          <p:cNvGrpSpPr/>
          <p:nvPr/>
        </p:nvGrpSpPr>
        <p:grpSpPr>
          <a:xfrm>
            <a:off x="6134808" y="1780153"/>
            <a:ext cx="5402597" cy="1172991"/>
            <a:chOff x="6134808" y="1780153"/>
            <a:chExt cx="5402597" cy="1172991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F54C0F6-3F9D-152B-8B0F-8BEBAB781AC3}"/>
                </a:ext>
              </a:extLst>
            </p:cNvPr>
            <p:cNvSpPr txBox="1"/>
            <p:nvPr/>
          </p:nvSpPr>
          <p:spPr>
            <a:xfrm>
              <a:off x="6143762" y="1780153"/>
              <a:ext cx="26266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accent2"/>
                  </a:solidFill>
                  <a:latin typeface="Bebas Neue" panose="020B0606020202050201" pitchFamily="34" charset="0"/>
                  <a:ea typeface="+mj-ea"/>
                </a:rPr>
                <a:t>01</a:t>
              </a:r>
              <a:r>
                <a:rPr lang="zh-CN" altLang="en-US" sz="2400" dirty="0">
                  <a:solidFill>
                    <a:schemeClr val="accent1"/>
                  </a:solidFill>
                  <a:latin typeface="思源黑体 CN Light" panose="020B0300000000000000" charset="-122"/>
                  <a:ea typeface="思源黑体 CN Light" panose="020B0300000000000000" charset="-122"/>
                </a:rPr>
                <a:t>丨</a:t>
              </a:r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557A4DB3-BD2A-AE56-AD75-CB00153DF9FA}"/>
                </a:ext>
              </a:extLst>
            </p:cNvPr>
            <p:cNvSpPr/>
            <p:nvPr/>
          </p:nvSpPr>
          <p:spPr>
            <a:xfrm>
              <a:off x="6134808" y="2218391"/>
              <a:ext cx="5402597" cy="7347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请在这里输入你的正文内容   请在这里输入你的正文内容   请在这里输入你的正文内容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4987B8A-50A6-5248-B55F-6271B54A1787}"/>
              </a:ext>
            </a:extLst>
          </p:cNvPr>
          <p:cNvGrpSpPr/>
          <p:nvPr/>
        </p:nvGrpSpPr>
        <p:grpSpPr>
          <a:xfrm>
            <a:off x="6134808" y="3241055"/>
            <a:ext cx="5402597" cy="1172991"/>
            <a:chOff x="6134808" y="3241055"/>
            <a:chExt cx="5402597" cy="1172991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BD989F5-97FE-5952-F6C0-A424F3CDF41E}"/>
                </a:ext>
              </a:extLst>
            </p:cNvPr>
            <p:cNvSpPr txBox="1"/>
            <p:nvPr/>
          </p:nvSpPr>
          <p:spPr>
            <a:xfrm>
              <a:off x="6143762" y="3241055"/>
              <a:ext cx="26266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accent2"/>
                  </a:solidFill>
                  <a:ea typeface="+mj-ea"/>
                </a:rPr>
                <a:t>02</a:t>
              </a:r>
              <a:r>
                <a:rPr lang="zh-CN" altLang="en-US" sz="2400" dirty="0">
                  <a:solidFill>
                    <a:schemeClr val="accent1"/>
                  </a:solidFill>
                  <a:latin typeface="思源黑体 CN Light" panose="020B0300000000000000" charset="-122"/>
                  <a:ea typeface="思源黑体 CN Light" panose="020B0300000000000000" charset="-122"/>
                </a:rPr>
                <a:t>丨</a:t>
              </a:r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0535FF92-FC3C-8635-76C0-011F63A4D662}"/>
                </a:ext>
              </a:extLst>
            </p:cNvPr>
            <p:cNvSpPr/>
            <p:nvPr/>
          </p:nvSpPr>
          <p:spPr>
            <a:xfrm>
              <a:off x="6134808" y="3679293"/>
              <a:ext cx="5402597" cy="7347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请在这里输入你的正文内容   请在这里输入你的正文内容   请在这里输入你的正文内容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FBDC210-063F-2149-61A3-1BB1FD270061}"/>
              </a:ext>
            </a:extLst>
          </p:cNvPr>
          <p:cNvGrpSpPr/>
          <p:nvPr/>
        </p:nvGrpSpPr>
        <p:grpSpPr>
          <a:xfrm>
            <a:off x="6134808" y="4701957"/>
            <a:ext cx="5402597" cy="1195368"/>
            <a:chOff x="6134808" y="4701957"/>
            <a:chExt cx="5402597" cy="1195368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18E3F28-5125-B4EB-EDA6-9B94584F1C4E}"/>
                </a:ext>
              </a:extLst>
            </p:cNvPr>
            <p:cNvSpPr txBox="1"/>
            <p:nvPr/>
          </p:nvSpPr>
          <p:spPr>
            <a:xfrm>
              <a:off x="6143762" y="4701957"/>
              <a:ext cx="26266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accent2"/>
                  </a:solidFill>
                  <a:ea typeface="+mj-ea"/>
                </a:rPr>
                <a:t>03</a:t>
              </a:r>
              <a:r>
                <a:rPr lang="zh-CN" altLang="en-US" sz="2400" dirty="0">
                  <a:solidFill>
                    <a:schemeClr val="accent1"/>
                  </a:solidFill>
                  <a:latin typeface="思源黑体 CN Light" panose="020B0300000000000000" charset="-122"/>
                  <a:ea typeface="思源黑体 CN Light" panose="020B0300000000000000" charset="-122"/>
                </a:rPr>
                <a:t>丨</a:t>
              </a:r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E7D7F21B-CB4C-4725-0FE7-1073765F12F8}"/>
                </a:ext>
              </a:extLst>
            </p:cNvPr>
            <p:cNvSpPr/>
            <p:nvPr/>
          </p:nvSpPr>
          <p:spPr>
            <a:xfrm>
              <a:off x="6134808" y="5140195"/>
              <a:ext cx="540259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请在这里输入你的正文内容   请在这里输入你的正文内容   请在这里输入你的正文内容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48334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六边形 12">
            <a:extLst>
              <a:ext uri="{FF2B5EF4-FFF2-40B4-BE49-F238E27FC236}">
                <a16:creationId xmlns:a16="http://schemas.microsoft.com/office/drawing/2014/main" id="{C71EC60F-8D55-7B31-F5F7-822488F7304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166089">
            <a:off x="11193463" y="337757"/>
            <a:ext cx="838202" cy="947470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5143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cs typeface="+mn-cs"/>
            </a:endParaRPr>
          </a:p>
        </p:txBody>
      </p:sp>
      <p:sp>
        <p:nvSpPr>
          <p:cNvPr id="4" name="PA-六边形 12">
            <a:extLst>
              <a:ext uri="{FF2B5EF4-FFF2-40B4-BE49-F238E27FC236}">
                <a16:creationId xmlns:a16="http://schemas.microsoft.com/office/drawing/2014/main" id="{04D40B6C-DB46-763B-5361-B3FE513C7B4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20634597">
            <a:off x="10736261" y="3291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5" name="PA-六边形 12">
            <a:extLst>
              <a:ext uri="{FF2B5EF4-FFF2-40B4-BE49-F238E27FC236}">
                <a16:creationId xmlns:a16="http://schemas.microsoft.com/office/drawing/2014/main" id="{3A5B4AD2-3266-2950-5821-3C793E4BD28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273961">
            <a:off x="11561839" y="6212734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AD0DA16-AEDC-3D4E-423B-56A86F2A9DF8}"/>
              </a:ext>
            </a:extLst>
          </p:cNvPr>
          <p:cNvSpPr/>
          <p:nvPr/>
        </p:nvSpPr>
        <p:spPr>
          <a:xfrm>
            <a:off x="0" y="443162"/>
            <a:ext cx="3352800" cy="608350"/>
          </a:xfrm>
          <a:custGeom>
            <a:avLst/>
            <a:gdLst>
              <a:gd name="connsiteX0" fmla="*/ 0 w 3352800"/>
              <a:gd name="connsiteY0" fmla="*/ 0 h 608350"/>
              <a:gd name="connsiteX1" fmla="*/ 3352800 w 3352800"/>
              <a:gd name="connsiteY1" fmla="*/ 0 h 608350"/>
              <a:gd name="connsiteX2" fmla="*/ 3191186 w 3352800"/>
              <a:gd name="connsiteY2" fmla="*/ 608350 h 608350"/>
              <a:gd name="connsiteX3" fmla="*/ 0 w 3352800"/>
              <a:gd name="connsiteY3" fmla="*/ 608350 h 60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0" h="608350">
                <a:moveTo>
                  <a:pt x="0" y="0"/>
                </a:moveTo>
                <a:lnTo>
                  <a:pt x="3352800" y="0"/>
                </a:lnTo>
                <a:lnTo>
                  <a:pt x="3191186" y="608350"/>
                </a:lnTo>
                <a:lnTo>
                  <a:pt x="0" y="60835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PA-六边形 12">
            <a:extLst>
              <a:ext uri="{FF2B5EF4-FFF2-40B4-BE49-F238E27FC236}">
                <a16:creationId xmlns:a16="http://schemas.microsoft.com/office/drawing/2014/main" id="{DF3F55BD-5344-9114-457B-B1BE1C6069D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9606090">
            <a:off x="148670" y="367324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8" name="标题 19">
            <a:extLst>
              <a:ext uri="{FF2B5EF4-FFF2-40B4-BE49-F238E27FC236}">
                <a16:creationId xmlns:a16="http://schemas.microsoft.com/office/drawing/2014/main" id="{E1E1EF7C-53E0-049E-88E0-377E802A8BA2}"/>
              </a:ext>
            </a:extLst>
          </p:cNvPr>
          <p:cNvSpPr txBox="1">
            <a:spLocks/>
          </p:cNvSpPr>
          <p:nvPr/>
        </p:nvSpPr>
        <p:spPr>
          <a:xfrm>
            <a:off x="839788" y="8455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chemeClr val="bg2"/>
                </a:solidFill>
                <a:latin typeface="+mj-ea"/>
                <a:ea typeface="+mj-ea"/>
                <a:cs typeface="+mn-cs"/>
              </a:defRPr>
            </a:lvl1pPr>
          </a:lstStyle>
          <a:p>
            <a:endParaRPr lang="zh-CN" altLang="en-US" dirty="0"/>
          </a:p>
        </p:txBody>
      </p:sp>
      <p:sp>
        <p:nvSpPr>
          <p:cNvPr id="9" name="内容占位符 4">
            <a:extLst>
              <a:ext uri="{FF2B5EF4-FFF2-40B4-BE49-F238E27FC236}">
                <a16:creationId xmlns:a16="http://schemas.microsoft.com/office/drawing/2014/main" id="{725220E8-2021-1F53-5E9B-64BF78543651}"/>
              </a:ext>
            </a:extLst>
          </p:cNvPr>
          <p:cNvSpPr txBox="1"/>
          <p:nvPr/>
        </p:nvSpPr>
        <p:spPr>
          <a:xfrm>
            <a:off x="839788" y="269859"/>
            <a:ext cx="5685026" cy="904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内容</a:t>
            </a:r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</a:rPr>
              <a:t>-</a:t>
            </a:r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四段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18EA226-FBE5-9304-2F63-208DF28DB4E4}"/>
              </a:ext>
            </a:extLst>
          </p:cNvPr>
          <p:cNvGrpSpPr/>
          <p:nvPr/>
        </p:nvGrpSpPr>
        <p:grpSpPr>
          <a:xfrm>
            <a:off x="1157351" y="2010336"/>
            <a:ext cx="2423886" cy="3804450"/>
            <a:chOff x="1157351" y="2010336"/>
            <a:chExt cx="2423886" cy="3804450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2D7DF4E6-43C3-D235-6EA6-A5B6B9DC6771}"/>
                </a:ext>
              </a:extLst>
            </p:cNvPr>
            <p:cNvSpPr/>
            <p:nvPr/>
          </p:nvSpPr>
          <p:spPr>
            <a:xfrm>
              <a:off x="1270001" y="2010336"/>
              <a:ext cx="2198586" cy="2735728"/>
            </a:xfrm>
            <a:prstGeom prst="roundRect">
              <a:avLst>
                <a:gd name="adj" fmla="val 1039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91313E9-4C67-A659-CFE5-1736E0AF5FAC}"/>
                </a:ext>
              </a:extLst>
            </p:cNvPr>
            <p:cNvSpPr/>
            <p:nvPr/>
          </p:nvSpPr>
          <p:spPr>
            <a:xfrm>
              <a:off x="1157351" y="3111500"/>
              <a:ext cx="2423886" cy="2703286"/>
            </a:xfrm>
            <a:custGeom>
              <a:avLst/>
              <a:gdLst>
                <a:gd name="connsiteX0" fmla="*/ 0 w 2423886"/>
                <a:gd name="connsiteY0" fmla="*/ 0 h 2703286"/>
                <a:gd name="connsiteX1" fmla="*/ 2423886 w 2423886"/>
                <a:gd name="connsiteY1" fmla="*/ 0 h 2703286"/>
                <a:gd name="connsiteX2" fmla="*/ 2423886 w 2423886"/>
                <a:gd name="connsiteY2" fmla="*/ 2473477 h 2703286"/>
                <a:gd name="connsiteX3" fmla="*/ 2194077 w 2423886"/>
                <a:gd name="connsiteY3" fmla="*/ 2703286 h 2703286"/>
                <a:gd name="connsiteX4" fmla="*/ 229809 w 2423886"/>
                <a:gd name="connsiteY4" fmla="*/ 2703286 h 2703286"/>
                <a:gd name="connsiteX5" fmla="*/ 0 w 2423886"/>
                <a:gd name="connsiteY5" fmla="*/ 2473477 h 2703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3886" h="2703286">
                  <a:moveTo>
                    <a:pt x="0" y="0"/>
                  </a:moveTo>
                  <a:lnTo>
                    <a:pt x="2423886" y="0"/>
                  </a:lnTo>
                  <a:lnTo>
                    <a:pt x="2423886" y="2473477"/>
                  </a:lnTo>
                  <a:cubicBezTo>
                    <a:pt x="2423886" y="2600397"/>
                    <a:pt x="2320997" y="2703286"/>
                    <a:pt x="2194077" y="2703286"/>
                  </a:cubicBezTo>
                  <a:lnTo>
                    <a:pt x="229809" y="2703286"/>
                  </a:lnTo>
                  <a:cubicBezTo>
                    <a:pt x="102889" y="2703286"/>
                    <a:pt x="0" y="2600397"/>
                    <a:pt x="0" y="247347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D4F3F29-0C9A-97D3-9932-344C115F3C62}"/>
                </a:ext>
              </a:extLst>
            </p:cNvPr>
            <p:cNvSpPr txBox="1"/>
            <p:nvPr/>
          </p:nvSpPr>
          <p:spPr>
            <a:xfrm flipH="1">
              <a:off x="1402059" y="3810456"/>
              <a:ext cx="19344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添加文字标题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683B85D-2D9F-E645-45FD-D5D879030566}"/>
                </a:ext>
              </a:extLst>
            </p:cNvPr>
            <p:cNvSpPr txBox="1"/>
            <p:nvPr/>
          </p:nvSpPr>
          <p:spPr>
            <a:xfrm flipH="1">
              <a:off x="1330324" y="4330086"/>
              <a:ext cx="2077938" cy="1212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请在这里添加文字内容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di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请在这里添加文字内容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di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请在这里添加文字内容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di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请在这里添加文字内容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B3CE483-749B-5504-E695-F6676AAA0DEF}"/>
                </a:ext>
              </a:extLst>
            </p:cNvPr>
            <p:cNvSpPr txBox="1"/>
            <p:nvPr/>
          </p:nvSpPr>
          <p:spPr>
            <a:xfrm>
              <a:off x="1964295" y="2234744"/>
              <a:ext cx="8099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a typeface="+mj-ea"/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  <a:ea typeface="+mj-ea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9374175-5183-D8E6-FFDC-8B70D6EBBFA8}"/>
              </a:ext>
            </a:extLst>
          </p:cNvPr>
          <p:cNvGrpSpPr/>
          <p:nvPr/>
        </p:nvGrpSpPr>
        <p:grpSpPr>
          <a:xfrm>
            <a:off x="3641822" y="2009303"/>
            <a:ext cx="2423886" cy="3805483"/>
            <a:chOff x="3641822" y="2009303"/>
            <a:chExt cx="2423886" cy="3805483"/>
          </a:xfrm>
        </p:grpSpPr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CC8CA4C4-6BA8-0002-6B5A-58F0A2689510}"/>
                </a:ext>
              </a:extLst>
            </p:cNvPr>
            <p:cNvSpPr/>
            <p:nvPr/>
          </p:nvSpPr>
          <p:spPr>
            <a:xfrm>
              <a:off x="3753642" y="2009303"/>
              <a:ext cx="2200246" cy="2737794"/>
            </a:xfrm>
            <a:prstGeom prst="roundRect">
              <a:avLst>
                <a:gd name="adj" fmla="val 1039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9C9B943-A474-829F-33FD-040FB36F6E7B}"/>
                </a:ext>
              </a:extLst>
            </p:cNvPr>
            <p:cNvSpPr/>
            <p:nvPr/>
          </p:nvSpPr>
          <p:spPr>
            <a:xfrm>
              <a:off x="3641822" y="3111500"/>
              <a:ext cx="2423886" cy="2703286"/>
            </a:xfrm>
            <a:custGeom>
              <a:avLst/>
              <a:gdLst>
                <a:gd name="connsiteX0" fmla="*/ 0 w 2423886"/>
                <a:gd name="connsiteY0" fmla="*/ 0 h 2703286"/>
                <a:gd name="connsiteX1" fmla="*/ 2423886 w 2423886"/>
                <a:gd name="connsiteY1" fmla="*/ 0 h 2703286"/>
                <a:gd name="connsiteX2" fmla="*/ 2423886 w 2423886"/>
                <a:gd name="connsiteY2" fmla="*/ 2473477 h 2703286"/>
                <a:gd name="connsiteX3" fmla="*/ 2194077 w 2423886"/>
                <a:gd name="connsiteY3" fmla="*/ 2703286 h 2703286"/>
                <a:gd name="connsiteX4" fmla="*/ 229809 w 2423886"/>
                <a:gd name="connsiteY4" fmla="*/ 2703286 h 2703286"/>
                <a:gd name="connsiteX5" fmla="*/ 0 w 2423886"/>
                <a:gd name="connsiteY5" fmla="*/ 2473477 h 2703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3886" h="2703286">
                  <a:moveTo>
                    <a:pt x="0" y="0"/>
                  </a:moveTo>
                  <a:lnTo>
                    <a:pt x="2423886" y="0"/>
                  </a:lnTo>
                  <a:lnTo>
                    <a:pt x="2423886" y="2473477"/>
                  </a:lnTo>
                  <a:cubicBezTo>
                    <a:pt x="2423886" y="2600397"/>
                    <a:pt x="2320997" y="2703286"/>
                    <a:pt x="2194077" y="2703286"/>
                  </a:cubicBezTo>
                  <a:lnTo>
                    <a:pt x="229809" y="2703286"/>
                  </a:lnTo>
                  <a:cubicBezTo>
                    <a:pt x="102889" y="2703286"/>
                    <a:pt x="0" y="2600397"/>
                    <a:pt x="0" y="247347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05376D8-8AA6-1BCD-B7E8-39AB02930EB1}"/>
                </a:ext>
              </a:extLst>
            </p:cNvPr>
            <p:cNvSpPr txBox="1"/>
            <p:nvPr/>
          </p:nvSpPr>
          <p:spPr>
            <a:xfrm flipH="1">
              <a:off x="3886530" y="3810456"/>
              <a:ext cx="19344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添加文字标题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664ED78-C2E3-8C79-A7F0-83138CE4A917}"/>
                </a:ext>
              </a:extLst>
            </p:cNvPr>
            <p:cNvSpPr txBox="1"/>
            <p:nvPr/>
          </p:nvSpPr>
          <p:spPr>
            <a:xfrm flipH="1">
              <a:off x="3814795" y="4330086"/>
              <a:ext cx="2077938" cy="1212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请在这里添加文字内容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di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请在这里添加文字内容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di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请在这里添加文字内容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di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请在这里添加文字内容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4D01ABD4-9737-3032-9B44-EE059E483A14}"/>
                </a:ext>
              </a:extLst>
            </p:cNvPr>
            <p:cNvSpPr txBox="1"/>
            <p:nvPr/>
          </p:nvSpPr>
          <p:spPr>
            <a:xfrm>
              <a:off x="4448766" y="2234744"/>
              <a:ext cx="8099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a typeface="+mj-ea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ea typeface="+mj-ea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91187C42-1035-7D47-5A09-5CC0B8B930AF}"/>
              </a:ext>
            </a:extLst>
          </p:cNvPr>
          <p:cNvGrpSpPr/>
          <p:nvPr/>
        </p:nvGrpSpPr>
        <p:grpSpPr>
          <a:xfrm>
            <a:off x="6126293" y="2009303"/>
            <a:ext cx="2423886" cy="3805483"/>
            <a:chOff x="6126293" y="2009303"/>
            <a:chExt cx="2423886" cy="3805483"/>
          </a:xfrm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C0D581C1-FBA0-2ADF-A1D5-4272C873AAC5}"/>
                </a:ext>
              </a:extLst>
            </p:cNvPr>
            <p:cNvSpPr/>
            <p:nvPr/>
          </p:nvSpPr>
          <p:spPr>
            <a:xfrm>
              <a:off x="6238113" y="2009303"/>
              <a:ext cx="2200246" cy="2737794"/>
            </a:xfrm>
            <a:prstGeom prst="roundRect">
              <a:avLst>
                <a:gd name="adj" fmla="val 1039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DF5B674-CCCE-400C-7A53-5CC858D5FED7}"/>
                </a:ext>
              </a:extLst>
            </p:cNvPr>
            <p:cNvSpPr/>
            <p:nvPr/>
          </p:nvSpPr>
          <p:spPr>
            <a:xfrm>
              <a:off x="6126293" y="3111500"/>
              <a:ext cx="2423886" cy="2703286"/>
            </a:xfrm>
            <a:custGeom>
              <a:avLst/>
              <a:gdLst>
                <a:gd name="connsiteX0" fmla="*/ 0 w 2423886"/>
                <a:gd name="connsiteY0" fmla="*/ 0 h 2703286"/>
                <a:gd name="connsiteX1" fmla="*/ 2423886 w 2423886"/>
                <a:gd name="connsiteY1" fmla="*/ 0 h 2703286"/>
                <a:gd name="connsiteX2" fmla="*/ 2423886 w 2423886"/>
                <a:gd name="connsiteY2" fmla="*/ 2473477 h 2703286"/>
                <a:gd name="connsiteX3" fmla="*/ 2194077 w 2423886"/>
                <a:gd name="connsiteY3" fmla="*/ 2703286 h 2703286"/>
                <a:gd name="connsiteX4" fmla="*/ 229809 w 2423886"/>
                <a:gd name="connsiteY4" fmla="*/ 2703286 h 2703286"/>
                <a:gd name="connsiteX5" fmla="*/ 0 w 2423886"/>
                <a:gd name="connsiteY5" fmla="*/ 2473477 h 2703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3886" h="2703286">
                  <a:moveTo>
                    <a:pt x="0" y="0"/>
                  </a:moveTo>
                  <a:lnTo>
                    <a:pt x="2423886" y="0"/>
                  </a:lnTo>
                  <a:lnTo>
                    <a:pt x="2423886" y="2473477"/>
                  </a:lnTo>
                  <a:cubicBezTo>
                    <a:pt x="2423886" y="2600397"/>
                    <a:pt x="2320997" y="2703286"/>
                    <a:pt x="2194077" y="2703286"/>
                  </a:cubicBezTo>
                  <a:lnTo>
                    <a:pt x="229809" y="2703286"/>
                  </a:lnTo>
                  <a:cubicBezTo>
                    <a:pt x="102889" y="2703286"/>
                    <a:pt x="0" y="2600397"/>
                    <a:pt x="0" y="247347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AF6E3E36-2288-C26A-1585-F1537391257F}"/>
                </a:ext>
              </a:extLst>
            </p:cNvPr>
            <p:cNvSpPr txBox="1"/>
            <p:nvPr/>
          </p:nvSpPr>
          <p:spPr>
            <a:xfrm flipH="1">
              <a:off x="6371001" y="3810456"/>
              <a:ext cx="19344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添加文字标题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386112E3-6201-9EBB-4E9E-1CE11876FA3A}"/>
                </a:ext>
              </a:extLst>
            </p:cNvPr>
            <p:cNvSpPr txBox="1"/>
            <p:nvPr/>
          </p:nvSpPr>
          <p:spPr>
            <a:xfrm flipH="1">
              <a:off x="6299266" y="4330086"/>
              <a:ext cx="2077938" cy="1212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请在这里添加文字内容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di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请在这里添加文字内容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di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请在这里添加文字内容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di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请在这里添加文字内容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1EF97A38-39A2-8434-C537-5A769E9A29D7}"/>
                </a:ext>
              </a:extLst>
            </p:cNvPr>
            <p:cNvSpPr txBox="1"/>
            <p:nvPr/>
          </p:nvSpPr>
          <p:spPr>
            <a:xfrm>
              <a:off x="6933237" y="2234744"/>
              <a:ext cx="8099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a typeface="+mj-ea"/>
                </a:rPr>
                <a:t>03</a:t>
              </a:r>
              <a:endParaRPr lang="zh-CN" altLang="en-US" sz="4000" b="1" dirty="0">
                <a:solidFill>
                  <a:schemeClr val="bg1"/>
                </a:solidFill>
                <a:ea typeface="+mj-ea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CB196821-B3C9-56F4-0E08-361FB81D760C}"/>
              </a:ext>
            </a:extLst>
          </p:cNvPr>
          <p:cNvGrpSpPr/>
          <p:nvPr/>
        </p:nvGrpSpPr>
        <p:grpSpPr>
          <a:xfrm>
            <a:off x="8610764" y="2009303"/>
            <a:ext cx="2423886" cy="3805483"/>
            <a:chOff x="8610764" y="2009303"/>
            <a:chExt cx="2423886" cy="3805483"/>
          </a:xfrm>
        </p:grpSpPr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72E2D990-C74B-110D-FF75-92FB77D7A420}"/>
                </a:ext>
              </a:extLst>
            </p:cNvPr>
            <p:cNvSpPr/>
            <p:nvPr/>
          </p:nvSpPr>
          <p:spPr>
            <a:xfrm>
              <a:off x="8722584" y="2009303"/>
              <a:ext cx="2200246" cy="2737794"/>
            </a:xfrm>
            <a:prstGeom prst="roundRect">
              <a:avLst>
                <a:gd name="adj" fmla="val 1039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D0757EC5-885F-3DDB-8751-CB051DAEA0EC}"/>
                </a:ext>
              </a:extLst>
            </p:cNvPr>
            <p:cNvSpPr/>
            <p:nvPr/>
          </p:nvSpPr>
          <p:spPr>
            <a:xfrm>
              <a:off x="8610764" y="3111500"/>
              <a:ext cx="2423886" cy="2703286"/>
            </a:xfrm>
            <a:custGeom>
              <a:avLst/>
              <a:gdLst>
                <a:gd name="connsiteX0" fmla="*/ 0 w 2423886"/>
                <a:gd name="connsiteY0" fmla="*/ 0 h 2703286"/>
                <a:gd name="connsiteX1" fmla="*/ 2423886 w 2423886"/>
                <a:gd name="connsiteY1" fmla="*/ 0 h 2703286"/>
                <a:gd name="connsiteX2" fmla="*/ 2423886 w 2423886"/>
                <a:gd name="connsiteY2" fmla="*/ 2473477 h 2703286"/>
                <a:gd name="connsiteX3" fmla="*/ 2194077 w 2423886"/>
                <a:gd name="connsiteY3" fmla="*/ 2703286 h 2703286"/>
                <a:gd name="connsiteX4" fmla="*/ 229809 w 2423886"/>
                <a:gd name="connsiteY4" fmla="*/ 2703286 h 2703286"/>
                <a:gd name="connsiteX5" fmla="*/ 0 w 2423886"/>
                <a:gd name="connsiteY5" fmla="*/ 2473477 h 2703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3886" h="2703286">
                  <a:moveTo>
                    <a:pt x="0" y="0"/>
                  </a:moveTo>
                  <a:lnTo>
                    <a:pt x="2423886" y="0"/>
                  </a:lnTo>
                  <a:lnTo>
                    <a:pt x="2423886" y="2473477"/>
                  </a:lnTo>
                  <a:cubicBezTo>
                    <a:pt x="2423886" y="2600397"/>
                    <a:pt x="2320997" y="2703286"/>
                    <a:pt x="2194077" y="2703286"/>
                  </a:cubicBezTo>
                  <a:lnTo>
                    <a:pt x="229809" y="2703286"/>
                  </a:lnTo>
                  <a:cubicBezTo>
                    <a:pt x="102889" y="2703286"/>
                    <a:pt x="0" y="2600397"/>
                    <a:pt x="0" y="247347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7A0FA17C-3939-284E-4B5E-6DF213B86F45}"/>
                </a:ext>
              </a:extLst>
            </p:cNvPr>
            <p:cNvSpPr txBox="1"/>
            <p:nvPr/>
          </p:nvSpPr>
          <p:spPr>
            <a:xfrm flipH="1">
              <a:off x="8855472" y="3810456"/>
              <a:ext cx="19344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添加文字标题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16F8EE52-AE9D-7AF1-2E30-3326422052DB}"/>
                </a:ext>
              </a:extLst>
            </p:cNvPr>
            <p:cNvSpPr txBox="1"/>
            <p:nvPr/>
          </p:nvSpPr>
          <p:spPr>
            <a:xfrm flipH="1">
              <a:off x="8783737" y="4330086"/>
              <a:ext cx="2077938" cy="1212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请在这里添加文字内容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di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请在这里添加文字内容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di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请在这里添加文字内容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di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请在这里添加文字内容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B72D762C-2312-66F9-9775-7AA58F8BBC1C}"/>
                </a:ext>
              </a:extLst>
            </p:cNvPr>
            <p:cNvSpPr txBox="1"/>
            <p:nvPr/>
          </p:nvSpPr>
          <p:spPr>
            <a:xfrm>
              <a:off x="9417708" y="2234744"/>
              <a:ext cx="8099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a typeface="+mj-ea"/>
                </a:rPr>
                <a:t>04</a:t>
              </a:r>
              <a:endParaRPr lang="zh-CN" altLang="en-US" sz="4000" b="1" dirty="0">
                <a:solidFill>
                  <a:schemeClr val="bg1"/>
                </a:solidFill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79263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六边形 12">
            <a:extLst>
              <a:ext uri="{FF2B5EF4-FFF2-40B4-BE49-F238E27FC236}">
                <a16:creationId xmlns:a16="http://schemas.microsoft.com/office/drawing/2014/main" id="{E17E3717-1FFC-8BE0-B222-F031B2321EE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166089">
            <a:off x="11193463" y="337757"/>
            <a:ext cx="838202" cy="947470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5143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cs typeface="+mn-cs"/>
            </a:endParaRPr>
          </a:p>
        </p:txBody>
      </p:sp>
      <p:sp>
        <p:nvSpPr>
          <p:cNvPr id="4" name="PA-六边形 12">
            <a:extLst>
              <a:ext uri="{FF2B5EF4-FFF2-40B4-BE49-F238E27FC236}">
                <a16:creationId xmlns:a16="http://schemas.microsoft.com/office/drawing/2014/main" id="{7373439B-6A86-A5E3-06E6-772520CC0C6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20634597">
            <a:off x="10736261" y="3291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5" name="PA-六边形 12">
            <a:extLst>
              <a:ext uri="{FF2B5EF4-FFF2-40B4-BE49-F238E27FC236}">
                <a16:creationId xmlns:a16="http://schemas.microsoft.com/office/drawing/2014/main" id="{6CA0C58B-3B2F-F8B3-D317-B40D412E4E1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273961">
            <a:off x="11561839" y="6212734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B75A33C-705A-78EB-592C-BADD394CF319}"/>
              </a:ext>
            </a:extLst>
          </p:cNvPr>
          <p:cNvSpPr/>
          <p:nvPr/>
        </p:nvSpPr>
        <p:spPr>
          <a:xfrm>
            <a:off x="0" y="443162"/>
            <a:ext cx="3352800" cy="608350"/>
          </a:xfrm>
          <a:custGeom>
            <a:avLst/>
            <a:gdLst>
              <a:gd name="connsiteX0" fmla="*/ 0 w 3352800"/>
              <a:gd name="connsiteY0" fmla="*/ 0 h 608350"/>
              <a:gd name="connsiteX1" fmla="*/ 3352800 w 3352800"/>
              <a:gd name="connsiteY1" fmla="*/ 0 h 608350"/>
              <a:gd name="connsiteX2" fmla="*/ 3191186 w 3352800"/>
              <a:gd name="connsiteY2" fmla="*/ 608350 h 608350"/>
              <a:gd name="connsiteX3" fmla="*/ 0 w 3352800"/>
              <a:gd name="connsiteY3" fmla="*/ 608350 h 60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0" h="608350">
                <a:moveTo>
                  <a:pt x="0" y="0"/>
                </a:moveTo>
                <a:lnTo>
                  <a:pt x="3352800" y="0"/>
                </a:lnTo>
                <a:lnTo>
                  <a:pt x="3191186" y="608350"/>
                </a:lnTo>
                <a:lnTo>
                  <a:pt x="0" y="60835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PA-六边形 12">
            <a:extLst>
              <a:ext uri="{FF2B5EF4-FFF2-40B4-BE49-F238E27FC236}">
                <a16:creationId xmlns:a16="http://schemas.microsoft.com/office/drawing/2014/main" id="{F9D668ED-604E-7951-8DCA-FE95227893D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9606090">
            <a:off x="148670" y="367324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8" name="标题 19">
            <a:extLst>
              <a:ext uri="{FF2B5EF4-FFF2-40B4-BE49-F238E27FC236}">
                <a16:creationId xmlns:a16="http://schemas.microsoft.com/office/drawing/2014/main" id="{0C13250B-585F-D272-74C2-D6441CA32370}"/>
              </a:ext>
            </a:extLst>
          </p:cNvPr>
          <p:cNvSpPr txBox="1">
            <a:spLocks/>
          </p:cNvSpPr>
          <p:nvPr/>
        </p:nvSpPr>
        <p:spPr>
          <a:xfrm>
            <a:off x="839788" y="8455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chemeClr val="bg2"/>
                </a:solidFill>
                <a:latin typeface="+mj-ea"/>
                <a:ea typeface="+mj-ea"/>
                <a:cs typeface="+mn-cs"/>
              </a:defRPr>
            </a:lvl1pPr>
          </a:lstStyle>
          <a:p>
            <a:endParaRPr lang="zh-CN" altLang="en-US" dirty="0"/>
          </a:p>
        </p:txBody>
      </p:sp>
      <p:sp>
        <p:nvSpPr>
          <p:cNvPr id="33" name="内容占位符 4">
            <a:extLst>
              <a:ext uri="{FF2B5EF4-FFF2-40B4-BE49-F238E27FC236}">
                <a16:creationId xmlns:a16="http://schemas.microsoft.com/office/drawing/2014/main" id="{DF77FD8A-0CA0-522C-A40C-7C333EF57E5C}"/>
              </a:ext>
            </a:extLst>
          </p:cNvPr>
          <p:cNvSpPr txBox="1"/>
          <p:nvPr/>
        </p:nvSpPr>
        <p:spPr>
          <a:xfrm>
            <a:off x="839788" y="269859"/>
            <a:ext cx="5685026" cy="904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内容</a:t>
            </a:r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</a:rPr>
              <a:t>-</a:t>
            </a:r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四段</a:t>
            </a: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47E5D024-62A2-3608-C3AC-BA041809BE9A}"/>
              </a:ext>
            </a:extLst>
          </p:cNvPr>
          <p:cNvSpPr/>
          <p:nvPr/>
        </p:nvSpPr>
        <p:spPr>
          <a:xfrm>
            <a:off x="1169561" y="2244221"/>
            <a:ext cx="92992" cy="929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4FF9D974-E917-40CF-D5D3-B91008A98F18}"/>
              </a:ext>
            </a:extLst>
          </p:cNvPr>
          <p:cNvSpPr/>
          <p:nvPr/>
        </p:nvSpPr>
        <p:spPr>
          <a:xfrm>
            <a:off x="1169561" y="3047726"/>
            <a:ext cx="92992" cy="929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0DDF3435-61BE-CC40-2A6D-72CF1E0FABA9}"/>
              </a:ext>
            </a:extLst>
          </p:cNvPr>
          <p:cNvGrpSpPr/>
          <p:nvPr/>
        </p:nvGrpSpPr>
        <p:grpSpPr>
          <a:xfrm>
            <a:off x="956058" y="1308100"/>
            <a:ext cx="5092700" cy="2400301"/>
            <a:chOff x="956058" y="1308100"/>
            <a:chExt cx="5092700" cy="2400301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89B0DE5D-30BD-A1E6-BBA5-F4B83F28464C}"/>
                </a:ext>
              </a:extLst>
            </p:cNvPr>
            <p:cNvSpPr/>
            <p:nvPr/>
          </p:nvSpPr>
          <p:spPr>
            <a:xfrm>
              <a:off x="956058" y="1308100"/>
              <a:ext cx="5092700" cy="2400300"/>
            </a:xfrm>
            <a:prstGeom prst="rect">
              <a:avLst/>
            </a:prstGeom>
            <a:noFill/>
            <a:ln w="25400"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B98ABF0E-EEFF-D2D2-62FB-061B1E5A0814}"/>
                </a:ext>
              </a:extLst>
            </p:cNvPr>
            <p:cNvGrpSpPr/>
            <p:nvPr/>
          </p:nvGrpSpPr>
          <p:grpSpPr>
            <a:xfrm>
              <a:off x="5364202" y="3018958"/>
              <a:ext cx="684556" cy="689443"/>
              <a:chOff x="5364202" y="3018958"/>
              <a:chExt cx="684556" cy="689443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C24700F0-D4D0-B79C-5705-2B80266A6402}"/>
                  </a:ext>
                </a:extLst>
              </p:cNvPr>
              <p:cNvSpPr/>
              <p:nvPr/>
            </p:nvSpPr>
            <p:spPr>
              <a:xfrm>
                <a:off x="5364202" y="3018958"/>
                <a:ext cx="684556" cy="689443"/>
              </a:xfrm>
              <a:custGeom>
                <a:avLst/>
                <a:gdLst>
                  <a:gd name="connsiteX0" fmla="*/ 684556 w 684556"/>
                  <a:gd name="connsiteY0" fmla="*/ 0 h 689443"/>
                  <a:gd name="connsiteX1" fmla="*/ 684556 w 684556"/>
                  <a:gd name="connsiteY1" fmla="*/ 689443 h 689443"/>
                  <a:gd name="connsiteX2" fmla="*/ 0 w 684556"/>
                  <a:gd name="connsiteY2" fmla="*/ 689443 h 689443"/>
                  <a:gd name="connsiteX3" fmla="*/ 10478 w 684556"/>
                  <a:gd name="connsiteY3" fmla="*/ 585507 h 689443"/>
                  <a:gd name="connsiteX4" fmla="*/ 656518 w 684556"/>
                  <a:gd name="connsiteY4" fmla="*/ 1415 h 689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556" h="689443">
                    <a:moveTo>
                      <a:pt x="684556" y="0"/>
                    </a:moveTo>
                    <a:lnTo>
                      <a:pt x="684556" y="689443"/>
                    </a:lnTo>
                    <a:lnTo>
                      <a:pt x="0" y="689443"/>
                    </a:lnTo>
                    <a:lnTo>
                      <a:pt x="10478" y="585507"/>
                    </a:lnTo>
                    <a:cubicBezTo>
                      <a:pt x="74229" y="273962"/>
                      <a:pt x="334748" y="34093"/>
                      <a:pt x="656518" y="1415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5FBC0863-DC12-CB2F-F412-96214C45383C}"/>
                  </a:ext>
                </a:extLst>
              </p:cNvPr>
              <p:cNvSpPr txBox="1"/>
              <p:nvPr/>
            </p:nvSpPr>
            <p:spPr>
              <a:xfrm>
                <a:off x="5629670" y="3185181"/>
                <a:ext cx="2981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ea typeface="+mj-ea"/>
                  </a:rPr>
                  <a:t>1</a:t>
                </a:r>
                <a:endParaRPr lang="zh-CN" altLang="en-US" sz="2800" b="1" dirty="0">
                  <a:solidFill>
                    <a:schemeClr val="bg1"/>
                  </a:solidFill>
                  <a:ea typeface="+mj-ea"/>
                </a:endParaRP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5802FFEB-436D-AD2D-E54E-DDE4B4B03C9C}"/>
                </a:ext>
              </a:extLst>
            </p:cNvPr>
            <p:cNvGrpSpPr/>
            <p:nvPr/>
          </p:nvGrpSpPr>
          <p:grpSpPr>
            <a:xfrm>
              <a:off x="1152291" y="1498392"/>
              <a:ext cx="4362388" cy="2045032"/>
              <a:chOff x="1152291" y="1498392"/>
              <a:chExt cx="4362388" cy="2045032"/>
            </a:xfrm>
          </p:grpSpPr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742E2F6F-4DCE-FBC3-047D-74612C6C9D09}"/>
                  </a:ext>
                </a:extLst>
              </p:cNvPr>
              <p:cNvSpPr/>
              <p:nvPr/>
            </p:nvSpPr>
            <p:spPr>
              <a:xfrm>
                <a:off x="1152291" y="1498392"/>
                <a:ext cx="1875390" cy="43969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latin typeface="+mj-ea"/>
                    <a:ea typeface="+mj-ea"/>
                  </a:rPr>
                  <a:t>关键词</a:t>
                </a:r>
                <a:r>
                  <a:rPr lang="en-US" altLang="zh-CN" dirty="0"/>
                  <a:t>    </a:t>
                </a:r>
                <a:endParaRPr lang="zh-CN" altLang="en-US" dirty="0"/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F0E34A85-AEDD-F11B-D2D3-DF9435566DE8}"/>
                  </a:ext>
                </a:extLst>
              </p:cNvPr>
              <p:cNvSpPr txBox="1"/>
              <p:nvPr/>
            </p:nvSpPr>
            <p:spPr>
              <a:xfrm>
                <a:off x="1358714" y="2111605"/>
                <a:ext cx="4155965" cy="628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请在这里输入你的正文内容  请在这里输入你的正文内容  请在这里输入你的正文内容</a:t>
                </a: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8179496C-9EE0-94C4-BEB6-DE9DB9BB4C06}"/>
                  </a:ext>
                </a:extLst>
              </p:cNvPr>
              <p:cNvSpPr txBox="1"/>
              <p:nvPr/>
            </p:nvSpPr>
            <p:spPr>
              <a:xfrm>
                <a:off x="1358714" y="2915110"/>
                <a:ext cx="4155965" cy="628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请在这里输入你的正文内容  请在这里输入你的正文内容  请在这里输入你的正文内容</a:t>
                </a:r>
              </a:p>
            </p:txBody>
          </p:sp>
        </p:grpSp>
      </p:grpSp>
      <p:sp>
        <p:nvSpPr>
          <p:cNvPr id="55" name="椭圆 54">
            <a:extLst>
              <a:ext uri="{FF2B5EF4-FFF2-40B4-BE49-F238E27FC236}">
                <a16:creationId xmlns:a16="http://schemas.microsoft.com/office/drawing/2014/main" id="{8D33B2D2-9EA6-A589-6655-E36B498E38D1}"/>
              </a:ext>
            </a:extLst>
          </p:cNvPr>
          <p:cNvSpPr/>
          <p:nvPr/>
        </p:nvSpPr>
        <p:spPr>
          <a:xfrm>
            <a:off x="6693088" y="2244221"/>
            <a:ext cx="92992" cy="929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582BAFA6-6EED-DB57-ED93-3EFBC159E4A9}"/>
              </a:ext>
            </a:extLst>
          </p:cNvPr>
          <p:cNvSpPr/>
          <p:nvPr/>
        </p:nvSpPr>
        <p:spPr>
          <a:xfrm>
            <a:off x="6693088" y="3047726"/>
            <a:ext cx="92992" cy="929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466A562D-8945-FC07-8B72-1825D7B9461D}"/>
              </a:ext>
            </a:extLst>
          </p:cNvPr>
          <p:cNvGrpSpPr/>
          <p:nvPr/>
        </p:nvGrpSpPr>
        <p:grpSpPr>
          <a:xfrm>
            <a:off x="6143242" y="1308100"/>
            <a:ext cx="5092700" cy="2400301"/>
            <a:chOff x="6143242" y="1308100"/>
            <a:chExt cx="5092700" cy="2400301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32454698-495B-1E9D-2E03-DEFD9BB97EB9}"/>
                </a:ext>
              </a:extLst>
            </p:cNvPr>
            <p:cNvSpPr/>
            <p:nvPr/>
          </p:nvSpPr>
          <p:spPr>
            <a:xfrm>
              <a:off x="6143242" y="1308100"/>
              <a:ext cx="5092700" cy="2400300"/>
            </a:xfrm>
            <a:prstGeom prst="rect">
              <a:avLst/>
            </a:prstGeom>
            <a:noFill/>
            <a:ln w="25400"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D5ACC635-7686-F90E-BAB8-A328D97AD857}"/>
                </a:ext>
              </a:extLst>
            </p:cNvPr>
            <p:cNvGrpSpPr/>
            <p:nvPr/>
          </p:nvGrpSpPr>
          <p:grpSpPr>
            <a:xfrm>
              <a:off x="6143242" y="3018958"/>
              <a:ext cx="684556" cy="689443"/>
              <a:chOff x="6143242" y="3018958"/>
              <a:chExt cx="684556" cy="689443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39DDDA6A-75B2-503F-D4E1-9155A9D3BE97}"/>
                  </a:ext>
                </a:extLst>
              </p:cNvPr>
              <p:cNvSpPr/>
              <p:nvPr/>
            </p:nvSpPr>
            <p:spPr>
              <a:xfrm flipH="1">
                <a:off x="6143242" y="3018958"/>
                <a:ext cx="684556" cy="689443"/>
              </a:xfrm>
              <a:custGeom>
                <a:avLst/>
                <a:gdLst>
                  <a:gd name="connsiteX0" fmla="*/ 684556 w 684556"/>
                  <a:gd name="connsiteY0" fmla="*/ 0 h 689443"/>
                  <a:gd name="connsiteX1" fmla="*/ 684556 w 684556"/>
                  <a:gd name="connsiteY1" fmla="*/ 689443 h 689443"/>
                  <a:gd name="connsiteX2" fmla="*/ 0 w 684556"/>
                  <a:gd name="connsiteY2" fmla="*/ 689443 h 689443"/>
                  <a:gd name="connsiteX3" fmla="*/ 10478 w 684556"/>
                  <a:gd name="connsiteY3" fmla="*/ 585507 h 689443"/>
                  <a:gd name="connsiteX4" fmla="*/ 656518 w 684556"/>
                  <a:gd name="connsiteY4" fmla="*/ 1415 h 689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556" h="689443">
                    <a:moveTo>
                      <a:pt x="684556" y="0"/>
                    </a:moveTo>
                    <a:lnTo>
                      <a:pt x="684556" y="689443"/>
                    </a:lnTo>
                    <a:lnTo>
                      <a:pt x="0" y="689443"/>
                    </a:lnTo>
                    <a:lnTo>
                      <a:pt x="10478" y="585507"/>
                    </a:lnTo>
                    <a:cubicBezTo>
                      <a:pt x="74229" y="273962"/>
                      <a:pt x="334748" y="34093"/>
                      <a:pt x="656518" y="1415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91CFBBB8-B56C-AFB6-5E89-CED383AE74F6}"/>
                  </a:ext>
                </a:extLst>
              </p:cNvPr>
              <p:cNvSpPr txBox="1"/>
              <p:nvPr/>
            </p:nvSpPr>
            <p:spPr>
              <a:xfrm>
                <a:off x="6263426" y="3185181"/>
                <a:ext cx="2981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ea typeface="+mj-ea"/>
                  </a:rPr>
                  <a:t>2</a:t>
                </a:r>
                <a:endParaRPr lang="zh-CN" altLang="en-US" sz="2800" b="1" dirty="0">
                  <a:solidFill>
                    <a:schemeClr val="bg1"/>
                  </a:solidFill>
                  <a:ea typeface="+mj-ea"/>
                </a:endParaRP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4CC2A866-9B71-29E6-2F2B-7894FFCD3DC0}"/>
                </a:ext>
              </a:extLst>
            </p:cNvPr>
            <p:cNvGrpSpPr/>
            <p:nvPr/>
          </p:nvGrpSpPr>
          <p:grpSpPr>
            <a:xfrm>
              <a:off x="6882241" y="1498392"/>
              <a:ext cx="4155965" cy="2045032"/>
              <a:chOff x="6882241" y="1498392"/>
              <a:chExt cx="4155965" cy="2045032"/>
            </a:xfrm>
          </p:grpSpPr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28CAC054-6EF6-1984-1744-3F36355C1C79}"/>
                  </a:ext>
                </a:extLst>
              </p:cNvPr>
              <p:cNvSpPr/>
              <p:nvPr/>
            </p:nvSpPr>
            <p:spPr>
              <a:xfrm>
                <a:off x="9162816" y="1498392"/>
                <a:ext cx="1875390" cy="43969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latin typeface="+mj-ea"/>
                    <a:ea typeface="+mj-ea"/>
                  </a:rPr>
                  <a:t>关键词</a:t>
                </a:r>
                <a:r>
                  <a:rPr lang="en-US" altLang="zh-CN" dirty="0">
                    <a:latin typeface="+mj-ea"/>
                    <a:ea typeface="+mj-ea"/>
                  </a:rPr>
                  <a:t>  </a:t>
                </a:r>
                <a:r>
                  <a:rPr lang="en-US" altLang="zh-CN" dirty="0"/>
                  <a:t>  </a:t>
                </a:r>
                <a:endParaRPr lang="zh-CN" altLang="en-US" dirty="0"/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ECED4D91-642A-EE8A-11B8-701D69FFCC3B}"/>
                  </a:ext>
                </a:extLst>
              </p:cNvPr>
              <p:cNvSpPr txBox="1"/>
              <p:nvPr/>
            </p:nvSpPr>
            <p:spPr>
              <a:xfrm>
                <a:off x="6882241" y="2111605"/>
                <a:ext cx="4155965" cy="628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请在这里输入你的正文内容  请在这里输入你的正文内容  请在这里输入你的正文内容</a:t>
                </a: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5F016923-CFDB-C554-9C34-22B30ECB3C1F}"/>
                  </a:ext>
                </a:extLst>
              </p:cNvPr>
              <p:cNvSpPr txBox="1"/>
              <p:nvPr/>
            </p:nvSpPr>
            <p:spPr>
              <a:xfrm>
                <a:off x="6882241" y="2915110"/>
                <a:ext cx="4155965" cy="628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请在这里输入你的正文内容  请在这里输入你的正文内容  请在这里输入你的正文内容</a:t>
                </a:r>
              </a:p>
            </p:txBody>
          </p:sp>
        </p:grpSp>
      </p:grpSp>
      <p:sp>
        <p:nvSpPr>
          <p:cNvPr id="59" name="椭圆 58">
            <a:extLst>
              <a:ext uri="{FF2B5EF4-FFF2-40B4-BE49-F238E27FC236}">
                <a16:creationId xmlns:a16="http://schemas.microsoft.com/office/drawing/2014/main" id="{A5CCB54A-8F8A-8A64-7ABB-510219F6828E}"/>
              </a:ext>
            </a:extLst>
          </p:cNvPr>
          <p:cNvSpPr/>
          <p:nvPr/>
        </p:nvSpPr>
        <p:spPr>
          <a:xfrm>
            <a:off x="1169561" y="4732915"/>
            <a:ext cx="92992" cy="929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78BAF360-E0F9-F248-5842-0EE560C2CBA0}"/>
              </a:ext>
            </a:extLst>
          </p:cNvPr>
          <p:cNvSpPr/>
          <p:nvPr/>
        </p:nvSpPr>
        <p:spPr>
          <a:xfrm>
            <a:off x="1169561" y="5536420"/>
            <a:ext cx="92992" cy="929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68B62355-F1A4-5673-F20F-9D4251252E8B}"/>
              </a:ext>
            </a:extLst>
          </p:cNvPr>
          <p:cNvGrpSpPr/>
          <p:nvPr/>
        </p:nvGrpSpPr>
        <p:grpSpPr>
          <a:xfrm>
            <a:off x="956058" y="3797299"/>
            <a:ext cx="5092700" cy="2400301"/>
            <a:chOff x="956058" y="3797299"/>
            <a:chExt cx="5092700" cy="2400301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FF10A5B3-6A6B-D742-76DD-1C883CFF9F1C}"/>
                </a:ext>
              </a:extLst>
            </p:cNvPr>
            <p:cNvSpPr/>
            <p:nvPr/>
          </p:nvSpPr>
          <p:spPr>
            <a:xfrm>
              <a:off x="956058" y="3797300"/>
              <a:ext cx="5092700" cy="2400300"/>
            </a:xfrm>
            <a:prstGeom prst="rect">
              <a:avLst/>
            </a:prstGeom>
            <a:noFill/>
            <a:ln w="25400"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F4FCA74C-C8D9-BB43-C6D3-377435C5DCAA}"/>
                </a:ext>
              </a:extLst>
            </p:cNvPr>
            <p:cNvGrpSpPr/>
            <p:nvPr/>
          </p:nvGrpSpPr>
          <p:grpSpPr>
            <a:xfrm>
              <a:off x="5364202" y="3797299"/>
              <a:ext cx="684556" cy="689443"/>
              <a:chOff x="5364202" y="3797299"/>
              <a:chExt cx="684556" cy="689443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3DA2AC82-F2DE-3080-4C52-7BC319EC2045}"/>
                  </a:ext>
                </a:extLst>
              </p:cNvPr>
              <p:cNvSpPr/>
              <p:nvPr/>
            </p:nvSpPr>
            <p:spPr>
              <a:xfrm flipV="1">
                <a:off x="5364202" y="3797299"/>
                <a:ext cx="684556" cy="689443"/>
              </a:xfrm>
              <a:custGeom>
                <a:avLst/>
                <a:gdLst>
                  <a:gd name="connsiteX0" fmla="*/ 684556 w 684556"/>
                  <a:gd name="connsiteY0" fmla="*/ 0 h 689443"/>
                  <a:gd name="connsiteX1" fmla="*/ 684556 w 684556"/>
                  <a:gd name="connsiteY1" fmla="*/ 689443 h 689443"/>
                  <a:gd name="connsiteX2" fmla="*/ 0 w 684556"/>
                  <a:gd name="connsiteY2" fmla="*/ 689443 h 689443"/>
                  <a:gd name="connsiteX3" fmla="*/ 10478 w 684556"/>
                  <a:gd name="connsiteY3" fmla="*/ 585507 h 689443"/>
                  <a:gd name="connsiteX4" fmla="*/ 656518 w 684556"/>
                  <a:gd name="connsiteY4" fmla="*/ 1415 h 689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556" h="689443">
                    <a:moveTo>
                      <a:pt x="684556" y="0"/>
                    </a:moveTo>
                    <a:lnTo>
                      <a:pt x="684556" y="689443"/>
                    </a:lnTo>
                    <a:lnTo>
                      <a:pt x="0" y="689443"/>
                    </a:lnTo>
                    <a:lnTo>
                      <a:pt x="10478" y="585507"/>
                    </a:lnTo>
                    <a:cubicBezTo>
                      <a:pt x="74229" y="273962"/>
                      <a:pt x="334748" y="34093"/>
                      <a:pt x="656518" y="1415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C58737AC-7357-85DD-5C1F-2600A053CFEB}"/>
                  </a:ext>
                </a:extLst>
              </p:cNvPr>
              <p:cNvSpPr txBox="1"/>
              <p:nvPr/>
            </p:nvSpPr>
            <p:spPr>
              <a:xfrm>
                <a:off x="5629670" y="3803648"/>
                <a:ext cx="2981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ea typeface="+mj-ea"/>
                  </a:rPr>
                  <a:t>4</a:t>
                </a:r>
                <a:endParaRPr lang="zh-CN" altLang="en-US" sz="2800" b="1" dirty="0">
                  <a:solidFill>
                    <a:schemeClr val="bg1"/>
                  </a:solidFill>
                  <a:ea typeface="+mj-ea"/>
                </a:endParaRPr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E0DF84B3-6038-539B-70D2-AE3F7BB19313}"/>
                </a:ext>
              </a:extLst>
            </p:cNvPr>
            <p:cNvGrpSpPr/>
            <p:nvPr/>
          </p:nvGrpSpPr>
          <p:grpSpPr>
            <a:xfrm>
              <a:off x="1152291" y="3995127"/>
              <a:ext cx="4362388" cy="2036991"/>
              <a:chOff x="1152291" y="3995127"/>
              <a:chExt cx="4362388" cy="2036991"/>
            </a:xfrm>
          </p:grpSpPr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0E0083B4-1DE8-C4A6-51F0-DC3A8A176B65}"/>
                  </a:ext>
                </a:extLst>
              </p:cNvPr>
              <p:cNvSpPr/>
              <p:nvPr/>
            </p:nvSpPr>
            <p:spPr>
              <a:xfrm>
                <a:off x="1152291" y="3995127"/>
                <a:ext cx="1875390" cy="43969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latin typeface="+mj-ea"/>
                    <a:ea typeface="+mj-ea"/>
                  </a:rPr>
                  <a:t>关键词</a:t>
                </a:r>
                <a:r>
                  <a:rPr lang="en-US" altLang="zh-CN" dirty="0">
                    <a:latin typeface="+mj-ea"/>
                    <a:ea typeface="+mj-ea"/>
                  </a:rPr>
                  <a:t> </a:t>
                </a:r>
                <a:r>
                  <a:rPr lang="en-US" altLang="zh-CN" dirty="0"/>
                  <a:t>   </a:t>
                </a:r>
                <a:endParaRPr lang="zh-CN" altLang="en-US" dirty="0"/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5CDD7F71-50C0-3BF2-9471-8F06D61FB256}"/>
                  </a:ext>
                </a:extLst>
              </p:cNvPr>
              <p:cNvSpPr txBox="1"/>
              <p:nvPr/>
            </p:nvSpPr>
            <p:spPr>
              <a:xfrm>
                <a:off x="1358714" y="4600299"/>
                <a:ext cx="4155965" cy="628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请在这里输入你的正文内容  请在这里输入你的正文内容  请在这里输入你的正文内容</a:t>
                </a: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02CC32D5-2128-EFD1-B845-4F1A8A32EA97}"/>
                  </a:ext>
                </a:extLst>
              </p:cNvPr>
              <p:cNvSpPr txBox="1"/>
              <p:nvPr/>
            </p:nvSpPr>
            <p:spPr>
              <a:xfrm>
                <a:off x="1358714" y="5403804"/>
                <a:ext cx="4155965" cy="628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请在这里输入你的正文内容  请在这里输入你的正文内容  请在这里输入你的正文内容</a:t>
                </a:r>
              </a:p>
            </p:txBody>
          </p:sp>
        </p:grpSp>
      </p:grpSp>
      <p:sp>
        <p:nvSpPr>
          <p:cNvPr id="63" name="椭圆 62">
            <a:extLst>
              <a:ext uri="{FF2B5EF4-FFF2-40B4-BE49-F238E27FC236}">
                <a16:creationId xmlns:a16="http://schemas.microsoft.com/office/drawing/2014/main" id="{9EFD59E1-18A7-ED6F-DF63-766E1B8EDB9C}"/>
              </a:ext>
            </a:extLst>
          </p:cNvPr>
          <p:cNvSpPr/>
          <p:nvPr/>
        </p:nvSpPr>
        <p:spPr>
          <a:xfrm>
            <a:off x="6693088" y="4732915"/>
            <a:ext cx="92992" cy="929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5029CC4E-8A0C-967A-C94F-CFFE372FE052}"/>
              </a:ext>
            </a:extLst>
          </p:cNvPr>
          <p:cNvSpPr/>
          <p:nvPr/>
        </p:nvSpPr>
        <p:spPr>
          <a:xfrm>
            <a:off x="6693088" y="5536420"/>
            <a:ext cx="92992" cy="929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38B3C0BA-9A51-5251-D382-DA11D648E51B}"/>
              </a:ext>
            </a:extLst>
          </p:cNvPr>
          <p:cNvGrpSpPr/>
          <p:nvPr/>
        </p:nvGrpSpPr>
        <p:grpSpPr>
          <a:xfrm>
            <a:off x="6143242" y="3797299"/>
            <a:ext cx="5092700" cy="2400301"/>
            <a:chOff x="6143242" y="3797299"/>
            <a:chExt cx="5092700" cy="2400301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866F4BA0-D683-9F2C-143C-71E08E44B96E}"/>
                </a:ext>
              </a:extLst>
            </p:cNvPr>
            <p:cNvSpPr/>
            <p:nvPr/>
          </p:nvSpPr>
          <p:spPr>
            <a:xfrm>
              <a:off x="6143242" y="3797300"/>
              <a:ext cx="5092700" cy="2400300"/>
            </a:xfrm>
            <a:prstGeom prst="rect">
              <a:avLst/>
            </a:prstGeom>
            <a:noFill/>
            <a:ln w="25400"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4BE0511C-3C4C-7A16-8776-12987AA5B7BD}"/>
                </a:ext>
              </a:extLst>
            </p:cNvPr>
            <p:cNvGrpSpPr/>
            <p:nvPr/>
          </p:nvGrpSpPr>
          <p:grpSpPr>
            <a:xfrm>
              <a:off x="6143242" y="3797299"/>
              <a:ext cx="684556" cy="689443"/>
              <a:chOff x="6143242" y="3797299"/>
              <a:chExt cx="684556" cy="689443"/>
            </a:xfrm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A7EC4C4B-991E-9D4E-3569-E49BF3FDB467}"/>
                  </a:ext>
                </a:extLst>
              </p:cNvPr>
              <p:cNvSpPr/>
              <p:nvPr/>
            </p:nvSpPr>
            <p:spPr>
              <a:xfrm flipH="1" flipV="1">
                <a:off x="6143242" y="3797299"/>
                <a:ext cx="684556" cy="689443"/>
              </a:xfrm>
              <a:custGeom>
                <a:avLst/>
                <a:gdLst>
                  <a:gd name="connsiteX0" fmla="*/ 684556 w 684556"/>
                  <a:gd name="connsiteY0" fmla="*/ 0 h 689443"/>
                  <a:gd name="connsiteX1" fmla="*/ 684556 w 684556"/>
                  <a:gd name="connsiteY1" fmla="*/ 689443 h 689443"/>
                  <a:gd name="connsiteX2" fmla="*/ 0 w 684556"/>
                  <a:gd name="connsiteY2" fmla="*/ 689443 h 689443"/>
                  <a:gd name="connsiteX3" fmla="*/ 10478 w 684556"/>
                  <a:gd name="connsiteY3" fmla="*/ 585507 h 689443"/>
                  <a:gd name="connsiteX4" fmla="*/ 656518 w 684556"/>
                  <a:gd name="connsiteY4" fmla="*/ 1415 h 689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556" h="689443">
                    <a:moveTo>
                      <a:pt x="684556" y="0"/>
                    </a:moveTo>
                    <a:lnTo>
                      <a:pt x="684556" y="689443"/>
                    </a:lnTo>
                    <a:lnTo>
                      <a:pt x="0" y="689443"/>
                    </a:lnTo>
                    <a:lnTo>
                      <a:pt x="10478" y="585507"/>
                    </a:lnTo>
                    <a:cubicBezTo>
                      <a:pt x="74229" y="273962"/>
                      <a:pt x="334748" y="34093"/>
                      <a:pt x="656518" y="1415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607BF7DB-C2FF-94B7-DDB9-3F12F1AC2FFA}"/>
                  </a:ext>
                </a:extLst>
              </p:cNvPr>
              <p:cNvSpPr txBox="1"/>
              <p:nvPr/>
            </p:nvSpPr>
            <p:spPr>
              <a:xfrm>
                <a:off x="6263426" y="3803648"/>
                <a:ext cx="2981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ea typeface="+mj-ea"/>
                  </a:rPr>
                  <a:t>3</a:t>
                </a:r>
                <a:endParaRPr lang="zh-CN" altLang="en-US" sz="2800" b="1" dirty="0">
                  <a:solidFill>
                    <a:schemeClr val="bg1"/>
                  </a:solidFill>
                  <a:ea typeface="+mj-ea"/>
                </a:endParaRPr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10DC72C5-61D2-DF6C-8CD2-9EC7273294A1}"/>
                </a:ext>
              </a:extLst>
            </p:cNvPr>
            <p:cNvGrpSpPr/>
            <p:nvPr/>
          </p:nvGrpSpPr>
          <p:grpSpPr>
            <a:xfrm>
              <a:off x="6882241" y="3995127"/>
              <a:ext cx="4155965" cy="2036991"/>
              <a:chOff x="6882241" y="3995127"/>
              <a:chExt cx="4155965" cy="2036991"/>
            </a:xfrm>
          </p:grpSpPr>
          <p:sp>
            <p:nvSpPr>
              <p:cNvPr id="50" name="矩形: 圆角 49">
                <a:extLst>
                  <a:ext uri="{FF2B5EF4-FFF2-40B4-BE49-F238E27FC236}">
                    <a16:creationId xmlns:a16="http://schemas.microsoft.com/office/drawing/2014/main" id="{813D69B9-E9A4-136B-EA9F-7B763728F39D}"/>
                  </a:ext>
                </a:extLst>
              </p:cNvPr>
              <p:cNvSpPr/>
              <p:nvPr/>
            </p:nvSpPr>
            <p:spPr>
              <a:xfrm>
                <a:off x="9162816" y="3995127"/>
                <a:ext cx="1875390" cy="43969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latin typeface="+mj-ea"/>
                    <a:ea typeface="+mj-ea"/>
                  </a:rPr>
                  <a:t>关键词</a:t>
                </a:r>
                <a:r>
                  <a:rPr lang="en-US" altLang="zh-CN" dirty="0"/>
                  <a:t>    </a:t>
                </a:r>
                <a:endParaRPr lang="zh-CN" altLang="en-US" dirty="0"/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1FCC651B-12CE-17A6-5D95-9DBBEB450400}"/>
                  </a:ext>
                </a:extLst>
              </p:cNvPr>
              <p:cNvSpPr txBox="1"/>
              <p:nvPr/>
            </p:nvSpPr>
            <p:spPr>
              <a:xfrm>
                <a:off x="6882241" y="4600299"/>
                <a:ext cx="4155965" cy="628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请在这里输入你的正文内容  请在这里输入你的正文内容  请在这里输入你的正文内容</a:t>
                </a: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BE31188C-34FE-BD26-5C2A-30E96F77FEA4}"/>
                  </a:ext>
                </a:extLst>
              </p:cNvPr>
              <p:cNvSpPr txBox="1"/>
              <p:nvPr/>
            </p:nvSpPr>
            <p:spPr>
              <a:xfrm>
                <a:off x="6882241" y="5403804"/>
                <a:ext cx="4155965" cy="628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请在这里输入你的正文内容  请在这里输入你的正文内容  请在这里输入你的正文内容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7515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六边形 12">
            <a:extLst>
              <a:ext uri="{FF2B5EF4-FFF2-40B4-BE49-F238E27FC236}">
                <a16:creationId xmlns:a16="http://schemas.microsoft.com/office/drawing/2014/main" id="{B7B21B6D-4A6E-F1C8-FC64-09ED9F1DF5E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166089">
            <a:off x="11193463" y="337757"/>
            <a:ext cx="838202" cy="947470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5143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cs typeface="+mn-cs"/>
            </a:endParaRPr>
          </a:p>
        </p:txBody>
      </p:sp>
      <p:sp>
        <p:nvSpPr>
          <p:cNvPr id="4" name="PA-六边形 12">
            <a:extLst>
              <a:ext uri="{FF2B5EF4-FFF2-40B4-BE49-F238E27FC236}">
                <a16:creationId xmlns:a16="http://schemas.microsoft.com/office/drawing/2014/main" id="{1B67EBD8-DF3F-A599-979A-14AAB398760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20634597">
            <a:off x="10736261" y="3291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5" name="PA-六边形 12">
            <a:extLst>
              <a:ext uri="{FF2B5EF4-FFF2-40B4-BE49-F238E27FC236}">
                <a16:creationId xmlns:a16="http://schemas.microsoft.com/office/drawing/2014/main" id="{AB01D217-6B17-3525-1495-BE0445887D6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273961">
            <a:off x="11561839" y="6212734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2462807E-38E1-C490-9ADC-80D0B254C439}"/>
              </a:ext>
            </a:extLst>
          </p:cNvPr>
          <p:cNvSpPr/>
          <p:nvPr/>
        </p:nvSpPr>
        <p:spPr>
          <a:xfrm>
            <a:off x="0" y="443162"/>
            <a:ext cx="3352800" cy="608350"/>
          </a:xfrm>
          <a:custGeom>
            <a:avLst/>
            <a:gdLst>
              <a:gd name="connsiteX0" fmla="*/ 0 w 3352800"/>
              <a:gd name="connsiteY0" fmla="*/ 0 h 608350"/>
              <a:gd name="connsiteX1" fmla="*/ 3352800 w 3352800"/>
              <a:gd name="connsiteY1" fmla="*/ 0 h 608350"/>
              <a:gd name="connsiteX2" fmla="*/ 3191186 w 3352800"/>
              <a:gd name="connsiteY2" fmla="*/ 608350 h 608350"/>
              <a:gd name="connsiteX3" fmla="*/ 0 w 3352800"/>
              <a:gd name="connsiteY3" fmla="*/ 608350 h 60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0" h="608350">
                <a:moveTo>
                  <a:pt x="0" y="0"/>
                </a:moveTo>
                <a:lnTo>
                  <a:pt x="3352800" y="0"/>
                </a:lnTo>
                <a:lnTo>
                  <a:pt x="3191186" y="608350"/>
                </a:lnTo>
                <a:lnTo>
                  <a:pt x="0" y="60835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PA-六边形 12">
            <a:extLst>
              <a:ext uri="{FF2B5EF4-FFF2-40B4-BE49-F238E27FC236}">
                <a16:creationId xmlns:a16="http://schemas.microsoft.com/office/drawing/2014/main" id="{D6D9D877-146B-6B40-627B-6FCC12068BA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9606090">
            <a:off x="148670" y="367324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8" name="标题 19">
            <a:extLst>
              <a:ext uri="{FF2B5EF4-FFF2-40B4-BE49-F238E27FC236}">
                <a16:creationId xmlns:a16="http://schemas.microsoft.com/office/drawing/2014/main" id="{17218D07-8484-F48C-5283-082C4F172D9E}"/>
              </a:ext>
            </a:extLst>
          </p:cNvPr>
          <p:cNvSpPr txBox="1">
            <a:spLocks/>
          </p:cNvSpPr>
          <p:nvPr/>
        </p:nvSpPr>
        <p:spPr>
          <a:xfrm>
            <a:off x="839788" y="8455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chemeClr val="bg2"/>
                </a:solidFill>
                <a:latin typeface="+mj-ea"/>
                <a:ea typeface="+mj-ea"/>
                <a:cs typeface="+mn-cs"/>
              </a:defRPr>
            </a:lvl1pPr>
          </a:lstStyle>
          <a:p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AA088AF-79E0-4E36-BC03-120E1048220D}"/>
              </a:ext>
            </a:extLst>
          </p:cNvPr>
          <p:cNvGrpSpPr/>
          <p:nvPr/>
        </p:nvGrpSpPr>
        <p:grpSpPr>
          <a:xfrm>
            <a:off x="911737" y="2303871"/>
            <a:ext cx="2362200" cy="3184516"/>
            <a:chOff x="911737" y="2303871"/>
            <a:chExt cx="2362200" cy="3184516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0A41490-2688-90A8-3A30-D798BECE932A}"/>
                </a:ext>
              </a:extLst>
            </p:cNvPr>
            <p:cNvSpPr/>
            <p:nvPr/>
          </p:nvSpPr>
          <p:spPr>
            <a:xfrm>
              <a:off x="1473712" y="2303871"/>
              <a:ext cx="1238251" cy="1238250"/>
            </a:xfrm>
            <a:custGeom>
              <a:avLst/>
              <a:gdLst>
                <a:gd name="connsiteX0" fmla="*/ 619125 w 1238251"/>
                <a:gd name="connsiteY0" fmla="*/ 0 h 1238250"/>
                <a:gd name="connsiteX1" fmla="*/ 619135 w 1238251"/>
                <a:gd name="connsiteY1" fmla="*/ 1 h 1238250"/>
                <a:gd name="connsiteX2" fmla="*/ 1238251 w 1238251"/>
                <a:gd name="connsiteY2" fmla="*/ 1 h 1238250"/>
                <a:gd name="connsiteX3" fmla="*/ 1238251 w 1238251"/>
                <a:gd name="connsiteY3" fmla="*/ 619126 h 1238250"/>
                <a:gd name="connsiteX4" fmla="*/ 1238248 w 1238251"/>
                <a:gd name="connsiteY4" fmla="*/ 619090 h 1238250"/>
                <a:gd name="connsiteX5" fmla="*/ 1236293 w 1238251"/>
                <a:gd name="connsiteY5" fmla="*/ 593252 h 1238250"/>
                <a:gd name="connsiteX6" fmla="*/ 1235643 w 1238251"/>
                <a:gd name="connsiteY6" fmla="*/ 593252 h 1238250"/>
                <a:gd name="connsiteX7" fmla="*/ 1238248 w 1238251"/>
                <a:gd name="connsiteY7" fmla="*/ 619090 h 1238250"/>
                <a:gd name="connsiteX8" fmla="*/ 1238250 w 1238251"/>
                <a:gd name="connsiteY8" fmla="*/ 619125 h 1238250"/>
                <a:gd name="connsiteX9" fmla="*/ 619125 w 1238251"/>
                <a:gd name="connsiteY9" fmla="*/ 1238250 h 1238250"/>
                <a:gd name="connsiteX10" fmla="*/ 0 w 1238251"/>
                <a:gd name="connsiteY10" fmla="*/ 619125 h 1238250"/>
                <a:gd name="connsiteX11" fmla="*/ 619125 w 1238251"/>
                <a:gd name="connsiteY11" fmla="*/ 0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8251" h="1238250">
                  <a:moveTo>
                    <a:pt x="619125" y="0"/>
                  </a:moveTo>
                  <a:lnTo>
                    <a:pt x="619135" y="1"/>
                  </a:lnTo>
                  <a:lnTo>
                    <a:pt x="1238251" y="1"/>
                  </a:lnTo>
                  <a:lnTo>
                    <a:pt x="1238251" y="619126"/>
                  </a:lnTo>
                  <a:lnTo>
                    <a:pt x="1238248" y="619090"/>
                  </a:lnTo>
                  <a:lnTo>
                    <a:pt x="1236293" y="593252"/>
                  </a:lnTo>
                  <a:lnTo>
                    <a:pt x="1235643" y="593252"/>
                  </a:lnTo>
                  <a:lnTo>
                    <a:pt x="1238248" y="619090"/>
                  </a:lnTo>
                  <a:lnTo>
                    <a:pt x="1238250" y="619125"/>
                  </a:lnTo>
                  <a:cubicBezTo>
                    <a:pt x="1238250" y="961058"/>
                    <a:pt x="961058" y="1238250"/>
                    <a:pt x="619125" y="1238250"/>
                  </a:cubicBezTo>
                  <a:cubicBezTo>
                    <a:pt x="277192" y="1238250"/>
                    <a:pt x="0" y="961058"/>
                    <a:pt x="0" y="619125"/>
                  </a:cubicBezTo>
                  <a:cubicBezTo>
                    <a:pt x="0" y="277192"/>
                    <a:pt x="277192" y="0"/>
                    <a:pt x="6191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013917F9-3808-C7DB-4AFA-9936C2B93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flipH="1">
              <a:off x="1810119" y="2640278"/>
              <a:ext cx="565436" cy="565436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E20A7CB-110A-E21F-A0DC-96CE8EC3D3FA}"/>
                </a:ext>
              </a:extLst>
            </p:cNvPr>
            <p:cNvSpPr txBox="1"/>
            <p:nvPr/>
          </p:nvSpPr>
          <p:spPr>
            <a:xfrm>
              <a:off x="1074174" y="3878528"/>
              <a:ext cx="203732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这里添加标题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B0C0A24-3758-F300-FB6F-9A697A96F554}"/>
                </a:ext>
              </a:extLst>
            </p:cNvPr>
            <p:cNvSpPr txBox="1"/>
            <p:nvPr/>
          </p:nvSpPr>
          <p:spPr>
            <a:xfrm>
              <a:off x="911737" y="4346856"/>
              <a:ext cx="2362200" cy="1141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这里添加文字内容这里添加文字内容这里添加文字内容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A571ABD-1F55-1921-E692-6D970F642059}"/>
              </a:ext>
            </a:extLst>
          </p:cNvPr>
          <p:cNvGrpSpPr/>
          <p:nvPr/>
        </p:nvGrpSpPr>
        <p:grpSpPr>
          <a:xfrm>
            <a:off x="3580512" y="2303871"/>
            <a:ext cx="2362200" cy="3184516"/>
            <a:chOff x="3580512" y="2303871"/>
            <a:chExt cx="2362200" cy="3184516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8483031-6DA4-C20F-9B8B-138C632657AA}"/>
                </a:ext>
              </a:extLst>
            </p:cNvPr>
            <p:cNvSpPr/>
            <p:nvPr/>
          </p:nvSpPr>
          <p:spPr>
            <a:xfrm>
              <a:off x="4142487" y="2303871"/>
              <a:ext cx="1238251" cy="1238250"/>
            </a:xfrm>
            <a:custGeom>
              <a:avLst/>
              <a:gdLst>
                <a:gd name="connsiteX0" fmla="*/ 619125 w 1238251"/>
                <a:gd name="connsiteY0" fmla="*/ 0 h 1238250"/>
                <a:gd name="connsiteX1" fmla="*/ 619135 w 1238251"/>
                <a:gd name="connsiteY1" fmla="*/ 1 h 1238250"/>
                <a:gd name="connsiteX2" fmla="*/ 1238251 w 1238251"/>
                <a:gd name="connsiteY2" fmla="*/ 1 h 1238250"/>
                <a:gd name="connsiteX3" fmla="*/ 1238251 w 1238251"/>
                <a:gd name="connsiteY3" fmla="*/ 619126 h 1238250"/>
                <a:gd name="connsiteX4" fmla="*/ 1238248 w 1238251"/>
                <a:gd name="connsiteY4" fmla="*/ 619090 h 1238250"/>
                <a:gd name="connsiteX5" fmla="*/ 1236293 w 1238251"/>
                <a:gd name="connsiteY5" fmla="*/ 593252 h 1238250"/>
                <a:gd name="connsiteX6" fmla="*/ 1235643 w 1238251"/>
                <a:gd name="connsiteY6" fmla="*/ 593252 h 1238250"/>
                <a:gd name="connsiteX7" fmla="*/ 1238248 w 1238251"/>
                <a:gd name="connsiteY7" fmla="*/ 619090 h 1238250"/>
                <a:gd name="connsiteX8" fmla="*/ 1238250 w 1238251"/>
                <a:gd name="connsiteY8" fmla="*/ 619125 h 1238250"/>
                <a:gd name="connsiteX9" fmla="*/ 619125 w 1238251"/>
                <a:gd name="connsiteY9" fmla="*/ 1238250 h 1238250"/>
                <a:gd name="connsiteX10" fmla="*/ 0 w 1238251"/>
                <a:gd name="connsiteY10" fmla="*/ 619125 h 1238250"/>
                <a:gd name="connsiteX11" fmla="*/ 619125 w 1238251"/>
                <a:gd name="connsiteY11" fmla="*/ 0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8251" h="1238250">
                  <a:moveTo>
                    <a:pt x="619125" y="0"/>
                  </a:moveTo>
                  <a:lnTo>
                    <a:pt x="619135" y="1"/>
                  </a:lnTo>
                  <a:lnTo>
                    <a:pt x="1238251" y="1"/>
                  </a:lnTo>
                  <a:lnTo>
                    <a:pt x="1238251" y="619126"/>
                  </a:lnTo>
                  <a:lnTo>
                    <a:pt x="1238248" y="619090"/>
                  </a:lnTo>
                  <a:lnTo>
                    <a:pt x="1236293" y="593252"/>
                  </a:lnTo>
                  <a:lnTo>
                    <a:pt x="1235643" y="593252"/>
                  </a:lnTo>
                  <a:lnTo>
                    <a:pt x="1238248" y="619090"/>
                  </a:lnTo>
                  <a:lnTo>
                    <a:pt x="1238250" y="619125"/>
                  </a:lnTo>
                  <a:cubicBezTo>
                    <a:pt x="1238250" y="961058"/>
                    <a:pt x="961058" y="1238250"/>
                    <a:pt x="619125" y="1238250"/>
                  </a:cubicBezTo>
                  <a:cubicBezTo>
                    <a:pt x="277192" y="1238250"/>
                    <a:pt x="0" y="961058"/>
                    <a:pt x="0" y="619125"/>
                  </a:cubicBezTo>
                  <a:cubicBezTo>
                    <a:pt x="0" y="277192"/>
                    <a:pt x="277192" y="0"/>
                    <a:pt x="6191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形 15">
              <a:extLst>
                <a:ext uri="{FF2B5EF4-FFF2-40B4-BE49-F238E27FC236}">
                  <a16:creationId xmlns:a16="http://schemas.microsoft.com/office/drawing/2014/main" id="{6628B9CE-E840-C13B-CEED-8100CF67345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478894" y="2640278"/>
              <a:ext cx="565436" cy="565436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B21244C-6D2A-3355-56FE-CCF29BF457A7}"/>
                </a:ext>
              </a:extLst>
            </p:cNvPr>
            <p:cNvSpPr txBox="1"/>
            <p:nvPr/>
          </p:nvSpPr>
          <p:spPr>
            <a:xfrm>
              <a:off x="3742949" y="3878528"/>
              <a:ext cx="203732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这里添加标题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284CF2E-CA53-81DF-A4EF-7506BF1219AC}"/>
                </a:ext>
              </a:extLst>
            </p:cNvPr>
            <p:cNvSpPr txBox="1"/>
            <p:nvPr/>
          </p:nvSpPr>
          <p:spPr>
            <a:xfrm>
              <a:off x="3580512" y="4346856"/>
              <a:ext cx="2362200" cy="1141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这里添加文字内容这里添加文字内容这里添加文字内容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6C077F1-407B-F665-D1BD-48069AF2BFF6}"/>
              </a:ext>
            </a:extLst>
          </p:cNvPr>
          <p:cNvGrpSpPr/>
          <p:nvPr/>
        </p:nvGrpSpPr>
        <p:grpSpPr>
          <a:xfrm>
            <a:off x="6249287" y="2303871"/>
            <a:ext cx="2362200" cy="3184516"/>
            <a:chOff x="6249287" y="2303871"/>
            <a:chExt cx="2362200" cy="3184516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619E3A6-AB07-3CAD-F890-610770E5F43B}"/>
                </a:ext>
              </a:extLst>
            </p:cNvPr>
            <p:cNvSpPr/>
            <p:nvPr/>
          </p:nvSpPr>
          <p:spPr>
            <a:xfrm>
              <a:off x="6811262" y="2303871"/>
              <a:ext cx="1238251" cy="1238250"/>
            </a:xfrm>
            <a:custGeom>
              <a:avLst/>
              <a:gdLst>
                <a:gd name="connsiteX0" fmla="*/ 619125 w 1238251"/>
                <a:gd name="connsiteY0" fmla="*/ 0 h 1238250"/>
                <a:gd name="connsiteX1" fmla="*/ 619135 w 1238251"/>
                <a:gd name="connsiteY1" fmla="*/ 1 h 1238250"/>
                <a:gd name="connsiteX2" fmla="*/ 1238251 w 1238251"/>
                <a:gd name="connsiteY2" fmla="*/ 1 h 1238250"/>
                <a:gd name="connsiteX3" fmla="*/ 1238251 w 1238251"/>
                <a:gd name="connsiteY3" fmla="*/ 619126 h 1238250"/>
                <a:gd name="connsiteX4" fmla="*/ 1238248 w 1238251"/>
                <a:gd name="connsiteY4" fmla="*/ 619090 h 1238250"/>
                <a:gd name="connsiteX5" fmla="*/ 1236293 w 1238251"/>
                <a:gd name="connsiteY5" fmla="*/ 593252 h 1238250"/>
                <a:gd name="connsiteX6" fmla="*/ 1235643 w 1238251"/>
                <a:gd name="connsiteY6" fmla="*/ 593252 h 1238250"/>
                <a:gd name="connsiteX7" fmla="*/ 1238248 w 1238251"/>
                <a:gd name="connsiteY7" fmla="*/ 619090 h 1238250"/>
                <a:gd name="connsiteX8" fmla="*/ 1238250 w 1238251"/>
                <a:gd name="connsiteY8" fmla="*/ 619125 h 1238250"/>
                <a:gd name="connsiteX9" fmla="*/ 619125 w 1238251"/>
                <a:gd name="connsiteY9" fmla="*/ 1238250 h 1238250"/>
                <a:gd name="connsiteX10" fmla="*/ 0 w 1238251"/>
                <a:gd name="connsiteY10" fmla="*/ 619125 h 1238250"/>
                <a:gd name="connsiteX11" fmla="*/ 619125 w 1238251"/>
                <a:gd name="connsiteY11" fmla="*/ 0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8251" h="1238250">
                  <a:moveTo>
                    <a:pt x="619125" y="0"/>
                  </a:moveTo>
                  <a:lnTo>
                    <a:pt x="619135" y="1"/>
                  </a:lnTo>
                  <a:lnTo>
                    <a:pt x="1238251" y="1"/>
                  </a:lnTo>
                  <a:lnTo>
                    <a:pt x="1238251" y="619126"/>
                  </a:lnTo>
                  <a:lnTo>
                    <a:pt x="1238248" y="619090"/>
                  </a:lnTo>
                  <a:lnTo>
                    <a:pt x="1236293" y="593252"/>
                  </a:lnTo>
                  <a:lnTo>
                    <a:pt x="1235643" y="593252"/>
                  </a:lnTo>
                  <a:lnTo>
                    <a:pt x="1238248" y="619090"/>
                  </a:lnTo>
                  <a:lnTo>
                    <a:pt x="1238250" y="619125"/>
                  </a:lnTo>
                  <a:cubicBezTo>
                    <a:pt x="1238250" y="961058"/>
                    <a:pt x="961058" y="1238250"/>
                    <a:pt x="619125" y="1238250"/>
                  </a:cubicBezTo>
                  <a:cubicBezTo>
                    <a:pt x="277192" y="1238250"/>
                    <a:pt x="0" y="961058"/>
                    <a:pt x="0" y="619125"/>
                  </a:cubicBezTo>
                  <a:cubicBezTo>
                    <a:pt x="0" y="277192"/>
                    <a:pt x="277192" y="0"/>
                    <a:pt x="6191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id="{73BAE888-C2CC-0271-2CB6-DB6702DDC7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7067258" y="2559867"/>
              <a:ext cx="726258" cy="726258"/>
            </a:xfrm>
            <a:prstGeom prst="rect">
              <a:avLst/>
            </a:prstGeom>
          </p:spPr>
        </p:pic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01DC456-677C-9602-8773-538E5E90E59F}"/>
                </a:ext>
              </a:extLst>
            </p:cNvPr>
            <p:cNvSpPr txBox="1"/>
            <p:nvPr/>
          </p:nvSpPr>
          <p:spPr>
            <a:xfrm>
              <a:off x="6411724" y="3878528"/>
              <a:ext cx="203732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这里添加标题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E775151-F4FD-DC04-90E7-AC130BE0ACD3}"/>
                </a:ext>
              </a:extLst>
            </p:cNvPr>
            <p:cNvSpPr txBox="1"/>
            <p:nvPr/>
          </p:nvSpPr>
          <p:spPr>
            <a:xfrm>
              <a:off x="6249287" y="4346856"/>
              <a:ext cx="2362200" cy="1141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这里添加文字内容这里添加文字内容这里添加文字内容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19CA216-1FE6-AD60-F1E6-9AC04E60CAB9}"/>
              </a:ext>
            </a:extLst>
          </p:cNvPr>
          <p:cNvGrpSpPr/>
          <p:nvPr/>
        </p:nvGrpSpPr>
        <p:grpSpPr>
          <a:xfrm>
            <a:off x="8918062" y="2303871"/>
            <a:ext cx="2362200" cy="3184516"/>
            <a:chOff x="8918062" y="2303871"/>
            <a:chExt cx="2362200" cy="3184516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B25B077-3212-2FE6-6C3D-B250A7355F05}"/>
                </a:ext>
              </a:extLst>
            </p:cNvPr>
            <p:cNvSpPr/>
            <p:nvPr/>
          </p:nvSpPr>
          <p:spPr>
            <a:xfrm>
              <a:off x="9480037" y="2303871"/>
              <a:ext cx="1238251" cy="1238250"/>
            </a:xfrm>
            <a:custGeom>
              <a:avLst/>
              <a:gdLst>
                <a:gd name="connsiteX0" fmla="*/ 619125 w 1238251"/>
                <a:gd name="connsiteY0" fmla="*/ 0 h 1238250"/>
                <a:gd name="connsiteX1" fmla="*/ 619135 w 1238251"/>
                <a:gd name="connsiteY1" fmla="*/ 1 h 1238250"/>
                <a:gd name="connsiteX2" fmla="*/ 1238251 w 1238251"/>
                <a:gd name="connsiteY2" fmla="*/ 1 h 1238250"/>
                <a:gd name="connsiteX3" fmla="*/ 1238251 w 1238251"/>
                <a:gd name="connsiteY3" fmla="*/ 619126 h 1238250"/>
                <a:gd name="connsiteX4" fmla="*/ 1238248 w 1238251"/>
                <a:gd name="connsiteY4" fmla="*/ 619090 h 1238250"/>
                <a:gd name="connsiteX5" fmla="*/ 1236293 w 1238251"/>
                <a:gd name="connsiteY5" fmla="*/ 593252 h 1238250"/>
                <a:gd name="connsiteX6" fmla="*/ 1235643 w 1238251"/>
                <a:gd name="connsiteY6" fmla="*/ 593252 h 1238250"/>
                <a:gd name="connsiteX7" fmla="*/ 1238248 w 1238251"/>
                <a:gd name="connsiteY7" fmla="*/ 619090 h 1238250"/>
                <a:gd name="connsiteX8" fmla="*/ 1238250 w 1238251"/>
                <a:gd name="connsiteY8" fmla="*/ 619125 h 1238250"/>
                <a:gd name="connsiteX9" fmla="*/ 619125 w 1238251"/>
                <a:gd name="connsiteY9" fmla="*/ 1238250 h 1238250"/>
                <a:gd name="connsiteX10" fmla="*/ 0 w 1238251"/>
                <a:gd name="connsiteY10" fmla="*/ 619125 h 1238250"/>
                <a:gd name="connsiteX11" fmla="*/ 619125 w 1238251"/>
                <a:gd name="connsiteY11" fmla="*/ 0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8251" h="1238250">
                  <a:moveTo>
                    <a:pt x="619125" y="0"/>
                  </a:moveTo>
                  <a:lnTo>
                    <a:pt x="619135" y="1"/>
                  </a:lnTo>
                  <a:lnTo>
                    <a:pt x="1238251" y="1"/>
                  </a:lnTo>
                  <a:lnTo>
                    <a:pt x="1238251" y="619126"/>
                  </a:lnTo>
                  <a:lnTo>
                    <a:pt x="1238248" y="619090"/>
                  </a:lnTo>
                  <a:lnTo>
                    <a:pt x="1236293" y="593252"/>
                  </a:lnTo>
                  <a:lnTo>
                    <a:pt x="1235643" y="593252"/>
                  </a:lnTo>
                  <a:lnTo>
                    <a:pt x="1238248" y="619090"/>
                  </a:lnTo>
                  <a:lnTo>
                    <a:pt x="1238250" y="619125"/>
                  </a:lnTo>
                  <a:cubicBezTo>
                    <a:pt x="1238250" y="961058"/>
                    <a:pt x="961058" y="1238250"/>
                    <a:pt x="619125" y="1238250"/>
                  </a:cubicBezTo>
                  <a:cubicBezTo>
                    <a:pt x="277192" y="1238250"/>
                    <a:pt x="0" y="961058"/>
                    <a:pt x="0" y="619125"/>
                  </a:cubicBezTo>
                  <a:cubicBezTo>
                    <a:pt x="0" y="277192"/>
                    <a:pt x="277192" y="0"/>
                    <a:pt x="6191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D63F504B-AA1D-4A36-33B1-AF6F04B75399}"/>
                </a:ext>
              </a:extLst>
            </p:cNvPr>
            <p:cNvGrpSpPr/>
            <p:nvPr/>
          </p:nvGrpSpPr>
          <p:grpSpPr>
            <a:xfrm rot="2205575">
              <a:off x="9624640" y="2602321"/>
              <a:ext cx="949043" cy="641350"/>
              <a:chOff x="9655457" y="2536825"/>
              <a:chExt cx="949043" cy="641350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7465C0E3-FCD2-06BD-0966-CC2A6244F58C}"/>
                  </a:ext>
                </a:extLst>
              </p:cNvPr>
              <p:cNvSpPr/>
              <p:nvPr/>
            </p:nvSpPr>
            <p:spPr>
              <a:xfrm>
                <a:off x="9655457" y="2733435"/>
                <a:ext cx="398974" cy="281228"/>
              </a:xfrm>
              <a:prstGeom prst="roundRect">
                <a:avLst>
                  <a:gd name="adj" fmla="val 23440"/>
                </a:avLst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4E93E33E-2181-8BA1-8FA3-47C5E11D0441}"/>
                  </a:ext>
                </a:extLst>
              </p:cNvPr>
              <p:cNvSpPr/>
              <p:nvPr/>
            </p:nvSpPr>
            <p:spPr>
              <a:xfrm>
                <a:off x="10205526" y="2733435"/>
                <a:ext cx="398974" cy="281228"/>
              </a:xfrm>
              <a:prstGeom prst="roundRect">
                <a:avLst>
                  <a:gd name="adj" fmla="val 23440"/>
                </a:avLst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30">
                <a:extLst>
                  <a:ext uri="{FF2B5EF4-FFF2-40B4-BE49-F238E27FC236}">
                    <a16:creationId xmlns:a16="http://schemas.microsoft.com/office/drawing/2014/main" id="{C344A38E-3844-4528-FC80-E407DA5A03B0}"/>
                  </a:ext>
                </a:extLst>
              </p:cNvPr>
              <p:cNvSpPr/>
              <p:nvPr/>
            </p:nvSpPr>
            <p:spPr>
              <a:xfrm flipV="1">
                <a:off x="10012718" y="2536825"/>
                <a:ext cx="234522" cy="202174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" name="等腰三角形 31">
                <a:extLst>
                  <a:ext uri="{FF2B5EF4-FFF2-40B4-BE49-F238E27FC236}">
                    <a16:creationId xmlns:a16="http://schemas.microsoft.com/office/drawing/2014/main" id="{6107BC63-EC8D-BA6F-F1C0-55EF95DF8625}"/>
                  </a:ext>
                </a:extLst>
              </p:cNvPr>
              <p:cNvSpPr/>
              <p:nvPr/>
            </p:nvSpPr>
            <p:spPr>
              <a:xfrm>
                <a:off x="10020507" y="2989431"/>
                <a:ext cx="218944" cy="188744"/>
              </a:xfrm>
              <a:prstGeom prst="triangle">
                <a:avLst/>
              </a:prstGeom>
              <a:solidFill>
                <a:schemeClr val="bg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8538029-8153-9778-B361-5BC117A37FAC}"/>
                </a:ext>
              </a:extLst>
            </p:cNvPr>
            <p:cNvSpPr txBox="1"/>
            <p:nvPr/>
          </p:nvSpPr>
          <p:spPr>
            <a:xfrm>
              <a:off x="9080499" y="3878528"/>
              <a:ext cx="203732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这里添加标题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887F973-5116-1662-8D10-2644CAECD117}"/>
                </a:ext>
              </a:extLst>
            </p:cNvPr>
            <p:cNvSpPr txBox="1"/>
            <p:nvPr/>
          </p:nvSpPr>
          <p:spPr>
            <a:xfrm>
              <a:off x="8918062" y="4346856"/>
              <a:ext cx="2362200" cy="1141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这里添加文字内容这里添加文字内容这里添加文字内容</a:t>
              </a:r>
            </a:p>
          </p:txBody>
        </p:sp>
      </p:grpSp>
      <p:sp>
        <p:nvSpPr>
          <p:cNvPr id="33" name="内容占位符 4">
            <a:extLst>
              <a:ext uri="{FF2B5EF4-FFF2-40B4-BE49-F238E27FC236}">
                <a16:creationId xmlns:a16="http://schemas.microsoft.com/office/drawing/2014/main" id="{879B64E8-CE11-945D-C865-C8013FE26329}"/>
              </a:ext>
            </a:extLst>
          </p:cNvPr>
          <p:cNvSpPr txBox="1"/>
          <p:nvPr/>
        </p:nvSpPr>
        <p:spPr>
          <a:xfrm>
            <a:off x="839788" y="269859"/>
            <a:ext cx="5685026" cy="904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内容</a:t>
            </a:r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</a:rPr>
              <a:t>-</a:t>
            </a:r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四段</a:t>
            </a:r>
          </a:p>
        </p:txBody>
      </p:sp>
    </p:spTree>
    <p:extLst>
      <p:ext uri="{BB962C8B-B14F-4D97-AF65-F5344CB8AC3E}">
        <p14:creationId xmlns:p14="http://schemas.microsoft.com/office/powerpoint/2010/main" val="2434396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六边形 12">
            <a:extLst>
              <a:ext uri="{FF2B5EF4-FFF2-40B4-BE49-F238E27FC236}">
                <a16:creationId xmlns:a16="http://schemas.microsoft.com/office/drawing/2014/main" id="{5AFF4BCD-3D0F-0B8E-9B30-9D5CB8ED97B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166089">
            <a:off x="11193463" y="337757"/>
            <a:ext cx="838202" cy="947470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5143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cs typeface="+mn-cs"/>
            </a:endParaRPr>
          </a:p>
        </p:txBody>
      </p:sp>
      <p:sp>
        <p:nvSpPr>
          <p:cNvPr id="3" name="PA-六边形 12">
            <a:extLst>
              <a:ext uri="{FF2B5EF4-FFF2-40B4-BE49-F238E27FC236}">
                <a16:creationId xmlns:a16="http://schemas.microsoft.com/office/drawing/2014/main" id="{FF1DD37C-F8F1-CE96-7048-4B8E5A6A366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20634597">
            <a:off x="10736261" y="3291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4" name="PA-六边形 12">
            <a:extLst>
              <a:ext uri="{FF2B5EF4-FFF2-40B4-BE49-F238E27FC236}">
                <a16:creationId xmlns:a16="http://schemas.microsoft.com/office/drawing/2014/main" id="{4FAA2848-D256-1423-991D-F0B137E8D21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273961">
            <a:off x="11561839" y="6212734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C015475-8B40-8DF9-B3DD-DF8474CF28D7}"/>
              </a:ext>
            </a:extLst>
          </p:cNvPr>
          <p:cNvSpPr/>
          <p:nvPr/>
        </p:nvSpPr>
        <p:spPr>
          <a:xfrm>
            <a:off x="0" y="443162"/>
            <a:ext cx="3352800" cy="608350"/>
          </a:xfrm>
          <a:custGeom>
            <a:avLst/>
            <a:gdLst>
              <a:gd name="connsiteX0" fmla="*/ 0 w 3352800"/>
              <a:gd name="connsiteY0" fmla="*/ 0 h 608350"/>
              <a:gd name="connsiteX1" fmla="*/ 3352800 w 3352800"/>
              <a:gd name="connsiteY1" fmla="*/ 0 h 608350"/>
              <a:gd name="connsiteX2" fmla="*/ 3191186 w 3352800"/>
              <a:gd name="connsiteY2" fmla="*/ 608350 h 608350"/>
              <a:gd name="connsiteX3" fmla="*/ 0 w 3352800"/>
              <a:gd name="connsiteY3" fmla="*/ 608350 h 60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0" h="608350">
                <a:moveTo>
                  <a:pt x="0" y="0"/>
                </a:moveTo>
                <a:lnTo>
                  <a:pt x="3352800" y="0"/>
                </a:lnTo>
                <a:lnTo>
                  <a:pt x="3191186" y="608350"/>
                </a:lnTo>
                <a:lnTo>
                  <a:pt x="0" y="60835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PA-六边形 12">
            <a:extLst>
              <a:ext uri="{FF2B5EF4-FFF2-40B4-BE49-F238E27FC236}">
                <a16:creationId xmlns:a16="http://schemas.microsoft.com/office/drawing/2014/main" id="{B1AAA4A0-1982-A099-C2EB-42365903B51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9606090">
            <a:off x="148670" y="367324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7" name="标题 19">
            <a:extLst>
              <a:ext uri="{FF2B5EF4-FFF2-40B4-BE49-F238E27FC236}">
                <a16:creationId xmlns:a16="http://schemas.microsoft.com/office/drawing/2014/main" id="{62494D79-2188-34E9-175E-98C5FE687C80}"/>
              </a:ext>
            </a:extLst>
          </p:cNvPr>
          <p:cNvSpPr txBox="1">
            <a:spLocks/>
          </p:cNvSpPr>
          <p:nvPr/>
        </p:nvSpPr>
        <p:spPr>
          <a:xfrm>
            <a:off x="839788" y="8455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chemeClr val="bg2"/>
                </a:solidFill>
                <a:latin typeface="+mj-ea"/>
                <a:ea typeface="+mj-ea"/>
                <a:cs typeface="+mn-cs"/>
              </a:defRPr>
            </a:lvl1pPr>
          </a:lstStyle>
          <a:p>
            <a:endParaRPr lang="zh-CN" altLang="en-US" dirty="0"/>
          </a:p>
        </p:txBody>
      </p:sp>
      <p:sp>
        <p:nvSpPr>
          <p:cNvPr id="32" name="内容占位符 4">
            <a:extLst>
              <a:ext uri="{FF2B5EF4-FFF2-40B4-BE49-F238E27FC236}">
                <a16:creationId xmlns:a16="http://schemas.microsoft.com/office/drawing/2014/main" id="{57F62444-B21C-6BB6-E128-74F3C178CF9A}"/>
              </a:ext>
            </a:extLst>
          </p:cNvPr>
          <p:cNvSpPr txBox="1"/>
          <p:nvPr/>
        </p:nvSpPr>
        <p:spPr>
          <a:xfrm>
            <a:off x="839788" y="269859"/>
            <a:ext cx="5685026" cy="904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内容</a:t>
            </a:r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</a:rPr>
              <a:t>-</a:t>
            </a:r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五段</a:t>
            </a:r>
          </a:p>
        </p:txBody>
      </p:sp>
      <p:sp>
        <p:nvSpPr>
          <p:cNvPr id="73" name="箭头: V 形 72">
            <a:extLst>
              <a:ext uri="{FF2B5EF4-FFF2-40B4-BE49-F238E27FC236}">
                <a16:creationId xmlns:a16="http://schemas.microsoft.com/office/drawing/2014/main" id="{D75F55C8-4B52-C787-2A07-E86E0747DFC4}"/>
              </a:ext>
            </a:extLst>
          </p:cNvPr>
          <p:cNvSpPr/>
          <p:nvPr/>
        </p:nvSpPr>
        <p:spPr>
          <a:xfrm>
            <a:off x="2496872" y="2318762"/>
            <a:ext cx="345204" cy="484868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4" name="箭头: V 形 73">
            <a:extLst>
              <a:ext uri="{FF2B5EF4-FFF2-40B4-BE49-F238E27FC236}">
                <a16:creationId xmlns:a16="http://schemas.microsoft.com/office/drawing/2014/main" id="{C1334F12-88A4-8E87-09CB-C5B884E42C26}"/>
              </a:ext>
            </a:extLst>
          </p:cNvPr>
          <p:cNvSpPr/>
          <p:nvPr/>
        </p:nvSpPr>
        <p:spPr>
          <a:xfrm>
            <a:off x="4765441" y="2318762"/>
            <a:ext cx="345204" cy="484868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箭头: V 形 74">
            <a:extLst>
              <a:ext uri="{FF2B5EF4-FFF2-40B4-BE49-F238E27FC236}">
                <a16:creationId xmlns:a16="http://schemas.microsoft.com/office/drawing/2014/main" id="{70024F58-3390-0BF1-F62E-E17454B69F2B}"/>
              </a:ext>
            </a:extLst>
          </p:cNvPr>
          <p:cNvSpPr/>
          <p:nvPr/>
        </p:nvSpPr>
        <p:spPr>
          <a:xfrm>
            <a:off x="7034010" y="2318762"/>
            <a:ext cx="345204" cy="484868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6" name="箭头: V 形 75">
            <a:extLst>
              <a:ext uri="{FF2B5EF4-FFF2-40B4-BE49-F238E27FC236}">
                <a16:creationId xmlns:a16="http://schemas.microsoft.com/office/drawing/2014/main" id="{279551ED-0F91-83D6-E5FF-01646349E005}"/>
              </a:ext>
            </a:extLst>
          </p:cNvPr>
          <p:cNvSpPr/>
          <p:nvPr/>
        </p:nvSpPr>
        <p:spPr>
          <a:xfrm>
            <a:off x="9302579" y="2318762"/>
            <a:ext cx="345204" cy="484868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B25ADDAF-A61C-62F1-F6DF-DDEDCABFEFCE}"/>
              </a:ext>
            </a:extLst>
          </p:cNvPr>
          <p:cNvSpPr/>
          <p:nvPr/>
        </p:nvSpPr>
        <p:spPr>
          <a:xfrm>
            <a:off x="662422" y="3993121"/>
            <a:ext cx="10763250" cy="495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8" name="箭头: V 形 77">
            <a:extLst>
              <a:ext uri="{FF2B5EF4-FFF2-40B4-BE49-F238E27FC236}">
                <a16:creationId xmlns:a16="http://schemas.microsoft.com/office/drawing/2014/main" id="{DC7447F1-E392-65BD-3A44-7E28E2AEA130}"/>
              </a:ext>
            </a:extLst>
          </p:cNvPr>
          <p:cNvSpPr/>
          <p:nvPr/>
        </p:nvSpPr>
        <p:spPr>
          <a:xfrm rot="5400000">
            <a:off x="1372015" y="3998337"/>
            <a:ext cx="345204" cy="484868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9" name="箭头: V 形 78">
            <a:extLst>
              <a:ext uri="{FF2B5EF4-FFF2-40B4-BE49-F238E27FC236}">
                <a16:creationId xmlns:a16="http://schemas.microsoft.com/office/drawing/2014/main" id="{1BA29A2E-9FC4-C917-5C47-6AEBFD5A619B}"/>
              </a:ext>
            </a:extLst>
          </p:cNvPr>
          <p:cNvSpPr/>
          <p:nvPr/>
        </p:nvSpPr>
        <p:spPr>
          <a:xfrm rot="5400000">
            <a:off x="3621730" y="3998337"/>
            <a:ext cx="345204" cy="484868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0" name="箭头: V 形 79">
            <a:extLst>
              <a:ext uri="{FF2B5EF4-FFF2-40B4-BE49-F238E27FC236}">
                <a16:creationId xmlns:a16="http://schemas.microsoft.com/office/drawing/2014/main" id="{3D7567F7-9E8F-9328-777A-00025D42E3FA}"/>
              </a:ext>
            </a:extLst>
          </p:cNvPr>
          <p:cNvSpPr/>
          <p:nvPr/>
        </p:nvSpPr>
        <p:spPr>
          <a:xfrm rot="5400000">
            <a:off x="5871445" y="3998337"/>
            <a:ext cx="345204" cy="484868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1" name="箭头: V 形 80">
            <a:extLst>
              <a:ext uri="{FF2B5EF4-FFF2-40B4-BE49-F238E27FC236}">
                <a16:creationId xmlns:a16="http://schemas.microsoft.com/office/drawing/2014/main" id="{16B71397-B600-3FBE-539C-249A6E117983}"/>
              </a:ext>
            </a:extLst>
          </p:cNvPr>
          <p:cNvSpPr/>
          <p:nvPr/>
        </p:nvSpPr>
        <p:spPr>
          <a:xfrm rot="5400000">
            <a:off x="8121160" y="3998337"/>
            <a:ext cx="345204" cy="484868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" name="箭头: V 形 81">
            <a:extLst>
              <a:ext uri="{FF2B5EF4-FFF2-40B4-BE49-F238E27FC236}">
                <a16:creationId xmlns:a16="http://schemas.microsoft.com/office/drawing/2014/main" id="{F56E5390-2E89-D322-59E1-543F3664BF21}"/>
              </a:ext>
            </a:extLst>
          </p:cNvPr>
          <p:cNvSpPr/>
          <p:nvPr/>
        </p:nvSpPr>
        <p:spPr>
          <a:xfrm rot="5400000">
            <a:off x="10370875" y="3998337"/>
            <a:ext cx="345204" cy="484868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39F46982-65AA-F0A6-5E4E-07850AEA6B3E}"/>
              </a:ext>
            </a:extLst>
          </p:cNvPr>
          <p:cNvSpPr txBox="1"/>
          <p:nvPr/>
        </p:nvSpPr>
        <p:spPr>
          <a:xfrm>
            <a:off x="519907" y="4613215"/>
            <a:ext cx="204942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请在这里添加文字内容请在这里添加文字内容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请在这里添加文字内容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请在这里添加文字内容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7B9C4DE7-1755-BAF4-02E7-4873E7C6FF0B}"/>
              </a:ext>
            </a:extLst>
          </p:cNvPr>
          <p:cNvSpPr txBox="1"/>
          <p:nvPr/>
        </p:nvSpPr>
        <p:spPr>
          <a:xfrm>
            <a:off x="2760096" y="4613215"/>
            <a:ext cx="204942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请在这里添加文字内容请在这里添加文字内容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请在这里添加文字内容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请在这里添加文字内容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38DB64B2-89B7-84A0-53EB-11AD4AA0CFAC}"/>
              </a:ext>
            </a:extLst>
          </p:cNvPr>
          <p:cNvSpPr txBox="1"/>
          <p:nvPr/>
        </p:nvSpPr>
        <p:spPr>
          <a:xfrm>
            <a:off x="5019337" y="4613215"/>
            <a:ext cx="204942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请在这里添加文字内容请在这里添加文字内容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请在这里添加文字内容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请在这里添加文字内容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F4CAAE27-9A6D-75F9-306D-0A03F37D5466}"/>
              </a:ext>
            </a:extLst>
          </p:cNvPr>
          <p:cNvSpPr txBox="1"/>
          <p:nvPr/>
        </p:nvSpPr>
        <p:spPr>
          <a:xfrm>
            <a:off x="7269052" y="4613215"/>
            <a:ext cx="204942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请在这里添加文字内容请在这里添加文字内容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请在这里添加文字内容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请在这里添加文字内容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D0643C96-8169-F496-C791-05EC74D9DA52}"/>
              </a:ext>
            </a:extLst>
          </p:cNvPr>
          <p:cNvSpPr txBox="1"/>
          <p:nvPr/>
        </p:nvSpPr>
        <p:spPr>
          <a:xfrm>
            <a:off x="9512419" y="4613215"/>
            <a:ext cx="204942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请在这里添加文字内容请在这里添加文字内容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请在这里添加文字内容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请在这里添加文字内容</a:t>
            </a: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43652C46-18EF-33CC-273A-5897F82502DB}"/>
              </a:ext>
            </a:extLst>
          </p:cNvPr>
          <p:cNvGrpSpPr/>
          <p:nvPr/>
        </p:nvGrpSpPr>
        <p:grpSpPr>
          <a:xfrm>
            <a:off x="566962" y="1827771"/>
            <a:ext cx="1904510" cy="2040919"/>
            <a:chOff x="566962" y="1827771"/>
            <a:chExt cx="1904510" cy="2040919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5CC5D372-3197-3FCC-12CB-A7ACE3D2D2D0}"/>
                </a:ext>
              </a:extLst>
            </p:cNvPr>
            <p:cNvSpPr/>
            <p:nvPr/>
          </p:nvSpPr>
          <p:spPr>
            <a:xfrm>
              <a:off x="811192" y="1827771"/>
              <a:ext cx="1466850" cy="1466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4C408BD9-2C47-7105-954A-7CFE71FC95EA}"/>
                </a:ext>
              </a:extLst>
            </p:cNvPr>
            <p:cNvSpPr txBox="1"/>
            <p:nvPr/>
          </p:nvSpPr>
          <p:spPr>
            <a:xfrm>
              <a:off x="566962" y="3468580"/>
              <a:ext cx="19045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单击输入标题</a:t>
              </a:r>
            </a:p>
          </p:txBody>
        </p:sp>
        <p:pic>
          <p:nvPicPr>
            <p:cNvPr id="91" name="图形 90">
              <a:extLst>
                <a:ext uri="{FF2B5EF4-FFF2-40B4-BE49-F238E27FC236}">
                  <a16:creationId xmlns:a16="http://schemas.microsoft.com/office/drawing/2014/main" id="{26679CDB-907A-472D-A470-65C4BDAB901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66792" y="2183371"/>
              <a:ext cx="755650" cy="755650"/>
            </a:xfrm>
            <a:prstGeom prst="rect">
              <a:avLst/>
            </a:prstGeom>
          </p:spPr>
        </p:pic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E3552654-3C46-93AC-4CD1-B0F74F61C55F}"/>
              </a:ext>
            </a:extLst>
          </p:cNvPr>
          <p:cNvGrpSpPr/>
          <p:nvPr/>
        </p:nvGrpSpPr>
        <p:grpSpPr>
          <a:xfrm>
            <a:off x="2832551" y="1827771"/>
            <a:ext cx="1904510" cy="2040919"/>
            <a:chOff x="2832551" y="1827771"/>
            <a:chExt cx="1904510" cy="2040919"/>
          </a:xfrm>
        </p:grpSpPr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016CE258-13E2-6A92-C1F2-AD73958F38ED}"/>
                </a:ext>
              </a:extLst>
            </p:cNvPr>
            <p:cNvSpPr/>
            <p:nvPr/>
          </p:nvSpPr>
          <p:spPr>
            <a:xfrm>
              <a:off x="3060907" y="1827771"/>
              <a:ext cx="1466850" cy="14668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A841DE4A-8E91-0777-6EC7-1A4BE3AA0C22}"/>
                </a:ext>
              </a:extLst>
            </p:cNvPr>
            <p:cNvSpPr txBox="1"/>
            <p:nvPr/>
          </p:nvSpPr>
          <p:spPr>
            <a:xfrm>
              <a:off x="2832551" y="3468580"/>
              <a:ext cx="19045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单击输入标题</a:t>
              </a:r>
            </a:p>
          </p:txBody>
        </p:sp>
        <p:pic>
          <p:nvPicPr>
            <p:cNvPr id="95" name="图形 94">
              <a:extLst>
                <a:ext uri="{FF2B5EF4-FFF2-40B4-BE49-F238E27FC236}">
                  <a16:creationId xmlns:a16="http://schemas.microsoft.com/office/drawing/2014/main" id="{3A2E9829-3A98-71BF-3D23-F0B246242E5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366373" y="2134479"/>
              <a:ext cx="855918" cy="855918"/>
            </a:xfrm>
            <a:prstGeom prst="rect">
              <a:avLst/>
            </a:prstGeom>
          </p:spPr>
        </p:pic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5BABC9D6-5DD5-9797-2DE3-AD146B41DE66}"/>
              </a:ext>
            </a:extLst>
          </p:cNvPr>
          <p:cNvGrpSpPr/>
          <p:nvPr/>
        </p:nvGrpSpPr>
        <p:grpSpPr>
          <a:xfrm>
            <a:off x="5098140" y="1827771"/>
            <a:ext cx="1904510" cy="2040919"/>
            <a:chOff x="5098140" y="1827771"/>
            <a:chExt cx="1904510" cy="2040919"/>
          </a:xfrm>
        </p:grpSpPr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710FF481-06BE-4CA3-B046-FA418128E021}"/>
                </a:ext>
              </a:extLst>
            </p:cNvPr>
            <p:cNvSpPr/>
            <p:nvPr/>
          </p:nvSpPr>
          <p:spPr>
            <a:xfrm>
              <a:off x="5310622" y="1827771"/>
              <a:ext cx="1466850" cy="1466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09DAEEAB-649D-DA30-0C8F-235B8A1ABC8F}"/>
                </a:ext>
              </a:extLst>
            </p:cNvPr>
            <p:cNvSpPr txBox="1"/>
            <p:nvPr/>
          </p:nvSpPr>
          <p:spPr>
            <a:xfrm>
              <a:off x="5098140" y="3468580"/>
              <a:ext cx="19045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单击输入标题</a:t>
              </a:r>
            </a:p>
          </p:txBody>
        </p:sp>
        <p:pic>
          <p:nvPicPr>
            <p:cNvPr id="99" name="图形 98">
              <a:extLst>
                <a:ext uri="{FF2B5EF4-FFF2-40B4-BE49-F238E27FC236}">
                  <a16:creationId xmlns:a16="http://schemas.microsoft.com/office/drawing/2014/main" id="{E16D937D-942F-69EE-CDB6-F53D09CEBC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703685" y="2183371"/>
              <a:ext cx="755650" cy="755650"/>
            </a:xfrm>
            <a:prstGeom prst="rect">
              <a:avLst/>
            </a:prstGeom>
          </p:spPr>
        </p:pic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5FC4F3EE-2E34-8C6E-056D-A20CDE3AA366}"/>
              </a:ext>
            </a:extLst>
          </p:cNvPr>
          <p:cNvGrpSpPr/>
          <p:nvPr/>
        </p:nvGrpSpPr>
        <p:grpSpPr>
          <a:xfrm>
            <a:off x="7341507" y="1827771"/>
            <a:ext cx="1904510" cy="2040919"/>
            <a:chOff x="7341507" y="1827771"/>
            <a:chExt cx="1904510" cy="2040919"/>
          </a:xfrm>
        </p:grpSpPr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BBB66670-3E8C-8111-FAB8-16EE6E61FB5E}"/>
                </a:ext>
              </a:extLst>
            </p:cNvPr>
            <p:cNvSpPr/>
            <p:nvPr/>
          </p:nvSpPr>
          <p:spPr>
            <a:xfrm>
              <a:off x="7560337" y="1827771"/>
              <a:ext cx="1466850" cy="14668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30629D3E-7025-4CBE-F708-C36357960179}"/>
                </a:ext>
              </a:extLst>
            </p:cNvPr>
            <p:cNvSpPr txBox="1"/>
            <p:nvPr/>
          </p:nvSpPr>
          <p:spPr>
            <a:xfrm>
              <a:off x="7341507" y="3468580"/>
              <a:ext cx="19045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单击输入标题</a:t>
              </a:r>
            </a:p>
          </p:txBody>
        </p:sp>
        <p:pic>
          <p:nvPicPr>
            <p:cNvPr id="103" name="图形 102">
              <a:extLst>
                <a:ext uri="{FF2B5EF4-FFF2-40B4-BE49-F238E27FC236}">
                  <a16:creationId xmlns:a16="http://schemas.microsoft.com/office/drawing/2014/main" id="{97299D21-35A3-1155-05D0-04C7877B2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7837815" y="2096552"/>
              <a:ext cx="922420" cy="922420"/>
            </a:xfrm>
            <a:prstGeom prst="rect">
              <a:avLst/>
            </a:prstGeom>
          </p:spPr>
        </p:pic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B757BE56-79F3-2A98-3822-F6A417FBC573}"/>
              </a:ext>
            </a:extLst>
          </p:cNvPr>
          <p:cNvGrpSpPr/>
          <p:nvPr/>
        </p:nvGrpSpPr>
        <p:grpSpPr>
          <a:xfrm>
            <a:off x="9584874" y="1827771"/>
            <a:ext cx="1904510" cy="2040919"/>
            <a:chOff x="9584874" y="1827771"/>
            <a:chExt cx="1904510" cy="2040919"/>
          </a:xfrm>
        </p:grpSpPr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F132F2B2-75E8-B30A-F96B-BBD393F04704}"/>
                </a:ext>
              </a:extLst>
            </p:cNvPr>
            <p:cNvSpPr/>
            <p:nvPr/>
          </p:nvSpPr>
          <p:spPr>
            <a:xfrm>
              <a:off x="9810052" y="1827771"/>
              <a:ext cx="1466850" cy="1466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7143F99E-07B9-EB45-D3E5-DCF31256E040}"/>
                </a:ext>
              </a:extLst>
            </p:cNvPr>
            <p:cNvSpPr txBox="1"/>
            <p:nvPr/>
          </p:nvSpPr>
          <p:spPr>
            <a:xfrm>
              <a:off x="9584874" y="3468580"/>
              <a:ext cx="19045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单击输入标题</a:t>
              </a:r>
            </a:p>
          </p:txBody>
        </p:sp>
        <p:pic>
          <p:nvPicPr>
            <p:cNvPr id="107" name="图形 106">
              <a:extLst>
                <a:ext uri="{FF2B5EF4-FFF2-40B4-BE49-F238E27FC236}">
                  <a16:creationId xmlns:a16="http://schemas.microsoft.com/office/drawing/2014/main" id="{32B6959F-2088-CBE6-9A92-219B0FC73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0153411" y="2265161"/>
              <a:ext cx="767436" cy="7674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65786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A-六边形 12"/>
          <p:cNvSpPr/>
          <p:nvPr>
            <p:custDataLst>
              <p:tags r:id="rId1"/>
            </p:custDataLst>
          </p:nvPr>
        </p:nvSpPr>
        <p:spPr>
          <a:xfrm rot="20326039" flipH="1">
            <a:off x="9806002" y="2175331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48" name="任意多边形: 形状 47"/>
          <p:cNvSpPr/>
          <p:nvPr/>
        </p:nvSpPr>
        <p:spPr>
          <a:xfrm>
            <a:off x="-903767" y="-20317"/>
            <a:ext cx="8936104" cy="6878317"/>
          </a:xfrm>
          <a:custGeom>
            <a:avLst/>
            <a:gdLst>
              <a:gd name="connsiteX0" fmla="*/ 0 w 7347856"/>
              <a:gd name="connsiteY0" fmla="*/ 0 h 6848833"/>
              <a:gd name="connsiteX1" fmla="*/ 3673928 w 7347856"/>
              <a:gd name="connsiteY1" fmla="*/ 0 h 6848833"/>
              <a:gd name="connsiteX2" fmla="*/ 7347856 w 7347856"/>
              <a:gd name="connsiteY2" fmla="*/ 0 h 6848833"/>
              <a:gd name="connsiteX3" fmla="*/ 3673928 w 7347856"/>
              <a:gd name="connsiteY3" fmla="*/ 6848833 h 6848833"/>
              <a:gd name="connsiteX4" fmla="*/ 0 w 7347856"/>
              <a:gd name="connsiteY4" fmla="*/ 6848833 h 6848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47856" h="6848833">
                <a:moveTo>
                  <a:pt x="0" y="0"/>
                </a:moveTo>
                <a:lnTo>
                  <a:pt x="3673928" y="0"/>
                </a:lnTo>
                <a:lnTo>
                  <a:pt x="7347856" y="0"/>
                </a:lnTo>
                <a:lnTo>
                  <a:pt x="3673928" y="6848833"/>
                </a:lnTo>
                <a:lnTo>
                  <a:pt x="0" y="6848833"/>
                </a:lnTo>
                <a:close/>
              </a:path>
            </a:pathLst>
          </a:custGeom>
          <a:blipFill dpi="0" rotWithShape="1"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B9C8E69-9809-1D6F-94F8-EBFB50E25C98}"/>
              </a:ext>
            </a:extLst>
          </p:cNvPr>
          <p:cNvSpPr/>
          <p:nvPr/>
        </p:nvSpPr>
        <p:spPr>
          <a:xfrm rot="1443655">
            <a:off x="11618667" y="4563222"/>
            <a:ext cx="970070" cy="2605733"/>
          </a:xfrm>
          <a:custGeom>
            <a:avLst/>
            <a:gdLst>
              <a:gd name="connsiteX0" fmla="*/ 0 w 970070"/>
              <a:gd name="connsiteY0" fmla="*/ 0 h 2605733"/>
              <a:gd name="connsiteX1" fmla="*/ 970070 w 970070"/>
              <a:gd name="connsiteY1" fmla="*/ 2172594 h 2605733"/>
              <a:gd name="connsiteX2" fmla="*/ 0 w 970070"/>
              <a:gd name="connsiteY2" fmla="*/ 2605733 h 2605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0070" h="2605733">
                <a:moveTo>
                  <a:pt x="0" y="0"/>
                </a:moveTo>
                <a:lnTo>
                  <a:pt x="970070" y="2172594"/>
                </a:lnTo>
                <a:lnTo>
                  <a:pt x="0" y="2605733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6702702" y="2246835"/>
            <a:ext cx="6950314" cy="203132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defTabSz="457200"/>
            <a:r>
              <a:rPr lang="zh-CN" altLang="en-US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感谢聆听</a:t>
            </a:r>
            <a:endParaRPr lang="en-US" altLang="zh-CN" sz="66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defTabSz="457200"/>
            <a:r>
              <a:rPr lang="zh-CN" altLang="en-US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通用</a:t>
            </a:r>
            <a:r>
              <a:rPr lang="en-US" altLang="zh-CN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模板</a:t>
            </a:r>
            <a:endParaRPr lang="en-US" altLang="zh-CN" sz="66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768900" y="4285085"/>
            <a:ext cx="4196661" cy="369332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accent2"/>
                </a:solidFill>
                <a:latin typeface="+mj-ea"/>
                <a:ea typeface="+mj-ea"/>
              </a:rPr>
              <a:t>Thank you for listening</a:t>
            </a:r>
          </a:p>
        </p:txBody>
      </p:sp>
      <p:sp>
        <p:nvSpPr>
          <p:cNvPr id="35" name="PA-六边形 12"/>
          <p:cNvSpPr/>
          <p:nvPr>
            <p:custDataLst>
              <p:tags r:id="rId2"/>
            </p:custDataLst>
          </p:nvPr>
        </p:nvSpPr>
        <p:spPr>
          <a:xfrm rot="20433911" flipH="1">
            <a:off x="11193463" y="337757"/>
            <a:ext cx="838202" cy="947470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5143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cs typeface="+mn-cs"/>
            </a:endParaRPr>
          </a:p>
        </p:txBody>
      </p:sp>
      <p:sp>
        <p:nvSpPr>
          <p:cNvPr id="36" name="PA-六边形 12"/>
          <p:cNvSpPr/>
          <p:nvPr>
            <p:custDataLst>
              <p:tags r:id="rId3"/>
            </p:custDataLst>
          </p:nvPr>
        </p:nvSpPr>
        <p:spPr>
          <a:xfrm rot="965403" flipH="1">
            <a:off x="10736261" y="3291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38" name="PA-六边形 12"/>
          <p:cNvSpPr/>
          <p:nvPr>
            <p:custDataLst>
              <p:tags r:id="rId4"/>
            </p:custDataLst>
          </p:nvPr>
        </p:nvSpPr>
        <p:spPr>
          <a:xfrm flipH="1">
            <a:off x="4746663" y="4333170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768901" y="4839119"/>
            <a:ext cx="2352548" cy="165660"/>
            <a:chOff x="700917" y="2726463"/>
            <a:chExt cx="2770739" cy="172892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2487449" y="2726463"/>
              <a:ext cx="984207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任意多边形: 形状 50"/>
            <p:cNvSpPr/>
            <p:nvPr/>
          </p:nvSpPr>
          <p:spPr>
            <a:xfrm>
              <a:off x="700917" y="2726463"/>
              <a:ext cx="1728917" cy="172892"/>
            </a:xfrm>
            <a:custGeom>
              <a:avLst/>
              <a:gdLst>
                <a:gd name="connsiteX0" fmla="*/ 0 w 1851950"/>
                <a:gd name="connsiteY0" fmla="*/ 0 h 185195"/>
                <a:gd name="connsiteX1" fmla="*/ 1666755 w 1851950"/>
                <a:gd name="connsiteY1" fmla="*/ 0 h 185195"/>
                <a:gd name="connsiteX2" fmla="*/ 1851950 w 1851950"/>
                <a:gd name="connsiteY2" fmla="*/ 185195 h 18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1950" h="185195">
                  <a:moveTo>
                    <a:pt x="0" y="0"/>
                  </a:moveTo>
                  <a:lnTo>
                    <a:pt x="1666755" y="0"/>
                  </a:lnTo>
                  <a:lnTo>
                    <a:pt x="1851950" y="185195"/>
                  </a:lnTo>
                </a:path>
              </a:pathLst>
            </a:custGeom>
            <a:noFill/>
            <a:ln w="12700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944717A9-8653-4EED-9D14-14374DFCB9E4}"/>
              </a:ext>
            </a:extLst>
          </p:cNvPr>
          <p:cNvSpPr/>
          <p:nvPr/>
        </p:nvSpPr>
        <p:spPr>
          <a:xfrm>
            <a:off x="6616885" y="5170545"/>
            <a:ext cx="3853309" cy="404866"/>
          </a:xfrm>
          <a:prstGeom prst="round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汇报人：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@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暖暖暖暖暖暖爱学习</a:t>
            </a:r>
            <a:endParaRPr lang="zh-CN" altLang="en-US" sz="1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0C4F74F0-12E5-EE38-45F7-9176FFADE4E0}"/>
              </a:ext>
            </a:extLst>
          </p:cNvPr>
          <p:cNvSpPr/>
          <p:nvPr/>
        </p:nvSpPr>
        <p:spPr>
          <a:xfrm>
            <a:off x="6616885" y="5663655"/>
            <a:ext cx="3053834" cy="404866"/>
          </a:xfrm>
          <a:prstGeom prst="round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汇报日期：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20XX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X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月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X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日</a:t>
            </a:r>
            <a:endParaRPr lang="zh-CN" altLang="en-US" sz="1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175803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77764"/>
            <a:ext cx="4090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暖暖暖暖暖暖爱学习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4385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2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Nuannuan3675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472BD0D-76C4-6B44-8E1B-4F97C9237D16}"/>
              </a:ext>
            </a:extLst>
          </p:cNvPr>
          <p:cNvGrpSpPr/>
          <p:nvPr/>
        </p:nvGrpSpPr>
        <p:grpSpPr>
          <a:xfrm>
            <a:off x="5697879" y="1370939"/>
            <a:ext cx="2823928" cy="369332"/>
            <a:chOff x="5695413" y="1227011"/>
            <a:chExt cx="2823928" cy="369332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7799349-FB1F-8432-EE97-6F356BA3400B}"/>
                </a:ext>
              </a:extLst>
            </p:cNvPr>
            <p:cNvGrpSpPr/>
            <p:nvPr/>
          </p:nvGrpSpPr>
          <p:grpSpPr>
            <a:xfrm>
              <a:off x="5695413" y="1349003"/>
              <a:ext cx="138195" cy="138195"/>
              <a:chOff x="5695413" y="1320428"/>
              <a:chExt cx="138195" cy="138195"/>
            </a:xfrm>
          </p:grpSpPr>
          <p:sp>
            <p:nvSpPr>
              <p:cNvPr id="25" name="Teardrop 15">
                <a:extLst>
                  <a:ext uri="{FF2B5EF4-FFF2-40B4-BE49-F238E27FC236}">
                    <a16:creationId xmlns:a16="http://schemas.microsoft.com/office/drawing/2014/main" id="{505CC19B-49AE-83CD-46A4-703E3371AA3B}"/>
                  </a:ext>
                </a:extLst>
              </p:cNvPr>
              <p:cNvSpPr/>
              <p:nvPr/>
            </p:nvSpPr>
            <p:spPr>
              <a:xfrm rot="8100000" flipH="1">
                <a:off x="5695413" y="1320428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26" name="Oval 16">
                <a:extLst>
                  <a:ext uri="{FF2B5EF4-FFF2-40B4-BE49-F238E27FC236}">
                    <a16:creationId xmlns:a16="http://schemas.microsoft.com/office/drawing/2014/main" id="{3B6D1252-6EDC-E62D-BE8E-CD00DA007662}"/>
                  </a:ext>
                </a:extLst>
              </p:cNvPr>
              <p:cNvSpPr/>
              <p:nvPr/>
            </p:nvSpPr>
            <p:spPr>
              <a:xfrm rot="8100000" flipH="1">
                <a:off x="5735284" y="1360299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24" name="文本框 134">
              <a:extLst>
                <a:ext uri="{FF2B5EF4-FFF2-40B4-BE49-F238E27FC236}">
                  <a16:creationId xmlns:a16="http://schemas.microsoft.com/office/drawing/2014/main" id="{77FE9E22-20EB-6080-5B4D-65E54E5696A9}"/>
                </a:ext>
              </a:extLst>
            </p:cNvPr>
            <p:cNvSpPr txBox="1"/>
            <p:nvPr/>
          </p:nvSpPr>
          <p:spPr>
            <a:xfrm>
              <a:off x="5918615" y="1227011"/>
              <a:ext cx="26007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10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10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设计师、讲师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56CEDF-D424-3012-888D-22DC71464094}"/>
              </a:ext>
            </a:extLst>
          </p:cNvPr>
          <p:cNvGrpSpPr/>
          <p:nvPr/>
        </p:nvGrpSpPr>
        <p:grpSpPr>
          <a:xfrm>
            <a:off x="5697879" y="1907911"/>
            <a:ext cx="4686070" cy="369332"/>
            <a:chOff x="5695413" y="1611031"/>
            <a:chExt cx="4686070" cy="369332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EFAF13A-FF72-619F-06D6-D9E6255AD7C2}"/>
                </a:ext>
              </a:extLst>
            </p:cNvPr>
            <p:cNvGrpSpPr/>
            <p:nvPr/>
          </p:nvGrpSpPr>
          <p:grpSpPr>
            <a:xfrm>
              <a:off x="5695413" y="1726600"/>
              <a:ext cx="138195" cy="138195"/>
              <a:chOff x="5695413" y="1701172"/>
              <a:chExt cx="138195" cy="138195"/>
            </a:xfrm>
          </p:grpSpPr>
          <p:sp>
            <p:nvSpPr>
              <p:cNvPr id="21" name="Teardrop 15">
                <a:extLst>
                  <a:ext uri="{FF2B5EF4-FFF2-40B4-BE49-F238E27FC236}">
                    <a16:creationId xmlns:a16="http://schemas.microsoft.com/office/drawing/2014/main" id="{77DE2361-88D5-1017-7A85-C5CC491A9360}"/>
                  </a:ext>
                </a:extLst>
              </p:cNvPr>
              <p:cNvSpPr/>
              <p:nvPr/>
            </p:nvSpPr>
            <p:spPr>
              <a:xfrm rot="8100000" flipH="1">
                <a:off x="5695413" y="1701172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22" name="Oval 16">
                <a:extLst>
                  <a:ext uri="{FF2B5EF4-FFF2-40B4-BE49-F238E27FC236}">
                    <a16:creationId xmlns:a16="http://schemas.microsoft.com/office/drawing/2014/main" id="{B5DB0585-CD6C-2835-D581-BE99C91541EE}"/>
                  </a:ext>
                </a:extLst>
              </p:cNvPr>
              <p:cNvSpPr/>
              <p:nvPr/>
            </p:nvSpPr>
            <p:spPr>
              <a:xfrm rot="8100000" flipH="1">
                <a:off x="5735284" y="1741043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20" name="文本框 135">
              <a:extLst>
                <a:ext uri="{FF2B5EF4-FFF2-40B4-BE49-F238E27FC236}">
                  <a16:creationId xmlns:a16="http://schemas.microsoft.com/office/drawing/2014/main" id="{23344783-0C8F-07A4-9A41-A72AB43419C2}"/>
                </a:ext>
              </a:extLst>
            </p:cNvPr>
            <p:cNvSpPr txBox="1"/>
            <p:nvPr/>
          </p:nvSpPr>
          <p:spPr>
            <a:xfrm>
              <a:off x="5918614" y="1611031"/>
              <a:ext cx="44628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0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擅长逻辑梳理、文案撰写、页面美化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C7DBE1A-7611-DC7F-6B24-04B404BA916E}"/>
              </a:ext>
            </a:extLst>
          </p:cNvPr>
          <p:cNvGrpSpPr/>
          <p:nvPr/>
        </p:nvGrpSpPr>
        <p:grpSpPr>
          <a:xfrm>
            <a:off x="5697879" y="2444883"/>
            <a:ext cx="4629686" cy="369332"/>
            <a:chOff x="5695413" y="1995051"/>
            <a:chExt cx="4629686" cy="36933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3F4AB1D-2DF0-5AB4-07B0-1251BE423975}"/>
                </a:ext>
              </a:extLst>
            </p:cNvPr>
            <p:cNvGrpSpPr/>
            <p:nvPr/>
          </p:nvGrpSpPr>
          <p:grpSpPr>
            <a:xfrm>
              <a:off x="5695413" y="2110620"/>
              <a:ext cx="138195" cy="138195"/>
              <a:chOff x="5695413" y="2081916"/>
              <a:chExt cx="138195" cy="138195"/>
            </a:xfrm>
          </p:grpSpPr>
          <p:sp>
            <p:nvSpPr>
              <p:cNvPr id="13" name="Teardrop 15">
                <a:extLst>
                  <a:ext uri="{FF2B5EF4-FFF2-40B4-BE49-F238E27FC236}">
                    <a16:creationId xmlns:a16="http://schemas.microsoft.com/office/drawing/2014/main" id="{C5F84052-9B62-78EF-37D4-04613D6ABDD3}"/>
                  </a:ext>
                </a:extLst>
              </p:cNvPr>
              <p:cNvSpPr/>
              <p:nvPr/>
            </p:nvSpPr>
            <p:spPr>
              <a:xfrm rot="8100000" flipH="1">
                <a:off x="5695413" y="2081916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16" name="Oval 16">
                <a:extLst>
                  <a:ext uri="{FF2B5EF4-FFF2-40B4-BE49-F238E27FC236}">
                    <a16:creationId xmlns:a16="http://schemas.microsoft.com/office/drawing/2014/main" id="{552022D5-0C6C-2F1C-FC04-2D23CCE39BFB}"/>
                  </a:ext>
                </a:extLst>
              </p:cNvPr>
              <p:cNvSpPr/>
              <p:nvPr/>
            </p:nvSpPr>
            <p:spPr>
              <a:xfrm rot="8100000" flipH="1">
                <a:off x="5735284" y="2121787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0" name="文本框 136">
              <a:extLst>
                <a:ext uri="{FF2B5EF4-FFF2-40B4-BE49-F238E27FC236}">
                  <a16:creationId xmlns:a16="http://schemas.microsoft.com/office/drawing/2014/main" id="{6E473CF8-E2D8-F376-51CD-8AB3807668E7}"/>
                </a:ext>
              </a:extLst>
            </p:cNvPr>
            <p:cNvSpPr txBox="1"/>
            <p:nvPr/>
          </p:nvSpPr>
          <p:spPr>
            <a:xfrm>
              <a:off x="5918614" y="1995051"/>
              <a:ext cx="44064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10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10</a:t>
              </a:r>
              <a:r>
                <a:rPr kumimoji="0" lang="zh-CN" altLang="en-US" sz="1800" b="0" i="0" u="none" strike="noStrike" kern="1200" cap="none" spc="10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年政企服务经验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54622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3720188" y="2185628"/>
            <a:ext cx="47516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暖暖暖暖暖暖爱学习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-六边形 12"/>
          <p:cNvSpPr/>
          <p:nvPr>
            <p:custDataLst>
              <p:tags r:id="rId2"/>
            </p:custDataLst>
          </p:nvPr>
        </p:nvSpPr>
        <p:spPr>
          <a:xfrm rot="929914" flipH="1">
            <a:off x="2304834" y="627483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9674" y="1701796"/>
            <a:ext cx="331908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8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CONTENTS</a:t>
            </a:r>
          </a:p>
        </p:txBody>
      </p:sp>
      <p:sp>
        <p:nvSpPr>
          <p:cNvPr id="5" name="矩形 4"/>
          <p:cNvSpPr/>
          <p:nvPr/>
        </p:nvSpPr>
        <p:spPr>
          <a:xfrm>
            <a:off x="7306733" y="0"/>
            <a:ext cx="4885267" cy="68580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779675" y="810301"/>
            <a:ext cx="1846659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72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目录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839788" y="3135854"/>
            <a:ext cx="2414820" cy="923330"/>
            <a:chOff x="1436428" y="2931236"/>
            <a:chExt cx="2414820" cy="923330"/>
          </a:xfrm>
        </p:grpSpPr>
        <p:sp>
          <p:nvSpPr>
            <p:cNvPr id="22" name="文本框 21"/>
            <p:cNvSpPr txBox="1"/>
            <p:nvPr/>
          </p:nvSpPr>
          <p:spPr>
            <a:xfrm>
              <a:off x="2263762" y="3047797"/>
              <a:ext cx="1587486" cy="381643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第一章标题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282049" y="3434481"/>
              <a:ext cx="1542336" cy="227755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8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Please Enter A Title</a:t>
              </a:r>
              <a:endParaRPr kumimoji="0" lang="zh-CN" altLang="en-US" sz="1000" b="0" i="0" u="none" strike="noStrike" kern="1200" cap="none" spc="8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436428" y="2931236"/>
              <a:ext cx="609141" cy="923330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ea typeface="OPPOSans B" panose="00020600040101010101" pitchFamily="18" charset="-122"/>
                  <a:cs typeface="OPPOSans B" panose="00020600040101010101" pitchFamily="18" charset="-122"/>
                </a:rPr>
                <a:t>01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2209526" y="3030769"/>
              <a:ext cx="0" cy="613466"/>
            </a:xfrm>
            <a:prstGeom prst="line">
              <a:avLst/>
            </a:prstGeom>
            <a:ln w="1016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839788" y="4674556"/>
            <a:ext cx="2414820" cy="923330"/>
            <a:chOff x="1436428" y="4191632"/>
            <a:chExt cx="2414820" cy="923330"/>
          </a:xfrm>
        </p:grpSpPr>
        <p:sp>
          <p:nvSpPr>
            <p:cNvPr id="24" name="文本框 23"/>
            <p:cNvSpPr txBox="1"/>
            <p:nvPr/>
          </p:nvSpPr>
          <p:spPr>
            <a:xfrm>
              <a:off x="2263762" y="4315261"/>
              <a:ext cx="1587486" cy="381643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 rtlCol="0"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第二章标题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282049" y="4713992"/>
              <a:ext cx="1542336" cy="227755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 rtlCol="0">
              <a:spAutoFit/>
            </a:bodyPr>
            <a:lstStyle/>
            <a:p>
              <a:pPr algn="dist">
                <a:defRPr/>
              </a:pPr>
              <a:r>
                <a:rPr lang="en-US" altLang="zh-CN" sz="1000" spc="8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Please Enter A Title</a:t>
              </a:r>
              <a:endParaRPr lang="zh-CN" altLang="en-US" sz="1000" spc="8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436428" y="4191632"/>
              <a:ext cx="609141" cy="923330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</a:lstStyle>
            <a:p>
              <a:pPr>
                <a:defRPr/>
              </a:pPr>
              <a:r>
                <a:rPr lang="en-US" altLang="zh-CN" sz="6000" dirty="0">
                  <a:solidFill>
                    <a:schemeClr val="accent1"/>
                  </a:solidFill>
                  <a:ea typeface="+mj-ea"/>
                  <a:cs typeface="OPPOSans B" panose="00020600040101010101" pitchFamily="18" charset="-122"/>
                </a:rPr>
                <a:t>03</a:t>
              </a:r>
              <a:endParaRPr lang="zh-CN" altLang="en-US" sz="6000" dirty="0">
                <a:solidFill>
                  <a:schemeClr val="accent1"/>
                </a:solidFill>
                <a:ea typeface="+mj-ea"/>
                <a:cs typeface="OPPOSans B" panose="00020600040101010101" pitchFamily="18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2209526" y="4315260"/>
              <a:ext cx="0" cy="613466"/>
            </a:xfrm>
            <a:prstGeom prst="line">
              <a:avLst/>
            </a:prstGeom>
            <a:ln w="1016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4098765" y="3135854"/>
            <a:ext cx="2414819" cy="923330"/>
            <a:chOff x="770845" y="6134844"/>
            <a:chExt cx="2414819" cy="923330"/>
          </a:xfrm>
        </p:grpSpPr>
        <p:sp>
          <p:nvSpPr>
            <p:cNvPr id="25" name="文本框 24"/>
            <p:cNvSpPr txBox="1"/>
            <p:nvPr/>
          </p:nvSpPr>
          <p:spPr>
            <a:xfrm>
              <a:off x="1598178" y="6253592"/>
              <a:ext cx="1587486" cy="381643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第三章标题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616466" y="6631801"/>
              <a:ext cx="1542336" cy="227755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 rtlCol="0">
              <a:spAutoFit/>
            </a:bodyPr>
            <a:lstStyle/>
            <a:p>
              <a:pPr algn="dist">
                <a:defRPr/>
              </a:pPr>
              <a:r>
                <a:rPr lang="en-US" altLang="zh-CN" sz="1000" spc="8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Please Enter A Title</a:t>
              </a:r>
              <a:endParaRPr lang="zh-CN" altLang="en-US" sz="1000" spc="8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70845" y="6134844"/>
              <a:ext cx="609141" cy="923330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</a:lstStyle>
            <a:p>
              <a:pPr>
                <a:defRPr/>
              </a:pPr>
              <a:r>
                <a:rPr lang="en-US" altLang="zh-CN" sz="6000" dirty="0">
                  <a:solidFill>
                    <a:schemeClr val="accent1"/>
                  </a:solidFill>
                  <a:ea typeface="OPPOSans B" panose="00020600040101010101" pitchFamily="18" charset="-122"/>
                  <a:cs typeface="OPPOSans B" panose="00020600040101010101" pitchFamily="18" charset="-122"/>
                </a:rPr>
                <a:t>02</a:t>
              </a:r>
              <a:endParaRPr lang="zh-CN" altLang="en-US" sz="6000" dirty="0">
                <a:solidFill>
                  <a:schemeClr val="accent1"/>
                </a:solidFill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543942" y="6234376"/>
              <a:ext cx="0" cy="613466"/>
            </a:xfrm>
            <a:prstGeom prst="line">
              <a:avLst/>
            </a:prstGeom>
            <a:ln w="1016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4098765" y="4674556"/>
            <a:ext cx="2414819" cy="923330"/>
            <a:chOff x="770845" y="6134844"/>
            <a:chExt cx="2414819" cy="923330"/>
          </a:xfrm>
        </p:grpSpPr>
        <p:sp>
          <p:nvSpPr>
            <p:cNvPr id="38" name="文本框 37"/>
            <p:cNvSpPr txBox="1"/>
            <p:nvPr/>
          </p:nvSpPr>
          <p:spPr>
            <a:xfrm>
              <a:off x="1598178" y="6253592"/>
              <a:ext cx="1587486" cy="381643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 rtlCol="0"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第三章标题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616466" y="6631801"/>
              <a:ext cx="1542336" cy="227755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 rtlCol="0">
              <a:spAutoFit/>
            </a:bodyPr>
            <a:lstStyle/>
            <a:p>
              <a:pPr algn="dist">
                <a:defRPr/>
              </a:pPr>
              <a:r>
                <a:rPr lang="en-US" altLang="zh-CN" sz="1000" spc="8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Please Enter A Title</a:t>
              </a:r>
              <a:endParaRPr lang="zh-CN" altLang="en-US" sz="1000" spc="8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70845" y="6134844"/>
              <a:ext cx="609141" cy="923330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</a:lstStyle>
            <a:p>
              <a:pPr>
                <a:defRPr/>
              </a:pPr>
              <a:r>
                <a:rPr lang="en-US" altLang="zh-CN" sz="6000" dirty="0">
                  <a:solidFill>
                    <a:schemeClr val="accent1"/>
                  </a:solidFill>
                  <a:ea typeface="OPPOSans B" panose="00020600040101010101" pitchFamily="18" charset="-122"/>
                  <a:cs typeface="OPPOSans B" panose="00020600040101010101" pitchFamily="18" charset="-122"/>
                </a:rPr>
                <a:t>04</a:t>
              </a:r>
              <a:endParaRPr lang="zh-CN" altLang="en-US" sz="6000" dirty="0">
                <a:solidFill>
                  <a:schemeClr val="accent1"/>
                </a:solidFill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543942" y="6234376"/>
              <a:ext cx="0" cy="613466"/>
            </a:xfrm>
            <a:prstGeom prst="line">
              <a:avLst/>
            </a:prstGeom>
            <a:ln w="1016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937259"/>
            <a:ext cx="6048375" cy="4983481"/>
          </a:xfrm>
          <a:prstGeom prst="rect">
            <a:avLst/>
          </a:prstGeom>
          <a:gradFill>
            <a:gsLst>
              <a:gs pos="0">
                <a:schemeClr val="accent2"/>
              </a:gs>
              <a:gs pos="97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00614" y="2946471"/>
            <a:ext cx="4196661" cy="2215991"/>
          </a:xfrm>
          <a:prstGeom prst="rect">
            <a:avLst/>
          </a:prstGeom>
          <a:noFill/>
          <a:effectLst>
            <a:outerShdw blurRad="292100" algn="ctr" rotWithShape="0">
              <a:prstClr val="black">
                <a:alpha val="26000"/>
              </a:prstClr>
            </a:outerShdw>
          </a:effectLst>
        </p:spPr>
        <p:txBody>
          <a:bodyPr wrap="square" lIns="108000" tIns="0" rIns="108000" bIns="0" rtlCol="0">
            <a:spAutoFit/>
          </a:bodyPr>
          <a:lstStyle/>
          <a:p>
            <a:pPr defTabSz="457200"/>
            <a:r>
              <a:rPr lang="zh-CN" altLang="en-US" sz="7200" dirty="0">
                <a:gradFill>
                  <a:gsLst>
                    <a:gs pos="0">
                      <a:srgbClr val="FFFFFF"/>
                    </a:gs>
                    <a:gs pos="100000">
                      <a:srgbClr val="BE80FC">
                        <a:lumMod val="20000"/>
                        <a:lumOff val="80000"/>
                      </a:srgbClr>
                    </a:gs>
                  </a:gsLst>
                  <a:lin ang="2700000" scaled="0"/>
                </a:gradFill>
                <a:latin typeface="+mj-ea"/>
                <a:ea typeface="+mj-ea"/>
              </a:rPr>
              <a:t>图文展示</a:t>
            </a:r>
            <a:endParaRPr lang="en-US" altLang="zh-CN" sz="7200" dirty="0">
              <a:gradFill>
                <a:gsLst>
                  <a:gs pos="0">
                    <a:srgbClr val="FFFFFF"/>
                  </a:gs>
                  <a:gs pos="100000">
                    <a:srgbClr val="BE80FC">
                      <a:lumMod val="20000"/>
                      <a:lumOff val="80000"/>
                    </a:srgbClr>
                  </a:gs>
                </a:gsLst>
                <a:lin ang="2700000" scaled="0"/>
              </a:gradFill>
              <a:latin typeface="+mj-ea"/>
              <a:ea typeface="+mj-ea"/>
            </a:endParaRPr>
          </a:p>
          <a:p>
            <a:pPr defTabSz="457200"/>
            <a:r>
              <a:rPr lang="zh-CN" altLang="en-US" sz="7200" dirty="0">
                <a:gradFill>
                  <a:gsLst>
                    <a:gs pos="0">
                      <a:srgbClr val="FFFFFF"/>
                    </a:gs>
                    <a:gs pos="100000">
                      <a:srgbClr val="BE80FC">
                        <a:lumMod val="20000"/>
                        <a:lumOff val="80000"/>
                      </a:srgbClr>
                    </a:gs>
                  </a:gsLst>
                  <a:lin ang="2700000" scaled="0"/>
                </a:gradFill>
                <a:latin typeface="+mj-ea"/>
                <a:ea typeface="+mj-ea"/>
              </a:rPr>
              <a:t>章节</a:t>
            </a:r>
            <a:endParaRPr lang="en-US" altLang="zh-CN" sz="7200" dirty="0">
              <a:gradFill>
                <a:gsLst>
                  <a:gs pos="0">
                    <a:srgbClr val="FFFFFF"/>
                  </a:gs>
                  <a:gs pos="100000">
                    <a:srgbClr val="BE80FC">
                      <a:lumMod val="20000"/>
                      <a:lumOff val="80000"/>
                    </a:srgbClr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0614" y="1635623"/>
            <a:ext cx="5184566" cy="1231106"/>
          </a:xfrm>
          <a:prstGeom prst="rect">
            <a:avLst/>
          </a:prstGeom>
          <a:noFill/>
          <a:effectLst>
            <a:outerShdw blurRad="292100" algn="ctr" rotWithShape="0">
              <a:prstClr val="black">
                <a:alpha val="26000"/>
              </a:prstClr>
            </a:outerShdw>
          </a:effectLst>
        </p:spPr>
        <p:txBody>
          <a:bodyPr wrap="square" lIns="108000" tIns="0" rIns="108000" bIns="0" rtlCol="0">
            <a:spAutoFit/>
          </a:bodyPr>
          <a:lstStyle/>
          <a:p>
            <a:pPr defTabSz="457200"/>
            <a:r>
              <a:rPr lang="en-US" altLang="zh-CN" sz="8000" dirty="0">
                <a:ln>
                  <a:gradFill>
                    <a:gsLst>
                      <a:gs pos="0">
                        <a:srgbClr val="BE80FC">
                          <a:lumMod val="5000"/>
                          <a:lumOff val="95000"/>
                        </a:srgbClr>
                      </a:gs>
                      <a:gs pos="100000">
                        <a:srgbClr val="BE80FC">
                          <a:lumMod val="20000"/>
                          <a:lumOff val="8000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PART </a:t>
            </a:r>
            <a:r>
              <a:rPr lang="en-US" altLang="zh-CN" sz="8000" dirty="0">
                <a:ln>
                  <a:gradFill>
                    <a:gsLst>
                      <a:gs pos="0">
                        <a:srgbClr val="BE80FC">
                          <a:lumMod val="5000"/>
                          <a:lumOff val="95000"/>
                        </a:srgbClr>
                      </a:gs>
                      <a:gs pos="100000">
                        <a:srgbClr val="BE80FC">
                          <a:lumMod val="20000"/>
                          <a:lumOff val="8000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+mj-ea"/>
              </a:rPr>
              <a:t>01</a:t>
            </a:r>
            <a:endParaRPr lang="en-US" altLang="zh-CN" sz="7200" dirty="0">
              <a:ln>
                <a:gradFill>
                  <a:gsLst>
                    <a:gs pos="0">
                      <a:srgbClr val="BE80FC">
                        <a:lumMod val="5000"/>
                        <a:lumOff val="95000"/>
                      </a:srgbClr>
                    </a:gs>
                    <a:gs pos="100000">
                      <a:srgbClr val="BE80FC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  <a:ea typeface="+mj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内容占位符 4"/>
          <p:cNvSpPr txBox="1"/>
          <p:nvPr/>
        </p:nvSpPr>
        <p:spPr>
          <a:xfrm>
            <a:off x="839788" y="269859"/>
            <a:ext cx="5685026" cy="904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图文</a:t>
            </a:r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</a:rPr>
              <a:t>-</a:t>
            </a:r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两段</a:t>
            </a:r>
          </a:p>
        </p:txBody>
      </p:sp>
      <p:sp>
        <p:nvSpPr>
          <p:cNvPr id="2" name="矩形 1"/>
          <p:cNvSpPr/>
          <p:nvPr/>
        </p:nvSpPr>
        <p:spPr>
          <a:xfrm>
            <a:off x="839788" y="3836700"/>
            <a:ext cx="10535511" cy="2250440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" name="矩形 12"/>
          <p:cNvSpPr/>
          <p:nvPr/>
        </p:nvSpPr>
        <p:spPr>
          <a:xfrm>
            <a:off x="839788" y="1303965"/>
            <a:ext cx="10511895" cy="2250440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409236" y="1878785"/>
            <a:ext cx="6750449" cy="1468627"/>
            <a:chOff x="631627" y="4851702"/>
            <a:chExt cx="6750449" cy="1468627"/>
          </a:xfrm>
        </p:grpSpPr>
        <p:sp>
          <p:nvSpPr>
            <p:cNvPr id="16" name="文本框 7"/>
            <p:cNvSpPr txBox="1"/>
            <p:nvPr/>
          </p:nvSpPr>
          <p:spPr>
            <a:xfrm>
              <a:off x="631627" y="4851702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32156" y="5292932"/>
              <a:ext cx="6749920" cy="1027397"/>
            </a:xfrm>
            <a:prstGeom prst="rect">
              <a:avLst/>
            </a:prstGeom>
          </p:spPr>
          <p:txBody>
            <a:bodyPr wrap="square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tabLst>
                  <a:tab pos="990600" algn="l"/>
                </a:tabLst>
              </a:pPr>
              <a:r>
                <a:rPr lang="zh-CN" altLang="en-US" sz="1400" kern="100" dirty="0">
                  <a:latin typeface="+mn-ea"/>
                </a:rPr>
                <a:t>这段是文本占位，没有任何含义，你可以把你的文案内容放在这里，字体的字号、大小、间距、颜色都已经调整好，只需要复制你的文本，右键粘贴，在粘贴时建议选择只保留文本</a:t>
              </a:r>
            </a:p>
          </p:txBody>
        </p:sp>
      </p:grpSp>
      <p:sp>
        <p:nvSpPr>
          <p:cNvPr id="18" name="文本框 31"/>
          <p:cNvSpPr txBox="1"/>
          <p:nvPr/>
        </p:nvSpPr>
        <p:spPr>
          <a:xfrm>
            <a:off x="4409236" y="1459764"/>
            <a:ext cx="428322" cy="461665"/>
          </a:xfrm>
          <a:prstGeom prst="rect">
            <a:avLst/>
          </a:prstGeom>
          <a:noFill/>
          <a:ln>
            <a:noFill/>
          </a:ln>
        </p:spPr>
        <p:txBody>
          <a:bodyPr wrap="none" rtlCol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ln>
                  <a:solidFill>
                    <a:schemeClr val="accent1">
                      <a:alpha val="48000"/>
                    </a:schemeClr>
                  </a:solidFill>
                </a:ln>
                <a:noFill/>
                <a:ea typeface="+mj-ea"/>
              </a:rPr>
              <a:t>01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317" y="1297199"/>
            <a:ext cx="3377979" cy="22504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4233" y="3826493"/>
            <a:ext cx="3377979" cy="2250439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6AA2FC2D-D2B3-4427-45D8-62F835115E7A}"/>
              </a:ext>
            </a:extLst>
          </p:cNvPr>
          <p:cNvGrpSpPr/>
          <p:nvPr/>
        </p:nvGrpSpPr>
        <p:grpSpPr>
          <a:xfrm>
            <a:off x="1031786" y="4411520"/>
            <a:ext cx="6750449" cy="1468627"/>
            <a:chOff x="631627" y="4851702"/>
            <a:chExt cx="6750449" cy="1468627"/>
          </a:xfrm>
        </p:grpSpPr>
        <p:sp>
          <p:nvSpPr>
            <p:cNvPr id="5" name="文本框 7">
              <a:extLst>
                <a:ext uri="{FF2B5EF4-FFF2-40B4-BE49-F238E27FC236}">
                  <a16:creationId xmlns:a16="http://schemas.microsoft.com/office/drawing/2014/main" id="{879F37EE-3619-84C7-7379-5042927589B9}"/>
                </a:ext>
              </a:extLst>
            </p:cNvPr>
            <p:cNvSpPr txBox="1"/>
            <p:nvPr/>
          </p:nvSpPr>
          <p:spPr>
            <a:xfrm>
              <a:off x="631627" y="4851702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AB60D7C-FE5F-A447-21E0-72A65AE70A16}"/>
                </a:ext>
              </a:extLst>
            </p:cNvPr>
            <p:cNvSpPr/>
            <p:nvPr/>
          </p:nvSpPr>
          <p:spPr>
            <a:xfrm>
              <a:off x="632156" y="5292932"/>
              <a:ext cx="6749920" cy="1027397"/>
            </a:xfrm>
            <a:prstGeom prst="rect">
              <a:avLst/>
            </a:prstGeom>
          </p:spPr>
          <p:txBody>
            <a:bodyPr wrap="square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tabLst>
                  <a:tab pos="990600" algn="l"/>
                </a:tabLst>
              </a:pPr>
              <a:r>
                <a:rPr lang="zh-CN" altLang="en-US" sz="1400" kern="100" dirty="0">
                  <a:latin typeface="+mn-ea"/>
                </a:rPr>
                <a:t>这段是文本占位，没有任何含义，你可以把你的文案内容放在这里，字体的字号、大小、间距、颜色都已经调整好，只需要复制你的文本，右键粘贴，在粘贴时建议选择只保留文本</a:t>
              </a:r>
            </a:p>
          </p:txBody>
        </p:sp>
      </p:grpSp>
      <p:sp>
        <p:nvSpPr>
          <p:cNvPr id="14" name="文本框 31">
            <a:extLst>
              <a:ext uri="{FF2B5EF4-FFF2-40B4-BE49-F238E27FC236}">
                <a16:creationId xmlns:a16="http://schemas.microsoft.com/office/drawing/2014/main" id="{5AC50308-A789-C24B-9CAF-FFD62D54C6FE}"/>
              </a:ext>
            </a:extLst>
          </p:cNvPr>
          <p:cNvSpPr txBox="1"/>
          <p:nvPr/>
        </p:nvSpPr>
        <p:spPr>
          <a:xfrm>
            <a:off x="1031786" y="3992499"/>
            <a:ext cx="428322" cy="461665"/>
          </a:xfrm>
          <a:prstGeom prst="rect">
            <a:avLst/>
          </a:prstGeom>
          <a:noFill/>
          <a:ln>
            <a:noFill/>
          </a:ln>
        </p:spPr>
        <p:txBody>
          <a:bodyPr wrap="none" rtlCol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ln>
                  <a:solidFill>
                    <a:schemeClr val="accent1">
                      <a:alpha val="48000"/>
                    </a:schemeClr>
                  </a:solidFill>
                </a:ln>
                <a:noFill/>
                <a:ea typeface="+mj-ea"/>
              </a:rPr>
              <a:t>02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六边形 12">
            <a:extLst>
              <a:ext uri="{FF2B5EF4-FFF2-40B4-BE49-F238E27FC236}">
                <a16:creationId xmlns:a16="http://schemas.microsoft.com/office/drawing/2014/main" id="{16FB3952-7B85-96E3-5373-55FD8EAC7FE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166089">
            <a:off x="11193463" y="337757"/>
            <a:ext cx="838202" cy="947470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5143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cs typeface="+mn-cs"/>
            </a:endParaRPr>
          </a:p>
        </p:txBody>
      </p:sp>
      <p:sp>
        <p:nvSpPr>
          <p:cNvPr id="4" name="PA-六边形 12">
            <a:extLst>
              <a:ext uri="{FF2B5EF4-FFF2-40B4-BE49-F238E27FC236}">
                <a16:creationId xmlns:a16="http://schemas.microsoft.com/office/drawing/2014/main" id="{E80405F4-C96F-F9EF-37E8-DE7AA3FF136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20634597">
            <a:off x="10736261" y="3291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5" name="PA-六边形 12">
            <a:extLst>
              <a:ext uri="{FF2B5EF4-FFF2-40B4-BE49-F238E27FC236}">
                <a16:creationId xmlns:a16="http://schemas.microsoft.com/office/drawing/2014/main" id="{591D1B33-839C-2382-A4C2-E466E83B5C9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273961">
            <a:off x="11561839" y="6212734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05F4C96-21E5-236F-C477-0338AD0DB6AC}"/>
              </a:ext>
            </a:extLst>
          </p:cNvPr>
          <p:cNvSpPr/>
          <p:nvPr/>
        </p:nvSpPr>
        <p:spPr>
          <a:xfrm>
            <a:off x="0" y="443162"/>
            <a:ext cx="3352800" cy="608350"/>
          </a:xfrm>
          <a:custGeom>
            <a:avLst/>
            <a:gdLst>
              <a:gd name="connsiteX0" fmla="*/ 0 w 3352800"/>
              <a:gd name="connsiteY0" fmla="*/ 0 h 608350"/>
              <a:gd name="connsiteX1" fmla="*/ 3352800 w 3352800"/>
              <a:gd name="connsiteY1" fmla="*/ 0 h 608350"/>
              <a:gd name="connsiteX2" fmla="*/ 3191186 w 3352800"/>
              <a:gd name="connsiteY2" fmla="*/ 608350 h 608350"/>
              <a:gd name="connsiteX3" fmla="*/ 0 w 3352800"/>
              <a:gd name="connsiteY3" fmla="*/ 608350 h 60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0" h="608350">
                <a:moveTo>
                  <a:pt x="0" y="0"/>
                </a:moveTo>
                <a:lnTo>
                  <a:pt x="3352800" y="0"/>
                </a:lnTo>
                <a:lnTo>
                  <a:pt x="3191186" y="608350"/>
                </a:lnTo>
                <a:lnTo>
                  <a:pt x="0" y="60835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PA-六边形 12">
            <a:extLst>
              <a:ext uri="{FF2B5EF4-FFF2-40B4-BE49-F238E27FC236}">
                <a16:creationId xmlns:a16="http://schemas.microsoft.com/office/drawing/2014/main" id="{2252AF02-53C1-9BCF-9CAD-70286C33DA7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9606090">
            <a:off x="148670" y="367324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8" name="标题 19">
            <a:extLst>
              <a:ext uri="{FF2B5EF4-FFF2-40B4-BE49-F238E27FC236}">
                <a16:creationId xmlns:a16="http://schemas.microsoft.com/office/drawing/2014/main" id="{D76BF935-9508-474B-8E91-C50209C35F9D}"/>
              </a:ext>
            </a:extLst>
          </p:cNvPr>
          <p:cNvSpPr txBox="1">
            <a:spLocks/>
          </p:cNvSpPr>
          <p:nvPr/>
        </p:nvSpPr>
        <p:spPr>
          <a:xfrm>
            <a:off x="839788" y="8455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chemeClr val="bg2"/>
                </a:solidFill>
                <a:latin typeface="+mj-ea"/>
                <a:ea typeface="+mj-ea"/>
                <a:cs typeface="+mn-cs"/>
              </a:defRPr>
            </a:lvl1pPr>
          </a:lstStyle>
          <a:p>
            <a:endParaRPr lang="zh-CN" altLang="en-US" dirty="0"/>
          </a:p>
        </p:txBody>
      </p:sp>
      <p:sp>
        <p:nvSpPr>
          <p:cNvPr id="9" name="内容占位符 4">
            <a:extLst>
              <a:ext uri="{FF2B5EF4-FFF2-40B4-BE49-F238E27FC236}">
                <a16:creationId xmlns:a16="http://schemas.microsoft.com/office/drawing/2014/main" id="{81C091FF-88F7-793E-CC03-61AEEBAE7437}"/>
              </a:ext>
            </a:extLst>
          </p:cNvPr>
          <p:cNvSpPr txBox="1"/>
          <p:nvPr/>
        </p:nvSpPr>
        <p:spPr>
          <a:xfrm>
            <a:off x="839788" y="269859"/>
            <a:ext cx="5685026" cy="904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内容</a:t>
            </a:r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</a:rPr>
              <a:t>-</a:t>
            </a:r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三段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E061A354-0564-C170-B4FE-75ECF5320EE4}"/>
              </a:ext>
            </a:extLst>
          </p:cNvPr>
          <p:cNvSpPr/>
          <p:nvPr/>
        </p:nvSpPr>
        <p:spPr>
          <a:xfrm>
            <a:off x="660400" y="1778000"/>
            <a:ext cx="1244600" cy="1244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2BD691CC-B5C3-B921-C48E-9D75AFE70675}"/>
              </a:ext>
            </a:extLst>
          </p:cNvPr>
          <p:cNvSpPr/>
          <p:nvPr/>
        </p:nvSpPr>
        <p:spPr>
          <a:xfrm>
            <a:off x="660400" y="4800600"/>
            <a:ext cx="1244600" cy="1244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7A7A6931-5EEA-8FD9-AF22-C376C1219C45}"/>
              </a:ext>
            </a:extLst>
          </p:cNvPr>
          <p:cNvSpPr/>
          <p:nvPr/>
        </p:nvSpPr>
        <p:spPr>
          <a:xfrm>
            <a:off x="660400" y="3289300"/>
            <a:ext cx="1244600" cy="1244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图形 58">
            <a:extLst>
              <a:ext uri="{FF2B5EF4-FFF2-40B4-BE49-F238E27FC236}">
                <a16:creationId xmlns:a16="http://schemas.microsoft.com/office/drawing/2014/main" id="{2EB27E60-3259-8851-B94C-EFD076FD180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5200" y="3594100"/>
            <a:ext cx="635000" cy="635000"/>
          </a:xfrm>
          <a:prstGeom prst="rect">
            <a:avLst/>
          </a:prstGeom>
        </p:spPr>
      </p:pic>
      <p:pic>
        <p:nvPicPr>
          <p:cNvPr id="60" name="图形 59">
            <a:extLst>
              <a:ext uri="{FF2B5EF4-FFF2-40B4-BE49-F238E27FC236}">
                <a16:creationId xmlns:a16="http://schemas.microsoft.com/office/drawing/2014/main" id="{1CAB0E04-3459-9281-9923-159E5602F95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7575" y="5057775"/>
            <a:ext cx="730250" cy="730250"/>
          </a:xfrm>
          <a:prstGeom prst="rect">
            <a:avLst/>
          </a:prstGeom>
        </p:spPr>
      </p:pic>
      <p:sp>
        <p:nvSpPr>
          <p:cNvPr id="61" name="文本框 60">
            <a:extLst>
              <a:ext uri="{FF2B5EF4-FFF2-40B4-BE49-F238E27FC236}">
                <a16:creationId xmlns:a16="http://schemas.microsoft.com/office/drawing/2014/main" id="{A6F4DAF8-5D7C-F0B3-8A0D-5EB6F07C8533}"/>
              </a:ext>
            </a:extLst>
          </p:cNvPr>
          <p:cNvSpPr txBox="1"/>
          <p:nvPr/>
        </p:nvSpPr>
        <p:spPr>
          <a:xfrm>
            <a:off x="2074976" y="1786548"/>
            <a:ext cx="230652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accent2"/>
                </a:solidFill>
                <a:latin typeface="+mj-ea"/>
                <a:ea typeface="+mj-ea"/>
              </a:rPr>
              <a:t>核心关键词</a:t>
            </a: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6A0F9F6F-1DE2-E64C-0C9F-F860E6E8A0F8}"/>
              </a:ext>
            </a:extLst>
          </p:cNvPr>
          <p:cNvCxnSpPr/>
          <p:nvPr/>
        </p:nvCxnSpPr>
        <p:spPr>
          <a:xfrm>
            <a:off x="2177591" y="2264668"/>
            <a:ext cx="429862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id="{08766D4A-E665-0F47-E78A-238B640713DD}"/>
              </a:ext>
            </a:extLst>
          </p:cNvPr>
          <p:cNvSpPr txBox="1"/>
          <p:nvPr/>
        </p:nvSpPr>
        <p:spPr>
          <a:xfrm>
            <a:off x="2074977" y="2326834"/>
            <a:ext cx="9231198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    请在这里输入你的正文内容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    请在这里输入你的正文内容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DA462615-D332-E563-B4F2-A44E79A9EF46}"/>
              </a:ext>
            </a:extLst>
          </p:cNvPr>
          <p:cNvSpPr txBox="1"/>
          <p:nvPr/>
        </p:nvSpPr>
        <p:spPr>
          <a:xfrm>
            <a:off x="2074977" y="3284728"/>
            <a:ext cx="23065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accent2"/>
                </a:solidFill>
                <a:latin typeface="+mj-ea"/>
                <a:ea typeface="+mj-ea"/>
              </a:rPr>
              <a:t>核心关键词</a:t>
            </a: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66DEEFA7-19EB-F4E0-8ADC-6920588815AF}"/>
              </a:ext>
            </a:extLst>
          </p:cNvPr>
          <p:cNvCxnSpPr/>
          <p:nvPr/>
        </p:nvCxnSpPr>
        <p:spPr>
          <a:xfrm>
            <a:off x="2177591" y="3762848"/>
            <a:ext cx="429862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>
            <a:extLst>
              <a:ext uri="{FF2B5EF4-FFF2-40B4-BE49-F238E27FC236}">
                <a16:creationId xmlns:a16="http://schemas.microsoft.com/office/drawing/2014/main" id="{48C863D9-DC2A-534C-1912-A13D078E77A2}"/>
              </a:ext>
            </a:extLst>
          </p:cNvPr>
          <p:cNvSpPr txBox="1"/>
          <p:nvPr/>
        </p:nvSpPr>
        <p:spPr>
          <a:xfrm>
            <a:off x="2074977" y="3825014"/>
            <a:ext cx="9231198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    请在这里输入你的正文内容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    请在这里输入你的正文内容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9044567A-ACC7-57CC-0BC9-B55DE300B475}"/>
              </a:ext>
            </a:extLst>
          </p:cNvPr>
          <p:cNvSpPr txBox="1"/>
          <p:nvPr/>
        </p:nvSpPr>
        <p:spPr>
          <a:xfrm>
            <a:off x="2074977" y="4791456"/>
            <a:ext cx="23065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accent2"/>
                </a:solidFill>
                <a:latin typeface="+mj-ea"/>
                <a:ea typeface="+mj-ea"/>
              </a:rPr>
              <a:t>核心关键词</a:t>
            </a: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F358EAE4-73E6-EFD7-4A33-01094814A5FB}"/>
              </a:ext>
            </a:extLst>
          </p:cNvPr>
          <p:cNvCxnSpPr/>
          <p:nvPr/>
        </p:nvCxnSpPr>
        <p:spPr>
          <a:xfrm>
            <a:off x="2177591" y="5269576"/>
            <a:ext cx="429862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>
            <a:extLst>
              <a:ext uri="{FF2B5EF4-FFF2-40B4-BE49-F238E27FC236}">
                <a16:creationId xmlns:a16="http://schemas.microsoft.com/office/drawing/2014/main" id="{525A1E12-3B58-ADD8-A214-E2262AAFAF84}"/>
              </a:ext>
            </a:extLst>
          </p:cNvPr>
          <p:cNvSpPr txBox="1"/>
          <p:nvPr/>
        </p:nvSpPr>
        <p:spPr>
          <a:xfrm>
            <a:off x="2074977" y="5331742"/>
            <a:ext cx="9231198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    请在这里输入你的正文内容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    请在这里输入你的正文内容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70" name="图形 69">
            <a:extLst>
              <a:ext uri="{FF2B5EF4-FFF2-40B4-BE49-F238E27FC236}">
                <a16:creationId xmlns:a16="http://schemas.microsoft.com/office/drawing/2014/main" id="{E41508FE-BFC0-0AC9-17DB-A8222B8F894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30262" y="1947862"/>
            <a:ext cx="904875" cy="904875"/>
          </a:xfrm>
          <a:prstGeom prst="rect">
            <a:avLst/>
          </a:prstGeom>
        </p:spPr>
      </p:pic>
      <p:pic>
        <p:nvPicPr>
          <p:cNvPr id="71" name="图片 70" descr="人的手&#10;&#10;中度可信度描述已自动生成">
            <a:extLst>
              <a:ext uri="{FF2B5EF4-FFF2-40B4-BE49-F238E27FC236}">
                <a16:creationId xmlns:a16="http://schemas.microsoft.com/office/drawing/2014/main" id="{9FA88164-3ADF-1562-4F62-5D242185D43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436" y="1778000"/>
            <a:ext cx="3395777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49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六边形 12">
            <a:extLst>
              <a:ext uri="{FF2B5EF4-FFF2-40B4-BE49-F238E27FC236}">
                <a16:creationId xmlns:a16="http://schemas.microsoft.com/office/drawing/2014/main" id="{16FB3952-7B85-96E3-5373-55FD8EAC7FE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166089">
            <a:off x="11193463" y="337757"/>
            <a:ext cx="838202" cy="947470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5143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cs typeface="+mn-cs"/>
            </a:endParaRPr>
          </a:p>
        </p:txBody>
      </p:sp>
      <p:sp>
        <p:nvSpPr>
          <p:cNvPr id="4" name="PA-六边形 12">
            <a:extLst>
              <a:ext uri="{FF2B5EF4-FFF2-40B4-BE49-F238E27FC236}">
                <a16:creationId xmlns:a16="http://schemas.microsoft.com/office/drawing/2014/main" id="{E80405F4-C96F-F9EF-37E8-DE7AA3FF136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20634597">
            <a:off x="10736261" y="3291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5" name="PA-六边形 12">
            <a:extLst>
              <a:ext uri="{FF2B5EF4-FFF2-40B4-BE49-F238E27FC236}">
                <a16:creationId xmlns:a16="http://schemas.microsoft.com/office/drawing/2014/main" id="{591D1B33-839C-2382-A4C2-E466E83B5C9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273961">
            <a:off x="11561839" y="6212734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05F4C96-21E5-236F-C477-0338AD0DB6AC}"/>
              </a:ext>
            </a:extLst>
          </p:cNvPr>
          <p:cNvSpPr/>
          <p:nvPr/>
        </p:nvSpPr>
        <p:spPr>
          <a:xfrm>
            <a:off x="0" y="443162"/>
            <a:ext cx="3352800" cy="608350"/>
          </a:xfrm>
          <a:custGeom>
            <a:avLst/>
            <a:gdLst>
              <a:gd name="connsiteX0" fmla="*/ 0 w 3352800"/>
              <a:gd name="connsiteY0" fmla="*/ 0 h 608350"/>
              <a:gd name="connsiteX1" fmla="*/ 3352800 w 3352800"/>
              <a:gd name="connsiteY1" fmla="*/ 0 h 608350"/>
              <a:gd name="connsiteX2" fmla="*/ 3191186 w 3352800"/>
              <a:gd name="connsiteY2" fmla="*/ 608350 h 608350"/>
              <a:gd name="connsiteX3" fmla="*/ 0 w 3352800"/>
              <a:gd name="connsiteY3" fmla="*/ 608350 h 60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0" h="608350">
                <a:moveTo>
                  <a:pt x="0" y="0"/>
                </a:moveTo>
                <a:lnTo>
                  <a:pt x="3352800" y="0"/>
                </a:lnTo>
                <a:lnTo>
                  <a:pt x="3191186" y="608350"/>
                </a:lnTo>
                <a:lnTo>
                  <a:pt x="0" y="60835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PA-六边形 12">
            <a:extLst>
              <a:ext uri="{FF2B5EF4-FFF2-40B4-BE49-F238E27FC236}">
                <a16:creationId xmlns:a16="http://schemas.microsoft.com/office/drawing/2014/main" id="{2252AF02-53C1-9BCF-9CAD-70286C33DA7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9606090">
            <a:off x="148670" y="367324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9" name="内容占位符 4">
            <a:extLst>
              <a:ext uri="{FF2B5EF4-FFF2-40B4-BE49-F238E27FC236}">
                <a16:creationId xmlns:a16="http://schemas.microsoft.com/office/drawing/2014/main" id="{81C091FF-88F7-793E-CC03-61AEEBAE7437}"/>
              </a:ext>
            </a:extLst>
          </p:cNvPr>
          <p:cNvSpPr txBox="1"/>
          <p:nvPr/>
        </p:nvSpPr>
        <p:spPr>
          <a:xfrm>
            <a:off x="839788" y="269859"/>
            <a:ext cx="5685026" cy="904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内容</a:t>
            </a:r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</a:rPr>
              <a:t>-</a:t>
            </a:r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四段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FFFFCF9-3C9F-12CB-81D6-F57B818088D8}"/>
              </a:ext>
            </a:extLst>
          </p:cNvPr>
          <p:cNvGrpSpPr/>
          <p:nvPr/>
        </p:nvGrpSpPr>
        <p:grpSpPr>
          <a:xfrm>
            <a:off x="866989" y="1810228"/>
            <a:ext cx="2556695" cy="1557543"/>
            <a:chOff x="587375" y="1848983"/>
            <a:chExt cx="2292955" cy="1557543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D3A6B436-A754-B191-D539-3FB45879D038}"/>
                </a:ext>
              </a:extLst>
            </p:cNvPr>
            <p:cNvSpPr/>
            <p:nvPr/>
          </p:nvSpPr>
          <p:spPr>
            <a:xfrm>
              <a:off x="587375" y="2249093"/>
              <a:ext cx="2292955" cy="115743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请在这里输入你的正文内容</a:t>
              </a:r>
              <a:endPara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请在这里输入你的正文内容</a:t>
              </a:r>
              <a:endPara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请在这里输入你的正文内容</a:t>
              </a:r>
              <a:endParaRPr lang="en-US" altLang="zh-CN" sz="1400" kern="100" dirty="0"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15">
              <a:extLst>
                <a:ext uri="{FF2B5EF4-FFF2-40B4-BE49-F238E27FC236}">
                  <a16:creationId xmlns:a16="http://schemas.microsoft.com/office/drawing/2014/main" id="{41968F17-0790-138D-AF78-5A241A55EBC6}"/>
                </a:ext>
              </a:extLst>
            </p:cNvPr>
            <p:cNvSpPr txBox="1"/>
            <p:nvPr/>
          </p:nvSpPr>
          <p:spPr>
            <a:xfrm>
              <a:off x="587375" y="1848983"/>
              <a:ext cx="1545754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accent2"/>
                  </a:solidFill>
                  <a:latin typeface="+mj-ea"/>
                  <a:ea typeface="+mj-ea"/>
                </a:rPr>
                <a:t>这里是小标题</a:t>
              </a:r>
              <a:endParaRPr lang="en-US" sz="20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45" name="图片 44" descr="围栏里站着穿西装的男人&#10;&#10;描述已自动生成">
            <a:extLst>
              <a:ext uri="{FF2B5EF4-FFF2-40B4-BE49-F238E27FC236}">
                <a16:creationId xmlns:a16="http://schemas.microsoft.com/office/drawing/2014/main" id="{45D67AE2-20A3-D960-6C7E-2A04EF2E9FC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7758" y="2113256"/>
            <a:ext cx="4916483" cy="3277332"/>
          </a:xfrm>
          <a:prstGeom prst="snip1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EC371FA1-F1AC-591B-46BD-BFD443B31834}"/>
              </a:ext>
            </a:extLst>
          </p:cNvPr>
          <p:cNvGrpSpPr/>
          <p:nvPr/>
        </p:nvGrpSpPr>
        <p:grpSpPr>
          <a:xfrm>
            <a:off x="839788" y="4057242"/>
            <a:ext cx="2556695" cy="1557543"/>
            <a:chOff x="587375" y="1848983"/>
            <a:chExt cx="2292955" cy="1557543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87846602-D482-2248-BF14-1BD1A01AF36F}"/>
                </a:ext>
              </a:extLst>
            </p:cNvPr>
            <p:cNvSpPr/>
            <p:nvPr/>
          </p:nvSpPr>
          <p:spPr>
            <a:xfrm>
              <a:off x="587375" y="2249093"/>
              <a:ext cx="2292955" cy="115743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请在这里输入你的正文内容</a:t>
              </a:r>
              <a:endPara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请在这里输入你的正文内容</a:t>
              </a:r>
              <a:endPara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请在这里输入你的正文内容</a:t>
              </a:r>
              <a:endParaRPr lang="en-US" altLang="zh-CN" sz="1400" kern="100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5880C05-61C5-B0A4-A0B0-98F3D4DB22D8}"/>
                </a:ext>
              </a:extLst>
            </p:cNvPr>
            <p:cNvSpPr txBox="1"/>
            <p:nvPr/>
          </p:nvSpPr>
          <p:spPr>
            <a:xfrm>
              <a:off x="587375" y="1848983"/>
              <a:ext cx="1545754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accent2"/>
                  </a:solidFill>
                  <a:latin typeface="+mj-ea"/>
                  <a:ea typeface="+mj-ea"/>
                </a:rPr>
                <a:t>这里是小标题</a:t>
              </a:r>
              <a:endParaRPr lang="en-US" sz="20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F3E2D9A-A4AA-8408-CF94-C601489A7EFF}"/>
              </a:ext>
            </a:extLst>
          </p:cNvPr>
          <p:cNvGrpSpPr/>
          <p:nvPr/>
        </p:nvGrpSpPr>
        <p:grpSpPr>
          <a:xfrm>
            <a:off x="8901842" y="1896493"/>
            <a:ext cx="2556695" cy="1557543"/>
            <a:chOff x="587375" y="1848983"/>
            <a:chExt cx="2292955" cy="1557543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BB5623CE-5D45-D783-493C-C1C2CF24E911}"/>
                </a:ext>
              </a:extLst>
            </p:cNvPr>
            <p:cNvSpPr/>
            <p:nvPr/>
          </p:nvSpPr>
          <p:spPr>
            <a:xfrm>
              <a:off x="587375" y="2249093"/>
              <a:ext cx="2292955" cy="115743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请在这里输入你的正文内容</a:t>
              </a:r>
              <a:endPara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请在这里输入你的正文内容</a:t>
              </a:r>
              <a:endPara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请在这里输入你的正文内容</a:t>
              </a:r>
              <a:endParaRPr lang="en-US" altLang="zh-CN" sz="1400" kern="100" dirty="0"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15">
              <a:extLst>
                <a:ext uri="{FF2B5EF4-FFF2-40B4-BE49-F238E27FC236}">
                  <a16:creationId xmlns:a16="http://schemas.microsoft.com/office/drawing/2014/main" id="{75D9C625-01FA-007E-1D43-A875EBAA60EA}"/>
                </a:ext>
              </a:extLst>
            </p:cNvPr>
            <p:cNvSpPr txBox="1"/>
            <p:nvPr/>
          </p:nvSpPr>
          <p:spPr>
            <a:xfrm>
              <a:off x="587375" y="1848983"/>
              <a:ext cx="1545754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accent2"/>
                  </a:solidFill>
                  <a:latin typeface="+mj-ea"/>
                  <a:ea typeface="+mj-ea"/>
                </a:rPr>
                <a:t>这里是小标题</a:t>
              </a:r>
              <a:endParaRPr lang="en-US" sz="20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0D3AFDA-B371-FD24-5BE2-95D26D0F4929}"/>
              </a:ext>
            </a:extLst>
          </p:cNvPr>
          <p:cNvGrpSpPr/>
          <p:nvPr/>
        </p:nvGrpSpPr>
        <p:grpSpPr>
          <a:xfrm>
            <a:off x="8901842" y="4135214"/>
            <a:ext cx="2556695" cy="1557543"/>
            <a:chOff x="587375" y="1848983"/>
            <a:chExt cx="2292955" cy="1557543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A27D6A3B-79E3-993B-C3DF-BFB1BE438E23}"/>
                </a:ext>
              </a:extLst>
            </p:cNvPr>
            <p:cNvSpPr/>
            <p:nvPr/>
          </p:nvSpPr>
          <p:spPr>
            <a:xfrm>
              <a:off x="587375" y="2249093"/>
              <a:ext cx="2292955" cy="115743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请在这里输入你的正文内容</a:t>
              </a:r>
              <a:endPara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请在这里输入你的正文内容</a:t>
              </a:r>
              <a:endPara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请在这里输入你的正文内容</a:t>
              </a:r>
              <a:endParaRPr lang="en-US" altLang="zh-CN" sz="1400" kern="100" dirty="0"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0934AC3-45DB-D27B-715E-AE2AD6C94397}"/>
                </a:ext>
              </a:extLst>
            </p:cNvPr>
            <p:cNvSpPr txBox="1"/>
            <p:nvPr/>
          </p:nvSpPr>
          <p:spPr>
            <a:xfrm>
              <a:off x="587375" y="1848983"/>
              <a:ext cx="1545754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accent2"/>
                  </a:solidFill>
                  <a:latin typeface="+mj-ea"/>
                  <a:ea typeface="+mj-ea"/>
                </a:rPr>
                <a:t>这里是小标题</a:t>
              </a:r>
              <a:endParaRPr lang="en-US" sz="20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41809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六边形 12">
            <a:extLst>
              <a:ext uri="{FF2B5EF4-FFF2-40B4-BE49-F238E27FC236}">
                <a16:creationId xmlns:a16="http://schemas.microsoft.com/office/drawing/2014/main" id="{B3BDB5A2-C510-2691-5B21-25CF1B64C64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166089">
            <a:off x="11193463" y="337757"/>
            <a:ext cx="838202" cy="947470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5143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cs typeface="+mn-cs"/>
            </a:endParaRPr>
          </a:p>
        </p:txBody>
      </p:sp>
      <p:sp>
        <p:nvSpPr>
          <p:cNvPr id="4" name="PA-六边形 12">
            <a:extLst>
              <a:ext uri="{FF2B5EF4-FFF2-40B4-BE49-F238E27FC236}">
                <a16:creationId xmlns:a16="http://schemas.microsoft.com/office/drawing/2014/main" id="{A117D078-D8C6-AEF1-ACA4-599120F5D02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20634597">
            <a:off x="10736261" y="3291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5" name="PA-六边形 12">
            <a:extLst>
              <a:ext uri="{FF2B5EF4-FFF2-40B4-BE49-F238E27FC236}">
                <a16:creationId xmlns:a16="http://schemas.microsoft.com/office/drawing/2014/main" id="{7407F45D-B7ED-AF9E-5FEE-72BBFB77A3E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273961">
            <a:off x="11561839" y="6212734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7278562-9B27-E52E-73A5-0139E76633DF}"/>
              </a:ext>
            </a:extLst>
          </p:cNvPr>
          <p:cNvSpPr/>
          <p:nvPr/>
        </p:nvSpPr>
        <p:spPr>
          <a:xfrm>
            <a:off x="0" y="443162"/>
            <a:ext cx="3352800" cy="608350"/>
          </a:xfrm>
          <a:custGeom>
            <a:avLst/>
            <a:gdLst>
              <a:gd name="connsiteX0" fmla="*/ 0 w 3352800"/>
              <a:gd name="connsiteY0" fmla="*/ 0 h 608350"/>
              <a:gd name="connsiteX1" fmla="*/ 3352800 w 3352800"/>
              <a:gd name="connsiteY1" fmla="*/ 0 h 608350"/>
              <a:gd name="connsiteX2" fmla="*/ 3191186 w 3352800"/>
              <a:gd name="connsiteY2" fmla="*/ 608350 h 608350"/>
              <a:gd name="connsiteX3" fmla="*/ 0 w 3352800"/>
              <a:gd name="connsiteY3" fmla="*/ 608350 h 60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0" h="608350">
                <a:moveTo>
                  <a:pt x="0" y="0"/>
                </a:moveTo>
                <a:lnTo>
                  <a:pt x="3352800" y="0"/>
                </a:lnTo>
                <a:lnTo>
                  <a:pt x="3191186" y="608350"/>
                </a:lnTo>
                <a:lnTo>
                  <a:pt x="0" y="60835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PA-六边形 12">
            <a:extLst>
              <a:ext uri="{FF2B5EF4-FFF2-40B4-BE49-F238E27FC236}">
                <a16:creationId xmlns:a16="http://schemas.microsoft.com/office/drawing/2014/main" id="{F758E811-21CD-B373-4F9A-9AEA8073EA0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9606090">
            <a:off x="148670" y="367324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9" name="内容占位符 4">
            <a:extLst>
              <a:ext uri="{FF2B5EF4-FFF2-40B4-BE49-F238E27FC236}">
                <a16:creationId xmlns:a16="http://schemas.microsoft.com/office/drawing/2014/main" id="{41D287DE-30F7-7B6B-B40F-6E91317AFA81}"/>
              </a:ext>
            </a:extLst>
          </p:cNvPr>
          <p:cNvSpPr txBox="1"/>
          <p:nvPr/>
        </p:nvSpPr>
        <p:spPr>
          <a:xfrm>
            <a:off x="839788" y="269859"/>
            <a:ext cx="5685026" cy="904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内容</a:t>
            </a:r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</a:rPr>
              <a:t>-</a:t>
            </a:r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四段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3DE0BD8-7F98-8D24-BD0E-9DD24313E85C}"/>
              </a:ext>
            </a:extLst>
          </p:cNvPr>
          <p:cNvGrpSpPr/>
          <p:nvPr/>
        </p:nvGrpSpPr>
        <p:grpSpPr>
          <a:xfrm>
            <a:off x="6208931" y="1390805"/>
            <a:ext cx="2444397" cy="2883658"/>
            <a:chOff x="6096000" y="1390805"/>
            <a:chExt cx="2444397" cy="2883658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A66E9D87-A7B5-A772-88E7-A64BDC5369F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1390805"/>
              <a:ext cx="2444397" cy="2883658"/>
            </a:xfrm>
            <a:prstGeom prst="rect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032">
              <a:solidFill>
                <a:schemeClr val="accent1"/>
              </a:solidFill>
            </a:ln>
            <a:effectLst/>
          </p:spPr>
        </p:pic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87A9C0E4-FD23-26E7-3A46-1AC4CFBC1935}"/>
                </a:ext>
              </a:extLst>
            </p:cNvPr>
            <p:cNvSpPr/>
            <p:nvPr/>
          </p:nvSpPr>
          <p:spPr>
            <a:xfrm>
              <a:off x="6096738" y="3034680"/>
              <a:ext cx="2443659" cy="1237227"/>
            </a:xfrm>
            <a:prstGeom prst="rect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710" dirty="0"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7ED5E0BA-B4A6-25F6-237F-D23833CB75EC}"/>
                </a:ext>
              </a:extLst>
            </p:cNvPr>
            <p:cNvGrpSpPr/>
            <p:nvPr/>
          </p:nvGrpSpPr>
          <p:grpSpPr>
            <a:xfrm>
              <a:off x="6158479" y="3175751"/>
              <a:ext cx="1887763" cy="1058345"/>
              <a:chOff x="772904" y="3051796"/>
              <a:chExt cx="1887763" cy="1058345"/>
            </a:xfrm>
          </p:grpSpPr>
          <p:sp>
            <p:nvSpPr>
              <p:cNvPr id="28" name="文本框 37">
                <a:extLst>
                  <a:ext uri="{FF2B5EF4-FFF2-40B4-BE49-F238E27FC236}">
                    <a16:creationId xmlns:a16="http://schemas.microsoft.com/office/drawing/2014/main" id="{B81F2815-F87C-B00E-217C-D14CD44FE92E}"/>
                  </a:ext>
                </a:extLst>
              </p:cNvPr>
              <p:cNvSpPr txBox="1"/>
              <p:nvPr/>
            </p:nvSpPr>
            <p:spPr>
              <a:xfrm>
                <a:off x="772904" y="3051796"/>
                <a:ext cx="499239" cy="580159"/>
              </a:xfrm>
              <a:prstGeom prst="rect">
                <a:avLst/>
              </a:prstGeom>
              <a:noFill/>
              <a:effectLst/>
            </p:spPr>
            <p:txBody>
              <a:bodyPr wrap="none" lIns="86868" tIns="43434" rIns="86868" bIns="43434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3200" dirty="0">
                    <a:ln w="9049">
                      <a:solidFill>
                        <a:schemeClr val="bg1"/>
                      </a:solidFill>
                    </a:ln>
                    <a:noFill/>
                  </a:rPr>
                  <a:t>03</a:t>
                </a:r>
              </a:p>
            </p:txBody>
          </p:sp>
          <p:sp>
            <p:nvSpPr>
              <p:cNvPr id="29" name="文本框 38">
                <a:extLst>
                  <a:ext uri="{FF2B5EF4-FFF2-40B4-BE49-F238E27FC236}">
                    <a16:creationId xmlns:a16="http://schemas.microsoft.com/office/drawing/2014/main" id="{332FDB77-326E-9A19-BD07-50729A7195EA}"/>
                  </a:ext>
                </a:extLst>
              </p:cNvPr>
              <p:cNvSpPr txBox="1"/>
              <p:nvPr/>
            </p:nvSpPr>
            <p:spPr>
              <a:xfrm>
                <a:off x="772904" y="3568536"/>
                <a:ext cx="1406539" cy="333938"/>
              </a:xfrm>
              <a:prstGeom prst="rect">
                <a:avLst/>
              </a:prstGeom>
              <a:noFill/>
              <a:effectLst/>
            </p:spPr>
            <p:txBody>
              <a:bodyPr wrap="none" lIns="86868" tIns="43434" rIns="86868" bIns="43434" anchor="b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输入你的标题</a:t>
                </a:r>
                <a:endParaRPr lang="en-US" sz="16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B88F08E3-12F1-DB88-CA04-5377FC504A6D}"/>
                  </a:ext>
                </a:extLst>
              </p:cNvPr>
              <p:cNvSpPr/>
              <p:nvPr/>
            </p:nvSpPr>
            <p:spPr>
              <a:xfrm>
                <a:off x="772904" y="3805930"/>
                <a:ext cx="1887763" cy="304211"/>
              </a:xfrm>
              <a:prstGeom prst="rect">
                <a:avLst/>
              </a:prstGeom>
              <a:effectLst/>
            </p:spPr>
            <p:txBody>
              <a:bodyPr wrap="square" lIns="86868" tIns="43434" rIns="86868" bIns="43434" anchor="t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endParaRPr lang="zh-CN" altLang="en-US" sz="1045" kern="100" dirty="0">
                  <a:solidFill>
                    <a:schemeClr val="bg1">
                      <a:lumMod val="9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6ED69379-BCA4-CF3A-82C6-BB59BBDC32BD}"/>
              </a:ext>
            </a:extLst>
          </p:cNvPr>
          <p:cNvSpPr/>
          <p:nvPr/>
        </p:nvSpPr>
        <p:spPr>
          <a:xfrm>
            <a:off x="854397" y="4477880"/>
            <a:ext cx="10483206" cy="1734854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84D5E83-AEDF-9778-4D5B-2A91BE48F6F4}"/>
              </a:ext>
            </a:extLst>
          </p:cNvPr>
          <p:cNvGrpSpPr/>
          <p:nvPr/>
        </p:nvGrpSpPr>
        <p:grpSpPr>
          <a:xfrm>
            <a:off x="916876" y="4827000"/>
            <a:ext cx="10358248" cy="1099518"/>
            <a:chOff x="680024" y="4661292"/>
            <a:chExt cx="10358248" cy="1099518"/>
          </a:xfrm>
        </p:grpSpPr>
        <p:sp>
          <p:nvSpPr>
            <p:cNvPr id="33" name="文本框 45">
              <a:extLst>
                <a:ext uri="{FF2B5EF4-FFF2-40B4-BE49-F238E27FC236}">
                  <a16:creationId xmlns:a16="http://schemas.microsoft.com/office/drawing/2014/main" id="{6DF04577-384E-3C95-01E7-2C5C23AA06E9}"/>
                </a:ext>
              </a:extLst>
            </p:cNvPr>
            <p:cNvSpPr txBox="1"/>
            <p:nvPr/>
          </p:nvSpPr>
          <p:spPr>
            <a:xfrm>
              <a:off x="680024" y="4661292"/>
              <a:ext cx="1723549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accent2"/>
                  </a:solidFill>
                  <a:latin typeface="+mj-ea"/>
                  <a:ea typeface="+mj-ea"/>
                </a:rPr>
                <a:t>输入你的标题</a:t>
              </a:r>
              <a:endParaRPr lang="en-US" sz="20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3A213E77-6930-49F9-C69E-3A9F7BACF947}"/>
                </a:ext>
              </a:extLst>
            </p:cNvPr>
            <p:cNvSpPr/>
            <p:nvPr/>
          </p:nvSpPr>
          <p:spPr>
            <a:xfrm>
              <a:off x="680263" y="5060234"/>
              <a:ext cx="10358009" cy="700576"/>
            </a:xfrm>
            <a:prstGeom prst="rect">
              <a:avLst/>
            </a:prstGeom>
          </p:spPr>
          <p:txBody>
            <a:bodyPr wrap="square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400" kern="100" dirty="0">
                  <a:latin typeface="+mn-ea"/>
                </a:rPr>
                <a:t>这段是文本占位，没有任何含义，你可以把你的文案内容放在这里，字体的字号、大小、间距、颜色都已经调整好，只需要复制你的文本，右键粘贴，在粘贴时建议选择只保留文本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495CD76-9370-F5E4-204E-9A3D6EBAAD8A}"/>
              </a:ext>
            </a:extLst>
          </p:cNvPr>
          <p:cNvGrpSpPr/>
          <p:nvPr/>
        </p:nvGrpSpPr>
        <p:grpSpPr>
          <a:xfrm>
            <a:off x="8886197" y="1390805"/>
            <a:ext cx="2444397" cy="2883658"/>
            <a:chOff x="6096000" y="1390805"/>
            <a:chExt cx="2444397" cy="2883658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D0C4ABDC-7239-A502-7AEC-65AE41AED0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1390805"/>
              <a:ext cx="2444397" cy="2883658"/>
            </a:xfrm>
            <a:prstGeom prst="rect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032">
              <a:solidFill>
                <a:schemeClr val="accent1"/>
              </a:solidFill>
            </a:ln>
            <a:effectLst/>
          </p:spPr>
        </p:pic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86E19CAB-5552-C917-62FB-EF22A3A2A7B2}"/>
                </a:ext>
              </a:extLst>
            </p:cNvPr>
            <p:cNvSpPr/>
            <p:nvPr/>
          </p:nvSpPr>
          <p:spPr>
            <a:xfrm>
              <a:off x="6096738" y="3034680"/>
              <a:ext cx="2443659" cy="1237227"/>
            </a:xfrm>
            <a:prstGeom prst="rect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710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55CAE379-B633-883B-6B2A-6FEBAA51EB10}"/>
                </a:ext>
              </a:extLst>
            </p:cNvPr>
            <p:cNvGrpSpPr/>
            <p:nvPr/>
          </p:nvGrpSpPr>
          <p:grpSpPr>
            <a:xfrm>
              <a:off x="6158479" y="3175751"/>
              <a:ext cx="1887763" cy="1058345"/>
              <a:chOff x="772904" y="3051796"/>
              <a:chExt cx="1887763" cy="1058345"/>
            </a:xfrm>
          </p:grpSpPr>
          <p:sp>
            <p:nvSpPr>
              <p:cNvPr id="39" name="文本框 37">
                <a:extLst>
                  <a:ext uri="{FF2B5EF4-FFF2-40B4-BE49-F238E27FC236}">
                    <a16:creationId xmlns:a16="http://schemas.microsoft.com/office/drawing/2014/main" id="{2D2470B6-418C-56C0-BDD7-0123A47A98E3}"/>
                  </a:ext>
                </a:extLst>
              </p:cNvPr>
              <p:cNvSpPr txBox="1"/>
              <p:nvPr/>
            </p:nvSpPr>
            <p:spPr>
              <a:xfrm>
                <a:off x="772904" y="3051796"/>
                <a:ext cx="499239" cy="580159"/>
              </a:xfrm>
              <a:prstGeom prst="rect">
                <a:avLst/>
              </a:prstGeom>
              <a:noFill/>
              <a:effectLst/>
            </p:spPr>
            <p:txBody>
              <a:bodyPr wrap="none" lIns="86868" tIns="43434" rIns="86868" bIns="43434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3200" dirty="0">
                    <a:ln w="9049">
                      <a:solidFill>
                        <a:schemeClr val="bg1"/>
                      </a:solidFill>
                    </a:ln>
                    <a:noFill/>
                  </a:rPr>
                  <a:t>04</a:t>
                </a:r>
              </a:p>
            </p:txBody>
          </p:sp>
          <p:sp>
            <p:nvSpPr>
              <p:cNvPr id="40" name="文本框 38">
                <a:extLst>
                  <a:ext uri="{FF2B5EF4-FFF2-40B4-BE49-F238E27FC236}">
                    <a16:creationId xmlns:a16="http://schemas.microsoft.com/office/drawing/2014/main" id="{83875A1E-B821-3E37-4290-61E1CA02AF5A}"/>
                  </a:ext>
                </a:extLst>
              </p:cNvPr>
              <p:cNvSpPr txBox="1"/>
              <p:nvPr/>
            </p:nvSpPr>
            <p:spPr>
              <a:xfrm>
                <a:off x="772904" y="3568536"/>
                <a:ext cx="1406539" cy="333938"/>
              </a:xfrm>
              <a:prstGeom prst="rect">
                <a:avLst/>
              </a:prstGeom>
              <a:noFill/>
              <a:effectLst/>
            </p:spPr>
            <p:txBody>
              <a:bodyPr wrap="none" lIns="86868" tIns="43434" rIns="86868" bIns="43434" anchor="b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输入你的标题</a:t>
                </a:r>
                <a:endParaRPr lang="en-US" sz="16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BAF5D1D8-71BA-6460-4F30-75B1968830A8}"/>
                  </a:ext>
                </a:extLst>
              </p:cNvPr>
              <p:cNvSpPr/>
              <p:nvPr/>
            </p:nvSpPr>
            <p:spPr>
              <a:xfrm>
                <a:off x="772904" y="3805930"/>
                <a:ext cx="1887763" cy="304211"/>
              </a:xfrm>
              <a:prstGeom prst="rect">
                <a:avLst/>
              </a:prstGeom>
              <a:effectLst/>
            </p:spPr>
            <p:txBody>
              <a:bodyPr wrap="square" lIns="86868" tIns="43434" rIns="86868" bIns="43434" anchor="t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endParaRPr lang="zh-CN" altLang="en-US" sz="1045" kern="100" dirty="0">
                  <a:solidFill>
                    <a:schemeClr val="bg1">
                      <a:lumMod val="9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ACDFE5F-CAD6-4FD5-723C-B99AAFD72C48}"/>
              </a:ext>
            </a:extLst>
          </p:cNvPr>
          <p:cNvGrpSpPr/>
          <p:nvPr/>
        </p:nvGrpSpPr>
        <p:grpSpPr>
          <a:xfrm>
            <a:off x="854397" y="1390805"/>
            <a:ext cx="2444397" cy="2883658"/>
            <a:chOff x="6096000" y="1390805"/>
            <a:chExt cx="2444397" cy="2883658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B5757A57-F4F9-B52D-32A1-58C68310A27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1390805"/>
              <a:ext cx="2444397" cy="2883658"/>
            </a:xfrm>
            <a:prstGeom prst="rect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032">
              <a:solidFill>
                <a:schemeClr val="accent1"/>
              </a:solidFill>
            </a:ln>
            <a:effectLst/>
          </p:spPr>
        </p:pic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784F021D-CD83-9A07-A809-6D7FCF4902AE}"/>
                </a:ext>
              </a:extLst>
            </p:cNvPr>
            <p:cNvSpPr/>
            <p:nvPr/>
          </p:nvSpPr>
          <p:spPr>
            <a:xfrm>
              <a:off x="6096738" y="3034680"/>
              <a:ext cx="2443659" cy="1237227"/>
            </a:xfrm>
            <a:prstGeom prst="rect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710"/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A0E4EEC3-871B-C03E-0CCB-7E153BB25D20}"/>
                </a:ext>
              </a:extLst>
            </p:cNvPr>
            <p:cNvGrpSpPr/>
            <p:nvPr/>
          </p:nvGrpSpPr>
          <p:grpSpPr>
            <a:xfrm>
              <a:off x="6158479" y="3175751"/>
              <a:ext cx="1887763" cy="1058345"/>
              <a:chOff x="772904" y="3051796"/>
              <a:chExt cx="1887763" cy="1058345"/>
            </a:xfrm>
          </p:grpSpPr>
          <p:sp>
            <p:nvSpPr>
              <p:cNvPr id="46" name="文本框 37">
                <a:extLst>
                  <a:ext uri="{FF2B5EF4-FFF2-40B4-BE49-F238E27FC236}">
                    <a16:creationId xmlns:a16="http://schemas.microsoft.com/office/drawing/2014/main" id="{946DB296-F3E4-1590-862C-1CB0FE07A5EF}"/>
                  </a:ext>
                </a:extLst>
              </p:cNvPr>
              <p:cNvSpPr txBox="1"/>
              <p:nvPr/>
            </p:nvSpPr>
            <p:spPr>
              <a:xfrm>
                <a:off x="772904" y="3051796"/>
                <a:ext cx="499239" cy="580159"/>
              </a:xfrm>
              <a:prstGeom prst="rect">
                <a:avLst/>
              </a:prstGeom>
              <a:noFill/>
              <a:effectLst/>
            </p:spPr>
            <p:txBody>
              <a:bodyPr wrap="none" lIns="86868" tIns="43434" rIns="86868" bIns="43434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3200" dirty="0">
                    <a:ln w="9049">
                      <a:solidFill>
                        <a:schemeClr val="bg1"/>
                      </a:solidFill>
                    </a:ln>
                    <a:noFill/>
                  </a:rPr>
                  <a:t>01</a:t>
                </a:r>
              </a:p>
            </p:txBody>
          </p:sp>
          <p:sp>
            <p:nvSpPr>
              <p:cNvPr id="47" name="文本框 38">
                <a:extLst>
                  <a:ext uri="{FF2B5EF4-FFF2-40B4-BE49-F238E27FC236}">
                    <a16:creationId xmlns:a16="http://schemas.microsoft.com/office/drawing/2014/main" id="{B8FBDC52-78B8-0286-EAFF-B09F6D08DCF8}"/>
                  </a:ext>
                </a:extLst>
              </p:cNvPr>
              <p:cNvSpPr txBox="1"/>
              <p:nvPr/>
            </p:nvSpPr>
            <p:spPr>
              <a:xfrm>
                <a:off x="772904" y="3568536"/>
                <a:ext cx="1406539" cy="333938"/>
              </a:xfrm>
              <a:prstGeom prst="rect">
                <a:avLst/>
              </a:prstGeom>
              <a:noFill/>
              <a:effectLst/>
            </p:spPr>
            <p:txBody>
              <a:bodyPr wrap="none" lIns="86868" tIns="43434" rIns="86868" bIns="43434" anchor="b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输入你的标题</a:t>
                </a:r>
                <a:endParaRPr lang="en-US" sz="16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DF61D76D-097C-7007-7994-5D8B68E3D0A7}"/>
                  </a:ext>
                </a:extLst>
              </p:cNvPr>
              <p:cNvSpPr/>
              <p:nvPr/>
            </p:nvSpPr>
            <p:spPr>
              <a:xfrm>
                <a:off x="772904" y="3805930"/>
                <a:ext cx="1887763" cy="304211"/>
              </a:xfrm>
              <a:prstGeom prst="rect">
                <a:avLst/>
              </a:prstGeom>
              <a:effectLst/>
            </p:spPr>
            <p:txBody>
              <a:bodyPr wrap="square" lIns="86868" tIns="43434" rIns="86868" bIns="43434" anchor="t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endParaRPr lang="zh-CN" altLang="en-US" sz="1045" kern="100" dirty="0">
                  <a:solidFill>
                    <a:schemeClr val="bg1">
                      <a:lumMod val="9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2E74942-4E5D-33C2-2B9E-1D79801FF979}"/>
              </a:ext>
            </a:extLst>
          </p:cNvPr>
          <p:cNvGrpSpPr/>
          <p:nvPr/>
        </p:nvGrpSpPr>
        <p:grpSpPr>
          <a:xfrm>
            <a:off x="3531664" y="1390805"/>
            <a:ext cx="2444397" cy="2883658"/>
            <a:chOff x="6096000" y="1390805"/>
            <a:chExt cx="2444397" cy="2883658"/>
          </a:xfrm>
        </p:grpSpPr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1700789D-8AB9-3D45-4D85-63F518E99E8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1390805"/>
              <a:ext cx="2444397" cy="2883658"/>
            </a:xfrm>
            <a:prstGeom prst="rect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032">
              <a:solidFill>
                <a:schemeClr val="accent1"/>
              </a:solidFill>
            </a:ln>
            <a:effectLst/>
          </p:spPr>
        </p:pic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D7482D75-A6B4-947B-36C1-F2A5D0D06196}"/>
                </a:ext>
              </a:extLst>
            </p:cNvPr>
            <p:cNvSpPr/>
            <p:nvPr/>
          </p:nvSpPr>
          <p:spPr>
            <a:xfrm>
              <a:off x="6096738" y="3034680"/>
              <a:ext cx="2443659" cy="1237227"/>
            </a:xfrm>
            <a:prstGeom prst="rect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710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BFB3C0A9-741E-5667-0101-FA64466D84AC}"/>
                </a:ext>
              </a:extLst>
            </p:cNvPr>
            <p:cNvGrpSpPr/>
            <p:nvPr/>
          </p:nvGrpSpPr>
          <p:grpSpPr>
            <a:xfrm>
              <a:off x="6158479" y="3175751"/>
              <a:ext cx="1887763" cy="1058345"/>
              <a:chOff x="772904" y="3051796"/>
              <a:chExt cx="1887763" cy="1058345"/>
            </a:xfrm>
          </p:grpSpPr>
          <p:sp>
            <p:nvSpPr>
              <p:cNvPr id="53" name="文本框 37">
                <a:extLst>
                  <a:ext uri="{FF2B5EF4-FFF2-40B4-BE49-F238E27FC236}">
                    <a16:creationId xmlns:a16="http://schemas.microsoft.com/office/drawing/2014/main" id="{7B1040BC-9B57-41C4-6E29-ECCDB06AE976}"/>
                  </a:ext>
                </a:extLst>
              </p:cNvPr>
              <p:cNvSpPr txBox="1"/>
              <p:nvPr/>
            </p:nvSpPr>
            <p:spPr>
              <a:xfrm>
                <a:off x="772904" y="3051796"/>
                <a:ext cx="499239" cy="580159"/>
              </a:xfrm>
              <a:prstGeom prst="rect">
                <a:avLst/>
              </a:prstGeom>
              <a:noFill/>
              <a:effectLst/>
            </p:spPr>
            <p:txBody>
              <a:bodyPr wrap="none" lIns="86868" tIns="43434" rIns="86868" bIns="43434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3200" dirty="0">
                    <a:ln w="9049">
                      <a:solidFill>
                        <a:schemeClr val="bg1"/>
                      </a:solidFill>
                    </a:ln>
                    <a:noFill/>
                    <a:ea typeface="+mj-ea"/>
                  </a:rPr>
                  <a:t>02</a:t>
                </a:r>
              </a:p>
            </p:txBody>
          </p:sp>
          <p:sp>
            <p:nvSpPr>
              <p:cNvPr id="54" name="文本框 38">
                <a:extLst>
                  <a:ext uri="{FF2B5EF4-FFF2-40B4-BE49-F238E27FC236}">
                    <a16:creationId xmlns:a16="http://schemas.microsoft.com/office/drawing/2014/main" id="{3F8FE729-1462-ACB0-BC3E-2A63D769945A}"/>
                  </a:ext>
                </a:extLst>
              </p:cNvPr>
              <p:cNvSpPr txBox="1"/>
              <p:nvPr/>
            </p:nvSpPr>
            <p:spPr>
              <a:xfrm>
                <a:off x="772904" y="3568536"/>
                <a:ext cx="1406539" cy="333938"/>
              </a:xfrm>
              <a:prstGeom prst="rect">
                <a:avLst/>
              </a:prstGeom>
              <a:noFill/>
              <a:effectLst/>
            </p:spPr>
            <p:txBody>
              <a:bodyPr wrap="none" lIns="86868" tIns="43434" rIns="86868" bIns="43434" anchor="b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输入你的标题</a:t>
                </a:r>
                <a:endParaRPr lang="en-US" sz="16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9ED1DCAD-9548-F0DB-B1EF-7E421A0200F2}"/>
                  </a:ext>
                </a:extLst>
              </p:cNvPr>
              <p:cNvSpPr/>
              <p:nvPr/>
            </p:nvSpPr>
            <p:spPr>
              <a:xfrm>
                <a:off x="772904" y="3805930"/>
                <a:ext cx="1887763" cy="304211"/>
              </a:xfrm>
              <a:prstGeom prst="rect">
                <a:avLst/>
              </a:prstGeom>
              <a:effectLst/>
            </p:spPr>
            <p:txBody>
              <a:bodyPr wrap="square" lIns="86868" tIns="43434" rIns="86868" bIns="43434" anchor="t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endParaRPr lang="zh-CN" altLang="en-US" sz="1045" kern="100" dirty="0">
                  <a:solidFill>
                    <a:schemeClr val="bg1">
                      <a:lumMod val="9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9217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937259"/>
            <a:ext cx="6048375" cy="4983481"/>
          </a:xfrm>
          <a:prstGeom prst="rect">
            <a:avLst/>
          </a:prstGeom>
          <a:gradFill>
            <a:gsLst>
              <a:gs pos="0">
                <a:schemeClr val="accent2"/>
              </a:gs>
              <a:gs pos="97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38714" y="2936946"/>
            <a:ext cx="4196661" cy="2215991"/>
          </a:xfrm>
          <a:prstGeom prst="rect">
            <a:avLst/>
          </a:prstGeom>
          <a:noFill/>
          <a:effectLst>
            <a:outerShdw blurRad="292100" algn="ctr" rotWithShape="0">
              <a:prstClr val="black">
                <a:alpha val="26000"/>
              </a:prstClr>
            </a:outerShdw>
          </a:effectLst>
        </p:spPr>
        <p:txBody>
          <a:bodyPr wrap="square" lIns="108000" tIns="0" rIns="108000" bIns="0" rtlCol="0">
            <a:spAutoFit/>
          </a:bodyPr>
          <a:lstStyle/>
          <a:p>
            <a:pPr defTabSz="457200"/>
            <a:r>
              <a:rPr lang="zh-CN" altLang="en-US" sz="7200" dirty="0">
                <a:gradFill>
                  <a:gsLst>
                    <a:gs pos="0">
                      <a:srgbClr val="FFFFFF"/>
                    </a:gs>
                    <a:gs pos="100000">
                      <a:srgbClr val="BE80FC">
                        <a:lumMod val="20000"/>
                        <a:lumOff val="80000"/>
                      </a:srgbClr>
                    </a:gs>
                  </a:gsLst>
                  <a:lin ang="2700000" scaled="0"/>
                </a:gradFill>
                <a:latin typeface="+mj-ea"/>
                <a:ea typeface="+mj-ea"/>
              </a:rPr>
              <a:t>文字展示</a:t>
            </a:r>
            <a:endParaRPr lang="en-US" altLang="zh-CN" sz="7200" dirty="0">
              <a:gradFill>
                <a:gsLst>
                  <a:gs pos="0">
                    <a:srgbClr val="FFFFFF"/>
                  </a:gs>
                  <a:gs pos="100000">
                    <a:srgbClr val="BE80FC">
                      <a:lumMod val="20000"/>
                      <a:lumOff val="80000"/>
                    </a:srgbClr>
                  </a:gs>
                </a:gsLst>
                <a:lin ang="2700000" scaled="0"/>
              </a:gradFill>
              <a:latin typeface="+mj-ea"/>
              <a:ea typeface="+mj-ea"/>
            </a:endParaRPr>
          </a:p>
          <a:p>
            <a:pPr defTabSz="457200"/>
            <a:r>
              <a:rPr lang="zh-CN" altLang="en-US" sz="7200" dirty="0">
                <a:gradFill>
                  <a:gsLst>
                    <a:gs pos="0">
                      <a:srgbClr val="FFFFFF"/>
                    </a:gs>
                    <a:gs pos="100000">
                      <a:srgbClr val="BE80FC">
                        <a:lumMod val="20000"/>
                        <a:lumOff val="80000"/>
                      </a:srgbClr>
                    </a:gs>
                  </a:gsLst>
                  <a:lin ang="2700000" scaled="0"/>
                </a:gradFill>
                <a:latin typeface="+mj-ea"/>
                <a:ea typeface="+mj-ea"/>
              </a:rPr>
              <a:t>章节</a:t>
            </a:r>
            <a:endParaRPr lang="en-US" altLang="zh-CN" sz="7200" dirty="0">
              <a:gradFill>
                <a:gsLst>
                  <a:gs pos="0">
                    <a:srgbClr val="FFFFFF"/>
                  </a:gs>
                  <a:gs pos="100000">
                    <a:srgbClr val="BE80FC">
                      <a:lumMod val="20000"/>
                      <a:lumOff val="80000"/>
                    </a:srgbClr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8714" y="1626098"/>
            <a:ext cx="5184566" cy="1231106"/>
          </a:xfrm>
          <a:prstGeom prst="rect">
            <a:avLst/>
          </a:prstGeom>
          <a:noFill/>
          <a:effectLst>
            <a:outerShdw blurRad="292100" algn="ctr" rotWithShape="0">
              <a:prstClr val="black">
                <a:alpha val="26000"/>
              </a:prstClr>
            </a:outerShdw>
          </a:effectLst>
        </p:spPr>
        <p:txBody>
          <a:bodyPr wrap="square" lIns="108000" tIns="0" rIns="108000" bIns="0" rtlCol="0">
            <a:spAutoFit/>
          </a:bodyPr>
          <a:lstStyle/>
          <a:p>
            <a:pPr defTabSz="457200"/>
            <a:r>
              <a:rPr lang="en-US" altLang="zh-CN" sz="8000" dirty="0">
                <a:ln>
                  <a:gradFill>
                    <a:gsLst>
                      <a:gs pos="0">
                        <a:srgbClr val="BE80FC">
                          <a:lumMod val="5000"/>
                          <a:lumOff val="95000"/>
                        </a:srgbClr>
                      </a:gs>
                      <a:gs pos="100000">
                        <a:srgbClr val="BE80FC">
                          <a:lumMod val="20000"/>
                          <a:lumOff val="8000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PART </a:t>
            </a:r>
            <a:r>
              <a:rPr lang="en-US" altLang="zh-CN" sz="8000" dirty="0">
                <a:ln>
                  <a:gradFill>
                    <a:gsLst>
                      <a:gs pos="0">
                        <a:srgbClr val="BE80FC">
                          <a:lumMod val="5000"/>
                          <a:lumOff val="95000"/>
                        </a:srgbClr>
                      </a:gs>
                      <a:gs pos="100000">
                        <a:srgbClr val="BE80FC">
                          <a:lumMod val="20000"/>
                          <a:lumOff val="8000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+mj-ea"/>
              </a:rPr>
              <a:t>02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六边形 12">
            <a:extLst>
              <a:ext uri="{FF2B5EF4-FFF2-40B4-BE49-F238E27FC236}">
                <a16:creationId xmlns:a16="http://schemas.microsoft.com/office/drawing/2014/main" id="{C305B489-3379-DEA8-3BD8-0328765D260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166089">
            <a:off x="11193463" y="337757"/>
            <a:ext cx="838202" cy="947470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5143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cs typeface="+mn-cs"/>
            </a:endParaRPr>
          </a:p>
        </p:txBody>
      </p:sp>
      <p:sp>
        <p:nvSpPr>
          <p:cNvPr id="5" name="PA-六边形 12">
            <a:extLst>
              <a:ext uri="{FF2B5EF4-FFF2-40B4-BE49-F238E27FC236}">
                <a16:creationId xmlns:a16="http://schemas.microsoft.com/office/drawing/2014/main" id="{8FBAF4EA-380E-61CD-8979-FCE92EB6B29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20634597">
            <a:off x="10736261" y="3291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6" name="PA-六边形 12">
            <a:extLst>
              <a:ext uri="{FF2B5EF4-FFF2-40B4-BE49-F238E27FC236}">
                <a16:creationId xmlns:a16="http://schemas.microsoft.com/office/drawing/2014/main" id="{0ED1A032-4A4D-CA26-48FC-DA07E0B9F7D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273961">
            <a:off x="11561839" y="6212734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09DAA13-013E-F2FE-0314-152294C1354A}"/>
              </a:ext>
            </a:extLst>
          </p:cNvPr>
          <p:cNvSpPr/>
          <p:nvPr/>
        </p:nvSpPr>
        <p:spPr>
          <a:xfrm>
            <a:off x="0" y="443162"/>
            <a:ext cx="3352800" cy="608350"/>
          </a:xfrm>
          <a:custGeom>
            <a:avLst/>
            <a:gdLst>
              <a:gd name="connsiteX0" fmla="*/ 0 w 3352800"/>
              <a:gd name="connsiteY0" fmla="*/ 0 h 608350"/>
              <a:gd name="connsiteX1" fmla="*/ 3352800 w 3352800"/>
              <a:gd name="connsiteY1" fmla="*/ 0 h 608350"/>
              <a:gd name="connsiteX2" fmla="*/ 3191186 w 3352800"/>
              <a:gd name="connsiteY2" fmla="*/ 608350 h 608350"/>
              <a:gd name="connsiteX3" fmla="*/ 0 w 3352800"/>
              <a:gd name="connsiteY3" fmla="*/ 608350 h 60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0" h="608350">
                <a:moveTo>
                  <a:pt x="0" y="0"/>
                </a:moveTo>
                <a:lnTo>
                  <a:pt x="3352800" y="0"/>
                </a:lnTo>
                <a:lnTo>
                  <a:pt x="3191186" y="608350"/>
                </a:lnTo>
                <a:lnTo>
                  <a:pt x="0" y="60835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PA-六边形 12">
            <a:extLst>
              <a:ext uri="{FF2B5EF4-FFF2-40B4-BE49-F238E27FC236}">
                <a16:creationId xmlns:a16="http://schemas.microsoft.com/office/drawing/2014/main" id="{C3CA0291-A281-B5C4-F597-CAFAF50A8CD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9606090">
            <a:off x="148670" y="3673247"/>
            <a:ext cx="457202" cy="516803"/>
          </a:xfrm>
          <a:custGeom>
            <a:avLst/>
            <a:gdLst>
              <a:gd name="connsiteX0" fmla="*/ 1271563 w 2865120"/>
              <a:gd name="connsiteY0" fmla="*/ 3200581 h 3238616"/>
              <a:gd name="connsiteX1" fmla="*/ 199003 w 2865120"/>
              <a:gd name="connsiteY1" fmla="*/ 2664301 h 3238616"/>
              <a:gd name="connsiteX2" fmla="*/ 0 w 2865120"/>
              <a:gd name="connsiteY2" fmla="*/ 2342307 h 3238616"/>
              <a:gd name="connsiteX3" fmla="*/ 0 w 2865120"/>
              <a:gd name="connsiteY3" fmla="*/ 896310 h 3238616"/>
              <a:gd name="connsiteX4" fmla="*/ 199003 w 2865120"/>
              <a:gd name="connsiteY4" fmla="*/ 574316 h 3238616"/>
              <a:gd name="connsiteX5" fmla="*/ 1271563 w 2865120"/>
              <a:gd name="connsiteY5" fmla="*/ 38037 h 3238616"/>
              <a:gd name="connsiteX6" fmla="*/ 1593557 w 2865120"/>
              <a:gd name="connsiteY6" fmla="*/ 38037 h 3238616"/>
              <a:gd name="connsiteX7" fmla="*/ 2666117 w 2865120"/>
              <a:gd name="connsiteY7" fmla="*/ 574316 h 3238616"/>
              <a:gd name="connsiteX8" fmla="*/ 2865120 w 2865120"/>
              <a:gd name="connsiteY8" fmla="*/ 896310 h 3238616"/>
              <a:gd name="connsiteX9" fmla="*/ 2865120 w 2865120"/>
              <a:gd name="connsiteY9" fmla="*/ 2342307 h 3238616"/>
              <a:gd name="connsiteX10" fmla="*/ 2666117 w 2865120"/>
              <a:gd name="connsiteY10" fmla="*/ 2664301 h 3238616"/>
              <a:gd name="connsiteX11" fmla="*/ 1593557 w 2865120"/>
              <a:gd name="connsiteY11" fmla="*/ 3200581 h 3238616"/>
              <a:gd name="connsiteX12" fmla="*/ 1271563 w 2865120"/>
              <a:gd name="connsiteY12" fmla="*/ 3200581 h 323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120" h="3238616">
                <a:moveTo>
                  <a:pt x="1271563" y="3200581"/>
                </a:moveTo>
                <a:lnTo>
                  <a:pt x="199003" y="2664301"/>
                </a:lnTo>
                <a:cubicBezTo>
                  <a:pt x="77014" y="2603306"/>
                  <a:pt x="0" y="2478695"/>
                  <a:pt x="0" y="2342307"/>
                </a:cubicBezTo>
                <a:lnTo>
                  <a:pt x="0" y="896310"/>
                </a:lnTo>
                <a:cubicBezTo>
                  <a:pt x="0" y="759922"/>
                  <a:pt x="77014" y="635311"/>
                  <a:pt x="199003" y="574316"/>
                </a:cubicBezTo>
                <a:lnTo>
                  <a:pt x="1271563" y="38037"/>
                </a:lnTo>
                <a:cubicBezTo>
                  <a:pt x="1372991" y="-12678"/>
                  <a:pt x="1492129" y="-12678"/>
                  <a:pt x="1593557" y="38037"/>
                </a:cubicBezTo>
                <a:lnTo>
                  <a:pt x="2666117" y="574316"/>
                </a:lnTo>
                <a:cubicBezTo>
                  <a:pt x="2788106" y="635311"/>
                  <a:pt x="2865120" y="759922"/>
                  <a:pt x="2865120" y="896310"/>
                </a:cubicBezTo>
                <a:lnTo>
                  <a:pt x="2865120" y="2342307"/>
                </a:lnTo>
                <a:cubicBezTo>
                  <a:pt x="2865120" y="2478695"/>
                  <a:pt x="2788106" y="2603306"/>
                  <a:pt x="2666117" y="2664301"/>
                </a:cubicBezTo>
                <a:lnTo>
                  <a:pt x="1593557" y="3200581"/>
                </a:lnTo>
                <a:cubicBezTo>
                  <a:pt x="1492129" y="3251295"/>
                  <a:pt x="1372991" y="3251295"/>
                  <a:pt x="1271563" y="320058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317500" dist="165100" dir="5400000" algn="t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zh-CN" altLang="en-US" sz="1015">
              <a:solidFill>
                <a:prstClr val="white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9" name="标题 19">
            <a:extLst>
              <a:ext uri="{FF2B5EF4-FFF2-40B4-BE49-F238E27FC236}">
                <a16:creationId xmlns:a16="http://schemas.microsoft.com/office/drawing/2014/main" id="{F0AC9706-A5FE-4AC2-91A0-22736FBB2E1C}"/>
              </a:ext>
            </a:extLst>
          </p:cNvPr>
          <p:cNvSpPr txBox="1">
            <a:spLocks/>
          </p:cNvSpPr>
          <p:nvPr/>
        </p:nvSpPr>
        <p:spPr>
          <a:xfrm>
            <a:off x="839788" y="8455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chemeClr val="bg2"/>
                </a:solidFill>
                <a:latin typeface="+mj-ea"/>
                <a:ea typeface="+mj-ea"/>
                <a:cs typeface="+mn-cs"/>
              </a:defRPr>
            </a:lvl1pPr>
          </a:lstStyle>
          <a:p>
            <a:endParaRPr lang="zh-CN" altLang="en-US" dirty="0"/>
          </a:p>
        </p:txBody>
      </p:sp>
      <p:sp>
        <p:nvSpPr>
          <p:cNvPr id="10" name="内容占位符 4">
            <a:extLst>
              <a:ext uri="{FF2B5EF4-FFF2-40B4-BE49-F238E27FC236}">
                <a16:creationId xmlns:a16="http://schemas.microsoft.com/office/drawing/2014/main" id="{16AE03D8-6328-7257-CA0E-699E853B4D9D}"/>
              </a:ext>
            </a:extLst>
          </p:cNvPr>
          <p:cNvSpPr txBox="1"/>
          <p:nvPr/>
        </p:nvSpPr>
        <p:spPr>
          <a:xfrm>
            <a:off x="839788" y="269859"/>
            <a:ext cx="5685026" cy="904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内容</a:t>
            </a:r>
            <a:r>
              <a:rPr lang="en-US" altLang="zh-CN" sz="2800" b="1" dirty="0">
                <a:solidFill>
                  <a:schemeClr val="bg2"/>
                </a:solidFill>
                <a:latin typeface="+mj-ea"/>
                <a:ea typeface="+mj-ea"/>
              </a:rPr>
              <a:t>-</a:t>
            </a:r>
            <a:r>
              <a:rPr lang="zh-CN" altLang="en-US" sz="2800" b="1" dirty="0">
                <a:solidFill>
                  <a:schemeClr val="bg2"/>
                </a:solidFill>
                <a:latin typeface="+mj-ea"/>
                <a:ea typeface="+mj-ea"/>
              </a:rPr>
              <a:t>数据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28A091D-B515-C381-E957-E61B18D694CA}"/>
              </a:ext>
            </a:extLst>
          </p:cNvPr>
          <p:cNvSpPr/>
          <p:nvPr/>
        </p:nvSpPr>
        <p:spPr>
          <a:xfrm>
            <a:off x="773302" y="1666348"/>
            <a:ext cx="3111499" cy="4344454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57200" dist="127000" dir="5400000" sx="90000" sy="9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F1FFE23C-F6C8-1C60-45F2-3FAC8150E6CF}"/>
              </a:ext>
            </a:extLst>
          </p:cNvPr>
          <p:cNvSpPr/>
          <p:nvPr/>
        </p:nvSpPr>
        <p:spPr>
          <a:xfrm>
            <a:off x="3884801" y="1666348"/>
            <a:ext cx="7747002" cy="43444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3B4D7302-24AA-0AF6-A951-24931D37EE01}"/>
              </a:ext>
            </a:extLst>
          </p:cNvPr>
          <p:cNvSpPr/>
          <p:nvPr/>
        </p:nvSpPr>
        <p:spPr>
          <a:xfrm>
            <a:off x="1097944" y="2549922"/>
            <a:ext cx="360000" cy="4571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aphicFrame>
        <p:nvGraphicFramePr>
          <p:cNvPr id="32" name="图表 31">
            <a:extLst>
              <a:ext uri="{FF2B5EF4-FFF2-40B4-BE49-F238E27FC236}">
                <a16:creationId xmlns:a16="http://schemas.microsoft.com/office/drawing/2014/main" id="{B8952BD6-3509-58D6-1CC7-7B380C7095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7687925"/>
              </p:ext>
            </p:extLst>
          </p:nvPr>
        </p:nvGraphicFramePr>
        <p:xfrm>
          <a:off x="963801" y="3030759"/>
          <a:ext cx="2730500" cy="2719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3" name="矩形 32">
            <a:extLst>
              <a:ext uri="{FF2B5EF4-FFF2-40B4-BE49-F238E27FC236}">
                <a16:creationId xmlns:a16="http://schemas.microsoft.com/office/drawing/2014/main" id="{632AC379-4900-3AEE-99D9-B1602C5C519D}"/>
              </a:ext>
            </a:extLst>
          </p:cNvPr>
          <p:cNvSpPr/>
          <p:nvPr/>
        </p:nvSpPr>
        <p:spPr>
          <a:xfrm>
            <a:off x="4277398" y="2549381"/>
            <a:ext cx="360000" cy="46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57200" dist="127000" dir="5400000" sx="90000" sy="9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aphicFrame>
        <p:nvGraphicFramePr>
          <p:cNvPr id="34" name="图表 33">
            <a:extLst>
              <a:ext uri="{FF2B5EF4-FFF2-40B4-BE49-F238E27FC236}">
                <a16:creationId xmlns:a16="http://schemas.microsoft.com/office/drawing/2014/main" id="{C81F6C3C-5584-80E3-3628-2336E37AAE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9348206"/>
              </p:ext>
            </p:extLst>
          </p:nvPr>
        </p:nvGraphicFramePr>
        <p:xfrm>
          <a:off x="4335651" y="2896122"/>
          <a:ext cx="6984209" cy="2799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5" name="文本框 17">
            <a:extLst>
              <a:ext uri="{FF2B5EF4-FFF2-40B4-BE49-F238E27FC236}">
                <a16:creationId xmlns:a16="http://schemas.microsoft.com/office/drawing/2014/main" id="{A5D4849B-28B3-4A67-CA8A-5FA6C72CCA59}"/>
              </a:ext>
            </a:extLst>
          </p:cNvPr>
          <p:cNvSpPr txBox="1"/>
          <p:nvPr/>
        </p:nvSpPr>
        <p:spPr>
          <a:xfrm>
            <a:off x="4277398" y="2176363"/>
            <a:ext cx="1211439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2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</a:gradFill>
                <a:uLnTx/>
                <a:uFillTx/>
                <a:latin typeface="+mj-ea"/>
                <a:ea typeface="+mj-ea"/>
                <a:cs typeface="OPPOSans B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accent1"/>
                </a:solidFill>
                <a:cs typeface="思源黑体 CN Normal" panose="020B0400000000000000" charset="-122"/>
              </a:rPr>
              <a:t>请添加标题</a:t>
            </a:r>
          </a:p>
        </p:txBody>
      </p:sp>
      <p:sp>
        <p:nvSpPr>
          <p:cNvPr id="36" name="文本框 18">
            <a:extLst>
              <a:ext uri="{FF2B5EF4-FFF2-40B4-BE49-F238E27FC236}">
                <a16:creationId xmlns:a16="http://schemas.microsoft.com/office/drawing/2014/main" id="{215ADF9B-F953-0F54-2152-9266ADB14410}"/>
              </a:ext>
            </a:extLst>
          </p:cNvPr>
          <p:cNvSpPr txBox="1"/>
          <p:nvPr/>
        </p:nvSpPr>
        <p:spPr>
          <a:xfrm>
            <a:off x="1097944" y="2176363"/>
            <a:ext cx="1211439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2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</a:gradFill>
                <a:uLnTx/>
                <a:uFillTx/>
                <a:latin typeface="+mj-ea"/>
                <a:ea typeface="+mj-ea"/>
                <a:cs typeface="OPPOSans B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cs typeface="思源黑体 CN Normal" panose="020B0400000000000000" charset="-122"/>
              </a:rPr>
              <a:t>请添加标题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1776F12-ECFE-9148-40D8-F7703FCA4917}"/>
              </a:ext>
            </a:extLst>
          </p:cNvPr>
          <p:cNvGrpSpPr/>
          <p:nvPr/>
        </p:nvGrpSpPr>
        <p:grpSpPr>
          <a:xfrm>
            <a:off x="3142920" y="2049303"/>
            <a:ext cx="522938" cy="522938"/>
            <a:chOff x="10341564" y="8552331"/>
            <a:chExt cx="522938" cy="522938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F47C138F-5CA7-CAFB-EF5A-976E0B340BA5}"/>
                </a:ext>
              </a:extLst>
            </p:cNvPr>
            <p:cNvSpPr/>
            <p:nvPr/>
          </p:nvSpPr>
          <p:spPr>
            <a:xfrm>
              <a:off x="10341564" y="8552331"/>
              <a:ext cx="522938" cy="52293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57200" dist="127000" dir="5400000" sx="90000" sy="90000" algn="t" rotWithShape="0">
                <a:schemeClr val="accent1">
                  <a:alpha val="60000"/>
                </a:scheme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思源黑体 CN Normal" panose="020B0400000000000000" charset="-122"/>
                <a:ea typeface="思源黑体 CN Normal" panose="020B0400000000000000" charset="-122"/>
              </a:endParaRPr>
            </a:p>
          </p:txBody>
        </p:sp>
        <p:pic>
          <p:nvPicPr>
            <p:cNvPr id="39" name="图形 418">
              <a:extLst>
                <a:ext uri="{FF2B5EF4-FFF2-40B4-BE49-F238E27FC236}">
                  <a16:creationId xmlns:a16="http://schemas.microsoft.com/office/drawing/2014/main" id="{C1D3C46C-6495-C2DF-730B-2DD0AD4B7E0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10450633" y="8661400"/>
              <a:ext cx="304800" cy="304800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4584F4D-7B30-090C-CAB6-789FA74A51A3}"/>
              </a:ext>
            </a:extLst>
          </p:cNvPr>
          <p:cNvGrpSpPr/>
          <p:nvPr/>
        </p:nvGrpSpPr>
        <p:grpSpPr>
          <a:xfrm>
            <a:off x="10743647" y="2049303"/>
            <a:ext cx="522938" cy="522938"/>
            <a:chOff x="11343129" y="8552331"/>
            <a:chExt cx="522938" cy="522938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1C6C5778-2FC3-DAE9-CB07-0DFA11429B24}"/>
                </a:ext>
              </a:extLst>
            </p:cNvPr>
            <p:cNvSpPr/>
            <p:nvPr/>
          </p:nvSpPr>
          <p:spPr>
            <a:xfrm>
              <a:off x="11343129" y="8552331"/>
              <a:ext cx="522938" cy="52293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57200" dist="127000" dir="5400000" sx="90000" sy="90000" algn="t" rotWithShape="0">
                <a:schemeClr val="accent1">
                  <a:alpha val="60000"/>
                </a:scheme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思源黑体 CN Normal" panose="020B0400000000000000" charset="-122"/>
                <a:ea typeface="思源黑体 CN Normal" panose="020B0400000000000000" charset="-122"/>
              </a:endParaRPr>
            </a:p>
          </p:txBody>
        </p:sp>
        <p:pic>
          <p:nvPicPr>
            <p:cNvPr id="42" name="图形 420">
              <a:extLst>
                <a:ext uri="{FF2B5EF4-FFF2-40B4-BE49-F238E27FC236}">
                  <a16:creationId xmlns:a16="http://schemas.microsoft.com/office/drawing/2014/main" id="{3919F728-2CC3-2EB2-BE53-67BFD96649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11452198" y="866140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44318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jlhODQ4MjBkOGYwOTMwZGRjODFlOTQwYzQ3M2JiOW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988875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WPS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紫色商务风通用汇报PPT模板">
      <a:majorFont>
        <a:latin typeface="寒蝉锦书宋GBK Bold"/>
        <a:ea typeface="寒蝉锦书宋GBK Bold"/>
        <a:cs typeface=""/>
      </a:majorFont>
      <a:minorFont>
        <a:latin typeface="Bebas Neue"/>
        <a:ea typeface="寒蝉锦书宋GBK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1292</Words>
  <Application>Microsoft Office PowerPoint</Application>
  <PresentationFormat>宽屏</PresentationFormat>
  <Paragraphs>196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寒蝉锦书宋GBK</vt:lpstr>
      <vt:lpstr>寒蝉锦书宋GBK Bold</vt:lpstr>
      <vt:lpstr>思源黑体 CN Bold</vt:lpstr>
      <vt:lpstr>思源黑体 CN Light</vt:lpstr>
      <vt:lpstr>思源黑体 CN Normal</vt:lpstr>
      <vt:lpstr>Arial</vt:lpstr>
      <vt:lpstr>Bahnschrift SemiBold</vt:lpstr>
      <vt:lpstr>Bahnschrift SemiLight</vt:lpstr>
      <vt:lpstr>Bebas Neue</vt:lpstr>
      <vt:lpstr>Calibri</vt:lpstr>
      <vt:lpstr>Segoe UI Light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绿色商务风汇报通用ppt模板</dc:title>
  <dc:creator>©暖暖暖暖暖暖爱学习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18</cp:revision>
  <dcterms:created xsi:type="dcterms:W3CDTF">2023-08-16T02:38:52Z</dcterms:created>
  <dcterms:modified xsi:type="dcterms:W3CDTF">2023-12-06T13:56:36Z</dcterms:modified>
  <cp:contentStatus>绿色商务风汇报通用ppt模板，www.51pptmoban.com</cp:contentStatus>
  <cp:version>51pptmoban.com（V51-120601版）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B482EE5F68634AE99B6BA0AFD30708FF_12</vt:lpwstr>
  </property>
  <property fmtid="{D5CDD505-2E9C-101B-9397-08002B2CF9AE}" pid="3" name="KSOProductBuildVer">
    <vt:lpwstr>2052-12.1.0.15120</vt:lpwstr>
  </property>
</Properties>
</file>