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3" r:id="rId6"/>
    <p:sldId id="260" r:id="rId7"/>
    <p:sldId id="271" r:id="rId8"/>
    <p:sldId id="265" r:id="rId9"/>
    <p:sldId id="261" r:id="rId10"/>
    <p:sldId id="266" r:id="rId11"/>
    <p:sldId id="267" r:id="rId12"/>
    <p:sldId id="2007579822" r:id="rId13"/>
    <p:sldId id="262" r:id="rId14"/>
    <p:sldId id="2007579793" r:id="rId15"/>
    <p:sldId id="2007579821" r:id="rId16"/>
    <p:sldId id="270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0" autoAdjust="0"/>
    <p:restoredTop sz="95590" autoAdjust="0"/>
  </p:normalViewPr>
  <p:slideViewPr>
    <p:cSldViewPr showGuides="1">
      <p:cViewPr>
        <p:scale>
          <a:sx n="50" d="100"/>
          <a:sy n="50" d="100"/>
        </p:scale>
        <p:origin x="1374" y="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259200" cy="259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Sales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80-4C71-9E81-C889D38D41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Gross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80-4C71-9E81-C889D38D419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Profit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1.5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780-4C71-9E81-C889D38D41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88876816"/>
        <c:axId val="1988852880"/>
      </c:barChart>
      <c:catAx>
        <c:axId val="19888768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988852880"/>
        <c:crosses val="autoZero"/>
        <c:auto val="1"/>
        <c:lblAlgn val="ctr"/>
        <c:lblOffset val="100"/>
        <c:noMultiLvlLbl val="0"/>
      </c:catAx>
      <c:valAx>
        <c:axId val="1988852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988876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Sheet1!$A$2:$A$10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9</c:v>
                </c:pt>
                <c:pt idx="4">
                  <c:v>8</c:v>
                </c:pt>
                <c:pt idx="5">
                  <c:v>7</c:v>
                </c:pt>
                <c:pt idx="6">
                  <c:v>12</c:v>
                </c:pt>
                <c:pt idx="7">
                  <c:v>11</c:v>
                </c:pt>
                <c:pt idx="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43-4678-88C7-014639A1149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Sheet1!$A$2:$A$10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3</c:v>
                </c:pt>
                <c:pt idx="5">
                  <c:v>1.2</c:v>
                </c:pt>
                <c:pt idx="6">
                  <c:v>1.7</c:v>
                </c:pt>
                <c:pt idx="7">
                  <c:v>1.3</c:v>
                </c:pt>
                <c:pt idx="8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43-4678-88C7-014639A114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987628208"/>
        <c:axId val="1630100720"/>
      </c:barChart>
      <c:catAx>
        <c:axId val="19876282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630100720"/>
        <c:crosses val="autoZero"/>
        <c:auto val="1"/>
        <c:lblAlgn val="ctr"/>
        <c:lblOffset val="100"/>
        <c:noMultiLvlLbl val="0"/>
      </c:catAx>
      <c:valAx>
        <c:axId val="1630100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40000"/>
                  <a:lumOff val="60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987628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Sheet1!$A$2:$A$10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11</c:v>
                </c:pt>
                <c:pt idx="1">
                  <c:v>9</c:v>
                </c:pt>
                <c:pt idx="2">
                  <c:v>11</c:v>
                </c:pt>
                <c:pt idx="3">
                  <c:v>9.5</c:v>
                </c:pt>
                <c:pt idx="4">
                  <c:v>8</c:v>
                </c:pt>
                <c:pt idx="5">
                  <c:v>8</c:v>
                </c:pt>
                <c:pt idx="6">
                  <c:v>12</c:v>
                </c:pt>
                <c:pt idx="7">
                  <c:v>11</c:v>
                </c:pt>
                <c:pt idx="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D4-4B17-861D-8E362F7F58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Sheet1!$A$2:$A$10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</c:v>
                </c:pt>
                <c:pt idx="1">
                  <c:v>1.7</c:v>
                </c:pt>
                <c:pt idx="2">
                  <c:v>1.9</c:v>
                </c:pt>
                <c:pt idx="3">
                  <c:v>2</c:v>
                </c:pt>
                <c:pt idx="4">
                  <c:v>3</c:v>
                </c:pt>
                <c:pt idx="5">
                  <c:v>2.1</c:v>
                </c:pt>
                <c:pt idx="6">
                  <c:v>2</c:v>
                </c:pt>
                <c:pt idx="7">
                  <c:v>1.3</c:v>
                </c:pt>
                <c:pt idx="8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D4-4B17-861D-8E362F7F58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982806688"/>
        <c:axId val="1892074752"/>
      </c:barChart>
      <c:catAx>
        <c:axId val="19828066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92074752"/>
        <c:crosses val="autoZero"/>
        <c:auto val="1"/>
        <c:lblAlgn val="ctr"/>
        <c:lblOffset val="100"/>
        <c:noMultiLvlLbl val="0"/>
      </c:catAx>
      <c:valAx>
        <c:axId val="1892074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40000"/>
                  <a:lumOff val="60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982806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A7EE3-104B-40A9-8EBA-211FABF88382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19AD8A-9A95-4928-BD2E-6E123EF92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581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D5A663-7508-4E4E-A867-83B15065A73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90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D5A663-7508-4E4E-A867-83B15065A73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948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1C410336-2461-2599-D943-28CCAF78CC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1" cy="6857994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4EBBA04-1DE6-9210-4DCA-A9D042E7A78A}"/>
              </a:ext>
            </a:extLst>
          </p:cNvPr>
          <p:cNvSpPr/>
          <p:nvPr userDrawn="1"/>
        </p:nvSpPr>
        <p:spPr>
          <a:xfrm>
            <a:off x="-1" y="0"/>
            <a:ext cx="12191991" cy="6858000"/>
          </a:xfrm>
          <a:prstGeom prst="rect">
            <a:avLst/>
          </a:prstGeom>
          <a:solidFill>
            <a:schemeClr val="accent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D2C562-279D-1396-E07D-D2EEB80B4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952E-A719-4A16-BBBE-ACB4B1ADB0B6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C4CC97-5E6F-9CCA-DCE8-89FBA9446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C214AF-0B57-72C7-FF37-0E1B2A644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19A35-7D70-4EBC-A496-C40DBCCEA91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31F31F0-C21D-E0F8-4C94-DFEDFC417B08}"/>
              </a:ext>
            </a:extLst>
          </p:cNvPr>
          <p:cNvSpPr/>
          <p:nvPr userDrawn="1"/>
        </p:nvSpPr>
        <p:spPr>
          <a:xfrm>
            <a:off x="912000" y="837000"/>
            <a:ext cx="10441800" cy="4665600"/>
          </a:xfrm>
          <a:prstGeom prst="roundRect">
            <a:avLst>
              <a:gd name="adj" fmla="val 470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136ADFB-E4A0-8122-06EA-44981E4308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31939" y="4216760"/>
            <a:ext cx="2967583" cy="76167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4B8BD4B-EBC8-C3DB-0357-3395F631F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6264"/>
          <a:stretch/>
        </p:blipFill>
        <p:spPr>
          <a:xfrm>
            <a:off x="0" y="3500294"/>
            <a:ext cx="3714750" cy="3357706"/>
          </a:xfrm>
          <a:prstGeom prst="rect">
            <a:avLst/>
          </a:prstGeom>
          <a:effectLst>
            <a:outerShdw blurRad="635000" dist="635000" dir="16200000" sx="95000" sy="95000" rotWithShape="0">
              <a:schemeClr val="accent1">
                <a:lumMod val="75000"/>
                <a:alpha val="15000"/>
              </a:scheme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F4FE104-77B9-4CF0-128C-72EED90CD8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6264"/>
          <a:stretch/>
        </p:blipFill>
        <p:spPr>
          <a:xfrm flipH="1">
            <a:off x="8477250" y="3500294"/>
            <a:ext cx="3714750" cy="3357706"/>
          </a:xfrm>
          <a:prstGeom prst="rect">
            <a:avLst/>
          </a:prstGeom>
          <a:effectLst>
            <a:outerShdw blurRad="635000" dist="635000" dir="16200000" sx="95000" sy="95000" rotWithShape="0">
              <a:schemeClr val="accent1">
                <a:lumMod val="75000"/>
                <a:alpha val="15000"/>
              </a:schemeClr>
            </a:outerShdw>
          </a:effectLst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8BDA56A-08D3-1499-7589-AD02E8E39699}"/>
              </a:ext>
            </a:extLst>
          </p:cNvPr>
          <p:cNvSpPr/>
          <p:nvPr userDrawn="1"/>
        </p:nvSpPr>
        <p:spPr>
          <a:xfrm>
            <a:off x="4842975" y="4175864"/>
            <a:ext cx="2506050" cy="375697"/>
          </a:xfrm>
          <a:prstGeom prst="roundRect">
            <a:avLst>
              <a:gd name="adj" fmla="val 50000"/>
            </a:avLst>
          </a:pr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8693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674928-DF33-70F3-BBE2-514AD825F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16775C2-C793-218E-E3D7-6265CD8789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6E71256-4FB6-BFFE-2BCB-50B4DFCF33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9B9C8BD-6C94-6EDD-6E70-13599549C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952E-A719-4A16-BBBE-ACB4B1ADB0B6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53898BB-B206-EF3A-4218-8BB905832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50E923-30BB-3849-F77B-1213DA042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19A35-7D70-4EBC-A496-C40DBCCEA9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94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F98BB6-0427-4FED-F168-8188D0D12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E609A6C-569A-69C2-CEFB-ED3F224CF3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894261-C290-6422-98B8-B151E3FC4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952E-A719-4A16-BBBE-ACB4B1ADB0B6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FF077F-8B33-9269-A3C7-12526A8C9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D1AEC7-BA3B-E0F8-DA4C-A3649AC27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19A35-7D70-4EBC-A496-C40DBCCEA9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513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D0940AC-2CF2-A2B5-702D-16533EC91D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7B24C46-01CF-998C-A8C6-DBCA50C45B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E0E221-77F4-2B60-69EF-10DE81171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952E-A719-4A16-BBBE-ACB4B1ADB0B6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41E51-E7C1-45C4-87BD-B531B7F12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E4F793-F1B8-D545-8574-F7E1C770E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19A35-7D70-4EBC-A496-C40DBCCEA9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550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空白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1458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12271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726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C66669-7295-B8FC-2B84-1B2CA078A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BD66D3-ED3A-5BBC-2DC2-B32E9175E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D00C7A-3B97-F7FF-2013-9FE05EE45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952E-A719-4A16-BBBE-ACB4B1ADB0B6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18EF6D-9148-F11A-3E27-DA9BB1E69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05BFA7-F130-A68A-06DC-EDB32C162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19A35-7D70-4EBC-A496-C40DBCCEA9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66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EFAB74-779C-95DC-D325-F46294858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8FCA5F-E511-920A-5973-9720710AA9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9596DA-BDB9-7C0C-1229-C131B0F6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952E-A719-4A16-BBBE-ACB4B1ADB0B6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6821D7-7C8D-83A1-90D7-E5275818A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57065-66F8-B115-5747-B620F6732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19A35-7D70-4EBC-A496-C40DBCCEA9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323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C0C4A6-F4DB-0722-2CBF-FDB477031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4D6BFE-8624-F256-29AC-EE01D9B3D9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9661108-D05D-BF70-138E-A809EC646F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0685672-B866-5068-29A2-BC70274DA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952E-A719-4A16-BBBE-ACB4B1ADB0B6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D8000CB-02EE-E96C-B063-80F32022C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51A1C49-3A3A-008A-FD45-60551EEA6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19A35-7D70-4EBC-A496-C40DBCCEA9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825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FC63AF-668E-F2B0-7E73-641524E32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C073D7-EC9A-A3BC-ECE6-06B67F90D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D0F2319-EBA5-0B6E-7C3C-380BC13B7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8E97A97-A44A-E414-9F61-A404118F36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C6CD13-967E-EDD6-1917-84DB843673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7929178-F68B-12D6-6D94-6070DF9CC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952E-A719-4A16-BBBE-ACB4B1ADB0B6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5D9AC32-A9A3-3DA6-2D44-549E15634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27DE85F-F19D-5DCF-9F4B-52195CFA1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19A35-7D70-4EBC-A496-C40DBCCEA9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8115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431DB9-45FD-DC32-AD1D-8B112FAEC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6B7AE1D-958F-C238-AD68-F4B3E4EC2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952E-A719-4A16-BBBE-ACB4B1ADB0B6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9406AA9-0747-C1D6-D2B6-694733D52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E4B9D91-F024-93BB-B0B9-7094B8F23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19A35-7D70-4EBC-A496-C40DBCCEA9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470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查看图片">
            <a:extLst>
              <a:ext uri="{FF2B5EF4-FFF2-40B4-BE49-F238E27FC236}">
                <a16:creationId xmlns:a16="http://schemas.microsoft.com/office/drawing/2014/main" id="{33D1EC82-9D08-55E9-D914-CFF2B0EE048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24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12E2828-7EFE-136E-E39D-E411342EE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952E-A719-4A16-BBBE-ACB4B1ADB0B6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FC5D5B6-F8AC-055E-0915-6881F8F92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955033-693B-1566-9707-AA96CD126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19A35-7D70-4EBC-A496-C40DBCCEA91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id="{62BE4091-8A4B-DD31-41FC-9FD9B1D53A68}"/>
              </a:ext>
            </a:extLst>
          </p:cNvPr>
          <p:cNvSpPr/>
          <p:nvPr userDrawn="1"/>
        </p:nvSpPr>
        <p:spPr>
          <a:xfrm>
            <a:off x="266150" y="193625"/>
            <a:ext cx="572050" cy="572050"/>
          </a:xfrm>
          <a:prstGeom prst="donut">
            <a:avLst>
              <a:gd name="adj" fmla="val 20161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49DA226-FAE4-888D-FB27-3D40365A99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400550"/>
            <a:ext cx="4507025" cy="365125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461266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查看图片">
            <a:extLst>
              <a:ext uri="{FF2B5EF4-FFF2-40B4-BE49-F238E27FC236}">
                <a16:creationId xmlns:a16="http://schemas.microsoft.com/office/drawing/2014/main" id="{04E1AFA6-10F7-9909-3F42-91B25743899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24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12E2828-7EFE-136E-E39D-E411342EE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952E-A719-4A16-BBBE-ACB4B1ADB0B6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FC5D5B6-F8AC-055E-0915-6881F8F92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955033-693B-1566-9707-AA96CD126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19A35-7D70-4EBC-A496-C40DBCCEA91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id="{62BE4091-8A4B-DD31-41FC-9FD9B1D53A68}"/>
              </a:ext>
            </a:extLst>
          </p:cNvPr>
          <p:cNvSpPr/>
          <p:nvPr userDrawn="1"/>
        </p:nvSpPr>
        <p:spPr>
          <a:xfrm>
            <a:off x="266150" y="193625"/>
            <a:ext cx="572050" cy="572050"/>
          </a:xfrm>
          <a:prstGeom prst="donut">
            <a:avLst>
              <a:gd name="adj" fmla="val 20161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49DA226-FAE4-888D-FB27-3D40365A99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400550"/>
            <a:ext cx="4507025" cy="365125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圆: 空心 4">
            <a:extLst>
              <a:ext uri="{FF2B5EF4-FFF2-40B4-BE49-F238E27FC236}">
                <a16:creationId xmlns:a16="http://schemas.microsoft.com/office/drawing/2014/main" id="{565711C5-F1FD-2072-CF30-82853D67DE8D}"/>
              </a:ext>
            </a:extLst>
          </p:cNvPr>
          <p:cNvSpPr/>
          <p:nvPr userDrawn="1"/>
        </p:nvSpPr>
        <p:spPr>
          <a:xfrm>
            <a:off x="11280000" y="5759512"/>
            <a:ext cx="1558800" cy="1558800"/>
          </a:xfrm>
          <a:prstGeom prst="donut">
            <a:avLst>
              <a:gd name="adj" fmla="val 20161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4618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485CB2-B249-8C2F-7E1F-2F788EA0A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EA4E729-231D-0E35-6B4A-140CF4AF1D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0C6C49-B79B-93C5-16D9-E78BA08367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4DB48E1-6347-E14E-4446-AB6867FEA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952E-A719-4A16-BBBE-ACB4B1ADB0B6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4FA069-E6B5-D9DF-1DD1-1DD8E1397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D995A61-2EFE-08FD-E591-1ACDBE9C5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19A35-7D70-4EBC-A496-C40DBCCEA9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232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159B11A-ED57-FBA0-5BA9-EEC05614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77B653-DC9C-55FB-DFD6-9703FD51E5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D148B0-8F17-BE17-39F6-E5475FD8CE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E952E-A719-4A16-BBBE-ACB4B1ADB0B6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19A5D0-FE69-60AB-8A8F-1B41EA1E24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7A8B60-EF3C-A866-C410-4256B30FA9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19A35-7D70-4EBC-A496-C40DBCCEA9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239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image" Target="../media/image7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10.pn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slideLayout" Target="../slideLayouts/slideLayout8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2" Type="http://schemas.openxmlformats.org/officeDocument/2006/relationships/tags" Target="../tags/tag14.xml"/><Relationship Id="rId16" Type="http://schemas.openxmlformats.org/officeDocument/2006/relationships/image" Target="../media/image6.pn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image" Target="../media/image7.png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副标题 10">
            <a:extLst>
              <a:ext uri="{FF2B5EF4-FFF2-40B4-BE49-F238E27FC236}">
                <a16:creationId xmlns:a16="http://schemas.microsoft.com/office/drawing/2014/main" id="{F6CE4B4A-EF22-35BB-88BD-C8A4B6666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00000" y="4206600"/>
            <a:ext cx="2592000" cy="761675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模板网站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1A81D43C-CD80-8D09-9B37-AE359BF30CCB}"/>
              </a:ext>
            </a:extLst>
          </p:cNvPr>
          <p:cNvSpPr txBox="1">
            <a:spLocks/>
          </p:cNvSpPr>
          <p:nvPr/>
        </p:nvSpPr>
        <p:spPr>
          <a:xfrm>
            <a:off x="1524000" y="1614600"/>
            <a:ext cx="9144000" cy="2387600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6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蓝色商务风</a:t>
            </a:r>
            <a:br>
              <a:rPr lang="en-US" altLang="zh-CN" dirty="0"/>
            </a:br>
            <a:r>
              <a:rPr lang="zh-CN" altLang="en-US" dirty="0"/>
              <a:t>年终总结工作汇报</a:t>
            </a:r>
          </a:p>
        </p:txBody>
      </p:sp>
    </p:spTree>
    <p:extLst>
      <p:ext uri="{BB962C8B-B14F-4D97-AF65-F5344CB8AC3E}">
        <p14:creationId xmlns:p14="http://schemas.microsoft.com/office/powerpoint/2010/main" val="3903973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>
            <a:extLst>
              <a:ext uri="{FF2B5EF4-FFF2-40B4-BE49-F238E27FC236}">
                <a16:creationId xmlns:a16="http://schemas.microsoft.com/office/drawing/2014/main" id="{CAFC89E9-D4F1-850F-D17B-66A40554104E}"/>
              </a:ext>
            </a:extLst>
          </p:cNvPr>
          <p:cNvSpPr/>
          <p:nvPr/>
        </p:nvSpPr>
        <p:spPr>
          <a:xfrm>
            <a:off x="2004654" y="2133000"/>
            <a:ext cx="1344149" cy="134414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9A16C052-9C56-043D-C74B-EBF655AEBFDA}"/>
              </a:ext>
            </a:extLst>
          </p:cNvPr>
          <p:cNvSpPr/>
          <p:nvPr/>
        </p:nvSpPr>
        <p:spPr>
          <a:xfrm>
            <a:off x="5557048" y="2133000"/>
            <a:ext cx="1344149" cy="1344149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74B8CF9D-151E-FBFB-679D-0E3EE9397177}"/>
              </a:ext>
            </a:extLst>
          </p:cNvPr>
          <p:cNvSpPr/>
          <p:nvPr/>
        </p:nvSpPr>
        <p:spPr>
          <a:xfrm>
            <a:off x="9109443" y="2133000"/>
            <a:ext cx="1344149" cy="134414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4D4D4D"/>
              </a:solidFill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3D3373A-D047-48D4-664A-6D4CE3932DAD}"/>
              </a:ext>
            </a:extLst>
          </p:cNvPr>
          <p:cNvGrpSpPr/>
          <p:nvPr/>
        </p:nvGrpSpPr>
        <p:grpSpPr>
          <a:xfrm>
            <a:off x="9293537" y="2503828"/>
            <a:ext cx="975960" cy="544755"/>
            <a:chOff x="7981950" y="8948738"/>
            <a:chExt cx="1928813" cy="1184275"/>
          </a:xfrm>
          <a:solidFill>
            <a:schemeClr val="bg1"/>
          </a:solidFill>
        </p:grpSpPr>
        <p:sp>
          <p:nvSpPr>
            <p:cNvPr id="44" name="Freeform 293">
              <a:extLst>
                <a:ext uri="{FF2B5EF4-FFF2-40B4-BE49-F238E27FC236}">
                  <a16:creationId xmlns:a16="http://schemas.microsoft.com/office/drawing/2014/main" id="{9072B45F-BA72-FC2E-20D6-DCF44AAD226E}"/>
                </a:ext>
              </a:extLst>
            </p:cNvPr>
            <p:cNvSpPr/>
            <p:nvPr/>
          </p:nvSpPr>
          <p:spPr bwMode="auto">
            <a:xfrm>
              <a:off x="7981950" y="9294813"/>
              <a:ext cx="1928813" cy="838200"/>
            </a:xfrm>
            <a:custGeom>
              <a:avLst/>
              <a:gdLst>
                <a:gd name="T0" fmla="*/ 428 w 607"/>
                <a:gd name="T1" fmla="*/ 0 h 264"/>
                <a:gd name="T2" fmla="*/ 442 w 607"/>
                <a:gd name="T3" fmla="*/ 59 h 264"/>
                <a:gd name="T4" fmla="*/ 534 w 607"/>
                <a:gd name="T5" fmla="*/ 138 h 264"/>
                <a:gd name="T6" fmla="*/ 304 w 607"/>
                <a:gd name="T7" fmla="*/ 237 h 264"/>
                <a:gd name="T8" fmla="*/ 73 w 607"/>
                <a:gd name="T9" fmla="*/ 138 h 264"/>
                <a:gd name="T10" fmla="*/ 165 w 607"/>
                <a:gd name="T11" fmla="*/ 59 h 264"/>
                <a:gd name="T12" fmla="*/ 179 w 607"/>
                <a:gd name="T13" fmla="*/ 0 h 264"/>
                <a:gd name="T14" fmla="*/ 0 w 607"/>
                <a:gd name="T15" fmla="*/ 126 h 264"/>
                <a:gd name="T16" fmla="*/ 304 w 607"/>
                <a:gd name="T17" fmla="*/ 264 h 264"/>
                <a:gd name="T18" fmla="*/ 607 w 607"/>
                <a:gd name="T19" fmla="*/ 126 h 264"/>
                <a:gd name="T20" fmla="*/ 428 w 607"/>
                <a:gd name="T2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7" h="264">
                  <a:moveTo>
                    <a:pt x="428" y="0"/>
                  </a:moveTo>
                  <a:cubicBezTo>
                    <a:pt x="442" y="59"/>
                    <a:pt x="442" y="59"/>
                    <a:pt x="442" y="59"/>
                  </a:cubicBezTo>
                  <a:cubicBezTo>
                    <a:pt x="498" y="77"/>
                    <a:pt x="534" y="106"/>
                    <a:pt x="534" y="138"/>
                  </a:cubicBezTo>
                  <a:cubicBezTo>
                    <a:pt x="534" y="193"/>
                    <a:pt x="433" y="237"/>
                    <a:pt x="304" y="237"/>
                  </a:cubicBezTo>
                  <a:cubicBezTo>
                    <a:pt x="175" y="237"/>
                    <a:pt x="73" y="193"/>
                    <a:pt x="73" y="138"/>
                  </a:cubicBezTo>
                  <a:cubicBezTo>
                    <a:pt x="73" y="106"/>
                    <a:pt x="109" y="77"/>
                    <a:pt x="165" y="59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74" y="21"/>
                    <a:pt x="0" y="70"/>
                    <a:pt x="0" y="126"/>
                  </a:cubicBezTo>
                  <a:cubicBezTo>
                    <a:pt x="0" y="202"/>
                    <a:pt x="136" y="264"/>
                    <a:pt x="304" y="264"/>
                  </a:cubicBezTo>
                  <a:cubicBezTo>
                    <a:pt x="471" y="264"/>
                    <a:pt x="607" y="202"/>
                    <a:pt x="607" y="126"/>
                  </a:cubicBezTo>
                  <a:cubicBezTo>
                    <a:pt x="607" y="70"/>
                    <a:pt x="533" y="21"/>
                    <a:pt x="4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94">
              <a:extLst>
                <a:ext uri="{FF2B5EF4-FFF2-40B4-BE49-F238E27FC236}">
                  <a16:creationId xmlns:a16="http://schemas.microsoft.com/office/drawing/2014/main" id="{D516C452-FFD8-2844-7CE7-4E4D278BF9F9}"/>
                </a:ext>
              </a:extLst>
            </p:cNvPr>
            <p:cNvSpPr/>
            <p:nvPr/>
          </p:nvSpPr>
          <p:spPr bwMode="auto">
            <a:xfrm>
              <a:off x="8255000" y="9526588"/>
              <a:ext cx="1385888" cy="479425"/>
            </a:xfrm>
            <a:custGeom>
              <a:avLst/>
              <a:gdLst>
                <a:gd name="T0" fmla="*/ 0 w 436"/>
                <a:gd name="T1" fmla="*/ 65 h 151"/>
                <a:gd name="T2" fmla="*/ 218 w 436"/>
                <a:gd name="T3" fmla="*/ 151 h 151"/>
                <a:gd name="T4" fmla="*/ 436 w 436"/>
                <a:gd name="T5" fmla="*/ 65 h 151"/>
                <a:gd name="T6" fmla="*/ 359 w 436"/>
                <a:gd name="T7" fmla="*/ 0 h 151"/>
                <a:gd name="T8" fmla="*/ 373 w 436"/>
                <a:gd name="T9" fmla="*/ 58 h 151"/>
                <a:gd name="T10" fmla="*/ 370 w 436"/>
                <a:gd name="T11" fmla="*/ 61 h 151"/>
                <a:gd name="T12" fmla="*/ 219 w 436"/>
                <a:gd name="T13" fmla="*/ 106 h 151"/>
                <a:gd name="T14" fmla="*/ 64 w 436"/>
                <a:gd name="T15" fmla="*/ 60 h 151"/>
                <a:gd name="T16" fmla="*/ 63 w 436"/>
                <a:gd name="T17" fmla="*/ 57 h 151"/>
                <a:gd name="T18" fmla="*/ 76 w 436"/>
                <a:gd name="T19" fmla="*/ 0 h 151"/>
                <a:gd name="T20" fmla="*/ 0 w 436"/>
                <a:gd name="T21" fmla="*/ 6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6" h="151">
                  <a:moveTo>
                    <a:pt x="0" y="65"/>
                  </a:moveTo>
                  <a:cubicBezTo>
                    <a:pt x="0" y="112"/>
                    <a:pt x="99" y="151"/>
                    <a:pt x="218" y="151"/>
                  </a:cubicBezTo>
                  <a:cubicBezTo>
                    <a:pt x="336" y="151"/>
                    <a:pt x="436" y="112"/>
                    <a:pt x="436" y="65"/>
                  </a:cubicBezTo>
                  <a:cubicBezTo>
                    <a:pt x="436" y="40"/>
                    <a:pt x="406" y="16"/>
                    <a:pt x="359" y="0"/>
                  </a:cubicBezTo>
                  <a:cubicBezTo>
                    <a:pt x="373" y="58"/>
                    <a:pt x="373" y="58"/>
                    <a:pt x="373" y="58"/>
                  </a:cubicBezTo>
                  <a:cubicBezTo>
                    <a:pt x="370" y="61"/>
                    <a:pt x="370" y="61"/>
                    <a:pt x="370" y="61"/>
                  </a:cubicBezTo>
                  <a:cubicBezTo>
                    <a:pt x="308" y="108"/>
                    <a:pt x="222" y="106"/>
                    <a:pt x="219" y="106"/>
                  </a:cubicBezTo>
                  <a:cubicBezTo>
                    <a:pt x="103" y="106"/>
                    <a:pt x="66" y="62"/>
                    <a:pt x="64" y="60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30" y="16"/>
                    <a:pt x="0" y="40"/>
                    <a:pt x="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295">
              <a:extLst>
                <a:ext uri="{FF2B5EF4-FFF2-40B4-BE49-F238E27FC236}">
                  <a16:creationId xmlns:a16="http://schemas.microsoft.com/office/drawing/2014/main" id="{524AC03F-7866-DE5D-F02D-9FDB09266BAA}"/>
                </a:ext>
              </a:extLst>
            </p:cNvPr>
            <p:cNvSpPr/>
            <p:nvPr/>
          </p:nvSpPr>
          <p:spPr bwMode="auto">
            <a:xfrm>
              <a:off x="8496300" y="9123363"/>
              <a:ext cx="900113" cy="704850"/>
            </a:xfrm>
            <a:custGeom>
              <a:avLst/>
              <a:gdLst>
                <a:gd name="T0" fmla="*/ 0 w 283"/>
                <a:gd name="T1" fmla="*/ 181 h 222"/>
                <a:gd name="T2" fmla="*/ 143 w 283"/>
                <a:gd name="T3" fmla="*/ 221 h 222"/>
                <a:gd name="T4" fmla="*/ 283 w 283"/>
                <a:gd name="T5" fmla="*/ 180 h 222"/>
                <a:gd name="T6" fmla="*/ 241 w 283"/>
                <a:gd name="T7" fmla="*/ 0 h 222"/>
                <a:gd name="T8" fmla="*/ 198 w 283"/>
                <a:gd name="T9" fmla="*/ 19 h 222"/>
                <a:gd name="T10" fmla="*/ 199 w 283"/>
                <a:gd name="T11" fmla="*/ 23 h 222"/>
                <a:gd name="T12" fmla="*/ 200 w 283"/>
                <a:gd name="T13" fmla="*/ 27 h 222"/>
                <a:gd name="T14" fmla="*/ 198 w 283"/>
                <a:gd name="T15" fmla="*/ 63 h 222"/>
                <a:gd name="T16" fmla="*/ 183 w 283"/>
                <a:gd name="T17" fmla="*/ 72 h 222"/>
                <a:gd name="T18" fmla="*/ 169 w 283"/>
                <a:gd name="T19" fmla="*/ 68 h 222"/>
                <a:gd name="T20" fmla="*/ 160 w 283"/>
                <a:gd name="T21" fmla="*/ 33 h 222"/>
                <a:gd name="T22" fmla="*/ 160 w 283"/>
                <a:gd name="T23" fmla="*/ 28 h 222"/>
                <a:gd name="T24" fmla="*/ 160 w 283"/>
                <a:gd name="T25" fmla="*/ 24 h 222"/>
                <a:gd name="T26" fmla="*/ 152 w 283"/>
                <a:gd name="T27" fmla="*/ 25 h 222"/>
                <a:gd name="T28" fmla="*/ 151 w 283"/>
                <a:gd name="T29" fmla="*/ 30 h 222"/>
                <a:gd name="T30" fmla="*/ 152 w 283"/>
                <a:gd name="T31" fmla="*/ 67 h 222"/>
                <a:gd name="T32" fmla="*/ 153 w 283"/>
                <a:gd name="T33" fmla="*/ 79 h 222"/>
                <a:gd name="T34" fmla="*/ 145 w 283"/>
                <a:gd name="T35" fmla="*/ 113 h 222"/>
                <a:gd name="T36" fmla="*/ 126 w 283"/>
                <a:gd name="T37" fmla="*/ 121 h 222"/>
                <a:gd name="T38" fmla="*/ 106 w 283"/>
                <a:gd name="T39" fmla="*/ 113 h 222"/>
                <a:gd name="T40" fmla="*/ 98 w 283"/>
                <a:gd name="T41" fmla="*/ 79 h 222"/>
                <a:gd name="T42" fmla="*/ 100 w 283"/>
                <a:gd name="T43" fmla="*/ 61 h 222"/>
                <a:gd name="T44" fmla="*/ 101 w 283"/>
                <a:gd name="T45" fmla="*/ 22 h 222"/>
                <a:gd name="T46" fmla="*/ 42 w 283"/>
                <a:gd name="T47" fmla="*/ 0 h 222"/>
                <a:gd name="T48" fmla="*/ 0 w 283"/>
                <a:gd name="T49" fmla="*/ 1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3" h="222">
                  <a:moveTo>
                    <a:pt x="0" y="181"/>
                  </a:moveTo>
                  <a:cubicBezTo>
                    <a:pt x="8" y="189"/>
                    <a:pt x="48" y="221"/>
                    <a:pt x="143" y="221"/>
                  </a:cubicBezTo>
                  <a:cubicBezTo>
                    <a:pt x="144" y="221"/>
                    <a:pt x="225" y="222"/>
                    <a:pt x="283" y="180"/>
                  </a:cubicBezTo>
                  <a:cubicBezTo>
                    <a:pt x="282" y="174"/>
                    <a:pt x="254" y="56"/>
                    <a:pt x="241" y="0"/>
                  </a:cubicBezTo>
                  <a:cubicBezTo>
                    <a:pt x="231" y="8"/>
                    <a:pt x="216" y="14"/>
                    <a:pt x="198" y="19"/>
                  </a:cubicBezTo>
                  <a:cubicBezTo>
                    <a:pt x="199" y="20"/>
                    <a:pt x="199" y="22"/>
                    <a:pt x="199" y="23"/>
                  </a:cubicBezTo>
                  <a:cubicBezTo>
                    <a:pt x="200" y="27"/>
                    <a:pt x="200" y="27"/>
                    <a:pt x="200" y="27"/>
                  </a:cubicBezTo>
                  <a:cubicBezTo>
                    <a:pt x="202" y="38"/>
                    <a:pt x="205" y="53"/>
                    <a:pt x="198" y="63"/>
                  </a:cubicBezTo>
                  <a:cubicBezTo>
                    <a:pt x="195" y="68"/>
                    <a:pt x="190" y="71"/>
                    <a:pt x="183" y="72"/>
                  </a:cubicBezTo>
                  <a:cubicBezTo>
                    <a:pt x="178" y="73"/>
                    <a:pt x="173" y="71"/>
                    <a:pt x="169" y="68"/>
                  </a:cubicBezTo>
                  <a:cubicBezTo>
                    <a:pt x="161" y="60"/>
                    <a:pt x="160" y="47"/>
                    <a:pt x="160" y="33"/>
                  </a:cubicBezTo>
                  <a:cubicBezTo>
                    <a:pt x="160" y="32"/>
                    <a:pt x="160" y="28"/>
                    <a:pt x="160" y="28"/>
                  </a:cubicBezTo>
                  <a:cubicBezTo>
                    <a:pt x="160" y="27"/>
                    <a:pt x="160" y="26"/>
                    <a:pt x="160" y="24"/>
                  </a:cubicBezTo>
                  <a:cubicBezTo>
                    <a:pt x="157" y="24"/>
                    <a:pt x="154" y="25"/>
                    <a:pt x="152" y="25"/>
                  </a:cubicBezTo>
                  <a:cubicBezTo>
                    <a:pt x="151" y="26"/>
                    <a:pt x="151" y="28"/>
                    <a:pt x="151" y="30"/>
                  </a:cubicBezTo>
                  <a:cubicBezTo>
                    <a:pt x="150" y="42"/>
                    <a:pt x="151" y="55"/>
                    <a:pt x="152" y="67"/>
                  </a:cubicBezTo>
                  <a:cubicBezTo>
                    <a:pt x="153" y="79"/>
                    <a:pt x="153" y="79"/>
                    <a:pt x="153" y="79"/>
                  </a:cubicBezTo>
                  <a:cubicBezTo>
                    <a:pt x="154" y="91"/>
                    <a:pt x="153" y="105"/>
                    <a:pt x="145" y="113"/>
                  </a:cubicBezTo>
                  <a:cubicBezTo>
                    <a:pt x="142" y="117"/>
                    <a:pt x="136" y="121"/>
                    <a:pt x="126" y="121"/>
                  </a:cubicBezTo>
                  <a:cubicBezTo>
                    <a:pt x="115" y="121"/>
                    <a:pt x="109" y="117"/>
                    <a:pt x="106" y="113"/>
                  </a:cubicBezTo>
                  <a:cubicBezTo>
                    <a:pt x="98" y="105"/>
                    <a:pt x="97" y="91"/>
                    <a:pt x="98" y="79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1" y="48"/>
                    <a:pt x="102" y="35"/>
                    <a:pt x="101" y="22"/>
                  </a:cubicBezTo>
                  <a:cubicBezTo>
                    <a:pt x="77" y="18"/>
                    <a:pt x="55" y="10"/>
                    <a:pt x="42" y="0"/>
                  </a:cubicBezTo>
                  <a:cubicBezTo>
                    <a:pt x="29" y="57"/>
                    <a:pt x="1" y="176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296">
              <a:extLst>
                <a:ext uri="{FF2B5EF4-FFF2-40B4-BE49-F238E27FC236}">
                  <a16:creationId xmlns:a16="http://schemas.microsoft.com/office/drawing/2014/main" id="{172A6ABA-7D1B-D08E-3216-DF313640E6EB}"/>
                </a:ext>
              </a:extLst>
            </p:cNvPr>
            <p:cNvSpPr/>
            <p:nvPr/>
          </p:nvSpPr>
          <p:spPr bwMode="auto">
            <a:xfrm>
              <a:off x="8636000" y="8948738"/>
              <a:ext cx="620713" cy="523875"/>
            </a:xfrm>
            <a:custGeom>
              <a:avLst/>
              <a:gdLst>
                <a:gd name="T0" fmla="*/ 195 w 195"/>
                <a:gd name="T1" fmla="*/ 34 h 165"/>
                <a:gd name="T2" fmla="*/ 98 w 195"/>
                <a:gd name="T3" fmla="*/ 0 h 165"/>
                <a:gd name="T4" fmla="*/ 0 w 195"/>
                <a:gd name="T5" fmla="*/ 34 h 165"/>
                <a:gd name="T6" fmla="*/ 67 w 195"/>
                <a:gd name="T7" fmla="*/ 66 h 165"/>
                <a:gd name="T8" fmla="*/ 65 w 195"/>
                <a:gd name="T9" fmla="*/ 134 h 165"/>
                <a:gd name="T10" fmla="*/ 82 w 195"/>
                <a:gd name="T11" fmla="*/ 165 h 165"/>
                <a:gd name="T12" fmla="*/ 98 w 195"/>
                <a:gd name="T13" fmla="*/ 134 h 165"/>
                <a:gd name="T14" fmla="*/ 96 w 195"/>
                <a:gd name="T15" fmla="*/ 84 h 165"/>
                <a:gd name="T16" fmla="*/ 98 w 195"/>
                <a:gd name="T17" fmla="*/ 68 h 165"/>
                <a:gd name="T18" fmla="*/ 125 w 195"/>
                <a:gd name="T19" fmla="*/ 66 h 165"/>
                <a:gd name="T20" fmla="*/ 127 w 195"/>
                <a:gd name="T21" fmla="*/ 83 h 165"/>
                <a:gd name="T22" fmla="*/ 138 w 195"/>
                <a:gd name="T23" fmla="*/ 116 h 165"/>
                <a:gd name="T24" fmla="*/ 144 w 195"/>
                <a:gd name="T25" fmla="*/ 80 h 165"/>
                <a:gd name="T26" fmla="*/ 142 w 195"/>
                <a:gd name="T27" fmla="*/ 64 h 165"/>
                <a:gd name="T28" fmla="*/ 195 w 195"/>
                <a:gd name="T29" fmla="*/ 3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65">
                  <a:moveTo>
                    <a:pt x="195" y="34"/>
                  </a:moveTo>
                  <a:cubicBezTo>
                    <a:pt x="195" y="18"/>
                    <a:pt x="155" y="0"/>
                    <a:pt x="98" y="0"/>
                  </a:cubicBezTo>
                  <a:cubicBezTo>
                    <a:pt x="40" y="0"/>
                    <a:pt x="0" y="18"/>
                    <a:pt x="0" y="34"/>
                  </a:cubicBezTo>
                  <a:cubicBezTo>
                    <a:pt x="0" y="47"/>
                    <a:pt x="26" y="61"/>
                    <a:pt x="67" y="66"/>
                  </a:cubicBezTo>
                  <a:cubicBezTo>
                    <a:pt x="71" y="89"/>
                    <a:pt x="66" y="113"/>
                    <a:pt x="65" y="134"/>
                  </a:cubicBezTo>
                  <a:cubicBezTo>
                    <a:pt x="64" y="151"/>
                    <a:pt x="66" y="165"/>
                    <a:pt x="82" y="165"/>
                  </a:cubicBezTo>
                  <a:cubicBezTo>
                    <a:pt x="98" y="165"/>
                    <a:pt x="99" y="150"/>
                    <a:pt x="98" y="134"/>
                  </a:cubicBezTo>
                  <a:cubicBezTo>
                    <a:pt x="97" y="119"/>
                    <a:pt x="94" y="101"/>
                    <a:pt x="96" y="84"/>
                  </a:cubicBezTo>
                  <a:cubicBezTo>
                    <a:pt x="97" y="78"/>
                    <a:pt x="97" y="73"/>
                    <a:pt x="98" y="68"/>
                  </a:cubicBezTo>
                  <a:cubicBezTo>
                    <a:pt x="108" y="68"/>
                    <a:pt x="117" y="67"/>
                    <a:pt x="125" y="66"/>
                  </a:cubicBezTo>
                  <a:cubicBezTo>
                    <a:pt x="126" y="72"/>
                    <a:pt x="127" y="78"/>
                    <a:pt x="127" y="83"/>
                  </a:cubicBezTo>
                  <a:cubicBezTo>
                    <a:pt x="127" y="94"/>
                    <a:pt x="126" y="117"/>
                    <a:pt x="138" y="116"/>
                  </a:cubicBezTo>
                  <a:cubicBezTo>
                    <a:pt x="153" y="114"/>
                    <a:pt x="146" y="92"/>
                    <a:pt x="144" y="80"/>
                  </a:cubicBezTo>
                  <a:cubicBezTo>
                    <a:pt x="143" y="76"/>
                    <a:pt x="143" y="70"/>
                    <a:pt x="142" y="64"/>
                  </a:cubicBezTo>
                  <a:cubicBezTo>
                    <a:pt x="175" y="58"/>
                    <a:pt x="195" y="45"/>
                    <a:pt x="19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1FD741D-D682-34C3-3AB4-34B506C44D13}"/>
              </a:ext>
            </a:extLst>
          </p:cNvPr>
          <p:cNvGrpSpPr/>
          <p:nvPr/>
        </p:nvGrpSpPr>
        <p:grpSpPr>
          <a:xfrm>
            <a:off x="5859496" y="2363118"/>
            <a:ext cx="739253" cy="885892"/>
            <a:chOff x="5878513" y="7346950"/>
            <a:chExt cx="2128838" cy="2551113"/>
          </a:xfrm>
          <a:solidFill>
            <a:schemeClr val="bg1"/>
          </a:solidFill>
        </p:grpSpPr>
        <p:sp>
          <p:nvSpPr>
            <p:cNvPr id="49" name="Freeform 298">
              <a:extLst>
                <a:ext uri="{FF2B5EF4-FFF2-40B4-BE49-F238E27FC236}">
                  <a16:creationId xmlns:a16="http://schemas.microsoft.com/office/drawing/2014/main" id="{4E6214DB-58A7-D0D3-095F-8DFE0CAFD2A3}"/>
                </a:ext>
              </a:extLst>
            </p:cNvPr>
            <p:cNvSpPr/>
            <p:nvPr/>
          </p:nvSpPr>
          <p:spPr bwMode="auto">
            <a:xfrm>
              <a:off x="5878513" y="7346950"/>
              <a:ext cx="2128838" cy="1931988"/>
            </a:xfrm>
            <a:custGeom>
              <a:avLst/>
              <a:gdLst>
                <a:gd name="T0" fmla="*/ 220 w 670"/>
                <a:gd name="T1" fmla="*/ 63 h 608"/>
                <a:gd name="T2" fmla="*/ 64 w 670"/>
                <a:gd name="T3" fmla="*/ 450 h 608"/>
                <a:gd name="T4" fmla="*/ 226 w 670"/>
                <a:gd name="T5" fmla="*/ 608 h 608"/>
                <a:gd name="T6" fmla="*/ 233 w 670"/>
                <a:gd name="T7" fmla="*/ 590 h 608"/>
                <a:gd name="T8" fmla="*/ 82 w 670"/>
                <a:gd name="T9" fmla="*/ 442 h 608"/>
                <a:gd name="T10" fmla="*/ 228 w 670"/>
                <a:gd name="T11" fmla="*/ 81 h 608"/>
                <a:gd name="T12" fmla="*/ 589 w 670"/>
                <a:gd name="T13" fmla="*/ 227 h 608"/>
                <a:gd name="T14" fmla="*/ 443 w 670"/>
                <a:gd name="T15" fmla="*/ 588 h 608"/>
                <a:gd name="T16" fmla="*/ 443 w 670"/>
                <a:gd name="T17" fmla="*/ 588 h 608"/>
                <a:gd name="T18" fmla="*/ 450 w 670"/>
                <a:gd name="T19" fmla="*/ 606 h 608"/>
                <a:gd name="T20" fmla="*/ 451 w 670"/>
                <a:gd name="T21" fmla="*/ 606 h 608"/>
                <a:gd name="T22" fmla="*/ 607 w 670"/>
                <a:gd name="T23" fmla="*/ 219 h 608"/>
                <a:gd name="T24" fmla="*/ 220 w 670"/>
                <a:gd name="T25" fmla="*/ 63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0" h="608">
                  <a:moveTo>
                    <a:pt x="220" y="63"/>
                  </a:moveTo>
                  <a:cubicBezTo>
                    <a:pt x="70" y="127"/>
                    <a:pt x="0" y="300"/>
                    <a:pt x="64" y="450"/>
                  </a:cubicBezTo>
                  <a:cubicBezTo>
                    <a:pt x="96" y="525"/>
                    <a:pt x="156" y="580"/>
                    <a:pt x="226" y="608"/>
                  </a:cubicBezTo>
                  <a:cubicBezTo>
                    <a:pt x="233" y="590"/>
                    <a:pt x="233" y="590"/>
                    <a:pt x="233" y="590"/>
                  </a:cubicBezTo>
                  <a:cubicBezTo>
                    <a:pt x="167" y="564"/>
                    <a:pt x="112" y="513"/>
                    <a:pt x="82" y="442"/>
                  </a:cubicBezTo>
                  <a:cubicBezTo>
                    <a:pt x="23" y="303"/>
                    <a:pt x="88" y="141"/>
                    <a:pt x="228" y="81"/>
                  </a:cubicBezTo>
                  <a:cubicBezTo>
                    <a:pt x="367" y="22"/>
                    <a:pt x="529" y="87"/>
                    <a:pt x="589" y="227"/>
                  </a:cubicBezTo>
                  <a:cubicBezTo>
                    <a:pt x="648" y="367"/>
                    <a:pt x="583" y="529"/>
                    <a:pt x="443" y="588"/>
                  </a:cubicBezTo>
                  <a:cubicBezTo>
                    <a:pt x="443" y="588"/>
                    <a:pt x="443" y="588"/>
                    <a:pt x="443" y="588"/>
                  </a:cubicBezTo>
                  <a:cubicBezTo>
                    <a:pt x="450" y="606"/>
                    <a:pt x="450" y="606"/>
                    <a:pt x="450" y="606"/>
                  </a:cubicBezTo>
                  <a:cubicBezTo>
                    <a:pt x="450" y="606"/>
                    <a:pt x="451" y="606"/>
                    <a:pt x="451" y="606"/>
                  </a:cubicBezTo>
                  <a:cubicBezTo>
                    <a:pt x="601" y="542"/>
                    <a:pt x="670" y="369"/>
                    <a:pt x="607" y="219"/>
                  </a:cubicBezTo>
                  <a:cubicBezTo>
                    <a:pt x="543" y="69"/>
                    <a:pt x="370" y="0"/>
                    <a:pt x="2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CBBFE269-0C63-C8CE-28A4-C524B77AE4F2}"/>
                </a:ext>
              </a:extLst>
            </p:cNvPr>
            <p:cNvGrpSpPr/>
            <p:nvPr/>
          </p:nvGrpSpPr>
          <p:grpSpPr>
            <a:xfrm>
              <a:off x="5983288" y="7448550"/>
              <a:ext cx="1922463" cy="2449513"/>
              <a:chOff x="5983288" y="7448550"/>
              <a:chExt cx="1922463" cy="2449513"/>
            </a:xfrm>
            <a:grpFill/>
          </p:grpSpPr>
          <p:sp>
            <p:nvSpPr>
              <p:cNvPr id="51" name="Freeform 297">
                <a:extLst>
                  <a:ext uri="{FF2B5EF4-FFF2-40B4-BE49-F238E27FC236}">
                    <a16:creationId xmlns:a16="http://schemas.microsoft.com/office/drawing/2014/main" id="{1CD8A3A2-46E9-9A7B-86B8-C872842C300D}"/>
                  </a:ext>
                </a:extLst>
              </p:cNvPr>
              <p:cNvSpPr/>
              <p:nvPr/>
            </p:nvSpPr>
            <p:spPr bwMode="auto">
              <a:xfrm>
                <a:off x="6589713" y="9739313"/>
                <a:ext cx="714375" cy="158750"/>
              </a:xfrm>
              <a:custGeom>
                <a:avLst/>
                <a:gdLst>
                  <a:gd name="T0" fmla="*/ 7 w 225"/>
                  <a:gd name="T1" fmla="*/ 2 h 50"/>
                  <a:gd name="T2" fmla="*/ 0 w 225"/>
                  <a:gd name="T3" fmla="*/ 20 h 50"/>
                  <a:gd name="T4" fmla="*/ 225 w 225"/>
                  <a:gd name="T5" fmla="*/ 18 h 50"/>
                  <a:gd name="T6" fmla="*/ 217 w 225"/>
                  <a:gd name="T7" fmla="*/ 0 h 50"/>
                  <a:gd name="T8" fmla="*/ 7 w 225"/>
                  <a:gd name="T9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50">
                    <a:moveTo>
                      <a:pt x="7" y="2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70" y="48"/>
                      <a:pt x="150" y="50"/>
                      <a:pt x="225" y="18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47" y="30"/>
                      <a:pt x="72" y="28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299">
                <a:extLst>
                  <a:ext uri="{FF2B5EF4-FFF2-40B4-BE49-F238E27FC236}">
                    <a16:creationId xmlns:a16="http://schemas.microsoft.com/office/drawing/2014/main" id="{7869919B-69BD-AF26-C90C-2A0B26A7836E}"/>
                  </a:ext>
                </a:extLst>
              </p:cNvPr>
              <p:cNvSpPr/>
              <p:nvPr/>
            </p:nvSpPr>
            <p:spPr bwMode="auto">
              <a:xfrm>
                <a:off x="5983288" y="7448550"/>
                <a:ext cx="1922463" cy="1747838"/>
              </a:xfrm>
              <a:custGeom>
                <a:avLst/>
                <a:gdLst>
                  <a:gd name="T0" fmla="*/ 547 w 605"/>
                  <a:gd name="T1" fmla="*/ 198 h 550"/>
                  <a:gd name="T2" fmla="*/ 198 w 605"/>
                  <a:gd name="T3" fmla="*/ 58 h 550"/>
                  <a:gd name="T4" fmla="*/ 57 w 605"/>
                  <a:gd name="T5" fmla="*/ 407 h 550"/>
                  <a:gd name="T6" fmla="*/ 203 w 605"/>
                  <a:gd name="T7" fmla="*/ 550 h 550"/>
                  <a:gd name="T8" fmla="*/ 212 w 605"/>
                  <a:gd name="T9" fmla="*/ 529 h 550"/>
                  <a:gd name="T10" fmla="*/ 78 w 605"/>
                  <a:gd name="T11" fmla="*/ 398 h 550"/>
                  <a:gd name="T12" fmla="*/ 207 w 605"/>
                  <a:gd name="T13" fmla="*/ 79 h 550"/>
                  <a:gd name="T14" fmla="*/ 526 w 605"/>
                  <a:gd name="T15" fmla="*/ 207 h 550"/>
                  <a:gd name="T16" fmla="*/ 398 w 605"/>
                  <a:gd name="T17" fmla="*/ 527 h 550"/>
                  <a:gd name="T18" fmla="*/ 397 w 605"/>
                  <a:gd name="T19" fmla="*/ 527 h 550"/>
                  <a:gd name="T20" fmla="*/ 406 w 605"/>
                  <a:gd name="T21" fmla="*/ 548 h 550"/>
                  <a:gd name="T22" fmla="*/ 407 w 605"/>
                  <a:gd name="T23" fmla="*/ 548 h 550"/>
                  <a:gd name="T24" fmla="*/ 547 w 605"/>
                  <a:gd name="T25" fmla="*/ 198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5" h="550">
                    <a:moveTo>
                      <a:pt x="547" y="198"/>
                    </a:moveTo>
                    <a:cubicBezTo>
                      <a:pt x="490" y="63"/>
                      <a:pt x="333" y="0"/>
                      <a:pt x="198" y="58"/>
                    </a:cubicBezTo>
                    <a:cubicBezTo>
                      <a:pt x="63" y="115"/>
                      <a:pt x="0" y="272"/>
                      <a:pt x="57" y="407"/>
                    </a:cubicBezTo>
                    <a:cubicBezTo>
                      <a:pt x="86" y="475"/>
                      <a:pt x="140" y="524"/>
                      <a:pt x="203" y="550"/>
                    </a:cubicBezTo>
                    <a:cubicBezTo>
                      <a:pt x="212" y="529"/>
                      <a:pt x="212" y="529"/>
                      <a:pt x="212" y="529"/>
                    </a:cubicBezTo>
                    <a:cubicBezTo>
                      <a:pt x="154" y="505"/>
                      <a:pt x="105" y="460"/>
                      <a:pt x="78" y="398"/>
                    </a:cubicBezTo>
                    <a:cubicBezTo>
                      <a:pt x="26" y="274"/>
                      <a:pt x="84" y="131"/>
                      <a:pt x="207" y="79"/>
                    </a:cubicBezTo>
                    <a:cubicBezTo>
                      <a:pt x="331" y="26"/>
                      <a:pt x="474" y="84"/>
                      <a:pt x="526" y="207"/>
                    </a:cubicBezTo>
                    <a:cubicBezTo>
                      <a:pt x="579" y="331"/>
                      <a:pt x="521" y="474"/>
                      <a:pt x="398" y="527"/>
                    </a:cubicBezTo>
                    <a:cubicBezTo>
                      <a:pt x="397" y="527"/>
                      <a:pt x="397" y="527"/>
                      <a:pt x="397" y="527"/>
                    </a:cubicBezTo>
                    <a:cubicBezTo>
                      <a:pt x="406" y="548"/>
                      <a:pt x="406" y="548"/>
                      <a:pt x="406" y="548"/>
                    </a:cubicBezTo>
                    <a:cubicBezTo>
                      <a:pt x="406" y="548"/>
                      <a:pt x="406" y="548"/>
                      <a:pt x="407" y="548"/>
                    </a:cubicBezTo>
                    <a:cubicBezTo>
                      <a:pt x="542" y="490"/>
                      <a:pt x="605" y="334"/>
                      <a:pt x="54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300">
                <a:extLst>
                  <a:ext uri="{FF2B5EF4-FFF2-40B4-BE49-F238E27FC236}">
                    <a16:creationId xmlns:a16="http://schemas.microsoft.com/office/drawing/2014/main" id="{9B200D0A-A9E7-E0B2-3D3F-B71B09F325DA}"/>
                  </a:ext>
                </a:extLst>
              </p:cNvPr>
              <p:cNvSpPr/>
              <p:nvPr/>
            </p:nvSpPr>
            <p:spPr bwMode="auto">
              <a:xfrm>
                <a:off x="6624638" y="9647238"/>
                <a:ext cx="641350" cy="155575"/>
              </a:xfrm>
              <a:custGeom>
                <a:avLst/>
                <a:gdLst>
                  <a:gd name="T0" fmla="*/ 8 w 202"/>
                  <a:gd name="T1" fmla="*/ 2 h 49"/>
                  <a:gd name="T2" fmla="*/ 0 w 202"/>
                  <a:gd name="T3" fmla="*/ 23 h 49"/>
                  <a:gd name="T4" fmla="*/ 202 w 202"/>
                  <a:gd name="T5" fmla="*/ 21 h 49"/>
                  <a:gd name="T6" fmla="*/ 193 w 202"/>
                  <a:gd name="T7" fmla="*/ 0 h 49"/>
                  <a:gd name="T8" fmla="*/ 8 w 202"/>
                  <a:gd name="T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49">
                    <a:moveTo>
                      <a:pt x="8" y="2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63" y="48"/>
                      <a:pt x="135" y="49"/>
                      <a:pt x="202" y="21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32" y="26"/>
                      <a:pt x="66" y="2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301">
                <a:extLst>
                  <a:ext uri="{FF2B5EF4-FFF2-40B4-BE49-F238E27FC236}">
                    <a16:creationId xmlns:a16="http://schemas.microsoft.com/office/drawing/2014/main" id="{2C5C919B-1159-716B-A7F6-2BE963A2CDC7}"/>
                  </a:ext>
                </a:extLst>
              </p:cNvPr>
              <p:cNvSpPr/>
              <p:nvPr/>
            </p:nvSpPr>
            <p:spPr bwMode="auto">
              <a:xfrm>
                <a:off x="6097588" y="7562850"/>
                <a:ext cx="1693863" cy="1538288"/>
              </a:xfrm>
              <a:custGeom>
                <a:avLst/>
                <a:gdLst>
                  <a:gd name="T0" fmla="*/ 482 w 533"/>
                  <a:gd name="T1" fmla="*/ 175 h 484"/>
                  <a:gd name="T2" fmla="*/ 175 w 533"/>
                  <a:gd name="T3" fmla="*/ 51 h 484"/>
                  <a:gd name="T4" fmla="*/ 51 w 533"/>
                  <a:gd name="T5" fmla="*/ 358 h 484"/>
                  <a:gd name="T6" fmla="*/ 179 w 533"/>
                  <a:gd name="T7" fmla="*/ 484 h 484"/>
                  <a:gd name="T8" fmla="*/ 187 w 533"/>
                  <a:gd name="T9" fmla="*/ 464 h 484"/>
                  <a:gd name="T10" fmla="*/ 70 w 533"/>
                  <a:gd name="T11" fmla="*/ 350 h 484"/>
                  <a:gd name="T12" fmla="*/ 183 w 533"/>
                  <a:gd name="T13" fmla="*/ 71 h 484"/>
                  <a:gd name="T14" fmla="*/ 462 w 533"/>
                  <a:gd name="T15" fmla="*/ 183 h 484"/>
                  <a:gd name="T16" fmla="*/ 350 w 533"/>
                  <a:gd name="T17" fmla="*/ 463 h 484"/>
                  <a:gd name="T18" fmla="*/ 349 w 533"/>
                  <a:gd name="T19" fmla="*/ 463 h 484"/>
                  <a:gd name="T20" fmla="*/ 358 w 533"/>
                  <a:gd name="T21" fmla="*/ 483 h 484"/>
                  <a:gd name="T22" fmla="*/ 358 w 533"/>
                  <a:gd name="T23" fmla="*/ 482 h 484"/>
                  <a:gd name="T24" fmla="*/ 482 w 533"/>
                  <a:gd name="T25" fmla="*/ 175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3" h="484">
                    <a:moveTo>
                      <a:pt x="482" y="175"/>
                    </a:moveTo>
                    <a:cubicBezTo>
                      <a:pt x="431" y="56"/>
                      <a:pt x="294" y="0"/>
                      <a:pt x="175" y="51"/>
                    </a:cubicBezTo>
                    <a:cubicBezTo>
                      <a:pt x="56" y="102"/>
                      <a:pt x="0" y="240"/>
                      <a:pt x="51" y="358"/>
                    </a:cubicBezTo>
                    <a:cubicBezTo>
                      <a:pt x="76" y="418"/>
                      <a:pt x="123" y="462"/>
                      <a:pt x="179" y="484"/>
                    </a:cubicBezTo>
                    <a:cubicBezTo>
                      <a:pt x="187" y="464"/>
                      <a:pt x="187" y="464"/>
                      <a:pt x="187" y="464"/>
                    </a:cubicBezTo>
                    <a:cubicBezTo>
                      <a:pt x="137" y="444"/>
                      <a:pt x="94" y="404"/>
                      <a:pt x="70" y="350"/>
                    </a:cubicBezTo>
                    <a:cubicBezTo>
                      <a:pt x="25" y="242"/>
                      <a:pt x="75" y="117"/>
                      <a:pt x="183" y="71"/>
                    </a:cubicBezTo>
                    <a:cubicBezTo>
                      <a:pt x="291" y="25"/>
                      <a:pt x="416" y="75"/>
                      <a:pt x="462" y="183"/>
                    </a:cubicBezTo>
                    <a:cubicBezTo>
                      <a:pt x="508" y="291"/>
                      <a:pt x="458" y="417"/>
                      <a:pt x="350" y="463"/>
                    </a:cubicBezTo>
                    <a:cubicBezTo>
                      <a:pt x="350" y="463"/>
                      <a:pt x="349" y="463"/>
                      <a:pt x="349" y="463"/>
                    </a:cubicBezTo>
                    <a:cubicBezTo>
                      <a:pt x="358" y="483"/>
                      <a:pt x="358" y="483"/>
                      <a:pt x="358" y="483"/>
                    </a:cubicBezTo>
                    <a:cubicBezTo>
                      <a:pt x="358" y="483"/>
                      <a:pt x="358" y="482"/>
                      <a:pt x="358" y="482"/>
                    </a:cubicBezTo>
                    <a:cubicBezTo>
                      <a:pt x="477" y="432"/>
                      <a:pt x="533" y="294"/>
                      <a:pt x="482" y="1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302">
                <a:extLst>
                  <a:ext uri="{FF2B5EF4-FFF2-40B4-BE49-F238E27FC236}">
                    <a16:creationId xmlns:a16="http://schemas.microsoft.com/office/drawing/2014/main" id="{066E2026-B68F-8879-5C40-CFF73BC8B2D1}"/>
                  </a:ext>
                </a:extLst>
              </p:cNvPr>
              <p:cNvSpPr/>
              <p:nvPr/>
            </p:nvSpPr>
            <p:spPr bwMode="auto">
              <a:xfrm>
                <a:off x="6662738" y="9558338"/>
                <a:ext cx="565150" cy="142875"/>
              </a:xfrm>
              <a:custGeom>
                <a:avLst/>
                <a:gdLst>
                  <a:gd name="T0" fmla="*/ 8 w 178"/>
                  <a:gd name="T1" fmla="*/ 1 h 45"/>
                  <a:gd name="T2" fmla="*/ 0 w 178"/>
                  <a:gd name="T3" fmla="*/ 21 h 45"/>
                  <a:gd name="T4" fmla="*/ 178 w 178"/>
                  <a:gd name="T5" fmla="*/ 20 h 45"/>
                  <a:gd name="T6" fmla="*/ 169 w 178"/>
                  <a:gd name="T7" fmla="*/ 0 h 45"/>
                  <a:gd name="T8" fmla="*/ 8 w 178"/>
                  <a:gd name="T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45">
                    <a:moveTo>
                      <a:pt x="8" y="1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55" y="43"/>
                      <a:pt x="119" y="45"/>
                      <a:pt x="178" y="2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16" y="22"/>
                      <a:pt x="58" y="2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303">
                <a:extLst>
                  <a:ext uri="{FF2B5EF4-FFF2-40B4-BE49-F238E27FC236}">
                    <a16:creationId xmlns:a16="http://schemas.microsoft.com/office/drawing/2014/main" id="{31B1B8DF-712B-CB4A-41D6-A480A81937DC}"/>
                  </a:ext>
                </a:extLst>
              </p:cNvPr>
              <p:cNvSpPr/>
              <p:nvPr/>
            </p:nvSpPr>
            <p:spPr bwMode="auto">
              <a:xfrm>
                <a:off x="6697663" y="9463088"/>
                <a:ext cx="492125" cy="136525"/>
              </a:xfrm>
              <a:custGeom>
                <a:avLst/>
                <a:gdLst>
                  <a:gd name="T0" fmla="*/ 9 w 155"/>
                  <a:gd name="T1" fmla="*/ 2 h 43"/>
                  <a:gd name="T2" fmla="*/ 0 w 155"/>
                  <a:gd name="T3" fmla="*/ 23 h 43"/>
                  <a:gd name="T4" fmla="*/ 155 w 155"/>
                  <a:gd name="T5" fmla="*/ 22 h 43"/>
                  <a:gd name="T6" fmla="*/ 146 w 155"/>
                  <a:gd name="T7" fmla="*/ 0 h 43"/>
                  <a:gd name="T8" fmla="*/ 9 w 155"/>
                  <a:gd name="T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43">
                    <a:moveTo>
                      <a:pt x="9" y="2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48" y="42"/>
                      <a:pt x="104" y="43"/>
                      <a:pt x="155" y="22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00" y="20"/>
                      <a:pt x="51" y="19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304">
                <a:extLst>
                  <a:ext uri="{FF2B5EF4-FFF2-40B4-BE49-F238E27FC236}">
                    <a16:creationId xmlns:a16="http://schemas.microsoft.com/office/drawing/2014/main" id="{E5BC2F20-2413-0AD2-8D1A-28CE6C2B5330}"/>
                  </a:ext>
                </a:extLst>
              </p:cNvPr>
              <p:cNvSpPr/>
              <p:nvPr/>
            </p:nvSpPr>
            <p:spPr bwMode="auto">
              <a:xfrm>
                <a:off x="6208713" y="7673975"/>
                <a:ext cx="1471613" cy="1338263"/>
              </a:xfrm>
              <a:custGeom>
                <a:avLst/>
                <a:gdLst>
                  <a:gd name="T0" fmla="*/ 419 w 463"/>
                  <a:gd name="T1" fmla="*/ 152 h 421"/>
                  <a:gd name="T2" fmla="*/ 151 w 463"/>
                  <a:gd name="T3" fmla="*/ 44 h 421"/>
                  <a:gd name="T4" fmla="*/ 44 w 463"/>
                  <a:gd name="T5" fmla="*/ 312 h 421"/>
                  <a:gd name="T6" fmla="*/ 156 w 463"/>
                  <a:gd name="T7" fmla="*/ 421 h 421"/>
                  <a:gd name="T8" fmla="*/ 164 w 463"/>
                  <a:gd name="T9" fmla="*/ 400 h 421"/>
                  <a:gd name="T10" fmla="*/ 65 w 463"/>
                  <a:gd name="T11" fmla="*/ 303 h 421"/>
                  <a:gd name="T12" fmla="*/ 160 w 463"/>
                  <a:gd name="T13" fmla="*/ 65 h 421"/>
                  <a:gd name="T14" fmla="*/ 398 w 463"/>
                  <a:gd name="T15" fmla="*/ 161 h 421"/>
                  <a:gd name="T16" fmla="*/ 302 w 463"/>
                  <a:gd name="T17" fmla="*/ 398 h 421"/>
                  <a:gd name="T18" fmla="*/ 302 w 463"/>
                  <a:gd name="T19" fmla="*/ 398 h 421"/>
                  <a:gd name="T20" fmla="*/ 311 w 463"/>
                  <a:gd name="T21" fmla="*/ 420 h 421"/>
                  <a:gd name="T22" fmla="*/ 311 w 463"/>
                  <a:gd name="T23" fmla="*/ 419 h 421"/>
                  <a:gd name="T24" fmla="*/ 419 w 463"/>
                  <a:gd name="T25" fmla="*/ 152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3" h="421">
                    <a:moveTo>
                      <a:pt x="419" y="152"/>
                    </a:moveTo>
                    <a:cubicBezTo>
                      <a:pt x="375" y="48"/>
                      <a:pt x="255" y="0"/>
                      <a:pt x="151" y="44"/>
                    </a:cubicBezTo>
                    <a:cubicBezTo>
                      <a:pt x="48" y="88"/>
                      <a:pt x="0" y="208"/>
                      <a:pt x="44" y="312"/>
                    </a:cubicBezTo>
                    <a:cubicBezTo>
                      <a:pt x="66" y="364"/>
                      <a:pt x="107" y="402"/>
                      <a:pt x="156" y="421"/>
                    </a:cubicBezTo>
                    <a:cubicBezTo>
                      <a:pt x="164" y="400"/>
                      <a:pt x="164" y="400"/>
                      <a:pt x="164" y="400"/>
                    </a:cubicBezTo>
                    <a:cubicBezTo>
                      <a:pt x="121" y="382"/>
                      <a:pt x="84" y="349"/>
                      <a:pt x="65" y="303"/>
                    </a:cubicBezTo>
                    <a:cubicBezTo>
                      <a:pt x="26" y="211"/>
                      <a:pt x="69" y="104"/>
                      <a:pt x="160" y="65"/>
                    </a:cubicBezTo>
                    <a:cubicBezTo>
                      <a:pt x="252" y="26"/>
                      <a:pt x="359" y="69"/>
                      <a:pt x="398" y="161"/>
                    </a:cubicBezTo>
                    <a:cubicBezTo>
                      <a:pt x="437" y="253"/>
                      <a:pt x="394" y="359"/>
                      <a:pt x="302" y="398"/>
                    </a:cubicBezTo>
                    <a:cubicBezTo>
                      <a:pt x="302" y="398"/>
                      <a:pt x="302" y="398"/>
                      <a:pt x="302" y="398"/>
                    </a:cubicBezTo>
                    <a:cubicBezTo>
                      <a:pt x="311" y="420"/>
                      <a:pt x="311" y="420"/>
                      <a:pt x="311" y="420"/>
                    </a:cubicBezTo>
                    <a:cubicBezTo>
                      <a:pt x="311" y="419"/>
                      <a:pt x="311" y="419"/>
                      <a:pt x="311" y="419"/>
                    </a:cubicBezTo>
                    <a:cubicBezTo>
                      <a:pt x="415" y="375"/>
                      <a:pt x="463" y="255"/>
                      <a:pt x="419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305">
                <a:extLst>
                  <a:ext uri="{FF2B5EF4-FFF2-40B4-BE49-F238E27FC236}">
                    <a16:creationId xmlns:a16="http://schemas.microsoft.com/office/drawing/2014/main" id="{C38CAA72-99B8-7A76-E0C2-AC2267C098B7}"/>
                  </a:ext>
                </a:extLst>
              </p:cNvPr>
              <p:cNvSpPr/>
              <p:nvPr/>
            </p:nvSpPr>
            <p:spPr bwMode="auto">
              <a:xfrm>
                <a:off x="6735763" y="9371013"/>
                <a:ext cx="415925" cy="127000"/>
              </a:xfrm>
              <a:custGeom>
                <a:avLst/>
                <a:gdLst>
                  <a:gd name="T0" fmla="*/ 8 w 131"/>
                  <a:gd name="T1" fmla="*/ 1 h 40"/>
                  <a:gd name="T2" fmla="*/ 0 w 131"/>
                  <a:gd name="T3" fmla="*/ 23 h 40"/>
                  <a:gd name="T4" fmla="*/ 131 w 131"/>
                  <a:gd name="T5" fmla="*/ 21 h 40"/>
                  <a:gd name="T6" fmla="*/ 122 w 131"/>
                  <a:gd name="T7" fmla="*/ 0 h 40"/>
                  <a:gd name="T8" fmla="*/ 8 w 131"/>
                  <a:gd name="T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40">
                    <a:moveTo>
                      <a:pt x="8" y="1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40" y="39"/>
                      <a:pt x="87" y="40"/>
                      <a:pt x="131" y="21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84" y="16"/>
                      <a:pt x="44" y="15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306">
                <a:extLst>
                  <a:ext uri="{FF2B5EF4-FFF2-40B4-BE49-F238E27FC236}">
                    <a16:creationId xmlns:a16="http://schemas.microsoft.com/office/drawing/2014/main" id="{76D72F7C-AD60-33DC-50C9-3369C98F8DDA}"/>
                  </a:ext>
                </a:extLst>
              </p:cNvPr>
              <p:cNvSpPr/>
              <p:nvPr/>
            </p:nvSpPr>
            <p:spPr bwMode="auto">
              <a:xfrm>
                <a:off x="6323013" y="7788275"/>
                <a:ext cx="1243013" cy="1131888"/>
              </a:xfrm>
              <a:custGeom>
                <a:avLst/>
                <a:gdLst>
                  <a:gd name="T0" fmla="*/ 354 w 391"/>
                  <a:gd name="T1" fmla="*/ 128 h 356"/>
                  <a:gd name="T2" fmla="*/ 128 w 391"/>
                  <a:gd name="T3" fmla="*/ 37 h 356"/>
                  <a:gd name="T4" fmla="*/ 37 w 391"/>
                  <a:gd name="T5" fmla="*/ 263 h 356"/>
                  <a:gd name="T6" fmla="*/ 132 w 391"/>
                  <a:gd name="T7" fmla="*/ 356 h 356"/>
                  <a:gd name="T8" fmla="*/ 140 w 391"/>
                  <a:gd name="T9" fmla="*/ 334 h 356"/>
                  <a:gd name="T10" fmla="*/ 58 w 391"/>
                  <a:gd name="T11" fmla="*/ 254 h 356"/>
                  <a:gd name="T12" fmla="*/ 137 w 391"/>
                  <a:gd name="T13" fmla="*/ 58 h 356"/>
                  <a:gd name="T14" fmla="*/ 333 w 391"/>
                  <a:gd name="T15" fmla="*/ 137 h 356"/>
                  <a:gd name="T16" fmla="*/ 254 w 391"/>
                  <a:gd name="T17" fmla="*/ 333 h 356"/>
                  <a:gd name="T18" fmla="*/ 253 w 391"/>
                  <a:gd name="T19" fmla="*/ 333 h 356"/>
                  <a:gd name="T20" fmla="*/ 262 w 391"/>
                  <a:gd name="T21" fmla="*/ 354 h 356"/>
                  <a:gd name="T22" fmla="*/ 263 w 391"/>
                  <a:gd name="T23" fmla="*/ 354 h 356"/>
                  <a:gd name="T24" fmla="*/ 354 w 391"/>
                  <a:gd name="T25" fmla="*/ 128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1" h="356">
                    <a:moveTo>
                      <a:pt x="354" y="128"/>
                    </a:moveTo>
                    <a:cubicBezTo>
                      <a:pt x="317" y="41"/>
                      <a:pt x="215" y="0"/>
                      <a:pt x="128" y="37"/>
                    </a:cubicBezTo>
                    <a:cubicBezTo>
                      <a:pt x="41" y="74"/>
                      <a:pt x="0" y="176"/>
                      <a:pt x="37" y="263"/>
                    </a:cubicBezTo>
                    <a:cubicBezTo>
                      <a:pt x="56" y="307"/>
                      <a:pt x="90" y="339"/>
                      <a:pt x="132" y="356"/>
                    </a:cubicBezTo>
                    <a:cubicBezTo>
                      <a:pt x="140" y="334"/>
                      <a:pt x="140" y="334"/>
                      <a:pt x="140" y="334"/>
                    </a:cubicBezTo>
                    <a:cubicBezTo>
                      <a:pt x="105" y="320"/>
                      <a:pt x="74" y="292"/>
                      <a:pt x="58" y="254"/>
                    </a:cubicBezTo>
                    <a:cubicBezTo>
                      <a:pt x="26" y="178"/>
                      <a:pt x="61" y="91"/>
                      <a:pt x="137" y="58"/>
                    </a:cubicBezTo>
                    <a:cubicBezTo>
                      <a:pt x="213" y="26"/>
                      <a:pt x="300" y="62"/>
                      <a:pt x="333" y="137"/>
                    </a:cubicBezTo>
                    <a:cubicBezTo>
                      <a:pt x="365" y="213"/>
                      <a:pt x="329" y="301"/>
                      <a:pt x="254" y="333"/>
                    </a:cubicBezTo>
                    <a:cubicBezTo>
                      <a:pt x="254" y="333"/>
                      <a:pt x="253" y="333"/>
                      <a:pt x="253" y="333"/>
                    </a:cubicBezTo>
                    <a:cubicBezTo>
                      <a:pt x="262" y="354"/>
                      <a:pt x="262" y="354"/>
                      <a:pt x="262" y="354"/>
                    </a:cubicBezTo>
                    <a:cubicBezTo>
                      <a:pt x="262" y="354"/>
                      <a:pt x="263" y="354"/>
                      <a:pt x="263" y="354"/>
                    </a:cubicBezTo>
                    <a:cubicBezTo>
                      <a:pt x="350" y="317"/>
                      <a:pt x="391" y="216"/>
                      <a:pt x="354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307">
                <a:extLst>
                  <a:ext uri="{FF2B5EF4-FFF2-40B4-BE49-F238E27FC236}">
                    <a16:creationId xmlns:a16="http://schemas.microsoft.com/office/drawing/2014/main" id="{495D0E30-58E3-8054-DC01-A9268C05BA69}"/>
                  </a:ext>
                </a:extLst>
              </p:cNvPr>
              <p:cNvSpPr/>
              <p:nvPr/>
            </p:nvSpPr>
            <p:spPr bwMode="auto">
              <a:xfrm>
                <a:off x="6773863" y="9278938"/>
                <a:ext cx="336550" cy="114300"/>
              </a:xfrm>
              <a:custGeom>
                <a:avLst/>
                <a:gdLst>
                  <a:gd name="T0" fmla="*/ 8 w 106"/>
                  <a:gd name="T1" fmla="*/ 1 h 36"/>
                  <a:gd name="T2" fmla="*/ 0 w 106"/>
                  <a:gd name="T3" fmla="*/ 22 h 36"/>
                  <a:gd name="T4" fmla="*/ 106 w 106"/>
                  <a:gd name="T5" fmla="*/ 21 h 36"/>
                  <a:gd name="T6" fmla="*/ 97 w 106"/>
                  <a:gd name="T7" fmla="*/ 0 h 36"/>
                  <a:gd name="T8" fmla="*/ 8 w 106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6">
                    <a:moveTo>
                      <a:pt x="8" y="1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33" y="35"/>
                      <a:pt x="71" y="36"/>
                      <a:pt x="106" y="21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68" y="12"/>
                      <a:pt x="36" y="1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308">
                <a:extLst>
                  <a:ext uri="{FF2B5EF4-FFF2-40B4-BE49-F238E27FC236}">
                    <a16:creationId xmlns:a16="http://schemas.microsoft.com/office/drawing/2014/main" id="{B0023D9C-02E7-F62D-83B4-EFE7A3A87D84}"/>
                  </a:ext>
                </a:extLst>
              </p:cNvPr>
              <p:cNvSpPr/>
              <p:nvPr/>
            </p:nvSpPr>
            <p:spPr bwMode="auto">
              <a:xfrm>
                <a:off x="6437313" y="7902575"/>
                <a:ext cx="1014413" cy="920750"/>
              </a:xfrm>
              <a:custGeom>
                <a:avLst/>
                <a:gdLst>
                  <a:gd name="T0" fmla="*/ 288 w 319"/>
                  <a:gd name="T1" fmla="*/ 105 h 290"/>
                  <a:gd name="T2" fmla="*/ 104 w 319"/>
                  <a:gd name="T3" fmla="*/ 31 h 290"/>
                  <a:gd name="T4" fmla="*/ 30 w 319"/>
                  <a:gd name="T5" fmla="*/ 215 h 290"/>
                  <a:gd name="T6" fmla="*/ 108 w 319"/>
                  <a:gd name="T7" fmla="*/ 290 h 290"/>
                  <a:gd name="T8" fmla="*/ 116 w 319"/>
                  <a:gd name="T9" fmla="*/ 269 h 290"/>
                  <a:gd name="T10" fmla="*/ 51 w 319"/>
                  <a:gd name="T11" fmla="*/ 206 h 290"/>
                  <a:gd name="T12" fmla="*/ 113 w 319"/>
                  <a:gd name="T13" fmla="*/ 51 h 290"/>
                  <a:gd name="T14" fmla="*/ 268 w 319"/>
                  <a:gd name="T15" fmla="*/ 114 h 290"/>
                  <a:gd name="T16" fmla="*/ 205 w 319"/>
                  <a:gd name="T17" fmla="*/ 268 h 290"/>
                  <a:gd name="T18" fmla="*/ 205 w 319"/>
                  <a:gd name="T19" fmla="*/ 268 h 290"/>
                  <a:gd name="T20" fmla="*/ 214 w 319"/>
                  <a:gd name="T21" fmla="*/ 289 h 290"/>
                  <a:gd name="T22" fmla="*/ 214 w 319"/>
                  <a:gd name="T23" fmla="*/ 289 h 290"/>
                  <a:gd name="T24" fmla="*/ 288 w 319"/>
                  <a:gd name="T25" fmla="*/ 105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9" h="290">
                    <a:moveTo>
                      <a:pt x="288" y="105"/>
                    </a:moveTo>
                    <a:cubicBezTo>
                      <a:pt x="258" y="34"/>
                      <a:pt x="176" y="0"/>
                      <a:pt x="104" y="31"/>
                    </a:cubicBezTo>
                    <a:cubicBezTo>
                      <a:pt x="33" y="61"/>
                      <a:pt x="0" y="143"/>
                      <a:pt x="30" y="215"/>
                    </a:cubicBezTo>
                    <a:cubicBezTo>
                      <a:pt x="45" y="250"/>
                      <a:pt x="74" y="277"/>
                      <a:pt x="108" y="290"/>
                    </a:cubicBezTo>
                    <a:cubicBezTo>
                      <a:pt x="116" y="269"/>
                      <a:pt x="116" y="269"/>
                      <a:pt x="116" y="269"/>
                    </a:cubicBezTo>
                    <a:cubicBezTo>
                      <a:pt x="88" y="258"/>
                      <a:pt x="64" y="236"/>
                      <a:pt x="51" y="206"/>
                    </a:cubicBezTo>
                    <a:cubicBezTo>
                      <a:pt x="26" y="146"/>
                      <a:pt x="54" y="77"/>
                      <a:pt x="113" y="51"/>
                    </a:cubicBezTo>
                    <a:cubicBezTo>
                      <a:pt x="173" y="26"/>
                      <a:pt x="242" y="54"/>
                      <a:pt x="268" y="114"/>
                    </a:cubicBezTo>
                    <a:cubicBezTo>
                      <a:pt x="293" y="173"/>
                      <a:pt x="265" y="243"/>
                      <a:pt x="205" y="268"/>
                    </a:cubicBezTo>
                    <a:cubicBezTo>
                      <a:pt x="205" y="268"/>
                      <a:pt x="205" y="268"/>
                      <a:pt x="205" y="268"/>
                    </a:cubicBezTo>
                    <a:cubicBezTo>
                      <a:pt x="214" y="289"/>
                      <a:pt x="214" y="289"/>
                      <a:pt x="214" y="289"/>
                    </a:cubicBezTo>
                    <a:cubicBezTo>
                      <a:pt x="214" y="289"/>
                      <a:pt x="214" y="289"/>
                      <a:pt x="214" y="289"/>
                    </a:cubicBezTo>
                    <a:cubicBezTo>
                      <a:pt x="285" y="259"/>
                      <a:pt x="319" y="176"/>
                      <a:pt x="28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309">
                <a:extLst>
                  <a:ext uri="{FF2B5EF4-FFF2-40B4-BE49-F238E27FC236}">
                    <a16:creationId xmlns:a16="http://schemas.microsoft.com/office/drawing/2014/main" id="{146A99E3-6EE6-D1C4-33BA-A804B1602385}"/>
                  </a:ext>
                </a:extLst>
              </p:cNvPr>
              <p:cNvSpPr/>
              <p:nvPr/>
            </p:nvSpPr>
            <p:spPr bwMode="auto">
              <a:xfrm>
                <a:off x="6811963" y="9183688"/>
                <a:ext cx="260350" cy="104775"/>
              </a:xfrm>
              <a:custGeom>
                <a:avLst/>
                <a:gdLst>
                  <a:gd name="T0" fmla="*/ 9 w 82"/>
                  <a:gd name="T1" fmla="*/ 0 h 33"/>
                  <a:gd name="T2" fmla="*/ 0 w 82"/>
                  <a:gd name="T3" fmla="*/ 23 h 33"/>
                  <a:gd name="T4" fmla="*/ 82 w 82"/>
                  <a:gd name="T5" fmla="*/ 22 h 33"/>
                  <a:gd name="T6" fmla="*/ 72 w 82"/>
                  <a:gd name="T7" fmla="*/ 0 h 33"/>
                  <a:gd name="T8" fmla="*/ 9 w 82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33">
                    <a:moveTo>
                      <a:pt x="9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25" y="33"/>
                      <a:pt x="55" y="33"/>
                      <a:pt x="82" y="22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51" y="8"/>
                      <a:pt x="28" y="8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310">
                <a:extLst>
                  <a:ext uri="{FF2B5EF4-FFF2-40B4-BE49-F238E27FC236}">
                    <a16:creationId xmlns:a16="http://schemas.microsoft.com/office/drawing/2014/main" id="{FE7CCC8A-D494-6E12-1BF6-AD42D966C29E}"/>
                  </a:ext>
                </a:extLst>
              </p:cNvPr>
              <p:cNvSpPr/>
              <p:nvPr/>
            </p:nvSpPr>
            <p:spPr bwMode="auto">
              <a:xfrm>
                <a:off x="6551613" y="8016875"/>
                <a:ext cx="785813" cy="714375"/>
              </a:xfrm>
              <a:custGeom>
                <a:avLst/>
                <a:gdLst>
                  <a:gd name="T0" fmla="*/ 223 w 247"/>
                  <a:gd name="T1" fmla="*/ 81 h 225"/>
                  <a:gd name="T2" fmla="*/ 81 w 247"/>
                  <a:gd name="T3" fmla="*/ 24 h 225"/>
                  <a:gd name="T4" fmla="*/ 23 w 247"/>
                  <a:gd name="T5" fmla="*/ 166 h 225"/>
                  <a:gd name="T6" fmla="*/ 83 w 247"/>
                  <a:gd name="T7" fmla="*/ 225 h 225"/>
                  <a:gd name="T8" fmla="*/ 92 w 247"/>
                  <a:gd name="T9" fmla="*/ 202 h 225"/>
                  <a:gd name="T10" fmla="*/ 46 w 247"/>
                  <a:gd name="T11" fmla="*/ 157 h 225"/>
                  <a:gd name="T12" fmla="*/ 90 w 247"/>
                  <a:gd name="T13" fmla="*/ 46 h 225"/>
                  <a:gd name="T14" fmla="*/ 201 w 247"/>
                  <a:gd name="T15" fmla="*/ 91 h 225"/>
                  <a:gd name="T16" fmla="*/ 156 w 247"/>
                  <a:gd name="T17" fmla="*/ 201 h 225"/>
                  <a:gd name="T18" fmla="*/ 156 w 247"/>
                  <a:gd name="T19" fmla="*/ 202 h 225"/>
                  <a:gd name="T20" fmla="*/ 166 w 247"/>
                  <a:gd name="T21" fmla="*/ 224 h 225"/>
                  <a:gd name="T22" fmla="*/ 166 w 247"/>
                  <a:gd name="T23" fmla="*/ 224 h 225"/>
                  <a:gd name="T24" fmla="*/ 223 w 247"/>
                  <a:gd name="T25" fmla="*/ 81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7" h="225">
                    <a:moveTo>
                      <a:pt x="223" y="81"/>
                    </a:moveTo>
                    <a:cubicBezTo>
                      <a:pt x="200" y="26"/>
                      <a:pt x="136" y="0"/>
                      <a:pt x="81" y="24"/>
                    </a:cubicBezTo>
                    <a:cubicBezTo>
                      <a:pt x="26" y="47"/>
                      <a:pt x="0" y="111"/>
                      <a:pt x="23" y="166"/>
                    </a:cubicBezTo>
                    <a:cubicBezTo>
                      <a:pt x="35" y="194"/>
                      <a:pt x="57" y="214"/>
                      <a:pt x="83" y="225"/>
                    </a:cubicBezTo>
                    <a:cubicBezTo>
                      <a:pt x="92" y="202"/>
                      <a:pt x="92" y="202"/>
                      <a:pt x="92" y="202"/>
                    </a:cubicBezTo>
                    <a:cubicBezTo>
                      <a:pt x="72" y="194"/>
                      <a:pt x="55" y="178"/>
                      <a:pt x="46" y="157"/>
                    </a:cubicBezTo>
                    <a:cubicBezTo>
                      <a:pt x="27" y="114"/>
                      <a:pt x="47" y="64"/>
                      <a:pt x="90" y="46"/>
                    </a:cubicBezTo>
                    <a:cubicBezTo>
                      <a:pt x="133" y="28"/>
                      <a:pt x="183" y="48"/>
                      <a:pt x="201" y="91"/>
                    </a:cubicBezTo>
                    <a:cubicBezTo>
                      <a:pt x="219" y="133"/>
                      <a:pt x="199" y="183"/>
                      <a:pt x="156" y="201"/>
                    </a:cubicBezTo>
                    <a:cubicBezTo>
                      <a:pt x="156" y="202"/>
                      <a:pt x="156" y="202"/>
                      <a:pt x="156" y="202"/>
                    </a:cubicBezTo>
                    <a:cubicBezTo>
                      <a:pt x="166" y="224"/>
                      <a:pt x="166" y="224"/>
                      <a:pt x="166" y="224"/>
                    </a:cubicBezTo>
                    <a:cubicBezTo>
                      <a:pt x="166" y="224"/>
                      <a:pt x="166" y="224"/>
                      <a:pt x="166" y="224"/>
                    </a:cubicBezTo>
                    <a:cubicBezTo>
                      <a:pt x="221" y="200"/>
                      <a:pt x="247" y="136"/>
                      <a:pt x="223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4" name="矩形 1">
            <a:extLst>
              <a:ext uri="{FF2B5EF4-FFF2-40B4-BE49-F238E27FC236}">
                <a16:creationId xmlns:a16="http://schemas.microsoft.com/office/drawing/2014/main" id="{FC767CF3-B468-4574-ADED-6B3FFCC58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6126" y="4076619"/>
            <a:ext cx="2301205" cy="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C6F56AF-833E-19C0-0884-DD50040CD215}"/>
              </a:ext>
            </a:extLst>
          </p:cNvPr>
          <p:cNvGrpSpPr/>
          <p:nvPr/>
        </p:nvGrpSpPr>
        <p:grpSpPr>
          <a:xfrm>
            <a:off x="2183215" y="2551635"/>
            <a:ext cx="987028" cy="506879"/>
            <a:chOff x="8362950" y="7553325"/>
            <a:chExt cx="1582738" cy="812800"/>
          </a:xfrm>
          <a:solidFill>
            <a:schemeClr val="bg1"/>
          </a:solidFill>
        </p:grpSpPr>
        <p:sp>
          <p:nvSpPr>
            <p:cNvPr id="66" name="Freeform 393">
              <a:extLst>
                <a:ext uri="{FF2B5EF4-FFF2-40B4-BE49-F238E27FC236}">
                  <a16:creationId xmlns:a16="http://schemas.microsoft.com/office/drawing/2014/main" id="{BCAB30E6-036E-B3C1-9873-A19B5862569F}"/>
                </a:ext>
              </a:extLst>
            </p:cNvPr>
            <p:cNvSpPr/>
            <p:nvPr/>
          </p:nvSpPr>
          <p:spPr bwMode="auto">
            <a:xfrm>
              <a:off x="9536113" y="7553325"/>
              <a:ext cx="409575" cy="812800"/>
            </a:xfrm>
            <a:custGeom>
              <a:avLst/>
              <a:gdLst>
                <a:gd name="T0" fmla="*/ 126 w 129"/>
                <a:gd name="T1" fmla="*/ 128 h 256"/>
                <a:gd name="T2" fmla="*/ 109 w 129"/>
                <a:gd name="T3" fmla="*/ 58 h 256"/>
                <a:gd name="T4" fmla="*/ 106 w 129"/>
                <a:gd name="T5" fmla="*/ 0 h 256"/>
                <a:gd name="T6" fmla="*/ 0 w 129"/>
                <a:gd name="T7" fmla="*/ 72 h 256"/>
                <a:gd name="T8" fmla="*/ 9 w 129"/>
                <a:gd name="T9" fmla="*/ 99 h 256"/>
                <a:gd name="T10" fmla="*/ 72 w 129"/>
                <a:gd name="T11" fmla="*/ 90 h 256"/>
                <a:gd name="T12" fmla="*/ 12 w 129"/>
                <a:gd name="T13" fmla="*/ 118 h 256"/>
                <a:gd name="T14" fmla="*/ 12 w 129"/>
                <a:gd name="T15" fmla="*/ 128 h 256"/>
                <a:gd name="T16" fmla="*/ 12 w 129"/>
                <a:gd name="T17" fmla="*/ 138 h 256"/>
                <a:gd name="T18" fmla="*/ 72 w 129"/>
                <a:gd name="T19" fmla="*/ 166 h 256"/>
                <a:gd name="T20" fmla="*/ 9 w 129"/>
                <a:gd name="T21" fmla="*/ 158 h 256"/>
                <a:gd name="T22" fmla="*/ 0 w 129"/>
                <a:gd name="T23" fmla="*/ 184 h 256"/>
                <a:gd name="T24" fmla="*/ 106 w 129"/>
                <a:gd name="T25" fmla="*/ 256 h 256"/>
                <a:gd name="T26" fmla="*/ 109 w 129"/>
                <a:gd name="T27" fmla="*/ 198 h 256"/>
                <a:gd name="T28" fmla="*/ 126 w 129"/>
                <a:gd name="T29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256">
                  <a:moveTo>
                    <a:pt x="126" y="128"/>
                  </a:moveTo>
                  <a:cubicBezTo>
                    <a:pt x="126" y="92"/>
                    <a:pt x="83" y="101"/>
                    <a:pt x="109" y="58"/>
                  </a:cubicBezTo>
                  <a:cubicBezTo>
                    <a:pt x="129" y="24"/>
                    <a:pt x="106" y="0"/>
                    <a:pt x="106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81"/>
                    <a:pt x="7" y="89"/>
                    <a:pt x="9" y="99"/>
                  </a:cubicBezTo>
                  <a:cubicBezTo>
                    <a:pt x="38" y="83"/>
                    <a:pt x="67" y="73"/>
                    <a:pt x="72" y="90"/>
                  </a:cubicBezTo>
                  <a:cubicBezTo>
                    <a:pt x="77" y="108"/>
                    <a:pt x="39" y="115"/>
                    <a:pt x="12" y="118"/>
                  </a:cubicBezTo>
                  <a:cubicBezTo>
                    <a:pt x="12" y="122"/>
                    <a:pt x="12" y="125"/>
                    <a:pt x="12" y="128"/>
                  </a:cubicBezTo>
                  <a:cubicBezTo>
                    <a:pt x="12" y="131"/>
                    <a:pt x="12" y="135"/>
                    <a:pt x="12" y="138"/>
                  </a:cubicBezTo>
                  <a:cubicBezTo>
                    <a:pt x="39" y="141"/>
                    <a:pt x="77" y="148"/>
                    <a:pt x="72" y="166"/>
                  </a:cubicBezTo>
                  <a:cubicBezTo>
                    <a:pt x="67" y="183"/>
                    <a:pt x="38" y="173"/>
                    <a:pt x="9" y="158"/>
                  </a:cubicBezTo>
                  <a:cubicBezTo>
                    <a:pt x="7" y="167"/>
                    <a:pt x="4" y="176"/>
                    <a:pt x="0" y="184"/>
                  </a:cubicBezTo>
                  <a:cubicBezTo>
                    <a:pt x="106" y="256"/>
                    <a:pt x="106" y="256"/>
                    <a:pt x="106" y="256"/>
                  </a:cubicBezTo>
                  <a:cubicBezTo>
                    <a:pt x="106" y="256"/>
                    <a:pt x="129" y="232"/>
                    <a:pt x="109" y="198"/>
                  </a:cubicBezTo>
                  <a:cubicBezTo>
                    <a:pt x="83" y="155"/>
                    <a:pt x="126" y="164"/>
                    <a:pt x="126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394">
              <a:extLst>
                <a:ext uri="{FF2B5EF4-FFF2-40B4-BE49-F238E27FC236}">
                  <a16:creationId xmlns:a16="http://schemas.microsoft.com/office/drawing/2014/main" id="{4BBAF1DB-7228-0F83-C823-C878BA6AB7E6}"/>
                </a:ext>
              </a:extLst>
            </p:cNvPr>
            <p:cNvSpPr/>
            <p:nvPr/>
          </p:nvSpPr>
          <p:spPr bwMode="auto">
            <a:xfrm>
              <a:off x="8362950" y="7553325"/>
              <a:ext cx="409575" cy="812800"/>
            </a:xfrm>
            <a:custGeom>
              <a:avLst/>
              <a:gdLst>
                <a:gd name="T0" fmla="*/ 57 w 129"/>
                <a:gd name="T1" fmla="*/ 166 h 256"/>
                <a:gd name="T2" fmla="*/ 117 w 129"/>
                <a:gd name="T3" fmla="*/ 138 h 256"/>
                <a:gd name="T4" fmla="*/ 117 w 129"/>
                <a:gd name="T5" fmla="*/ 128 h 256"/>
                <a:gd name="T6" fmla="*/ 117 w 129"/>
                <a:gd name="T7" fmla="*/ 118 h 256"/>
                <a:gd name="T8" fmla="*/ 57 w 129"/>
                <a:gd name="T9" fmla="*/ 90 h 256"/>
                <a:gd name="T10" fmla="*/ 120 w 129"/>
                <a:gd name="T11" fmla="*/ 99 h 256"/>
                <a:gd name="T12" fmla="*/ 129 w 129"/>
                <a:gd name="T13" fmla="*/ 72 h 256"/>
                <a:gd name="T14" fmla="*/ 23 w 129"/>
                <a:gd name="T15" fmla="*/ 0 h 256"/>
                <a:gd name="T16" fmla="*/ 20 w 129"/>
                <a:gd name="T17" fmla="*/ 58 h 256"/>
                <a:gd name="T18" fmla="*/ 3 w 129"/>
                <a:gd name="T19" fmla="*/ 128 h 256"/>
                <a:gd name="T20" fmla="*/ 20 w 129"/>
                <a:gd name="T21" fmla="*/ 198 h 256"/>
                <a:gd name="T22" fmla="*/ 23 w 129"/>
                <a:gd name="T23" fmla="*/ 256 h 256"/>
                <a:gd name="T24" fmla="*/ 129 w 129"/>
                <a:gd name="T25" fmla="*/ 184 h 256"/>
                <a:gd name="T26" fmla="*/ 120 w 129"/>
                <a:gd name="T27" fmla="*/ 158 h 256"/>
                <a:gd name="T28" fmla="*/ 57 w 129"/>
                <a:gd name="T29" fmla="*/ 16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256">
                  <a:moveTo>
                    <a:pt x="57" y="166"/>
                  </a:moveTo>
                  <a:cubicBezTo>
                    <a:pt x="52" y="148"/>
                    <a:pt x="90" y="141"/>
                    <a:pt x="117" y="138"/>
                  </a:cubicBezTo>
                  <a:cubicBezTo>
                    <a:pt x="117" y="135"/>
                    <a:pt x="117" y="131"/>
                    <a:pt x="117" y="128"/>
                  </a:cubicBezTo>
                  <a:cubicBezTo>
                    <a:pt x="117" y="125"/>
                    <a:pt x="117" y="122"/>
                    <a:pt x="117" y="118"/>
                  </a:cubicBezTo>
                  <a:cubicBezTo>
                    <a:pt x="90" y="115"/>
                    <a:pt x="52" y="108"/>
                    <a:pt x="57" y="90"/>
                  </a:cubicBezTo>
                  <a:cubicBezTo>
                    <a:pt x="62" y="73"/>
                    <a:pt x="91" y="83"/>
                    <a:pt x="120" y="99"/>
                  </a:cubicBezTo>
                  <a:cubicBezTo>
                    <a:pt x="122" y="89"/>
                    <a:pt x="125" y="81"/>
                    <a:pt x="129" y="7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0" y="24"/>
                    <a:pt x="20" y="58"/>
                  </a:cubicBezTo>
                  <a:cubicBezTo>
                    <a:pt x="46" y="101"/>
                    <a:pt x="3" y="92"/>
                    <a:pt x="3" y="128"/>
                  </a:cubicBezTo>
                  <a:cubicBezTo>
                    <a:pt x="3" y="164"/>
                    <a:pt x="46" y="155"/>
                    <a:pt x="20" y="198"/>
                  </a:cubicBezTo>
                  <a:cubicBezTo>
                    <a:pt x="0" y="232"/>
                    <a:pt x="23" y="256"/>
                    <a:pt x="23" y="256"/>
                  </a:cubicBezTo>
                  <a:cubicBezTo>
                    <a:pt x="129" y="184"/>
                    <a:pt x="129" y="184"/>
                    <a:pt x="129" y="184"/>
                  </a:cubicBezTo>
                  <a:cubicBezTo>
                    <a:pt x="125" y="176"/>
                    <a:pt x="122" y="167"/>
                    <a:pt x="120" y="158"/>
                  </a:cubicBezTo>
                  <a:cubicBezTo>
                    <a:pt x="91" y="173"/>
                    <a:pt x="62" y="183"/>
                    <a:pt x="57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68" name="Oval 395">
              <a:extLst>
                <a:ext uri="{FF2B5EF4-FFF2-40B4-BE49-F238E27FC236}">
                  <a16:creationId xmlns:a16="http://schemas.microsoft.com/office/drawing/2014/main" id="{43C1458D-1541-7188-9A10-4E0C44DCF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5700" y="7581900"/>
              <a:ext cx="757238" cy="758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矩形 1">
            <a:extLst>
              <a:ext uri="{FF2B5EF4-FFF2-40B4-BE49-F238E27FC236}">
                <a16:creationId xmlns:a16="http://schemas.microsoft.com/office/drawing/2014/main" id="{CDB88242-61CE-C89B-51FA-B4A98800C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2675" y="3769300"/>
            <a:ext cx="24881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单击添加文字内容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0" name="矩形 1">
            <a:extLst>
              <a:ext uri="{FF2B5EF4-FFF2-40B4-BE49-F238E27FC236}">
                <a16:creationId xmlns:a16="http://schemas.microsoft.com/office/drawing/2014/main" id="{C66A19C1-F9C2-A803-2DA8-ADF9F3D047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8520" y="4076619"/>
            <a:ext cx="2301205" cy="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71" name="矩形 1">
            <a:extLst>
              <a:ext uri="{FF2B5EF4-FFF2-40B4-BE49-F238E27FC236}">
                <a16:creationId xmlns:a16="http://schemas.microsoft.com/office/drawing/2014/main" id="{C7714B68-1167-08DB-E0EC-EAE08FA2A6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5070" y="3769300"/>
            <a:ext cx="24881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单击添加文字内容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2" name="矩形 1">
            <a:extLst>
              <a:ext uri="{FF2B5EF4-FFF2-40B4-BE49-F238E27FC236}">
                <a16:creationId xmlns:a16="http://schemas.microsoft.com/office/drawing/2014/main" id="{50F7DC2D-D355-D445-0EDE-F68FEEFE94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0915" y="4076619"/>
            <a:ext cx="2301205" cy="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73" name="矩形 1">
            <a:extLst>
              <a:ext uri="{FF2B5EF4-FFF2-40B4-BE49-F238E27FC236}">
                <a16:creationId xmlns:a16="http://schemas.microsoft.com/office/drawing/2014/main" id="{B919DD9A-E521-A961-59A7-B3621FF65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7465" y="3769300"/>
            <a:ext cx="24881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单击添加文字内容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4EC98F8B-72BA-ADA0-5F21-E40A88338558}"/>
              </a:ext>
            </a:extLst>
          </p:cNvPr>
          <p:cNvCxnSpPr/>
          <p:nvPr/>
        </p:nvCxnSpPr>
        <p:spPr>
          <a:xfrm>
            <a:off x="3753107" y="2855800"/>
            <a:ext cx="138278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A726145F-1E08-82AE-C91E-5A0DC12BFFCD}"/>
              </a:ext>
            </a:extLst>
          </p:cNvPr>
          <p:cNvCxnSpPr/>
          <p:nvPr/>
        </p:nvCxnSpPr>
        <p:spPr>
          <a:xfrm>
            <a:off x="7379725" y="2855800"/>
            <a:ext cx="138278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占位符 75">
            <a:extLst>
              <a:ext uri="{FF2B5EF4-FFF2-40B4-BE49-F238E27FC236}">
                <a16:creationId xmlns:a16="http://schemas.microsoft.com/office/drawing/2014/main" id="{11BF6F7F-48E9-1A2F-C2EF-755589FFB1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工作分析</a:t>
            </a:r>
          </a:p>
        </p:txBody>
      </p:sp>
      <p:pic>
        <p:nvPicPr>
          <p:cNvPr id="78" name="Picture 2" descr="查看图片">
            <a:extLst>
              <a:ext uri="{FF2B5EF4-FFF2-40B4-BE49-F238E27FC236}">
                <a16:creationId xmlns:a16="http://schemas.microsoft.com/office/drawing/2014/main" id="{D275F878-A9B8-E6A0-C630-2AB1DC8B4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87382">
            <a:off x="10008670" y="-22707"/>
            <a:ext cx="1898646" cy="169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查看图片">
            <a:extLst>
              <a:ext uri="{FF2B5EF4-FFF2-40B4-BE49-F238E27FC236}">
                <a16:creationId xmlns:a16="http://schemas.microsoft.com/office/drawing/2014/main" id="{8FD40EAB-278B-15D1-7548-9E31341A49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2958182" y="-6034263"/>
            <a:ext cx="719416" cy="1374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480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2EDEC79-2691-A04C-C790-E1CA3B1E903C}"/>
              </a:ext>
            </a:extLst>
          </p:cNvPr>
          <p:cNvSpPr/>
          <p:nvPr/>
        </p:nvSpPr>
        <p:spPr>
          <a:xfrm>
            <a:off x="695327" y="2322042"/>
            <a:ext cx="4272914" cy="13196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1448BAD-32A5-8D19-ADFF-F6B76E46D7E2}"/>
              </a:ext>
            </a:extLst>
          </p:cNvPr>
          <p:cNvSpPr/>
          <p:nvPr/>
        </p:nvSpPr>
        <p:spPr>
          <a:xfrm>
            <a:off x="906653" y="2069756"/>
            <a:ext cx="2232787" cy="5267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latin typeface="+mj-ea"/>
                <a:ea typeface="+mj-ea"/>
              </a:rPr>
              <a:t>这里是标题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B97F71-BEB5-0516-52CA-6B4924166228}"/>
              </a:ext>
            </a:extLst>
          </p:cNvPr>
          <p:cNvSpPr txBox="1"/>
          <p:nvPr/>
        </p:nvSpPr>
        <p:spPr>
          <a:xfrm>
            <a:off x="906653" y="2701326"/>
            <a:ext cx="369582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E8ED11D-0ABE-12F1-507B-4944605E13BE}"/>
              </a:ext>
            </a:extLst>
          </p:cNvPr>
          <p:cNvSpPr/>
          <p:nvPr/>
        </p:nvSpPr>
        <p:spPr>
          <a:xfrm>
            <a:off x="5286232" y="2322042"/>
            <a:ext cx="4272914" cy="13196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44B9886D-BD44-D6FC-0E87-D38B06A4EC4C}"/>
              </a:ext>
            </a:extLst>
          </p:cNvPr>
          <p:cNvSpPr/>
          <p:nvPr/>
        </p:nvSpPr>
        <p:spPr>
          <a:xfrm>
            <a:off x="5497558" y="2069756"/>
            <a:ext cx="2232787" cy="5267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latin typeface="+mj-ea"/>
                <a:ea typeface="+mj-ea"/>
              </a:rPr>
              <a:t>这里是标题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D08070D-60F9-85A8-B9F4-7D15FDA9F1FC}"/>
              </a:ext>
            </a:extLst>
          </p:cNvPr>
          <p:cNvSpPr txBox="1"/>
          <p:nvPr/>
        </p:nvSpPr>
        <p:spPr>
          <a:xfrm>
            <a:off x="5497558" y="2701326"/>
            <a:ext cx="369582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3457ADB-E24C-0B09-70E8-DA220C21C56D}"/>
              </a:ext>
            </a:extLst>
          </p:cNvPr>
          <p:cNvSpPr/>
          <p:nvPr/>
        </p:nvSpPr>
        <p:spPr>
          <a:xfrm>
            <a:off x="695327" y="4181322"/>
            <a:ext cx="4272914" cy="13196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388505D-D96F-57FE-DABF-75A4C3325BDC}"/>
              </a:ext>
            </a:extLst>
          </p:cNvPr>
          <p:cNvSpPr/>
          <p:nvPr/>
        </p:nvSpPr>
        <p:spPr>
          <a:xfrm>
            <a:off x="906653" y="3929036"/>
            <a:ext cx="2232787" cy="5267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latin typeface="+mj-ea"/>
                <a:ea typeface="+mj-ea"/>
              </a:rPr>
              <a:t>这里是标题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B34CCE3-11C4-DFA5-8074-0661F128A041}"/>
              </a:ext>
            </a:extLst>
          </p:cNvPr>
          <p:cNvSpPr txBox="1"/>
          <p:nvPr/>
        </p:nvSpPr>
        <p:spPr>
          <a:xfrm>
            <a:off x="906653" y="4560606"/>
            <a:ext cx="369582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F4E452B-7C2D-10D5-3ACE-8C95C790412F}"/>
              </a:ext>
            </a:extLst>
          </p:cNvPr>
          <p:cNvSpPr/>
          <p:nvPr/>
        </p:nvSpPr>
        <p:spPr>
          <a:xfrm>
            <a:off x="5286232" y="4181322"/>
            <a:ext cx="4272914" cy="13196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A87E7A8A-B05A-34C4-8653-5624C784FB78}"/>
              </a:ext>
            </a:extLst>
          </p:cNvPr>
          <p:cNvSpPr/>
          <p:nvPr/>
        </p:nvSpPr>
        <p:spPr>
          <a:xfrm>
            <a:off x="5497558" y="3929036"/>
            <a:ext cx="2232787" cy="5267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latin typeface="+mj-ea"/>
                <a:ea typeface="+mj-ea"/>
              </a:rPr>
              <a:t>这里是标题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5A2BD42-DFAA-2476-68F8-AD43747C656E}"/>
              </a:ext>
            </a:extLst>
          </p:cNvPr>
          <p:cNvSpPr txBox="1"/>
          <p:nvPr/>
        </p:nvSpPr>
        <p:spPr>
          <a:xfrm>
            <a:off x="5497558" y="4560606"/>
            <a:ext cx="369582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1E3D0EFC-B639-E194-DFA2-3C672F6108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工作分析</a:t>
            </a:r>
          </a:p>
        </p:txBody>
      </p:sp>
      <p:pic>
        <p:nvPicPr>
          <p:cNvPr id="19" name="图片 18" descr="蓝色的高楼&#10;&#10;描述已自动生成">
            <a:extLst>
              <a:ext uri="{FF2B5EF4-FFF2-40B4-BE49-F238E27FC236}">
                <a16:creationId xmlns:a16="http://schemas.microsoft.com/office/drawing/2014/main" id="{120657BA-BDF8-3B19-4B5A-D1159BB75E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2702" y="1873800"/>
            <a:ext cx="4002354" cy="3910706"/>
          </a:xfrm>
          <a:prstGeom prst="ellipse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21" name="Picture 2" descr="查看图片">
            <a:extLst>
              <a:ext uri="{FF2B5EF4-FFF2-40B4-BE49-F238E27FC236}">
                <a16:creationId xmlns:a16="http://schemas.microsoft.com/office/drawing/2014/main" id="{63B9A3BE-C289-DE24-44C5-E07D7E2CA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85064" y="-255069"/>
            <a:ext cx="1658718" cy="148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查看图片">
            <a:extLst>
              <a:ext uri="{FF2B5EF4-FFF2-40B4-BE49-F238E27FC236}">
                <a16:creationId xmlns:a16="http://schemas.microsoft.com/office/drawing/2014/main" id="{D7420852-6318-B3C9-3805-62FDE9FDC0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205029">
            <a:off x="2735839" y="-5640273"/>
            <a:ext cx="719416" cy="1374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71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314D29A-4D8E-B209-EF74-5AD6B53A12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工作分析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5EECF9B-6EFD-8A28-3F63-1B69FE7544CC}"/>
              </a:ext>
            </a:extLst>
          </p:cNvPr>
          <p:cNvGrpSpPr/>
          <p:nvPr/>
        </p:nvGrpSpPr>
        <p:grpSpPr>
          <a:xfrm>
            <a:off x="492159" y="1699630"/>
            <a:ext cx="5366100" cy="1187676"/>
            <a:chOff x="539750" y="917095"/>
            <a:chExt cx="4032252" cy="89245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3FEAAF4-5386-77DC-67D2-273C3A473000}"/>
                </a:ext>
              </a:extLst>
            </p:cNvPr>
            <p:cNvGrpSpPr/>
            <p:nvPr/>
          </p:nvGrpSpPr>
          <p:grpSpPr>
            <a:xfrm>
              <a:off x="539750" y="917095"/>
              <a:ext cx="3963115" cy="892456"/>
              <a:chOff x="539856" y="1032598"/>
              <a:chExt cx="3963115" cy="892456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22473C2A-373D-B45E-9B8D-7A7850CB8210}"/>
                  </a:ext>
                </a:extLst>
              </p:cNvPr>
              <p:cNvSpPr/>
              <p:nvPr/>
            </p:nvSpPr>
            <p:spPr>
              <a:xfrm>
                <a:off x="1320905" y="1032598"/>
                <a:ext cx="3182066" cy="892455"/>
              </a:xfrm>
              <a:prstGeom prst="roundRect">
                <a:avLst>
                  <a:gd name="adj" fmla="val 121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15900" dist="508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A18B968B-6590-B7D1-CC7A-0F0539A96BFC}"/>
                  </a:ext>
                </a:extLst>
              </p:cNvPr>
              <p:cNvSpPr/>
              <p:nvPr/>
            </p:nvSpPr>
            <p:spPr>
              <a:xfrm>
                <a:off x="539856" y="1032599"/>
                <a:ext cx="991316" cy="892455"/>
              </a:xfrm>
              <a:prstGeom prst="roundRect">
                <a:avLst>
                  <a:gd name="adj" fmla="val 6489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这是</a:t>
                </a:r>
                <a:endParaRPr kumimoji="1"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kumimoji="1"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1DB8E25-1782-BC22-7922-2A532D5F27B7}"/>
                </a:ext>
              </a:extLst>
            </p:cNvPr>
            <p:cNvSpPr txBox="1"/>
            <p:nvPr/>
          </p:nvSpPr>
          <p:spPr>
            <a:xfrm>
              <a:off x="1531066" y="1071743"/>
              <a:ext cx="3040936" cy="529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……</a:t>
              </a:r>
              <a:endParaRPr lang="en-AU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F77B866-3335-A97F-7C5B-EBEFAB8E444F}"/>
              </a:ext>
            </a:extLst>
          </p:cNvPr>
          <p:cNvGrpSpPr/>
          <p:nvPr/>
        </p:nvGrpSpPr>
        <p:grpSpPr>
          <a:xfrm>
            <a:off x="6425750" y="1701601"/>
            <a:ext cx="5366100" cy="1187676"/>
            <a:chOff x="539750" y="917095"/>
            <a:chExt cx="4032252" cy="892456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BFC7EC9-FDB5-0429-7510-14428E59B569}"/>
                </a:ext>
              </a:extLst>
            </p:cNvPr>
            <p:cNvGrpSpPr/>
            <p:nvPr/>
          </p:nvGrpSpPr>
          <p:grpSpPr>
            <a:xfrm>
              <a:off x="539750" y="917095"/>
              <a:ext cx="3963115" cy="892456"/>
              <a:chOff x="539856" y="1032598"/>
              <a:chExt cx="3963115" cy="892456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DE0466D8-8007-0726-657D-EC97E997C0CA}"/>
                  </a:ext>
                </a:extLst>
              </p:cNvPr>
              <p:cNvSpPr/>
              <p:nvPr/>
            </p:nvSpPr>
            <p:spPr>
              <a:xfrm>
                <a:off x="1320905" y="1032598"/>
                <a:ext cx="3182066" cy="892455"/>
              </a:xfrm>
              <a:prstGeom prst="roundRect">
                <a:avLst>
                  <a:gd name="adj" fmla="val 121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15900" dist="508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99A82056-791E-016C-78A1-7010838647F4}"/>
                  </a:ext>
                </a:extLst>
              </p:cNvPr>
              <p:cNvSpPr/>
              <p:nvPr/>
            </p:nvSpPr>
            <p:spPr>
              <a:xfrm>
                <a:off x="539856" y="1032599"/>
                <a:ext cx="991316" cy="892455"/>
              </a:xfrm>
              <a:prstGeom prst="roundRect">
                <a:avLst>
                  <a:gd name="adj" fmla="val 6489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这是</a:t>
                </a:r>
                <a:endParaRPr kumimoji="1"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kumimoji="1"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A406BC5-B4FA-6769-6732-F743C0C2D17B}"/>
                </a:ext>
              </a:extLst>
            </p:cNvPr>
            <p:cNvSpPr txBox="1"/>
            <p:nvPr/>
          </p:nvSpPr>
          <p:spPr>
            <a:xfrm>
              <a:off x="1531066" y="1073036"/>
              <a:ext cx="3040936" cy="529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……</a:t>
              </a:r>
              <a:endParaRPr lang="en-AU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A8DD494-D822-3EB4-F41B-7B7CFC451789}"/>
              </a:ext>
            </a:extLst>
          </p:cNvPr>
          <p:cNvGrpSpPr/>
          <p:nvPr/>
        </p:nvGrpSpPr>
        <p:grpSpPr>
          <a:xfrm>
            <a:off x="492159" y="3821260"/>
            <a:ext cx="5366100" cy="1187676"/>
            <a:chOff x="539750" y="917095"/>
            <a:chExt cx="4032252" cy="892456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869FE5B0-B3F3-33A5-FF20-B0B8CE6F1702}"/>
                </a:ext>
              </a:extLst>
            </p:cNvPr>
            <p:cNvGrpSpPr/>
            <p:nvPr/>
          </p:nvGrpSpPr>
          <p:grpSpPr>
            <a:xfrm>
              <a:off x="539750" y="917095"/>
              <a:ext cx="3963115" cy="892456"/>
              <a:chOff x="539856" y="1032598"/>
              <a:chExt cx="3963115" cy="892456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4B1B8DFB-192C-3C91-EEC9-A29B88D7EE83}"/>
                  </a:ext>
                </a:extLst>
              </p:cNvPr>
              <p:cNvSpPr/>
              <p:nvPr/>
            </p:nvSpPr>
            <p:spPr>
              <a:xfrm>
                <a:off x="1320905" y="1032598"/>
                <a:ext cx="3182066" cy="892455"/>
              </a:xfrm>
              <a:prstGeom prst="roundRect">
                <a:avLst>
                  <a:gd name="adj" fmla="val 121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15900" dist="508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AAD1F992-AFF8-EB4B-8319-1B184EF47442}"/>
                  </a:ext>
                </a:extLst>
              </p:cNvPr>
              <p:cNvSpPr/>
              <p:nvPr/>
            </p:nvSpPr>
            <p:spPr>
              <a:xfrm>
                <a:off x="539856" y="1032599"/>
                <a:ext cx="991316" cy="892455"/>
              </a:xfrm>
              <a:prstGeom prst="roundRect">
                <a:avLst>
                  <a:gd name="adj" fmla="val 6489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这是</a:t>
                </a:r>
                <a:endParaRPr kumimoji="1"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kumimoji="1"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4A03C68-F336-8445-3AD5-BAB97F0B6A86}"/>
                </a:ext>
              </a:extLst>
            </p:cNvPr>
            <p:cNvSpPr txBox="1"/>
            <p:nvPr/>
          </p:nvSpPr>
          <p:spPr>
            <a:xfrm>
              <a:off x="1531066" y="1122172"/>
              <a:ext cx="3040936" cy="529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……</a:t>
              </a:r>
              <a:endParaRPr lang="en-AU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8906BC9-D26B-5F4A-E6B5-A8D4BE21C8D2}"/>
              </a:ext>
            </a:extLst>
          </p:cNvPr>
          <p:cNvGrpSpPr/>
          <p:nvPr/>
        </p:nvGrpSpPr>
        <p:grpSpPr>
          <a:xfrm>
            <a:off x="6431967" y="3821259"/>
            <a:ext cx="5366100" cy="1187676"/>
            <a:chOff x="539750" y="917095"/>
            <a:chExt cx="4032252" cy="89245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D81767A2-32F3-4A75-66BC-344515F2F7C7}"/>
                </a:ext>
              </a:extLst>
            </p:cNvPr>
            <p:cNvGrpSpPr/>
            <p:nvPr/>
          </p:nvGrpSpPr>
          <p:grpSpPr>
            <a:xfrm>
              <a:off x="539750" y="917095"/>
              <a:ext cx="3963115" cy="892456"/>
              <a:chOff x="539856" y="1032598"/>
              <a:chExt cx="3963115" cy="892456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7F6C9290-B3F3-D550-1759-F0267C43A4EC}"/>
                  </a:ext>
                </a:extLst>
              </p:cNvPr>
              <p:cNvSpPr/>
              <p:nvPr/>
            </p:nvSpPr>
            <p:spPr>
              <a:xfrm>
                <a:off x="1320905" y="1032598"/>
                <a:ext cx="3182066" cy="892455"/>
              </a:xfrm>
              <a:prstGeom prst="roundRect">
                <a:avLst>
                  <a:gd name="adj" fmla="val 121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15900" dist="508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25BE7898-AD5C-7CB8-E26E-051C55929272}"/>
                  </a:ext>
                </a:extLst>
              </p:cNvPr>
              <p:cNvSpPr/>
              <p:nvPr/>
            </p:nvSpPr>
            <p:spPr>
              <a:xfrm>
                <a:off x="539856" y="1032599"/>
                <a:ext cx="991316" cy="892455"/>
              </a:xfrm>
              <a:prstGeom prst="roundRect">
                <a:avLst>
                  <a:gd name="adj" fmla="val 6489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这是</a:t>
                </a:r>
                <a:endParaRPr kumimoji="1"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kumimoji="1"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3EDCE98-D1FC-861E-8868-F582C54E1B18}"/>
                </a:ext>
              </a:extLst>
            </p:cNvPr>
            <p:cNvSpPr txBox="1"/>
            <p:nvPr/>
          </p:nvSpPr>
          <p:spPr>
            <a:xfrm>
              <a:off x="1531066" y="1098395"/>
              <a:ext cx="3040936" cy="529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……</a:t>
              </a:r>
              <a:endParaRPr lang="en-AU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7176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572B4C0F-6B6A-0E3F-931D-C6F5914B9E96}"/>
              </a:ext>
            </a:extLst>
          </p:cNvPr>
          <p:cNvSpPr/>
          <p:nvPr/>
        </p:nvSpPr>
        <p:spPr>
          <a:xfrm>
            <a:off x="3244800" y="2392200"/>
            <a:ext cx="5702400" cy="1849247"/>
          </a:xfrm>
          <a:prstGeom prst="roundRect">
            <a:avLst>
              <a:gd name="adj" fmla="val 1146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   04 </a:t>
            </a:r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工作计划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FF683A6-AACE-7058-2DD6-A9DC0ECEE6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6264"/>
          <a:stretch/>
        </p:blipFill>
        <p:spPr>
          <a:xfrm>
            <a:off x="0" y="3500294"/>
            <a:ext cx="3714750" cy="3357706"/>
          </a:xfrm>
          <a:prstGeom prst="rect">
            <a:avLst/>
          </a:prstGeom>
          <a:effectLst>
            <a:outerShdw blurRad="635000" dist="635000" dir="16200000" sx="95000" sy="95000" rotWithShape="0">
              <a:schemeClr val="accent1">
                <a:lumMod val="75000"/>
                <a:alpha val="15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8052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03CE59CB-130A-C4D9-4A04-950BA341DAB6}"/>
              </a:ext>
            </a:extLst>
          </p:cNvPr>
          <p:cNvSpPr/>
          <p:nvPr/>
        </p:nvSpPr>
        <p:spPr>
          <a:xfrm>
            <a:off x="-30801" y="4302493"/>
            <a:ext cx="12192000" cy="25555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52">
            <a:extLst>
              <a:ext uri="{FF2B5EF4-FFF2-40B4-BE49-F238E27FC236}">
                <a16:creationId xmlns:a16="http://schemas.microsoft.com/office/drawing/2014/main" id="{8A51BD2A-803B-40BA-B81A-AB34A332817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964954" y="2085025"/>
            <a:ext cx="2397351" cy="3724656"/>
          </a:xfrm>
          <a:prstGeom prst="roundRect">
            <a:avLst>
              <a:gd name="adj" fmla="val 5555"/>
            </a:avLst>
          </a:prstGeom>
          <a:solidFill>
            <a:schemeClr val="bg1"/>
          </a:solidFill>
          <a:ln w="6350">
            <a:solidFill>
              <a:schemeClr val="accent1">
                <a:alpha val="28000"/>
              </a:schemeClr>
            </a:solidFill>
          </a:ln>
          <a:effectLst>
            <a:outerShdw blurRad="330200" dist="38100" dir="5400000" algn="t" rotWithShape="0">
              <a:schemeClr val="accent3">
                <a:alpha val="17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>
              <a:solidFill>
                <a:srgbClr val="3D485D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001ECC-5C24-4E9A-B84F-F8042824A8C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68784" y="3434091"/>
            <a:ext cx="1282403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8EE82E49-F51A-4ECD-8CE9-DD17D18A4F3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45372" y="4009612"/>
            <a:ext cx="1825599" cy="80227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14BF8B92-ADA9-4123-A649-CFC69590A51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768385" y="2659637"/>
            <a:ext cx="683200" cy="7664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01</a:t>
            </a:r>
            <a:endParaRPr lang="zh-CN" altLang="en-US" sz="3600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B7AC1CE-55AB-46A9-B177-F9EE882D1EEA}"/>
              </a:ext>
            </a:extLst>
          </p:cNvPr>
          <p:cNvGrpSpPr/>
          <p:nvPr/>
        </p:nvGrpSpPr>
        <p:grpSpPr>
          <a:xfrm>
            <a:off x="1981196" y="5471691"/>
            <a:ext cx="353951" cy="53912"/>
            <a:chOff x="6937170" y="1071563"/>
            <a:chExt cx="353951" cy="5391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8F8596C6-8085-4E08-8BA1-77B789D4882E}"/>
                </a:ext>
              </a:extLst>
            </p:cNvPr>
            <p:cNvSpPr/>
            <p:nvPr/>
          </p:nvSpPr>
          <p:spPr>
            <a:xfrm>
              <a:off x="6937170" y="1071563"/>
              <a:ext cx="53912" cy="539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4BFB773-F575-4CA5-AAE2-2EFFD4701C0F}"/>
                </a:ext>
              </a:extLst>
            </p:cNvPr>
            <p:cNvSpPr/>
            <p:nvPr/>
          </p:nvSpPr>
          <p:spPr>
            <a:xfrm>
              <a:off x="7037183" y="1071563"/>
              <a:ext cx="53912" cy="539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997878E-D356-472D-90CB-B146A38DBE29}"/>
                </a:ext>
              </a:extLst>
            </p:cNvPr>
            <p:cNvSpPr/>
            <p:nvPr/>
          </p:nvSpPr>
          <p:spPr>
            <a:xfrm>
              <a:off x="7137196" y="1071563"/>
              <a:ext cx="53912" cy="539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7B202EDD-0380-444E-9802-32ADF23B77BF}"/>
                </a:ext>
              </a:extLst>
            </p:cNvPr>
            <p:cNvSpPr/>
            <p:nvPr/>
          </p:nvSpPr>
          <p:spPr>
            <a:xfrm>
              <a:off x="7237209" y="1071563"/>
              <a:ext cx="53912" cy="539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29" name="圆角矩形 52">
            <a:extLst>
              <a:ext uri="{FF2B5EF4-FFF2-40B4-BE49-F238E27FC236}">
                <a16:creationId xmlns:a16="http://schemas.microsoft.com/office/drawing/2014/main" id="{D669E4CE-ED49-432E-8ED5-3EB56046B92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>
            <a:off x="4743459" y="1319793"/>
            <a:ext cx="2397351" cy="4489888"/>
          </a:xfrm>
          <a:prstGeom prst="roundRect">
            <a:avLst>
              <a:gd name="adj" fmla="val 5555"/>
            </a:avLst>
          </a:prstGeom>
          <a:solidFill>
            <a:schemeClr val="bg1"/>
          </a:solidFill>
          <a:ln w="6350">
            <a:solidFill>
              <a:schemeClr val="accent1">
                <a:alpha val="28000"/>
              </a:schemeClr>
            </a:solidFill>
          </a:ln>
          <a:effectLst>
            <a:outerShdw blurRad="330200" dist="38100" dir="5400000" algn="t" rotWithShape="0">
              <a:schemeClr val="accent3">
                <a:alpha val="17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>
              <a:solidFill>
                <a:srgbClr val="3D485D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8012D6EB-4451-4383-881D-7BE52F16855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00934" y="2518508"/>
            <a:ext cx="1282402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kumimoji="1"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3898360-3A81-4810-8818-7B1013A4030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925409" y="3042883"/>
            <a:ext cx="2133464" cy="80227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A8458448-A92F-43B4-A85F-14F094349C5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606459" y="1701779"/>
            <a:ext cx="771365" cy="7664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02</a:t>
            </a:r>
            <a:endParaRPr lang="zh-CN" altLang="en-US" sz="3600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578E7B6-73C0-476B-ABE2-BD81B44F07AE}"/>
              </a:ext>
            </a:extLst>
          </p:cNvPr>
          <p:cNvGrpSpPr/>
          <p:nvPr/>
        </p:nvGrpSpPr>
        <p:grpSpPr>
          <a:xfrm>
            <a:off x="5765160" y="5484295"/>
            <a:ext cx="353951" cy="53912"/>
            <a:chOff x="6937170" y="1071563"/>
            <a:chExt cx="353951" cy="53912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B82E853-FA7E-48BE-9635-7A1314ED6179}"/>
                </a:ext>
              </a:extLst>
            </p:cNvPr>
            <p:cNvSpPr/>
            <p:nvPr/>
          </p:nvSpPr>
          <p:spPr>
            <a:xfrm>
              <a:off x="6937170" y="1071563"/>
              <a:ext cx="53912" cy="539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210306D4-E303-4023-9B5A-F9960D63505B}"/>
                </a:ext>
              </a:extLst>
            </p:cNvPr>
            <p:cNvSpPr/>
            <p:nvPr/>
          </p:nvSpPr>
          <p:spPr>
            <a:xfrm>
              <a:off x="7037183" y="1071563"/>
              <a:ext cx="53912" cy="539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B1EAB2FA-9A4E-45E5-8175-E24C55467542}"/>
                </a:ext>
              </a:extLst>
            </p:cNvPr>
            <p:cNvSpPr/>
            <p:nvPr/>
          </p:nvSpPr>
          <p:spPr>
            <a:xfrm>
              <a:off x="7137196" y="1071563"/>
              <a:ext cx="53912" cy="539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B64F3B1-353F-4A9F-94F6-7B8BAECC5BBF}"/>
                </a:ext>
              </a:extLst>
            </p:cNvPr>
            <p:cNvSpPr/>
            <p:nvPr/>
          </p:nvSpPr>
          <p:spPr>
            <a:xfrm>
              <a:off x="7237209" y="1071563"/>
              <a:ext cx="53912" cy="539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53" name="圆角矩形 52">
            <a:extLst>
              <a:ext uri="{FF2B5EF4-FFF2-40B4-BE49-F238E27FC236}">
                <a16:creationId xmlns:a16="http://schemas.microsoft.com/office/drawing/2014/main" id="{6D867399-14A4-4A1A-93E1-57A6598274C3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flipH="1">
            <a:off x="8812101" y="677333"/>
            <a:ext cx="2397351" cy="5132348"/>
          </a:xfrm>
          <a:prstGeom prst="roundRect">
            <a:avLst>
              <a:gd name="adj" fmla="val 5555"/>
            </a:avLst>
          </a:prstGeom>
          <a:solidFill>
            <a:schemeClr val="bg1"/>
          </a:solidFill>
          <a:ln w="6350">
            <a:solidFill>
              <a:schemeClr val="accent1">
                <a:alpha val="28000"/>
              </a:schemeClr>
            </a:solidFill>
          </a:ln>
          <a:effectLst>
            <a:outerShdw blurRad="330200" dist="38100" dir="5400000" algn="t" rotWithShape="0">
              <a:schemeClr val="accent3">
                <a:alpha val="17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>
              <a:solidFill>
                <a:srgbClr val="3D485D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395C7AC4-AE80-4553-B411-F427A056A0D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369576" y="1685298"/>
            <a:ext cx="1282402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kumimoji="1"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7AF9F535-4247-432D-AC1F-710A65A1E3D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9099695" y="2288564"/>
            <a:ext cx="1822160" cy="80227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98B9C62F-2411-462A-9B27-8F89D60FA745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9625093" y="918806"/>
            <a:ext cx="771365" cy="7664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03</a:t>
            </a:r>
            <a:endParaRPr lang="zh-CN" altLang="en-US" sz="3600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91C2FC2-E119-4E18-BA9D-1760B70096FD}"/>
              </a:ext>
            </a:extLst>
          </p:cNvPr>
          <p:cNvGrpSpPr/>
          <p:nvPr/>
        </p:nvGrpSpPr>
        <p:grpSpPr>
          <a:xfrm>
            <a:off x="9833802" y="5484295"/>
            <a:ext cx="353951" cy="53912"/>
            <a:chOff x="6937170" y="1071563"/>
            <a:chExt cx="353951" cy="53912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BA5DD259-2018-4578-BEC2-36CB6456D4B1}"/>
                </a:ext>
              </a:extLst>
            </p:cNvPr>
            <p:cNvSpPr/>
            <p:nvPr/>
          </p:nvSpPr>
          <p:spPr>
            <a:xfrm>
              <a:off x="6937170" y="1071563"/>
              <a:ext cx="53912" cy="539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483EBAB5-3E37-475B-B4AA-EE624E307A59}"/>
                </a:ext>
              </a:extLst>
            </p:cNvPr>
            <p:cNvSpPr/>
            <p:nvPr/>
          </p:nvSpPr>
          <p:spPr>
            <a:xfrm>
              <a:off x="7037183" y="1071563"/>
              <a:ext cx="53912" cy="539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44D1357C-5D56-4F00-A1FD-326C67FCCA85}"/>
                </a:ext>
              </a:extLst>
            </p:cNvPr>
            <p:cNvSpPr/>
            <p:nvPr/>
          </p:nvSpPr>
          <p:spPr>
            <a:xfrm>
              <a:off x="7137196" y="1071563"/>
              <a:ext cx="53912" cy="539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E6B5055-AFFB-4660-B90F-F30914D96685}"/>
                </a:ext>
              </a:extLst>
            </p:cNvPr>
            <p:cNvSpPr/>
            <p:nvPr/>
          </p:nvSpPr>
          <p:spPr>
            <a:xfrm>
              <a:off x="7237209" y="1071563"/>
              <a:ext cx="53912" cy="539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pic>
        <p:nvPicPr>
          <p:cNvPr id="9" name="Picture 2" descr="查看图片">
            <a:extLst>
              <a:ext uri="{FF2B5EF4-FFF2-40B4-BE49-F238E27FC236}">
                <a16:creationId xmlns:a16="http://schemas.microsoft.com/office/drawing/2014/main" id="{ECAA0B04-EFB8-542F-727C-A447800B9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0622" y="-476244"/>
            <a:ext cx="2314020" cy="206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查看图片">
            <a:extLst>
              <a:ext uri="{FF2B5EF4-FFF2-40B4-BE49-F238E27FC236}">
                <a16:creationId xmlns:a16="http://schemas.microsoft.com/office/drawing/2014/main" id="{B65A1F38-E3E4-7EF1-AA26-BDD0337B12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003204">
            <a:off x="2665739" y="-3599160"/>
            <a:ext cx="719416" cy="1044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id="{8425235A-1A2D-F251-51F5-7B7AD64BB2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33102581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B0812923-7C20-9012-1B65-E8976F83AA55}"/>
              </a:ext>
            </a:extLst>
          </p:cNvPr>
          <p:cNvSpPr/>
          <p:nvPr/>
        </p:nvSpPr>
        <p:spPr>
          <a:xfrm>
            <a:off x="114478" y="2496300"/>
            <a:ext cx="2914167" cy="3338042"/>
          </a:xfrm>
          <a:prstGeom prst="roundRect">
            <a:avLst>
              <a:gd name="adj" fmla="val 4116"/>
            </a:avLst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400B7A1-0547-4451-B47E-91436D35FD8C}"/>
              </a:ext>
            </a:extLst>
          </p:cNvPr>
          <p:cNvSpPr txBox="1"/>
          <p:nvPr/>
        </p:nvSpPr>
        <p:spPr>
          <a:xfrm>
            <a:off x="328438" y="2570591"/>
            <a:ext cx="2540000" cy="340519"/>
          </a:xfrm>
          <a:prstGeom prst="round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这是标题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82BDF9C-80EA-4228-9CBF-610A2ED00EB1}"/>
              </a:ext>
            </a:extLst>
          </p:cNvPr>
          <p:cNvGrpSpPr/>
          <p:nvPr/>
        </p:nvGrpSpPr>
        <p:grpSpPr>
          <a:xfrm>
            <a:off x="1014944" y="1448854"/>
            <a:ext cx="919718" cy="919718"/>
            <a:chOff x="2053782" y="2165142"/>
            <a:chExt cx="2279470" cy="2279470"/>
          </a:xfrm>
        </p:grpSpPr>
        <p:sp>
          <p:nvSpPr>
            <p:cNvPr id="23" name="弧形 93">
              <a:extLst>
                <a:ext uri="{FF2B5EF4-FFF2-40B4-BE49-F238E27FC236}">
                  <a16:creationId xmlns:a16="http://schemas.microsoft.com/office/drawing/2014/main" id="{637A9876-2BF3-4F80-9601-93FD00EDBEF7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252715" y="2364075"/>
              <a:ext cx="1881605" cy="1881603"/>
            </a:xfrm>
            <a:prstGeom prst="ellipse">
              <a:avLst/>
            </a:prstGeom>
            <a:solidFill>
              <a:schemeClr val="accent1"/>
            </a:solidFill>
            <a:ln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4" name="弧形 93">
              <a:extLst>
                <a:ext uri="{FF2B5EF4-FFF2-40B4-BE49-F238E27FC236}">
                  <a16:creationId xmlns:a16="http://schemas.microsoft.com/office/drawing/2014/main" id="{82444183-1151-4106-B809-2D25D4011B2D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053782" y="2165142"/>
              <a:ext cx="2279470" cy="2279470"/>
            </a:xfrm>
            <a:prstGeom prst="ellipse">
              <a:avLst/>
            </a:prstGeom>
            <a:ln w="12700">
              <a:solidFill>
                <a:schemeClr val="accent1">
                  <a:alpha val="7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EE5CAD7B-2D11-4486-B3DA-0A63D482AF1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64549" y="1639128"/>
            <a:ext cx="436017" cy="5132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01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A05955E-5657-377B-04BD-3D7F8D092277}"/>
              </a:ext>
            </a:extLst>
          </p:cNvPr>
          <p:cNvGrpSpPr/>
          <p:nvPr/>
        </p:nvGrpSpPr>
        <p:grpSpPr>
          <a:xfrm>
            <a:off x="4091125" y="1448853"/>
            <a:ext cx="919718" cy="919718"/>
            <a:chOff x="2053782" y="2165142"/>
            <a:chExt cx="2279470" cy="2279470"/>
          </a:xfrm>
        </p:grpSpPr>
        <p:sp>
          <p:nvSpPr>
            <p:cNvPr id="3" name="弧形 93">
              <a:extLst>
                <a:ext uri="{FF2B5EF4-FFF2-40B4-BE49-F238E27FC236}">
                  <a16:creationId xmlns:a16="http://schemas.microsoft.com/office/drawing/2014/main" id="{F245FE15-E2B5-46FA-F95B-9FB2A3498EFE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2252715" y="2364075"/>
              <a:ext cx="1881605" cy="1881603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" name="弧形 93">
              <a:extLst>
                <a:ext uri="{FF2B5EF4-FFF2-40B4-BE49-F238E27FC236}">
                  <a16:creationId xmlns:a16="http://schemas.microsoft.com/office/drawing/2014/main" id="{46404D6A-BDE5-8FBF-EFC8-2541E9A17F11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2053782" y="2165142"/>
              <a:ext cx="2279470" cy="2279470"/>
            </a:xfrm>
            <a:prstGeom prst="ellipse">
              <a:avLst/>
            </a:prstGeom>
            <a:ln w="1270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F4B4A98-53ED-F9B1-DBD5-A69944330865}"/>
              </a:ext>
            </a:extLst>
          </p:cNvPr>
          <p:cNvGrpSpPr/>
          <p:nvPr/>
        </p:nvGrpSpPr>
        <p:grpSpPr>
          <a:xfrm>
            <a:off x="7167306" y="1448854"/>
            <a:ext cx="919718" cy="919718"/>
            <a:chOff x="2053782" y="2165142"/>
            <a:chExt cx="2279470" cy="2279470"/>
          </a:xfrm>
        </p:grpSpPr>
        <p:sp>
          <p:nvSpPr>
            <p:cNvPr id="6" name="弧形 93">
              <a:extLst>
                <a:ext uri="{FF2B5EF4-FFF2-40B4-BE49-F238E27FC236}">
                  <a16:creationId xmlns:a16="http://schemas.microsoft.com/office/drawing/2014/main" id="{D522CCA9-7653-9D41-47F5-DA0239E2C912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252715" y="2364075"/>
              <a:ext cx="1881605" cy="1881603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7" name="弧形 93">
              <a:extLst>
                <a:ext uri="{FF2B5EF4-FFF2-40B4-BE49-F238E27FC236}">
                  <a16:creationId xmlns:a16="http://schemas.microsoft.com/office/drawing/2014/main" id="{57D2B183-229A-BD98-386D-32E035217F29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2053782" y="2165142"/>
              <a:ext cx="2279470" cy="2279470"/>
            </a:xfrm>
            <a:prstGeom prst="ellipse">
              <a:avLst/>
            </a:prstGeom>
            <a:ln w="1270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C49C259-DA9F-3093-35C2-BA62DACACC7B}"/>
              </a:ext>
            </a:extLst>
          </p:cNvPr>
          <p:cNvGrpSpPr/>
          <p:nvPr/>
        </p:nvGrpSpPr>
        <p:grpSpPr>
          <a:xfrm>
            <a:off x="10007733" y="1448853"/>
            <a:ext cx="919718" cy="919718"/>
            <a:chOff x="2053782" y="2165142"/>
            <a:chExt cx="2279470" cy="2279470"/>
          </a:xfrm>
        </p:grpSpPr>
        <p:sp>
          <p:nvSpPr>
            <p:cNvPr id="9" name="弧形 93">
              <a:extLst>
                <a:ext uri="{FF2B5EF4-FFF2-40B4-BE49-F238E27FC236}">
                  <a16:creationId xmlns:a16="http://schemas.microsoft.com/office/drawing/2014/main" id="{2796031B-22B5-B92D-F1AE-40C5A57B61E5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2252715" y="2364075"/>
              <a:ext cx="1881605" cy="1881603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0" name="弧形 93">
              <a:extLst>
                <a:ext uri="{FF2B5EF4-FFF2-40B4-BE49-F238E27FC236}">
                  <a16:creationId xmlns:a16="http://schemas.microsoft.com/office/drawing/2014/main" id="{5DA3C86F-117C-37A5-BB38-F0BFA3E854D0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2053782" y="2165142"/>
              <a:ext cx="2279470" cy="2279470"/>
            </a:xfrm>
            <a:prstGeom prst="ellipse">
              <a:avLst/>
            </a:prstGeom>
            <a:ln w="1270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C3DCAC1-04AE-2397-4936-D0A633282BE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42740" y="1630933"/>
            <a:ext cx="419987" cy="50558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>
                <a:sym typeface="OPPOSans M" panose="00020600040101010101" pitchFamily="18" charset="-122"/>
              </a:rPr>
              <a:t>02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C2C983C-FCEF-D06A-801B-D8F22CE5443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417172" y="1629753"/>
            <a:ext cx="419987" cy="50558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>
                <a:sym typeface="OPPOSans M" panose="00020600040101010101" pitchFamily="18" charset="-122"/>
              </a:rPr>
              <a:t>03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74A4043A-524A-71BF-9F84-A07A9F907246}"/>
              </a:ext>
            </a:extLst>
          </p:cNvPr>
          <p:cNvSpPr/>
          <p:nvPr/>
        </p:nvSpPr>
        <p:spPr>
          <a:xfrm>
            <a:off x="3174858" y="2520344"/>
            <a:ext cx="2914167" cy="3338042"/>
          </a:xfrm>
          <a:prstGeom prst="roundRect">
            <a:avLst>
              <a:gd name="adj" fmla="val 4116"/>
            </a:avLst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D49C8F2-C10F-E132-B3CF-0705F5FB92D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257338" y="1639128"/>
            <a:ext cx="419987" cy="50558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>
                <a:sym typeface="OPPOSans M" panose="00020600040101010101" pitchFamily="18" charset="-122"/>
              </a:rPr>
              <a:t>04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2E713A06-E43D-A33E-0058-D39EAFB3DE31}"/>
              </a:ext>
            </a:extLst>
          </p:cNvPr>
          <p:cNvSpPr/>
          <p:nvPr/>
        </p:nvSpPr>
        <p:spPr>
          <a:xfrm>
            <a:off x="6181485" y="2520344"/>
            <a:ext cx="2914167" cy="3338042"/>
          </a:xfrm>
          <a:prstGeom prst="roundRect">
            <a:avLst>
              <a:gd name="adj" fmla="val 4116"/>
            </a:avLst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387C360C-D019-C019-FA50-33DAA05535DB}"/>
              </a:ext>
            </a:extLst>
          </p:cNvPr>
          <p:cNvSpPr/>
          <p:nvPr/>
        </p:nvSpPr>
        <p:spPr>
          <a:xfrm>
            <a:off x="9183975" y="2520344"/>
            <a:ext cx="2914167" cy="3338042"/>
          </a:xfrm>
          <a:prstGeom prst="roundRect">
            <a:avLst>
              <a:gd name="adj" fmla="val 4116"/>
            </a:avLst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BBC4189-4471-23CC-FAE4-880408BFE6C9}"/>
              </a:ext>
            </a:extLst>
          </p:cNvPr>
          <p:cNvSpPr txBox="1"/>
          <p:nvPr/>
        </p:nvSpPr>
        <p:spPr>
          <a:xfrm>
            <a:off x="3970343" y="2564719"/>
            <a:ext cx="1208161" cy="405643"/>
          </a:xfrm>
          <a:prstGeom prst="roundRect">
            <a:avLst/>
          </a:prstGeom>
          <a:noFill/>
        </p:spPr>
        <p:txBody>
          <a:bodyPr vert="horz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rgbClr val="0127C4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cs"/>
              </a:rPr>
              <a:t>这是标题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5874D47-FF21-3F40-92BC-76ED41742E3F}"/>
              </a:ext>
            </a:extLst>
          </p:cNvPr>
          <p:cNvSpPr txBox="1"/>
          <p:nvPr/>
        </p:nvSpPr>
        <p:spPr>
          <a:xfrm>
            <a:off x="6943369" y="2579967"/>
            <a:ext cx="1391844" cy="405643"/>
          </a:xfrm>
          <a:prstGeom prst="round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cs"/>
              </a:rPr>
              <a:t>这是标题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534FC44-6E14-9C91-3CCC-370D091060E3}"/>
              </a:ext>
            </a:extLst>
          </p:cNvPr>
          <p:cNvSpPr txBox="1"/>
          <p:nvPr/>
        </p:nvSpPr>
        <p:spPr>
          <a:xfrm>
            <a:off x="9804345" y="2572509"/>
            <a:ext cx="1378544" cy="405643"/>
          </a:xfrm>
          <a:prstGeom prst="round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cs"/>
              </a:rPr>
              <a:t>这是标题</a:t>
            </a:r>
          </a:p>
        </p:txBody>
      </p:sp>
      <p:pic>
        <p:nvPicPr>
          <p:cNvPr id="4098" name="Picture 2" descr="查看图片">
            <a:extLst>
              <a:ext uri="{FF2B5EF4-FFF2-40B4-BE49-F238E27FC236}">
                <a16:creationId xmlns:a16="http://schemas.microsoft.com/office/drawing/2014/main" id="{C0E6F68A-BDD6-4665-B12C-2798948DAC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2935077" y="-6008930"/>
            <a:ext cx="719416" cy="1374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查看图片">
            <a:extLst>
              <a:ext uri="{FF2B5EF4-FFF2-40B4-BE49-F238E27FC236}">
                <a16:creationId xmlns:a16="http://schemas.microsoft.com/office/drawing/2014/main" id="{D5A0D261-C123-1BDC-F6B3-C967BBE07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87382">
            <a:off x="10008670" y="-22707"/>
            <a:ext cx="1898646" cy="169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DD00C9CA-DBC3-B06D-AB9A-35E3456E14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工作计划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2CFAA45-2BEE-D333-9532-A4FDA2485CDB}"/>
              </a:ext>
            </a:extLst>
          </p:cNvPr>
          <p:cNvSpPr txBox="1"/>
          <p:nvPr/>
        </p:nvSpPr>
        <p:spPr>
          <a:xfrm>
            <a:off x="289690" y="2981748"/>
            <a:ext cx="2617496" cy="52527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FA9005F-CB8D-11F9-7A0B-EAE35A0F26A7}"/>
              </a:ext>
            </a:extLst>
          </p:cNvPr>
          <p:cNvSpPr txBox="1"/>
          <p:nvPr/>
        </p:nvSpPr>
        <p:spPr>
          <a:xfrm>
            <a:off x="3336677" y="2950519"/>
            <a:ext cx="2617496" cy="52527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bg1"/>
                </a:solidFill>
              </a:defRPr>
            </a:lvl1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2CE3C593-9E92-DBCB-313B-2C919CF9D6F2}"/>
              </a:ext>
            </a:extLst>
          </p:cNvPr>
          <p:cNvSpPr txBox="1"/>
          <p:nvPr/>
        </p:nvSpPr>
        <p:spPr>
          <a:xfrm>
            <a:off x="6384614" y="2981748"/>
            <a:ext cx="2617496" cy="52527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bg1"/>
                </a:solidFill>
              </a:defRPr>
            </a:lvl1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5E9AB08-2577-C804-0A87-D94CA80C7E61}"/>
              </a:ext>
            </a:extLst>
          </p:cNvPr>
          <p:cNvSpPr txBox="1"/>
          <p:nvPr/>
        </p:nvSpPr>
        <p:spPr>
          <a:xfrm>
            <a:off x="9331568" y="2963941"/>
            <a:ext cx="2617496" cy="52527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13147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副标题 10">
            <a:extLst>
              <a:ext uri="{FF2B5EF4-FFF2-40B4-BE49-F238E27FC236}">
                <a16:creationId xmlns:a16="http://schemas.microsoft.com/office/drawing/2014/main" id="{F6CE4B4A-EF22-35BB-88BD-C8A4B6666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00000" y="4206600"/>
            <a:ext cx="2592000" cy="761675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模板网站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1A81D43C-CD80-8D09-9B37-AE359BF30CCB}"/>
              </a:ext>
            </a:extLst>
          </p:cNvPr>
          <p:cNvSpPr txBox="1">
            <a:spLocks/>
          </p:cNvSpPr>
          <p:nvPr/>
        </p:nvSpPr>
        <p:spPr>
          <a:xfrm>
            <a:off x="1524000" y="2111528"/>
            <a:ext cx="9144000" cy="1350800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6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3196066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佳辉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TEDx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江汉路策展人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演讲培训师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企业培训师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yjh2415590714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10" name="图片 9" descr="穿着西装笔挺的男子&#10;&#10;描述已自动生成">
            <a:extLst>
              <a:ext uri="{FF2B5EF4-FFF2-40B4-BE49-F238E27FC236}">
                <a16:creationId xmlns:a16="http://schemas.microsoft.com/office/drawing/2014/main" id="{E6D9236E-BD75-320E-A556-F6BA0709EA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00515" y="704678"/>
            <a:ext cx="1821905" cy="1854180"/>
          </a:xfrm>
          <a:custGeom>
            <a:avLst/>
            <a:gdLst>
              <a:gd name="connsiteX0" fmla="*/ 0 w 1821905"/>
              <a:gd name="connsiteY0" fmla="*/ 0 h 1854180"/>
              <a:gd name="connsiteX1" fmla="*/ 1821905 w 1821905"/>
              <a:gd name="connsiteY1" fmla="*/ 0 h 1854180"/>
              <a:gd name="connsiteX2" fmla="*/ 1821905 w 1821905"/>
              <a:gd name="connsiteY2" fmla="*/ 1854180 h 1854180"/>
              <a:gd name="connsiteX3" fmla="*/ 0 w 1821905"/>
              <a:gd name="connsiteY3" fmla="*/ 1854180 h 1854180"/>
              <a:gd name="connsiteX4" fmla="*/ 0 w 1821905"/>
              <a:gd name="connsiteY4" fmla="*/ 0 h 185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1905" h="1854180">
                <a:moveTo>
                  <a:pt x="0" y="0"/>
                </a:moveTo>
                <a:lnTo>
                  <a:pt x="1821905" y="0"/>
                </a:lnTo>
                <a:lnTo>
                  <a:pt x="1821905" y="1854180"/>
                </a:lnTo>
                <a:lnTo>
                  <a:pt x="0" y="1854180"/>
                </a:lnTo>
                <a:lnTo>
                  <a:pt x="0" y="0"/>
                </a:lnTo>
                <a:close/>
              </a:path>
            </a:pathLst>
          </a:custGeom>
          <a:ln w="41275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佳辉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87AEA6-8F72-6D98-7B7F-B75371181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DB66ADD-66B8-FE2C-298B-CAEB98AD7B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6962828-903F-2C50-7CBD-793AA5730F94}"/>
              </a:ext>
            </a:extLst>
          </p:cNvPr>
          <p:cNvSpPr/>
          <p:nvPr/>
        </p:nvSpPr>
        <p:spPr>
          <a:xfrm>
            <a:off x="247055" y="248906"/>
            <a:ext cx="11697890" cy="6360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5F840D9-54DA-0292-57BD-5B1249D733F6}"/>
              </a:ext>
            </a:extLst>
          </p:cNvPr>
          <p:cNvSpPr/>
          <p:nvPr/>
        </p:nvSpPr>
        <p:spPr>
          <a:xfrm>
            <a:off x="5778500" y="2385553"/>
            <a:ext cx="635000" cy="6350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>
                <a:alpha val="6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249FFC1-D316-6C5D-B7B5-5CF08EE0E6F0}"/>
              </a:ext>
            </a:extLst>
          </p:cNvPr>
          <p:cNvSpPr/>
          <p:nvPr/>
        </p:nvSpPr>
        <p:spPr>
          <a:xfrm>
            <a:off x="5778500" y="5185218"/>
            <a:ext cx="635000" cy="6350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>
                <a:alpha val="6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11F0D56-BC7F-6BF2-EC80-B4F364D4FD05}"/>
              </a:ext>
            </a:extLst>
          </p:cNvPr>
          <p:cNvSpPr/>
          <p:nvPr/>
        </p:nvSpPr>
        <p:spPr>
          <a:xfrm>
            <a:off x="5778500" y="3318775"/>
            <a:ext cx="635000" cy="6350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>
                <a:alpha val="6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543C5F41-D467-9C47-A386-96F225B54A34}"/>
              </a:ext>
            </a:extLst>
          </p:cNvPr>
          <p:cNvSpPr/>
          <p:nvPr/>
        </p:nvSpPr>
        <p:spPr>
          <a:xfrm>
            <a:off x="5778500" y="4251997"/>
            <a:ext cx="635000" cy="6350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>
                <a:alpha val="6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3" name="TextBox 164">
            <a:extLst>
              <a:ext uri="{FF2B5EF4-FFF2-40B4-BE49-F238E27FC236}">
                <a16:creationId xmlns:a16="http://schemas.microsoft.com/office/drawing/2014/main" id="{AE837EF0-9A1F-F659-FF24-63A477AD2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600" y="2441443"/>
            <a:ext cx="812800" cy="523220"/>
          </a:xfrm>
          <a:prstGeom prst="rect">
            <a:avLst/>
          </a:prstGeom>
          <a:noFill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4" name="TextBox 164">
            <a:extLst>
              <a:ext uri="{FF2B5EF4-FFF2-40B4-BE49-F238E27FC236}">
                <a16:creationId xmlns:a16="http://schemas.microsoft.com/office/drawing/2014/main" id="{7F711EE3-C558-9577-E237-BD91002E5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600" y="5241108"/>
            <a:ext cx="812800" cy="523220"/>
          </a:xfrm>
          <a:prstGeom prst="rect">
            <a:avLst/>
          </a:prstGeom>
          <a:noFill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5" name="TextBox 164">
            <a:extLst>
              <a:ext uri="{FF2B5EF4-FFF2-40B4-BE49-F238E27FC236}">
                <a16:creationId xmlns:a16="http://schemas.microsoft.com/office/drawing/2014/main" id="{6A39EB3E-3A87-944C-B8FF-75C78FB57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600" y="3374665"/>
            <a:ext cx="812800" cy="523220"/>
          </a:xfrm>
          <a:prstGeom prst="rect">
            <a:avLst/>
          </a:prstGeom>
          <a:noFill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6" name="TextBox 164">
            <a:extLst>
              <a:ext uri="{FF2B5EF4-FFF2-40B4-BE49-F238E27FC236}">
                <a16:creationId xmlns:a16="http://schemas.microsoft.com/office/drawing/2014/main" id="{7C012F3B-8E9B-ADC0-7325-2A094D430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600" y="4307887"/>
            <a:ext cx="812800" cy="523220"/>
          </a:xfrm>
          <a:prstGeom prst="rect">
            <a:avLst/>
          </a:prstGeom>
          <a:noFill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7" name="TextBox 164">
            <a:extLst>
              <a:ext uri="{FF2B5EF4-FFF2-40B4-BE49-F238E27FC236}">
                <a16:creationId xmlns:a16="http://schemas.microsoft.com/office/drawing/2014/main" id="{122ACBDE-387E-EFF8-1BF0-3A2254EB7C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2990" y="820892"/>
            <a:ext cx="7046020" cy="1107996"/>
          </a:xfrm>
          <a:prstGeom prst="rect">
            <a:avLst/>
          </a:prstGeom>
          <a:noFill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CONTENT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492C0E0-00D6-3E47-C358-9C80713947E4}"/>
              </a:ext>
            </a:extLst>
          </p:cNvPr>
          <p:cNvSpPr txBox="1"/>
          <p:nvPr/>
        </p:nvSpPr>
        <p:spPr>
          <a:xfrm>
            <a:off x="4273829" y="24722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工作回顾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BEB4E0C-03F8-31F4-0FC8-F3A542BC0CA8}"/>
              </a:ext>
            </a:extLst>
          </p:cNvPr>
          <p:cNvSpPr txBox="1"/>
          <p:nvPr/>
        </p:nvSpPr>
        <p:spPr>
          <a:xfrm>
            <a:off x="6502400" y="527188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000000">
                    <a:lumMod val="95000"/>
                    <a:lumOff val="5000"/>
                  </a:srgbClr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工作计划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5E6E9CB-076F-261D-BCFE-AEA1860A313F}"/>
              </a:ext>
            </a:extLst>
          </p:cNvPr>
          <p:cNvSpPr txBox="1"/>
          <p:nvPr/>
        </p:nvSpPr>
        <p:spPr>
          <a:xfrm>
            <a:off x="6502400" y="340544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工作亮点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E3C918A-472F-3451-C170-78B0FC27F758}"/>
              </a:ext>
            </a:extLst>
          </p:cNvPr>
          <p:cNvSpPr txBox="1"/>
          <p:nvPr/>
        </p:nvSpPr>
        <p:spPr>
          <a:xfrm>
            <a:off x="4273828" y="433866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问题分析</a:t>
            </a:r>
          </a:p>
        </p:txBody>
      </p:sp>
    </p:spTree>
    <p:extLst>
      <p:ext uri="{BB962C8B-B14F-4D97-AF65-F5344CB8AC3E}">
        <p14:creationId xmlns:p14="http://schemas.microsoft.com/office/powerpoint/2010/main" val="1712774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572B4C0F-6B6A-0E3F-931D-C6F5914B9E96}"/>
              </a:ext>
            </a:extLst>
          </p:cNvPr>
          <p:cNvSpPr/>
          <p:nvPr/>
        </p:nvSpPr>
        <p:spPr>
          <a:xfrm>
            <a:off x="3244800" y="2392200"/>
            <a:ext cx="5702400" cy="1849247"/>
          </a:xfrm>
          <a:prstGeom prst="roundRect">
            <a:avLst>
              <a:gd name="adj" fmla="val 1146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   01 </a:t>
            </a:r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工作回顾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FF683A6-AACE-7058-2DD6-A9DC0ECEE6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6264"/>
          <a:stretch/>
        </p:blipFill>
        <p:spPr>
          <a:xfrm>
            <a:off x="0" y="3500294"/>
            <a:ext cx="3714750" cy="3357706"/>
          </a:xfrm>
          <a:prstGeom prst="rect">
            <a:avLst/>
          </a:prstGeom>
          <a:effectLst>
            <a:outerShdw blurRad="635000" dist="635000" dir="16200000" sx="95000" sy="95000" rotWithShape="0">
              <a:schemeClr val="accent1">
                <a:lumMod val="75000"/>
                <a:alpha val="15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1375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6">
            <a:extLst>
              <a:ext uri="{FF2B5EF4-FFF2-40B4-BE49-F238E27FC236}">
                <a16:creationId xmlns:a16="http://schemas.microsoft.com/office/drawing/2014/main" id="{9ABDAE8E-4345-5A15-834D-82A531A25A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3211967"/>
              </p:ext>
            </p:extLst>
          </p:nvPr>
        </p:nvGraphicFramePr>
        <p:xfrm>
          <a:off x="933473" y="1251310"/>
          <a:ext cx="10703967" cy="3505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59EA4058-7DC9-3624-F4EE-9E49579687AE}"/>
              </a:ext>
            </a:extLst>
          </p:cNvPr>
          <p:cNvSpPr txBox="1"/>
          <p:nvPr/>
        </p:nvSpPr>
        <p:spPr>
          <a:xfrm>
            <a:off x="1513433" y="4999188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标题文字添加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3356D28-8A72-EAD1-E788-C73669ED5278}"/>
              </a:ext>
            </a:extLst>
          </p:cNvPr>
          <p:cNvSpPr txBox="1"/>
          <p:nvPr/>
        </p:nvSpPr>
        <p:spPr>
          <a:xfrm>
            <a:off x="1513433" y="5285427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1D9A4BC5-1E13-F262-952E-979F6494E2A7}"/>
              </a:ext>
            </a:extLst>
          </p:cNvPr>
          <p:cNvSpPr txBox="1"/>
          <p:nvPr/>
        </p:nvSpPr>
        <p:spPr>
          <a:xfrm>
            <a:off x="4549931" y="4999188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标题文字添加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55110995-EC39-B3FA-A917-2D40C5646795}"/>
              </a:ext>
            </a:extLst>
          </p:cNvPr>
          <p:cNvSpPr txBox="1"/>
          <p:nvPr/>
        </p:nvSpPr>
        <p:spPr>
          <a:xfrm>
            <a:off x="4549931" y="5285427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D09B65C-07DB-B4CB-2D47-7D8EB1A872CE}"/>
              </a:ext>
            </a:extLst>
          </p:cNvPr>
          <p:cNvSpPr txBox="1"/>
          <p:nvPr/>
        </p:nvSpPr>
        <p:spPr>
          <a:xfrm>
            <a:off x="7586429" y="4999188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标题文字添加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3920C87-6E07-6A76-17D6-CE98A3A90C03}"/>
              </a:ext>
            </a:extLst>
          </p:cNvPr>
          <p:cNvSpPr txBox="1"/>
          <p:nvPr/>
        </p:nvSpPr>
        <p:spPr>
          <a:xfrm>
            <a:off x="7586429" y="5285427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4FB402F2-D109-CBFE-3105-7074DEE49C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工作回顾</a:t>
            </a:r>
          </a:p>
        </p:txBody>
      </p:sp>
      <p:pic>
        <p:nvPicPr>
          <p:cNvPr id="12" name="Picture 2" descr="查看图片">
            <a:extLst>
              <a:ext uri="{FF2B5EF4-FFF2-40B4-BE49-F238E27FC236}">
                <a16:creationId xmlns:a16="http://schemas.microsoft.com/office/drawing/2014/main" id="{35DAE38C-1AFA-071E-CDE2-E8FDEDACA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87382">
            <a:off x="10008670" y="-22707"/>
            <a:ext cx="1898646" cy="169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查看图片">
            <a:extLst>
              <a:ext uri="{FF2B5EF4-FFF2-40B4-BE49-F238E27FC236}">
                <a16:creationId xmlns:a16="http://schemas.microsoft.com/office/drawing/2014/main" id="{A240A243-C969-E09B-486E-B2C8292A5B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2958182" y="-6034263"/>
            <a:ext cx="719416" cy="1374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968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5">
            <a:extLst>
              <a:ext uri="{FF2B5EF4-FFF2-40B4-BE49-F238E27FC236}">
                <a16:creationId xmlns:a16="http://schemas.microsoft.com/office/drawing/2014/main" id="{EE9F0547-04EA-48A8-841D-CF6142937F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8969977"/>
              </p:ext>
            </p:extLst>
          </p:nvPr>
        </p:nvGraphicFramePr>
        <p:xfrm>
          <a:off x="838200" y="2009223"/>
          <a:ext cx="5013960" cy="2214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6">
            <a:extLst>
              <a:ext uri="{FF2B5EF4-FFF2-40B4-BE49-F238E27FC236}">
                <a16:creationId xmlns:a16="http://schemas.microsoft.com/office/drawing/2014/main" id="{7B0B363B-DF82-FEE5-DFBC-0AD1A4DCBE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1876959"/>
              </p:ext>
            </p:extLst>
          </p:nvPr>
        </p:nvGraphicFramePr>
        <p:xfrm>
          <a:off x="6431280" y="2009222"/>
          <a:ext cx="5013960" cy="2214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Straight Connector 7">
            <a:extLst>
              <a:ext uri="{FF2B5EF4-FFF2-40B4-BE49-F238E27FC236}">
                <a16:creationId xmlns:a16="http://schemas.microsoft.com/office/drawing/2014/main" id="{789D270C-41C7-0FAB-727D-419E86B4189C}"/>
              </a:ext>
            </a:extLst>
          </p:cNvPr>
          <p:cNvCxnSpPr/>
          <p:nvPr/>
        </p:nvCxnSpPr>
        <p:spPr>
          <a:xfrm>
            <a:off x="6093171" y="2097274"/>
            <a:ext cx="0" cy="423672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AA90D84C-9FCD-2560-7D5A-E9B9FB13F798}"/>
              </a:ext>
            </a:extLst>
          </p:cNvPr>
          <p:cNvSpPr txBox="1"/>
          <p:nvPr/>
        </p:nvSpPr>
        <p:spPr>
          <a:xfrm>
            <a:off x="1220641" y="4881007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标题文字添加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A8D041BF-85BA-034D-4069-E3E07BEEBD95}"/>
              </a:ext>
            </a:extLst>
          </p:cNvPr>
          <p:cNvSpPr txBox="1"/>
          <p:nvPr/>
        </p:nvSpPr>
        <p:spPr>
          <a:xfrm>
            <a:off x="1220640" y="5167246"/>
            <a:ext cx="4362727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DA51485-D81E-7F9B-5916-55C5B3B773B1}"/>
              </a:ext>
            </a:extLst>
          </p:cNvPr>
          <p:cNvSpPr txBox="1"/>
          <p:nvPr/>
        </p:nvSpPr>
        <p:spPr>
          <a:xfrm>
            <a:off x="6436713" y="4881007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标题文字添加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4B4E01D-EE7F-F61D-9CF9-2EC06C803B1B}"/>
              </a:ext>
            </a:extLst>
          </p:cNvPr>
          <p:cNvSpPr txBox="1"/>
          <p:nvPr/>
        </p:nvSpPr>
        <p:spPr>
          <a:xfrm>
            <a:off x="6436712" y="5167246"/>
            <a:ext cx="4637687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en-A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F58793E7-B068-6635-8103-831F809BFD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工作回顾</a:t>
            </a:r>
          </a:p>
        </p:txBody>
      </p:sp>
      <p:pic>
        <p:nvPicPr>
          <p:cNvPr id="12" name="Picture 2" descr="查看图片">
            <a:extLst>
              <a:ext uri="{FF2B5EF4-FFF2-40B4-BE49-F238E27FC236}">
                <a16:creationId xmlns:a16="http://schemas.microsoft.com/office/drawing/2014/main" id="{B4E1360B-711D-7901-AAA7-E98D69332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87382">
            <a:off x="10008670" y="-22707"/>
            <a:ext cx="1898646" cy="169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查看图片">
            <a:extLst>
              <a:ext uri="{FF2B5EF4-FFF2-40B4-BE49-F238E27FC236}">
                <a16:creationId xmlns:a16="http://schemas.microsoft.com/office/drawing/2014/main" id="{08A60650-B05A-99AA-BF51-7CC4A35FB6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2958182" y="-6034263"/>
            <a:ext cx="719416" cy="1374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232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572B4C0F-6B6A-0E3F-931D-C6F5914B9E96}"/>
              </a:ext>
            </a:extLst>
          </p:cNvPr>
          <p:cNvSpPr/>
          <p:nvPr/>
        </p:nvSpPr>
        <p:spPr>
          <a:xfrm>
            <a:off x="3244800" y="2392200"/>
            <a:ext cx="5702400" cy="1849247"/>
          </a:xfrm>
          <a:prstGeom prst="roundRect">
            <a:avLst>
              <a:gd name="adj" fmla="val 1146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   02 </a:t>
            </a:r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工作亮点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FF683A6-AACE-7058-2DD6-A9DC0ECEE6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6264"/>
          <a:stretch/>
        </p:blipFill>
        <p:spPr>
          <a:xfrm>
            <a:off x="0" y="3500294"/>
            <a:ext cx="3714750" cy="3357706"/>
          </a:xfrm>
          <a:prstGeom prst="rect">
            <a:avLst/>
          </a:prstGeom>
          <a:effectLst>
            <a:outerShdw blurRad="635000" dist="635000" dir="16200000" sx="95000" sy="95000" rotWithShape="0">
              <a:schemeClr val="accent1">
                <a:lumMod val="75000"/>
                <a:alpha val="15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2585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CCD75-E92C-81CE-7796-D2FBCC65CA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工作亮点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CD5F052-D4CF-C71E-8F09-EF0C264D8F22}"/>
              </a:ext>
            </a:extLst>
          </p:cNvPr>
          <p:cNvGrpSpPr/>
          <p:nvPr/>
        </p:nvGrpSpPr>
        <p:grpSpPr>
          <a:xfrm>
            <a:off x="2341628" y="3269557"/>
            <a:ext cx="1211020" cy="672075"/>
            <a:chOff x="2123728" y="2499742"/>
            <a:chExt cx="1080120" cy="504056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D502A767-134E-5CB1-388C-AF2DEBBE2BDF}"/>
                </a:ext>
              </a:extLst>
            </p:cNvPr>
            <p:cNvCxnSpPr/>
            <p:nvPr/>
          </p:nvCxnSpPr>
          <p:spPr>
            <a:xfrm>
              <a:off x="2123728" y="2751770"/>
              <a:ext cx="401420" cy="0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0BAD508-8BA5-3532-8C1A-7A5752F85370}"/>
                </a:ext>
              </a:extLst>
            </p:cNvPr>
            <p:cNvCxnSpPr/>
            <p:nvPr/>
          </p:nvCxnSpPr>
          <p:spPr>
            <a:xfrm flipV="1">
              <a:off x="2525148" y="2499742"/>
              <a:ext cx="116628" cy="252028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5A0ABB7-A0F1-CAF7-6846-C92A1470D3A2}"/>
                </a:ext>
              </a:extLst>
            </p:cNvPr>
            <p:cNvCxnSpPr/>
            <p:nvPr/>
          </p:nvCxnSpPr>
          <p:spPr>
            <a:xfrm>
              <a:off x="2641776" y="2499742"/>
              <a:ext cx="238272" cy="50405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C6BEB2B-8FC9-9EFD-5818-C63B8A2819CA}"/>
                </a:ext>
              </a:extLst>
            </p:cNvPr>
            <p:cNvCxnSpPr/>
            <p:nvPr/>
          </p:nvCxnSpPr>
          <p:spPr>
            <a:xfrm flipV="1">
              <a:off x="2880048" y="2776706"/>
              <a:ext cx="46520" cy="227092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F30DA3B-8EDE-B5E5-5245-D8E53ACC7C2F}"/>
                </a:ext>
              </a:extLst>
            </p:cNvPr>
            <p:cNvCxnSpPr/>
            <p:nvPr/>
          </p:nvCxnSpPr>
          <p:spPr>
            <a:xfrm>
              <a:off x="2926568" y="2776706"/>
              <a:ext cx="277280" cy="0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367A8013-23D9-C0D9-6918-052991B2E96B}"/>
              </a:ext>
            </a:extLst>
          </p:cNvPr>
          <p:cNvSpPr/>
          <p:nvPr/>
        </p:nvSpPr>
        <p:spPr>
          <a:xfrm>
            <a:off x="606594" y="2693493"/>
            <a:ext cx="1824203" cy="182420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noFill/>
          </a:ln>
          <a:effectLst>
            <a:outerShdw blurRad="254000" dist="215900" dir="5100000" algn="tl" rotWithShape="0">
              <a:schemeClr val="accent1">
                <a:lumMod val="20000"/>
                <a:lumOff val="80000"/>
                <a:alpha val="20000"/>
              </a:scheme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+mn-lt"/>
              </a:rPr>
              <a:t>添加</a:t>
            </a:r>
            <a:endParaRPr lang="en-US" altLang="zh-CN" sz="2000" b="1" dirty="0">
              <a:solidFill>
                <a:srgbClr val="FFFFFF"/>
              </a:solidFill>
              <a:latin typeface="+mj-ea"/>
              <a:ea typeface="+mj-ea"/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+mn-lt"/>
              </a:rPr>
              <a:t>文字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AFC05FC-BE09-6C8B-43E5-F737CFF995C7}"/>
              </a:ext>
            </a:extLst>
          </p:cNvPr>
          <p:cNvSpPr/>
          <p:nvPr/>
        </p:nvSpPr>
        <p:spPr>
          <a:xfrm>
            <a:off x="3548346" y="1733387"/>
            <a:ext cx="3810912" cy="3810912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254000" dist="63500" dir="2700000" algn="tl" rotWithShape="0">
              <a:schemeClr val="accent1">
                <a:alpha val="20000"/>
              </a:scheme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1102443-F3E1-1D09-209B-3BC8A4EA605F}"/>
              </a:ext>
            </a:extLst>
          </p:cNvPr>
          <p:cNvSpPr/>
          <p:nvPr/>
        </p:nvSpPr>
        <p:spPr>
          <a:xfrm>
            <a:off x="7083581" y="1539656"/>
            <a:ext cx="593925" cy="5939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FBD63E0-218B-75DA-622A-A68ABEDCBC87}"/>
              </a:ext>
            </a:extLst>
          </p:cNvPr>
          <p:cNvSpPr/>
          <p:nvPr/>
        </p:nvSpPr>
        <p:spPr>
          <a:xfrm>
            <a:off x="7677506" y="2667532"/>
            <a:ext cx="593925" cy="593925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DD4AC9AC-3DEC-640E-77BF-0D6A3244D57F}"/>
              </a:ext>
            </a:extLst>
          </p:cNvPr>
          <p:cNvSpPr/>
          <p:nvPr/>
        </p:nvSpPr>
        <p:spPr>
          <a:xfrm>
            <a:off x="7682249" y="3946318"/>
            <a:ext cx="593925" cy="5939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F235FE5-9C40-7925-6E1D-0C8AF386DDB6}"/>
              </a:ext>
            </a:extLst>
          </p:cNvPr>
          <p:cNvSpPr/>
          <p:nvPr/>
        </p:nvSpPr>
        <p:spPr>
          <a:xfrm>
            <a:off x="7138919" y="4944404"/>
            <a:ext cx="593925" cy="593925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/>
          </a:scene3d>
          <a:sp3d prstMaterial="plastic">
            <a:extrusionClr>
              <a:schemeClr val="accent1"/>
            </a:extrusionClr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id="{011E333B-A4D1-5547-6D37-BB0237062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3837" y="1395173"/>
            <a:ext cx="2757932" cy="6219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8" name="Text Box 5">
            <a:extLst>
              <a:ext uri="{FF2B5EF4-FFF2-40B4-BE49-F238E27FC236}">
                <a16:creationId xmlns:a16="http://schemas.microsoft.com/office/drawing/2014/main" id="{F54D2E2F-911D-136D-B4B8-41D6185E3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4746" y="2587054"/>
            <a:ext cx="2757932" cy="617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9" name="Text Box 5">
            <a:extLst>
              <a:ext uri="{FF2B5EF4-FFF2-40B4-BE49-F238E27FC236}">
                <a16:creationId xmlns:a16="http://schemas.microsoft.com/office/drawing/2014/main" id="{3A321D61-2467-67D8-6DDA-E32CF4BD3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8489" y="3890537"/>
            <a:ext cx="2757932" cy="617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id="{2F0B7A06-2199-ACD6-333C-B7A866131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1021" y="4896706"/>
            <a:ext cx="2757932" cy="617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" name="Freeform 73">
            <a:extLst>
              <a:ext uri="{FF2B5EF4-FFF2-40B4-BE49-F238E27FC236}">
                <a16:creationId xmlns:a16="http://schemas.microsoft.com/office/drawing/2014/main" id="{701C2A20-64E7-3F36-8354-9D1AFE1C1680}"/>
              </a:ext>
            </a:extLst>
          </p:cNvPr>
          <p:cNvSpPr>
            <a:spLocks noEditPoints="1"/>
          </p:cNvSpPr>
          <p:nvPr/>
        </p:nvSpPr>
        <p:spPr bwMode="auto">
          <a:xfrm>
            <a:off x="7228986" y="5074463"/>
            <a:ext cx="391285" cy="321591"/>
          </a:xfrm>
          <a:custGeom>
            <a:avLst/>
            <a:gdLst>
              <a:gd name="T0" fmla="*/ 19 w 144"/>
              <a:gd name="T1" fmla="*/ 67 h 118"/>
              <a:gd name="T2" fmla="*/ 85 w 144"/>
              <a:gd name="T3" fmla="*/ 67 h 118"/>
              <a:gd name="T4" fmla="*/ 60 w 144"/>
              <a:gd name="T5" fmla="*/ 15 h 118"/>
              <a:gd name="T6" fmla="*/ 44 w 144"/>
              <a:gd name="T7" fmla="*/ 24 h 118"/>
              <a:gd name="T8" fmla="*/ 21 w 144"/>
              <a:gd name="T9" fmla="*/ 24 h 118"/>
              <a:gd name="T10" fmla="*/ 16 w 144"/>
              <a:gd name="T11" fmla="*/ 42 h 118"/>
              <a:gd name="T12" fmla="*/ 0 w 144"/>
              <a:gd name="T13" fmla="*/ 58 h 118"/>
              <a:gd name="T14" fmla="*/ 10 w 144"/>
              <a:gd name="T15" fmla="*/ 75 h 118"/>
              <a:gd name="T16" fmla="*/ 10 w 144"/>
              <a:gd name="T17" fmla="*/ 98 h 118"/>
              <a:gd name="T18" fmla="*/ 28 w 144"/>
              <a:gd name="T19" fmla="*/ 102 h 118"/>
              <a:gd name="T20" fmla="*/ 44 w 144"/>
              <a:gd name="T21" fmla="*/ 118 h 118"/>
              <a:gd name="T22" fmla="*/ 60 w 144"/>
              <a:gd name="T23" fmla="*/ 109 h 118"/>
              <a:gd name="T24" fmla="*/ 83 w 144"/>
              <a:gd name="T25" fmla="*/ 109 h 118"/>
              <a:gd name="T26" fmla="*/ 88 w 144"/>
              <a:gd name="T27" fmla="*/ 91 h 118"/>
              <a:gd name="T28" fmla="*/ 104 w 144"/>
              <a:gd name="T29" fmla="*/ 75 h 118"/>
              <a:gd name="T30" fmla="*/ 94 w 144"/>
              <a:gd name="T31" fmla="*/ 58 h 118"/>
              <a:gd name="T32" fmla="*/ 95 w 144"/>
              <a:gd name="T33" fmla="*/ 36 h 118"/>
              <a:gd name="T34" fmla="*/ 76 w 144"/>
              <a:gd name="T35" fmla="*/ 31 h 118"/>
              <a:gd name="T36" fmla="*/ 60 w 144"/>
              <a:gd name="T37" fmla="*/ 15 h 118"/>
              <a:gd name="T38" fmla="*/ 106 w 144"/>
              <a:gd name="T39" fmla="*/ 25 h 118"/>
              <a:gd name="T40" fmla="*/ 132 w 144"/>
              <a:gd name="T41" fmla="*/ 25 h 118"/>
              <a:gd name="T42" fmla="*/ 123 w 144"/>
              <a:gd name="T43" fmla="*/ 0 h 118"/>
              <a:gd name="T44" fmla="*/ 115 w 144"/>
              <a:gd name="T45" fmla="*/ 4 h 118"/>
              <a:gd name="T46" fmla="*/ 104 w 144"/>
              <a:gd name="T47" fmla="*/ 4 h 118"/>
              <a:gd name="T48" fmla="*/ 102 w 144"/>
              <a:gd name="T49" fmla="*/ 13 h 118"/>
              <a:gd name="T50" fmla="*/ 94 w 144"/>
              <a:gd name="T51" fmla="*/ 21 h 118"/>
              <a:gd name="T52" fmla="*/ 99 w 144"/>
              <a:gd name="T53" fmla="*/ 29 h 118"/>
              <a:gd name="T54" fmla="*/ 99 w 144"/>
              <a:gd name="T55" fmla="*/ 40 h 118"/>
              <a:gd name="T56" fmla="*/ 107 w 144"/>
              <a:gd name="T57" fmla="*/ 42 h 118"/>
              <a:gd name="T58" fmla="*/ 115 w 144"/>
              <a:gd name="T59" fmla="*/ 50 h 118"/>
              <a:gd name="T60" fmla="*/ 123 w 144"/>
              <a:gd name="T61" fmla="*/ 45 h 118"/>
              <a:gd name="T62" fmla="*/ 134 w 144"/>
              <a:gd name="T63" fmla="*/ 45 h 118"/>
              <a:gd name="T64" fmla="*/ 136 w 144"/>
              <a:gd name="T65" fmla="*/ 36 h 118"/>
              <a:gd name="T66" fmla="*/ 144 w 144"/>
              <a:gd name="T67" fmla="*/ 29 h 118"/>
              <a:gd name="T68" fmla="*/ 139 w 144"/>
              <a:gd name="T69" fmla="*/ 21 h 118"/>
              <a:gd name="T70" fmla="*/ 139 w 144"/>
              <a:gd name="T71" fmla="*/ 10 h 118"/>
              <a:gd name="T72" fmla="*/ 131 w 144"/>
              <a:gd name="T73" fmla="*/ 8 h 118"/>
              <a:gd name="T74" fmla="*/ 123 w 144"/>
              <a:gd name="T75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8">
                <a:moveTo>
                  <a:pt x="52" y="99"/>
                </a:moveTo>
                <a:cubicBezTo>
                  <a:pt x="34" y="99"/>
                  <a:pt x="19" y="85"/>
                  <a:pt x="19" y="67"/>
                </a:cubicBezTo>
                <a:cubicBezTo>
                  <a:pt x="19" y="48"/>
                  <a:pt x="34" y="34"/>
                  <a:pt x="52" y="34"/>
                </a:cubicBezTo>
                <a:cubicBezTo>
                  <a:pt x="70" y="34"/>
                  <a:pt x="85" y="48"/>
                  <a:pt x="85" y="67"/>
                </a:cubicBezTo>
                <a:cubicBezTo>
                  <a:pt x="85" y="85"/>
                  <a:pt x="70" y="99"/>
                  <a:pt x="52" y="99"/>
                </a:cubicBezTo>
                <a:moveTo>
                  <a:pt x="60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4" y="24"/>
                  <a:pt x="44" y="24"/>
                  <a:pt x="44" y="24"/>
                </a:cubicBezTo>
                <a:cubicBezTo>
                  <a:pt x="38" y="25"/>
                  <a:pt x="33" y="28"/>
                  <a:pt x="28" y="31"/>
                </a:cubicBezTo>
                <a:cubicBezTo>
                  <a:pt x="21" y="24"/>
                  <a:pt x="21" y="24"/>
                  <a:pt x="21" y="24"/>
                </a:cubicBezTo>
                <a:cubicBezTo>
                  <a:pt x="10" y="36"/>
                  <a:pt x="10" y="36"/>
                  <a:pt x="10" y="36"/>
                </a:cubicBezTo>
                <a:cubicBezTo>
                  <a:pt x="16" y="42"/>
                  <a:pt x="16" y="42"/>
                  <a:pt x="16" y="42"/>
                </a:cubicBezTo>
                <a:cubicBezTo>
                  <a:pt x="13" y="47"/>
                  <a:pt x="11" y="53"/>
                  <a:pt x="1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5"/>
                  <a:pt x="0" y="75"/>
                  <a:pt x="0" y="75"/>
                </a:cubicBezTo>
                <a:cubicBezTo>
                  <a:pt x="10" y="75"/>
                  <a:pt x="10" y="75"/>
                  <a:pt x="10" y="75"/>
                </a:cubicBezTo>
                <a:cubicBezTo>
                  <a:pt x="11" y="81"/>
                  <a:pt x="13" y="86"/>
                  <a:pt x="16" y="91"/>
                </a:cubicBezTo>
                <a:cubicBezTo>
                  <a:pt x="10" y="98"/>
                  <a:pt x="10" y="98"/>
                  <a:pt x="10" y="98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33" y="105"/>
                  <a:pt x="38" y="108"/>
                  <a:pt x="44" y="109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60" y="118"/>
                  <a:pt x="60" y="118"/>
                  <a:pt x="60" y="118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66" y="108"/>
                  <a:pt x="72" y="105"/>
                  <a:pt x="76" y="102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95" y="98"/>
                  <a:pt x="95" y="98"/>
                  <a:pt x="95" y="9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86"/>
                  <a:pt x="93" y="81"/>
                  <a:pt x="9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3" y="53"/>
                  <a:pt x="91" y="47"/>
                  <a:pt x="88" y="42"/>
                </a:cubicBezTo>
                <a:cubicBezTo>
                  <a:pt x="95" y="36"/>
                  <a:pt x="95" y="36"/>
                  <a:pt x="95" y="36"/>
                </a:cubicBezTo>
                <a:cubicBezTo>
                  <a:pt x="83" y="24"/>
                  <a:pt x="83" y="24"/>
                  <a:pt x="83" y="24"/>
                </a:cubicBezTo>
                <a:cubicBezTo>
                  <a:pt x="76" y="31"/>
                  <a:pt x="76" y="31"/>
                  <a:pt x="76" y="31"/>
                </a:cubicBezTo>
                <a:cubicBezTo>
                  <a:pt x="72" y="28"/>
                  <a:pt x="66" y="25"/>
                  <a:pt x="60" y="24"/>
                </a:cubicBezTo>
                <a:cubicBezTo>
                  <a:pt x="60" y="15"/>
                  <a:pt x="60" y="15"/>
                  <a:pt x="60" y="15"/>
                </a:cubicBezTo>
                <a:moveTo>
                  <a:pt x="119" y="38"/>
                </a:moveTo>
                <a:cubicBezTo>
                  <a:pt x="112" y="38"/>
                  <a:pt x="106" y="32"/>
                  <a:pt x="106" y="25"/>
                </a:cubicBezTo>
                <a:cubicBezTo>
                  <a:pt x="106" y="18"/>
                  <a:pt x="112" y="12"/>
                  <a:pt x="119" y="12"/>
                </a:cubicBezTo>
                <a:cubicBezTo>
                  <a:pt x="126" y="12"/>
                  <a:pt x="132" y="18"/>
                  <a:pt x="132" y="25"/>
                </a:cubicBezTo>
                <a:cubicBezTo>
                  <a:pt x="132" y="32"/>
                  <a:pt x="126" y="38"/>
                  <a:pt x="119" y="38"/>
                </a:cubicBezTo>
                <a:moveTo>
                  <a:pt x="123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"/>
                  <a:pt x="115" y="4"/>
                  <a:pt x="115" y="4"/>
                </a:cubicBezTo>
                <a:cubicBezTo>
                  <a:pt x="112" y="5"/>
                  <a:pt x="110" y="6"/>
                  <a:pt x="107" y="8"/>
                </a:cubicBezTo>
                <a:cubicBezTo>
                  <a:pt x="104" y="4"/>
                  <a:pt x="104" y="4"/>
                  <a:pt x="104" y="4"/>
                </a:cubicBezTo>
                <a:cubicBezTo>
                  <a:pt x="99" y="10"/>
                  <a:pt x="99" y="10"/>
                  <a:pt x="99" y="10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0" y="15"/>
                  <a:pt x="99" y="18"/>
                  <a:pt x="99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9"/>
                  <a:pt x="94" y="29"/>
                  <a:pt x="94" y="29"/>
                </a:cubicBezTo>
                <a:cubicBezTo>
                  <a:pt x="99" y="29"/>
                  <a:pt x="99" y="29"/>
                  <a:pt x="99" y="29"/>
                </a:cubicBezTo>
                <a:cubicBezTo>
                  <a:pt x="99" y="32"/>
                  <a:pt x="100" y="34"/>
                  <a:pt x="102" y="36"/>
                </a:cubicBezTo>
                <a:cubicBezTo>
                  <a:pt x="99" y="40"/>
                  <a:pt x="99" y="40"/>
                  <a:pt x="99" y="40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110" y="43"/>
                  <a:pt x="112" y="45"/>
                  <a:pt x="115" y="45"/>
                </a:cubicBezTo>
                <a:cubicBezTo>
                  <a:pt x="115" y="50"/>
                  <a:pt x="115" y="50"/>
                  <a:pt x="115" y="5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26" y="45"/>
                  <a:pt x="128" y="43"/>
                  <a:pt x="131" y="42"/>
                </a:cubicBezTo>
                <a:cubicBezTo>
                  <a:pt x="134" y="45"/>
                  <a:pt x="134" y="45"/>
                  <a:pt x="134" y="45"/>
                </a:cubicBezTo>
                <a:cubicBezTo>
                  <a:pt x="139" y="40"/>
                  <a:pt x="139" y="40"/>
                  <a:pt x="139" y="40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8" y="34"/>
                  <a:pt x="139" y="32"/>
                  <a:pt x="139" y="29"/>
                </a:cubicBezTo>
                <a:cubicBezTo>
                  <a:pt x="144" y="29"/>
                  <a:pt x="144" y="29"/>
                  <a:pt x="144" y="29"/>
                </a:cubicBezTo>
                <a:cubicBezTo>
                  <a:pt x="144" y="21"/>
                  <a:pt x="144" y="21"/>
                  <a:pt x="144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39" y="18"/>
                  <a:pt x="138" y="15"/>
                  <a:pt x="136" y="13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34" y="4"/>
                  <a:pt x="134" y="4"/>
                  <a:pt x="134" y="4"/>
                </a:cubicBezTo>
                <a:cubicBezTo>
                  <a:pt x="131" y="8"/>
                  <a:pt x="131" y="8"/>
                  <a:pt x="131" y="8"/>
                </a:cubicBezTo>
                <a:cubicBezTo>
                  <a:pt x="128" y="6"/>
                  <a:pt x="126" y="5"/>
                  <a:pt x="123" y="4"/>
                </a:cubicBezTo>
                <a:cubicBezTo>
                  <a:pt x="123" y="0"/>
                  <a:pt x="123" y="0"/>
                  <a:pt x="12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B2B2B2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2" name="Freeform 75">
            <a:extLst>
              <a:ext uri="{FF2B5EF4-FFF2-40B4-BE49-F238E27FC236}">
                <a16:creationId xmlns:a16="http://schemas.microsoft.com/office/drawing/2014/main" id="{D7EE44AA-AF19-1C62-65F1-BC34B40DF2C3}"/>
              </a:ext>
            </a:extLst>
          </p:cNvPr>
          <p:cNvSpPr>
            <a:spLocks noEditPoints="1"/>
          </p:cNvSpPr>
          <p:nvPr/>
        </p:nvSpPr>
        <p:spPr bwMode="auto">
          <a:xfrm>
            <a:off x="7156280" y="1673304"/>
            <a:ext cx="439967" cy="271360"/>
          </a:xfrm>
          <a:custGeom>
            <a:avLst/>
            <a:gdLst>
              <a:gd name="T0" fmla="*/ 26 w 188"/>
              <a:gd name="T1" fmla="*/ 37 h 96"/>
              <a:gd name="T2" fmla="*/ 17 w 188"/>
              <a:gd name="T3" fmla="*/ 46 h 96"/>
              <a:gd name="T4" fmla="*/ 20 w 188"/>
              <a:gd name="T5" fmla="*/ 53 h 96"/>
              <a:gd name="T6" fmla="*/ 4 w 188"/>
              <a:gd name="T7" fmla="*/ 78 h 96"/>
              <a:gd name="T8" fmla="*/ 6 w 188"/>
              <a:gd name="T9" fmla="*/ 79 h 96"/>
              <a:gd name="T10" fmla="*/ 16 w 188"/>
              <a:gd name="T11" fmla="*/ 70 h 96"/>
              <a:gd name="T12" fmla="*/ 11 w 188"/>
              <a:gd name="T13" fmla="*/ 96 h 96"/>
              <a:gd name="T14" fmla="*/ 20 w 188"/>
              <a:gd name="T15" fmla="*/ 96 h 96"/>
              <a:gd name="T16" fmla="*/ 26 w 188"/>
              <a:gd name="T17" fmla="*/ 85 h 96"/>
              <a:gd name="T18" fmla="*/ 32 w 188"/>
              <a:gd name="T19" fmla="*/ 96 h 96"/>
              <a:gd name="T20" fmla="*/ 40 w 188"/>
              <a:gd name="T21" fmla="*/ 96 h 96"/>
              <a:gd name="T22" fmla="*/ 36 w 188"/>
              <a:gd name="T23" fmla="*/ 70 h 96"/>
              <a:gd name="T24" fmla="*/ 46 w 188"/>
              <a:gd name="T25" fmla="*/ 79 h 96"/>
              <a:gd name="T26" fmla="*/ 48 w 188"/>
              <a:gd name="T27" fmla="*/ 78 h 96"/>
              <a:gd name="T28" fmla="*/ 31 w 188"/>
              <a:gd name="T29" fmla="*/ 53 h 96"/>
              <a:gd name="T30" fmla="*/ 35 w 188"/>
              <a:gd name="T31" fmla="*/ 46 h 96"/>
              <a:gd name="T32" fmla="*/ 26 w 188"/>
              <a:gd name="T33" fmla="*/ 37 h 96"/>
              <a:gd name="T34" fmla="*/ 163 w 188"/>
              <a:gd name="T35" fmla="*/ 37 h 96"/>
              <a:gd name="T36" fmla="*/ 154 w 188"/>
              <a:gd name="T37" fmla="*/ 46 h 96"/>
              <a:gd name="T38" fmla="*/ 157 w 188"/>
              <a:gd name="T39" fmla="*/ 53 h 96"/>
              <a:gd name="T40" fmla="*/ 141 w 188"/>
              <a:gd name="T41" fmla="*/ 78 h 96"/>
              <a:gd name="T42" fmla="*/ 143 w 188"/>
              <a:gd name="T43" fmla="*/ 79 h 96"/>
              <a:gd name="T44" fmla="*/ 153 w 188"/>
              <a:gd name="T45" fmla="*/ 70 h 96"/>
              <a:gd name="T46" fmla="*/ 148 w 188"/>
              <a:gd name="T47" fmla="*/ 96 h 96"/>
              <a:gd name="T48" fmla="*/ 157 w 188"/>
              <a:gd name="T49" fmla="*/ 96 h 96"/>
              <a:gd name="T50" fmla="*/ 163 w 188"/>
              <a:gd name="T51" fmla="*/ 85 h 96"/>
              <a:gd name="T52" fmla="*/ 169 w 188"/>
              <a:gd name="T53" fmla="*/ 96 h 96"/>
              <a:gd name="T54" fmla="*/ 177 w 188"/>
              <a:gd name="T55" fmla="*/ 96 h 96"/>
              <a:gd name="T56" fmla="*/ 173 w 188"/>
              <a:gd name="T57" fmla="*/ 70 h 96"/>
              <a:gd name="T58" fmla="*/ 183 w 188"/>
              <a:gd name="T59" fmla="*/ 79 h 96"/>
              <a:gd name="T60" fmla="*/ 185 w 188"/>
              <a:gd name="T61" fmla="*/ 78 h 96"/>
              <a:gd name="T62" fmla="*/ 169 w 188"/>
              <a:gd name="T63" fmla="*/ 53 h 96"/>
              <a:gd name="T64" fmla="*/ 172 w 188"/>
              <a:gd name="T65" fmla="*/ 46 h 96"/>
              <a:gd name="T66" fmla="*/ 163 w 188"/>
              <a:gd name="T67" fmla="*/ 37 h 96"/>
              <a:gd name="T68" fmla="*/ 96 w 188"/>
              <a:gd name="T69" fmla="*/ 0 h 96"/>
              <a:gd name="T70" fmla="*/ 81 w 188"/>
              <a:gd name="T71" fmla="*/ 15 h 96"/>
              <a:gd name="T72" fmla="*/ 87 w 188"/>
              <a:gd name="T73" fmla="*/ 26 h 96"/>
              <a:gd name="T74" fmla="*/ 60 w 188"/>
              <a:gd name="T75" fmla="*/ 67 h 96"/>
              <a:gd name="T76" fmla="*/ 63 w 188"/>
              <a:gd name="T77" fmla="*/ 68 h 96"/>
              <a:gd name="T78" fmla="*/ 80 w 188"/>
              <a:gd name="T79" fmla="*/ 53 h 96"/>
              <a:gd name="T80" fmla="*/ 72 w 188"/>
              <a:gd name="T81" fmla="*/ 96 h 96"/>
              <a:gd name="T82" fmla="*/ 86 w 188"/>
              <a:gd name="T83" fmla="*/ 96 h 96"/>
              <a:gd name="T84" fmla="*/ 96 w 188"/>
              <a:gd name="T85" fmla="*/ 78 h 96"/>
              <a:gd name="T86" fmla="*/ 106 w 188"/>
              <a:gd name="T87" fmla="*/ 96 h 96"/>
              <a:gd name="T88" fmla="*/ 120 w 188"/>
              <a:gd name="T89" fmla="*/ 96 h 96"/>
              <a:gd name="T90" fmla="*/ 112 w 188"/>
              <a:gd name="T91" fmla="*/ 53 h 96"/>
              <a:gd name="T92" fmla="*/ 129 w 188"/>
              <a:gd name="T93" fmla="*/ 68 h 96"/>
              <a:gd name="T94" fmla="*/ 132 w 188"/>
              <a:gd name="T95" fmla="*/ 67 h 96"/>
              <a:gd name="T96" fmla="*/ 105 w 188"/>
              <a:gd name="T97" fmla="*/ 26 h 96"/>
              <a:gd name="T98" fmla="*/ 111 w 188"/>
              <a:gd name="T99" fmla="*/ 15 h 96"/>
              <a:gd name="T100" fmla="*/ 96 w 188"/>
              <a:gd name="T101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8" h="96">
                <a:moveTo>
                  <a:pt x="26" y="37"/>
                </a:moveTo>
                <a:cubicBezTo>
                  <a:pt x="21" y="37"/>
                  <a:pt x="17" y="41"/>
                  <a:pt x="17" y="46"/>
                </a:cubicBezTo>
                <a:cubicBezTo>
                  <a:pt x="17" y="49"/>
                  <a:pt x="18" y="51"/>
                  <a:pt x="20" y="53"/>
                </a:cubicBezTo>
                <a:cubicBezTo>
                  <a:pt x="11" y="56"/>
                  <a:pt x="0" y="75"/>
                  <a:pt x="4" y="78"/>
                </a:cubicBezTo>
                <a:cubicBezTo>
                  <a:pt x="4" y="79"/>
                  <a:pt x="5" y="79"/>
                  <a:pt x="6" y="79"/>
                </a:cubicBezTo>
                <a:cubicBezTo>
                  <a:pt x="9" y="79"/>
                  <a:pt x="13" y="74"/>
                  <a:pt x="16" y="70"/>
                </a:cubicBezTo>
                <a:cubicBezTo>
                  <a:pt x="14" y="78"/>
                  <a:pt x="12" y="88"/>
                  <a:pt x="11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3" y="85"/>
                  <a:pt x="26" y="85"/>
                </a:cubicBezTo>
                <a:cubicBezTo>
                  <a:pt x="29" y="85"/>
                  <a:pt x="32" y="91"/>
                  <a:pt x="32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39" y="88"/>
                  <a:pt x="38" y="78"/>
                  <a:pt x="36" y="70"/>
                </a:cubicBezTo>
                <a:cubicBezTo>
                  <a:pt x="39" y="74"/>
                  <a:pt x="43" y="79"/>
                  <a:pt x="46" y="79"/>
                </a:cubicBezTo>
                <a:cubicBezTo>
                  <a:pt x="46" y="79"/>
                  <a:pt x="47" y="79"/>
                  <a:pt x="48" y="78"/>
                </a:cubicBezTo>
                <a:cubicBezTo>
                  <a:pt x="51" y="75"/>
                  <a:pt x="41" y="56"/>
                  <a:pt x="31" y="53"/>
                </a:cubicBezTo>
                <a:cubicBezTo>
                  <a:pt x="33" y="51"/>
                  <a:pt x="35" y="49"/>
                  <a:pt x="35" y="46"/>
                </a:cubicBezTo>
                <a:cubicBezTo>
                  <a:pt x="35" y="41"/>
                  <a:pt x="31" y="37"/>
                  <a:pt x="26" y="37"/>
                </a:cubicBezTo>
                <a:moveTo>
                  <a:pt x="163" y="37"/>
                </a:moveTo>
                <a:cubicBezTo>
                  <a:pt x="158" y="37"/>
                  <a:pt x="154" y="41"/>
                  <a:pt x="154" y="46"/>
                </a:cubicBezTo>
                <a:cubicBezTo>
                  <a:pt x="154" y="49"/>
                  <a:pt x="155" y="51"/>
                  <a:pt x="157" y="53"/>
                </a:cubicBezTo>
                <a:cubicBezTo>
                  <a:pt x="148" y="56"/>
                  <a:pt x="138" y="75"/>
                  <a:pt x="141" y="78"/>
                </a:cubicBezTo>
                <a:cubicBezTo>
                  <a:pt x="142" y="79"/>
                  <a:pt x="142" y="79"/>
                  <a:pt x="143" y="79"/>
                </a:cubicBezTo>
                <a:cubicBezTo>
                  <a:pt x="146" y="79"/>
                  <a:pt x="150" y="74"/>
                  <a:pt x="153" y="70"/>
                </a:cubicBezTo>
                <a:cubicBezTo>
                  <a:pt x="151" y="78"/>
                  <a:pt x="149" y="88"/>
                  <a:pt x="148" y="96"/>
                </a:cubicBezTo>
                <a:cubicBezTo>
                  <a:pt x="157" y="96"/>
                  <a:pt x="157" y="96"/>
                  <a:pt x="157" y="96"/>
                </a:cubicBezTo>
                <a:cubicBezTo>
                  <a:pt x="157" y="91"/>
                  <a:pt x="160" y="85"/>
                  <a:pt x="163" y="85"/>
                </a:cubicBezTo>
                <a:cubicBezTo>
                  <a:pt x="166" y="85"/>
                  <a:pt x="169" y="91"/>
                  <a:pt x="169" y="96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88"/>
                  <a:pt x="175" y="78"/>
                  <a:pt x="173" y="70"/>
                </a:cubicBezTo>
                <a:cubicBezTo>
                  <a:pt x="176" y="74"/>
                  <a:pt x="180" y="79"/>
                  <a:pt x="183" y="79"/>
                </a:cubicBezTo>
                <a:cubicBezTo>
                  <a:pt x="184" y="79"/>
                  <a:pt x="184" y="79"/>
                  <a:pt x="185" y="78"/>
                </a:cubicBezTo>
                <a:cubicBezTo>
                  <a:pt x="188" y="75"/>
                  <a:pt x="178" y="56"/>
                  <a:pt x="169" y="53"/>
                </a:cubicBezTo>
                <a:cubicBezTo>
                  <a:pt x="171" y="51"/>
                  <a:pt x="172" y="49"/>
                  <a:pt x="172" y="46"/>
                </a:cubicBezTo>
                <a:cubicBezTo>
                  <a:pt x="172" y="41"/>
                  <a:pt x="168" y="37"/>
                  <a:pt x="163" y="37"/>
                </a:cubicBezTo>
                <a:moveTo>
                  <a:pt x="96" y="0"/>
                </a:moveTo>
                <a:cubicBezTo>
                  <a:pt x="88" y="0"/>
                  <a:pt x="81" y="7"/>
                  <a:pt x="81" y="15"/>
                </a:cubicBezTo>
                <a:cubicBezTo>
                  <a:pt x="81" y="19"/>
                  <a:pt x="83" y="24"/>
                  <a:pt x="87" y="26"/>
                </a:cubicBezTo>
                <a:cubicBezTo>
                  <a:pt x="72" y="32"/>
                  <a:pt x="55" y="62"/>
                  <a:pt x="60" y="67"/>
                </a:cubicBezTo>
                <a:cubicBezTo>
                  <a:pt x="61" y="68"/>
                  <a:pt x="62" y="68"/>
                  <a:pt x="63" y="68"/>
                </a:cubicBezTo>
                <a:cubicBezTo>
                  <a:pt x="68" y="68"/>
                  <a:pt x="75" y="61"/>
                  <a:pt x="80" y="53"/>
                </a:cubicBezTo>
                <a:cubicBezTo>
                  <a:pt x="77" y="67"/>
                  <a:pt x="74" y="83"/>
                  <a:pt x="72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88"/>
                  <a:pt x="91" y="78"/>
                  <a:pt x="96" y="78"/>
                </a:cubicBezTo>
                <a:cubicBezTo>
                  <a:pt x="101" y="78"/>
                  <a:pt x="106" y="88"/>
                  <a:pt x="106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18" y="83"/>
                  <a:pt x="115" y="67"/>
                  <a:pt x="112" y="53"/>
                </a:cubicBezTo>
                <a:cubicBezTo>
                  <a:pt x="117" y="61"/>
                  <a:pt x="124" y="68"/>
                  <a:pt x="129" y="68"/>
                </a:cubicBezTo>
                <a:cubicBezTo>
                  <a:pt x="130" y="68"/>
                  <a:pt x="131" y="68"/>
                  <a:pt x="132" y="67"/>
                </a:cubicBezTo>
                <a:cubicBezTo>
                  <a:pt x="137" y="62"/>
                  <a:pt x="120" y="32"/>
                  <a:pt x="105" y="26"/>
                </a:cubicBezTo>
                <a:cubicBezTo>
                  <a:pt x="109" y="24"/>
                  <a:pt x="111" y="19"/>
                  <a:pt x="111" y="15"/>
                </a:cubicBezTo>
                <a:cubicBezTo>
                  <a:pt x="111" y="7"/>
                  <a:pt x="104" y="0"/>
                  <a:pt x="9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B2B2B2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3" name="Freeform 72">
            <a:extLst>
              <a:ext uri="{FF2B5EF4-FFF2-40B4-BE49-F238E27FC236}">
                <a16:creationId xmlns:a16="http://schemas.microsoft.com/office/drawing/2014/main" id="{4D5CC1C7-605E-C4CC-E7E7-F07FC944B553}"/>
              </a:ext>
            </a:extLst>
          </p:cNvPr>
          <p:cNvSpPr>
            <a:spLocks noEditPoints="1"/>
          </p:cNvSpPr>
          <p:nvPr/>
        </p:nvSpPr>
        <p:spPr bwMode="auto">
          <a:xfrm>
            <a:off x="7812222" y="2791699"/>
            <a:ext cx="300781" cy="336875"/>
          </a:xfrm>
          <a:custGeom>
            <a:avLst/>
            <a:gdLst>
              <a:gd name="T0" fmla="*/ 88 w 110"/>
              <a:gd name="T1" fmla="*/ 17 h 123"/>
              <a:gd name="T2" fmla="*/ 77 w 110"/>
              <a:gd name="T3" fmla="*/ 31 h 123"/>
              <a:gd name="T4" fmla="*/ 93 w 110"/>
              <a:gd name="T5" fmla="*/ 62 h 123"/>
              <a:gd name="T6" fmla="*/ 57 w 110"/>
              <a:gd name="T7" fmla="*/ 100 h 123"/>
              <a:gd name="T8" fmla="*/ 57 w 110"/>
              <a:gd name="T9" fmla="*/ 94 h 123"/>
              <a:gd name="T10" fmla="*/ 32 w 110"/>
              <a:gd name="T11" fmla="*/ 108 h 123"/>
              <a:gd name="T12" fmla="*/ 57 w 110"/>
              <a:gd name="T13" fmla="*/ 123 h 123"/>
              <a:gd name="T14" fmla="*/ 57 w 110"/>
              <a:gd name="T15" fmla="*/ 117 h 123"/>
              <a:gd name="T16" fmla="*/ 110 w 110"/>
              <a:gd name="T17" fmla="*/ 62 h 123"/>
              <a:gd name="T18" fmla="*/ 88 w 110"/>
              <a:gd name="T19" fmla="*/ 17 h 123"/>
              <a:gd name="T20" fmla="*/ 50 w 110"/>
              <a:gd name="T21" fmla="*/ 0 h 123"/>
              <a:gd name="T22" fmla="*/ 50 w 110"/>
              <a:gd name="T23" fmla="*/ 7 h 123"/>
              <a:gd name="T24" fmla="*/ 0 w 110"/>
              <a:gd name="T25" fmla="*/ 62 h 123"/>
              <a:gd name="T26" fmla="*/ 19 w 110"/>
              <a:gd name="T27" fmla="*/ 103 h 123"/>
              <a:gd name="T28" fmla="*/ 30 w 110"/>
              <a:gd name="T29" fmla="*/ 90 h 123"/>
              <a:gd name="T30" fmla="*/ 17 w 110"/>
              <a:gd name="T31" fmla="*/ 62 h 123"/>
              <a:gd name="T32" fmla="*/ 50 w 110"/>
              <a:gd name="T33" fmla="*/ 24 h 123"/>
              <a:gd name="T34" fmla="*/ 50 w 110"/>
              <a:gd name="T35" fmla="*/ 30 h 123"/>
              <a:gd name="T36" fmla="*/ 75 w 110"/>
              <a:gd name="T37" fmla="*/ 15 h 123"/>
              <a:gd name="T38" fmla="*/ 50 w 110"/>
              <a:gd name="T3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23">
                <a:moveTo>
                  <a:pt x="88" y="17"/>
                </a:moveTo>
                <a:cubicBezTo>
                  <a:pt x="77" y="31"/>
                  <a:pt x="77" y="31"/>
                  <a:pt x="77" y="31"/>
                </a:cubicBezTo>
                <a:cubicBezTo>
                  <a:pt x="87" y="38"/>
                  <a:pt x="93" y="49"/>
                  <a:pt x="93" y="62"/>
                </a:cubicBezTo>
                <a:cubicBezTo>
                  <a:pt x="93" y="82"/>
                  <a:pt x="77" y="98"/>
                  <a:pt x="57" y="100"/>
                </a:cubicBezTo>
                <a:cubicBezTo>
                  <a:pt x="57" y="94"/>
                  <a:pt x="57" y="94"/>
                  <a:pt x="57" y="94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57" y="123"/>
                  <a:pt x="57" y="123"/>
                  <a:pt x="57" y="123"/>
                </a:cubicBezTo>
                <a:cubicBezTo>
                  <a:pt x="57" y="117"/>
                  <a:pt x="57" y="117"/>
                  <a:pt x="57" y="117"/>
                </a:cubicBezTo>
                <a:cubicBezTo>
                  <a:pt x="86" y="116"/>
                  <a:pt x="110" y="91"/>
                  <a:pt x="110" y="62"/>
                </a:cubicBezTo>
                <a:cubicBezTo>
                  <a:pt x="110" y="44"/>
                  <a:pt x="102" y="28"/>
                  <a:pt x="88" y="17"/>
                </a:cubicBezTo>
                <a:moveTo>
                  <a:pt x="50" y="0"/>
                </a:moveTo>
                <a:cubicBezTo>
                  <a:pt x="50" y="7"/>
                  <a:pt x="50" y="7"/>
                  <a:pt x="50" y="7"/>
                </a:cubicBezTo>
                <a:cubicBezTo>
                  <a:pt x="22" y="9"/>
                  <a:pt x="0" y="33"/>
                  <a:pt x="0" y="62"/>
                </a:cubicBezTo>
                <a:cubicBezTo>
                  <a:pt x="0" y="78"/>
                  <a:pt x="7" y="93"/>
                  <a:pt x="19" y="103"/>
                </a:cubicBezTo>
                <a:cubicBezTo>
                  <a:pt x="30" y="90"/>
                  <a:pt x="30" y="90"/>
                  <a:pt x="30" y="90"/>
                </a:cubicBezTo>
                <a:cubicBezTo>
                  <a:pt x="22" y="83"/>
                  <a:pt x="17" y="73"/>
                  <a:pt x="17" y="62"/>
                </a:cubicBezTo>
                <a:cubicBezTo>
                  <a:pt x="17" y="42"/>
                  <a:pt x="31" y="26"/>
                  <a:pt x="50" y="24"/>
                </a:cubicBezTo>
                <a:cubicBezTo>
                  <a:pt x="50" y="30"/>
                  <a:pt x="50" y="30"/>
                  <a:pt x="50" y="30"/>
                </a:cubicBezTo>
                <a:cubicBezTo>
                  <a:pt x="75" y="15"/>
                  <a:pt x="75" y="15"/>
                  <a:pt x="75" y="15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B2B2B2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4" name="Freeform 74">
            <a:extLst>
              <a:ext uri="{FF2B5EF4-FFF2-40B4-BE49-F238E27FC236}">
                <a16:creationId xmlns:a16="http://schemas.microsoft.com/office/drawing/2014/main" id="{94AD25B7-B34B-D150-72A2-C73E7FDB48F1}"/>
              </a:ext>
            </a:extLst>
          </p:cNvPr>
          <p:cNvSpPr>
            <a:spLocks noEditPoints="1"/>
          </p:cNvSpPr>
          <p:nvPr/>
        </p:nvSpPr>
        <p:spPr bwMode="auto">
          <a:xfrm>
            <a:off x="7812222" y="4082633"/>
            <a:ext cx="333899" cy="300193"/>
          </a:xfrm>
          <a:custGeom>
            <a:avLst/>
            <a:gdLst>
              <a:gd name="T0" fmla="*/ 25 w 116"/>
              <a:gd name="T1" fmla="*/ 43 h 104"/>
              <a:gd name="T2" fmla="*/ 37 w 116"/>
              <a:gd name="T3" fmla="*/ 59 h 104"/>
              <a:gd name="T4" fmla="*/ 53 w 116"/>
              <a:gd name="T5" fmla="*/ 47 h 104"/>
              <a:gd name="T6" fmla="*/ 41 w 116"/>
              <a:gd name="T7" fmla="*/ 32 h 104"/>
              <a:gd name="T8" fmla="*/ 53 w 116"/>
              <a:gd name="T9" fmla="*/ 24 h 104"/>
              <a:gd name="T10" fmla="*/ 8 w 116"/>
              <a:gd name="T11" fmla="*/ 0 h 104"/>
              <a:gd name="T12" fmla="*/ 12 w 116"/>
              <a:gd name="T13" fmla="*/ 51 h 104"/>
              <a:gd name="T14" fmla="*/ 25 w 116"/>
              <a:gd name="T15" fmla="*/ 43 h 104"/>
              <a:gd name="T16" fmla="*/ 94 w 116"/>
              <a:gd name="T17" fmla="*/ 44 h 104"/>
              <a:gd name="T18" fmla="*/ 106 w 116"/>
              <a:gd name="T19" fmla="*/ 53 h 104"/>
              <a:gd name="T20" fmla="*/ 112 w 116"/>
              <a:gd name="T21" fmla="*/ 2 h 104"/>
              <a:gd name="T22" fmla="*/ 66 w 116"/>
              <a:gd name="T23" fmla="*/ 24 h 104"/>
              <a:gd name="T24" fmla="*/ 78 w 116"/>
              <a:gd name="T25" fmla="*/ 33 h 104"/>
              <a:gd name="T26" fmla="*/ 0 w 116"/>
              <a:gd name="T27" fmla="*/ 83 h 104"/>
              <a:gd name="T28" fmla="*/ 4 w 116"/>
              <a:gd name="T29" fmla="*/ 102 h 104"/>
              <a:gd name="T30" fmla="*/ 94 w 116"/>
              <a:gd name="T31" fmla="*/ 44 h 104"/>
              <a:gd name="T32" fmla="*/ 82 w 116"/>
              <a:gd name="T33" fmla="*/ 70 h 104"/>
              <a:gd name="T34" fmla="*/ 66 w 116"/>
              <a:gd name="T35" fmla="*/ 83 h 104"/>
              <a:gd name="T36" fmla="*/ 112 w 116"/>
              <a:gd name="T37" fmla="*/ 104 h 104"/>
              <a:gd name="T38" fmla="*/ 116 w 116"/>
              <a:gd name="T39" fmla="*/ 85 h 104"/>
              <a:gd name="T40" fmla="*/ 82 w 116"/>
              <a:gd name="T41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25" y="43"/>
                </a:moveTo>
                <a:cubicBezTo>
                  <a:pt x="28" y="48"/>
                  <a:pt x="32" y="54"/>
                  <a:pt x="37" y="59"/>
                </a:cubicBezTo>
                <a:cubicBezTo>
                  <a:pt x="42" y="55"/>
                  <a:pt x="48" y="52"/>
                  <a:pt x="53" y="47"/>
                </a:cubicBezTo>
                <a:cubicBezTo>
                  <a:pt x="49" y="42"/>
                  <a:pt x="45" y="37"/>
                  <a:pt x="41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8" y="0"/>
                  <a:pt x="8" y="0"/>
                  <a:pt x="8" y="0"/>
                </a:cubicBezTo>
                <a:cubicBezTo>
                  <a:pt x="12" y="51"/>
                  <a:pt x="12" y="51"/>
                  <a:pt x="12" y="51"/>
                </a:cubicBezTo>
                <a:lnTo>
                  <a:pt x="25" y="43"/>
                </a:lnTo>
                <a:close/>
                <a:moveTo>
                  <a:pt x="94" y="44"/>
                </a:moveTo>
                <a:cubicBezTo>
                  <a:pt x="106" y="53"/>
                  <a:pt x="106" y="53"/>
                  <a:pt x="106" y="53"/>
                </a:cubicBezTo>
                <a:cubicBezTo>
                  <a:pt x="112" y="2"/>
                  <a:pt x="112" y="2"/>
                  <a:pt x="112" y="2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33"/>
                  <a:pt x="78" y="33"/>
                  <a:pt x="78" y="33"/>
                </a:cubicBezTo>
                <a:cubicBezTo>
                  <a:pt x="49" y="73"/>
                  <a:pt x="1" y="83"/>
                  <a:pt x="0" y="83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102"/>
                  <a:pt x="61" y="91"/>
                  <a:pt x="94" y="44"/>
                </a:cubicBezTo>
                <a:close/>
                <a:moveTo>
                  <a:pt x="82" y="70"/>
                </a:moveTo>
                <a:cubicBezTo>
                  <a:pt x="77" y="75"/>
                  <a:pt x="71" y="80"/>
                  <a:pt x="66" y="83"/>
                </a:cubicBezTo>
                <a:cubicBezTo>
                  <a:pt x="89" y="99"/>
                  <a:pt x="110" y="104"/>
                  <a:pt x="112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5"/>
                  <a:pt x="100" y="81"/>
                  <a:pt x="82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B2B2B2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81E43EB-B83D-5539-4F9A-975D9AAEC2F7}"/>
              </a:ext>
            </a:extLst>
          </p:cNvPr>
          <p:cNvGrpSpPr/>
          <p:nvPr/>
        </p:nvGrpSpPr>
        <p:grpSpPr>
          <a:xfrm>
            <a:off x="4137195" y="2514700"/>
            <a:ext cx="2730279" cy="1785656"/>
            <a:chOff x="3334725" y="1967373"/>
            <a:chExt cx="2047709" cy="1339240"/>
          </a:xfrm>
        </p:grpSpPr>
        <p:sp>
          <p:nvSpPr>
            <p:cNvPr id="26" name="TextBox 27">
              <a:extLst>
                <a:ext uri="{FF2B5EF4-FFF2-40B4-BE49-F238E27FC236}">
                  <a16:creationId xmlns:a16="http://schemas.microsoft.com/office/drawing/2014/main" id="{030F02BB-2068-8490-3241-F0F99F7B6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4725" y="2374016"/>
              <a:ext cx="2047709" cy="932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62605" tIns="81303" rIns="162605" bIns="81303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FFFFF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简洁</a:t>
              </a:r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生动</a:t>
              </a:r>
              <a:r>
                <a:rPr lang="en-US" altLang="zh-CN" sz="1200" dirty="0">
                  <a:solidFill>
                    <a:srgbClr val="FFFFFF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71">
              <a:extLst>
                <a:ext uri="{FF2B5EF4-FFF2-40B4-BE49-F238E27FC236}">
                  <a16:creationId xmlns:a16="http://schemas.microsoft.com/office/drawing/2014/main" id="{80E6CECC-A1FB-9B13-8C41-D203E6CE1AC3}"/>
                </a:ext>
              </a:extLst>
            </p:cNvPr>
            <p:cNvSpPr txBox="1"/>
            <p:nvPr/>
          </p:nvSpPr>
          <p:spPr>
            <a:xfrm>
              <a:off x="3712249" y="1967373"/>
              <a:ext cx="1292662" cy="3788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单击添加文字</a:t>
              </a:r>
              <a:endParaRPr lang="en-US" altLang="zh-CN" sz="20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pic>
        <p:nvPicPr>
          <p:cNvPr id="28" name="Picture 2" descr="查看图片">
            <a:extLst>
              <a:ext uri="{FF2B5EF4-FFF2-40B4-BE49-F238E27FC236}">
                <a16:creationId xmlns:a16="http://schemas.microsoft.com/office/drawing/2014/main" id="{AA65576D-7A6C-B88D-69D4-BC95CC191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85064" y="-255069"/>
            <a:ext cx="1658718" cy="148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查看图片">
            <a:extLst>
              <a:ext uri="{FF2B5EF4-FFF2-40B4-BE49-F238E27FC236}">
                <a16:creationId xmlns:a16="http://schemas.microsoft.com/office/drawing/2014/main" id="{404D338B-7733-8802-DD80-A53E4EC32D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205029">
            <a:off x="2735839" y="-5640273"/>
            <a:ext cx="719416" cy="1374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63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820139E-CB2B-6EAF-DC34-02F5D1AF77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工作亮点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3ECBE7B-EB9E-CC99-2B1B-AAACCBB9E8D7}"/>
              </a:ext>
            </a:extLst>
          </p:cNvPr>
          <p:cNvGrpSpPr/>
          <p:nvPr/>
        </p:nvGrpSpPr>
        <p:grpSpPr>
          <a:xfrm>
            <a:off x="-318" y="2536474"/>
            <a:ext cx="5251062" cy="1033724"/>
            <a:chOff x="-318" y="1805305"/>
            <a:chExt cx="3943351" cy="776288"/>
          </a:xfrm>
          <a:solidFill>
            <a:schemeClr val="accent1">
              <a:lumMod val="20000"/>
              <a:lumOff val="80000"/>
            </a:schemeClr>
          </a:solidFill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FF00B1E0-8E98-A48B-2601-E691C46CADA5}"/>
                </a:ext>
              </a:extLst>
            </p:cNvPr>
            <p:cNvSpPr/>
            <p:nvPr/>
          </p:nvSpPr>
          <p:spPr bwMode="auto">
            <a:xfrm>
              <a:off x="-318" y="1805305"/>
              <a:ext cx="3943351" cy="776288"/>
            </a:xfrm>
            <a:custGeom>
              <a:avLst/>
              <a:gdLst>
                <a:gd name="T0" fmla="*/ 2380 w 2380"/>
                <a:gd name="T1" fmla="*/ 277 h 467"/>
                <a:gd name="T2" fmla="*/ 547 w 2380"/>
                <a:gd name="T3" fmla="*/ 467 h 467"/>
                <a:gd name="T4" fmla="*/ 0 w 2380"/>
                <a:gd name="T5" fmla="*/ 467 h 467"/>
                <a:gd name="T6" fmla="*/ 0 w 2380"/>
                <a:gd name="T7" fmla="*/ 375 h 467"/>
                <a:gd name="T8" fmla="*/ 546 w 2380"/>
                <a:gd name="T9" fmla="*/ 375 h 467"/>
                <a:gd name="T10" fmla="*/ 2327 w 2380"/>
                <a:gd name="T11" fmla="*/ 0 h 467"/>
                <a:gd name="T12" fmla="*/ 2380 w 2380"/>
                <a:gd name="T13" fmla="*/ 27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0" h="467">
                  <a:moveTo>
                    <a:pt x="2380" y="277"/>
                  </a:moveTo>
                  <a:cubicBezTo>
                    <a:pt x="1757" y="350"/>
                    <a:pt x="1159" y="459"/>
                    <a:pt x="547" y="467"/>
                  </a:cubicBezTo>
                  <a:cubicBezTo>
                    <a:pt x="506" y="467"/>
                    <a:pt x="41" y="467"/>
                    <a:pt x="0" y="467"/>
                  </a:cubicBezTo>
                  <a:cubicBezTo>
                    <a:pt x="0" y="436"/>
                    <a:pt x="0" y="406"/>
                    <a:pt x="0" y="375"/>
                  </a:cubicBezTo>
                  <a:cubicBezTo>
                    <a:pt x="41" y="376"/>
                    <a:pt x="506" y="376"/>
                    <a:pt x="546" y="375"/>
                  </a:cubicBezTo>
                  <a:cubicBezTo>
                    <a:pt x="1156" y="354"/>
                    <a:pt x="1732" y="89"/>
                    <a:pt x="2327" y="0"/>
                  </a:cubicBezTo>
                  <a:cubicBezTo>
                    <a:pt x="2351" y="91"/>
                    <a:pt x="2368" y="184"/>
                    <a:pt x="2380" y="27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661">
              <a:extLst>
                <a:ext uri="{FF2B5EF4-FFF2-40B4-BE49-F238E27FC236}">
                  <a16:creationId xmlns:a16="http://schemas.microsoft.com/office/drawing/2014/main" id="{8F9035BA-5A39-A7F0-08A0-F7EC476DC829}"/>
                </a:ext>
              </a:extLst>
            </p:cNvPr>
            <p:cNvSpPr/>
            <p:nvPr/>
          </p:nvSpPr>
          <p:spPr bwMode="auto">
            <a:xfrm>
              <a:off x="958533" y="2176780"/>
              <a:ext cx="1636713" cy="327025"/>
            </a:xfrm>
            <a:custGeom>
              <a:avLst/>
              <a:gdLst>
                <a:gd name="T0" fmla="*/ 892 w 987"/>
                <a:gd name="T1" fmla="*/ 0 h 196"/>
                <a:gd name="T2" fmla="*/ 898 w 987"/>
                <a:gd name="T3" fmla="*/ 27 h 196"/>
                <a:gd name="T4" fmla="*/ 0 w 987"/>
                <a:gd name="T5" fmla="*/ 196 h 196"/>
                <a:gd name="T6" fmla="*/ 916 w 987"/>
                <a:gd name="T7" fmla="*/ 122 h 196"/>
                <a:gd name="T8" fmla="*/ 922 w 987"/>
                <a:gd name="T9" fmla="*/ 152 h 196"/>
                <a:gd name="T10" fmla="*/ 987 w 987"/>
                <a:gd name="T11" fmla="*/ 54 h 196"/>
                <a:gd name="T12" fmla="*/ 892 w 987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196">
                  <a:moveTo>
                    <a:pt x="892" y="0"/>
                  </a:moveTo>
                  <a:cubicBezTo>
                    <a:pt x="898" y="27"/>
                    <a:pt x="898" y="27"/>
                    <a:pt x="898" y="27"/>
                  </a:cubicBezTo>
                  <a:cubicBezTo>
                    <a:pt x="606" y="107"/>
                    <a:pt x="306" y="181"/>
                    <a:pt x="0" y="196"/>
                  </a:cubicBezTo>
                  <a:cubicBezTo>
                    <a:pt x="308" y="190"/>
                    <a:pt x="608" y="160"/>
                    <a:pt x="916" y="122"/>
                  </a:cubicBezTo>
                  <a:cubicBezTo>
                    <a:pt x="922" y="152"/>
                    <a:pt x="922" y="152"/>
                    <a:pt x="922" y="152"/>
                  </a:cubicBezTo>
                  <a:cubicBezTo>
                    <a:pt x="987" y="54"/>
                    <a:pt x="987" y="54"/>
                    <a:pt x="987" y="54"/>
                  </a:cubicBezTo>
                  <a:cubicBezTo>
                    <a:pt x="892" y="0"/>
                    <a:pt x="892" y="0"/>
                    <a:pt x="892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E2A4E1E-9076-0782-36D8-A6DE5FACB973}"/>
                </a:ext>
              </a:extLst>
            </p:cNvPr>
            <p:cNvSpPr/>
            <p:nvPr/>
          </p:nvSpPr>
          <p:spPr>
            <a:xfrm rot="20908028">
              <a:off x="3097151" y="1990903"/>
              <a:ext cx="352952" cy="300468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ln w="22225">
                    <a:noFill/>
                    <a:prstDash val="solid"/>
                  </a:ln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000" b="1" dirty="0">
                <a:ln w="22225">
                  <a:noFill/>
                  <a:prstDash val="solid"/>
                </a:ln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0DCA554-9E78-E8BD-D94C-ED42056E68DA}"/>
              </a:ext>
            </a:extLst>
          </p:cNvPr>
          <p:cNvGrpSpPr/>
          <p:nvPr/>
        </p:nvGrpSpPr>
        <p:grpSpPr>
          <a:xfrm>
            <a:off x="-318" y="3166986"/>
            <a:ext cx="5291226" cy="621502"/>
            <a:chOff x="-318" y="2372360"/>
            <a:chExt cx="3973513" cy="466725"/>
          </a:xfrm>
          <a:solidFill>
            <a:schemeClr val="accent1"/>
          </a:solidFill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3563B12C-F48E-68FF-1013-3E81EA13E5A5}"/>
                </a:ext>
              </a:extLst>
            </p:cNvPr>
            <p:cNvSpPr/>
            <p:nvPr/>
          </p:nvSpPr>
          <p:spPr bwMode="auto">
            <a:xfrm>
              <a:off x="-318" y="2372360"/>
              <a:ext cx="3973513" cy="466725"/>
            </a:xfrm>
            <a:custGeom>
              <a:avLst/>
              <a:gdLst>
                <a:gd name="T0" fmla="*/ 2398 w 2398"/>
                <a:gd name="T1" fmla="*/ 281 h 281"/>
                <a:gd name="T2" fmla="*/ 547 w 2398"/>
                <a:gd name="T3" fmla="*/ 281 h 281"/>
                <a:gd name="T4" fmla="*/ 0 w 2398"/>
                <a:gd name="T5" fmla="*/ 281 h 281"/>
                <a:gd name="T6" fmla="*/ 0 w 2398"/>
                <a:gd name="T7" fmla="*/ 190 h 281"/>
                <a:gd name="T8" fmla="*/ 546 w 2398"/>
                <a:gd name="T9" fmla="*/ 190 h 281"/>
                <a:gd name="T10" fmla="*/ 2380 w 2398"/>
                <a:gd name="T11" fmla="*/ 0 h 281"/>
                <a:gd name="T12" fmla="*/ 2398 w 2398"/>
                <a:gd name="T13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8" h="281">
                  <a:moveTo>
                    <a:pt x="2398" y="281"/>
                  </a:moveTo>
                  <a:cubicBezTo>
                    <a:pt x="1765" y="281"/>
                    <a:pt x="1160" y="281"/>
                    <a:pt x="547" y="281"/>
                  </a:cubicBezTo>
                  <a:cubicBezTo>
                    <a:pt x="506" y="281"/>
                    <a:pt x="41" y="281"/>
                    <a:pt x="0" y="281"/>
                  </a:cubicBezTo>
                  <a:cubicBezTo>
                    <a:pt x="0" y="251"/>
                    <a:pt x="0" y="220"/>
                    <a:pt x="0" y="190"/>
                  </a:cubicBezTo>
                  <a:cubicBezTo>
                    <a:pt x="41" y="190"/>
                    <a:pt x="506" y="190"/>
                    <a:pt x="546" y="190"/>
                  </a:cubicBezTo>
                  <a:cubicBezTo>
                    <a:pt x="1158" y="182"/>
                    <a:pt x="1756" y="74"/>
                    <a:pt x="2380" y="0"/>
                  </a:cubicBezTo>
                  <a:cubicBezTo>
                    <a:pt x="2392" y="93"/>
                    <a:pt x="2398" y="187"/>
                    <a:pt x="2398" y="28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663">
              <a:extLst>
                <a:ext uri="{FF2B5EF4-FFF2-40B4-BE49-F238E27FC236}">
                  <a16:creationId xmlns:a16="http://schemas.microsoft.com/office/drawing/2014/main" id="{DFED6CD6-1703-063D-4E53-7364E0374686}"/>
                </a:ext>
              </a:extLst>
            </p:cNvPr>
            <p:cNvSpPr/>
            <p:nvPr/>
          </p:nvSpPr>
          <p:spPr bwMode="auto">
            <a:xfrm>
              <a:off x="1034733" y="2575560"/>
              <a:ext cx="1703388" cy="246063"/>
            </a:xfrm>
            <a:custGeom>
              <a:avLst/>
              <a:gdLst>
                <a:gd name="T0" fmla="*/ 940 w 1028"/>
                <a:gd name="T1" fmla="*/ 0 h 148"/>
                <a:gd name="T2" fmla="*/ 941 w 1028"/>
                <a:gd name="T3" fmla="*/ 31 h 148"/>
                <a:gd name="T4" fmla="*/ 0 w 1028"/>
                <a:gd name="T5" fmla="*/ 113 h 148"/>
                <a:gd name="T6" fmla="*/ 944 w 1028"/>
                <a:gd name="T7" fmla="*/ 113 h 148"/>
                <a:gd name="T8" fmla="*/ 946 w 1028"/>
                <a:gd name="T9" fmla="*/ 148 h 148"/>
                <a:gd name="T10" fmla="*/ 1028 w 1028"/>
                <a:gd name="T11" fmla="*/ 67 h 148"/>
                <a:gd name="T12" fmla="*/ 940 w 1028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148">
                  <a:moveTo>
                    <a:pt x="940" y="0"/>
                  </a:moveTo>
                  <a:cubicBezTo>
                    <a:pt x="941" y="31"/>
                    <a:pt x="941" y="31"/>
                    <a:pt x="941" y="31"/>
                  </a:cubicBezTo>
                  <a:cubicBezTo>
                    <a:pt x="625" y="72"/>
                    <a:pt x="316" y="105"/>
                    <a:pt x="0" y="113"/>
                  </a:cubicBezTo>
                  <a:cubicBezTo>
                    <a:pt x="944" y="113"/>
                    <a:pt x="944" y="113"/>
                    <a:pt x="944" y="113"/>
                  </a:cubicBezTo>
                  <a:cubicBezTo>
                    <a:pt x="946" y="148"/>
                    <a:pt x="946" y="148"/>
                    <a:pt x="946" y="148"/>
                  </a:cubicBezTo>
                  <a:cubicBezTo>
                    <a:pt x="1028" y="67"/>
                    <a:pt x="1028" y="67"/>
                    <a:pt x="1028" y="67"/>
                  </a:cubicBezTo>
                  <a:cubicBezTo>
                    <a:pt x="940" y="0"/>
                    <a:pt x="940" y="0"/>
                    <a:pt x="94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81CA202-8C37-FAD8-FD98-FDA67CEED8A7}"/>
                </a:ext>
              </a:extLst>
            </p:cNvPr>
            <p:cNvSpPr/>
            <p:nvPr/>
          </p:nvSpPr>
          <p:spPr>
            <a:xfrm rot="21247993">
              <a:off x="3165729" y="2501445"/>
              <a:ext cx="352952" cy="300468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ln w="22225">
                    <a:noFill/>
                    <a:prstDash val="solid"/>
                  </a:ln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000" b="1" dirty="0">
                <a:ln w="22225">
                  <a:noFill/>
                  <a:prstDash val="solid"/>
                </a:ln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2ECD681-16EC-BCDE-EB05-881939DEFBD5}"/>
              </a:ext>
            </a:extLst>
          </p:cNvPr>
          <p:cNvGrpSpPr/>
          <p:nvPr/>
        </p:nvGrpSpPr>
        <p:grpSpPr>
          <a:xfrm>
            <a:off x="-318" y="3798482"/>
            <a:ext cx="5291226" cy="621502"/>
            <a:chOff x="-318" y="2938145"/>
            <a:chExt cx="3973513" cy="466725"/>
          </a:xfrm>
          <a:solidFill>
            <a:schemeClr val="accent1">
              <a:lumMod val="20000"/>
              <a:lumOff val="80000"/>
            </a:schemeClr>
          </a:solidFill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F0DE8654-BE17-1F6A-9233-231A942ADF01}"/>
                </a:ext>
              </a:extLst>
            </p:cNvPr>
            <p:cNvSpPr/>
            <p:nvPr/>
          </p:nvSpPr>
          <p:spPr bwMode="auto">
            <a:xfrm>
              <a:off x="-318" y="2938145"/>
              <a:ext cx="3973513" cy="466725"/>
            </a:xfrm>
            <a:custGeom>
              <a:avLst/>
              <a:gdLst>
                <a:gd name="T0" fmla="*/ 2380 w 2398"/>
                <a:gd name="T1" fmla="*/ 281 h 281"/>
                <a:gd name="T2" fmla="*/ 547 w 2398"/>
                <a:gd name="T3" fmla="*/ 91 h 281"/>
                <a:gd name="T4" fmla="*/ 0 w 2398"/>
                <a:gd name="T5" fmla="*/ 91 h 281"/>
                <a:gd name="T6" fmla="*/ 0 w 2398"/>
                <a:gd name="T7" fmla="*/ 0 h 281"/>
                <a:gd name="T8" fmla="*/ 547 w 2398"/>
                <a:gd name="T9" fmla="*/ 0 h 281"/>
                <a:gd name="T10" fmla="*/ 2398 w 2398"/>
                <a:gd name="T11" fmla="*/ 0 h 281"/>
                <a:gd name="T12" fmla="*/ 2380 w 2398"/>
                <a:gd name="T13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8" h="281">
                  <a:moveTo>
                    <a:pt x="2380" y="281"/>
                  </a:moveTo>
                  <a:cubicBezTo>
                    <a:pt x="1757" y="207"/>
                    <a:pt x="1159" y="99"/>
                    <a:pt x="547" y="91"/>
                  </a:cubicBezTo>
                  <a:cubicBezTo>
                    <a:pt x="506" y="91"/>
                    <a:pt x="41" y="91"/>
                    <a:pt x="0" y="91"/>
                  </a:cubicBezTo>
                  <a:cubicBezTo>
                    <a:pt x="0" y="61"/>
                    <a:pt x="0" y="30"/>
                    <a:pt x="0" y="0"/>
                  </a:cubicBezTo>
                  <a:cubicBezTo>
                    <a:pt x="41" y="0"/>
                    <a:pt x="506" y="0"/>
                    <a:pt x="547" y="0"/>
                  </a:cubicBezTo>
                  <a:cubicBezTo>
                    <a:pt x="1160" y="0"/>
                    <a:pt x="1765" y="0"/>
                    <a:pt x="2398" y="0"/>
                  </a:cubicBezTo>
                  <a:cubicBezTo>
                    <a:pt x="2398" y="94"/>
                    <a:pt x="2392" y="188"/>
                    <a:pt x="2380" y="28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664">
              <a:extLst>
                <a:ext uri="{FF2B5EF4-FFF2-40B4-BE49-F238E27FC236}">
                  <a16:creationId xmlns:a16="http://schemas.microsoft.com/office/drawing/2014/main" id="{534147BB-EB93-FC70-B49F-44D3E503C1AB}"/>
                </a:ext>
              </a:extLst>
            </p:cNvPr>
            <p:cNvSpPr/>
            <p:nvPr/>
          </p:nvSpPr>
          <p:spPr bwMode="auto">
            <a:xfrm>
              <a:off x="1034733" y="2965133"/>
              <a:ext cx="1703388" cy="242888"/>
            </a:xfrm>
            <a:custGeom>
              <a:avLst/>
              <a:gdLst>
                <a:gd name="T0" fmla="*/ 946 w 1028"/>
                <a:gd name="T1" fmla="*/ 0 h 146"/>
                <a:gd name="T2" fmla="*/ 944 w 1028"/>
                <a:gd name="T3" fmla="*/ 30 h 146"/>
                <a:gd name="T4" fmla="*/ 0 w 1028"/>
                <a:gd name="T5" fmla="*/ 30 h 146"/>
                <a:gd name="T6" fmla="*/ 941 w 1028"/>
                <a:gd name="T7" fmla="*/ 112 h 146"/>
                <a:gd name="T8" fmla="*/ 940 w 1028"/>
                <a:gd name="T9" fmla="*/ 146 h 146"/>
                <a:gd name="T10" fmla="*/ 1028 w 1028"/>
                <a:gd name="T11" fmla="*/ 76 h 146"/>
                <a:gd name="T12" fmla="*/ 946 w 1028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146">
                  <a:moveTo>
                    <a:pt x="946" y="0"/>
                  </a:moveTo>
                  <a:cubicBezTo>
                    <a:pt x="944" y="30"/>
                    <a:pt x="944" y="30"/>
                    <a:pt x="944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16" y="38"/>
                    <a:pt x="625" y="71"/>
                    <a:pt x="941" y="112"/>
                  </a:cubicBezTo>
                  <a:cubicBezTo>
                    <a:pt x="940" y="146"/>
                    <a:pt x="940" y="146"/>
                    <a:pt x="940" y="146"/>
                  </a:cubicBezTo>
                  <a:cubicBezTo>
                    <a:pt x="1028" y="76"/>
                    <a:pt x="1028" y="76"/>
                    <a:pt x="1028" y="76"/>
                  </a:cubicBezTo>
                  <a:cubicBezTo>
                    <a:pt x="946" y="0"/>
                    <a:pt x="946" y="0"/>
                    <a:pt x="946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636C54D7-921E-B728-52A1-4FAEF5917739}"/>
                </a:ext>
              </a:extLst>
            </p:cNvPr>
            <p:cNvSpPr/>
            <p:nvPr/>
          </p:nvSpPr>
          <p:spPr>
            <a:xfrm rot="206179">
              <a:off x="3150489" y="2973886"/>
              <a:ext cx="352952" cy="300468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ln w="22225">
                    <a:noFill/>
                    <a:prstDash val="solid"/>
                  </a:ln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000" b="1" dirty="0">
                <a:ln w="22225">
                  <a:noFill/>
                  <a:prstDash val="solid"/>
                </a:ln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6C01F87-21D8-5AE0-A2A4-BA6F6C351580}"/>
              </a:ext>
            </a:extLst>
          </p:cNvPr>
          <p:cNvGrpSpPr/>
          <p:nvPr/>
        </p:nvGrpSpPr>
        <p:grpSpPr>
          <a:xfrm>
            <a:off x="-318" y="4011147"/>
            <a:ext cx="5251062" cy="1033724"/>
            <a:chOff x="-318" y="3233738"/>
            <a:chExt cx="3943351" cy="776288"/>
          </a:xfrm>
          <a:solidFill>
            <a:schemeClr val="accent1"/>
          </a:solidFill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4F7964B6-4887-9FA1-1D50-AF125D4892B1}"/>
                </a:ext>
              </a:extLst>
            </p:cNvPr>
            <p:cNvSpPr/>
            <p:nvPr/>
          </p:nvSpPr>
          <p:spPr bwMode="auto">
            <a:xfrm>
              <a:off x="-318" y="3233738"/>
              <a:ext cx="3943351" cy="776288"/>
            </a:xfrm>
            <a:custGeom>
              <a:avLst/>
              <a:gdLst>
                <a:gd name="T0" fmla="*/ 2327 w 2380"/>
                <a:gd name="T1" fmla="*/ 467 h 467"/>
                <a:gd name="T2" fmla="*/ 547 w 2380"/>
                <a:gd name="T3" fmla="*/ 92 h 467"/>
                <a:gd name="T4" fmla="*/ 0 w 2380"/>
                <a:gd name="T5" fmla="*/ 92 h 467"/>
                <a:gd name="T6" fmla="*/ 0 w 2380"/>
                <a:gd name="T7" fmla="*/ 0 h 467"/>
                <a:gd name="T8" fmla="*/ 546 w 2380"/>
                <a:gd name="T9" fmla="*/ 0 h 467"/>
                <a:gd name="T10" fmla="*/ 2380 w 2380"/>
                <a:gd name="T11" fmla="*/ 190 h 467"/>
                <a:gd name="T12" fmla="*/ 2327 w 2380"/>
                <a:gd name="T13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0" h="467">
                  <a:moveTo>
                    <a:pt x="2327" y="467"/>
                  </a:moveTo>
                  <a:cubicBezTo>
                    <a:pt x="1733" y="378"/>
                    <a:pt x="1156" y="113"/>
                    <a:pt x="547" y="92"/>
                  </a:cubicBezTo>
                  <a:cubicBezTo>
                    <a:pt x="506" y="91"/>
                    <a:pt x="41" y="91"/>
                    <a:pt x="0" y="92"/>
                  </a:cubicBezTo>
                  <a:cubicBezTo>
                    <a:pt x="0" y="61"/>
                    <a:pt x="0" y="31"/>
                    <a:pt x="0" y="0"/>
                  </a:cubicBezTo>
                  <a:cubicBezTo>
                    <a:pt x="41" y="0"/>
                    <a:pt x="506" y="0"/>
                    <a:pt x="546" y="0"/>
                  </a:cubicBezTo>
                  <a:cubicBezTo>
                    <a:pt x="1158" y="8"/>
                    <a:pt x="1756" y="116"/>
                    <a:pt x="2380" y="190"/>
                  </a:cubicBezTo>
                  <a:cubicBezTo>
                    <a:pt x="2368" y="283"/>
                    <a:pt x="2351" y="376"/>
                    <a:pt x="2327" y="46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662">
              <a:extLst>
                <a:ext uri="{FF2B5EF4-FFF2-40B4-BE49-F238E27FC236}">
                  <a16:creationId xmlns:a16="http://schemas.microsoft.com/office/drawing/2014/main" id="{25ABAC0A-64F0-41B8-3E64-AC7F2D8A74C3}"/>
                </a:ext>
              </a:extLst>
            </p:cNvPr>
            <p:cNvSpPr/>
            <p:nvPr/>
          </p:nvSpPr>
          <p:spPr bwMode="auto">
            <a:xfrm>
              <a:off x="958533" y="3313113"/>
              <a:ext cx="1638300" cy="327025"/>
            </a:xfrm>
            <a:custGeom>
              <a:avLst/>
              <a:gdLst>
                <a:gd name="T0" fmla="*/ 0 w 988"/>
                <a:gd name="T1" fmla="*/ 0 h 196"/>
                <a:gd name="T2" fmla="*/ 898 w 988"/>
                <a:gd name="T3" fmla="*/ 168 h 196"/>
                <a:gd name="T4" fmla="*/ 892 w 988"/>
                <a:gd name="T5" fmla="*/ 196 h 196"/>
                <a:gd name="T6" fmla="*/ 988 w 988"/>
                <a:gd name="T7" fmla="*/ 135 h 196"/>
                <a:gd name="T8" fmla="*/ 922 w 988"/>
                <a:gd name="T9" fmla="*/ 44 h 196"/>
                <a:gd name="T10" fmla="*/ 916 w 988"/>
                <a:gd name="T11" fmla="*/ 74 h 196"/>
                <a:gd name="T12" fmla="*/ 0 w 988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8" h="196">
                  <a:moveTo>
                    <a:pt x="0" y="0"/>
                  </a:moveTo>
                  <a:cubicBezTo>
                    <a:pt x="306" y="14"/>
                    <a:pt x="606" y="88"/>
                    <a:pt x="898" y="168"/>
                  </a:cubicBezTo>
                  <a:cubicBezTo>
                    <a:pt x="892" y="196"/>
                    <a:pt x="892" y="196"/>
                    <a:pt x="892" y="196"/>
                  </a:cubicBezTo>
                  <a:cubicBezTo>
                    <a:pt x="988" y="135"/>
                    <a:pt x="988" y="135"/>
                    <a:pt x="988" y="135"/>
                  </a:cubicBezTo>
                  <a:cubicBezTo>
                    <a:pt x="922" y="44"/>
                    <a:pt x="922" y="44"/>
                    <a:pt x="922" y="44"/>
                  </a:cubicBezTo>
                  <a:cubicBezTo>
                    <a:pt x="916" y="74"/>
                    <a:pt x="916" y="74"/>
                    <a:pt x="916" y="74"/>
                  </a:cubicBezTo>
                  <a:cubicBezTo>
                    <a:pt x="608" y="35"/>
                    <a:pt x="308" y="5"/>
                    <a:pt x="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F5C5EF2-2454-8195-B0D7-FB8A8064BE33}"/>
                </a:ext>
              </a:extLst>
            </p:cNvPr>
            <p:cNvSpPr/>
            <p:nvPr/>
          </p:nvSpPr>
          <p:spPr>
            <a:xfrm rot="763093">
              <a:off x="3066670" y="3522525"/>
              <a:ext cx="352952" cy="300468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ln w="22225">
                    <a:noFill/>
                    <a:prstDash val="solid"/>
                  </a:ln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000" b="1" dirty="0">
                <a:ln w="22225">
                  <a:noFill/>
                  <a:prstDash val="solid"/>
                </a:ln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C8E77B9-3F76-F459-76FA-884E6C742BFF}"/>
              </a:ext>
            </a:extLst>
          </p:cNvPr>
          <p:cNvGrpSpPr/>
          <p:nvPr/>
        </p:nvGrpSpPr>
        <p:grpSpPr>
          <a:xfrm>
            <a:off x="6750135" y="1706101"/>
            <a:ext cx="4143152" cy="926337"/>
            <a:chOff x="6750135" y="1944640"/>
            <a:chExt cx="4143152" cy="926337"/>
          </a:xfrm>
          <a:effectLst/>
        </p:grpSpPr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B7FE0DBE-B686-AE8E-F24E-2C284126FF4E}"/>
                </a:ext>
              </a:extLst>
            </p:cNvPr>
            <p:cNvSpPr/>
            <p:nvPr/>
          </p:nvSpPr>
          <p:spPr>
            <a:xfrm>
              <a:off x="6865737" y="2013043"/>
              <a:ext cx="269645" cy="232452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7BBC17E-1C68-9999-1DAD-B7F63E190286}"/>
                </a:ext>
              </a:extLst>
            </p:cNvPr>
            <p:cNvSpPr/>
            <p:nvPr/>
          </p:nvSpPr>
          <p:spPr>
            <a:xfrm>
              <a:off x="7186852" y="1944640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添加文本标题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7D9B66E-0899-2CE9-40CB-06BA1CEB5B0E}"/>
                </a:ext>
              </a:extLst>
            </p:cNvPr>
            <p:cNvSpPr txBox="1"/>
            <p:nvPr/>
          </p:nvSpPr>
          <p:spPr>
            <a:xfrm>
              <a:off x="6750135" y="2253372"/>
              <a:ext cx="4143152" cy="617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450975">
                <a:lnSpc>
                  <a:spcPct val="15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……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5" name="任意多边形 34">
            <a:extLst>
              <a:ext uri="{FF2B5EF4-FFF2-40B4-BE49-F238E27FC236}">
                <a16:creationId xmlns:a16="http://schemas.microsoft.com/office/drawing/2014/main" id="{CDEB5783-6A01-A59D-4A7E-C3B8CDF4AB39}"/>
              </a:ext>
            </a:extLst>
          </p:cNvPr>
          <p:cNvSpPr/>
          <p:nvPr/>
        </p:nvSpPr>
        <p:spPr>
          <a:xfrm>
            <a:off x="5256239" y="1955960"/>
            <a:ext cx="1430724" cy="923375"/>
          </a:xfrm>
          <a:custGeom>
            <a:avLst/>
            <a:gdLst>
              <a:gd name="connsiteX0" fmla="*/ 0 w 1074420"/>
              <a:gd name="connsiteY0" fmla="*/ 693420 h 693420"/>
              <a:gd name="connsiteX1" fmla="*/ 396240 w 1074420"/>
              <a:gd name="connsiteY1" fmla="*/ 0 h 693420"/>
              <a:gd name="connsiteX2" fmla="*/ 1074420 w 1074420"/>
              <a:gd name="connsiteY2" fmla="*/ 0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4420" h="693420">
                <a:moveTo>
                  <a:pt x="0" y="693420"/>
                </a:moveTo>
                <a:lnTo>
                  <a:pt x="396240" y="0"/>
                </a:lnTo>
                <a:lnTo>
                  <a:pt x="1074420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任意多边形 35">
            <a:extLst>
              <a:ext uri="{FF2B5EF4-FFF2-40B4-BE49-F238E27FC236}">
                <a16:creationId xmlns:a16="http://schemas.microsoft.com/office/drawing/2014/main" id="{3D8D5208-E629-4891-E40F-3F8FBC7AE2D1}"/>
              </a:ext>
            </a:extLst>
          </p:cNvPr>
          <p:cNvSpPr/>
          <p:nvPr/>
        </p:nvSpPr>
        <p:spPr>
          <a:xfrm>
            <a:off x="5347562" y="3021393"/>
            <a:ext cx="1379989" cy="476908"/>
          </a:xfrm>
          <a:custGeom>
            <a:avLst/>
            <a:gdLst>
              <a:gd name="connsiteX0" fmla="*/ 0 w 1036320"/>
              <a:gd name="connsiteY0" fmla="*/ 358140 h 358140"/>
              <a:gd name="connsiteX1" fmla="*/ 426720 w 1036320"/>
              <a:gd name="connsiteY1" fmla="*/ 0 h 358140"/>
              <a:gd name="connsiteX2" fmla="*/ 1036320 w 1036320"/>
              <a:gd name="connsiteY2" fmla="*/ 0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6320" h="358140">
                <a:moveTo>
                  <a:pt x="0" y="358140"/>
                </a:moveTo>
                <a:lnTo>
                  <a:pt x="426720" y="0"/>
                </a:lnTo>
                <a:lnTo>
                  <a:pt x="1036320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任意多边形 36">
            <a:extLst>
              <a:ext uri="{FF2B5EF4-FFF2-40B4-BE49-F238E27FC236}">
                <a16:creationId xmlns:a16="http://schemas.microsoft.com/office/drawing/2014/main" id="{FC7F6DCC-AC84-C707-EF05-C3A0065B0E74}"/>
              </a:ext>
            </a:extLst>
          </p:cNvPr>
          <p:cNvSpPr/>
          <p:nvPr/>
        </p:nvSpPr>
        <p:spPr>
          <a:xfrm>
            <a:off x="5327268" y="4066532"/>
            <a:ext cx="1390136" cy="152205"/>
          </a:xfrm>
          <a:custGeom>
            <a:avLst/>
            <a:gdLst>
              <a:gd name="connsiteX0" fmla="*/ 0 w 1043940"/>
              <a:gd name="connsiteY0" fmla="*/ 0 h 114300"/>
              <a:gd name="connsiteX1" fmla="*/ 441960 w 1043940"/>
              <a:gd name="connsiteY1" fmla="*/ 114300 h 114300"/>
              <a:gd name="connsiteX2" fmla="*/ 1043940 w 1043940"/>
              <a:gd name="connsiteY2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3940" h="114300">
                <a:moveTo>
                  <a:pt x="0" y="0"/>
                </a:moveTo>
                <a:lnTo>
                  <a:pt x="441960" y="114300"/>
                </a:lnTo>
                <a:lnTo>
                  <a:pt x="1043940" y="11430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任意多边形 37">
            <a:extLst>
              <a:ext uri="{FF2B5EF4-FFF2-40B4-BE49-F238E27FC236}">
                <a16:creationId xmlns:a16="http://schemas.microsoft.com/office/drawing/2014/main" id="{66EA0EEF-52D8-03EA-A0EB-599D9F6B3C87}"/>
              </a:ext>
            </a:extLst>
          </p:cNvPr>
          <p:cNvSpPr/>
          <p:nvPr/>
        </p:nvSpPr>
        <p:spPr>
          <a:xfrm>
            <a:off x="5286680" y="4736232"/>
            <a:ext cx="1423291" cy="750876"/>
          </a:xfrm>
          <a:custGeom>
            <a:avLst/>
            <a:gdLst>
              <a:gd name="connsiteX0" fmla="*/ 0 w 1120140"/>
              <a:gd name="connsiteY0" fmla="*/ 0 h 563880"/>
              <a:gd name="connsiteX1" fmla="*/ 457200 w 1120140"/>
              <a:gd name="connsiteY1" fmla="*/ 563880 h 563880"/>
              <a:gd name="connsiteX2" fmla="*/ 1120140 w 1120140"/>
              <a:gd name="connsiteY2" fmla="*/ 563880 h 563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0140" h="563880">
                <a:moveTo>
                  <a:pt x="0" y="0"/>
                </a:moveTo>
                <a:lnTo>
                  <a:pt x="457200" y="563880"/>
                </a:lnTo>
                <a:lnTo>
                  <a:pt x="1120140" y="56388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DE95F1E-EC0D-83E4-B5C5-19384EED24C9}"/>
              </a:ext>
            </a:extLst>
          </p:cNvPr>
          <p:cNvGrpSpPr/>
          <p:nvPr/>
        </p:nvGrpSpPr>
        <p:grpSpPr>
          <a:xfrm>
            <a:off x="6750135" y="2845087"/>
            <a:ext cx="4143152" cy="926337"/>
            <a:chOff x="6750135" y="3083626"/>
            <a:chExt cx="4143152" cy="926337"/>
          </a:xfrm>
        </p:grpSpPr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id="{5086AC61-D7C1-A7B2-FDD5-3B66B74DDE7B}"/>
                </a:ext>
              </a:extLst>
            </p:cNvPr>
            <p:cNvSpPr/>
            <p:nvPr/>
          </p:nvSpPr>
          <p:spPr>
            <a:xfrm>
              <a:off x="6865737" y="3129211"/>
              <a:ext cx="269645" cy="232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CB41141E-0FBF-B05E-FB8B-2BC47306C270}"/>
                </a:ext>
              </a:extLst>
            </p:cNvPr>
            <p:cNvSpPr/>
            <p:nvPr/>
          </p:nvSpPr>
          <p:spPr>
            <a:xfrm>
              <a:off x="7186852" y="3083626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添加文本标题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48F2F7E-2468-B8BB-8964-AB404E9DDD7F}"/>
                </a:ext>
              </a:extLst>
            </p:cNvPr>
            <p:cNvSpPr txBox="1"/>
            <p:nvPr/>
          </p:nvSpPr>
          <p:spPr>
            <a:xfrm>
              <a:off x="6750135" y="3392358"/>
              <a:ext cx="4143152" cy="617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450975">
                <a:lnSpc>
                  <a:spcPct val="15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……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96E87C8-BF5E-F2C1-879A-C43735FDFE13}"/>
              </a:ext>
            </a:extLst>
          </p:cNvPr>
          <p:cNvGrpSpPr/>
          <p:nvPr/>
        </p:nvGrpSpPr>
        <p:grpSpPr>
          <a:xfrm>
            <a:off x="6750135" y="3953295"/>
            <a:ext cx="4143152" cy="939589"/>
            <a:chOff x="6750135" y="4191834"/>
            <a:chExt cx="4143152" cy="939589"/>
          </a:xfrm>
        </p:grpSpPr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id="{C8A11451-7B36-7B72-695E-9953349131B8}"/>
                </a:ext>
              </a:extLst>
            </p:cNvPr>
            <p:cNvSpPr/>
            <p:nvPr/>
          </p:nvSpPr>
          <p:spPr>
            <a:xfrm>
              <a:off x="6865737" y="4296113"/>
              <a:ext cx="269645" cy="232452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855C7A9-42A1-F001-0252-9036D346209F}"/>
                </a:ext>
              </a:extLst>
            </p:cNvPr>
            <p:cNvSpPr/>
            <p:nvPr/>
          </p:nvSpPr>
          <p:spPr>
            <a:xfrm>
              <a:off x="7186852" y="419183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添加文本标题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ADF5648-0B08-0862-D924-62A8FCFCDF88}"/>
                </a:ext>
              </a:extLst>
            </p:cNvPr>
            <p:cNvSpPr txBox="1"/>
            <p:nvPr/>
          </p:nvSpPr>
          <p:spPr>
            <a:xfrm>
              <a:off x="6750135" y="4513818"/>
              <a:ext cx="4143152" cy="617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450975">
                <a:lnSpc>
                  <a:spcPct val="15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……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A8489AA-B4B6-2BD6-798C-DDA8016FAA31}"/>
              </a:ext>
            </a:extLst>
          </p:cNvPr>
          <p:cNvGrpSpPr/>
          <p:nvPr/>
        </p:nvGrpSpPr>
        <p:grpSpPr>
          <a:xfrm>
            <a:off x="6750135" y="5236194"/>
            <a:ext cx="4143152" cy="939589"/>
            <a:chOff x="6750135" y="5474733"/>
            <a:chExt cx="4143152" cy="939589"/>
          </a:xfrm>
        </p:grpSpPr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91840909-CDD0-FD8D-6A49-6DD8AE3FDF1A}"/>
                </a:ext>
              </a:extLst>
            </p:cNvPr>
            <p:cNvSpPr/>
            <p:nvPr/>
          </p:nvSpPr>
          <p:spPr>
            <a:xfrm>
              <a:off x="6865737" y="5554338"/>
              <a:ext cx="269645" cy="232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1E96CE0-D99B-2914-C565-0FAC306E2640}"/>
                </a:ext>
              </a:extLst>
            </p:cNvPr>
            <p:cNvSpPr/>
            <p:nvPr/>
          </p:nvSpPr>
          <p:spPr>
            <a:xfrm>
              <a:off x="7186852" y="5474733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添加文本标题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077084-B7B5-541D-43D8-990817DF8964}"/>
                </a:ext>
              </a:extLst>
            </p:cNvPr>
            <p:cNvSpPr txBox="1"/>
            <p:nvPr/>
          </p:nvSpPr>
          <p:spPr>
            <a:xfrm>
              <a:off x="6750135" y="5796717"/>
              <a:ext cx="4143152" cy="617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450975">
                <a:lnSpc>
                  <a:spcPct val="15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……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pic>
        <p:nvPicPr>
          <p:cNvPr id="42" name="Picture 2" descr="查看图片">
            <a:extLst>
              <a:ext uri="{FF2B5EF4-FFF2-40B4-BE49-F238E27FC236}">
                <a16:creationId xmlns:a16="http://schemas.microsoft.com/office/drawing/2014/main" id="{FB355EBB-2A4D-612D-ACA2-737B10884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87382">
            <a:off x="10008670" y="-22707"/>
            <a:ext cx="1898646" cy="169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查看图片">
            <a:extLst>
              <a:ext uri="{FF2B5EF4-FFF2-40B4-BE49-F238E27FC236}">
                <a16:creationId xmlns:a16="http://schemas.microsoft.com/office/drawing/2014/main" id="{A2300F0A-B77D-07DF-76B2-7A0FF4EC13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2958182" y="-6034263"/>
            <a:ext cx="719416" cy="1374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120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572B4C0F-6B6A-0E3F-931D-C6F5914B9E96}"/>
              </a:ext>
            </a:extLst>
          </p:cNvPr>
          <p:cNvSpPr/>
          <p:nvPr/>
        </p:nvSpPr>
        <p:spPr>
          <a:xfrm>
            <a:off x="3244800" y="2392200"/>
            <a:ext cx="5702400" cy="1849247"/>
          </a:xfrm>
          <a:prstGeom prst="roundRect">
            <a:avLst>
              <a:gd name="adj" fmla="val 1146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   03 </a:t>
            </a:r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工作分析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FF683A6-AACE-7058-2DD6-A9DC0ECEE6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6264"/>
          <a:stretch/>
        </p:blipFill>
        <p:spPr>
          <a:xfrm>
            <a:off x="0" y="3500294"/>
            <a:ext cx="3714750" cy="3357706"/>
          </a:xfrm>
          <a:prstGeom prst="rect">
            <a:avLst/>
          </a:prstGeom>
          <a:effectLst>
            <a:outerShdw blurRad="635000" dist="635000" dir="16200000" sx="95000" sy="95000" rotWithShape="0">
              <a:schemeClr val="accent1">
                <a:lumMod val="75000"/>
                <a:alpha val="15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78692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自定义 9">
      <a:dk1>
        <a:srgbClr val="000000"/>
      </a:dk1>
      <a:lt1>
        <a:sysClr val="window" lastClr="FFFFFF"/>
      </a:lt1>
      <a:dk2>
        <a:srgbClr val="778495"/>
      </a:dk2>
      <a:lt2>
        <a:srgbClr val="F0F0F0"/>
      </a:lt2>
      <a:accent1>
        <a:srgbClr val="0434FE"/>
      </a:accent1>
      <a:accent2>
        <a:srgbClr val="00B05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5">
      <a:majorFont>
        <a:latin typeface="思源黑体 CN Heavy"/>
        <a:ea typeface="思源黑体 CN Heavy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776</Words>
  <Application>Microsoft Office PowerPoint</Application>
  <PresentationFormat>宽屏</PresentationFormat>
  <Paragraphs>119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Heavy</vt:lpstr>
      <vt:lpstr>思源黑体 CN Light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蓝色商务风年终总结工作汇报ppt模板</dc:title>
  <dc:creator>©佳辉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17</cp:revision>
  <dcterms:created xsi:type="dcterms:W3CDTF">2023-08-20T05:01:41Z</dcterms:created>
  <dcterms:modified xsi:type="dcterms:W3CDTF">2023-12-06T14:31:56Z</dcterms:modified>
  <cp:contentStatus>蓝色商务风年终总结工作汇报ppt模板，www.51pptmoban.com</cp:contentStatus>
  <cp:version>51pptmoban.com（V51-120605版）</cp:version>
</cp:coreProperties>
</file>