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notesSlides/notesSlide7.xml" ContentType="application/vnd.openxmlformats-officedocument.presentationml.notesSlide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9.xml" ContentType="application/vnd.openxmlformats-officedocument.presentationml.notesSlide+xml"/>
  <Override PartName="/ppt/tags/tag16.xml" ContentType="application/vnd.openxmlformats-officedocument.presentationml.tags+xml"/>
  <Override PartName="/ppt/notesSlides/notesSlide10.xml" ContentType="application/vnd.openxmlformats-officedocument.presentationml.notesSlide+xml"/>
  <Override PartName="/ppt/tags/tag17.xml" ContentType="application/vnd.openxmlformats-officedocument.presentationml.tags+xml"/>
  <Override PartName="/ppt/notesSlides/notesSlide11.xml" ContentType="application/vnd.openxmlformats-officedocument.presentationml.notesSlide+xml"/>
  <Override PartName="/ppt/tags/tag18.xml" ContentType="application/vnd.openxmlformats-officedocument.presentationml.tags+xml"/>
  <Override PartName="/ppt/notesSlides/notesSlide12.xml" ContentType="application/vnd.openxmlformats-officedocument.presentationml.notesSlide+xml"/>
  <Override PartName="/ppt/tags/tag19.xml" ContentType="application/vnd.openxmlformats-officedocument.presentationml.tags+xml"/>
  <Override PartName="/ppt/notesSlides/notesSlide13.xml" ContentType="application/vnd.openxmlformats-officedocument.presentationml.notesSlide+xml"/>
  <Override PartName="/ppt/tags/tag20.xml" ContentType="application/vnd.openxmlformats-officedocument.presentationml.tags+xml"/>
  <Override PartName="/ppt/notesSlides/notesSlide14.xml" ContentType="application/vnd.openxmlformats-officedocument.presentationml.notesSlide+xml"/>
  <Override PartName="/ppt/tags/tag21.xml" ContentType="application/vnd.openxmlformats-officedocument.presentationml.tags+xml"/>
  <Override PartName="/ppt/notesSlides/notesSlide15.xml" ContentType="application/vnd.openxmlformats-officedocument.presentationml.notesSlide+xml"/>
  <Override PartName="/ppt/tags/tag22.xml" ContentType="application/vnd.openxmlformats-officedocument.presentationml.tags+xml"/>
  <Override PartName="/ppt/notesSlides/notesSlide16.xml" ContentType="application/vnd.openxmlformats-officedocument.presentationml.notesSlide+xml"/>
  <Override PartName="/ppt/tags/tag23.xml" ContentType="application/vnd.openxmlformats-officedocument.presentationml.tags+xml"/>
  <Override PartName="/ppt/notesSlides/notesSlide17.xml" ContentType="application/vnd.openxmlformats-officedocument.presentationml.notesSlide+xml"/>
  <Override PartName="/ppt/tags/tag24.xml" ContentType="application/vnd.openxmlformats-officedocument.presentationml.tags+xml"/>
  <Override PartName="/ppt/notesSlides/notesSlide18.xml" ContentType="application/vnd.openxmlformats-officedocument.presentationml.notesSlide+xml"/>
  <Override PartName="/ppt/tags/tag25.xml" ContentType="application/vnd.openxmlformats-officedocument.presentationml.tags+xml"/>
  <Override PartName="/ppt/notesSlides/notesSlide19.xml" ContentType="application/vnd.openxmlformats-officedocument.presentationml.notesSlide+xml"/>
  <Override PartName="/ppt/tags/tag26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480" r:id="rId2"/>
    <p:sldId id="482" r:id="rId3"/>
    <p:sldId id="429" r:id="rId4"/>
    <p:sldId id="483" r:id="rId5"/>
    <p:sldId id="485" r:id="rId6"/>
    <p:sldId id="486" r:id="rId7"/>
    <p:sldId id="487" r:id="rId8"/>
    <p:sldId id="488" r:id="rId9"/>
    <p:sldId id="489" r:id="rId10"/>
    <p:sldId id="490" r:id="rId11"/>
    <p:sldId id="491" r:id="rId12"/>
    <p:sldId id="492" r:id="rId13"/>
    <p:sldId id="494" r:id="rId14"/>
    <p:sldId id="495" r:id="rId15"/>
    <p:sldId id="496" r:id="rId16"/>
    <p:sldId id="497" r:id="rId17"/>
    <p:sldId id="498" r:id="rId18"/>
    <p:sldId id="493" r:id="rId19"/>
    <p:sldId id="499" r:id="rId20"/>
    <p:sldId id="500" r:id="rId21"/>
    <p:sldId id="501" r:id="rId22"/>
    <p:sldId id="1127" r:id="rId23"/>
    <p:sldId id="2007578498" r:id="rId24"/>
  </p:sldIdLst>
  <p:sldSz cx="12192000" cy="7559675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3F31"/>
    <a:srgbClr val="2A1767"/>
    <a:srgbClr val="6876EB"/>
    <a:srgbClr val="6433FF"/>
    <a:srgbClr val="232144"/>
    <a:srgbClr val="CDD4E9"/>
    <a:srgbClr val="7A8196"/>
    <a:srgbClr val="8690EE"/>
    <a:srgbClr val="1E007E"/>
    <a:srgbClr val="A0A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17" autoAdjust="0"/>
    <p:restoredTop sz="95590" autoAdjust="0"/>
  </p:normalViewPr>
  <p:slideViewPr>
    <p:cSldViewPr snapToGrid="0">
      <p:cViewPr>
        <p:scale>
          <a:sx n="75" d="100"/>
          <a:sy n="75" d="100"/>
        </p:scale>
        <p:origin x="576" y="32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-10224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2023/12/7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1143000"/>
            <a:ext cx="4975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6618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5875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98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3334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8930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7175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8855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0714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965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7363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49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7805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1551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9104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9269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95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0395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4253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6208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8529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5173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41388" y="1143000"/>
            <a:ext cx="4975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632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1FCD08F-F4B1-479C-99B8-86481A4A1279}"/>
              </a:ext>
            </a:extLst>
          </p:cNvPr>
          <p:cNvSpPr/>
          <p:nvPr userDrawn="1"/>
        </p:nvSpPr>
        <p:spPr>
          <a:xfrm>
            <a:off x="1" y="3"/>
            <a:ext cx="12192000" cy="7559675"/>
          </a:xfrm>
          <a:prstGeom prst="rect">
            <a:avLst/>
          </a:prstGeom>
          <a:blipFill>
            <a:blip r:embed="rId2">
              <a:alphaModFix amt="46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/>
          </a:p>
        </p:txBody>
      </p:sp>
    </p:spTree>
    <p:extLst>
      <p:ext uri="{BB962C8B-B14F-4D97-AF65-F5344CB8AC3E}">
        <p14:creationId xmlns:p14="http://schemas.microsoft.com/office/powerpoint/2010/main" val="3932304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755967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867803"/>
            <a:ext cx="11496376" cy="2795322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800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7" y="425045"/>
            <a:ext cx="1245133" cy="6277746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24140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524500"/>
            <a:ext cx="12192000" cy="2035174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7" y="5718885"/>
            <a:ext cx="3869265" cy="1462336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800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800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800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800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800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800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800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800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800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800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800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800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800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800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800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800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800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800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868752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524501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5483735"/>
            <a:ext cx="578076" cy="330748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3276570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10" Type="http://schemas.openxmlformats.org/officeDocument/2006/relationships/tags" Target="../tags/tag7.xml"/><Relationship Id="rId4" Type="http://schemas.openxmlformats.org/officeDocument/2006/relationships/theme" Target="../theme/theme1.xml"/><Relationship Id="rId9" Type="http://schemas.openxmlformats.org/officeDocument/2006/relationships/tags" Target="../tags/tag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8400" y="670648"/>
            <a:ext cx="10969200" cy="7143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608400" y="1670668"/>
            <a:ext cx="10969200" cy="522153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612000" y="6960460"/>
            <a:ext cx="2700000" cy="349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5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4116000" y="6960460"/>
            <a:ext cx="3960001" cy="349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5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8877600" y="6960460"/>
            <a:ext cx="2700000" cy="349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5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6" r:id="rId2"/>
    <p:sldLayoutId id="2147483667" r:id="rId3"/>
  </p:sldLayoutIdLst>
  <p:txStyles>
    <p:titleStyle>
      <a:lvl1pPr algn="l" defTabSz="872804" rtl="0" eaLnBrk="1" fontAlgn="auto" latinLnBrk="0" hangingPunct="1">
        <a:lnSpc>
          <a:spcPct val="100000"/>
        </a:lnSpc>
        <a:spcBef>
          <a:spcPct val="0"/>
        </a:spcBef>
        <a:buNone/>
        <a:defRPr sz="3436" b="1" u="none" strike="noStrike" kern="1200" cap="none" spc="286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18201" indent="-218201" algn="l" defTabSz="872804" rtl="0" eaLnBrk="1" fontAlgn="auto" latinLnBrk="0" hangingPunct="1">
        <a:lnSpc>
          <a:spcPct val="130000"/>
        </a:lnSpc>
        <a:spcBef>
          <a:spcPts val="0"/>
        </a:spcBef>
        <a:spcAft>
          <a:spcPts val="955"/>
        </a:spcAft>
        <a:buFont typeface="Arial" panose="020B0604020202020204" pitchFamily="34" charset="0"/>
        <a:buChar char="•"/>
        <a:defRPr sz="1527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54604" indent="-218201" algn="l" defTabSz="872804" rtl="0" eaLnBrk="1" fontAlgn="auto" latinLnBrk="0" hangingPunct="1">
        <a:lnSpc>
          <a:spcPct val="130000"/>
        </a:lnSpc>
        <a:spcBef>
          <a:spcPts val="0"/>
        </a:spcBef>
        <a:spcAft>
          <a:spcPts val="955"/>
        </a:spcAft>
        <a:buFont typeface="Arial" panose="020B0604020202020204" pitchFamily="34" charset="0"/>
        <a:buChar char="•"/>
        <a:tabLst>
          <a:tab pos="1536502" algn="l"/>
        </a:tabLst>
        <a:defRPr sz="1527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091007" indent="-218201" algn="l" defTabSz="872804" rtl="0" eaLnBrk="1" fontAlgn="auto" latinLnBrk="0" hangingPunct="1">
        <a:lnSpc>
          <a:spcPct val="130000"/>
        </a:lnSpc>
        <a:spcBef>
          <a:spcPts val="0"/>
        </a:spcBef>
        <a:spcAft>
          <a:spcPts val="955"/>
        </a:spcAft>
        <a:buFont typeface="Arial" panose="020B0604020202020204" pitchFamily="34" charset="0"/>
        <a:buChar char="•"/>
        <a:defRPr sz="1527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527409" indent="-218201" algn="l" defTabSz="872804" rtl="0" eaLnBrk="1" fontAlgn="auto" latinLnBrk="0" hangingPunct="1">
        <a:lnSpc>
          <a:spcPct val="130000"/>
        </a:lnSpc>
        <a:spcBef>
          <a:spcPts val="0"/>
        </a:spcBef>
        <a:spcAft>
          <a:spcPts val="955"/>
        </a:spcAft>
        <a:buFont typeface="Arial" panose="020B0604020202020204" pitchFamily="34" charset="0"/>
        <a:buChar char="•"/>
        <a:defRPr sz="1527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963812" indent="-218201" algn="l" defTabSz="872804" rtl="0" eaLnBrk="1" fontAlgn="auto" latinLnBrk="0" hangingPunct="1">
        <a:lnSpc>
          <a:spcPct val="130000"/>
        </a:lnSpc>
        <a:spcBef>
          <a:spcPts val="0"/>
        </a:spcBef>
        <a:spcAft>
          <a:spcPts val="955"/>
        </a:spcAft>
        <a:buFont typeface="Arial" panose="020B0604020202020204" pitchFamily="34" charset="0"/>
        <a:buChar char="•"/>
        <a:defRPr sz="1527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400213" indent="-218201" algn="l" defTabSz="872804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18" kern="1200">
          <a:solidFill>
            <a:schemeClr val="tx1"/>
          </a:solidFill>
          <a:latin typeface="+mn-lt"/>
          <a:ea typeface="+mn-ea"/>
          <a:cs typeface="+mn-cs"/>
        </a:defRPr>
      </a:lvl6pPr>
      <a:lvl7pPr marL="2836617" indent="-218201" algn="l" defTabSz="872804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18" kern="1200">
          <a:solidFill>
            <a:schemeClr val="tx1"/>
          </a:solidFill>
          <a:latin typeface="+mn-lt"/>
          <a:ea typeface="+mn-ea"/>
          <a:cs typeface="+mn-cs"/>
        </a:defRPr>
      </a:lvl7pPr>
      <a:lvl8pPr marL="3273020" indent="-218201" algn="l" defTabSz="872804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18" kern="1200">
          <a:solidFill>
            <a:schemeClr val="tx1"/>
          </a:solidFill>
          <a:latin typeface="+mn-lt"/>
          <a:ea typeface="+mn-ea"/>
          <a:cs typeface="+mn-cs"/>
        </a:defRPr>
      </a:lvl8pPr>
      <a:lvl9pPr marL="3709421" indent="-218201" algn="l" defTabSz="872804" rtl="0" eaLnBrk="1" latinLnBrk="0" hangingPunct="1">
        <a:lnSpc>
          <a:spcPct val="90000"/>
        </a:lnSpc>
        <a:spcBef>
          <a:spcPts val="477"/>
        </a:spcBef>
        <a:buFont typeface="Arial" panose="020B0604020202020204" pitchFamily="34" charset="0"/>
        <a:buChar char="•"/>
        <a:defRPr sz="17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72804" rtl="0" eaLnBrk="1" latinLnBrk="0" hangingPunct="1">
        <a:defRPr sz="1718" kern="1200">
          <a:solidFill>
            <a:schemeClr val="tx1"/>
          </a:solidFill>
          <a:latin typeface="+mn-lt"/>
          <a:ea typeface="+mn-ea"/>
          <a:cs typeface="+mn-cs"/>
        </a:defRPr>
      </a:lvl1pPr>
      <a:lvl2pPr marL="436403" algn="l" defTabSz="872804" rtl="0" eaLnBrk="1" latinLnBrk="0" hangingPunct="1">
        <a:defRPr sz="1718" kern="1200">
          <a:solidFill>
            <a:schemeClr val="tx1"/>
          </a:solidFill>
          <a:latin typeface="+mn-lt"/>
          <a:ea typeface="+mn-ea"/>
          <a:cs typeface="+mn-cs"/>
        </a:defRPr>
      </a:lvl2pPr>
      <a:lvl3pPr marL="872804" algn="l" defTabSz="872804" rtl="0" eaLnBrk="1" latinLnBrk="0" hangingPunct="1">
        <a:defRPr sz="1718" kern="1200">
          <a:solidFill>
            <a:schemeClr val="tx1"/>
          </a:solidFill>
          <a:latin typeface="+mn-lt"/>
          <a:ea typeface="+mn-ea"/>
          <a:cs typeface="+mn-cs"/>
        </a:defRPr>
      </a:lvl3pPr>
      <a:lvl4pPr marL="1309207" algn="l" defTabSz="872804" rtl="0" eaLnBrk="1" latinLnBrk="0" hangingPunct="1">
        <a:defRPr sz="1718" kern="1200">
          <a:solidFill>
            <a:schemeClr val="tx1"/>
          </a:solidFill>
          <a:latin typeface="+mn-lt"/>
          <a:ea typeface="+mn-ea"/>
          <a:cs typeface="+mn-cs"/>
        </a:defRPr>
      </a:lvl4pPr>
      <a:lvl5pPr marL="1745610" algn="l" defTabSz="872804" rtl="0" eaLnBrk="1" latinLnBrk="0" hangingPunct="1">
        <a:defRPr sz="1718" kern="1200">
          <a:solidFill>
            <a:schemeClr val="tx1"/>
          </a:solidFill>
          <a:latin typeface="+mn-lt"/>
          <a:ea typeface="+mn-ea"/>
          <a:cs typeface="+mn-cs"/>
        </a:defRPr>
      </a:lvl5pPr>
      <a:lvl6pPr marL="2182013" algn="l" defTabSz="872804" rtl="0" eaLnBrk="1" latinLnBrk="0" hangingPunct="1">
        <a:defRPr sz="1718" kern="1200">
          <a:solidFill>
            <a:schemeClr val="tx1"/>
          </a:solidFill>
          <a:latin typeface="+mn-lt"/>
          <a:ea typeface="+mn-ea"/>
          <a:cs typeface="+mn-cs"/>
        </a:defRPr>
      </a:lvl6pPr>
      <a:lvl7pPr marL="2618416" algn="l" defTabSz="872804" rtl="0" eaLnBrk="1" latinLnBrk="0" hangingPunct="1">
        <a:defRPr sz="1718" kern="1200">
          <a:solidFill>
            <a:schemeClr val="tx1"/>
          </a:solidFill>
          <a:latin typeface="+mn-lt"/>
          <a:ea typeface="+mn-ea"/>
          <a:cs typeface="+mn-cs"/>
        </a:defRPr>
      </a:lvl7pPr>
      <a:lvl8pPr marL="3054817" algn="l" defTabSz="872804" rtl="0" eaLnBrk="1" latinLnBrk="0" hangingPunct="1">
        <a:defRPr sz="1718" kern="1200">
          <a:solidFill>
            <a:schemeClr val="tx1"/>
          </a:solidFill>
          <a:latin typeface="+mn-lt"/>
          <a:ea typeface="+mn-ea"/>
          <a:cs typeface="+mn-cs"/>
        </a:defRPr>
      </a:lvl8pPr>
      <a:lvl9pPr marL="3491220" algn="l" defTabSz="872804" rtl="0" eaLnBrk="1" latinLnBrk="0" hangingPunct="1">
        <a:defRPr sz="17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8" userDrawn="1">
          <p15:clr>
            <a:srgbClr val="F26B43"/>
          </p15:clr>
        </p15:guide>
        <p15:guide id="2" pos="7263" userDrawn="1">
          <p15:clr>
            <a:srgbClr val="F26B43"/>
          </p15:clr>
        </p15:guide>
        <p15:guide id="3" orient="horz" pos="714" userDrawn="1">
          <p15:clr>
            <a:srgbClr val="F26B43"/>
          </p15:clr>
        </p15:guide>
        <p15:guide id="4" orient="horz" pos="4560" userDrawn="1">
          <p15:clr>
            <a:srgbClr val="F26B43"/>
          </p15:clr>
        </p15:guide>
        <p15:guide id="5" orient="horz" pos="330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microsoft.com/office/2007/relationships/hdphoto" Target="../media/hdphoto2.wdp"/><Relationship Id="rId5" Type="http://schemas.openxmlformats.org/officeDocument/2006/relationships/image" Target="../media/image6.sv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microsoft.com/office/2007/relationships/hdphoto" Target="../media/hdphoto13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image" Target="../media/image28.png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5" Type="http://schemas.microsoft.com/office/2007/relationships/hdphoto" Target="../media/hdphoto14.wdp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microsoft.com/office/2007/relationships/hdphoto" Target="../media/hdphoto15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30.png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microsoft.com/office/2007/relationships/hdphoto" Target="../media/hdphoto16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6" Type="http://schemas.openxmlformats.org/officeDocument/2006/relationships/image" Target="../media/image31.png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microsoft.com/office/2007/relationships/hdphoto" Target="../media/hdphoto17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6" Type="http://schemas.openxmlformats.org/officeDocument/2006/relationships/image" Target="../media/image32.png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5" Type="http://schemas.microsoft.com/office/2007/relationships/hdphoto" Target="../media/hdphoto18.wdp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microsoft.com/office/2007/relationships/hdphoto" Target="../media/hdphoto19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6" Type="http://schemas.openxmlformats.org/officeDocument/2006/relationships/image" Target="../media/image34.png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5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6" Type="http://schemas.microsoft.com/office/2007/relationships/hdphoto" Target="../media/hdphoto20.wdp"/><Relationship Id="rId5" Type="http://schemas.openxmlformats.org/officeDocument/2006/relationships/image" Target="../media/image35.png"/><Relationship Id="rId10" Type="http://schemas.microsoft.com/office/2007/relationships/hdphoto" Target="../media/hdphoto22.wdp"/><Relationship Id="rId4" Type="http://schemas.openxmlformats.org/officeDocument/2006/relationships/image" Target="../media/image12.png"/><Relationship Id="rId9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4.xml"/><Relationship Id="rId7" Type="http://schemas.microsoft.com/office/2007/relationships/hdphoto" Target="../media/hdphoto4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7.png"/><Relationship Id="rId11" Type="http://schemas.openxmlformats.org/officeDocument/2006/relationships/image" Target="../media/image19.svg"/><Relationship Id="rId5" Type="http://schemas.microsoft.com/office/2007/relationships/hdphoto" Target="../media/hdphoto3.wdp"/><Relationship Id="rId10" Type="http://schemas.openxmlformats.org/officeDocument/2006/relationships/image" Target="../media/image7.png"/><Relationship Id="rId4" Type="http://schemas.openxmlformats.org/officeDocument/2006/relationships/image" Target="../media/image16.png"/><Relationship Id="rId9" Type="http://schemas.openxmlformats.org/officeDocument/2006/relationships/image" Target="../media/image1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microsoft.com/office/2007/relationships/hdphoto" Target="../media/hdphoto5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20.png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microsoft.com/office/2007/relationships/hdphoto" Target="../media/hdphoto10.wdp"/><Relationship Id="rId3" Type="http://schemas.openxmlformats.org/officeDocument/2006/relationships/notesSlide" Target="../notesSlides/notesSlide6.xml"/><Relationship Id="rId7" Type="http://schemas.microsoft.com/office/2007/relationships/hdphoto" Target="../media/hdphoto7.wdp"/><Relationship Id="rId12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22.png"/><Relationship Id="rId11" Type="http://schemas.microsoft.com/office/2007/relationships/hdphoto" Target="../media/hdphoto9.wdp"/><Relationship Id="rId5" Type="http://schemas.microsoft.com/office/2007/relationships/hdphoto" Target="../media/hdphoto6.wdp"/><Relationship Id="rId10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microsoft.com/office/2007/relationships/hdphoto" Target="../media/hdphoto8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8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5.png"/><Relationship Id="rId11" Type="http://schemas.microsoft.com/office/2007/relationships/hdphoto" Target="../media/hdphoto11.wdp"/><Relationship Id="rId5" Type="http://schemas.microsoft.com/office/2007/relationships/hdphoto" Target="../media/hdphoto3.wdp"/><Relationship Id="rId10" Type="http://schemas.openxmlformats.org/officeDocument/2006/relationships/image" Target="../media/image26.png"/><Relationship Id="rId4" Type="http://schemas.openxmlformats.org/officeDocument/2006/relationships/image" Target="../media/image16.png"/><Relationship Id="rId9" Type="http://schemas.openxmlformats.org/officeDocument/2006/relationships/image" Target="../media/image1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microsoft.com/office/2007/relationships/hdphoto" Target="../media/hdphoto1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27.png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42501AC-0B8C-45BD-85AB-7D77B32D13BC}"/>
              </a:ext>
            </a:extLst>
          </p:cNvPr>
          <p:cNvGrpSpPr/>
          <p:nvPr/>
        </p:nvGrpSpPr>
        <p:grpSpPr>
          <a:xfrm>
            <a:off x="629606" y="1251858"/>
            <a:ext cx="10932788" cy="4484781"/>
            <a:chOff x="433661" y="612538"/>
            <a:chExt cx="11453944" cy="4101200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8DFE5A08-DB88-4226-BC13-379624B7D1FE}"/>
                </a:ext>
              </a:extLst>
            </p:cNvPr>
            <p:cNvSpPr/>
            <p:nvPr/>
          </p:nvSpPr>
          <p:spPr>
            <a:xfrm>
              <a:off x="433661" y="612538"/>
              <a:ext cx="11453944" cy="4101200"/>
            </a:xfrm>
            <a:prstGeom prst="rect">
              <a:avLst/>
            </a:prstGeom>
            <a:pattFill prst="pct10">
              <a:fgClr>
                <a:schemeClr val="tx2">
                  <a:lumMod val="10000"/>
                  <a:lumOff val="90000"/>
                </a:schemeClr>
              </a:fgClr>
              <a:bgClr>
                <a:schemeClr val="bg1"/>
              </a:bgClr>
            </a:patt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200" dirty="0">
                <a:solidFill>
                  <a:schemeClr val="accent1"/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endParaRPr>
            </a:p>
          </p:txBody>
        </p: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C386B0CC-CC68-47F2-B17F-C9A17B25548B}"/>
                </a:ext>
              </a:extLst>
            </p:cNvPr>
            <p:cNvSpPr/>
            <p:nvPr/>
          </p:nvSpPr>
          <p:spPr>
            <a:xfrm>
              <a:off x="503336" y="691486"/>
              <a:ext cx="11339344" cy="3983318"/>
            </a:xfrm>
            <a:prstGeom prst="rect">
              <a:avLst/>
            </a:prstGeom>
            <a:blipFill dpi="0" rotWithShape="1">
              <a:blip r:embed="rId3">
                <a:alphaModFix amt="59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 dirty="0"/>
            </a:p>
          </p:txBody>
        </p:sp>
      </p:grpSp>
      <p:sp>
        <p:nvSpPr>
          <p:cNvPr id="102" name="矩形 101">
            <a:extLst>
              <a:ext uri="{FF2B5EF4-FFF2-40B4-BE49-F238E27FC236}">
                <a16:creationId xmlns:a16="http://schemas.microsoft.com/office/drawing/2014/main" id="{EFE4F7A6-6A8A-47E1-A3C2-49927EBCEE24}"/>
              </a:ext>
            </a:extLst>
          </p:cNvPr>
          <p:cNvSpPr/>
          <p:nvPr/>
        </p:nvSpPr>
        <p:spPr>
          <a:xfrm>
            <a:off x="600122" y="5804790"/>
            <a:ext cx="10996305" cy="1564676"/>
          </a:xfrm>
          <a:prstGeom prst="rect">
            <a:avLst/>
          </a:prstGeom>
          <a:pattFill prst="pct80">
            <a:fgClr>
              <a:schemeClr val="accent1"/>
            </a:fgClr>
            <a:bgClr>
              <a:schemeClr val="accent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/>
          </a:p>
        </p:txBody>
      </p:sp>
      <p:sp>
        <p:nvSpPr>
          <p:cNvPr id="100" name="Rectangle 1_1">
            <a:extLst>
              <a:ext uri="{FF2B5EF4-FFF2-40B4-BE49-F238E27FC236}">
                <a16:creationId xmlns:a16="http://schemas.microsoft.com/office/drawing/2014/main" id="{1A4D93FE-B4D8-4B18-BC9B-C30EF1D4B8E7}"/>
              </a:ext>
            </a:extLst>
          </p:cNvPr>
          <p:cNvSpPr/>
          <p:nvPr/>
        </p:nvSpPr>
        <p:spPr>
          <a:xfrm>
            <a:off x="1154714" y="1874215"/>
            <a:ext cx="9531471" cy="1267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636" dirty="0">
                <a:ln w="730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经济学原来</a:t>
            </a:r>
          </a:p>
        </p:txBody>
      </p:sp>
      <p:pic>
        <p:nvPicPr>
          <p:cNvPr id="105" name="图形 104">
            <a:extLst>
              <a:ext uri="{FF2B5EF4-FFF2-40B4-BE49-F238E27FC236}">
                <a16:creationId xmlns:a16="http://schemas.microsoft.com/office/drawing/2014/main" id="{5415D012-14EE-4A18-A978-66B54DDF44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3557622">
            <a:off x="9004510" y="2568729"/>
            <a:ext cx="304731" cy="986868"/>
          </a:xfrm>
          <a:prstGeom prst="rect">
            <a:avLst/>
          </a:prstGeom>
        </p:spPr>
      </p:pic>
      <p:pic>
        <p:nvPicPr>
          <p:cNvPr id="106" name="图形 105">
            <a:extLst>
              <a:ext uri="{FF2B5EF4-FFF2-40B4-BE49-F238E27FC236}">
                <a16:creationId xmlns:a16="http://schemas.microsoft.com/office/drawing/2014/main" id="{B0FF9493-B572-4133-8A95-D7E9B38FBA1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3557622">
            <a:off x="8968609" y="2550273"/>
            <a:ext cx="304731" cy="986868"/>
          </a:xfrm>
          <a:prstGeom prst="rect">
            <a:avLst/>
          </a:prstGeom>
        </p:spPr>
      </p:pic>
      <p:pic>
        <p:nvPicPr>
          <p:cNvPr id="107" name="图形 106">
            <a:extLst>
              <a:ext uri="{FF2B5EF4-FFF2-40B4-BE49-F238E27FC236}">
                <a16:creationId xmlns:a16="http://schemas.microsoft.com/office/drawing/2014/main" id="{3E040C0A-6163-4E77-8E85-1D159FA0BE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339059">
            <a:off x="8816368" y="2510096"/>
            <a:ext cx="186156" cy="602866"/>
          </a:xfrm>
          <a:prstGeom prst="rect">
            <a:avLst/>
          </a:prstGeom>
        </p:spPr>
      </p:pic>
      <p:pic>
        <p:nvPicPr>
          <p:cNvPr id="108" name="图形 107">
            <a:extLst>
              <a:ext uri="{FF2B5EF4-FFF2-40B4-BE49-F238E27FC236}">
                <a16:creationId xmlns:a16="http://schemas.microsoft.com/office/drawing/2014/main" id="{B2BCA26F-BCBF-4CCE-8BBF-6A962F8AAA2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339059">
            <a:off x="8791887" y="2507134"/>
            <a:ext cx="186156" cy="60286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98BBA3B6-7A22-432F-81EE-425A7F8FEE8B}"/>
              </a:ext>
            </a:extLst>
          </p:cNvPr>
          <p:cNvSpPr/>
          <p:nvPr/>
        </p:nvSpPr>
        <p:spPr>
          <a:xfrm>
            <a:off x="1974619" y="6377270"/>
            <a:ext cx="8242772" cy="3963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718" kern="2400" dirty="0">
                <a:ln w="19050">
                  <a:noFill/>
                </a:ln>
                <a:solidFill>
                  <a:srgbClr val="EFEFF8"/>
                </a:solidFill>
                <a:latin typeface="+mj-lt"/>
                <a:ea typeface="+mj-ea"/>
              </a:rPr>
              <a:t>ECONOMICS LECTURE NOTES</a:t>
            </a:r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1F1558EF-A7BF-4A5A-9E7A-19507DAFFDDC}"/>
              </a:ext>
            </a:extLst>
          </p:cNvPr>
          <p:cNvSpPr/>
          <p:nvPr/>
        </p:nvSpPr>
        <p:spPr>
          <a:xfrm flipV="1">
            <a:off x="6015026" y="7126867"/>
            <a:ext cx="161955" cy="86377"/>
          </a:xfrm>
          <a:prstGeom prst="triangle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3EB2E5E2-56D8-499C-A5BA-0DBE1AF60FF1}"/>
              </a:ext>
            </a:extLst>
          </p:cNvPr>
          <p:cNvSpPr>
            <a:spLocks/>
          </p:cNvSpPr>
          <p:nvPr/>
        </p:nvSpPr>
        <p:spPr>
          <a:xfrm>
            <a:off x="4762149" y="6733170"/>
            <a:ext cx="2667717" cy="29809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1337" kern="2400" dirty="0">
                <a:ln w="19050">
                  <a:noFill/>
                </a:ln>
                <a:solidFill>
                  <a:srgbClr val="EFEFF8"/>
                </a:solidFill>
                <a:latin typeface="+mj-lt"/>
                <a:ea typeface="+mj-ea"/>
              </a:rPr>
              <a:t>设计者</a:t>
            </a:r>
            <a:r>
              <a:rPr lang="en-US" altLang="zh-CN" sz="1337" kern="2400" dirty="0">
                <a:ln w="19050">
                  <a:noFill/>
                </a:ln>
                <a:solidFill>
                  <a:srgbClr val="EFEFF8"/>
                </a:solidFill>
                <a:latin typeface="+mj-lt"/>
                <a:ea typeface="+mj-ea"/>
              </a:rPr>
              <a:t>@</a:t>
            </a:r>
            <a:r>
              <a:rPr lang="zh-CN" altLang="en-US" sz="1337" kern="2400" dirty="0">
                <a:ln w="19050">
                  <a:noFill/>
                </a:ln>
                <a:solidFill>
                  <a:srgbClr val="EFEFF8"/>
                </a:solidFill>
                <a:latin typeface="+mj-lt"/>
                <a:ea typeface="+mj-ea"/>
              </a:rPr>
              <a:t>不黑   设计参考</a:t>
            </a:r>
            <a:r>
              <a:rPr lang="en-US" altLang="zh-CN" sz="1337" kern="2400" dirty="0">
                <a:ln w="19050">
                  <a:noFill/>
                </a:ln>
                <a:solidFill>
                  <a:srgbClr val="EFEFF8"/>
                </a:solidFill>
                <a:latin typeface="+mj-lt"/>
                <a:ea typeface="+mj-ea"/>
              </a:rPr>
              <a:t>@islide</a:t>
            </a:r>
            <a:r>
              <a:rPr lang="zh-CN" altLang="en-US" sz="1337" kern="2400" dirty="0">
                <a:ln w="19050">
                  <a:noFill/>
                </a:ln>
                <a:solidFill>
                  <a:srgbClr val="EFEFF8"/>
                </a:solidFill>
                <a:latin typeface="+mj-lt"/>
                <a:ea typeface="+mj-ea"/>
              </a:rPr>
              <a:t>  </a:t>
            </a: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6BE82B7D-9CC3-460D-A5B9-3486E1D9C31C}"/>
              </a:ext>
            </a:extLst>
          </p:cNvPr>
          <p:cNvSpPr/>
          <p:nvPr/>
        </p:nvSpPr>
        <p:spPr>
          <a:xfrm>
            <a:off x="976107" y="5505860"/>
            <a:ext cx="529711" cy="52971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91">
              <a:latin typeface="+mj-ea"/>
              <a:ea typeface="+mj-ea"/>
            </a:endParaRPr>
          </a:p>
        </p:txBody>
      </p:sp>
      <p:sp>
        <p:nvSpPr>
          <p:cNvPr id="98" name="Oval 11_1">
            <a:extLst>
              <a:ext uri="{FF2B5EF4-FFF2-40B4-BE49-F238E27FC236}">
                <a16:creationId xmlns:a16="http://schemas.microsoft.com/office/drawing/2014/main" id="{ED11AFDB-E111-4BA8-9177-BD3B8F8DEB56}"/>
              </a:ext>
            </a:extLst>
          </p:cNvPr>
          <p:cNvSpPr/>
          <p:nvPr/>
        </p:nvSpPr>
        <p:spPr>
          <a:xfrm>
            <a:off x="996717" y="5526468"/>
            <a:ext cx="488493" cy="48849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91">
              <a:latin typeface="+mj-ea"/>
              <a:ea typeface="+mj-ea"/>
            </a:endParaRPr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id="{73820CC7-7775-4B73-80A9-022CF90E3E76}"/>
              </a:ext>
            </a:extLst>
          </p:cNvPr>
          <p:cNvSpPr/>
          <p:nvPr/>
        </p:nvSpPr>
        <p:spPr>
          <a:xfrm>
            <a:off x="1451258" y="5505860"/>
            <a:ext cx="529711" cy="52971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91">
              <a:latin typeface="+mj-ea"/>
              <a:ea typeface="+mj-ea"/>
            </a:endParaRPr>
          </a:p>
        </p:txBody>
      </p:sp>
      <p:sp>
        <p:nvSpPr>
          <p:cNvPr id="111" name="Oval 11_1">
            <a:extLst>
              <a:ext uri="{FF2B5EF4-FFF2-40B4-BE49-F238E27FC236}">
                <a16:creationId xmlns:a16="http://schemas.microsoft.com/office/drawing/2014/main" id="{58830372-2BB6-4942-A0E8-7DCE8338A1A0}"/>
              </a:ext>
            </a:extLst>
          </p:cNvPr>
          <p:cNvSpPr/>
          <p:nvPr/>
        </p:nvSpPr>
        <p:spPr>
          <a:xfrm>
            <a:off x="1471867" y="5526468"/>
            <a:ext cx="488493" cy="48849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91">
              <a:latin typeface="+mj-ea"/>
              <a:ea typeface="+mj-ea"/>
            </a:endParaRPr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id="{37F3B72D-2CB2-492C-91BE-D8D93FFF250D}"/>
              </a:ext>
            </a:extLst>
          </p:cNvPr>
          <p:cNvSpPr/>
          <p:nvPr/>
        </p:nvSpPr>
        <p:spPr>
          <a:xfrm>
            <a:off x="1926409" y="5505860"/>
            <a:ext cx="529711" cy="52971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91">
              <a:latin typeface="+mj-ea"/>
              <a:ea typeface="+mj-ea"/>
            </a:endParaRPr>
          </a:p>
        </p:txBody>
      </p:sp>
      <p:sp>
        <p:nvSpPr>
          <p:cNvPr id="113" name="Oval 11_1">
            <a:extLst>
              <a:ext uri="{FF2B5EF4-FFF2-40B4-BE49-F238E27FC236}">
                <a16:creationId xmlns:a16="http://schemas.microsoft.com/office/drawing/2014/main" id="{97512DC6-BA43-4549-B864-6ADBD4AACAC6}"/>
              </a:ext>
            </a:extLst>
          </p:cNvPr>
          <p:cNvSpPr/>
          <p:nvPr/>
        </p:nvSpPr>
        <p:spPr>
          <a:xfrm>
            <a:off x="1947018" y="5526468"/>
            <a:ext cx="488493" cy="48849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91">
              <a:latin typeface="+mj-ea"/>
              <a:ea typeface="+mj-ea"/>
            </a:endParaRP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id="{550D604E-93E9-4552-ADE5-ABE69A5A1ED3}"/>
              </a:ext>
            </a:extLst>
          </p:cNvPr>
          <p:cNvSpPr/>
          <p:nvPr/>
        </p:nvSpPr>
        <p:spPr>
          <a:xfrm>
            <a:off x="2401560" y="5505860"/>
            <a:ext cx="529711" cy="52971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91">
              <a:latin typeface="+mj-ea"/>
              <a:ea typeface="+mj-ea"/>
            </a:endParaRPr>
          </a:p>
        </p:txBody>
      </p:sp>
      <p:sp>
        <p:nvSpPr>
          <p:cNvPr id="115" name="Oval 11_1">
            <a:extLst>
              <a:ext uri="{FF2B5EF4-FFF2-40B4-BE49-F238E27FC236}">
                <a16:creationId xmlns:a16="http://schemas.microsoft.com/office/drawing/2014/main" id="{116F61FA-0120-420F-8981-8DE65853D38F}"/>
              </a:ext>
            </a:extLst>
          </p:cNvPr>
          <p:cNvSpPr/>
          <p:nvPr/>
        </p:nvSpPr>
        <p:spPr>
          <a:xfrm>
            <a:off x="2422169" y="5526468"/>
            <a:ext cx="488493" cy="48849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91">
              <a:latin typeface="+mj-ea"/>
              <a:ea typeface="+mj-ea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3961DEC2-F256-3547-8FDA-2248F098E2E8}"/>
              </a:ext>
            </a:extLst>
          </p:cNvPr>
          <p:cNvSpPr/>
          <p:nvPr/>
        </p:nvSpPr>
        <p:spPr>
          <a:xfrm>
            <a:off x="2887414" y="5526468"/>
            <a:ext cx="529711" cy="52971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91">
              <a:latin typeface="+mj-ea"/>
              <a:ea typeface="+mj-ea"/>
            </a:endParaRPr>
          </a:p>
        </p:txBody>
      </p:sp>
      <p:sp>
        <p:nvSpPr>
          <p:cNvPr id="42" name="Oval 11_1">
            <a:extLst>
              <a:ext uri="{FF2B5EF4-FFF2-40B4-BE49-F238E27FC236}">
                <a16:creationId xmlns:a16="http://schemas.microsoft.com/office/drawing/2014/main" id="{8103FA01-8E67-774B-B2D6-203E3ECFEE0C}"/>
              </a:ext>
            </a:extLst>
          </p:cNvPr>
          <p:cNvSpPr/>
          <p:nvPr/>
        </p:nvSpPr>
        <p:spPr>
          <a:xfrm>
            <a:off x="2908024" y="5547077"/>
            <a:ext cx="488493" cy="48849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91">
              <a:latin typeface="+mj-ea"/>
              <a:ea typeface="+mj-ea"/>
            </a:endParaRPr>
          </a:p>
        </p:txBody>
      </p:sp>
      <p:sp>
        <p:nvSpPr>
          <p:cNvPr id="43" name="Rectangle 1_1">
            <a:extLst>
              <a:ext uri="{FF2B5EF4-FFF2-40B4-BE49-F238E27FC236}">
                <a16:creationId xmlns:a16="http://schemas.microsoft.com/office/drawing/2014/main" id="{1A826923-55D3-684B-B749-38A276953C60}"/>
              </a:ext>
            </a:extLst>
          </p:cNvPr>
          <p:cNvSpPr/>
          <p:nvPr/>
        </p:nvSpPr>
        <p:spPr>
          <a:xfrm>
            <a:off x="945109" y="5586407"/>
            <a:ext cx="2493467" cy="562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055" dirty="0">
                <a:ln w="73025">
                  <a:noFill/>
                </a:ln>
                <a:solidFill>
                  <a:schemeClr val="accent6"/>
                </a:solidFill>
                <a:latin typeface="+mj-lt"/>
                <a:ea typeface="+mj-ea"/>
              </a:rPr>
              <a:t>用经济思维</a:t>
            </a: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01343966-C12B-A043-9F21-A427A3DEFC30}"/>
              </a:ext>
            </a:extLst>
          </p:cNvPr>
          <p:cNvSpPr/>
          <p:nvPr/>
        </p:nvSpPr>
        <p:spPr>
          <a:xfrm>
            <a:off x="8649912" y="5547060"/>
            <a:ext cx="529711" cy="52971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91">
              <a:latin typeface="+mj-ea"/>
              <a:ea typeface="+mj-ea"/>
            </a:endParaRPr>
          </a:p>
        </p:txBody>
      </p:sp>
      <p:sp>
        <p:nvSpPr>
          <p:cNvPr id="48" name="Oval 11_1">
            <a:extLst>
              <a:ext uri="{FF2B5EF4-FFF2-40B4-BE49-F238E27FC236}">
                <a16:creationId xmlns:a16="http://schemas.microsoft.com/office/drawing/2014/main" id="{3480D048-AC6A-F844-AF67-595092123412}"/>
              </a:ext>
            </a:extLst>
          </p:cNvPr>
          <p:cNvSpPr/>
          <p:nvPr/>
        </p:nvSpPr>
        <p:spPr>
          <a:xfrm>
            <a:off x="8670521" y="5567668"/>
            <a:ext cx="488493" cy="48849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91">
              <a:latin typeface="+mj-ea"/>
              <a:ea typeface="+mj-ea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D440C423-0686-CA4B-910F-3B9A4D595127}"/>
              </a:ext>
            </a:extLst>
          </p:cNvPr>
          <p:cNvSpPr/>
          <p:nvPr/>
        </p:nvSpPr>
        <p:spPr>
          <a:xfrm>
            <a:off x="9125063" y="5547060"/>
            <a:ext cx="529711" cy="52971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91">
              <a:latin typeface="+mj-ea"/>
              <a:ea typeface="+mj-ea"/>
            </a:endParaRPr>
          </a:p>
        </p:txBody>
      </p:sp>
      <p:sp>
        <p:nvSpPr>
          <p:cNvPr id="50" name="Oval 11_1">
            <a:extLst>
              <a:ext uri="{FF2B5EF4-FFF2-40B4-BE49-F238E27FC236}">
                <a16:creationId xmlns:a16="http://schemas.microsoft.com/office/drawing/2014/main" id="{CC103DAC-2094-2A4A-BBB9-490F7CB8EE93}"/>
              </a:ext>
            </a:extLst>
          </p:cNvPr>
          <p:cNvSpPr/>
          <p:nvPr/>
        </p:nvSpPr>
        <p:spPr>
          <a:xfrm>
            <a:off x="9145671" y="5567668"/>
            <a:ext cx="488493" cy="48849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91">
              <a:latin typeface="+mj-ea"/>
              <a:ea typeface="+mj-ea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675298BE-05AB-7F4B-93A3-71D09869DB69}"/>
              </a:ext>
            </a:extLst>
          </p:cNvPr>
          <p:cNvSpPr/>
          <p:nvPr/>
        </p:nvSpPr>
        <p:spPr>
          <a:xfrm>
            <a:off x="9600214" y="5547060"/>
            <a:ext cx="529711" cy="52971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91">
              <a:latin typeface="+mj-ea"/>
              <a:ea typeface="+mj-ea"/>
            </a:endParaRPr>
          </a:p>
        </p:txBody>
      </p:sp>
      <p:sp>
        <p:nvSpPr>
          <p:cNvPr id="52" name="Oval 11_1">
            <a:extLst>
              <a:ext uri="{FF2B5EF4-FFF2-40B4-BE49-F238E27FC236}">
                <a16:creationId xmlns:a16="http://schemas.microsoft.com/office/drawing/2014/main" id="{9660020C-5CDE-F649-A33C-492779C7BC4E}"/>
              </a:ext>
            </a:extLst>
          </p:cNvPr>
          <p:cNvSpPr/>
          <p:nvPr/>
        </p:nvSpPr>
        <p:spPr>
          <a:xfrm>
            <a:off x="9620822" y="5567668"/>
            <a:ext cx="488493" cy="48849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91">
              <a:latin typeface="+mj-ea"/>
              <a:ea typeface="+mj-ea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686C9211-FD53-A34D-A4D6-CFF43DE6CA82}"/>
              </a:ext>
            </a:extLst>
          </p:cNvPr>
          <p:cNvSpPr/>
          <p:nvPr/>
        </p:nvSpPr>
        <p:spPr>
          <a:xfrm>
            <a:off x="10075364" y="5547060"/>
            <a:ext cx="529711" cy="52971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91">
              <a:latin typeface="+mj-ea"/>
              <a:ea typeface="+mj-ea"/>
            </a:endParaRPr>
          </a:p>
        </p:txBody>
      </p:sp>
      <p:sp>
        <p:nvSpPr>
          <p:cNvPr id="54" name="Oval 11_1">
            <a:extLst>
              <a:ext uri="{FF2B5EF4-FFF2-40B4-BE49-F238E27FC236}">
                <a16:creationId xmlns:a16="http://schemas.microsoft.com/office/drawing/2014/main" id="{98E0C817-03D8-8F42-97C6-0C260CF3A60D}"/>
              </a:ext>
            </a:extLst>
          </p:cNvPr>
          <p:cNvSpPr/>
          <p:nvPr/>
        </p:nvSpPr>
        <p:spPr>
          <a:xfrm>
            <a:off x="10095973" y="5567668"/>
            <a:ext cx="488493" cy="48849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91">
              <a:latin typeface="+mj-ea"/>
              <a:ea typeface="+mj-ea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774081CC-6A93-3143-BAF7-C54178AB0878}"/>
              </a:ext>
            </a:extLst>
          </p:cNvPr>
          <p:cNvSpPr/>
          <p:nvPr/>
        </p:nvSpPr>
        <p:spPr>
          <a:xfrm>
            <a:off x="10561219" y="5567668"/>
            <a:ext cx="529711" cy="52971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91">
              <a:latin typeface="+mj-ea"/>
              <a:ea typeface="+mj-ea"/>
            </a:endParaRPr>
          </a:p>
        </p:txBody>
      </p:sp>
      <p:sp>
        <p:nvSpPr>
          <p:cNvPr id="56" name="Oval 11_1">
            <a:extLst>
              <a:ext uri="{FF2B5EF4-FFF2-40B4-BE49-F238E27FC236}">
                <a16:creationId xmlns:a16="http://schemas.microsoft.com/office/drawing/2014/main" id="{766E558D-131D-1542-8C10-B4AAA37727FE}"/>
              </a:ext>
            </a:extLst>
          </p:cNvPr>
          <p:cNvSpPr/>
          <p:nvPr/>
        </p:nvSpPr>
        <p:spPr>
          <a:xfrm>
            <a:off x="10581828" y="5588277"/>
            <a:ext cx="488493" cy="48849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91">
              <a:latin typeface="+mj-ea"/>
              <a:ea typeface="+mj-ea"/>
            </a:endParaRPr>
          </a:p>
        </p:txBody>
      </p:sp>
      <p:sp>
        <p:nvSpPr>
          <p:cNvPr id="57" name="Rectangle 1_1">
            <a:extLst>
              <a:ext uri="{FF2B5EF4-FFF2-40B4-BE49-F238E27FC236}">
                <a16:creationId xmlns:a16="http://schemas.microsoft.com/office/drawing/2014/main" id="{ABC1C827-A3BE-5D4F-AC6D-AEC6F7F0D4FF}"/>
              </a:ext>
            </a:extLst>
          </p:cNvPr>
          <p:cNvSpPr/>
          <p:nvPr/>
        </p:nvSpPr>
        <p:spPr>
          <a:xfrm>
            <a:off x="8632138" y="5627607"/>
            <a:ext cx="2493467" cy="562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055" dirty="0">
                <a:ln w="73025">
                  <a:noFill/>
                </a:ln>
                <a:solidFill>
                  <a:schemeClr val="accent6"/>
                </a:solidFill>
                <a:latin typeface="+mj-lt"/>
                <a:ea typeface="+mj-ea"/>
              </a:rPr>
              <a:t>辩现象本质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FE52689-6E9D-3041-83BE-12AC54AB422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951" b="91358" l="10000" r="89677">
                        <a14:foregroundMark x1="15806" y1="6914" x2="41935" y2="7901"/>
                        <a14:foregroundMark x1="41935" y1="7901" x2="45806" y2="7654"/>
                        <a14:foregroundMark x1="19032" y1="91358" x2="26774" y2="90864"/>
                        <a14:foregroundMark x1="19677" y1="4198" x2="27097" y2="4444"/>
                      </a14:backgroundRemoval>
                    </a14:imgEffect>
                    <a14:imgEffect>
                      <a14:artisticCement crackSpacing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239123">
            <a:off x="4579115" y="2925112"/>
            <a:ext cx="2743244" cy="3589498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0BC925F-9E9B-C447-9854-0CA8FFC19F73}"/>
              </a:ext>
            </a:extLst>
          </p:cNvPr>
          <p:cNvSpPr/>
          <p:nvPr/>
        </p:nvSpPr>
        <p:spPr>
          <a:xfrm>
            <a:off x="1618150" y="3100013"/>
            <a:ext cx="3268844" cy="19431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27" dirty="0">
                <a:ln w="730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如此</a:t>
            </a:r>
            <a:endParaRPr lang="zh-CN" altLang="en-US" sz="1718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99" name="Rectangle 1_1">
            <a:extLst>
              <a:ext uri="{FF2B5EF4-FFF2-40B4-BE49-F238E27FC236}">
                <a16:creationId xmlns:a16="http://schemas.microsoft.com/office/drawing/2014/main" id="{0CBA77DD-D1BA-4643-84C5-FEF2BD148FB2}"/>
              </a:ext>
            </a:extLst>
          </p:cNvPr>
          <p:cNvSpPr/>
          <p:nvPr/>
        </p:nvSpPr>
        <p:spPr>
          <a:xfrm>
            <a:off x="5702194" y="2980450"/>
            <a:ext cx="6077763" cy="1943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27" dirty="0">
                <a:ln w="730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有趣？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909F487-AE14-6846-98A5-18750C1B5845}"/>
              </a:ext>
            </a:extLst>
          </p:cNvPr>
          <p:cNvSpPr txBox="1"/>
          <p:nvPr/>
        </p:nvSpPr>
        <p:spPr>
          <a:xfrm>
            <a:off x="895599" y="1401813"/>
            <a:ext cx="10388681" cy="3963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b="1" kern="2400">
                <a:ln w="19050">
                  <a:noFill/>
                </a:ln>
                <a:solidFill>
                  <a:srgbClr val="EFEFF8"/>
                </a:solidFill>
                <a:latin typeface="Sitka Small" panose="02000505000000020004" pitchFamily="2" charset="0"/>
                <a:ea typeface="华文中宋" panose="02010600040101010101" pitchFamily="2" charset="-122"/>
              </a:defRPr>
            </a:lvl1pPr>
          </a:lstStyle>
          <a:p>
            <a:pPr algn="dist"/>
            <a:r>
              <a:rPr lang="en-US" altLang="zh-CN" sz="1718" b="0" dirty="0">
                <a:solidFill>
                  <a:schemeClr val="accent1"/>
                </a:solidFill>
                <a:latin typeface="+mj-lt"/>
                <a:ea typeface="+mj-ea"/>
              </a:rPr>
              <a:t>ECONOMICS</a:t>
            </a:r>
            <a:r>
              <a:rPr lang="zh-CN" altLang="en-US" sz="1718" b="0" dirty="0">
                <a:solidFill>
                  <a:schemeClr val="accent1"/>
                </a:solidFill>
                <a:latin typeface="+mj-lt"/>
                <a:ea typeface="+mj-ea"/>
              </a:rPr>
              <a:t> </a:t>
            </a:r>
            <a:r>
              <a:rPr lang="en-US" altLang="zh-CN" sz="1718" b="0" dirty="0">
                <a:solidFill>
                  <a:schemeClr val="accent1"/>
                </a:solidFill>
                <a:latin typeface="+mj-lt"/>
                <a:ea typeface="+mj-ea"/>
              </a:rPr>
              <a:t>LECTURE</a:t>
            </a:r>
            <a:r>
              <a:rPr lang="zh-CN" altLang="en-US" sz="1718" b="0" dirty="0">
                <a:solidFill>
                  <a:schemeClr val="accent1"/>
                </a:solidFill>
                <a:latin typeface="+mj-lt"/>
                <a:ea typeface="+mj-ea"/>
              </a:rPr>
              <a:t> </a:t>
            </a:r>
            <a:r>
              <a:rPr lang="en-US" altLang="zh-CN" sz="1718" b="0" dirty="0">
                <a:solidFill>
                  <a:schemeClr val="accent1"/>
                </a:solidFill>
                <a:latin typeface="+mj-lt"/>
                <a:ea typeface="+mj-ea"/>
              </a:rPr>
              <a:t>NOTES</a:t>
            </a:r>
            <a:endParaRPr lang="zh-CN" altLang="en-US" sz="1718" b="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9AE5CC-8471-9302-F3DA-1419C1F3EF21}"/>
              </a:ext>
            </a:extLst>
          </p:cNvPr>
          <p:cNvSpPr txBox="1"/>
          <p:nvPr/>
        </p:nvSpPr>
        <p:spPr>
          <a:xfrm rot="783310">
            <a:off x="10164454" y="2993124"/>
            <a:ext cx="1328389" cy="1943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12027" b="0" i="0" u="none" strike="noStrike" kern="1200" cap="none" spc="0" normalizeH="0" noProof="0" dirty="0">
                <a:ln w="73025"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！</a:t>
            </a:r>
            <a:endParaRPr lang="zh-CN" altLang="en-US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40212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>
            <a:extLst>
              <a:ext uri="{FF2B5EF4-FFF2-40B4-BE49-F238E27FC236}">
                <a16:creationId xmlns:a16="http://schemas.microsoft.com/office/drawing/2014/main" id="{2C8E65A1-870E-C54F-B781-E413A0989476}"/>
              </a:ext>
            </a:extLst>
          </p:cNvPr>
          <p:cNvSpPr txBox="1"/>
          <p:nvPr/>
        </p:nvSpPr>
        <p:spPr>
          <a:xfrm>
            <a:off x="45031" y="4199611"/>
            <a:ext cx="12367488" cy="3015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8995" dirty="0">
                <a:ln w="19050">
                  <a:solidFill>
                    <a:schemeClr val="accent3">
                      <a:lumMod val="90000"/>
                    </a:schemeClr>
                  </a:solidFill>
                </a:ln>
                <a:noFill/>
                <a:latin typeface="+mj-lt"/>
                <a:ea typeface="+mj-ea"/>
                <a:cs typeface="Alibaba PuHuiTi Heavy" pitchFamily="18" charset="-122"/>
              </a:rPr>
              <a:t>经济学讲义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06B502B-AD29-445C-A18B-FB99EFAA7303}"/>
              </a:ext>
            </a:extLst>
          </p:cNvPr>
          <p:cNvGrpSpPr/>
          <p:nvPr/>
        </p:nvGrpSpPr>
        <p:grpSpPr>
          <a:xfrm>
            <a:off x="915302" y="838923"/>
            <a:ext cx="10356861" cy="4158340"/>
            <a:chOff x="915302" y="1133475"/>
            <a:chExt cx="10356861" cy="3863787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70CBBA36-052A-47F2-A59E-18879D09CA68}"/>
                </a:ext>
              </a:extLst>
            </p:cNvPr>
            <p:cNvSpPr/>
            <p:nvPr/>
          </p:nvSpPr>
          <p:spPr>
            <a:xfrm>
              <a:off x="915302" y="1133475"/>
              <a:ext cx="10356861" cy="386378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42E615FC-C56D-4186-8291-90F2FC140D63}"/>
                </a:ext>
              </a:extLst>
            </p:cNvPr>
            <p:cNvSpPr/>
            <p:nvPr/>
          </p:nvSpPr>
          <p:spPr>
            <a:xfrm>
              <a:off x="1009832" y="1244295"/>
              <a:ext cx="10172336" cy="3626540"/>
            </a:xfrm>
            <a:prstGeom prst="rect">
              <a:avLst/>
            </a:prstGeom>
            <a:blipFill dpi="0" rotWithShape="1">
              <a:blip r:embed="rId4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alphaModFix amt="20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Texturizer trans="27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D81369EA-B142-474A-A40D-BE24D5FE2F6A}"/>
              </a:ext>
            </a:extLst>
          </p:cNvPr>
          <p:cNvSpPr/>
          <p:nvPr/>
        </p:nvSpPr>
        <p:spPr>
          <a:xfrm>
            <a:off x="931108" y="5350638"/>
            <a:ext cx="1395046" cy="1860144"/>
          </a:xfrm>
          <a:prstGeom prst="rect">
            <a:avLst/>
          </a:prstGeom>
          <a:pattFill prst="wdDnDiag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200" dirty="0">
                <a:solidFill>
                  <a:schemeClr val="accent2"/>
                </a:solidFill>
                <a:latin typeface="+mj-lt"/>
                <a:ea typeface="+mj-ea"/>
              </a:rPr>
              <a:t>名词解释</a:t>
            </a:r>
          </a:p>
        </p:txBody>
      </p:sp>
      <p:sp>
        <p:nvSpPr>
          <p:cNvPr id="114" name="等腰三角形 113">
            <a:extLst>
              <a:ext uri="{FF2B5EF4-FFF2-40B4-BE49-F238E27FC236}">
                <a16:creationId xmlns:a16="http://schemas.microsoft.com/office/drawing/2014/main" id="{7117F924-7DB8-4CC3-9CF9-3A5DC737418F}"/>
              </a:ext>
            </a:extLst>
          </p:cNvPr>
          <p:cNvSpPr/>
          <p:nvPr/>
        </p:nvSpPr>
        <p:spPr>
          <a:xfrm rot="5400000">
            <a:off x="2443342" y="5913553"/>
            <a:ext cx="202822" cy="16574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872939B-5778-4E9D-AFDB-EC19A377C68A}"/>
              </a:ext>
            </a:extLst>
          </p:cNvPr>
          <p:cNvGrpSpPr/>
          <p:nvPr/>
        </p:nvGrpSpPr>
        <p:grpSpPr>
          <a:xfrm>
            <a:off x="1309451" y="547042"/>
            <a:ext cx="6573758" cy="883656"/>
            <a:chOff x="1232214" y="683756"/>
            <a:chExt cx="6887124" cy="925779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9216BE4-F6C6-469D-A84A-994FCFCD5750}"/>
                </a:ext>
              </a:extLst>
            </p:cNvPr>
            <p:cNvSpPr/>
            <p:nvPr/>
          </p:nvSpPr>
          <p:spPr>
            <a:xfrm>
              <a:off x="1232214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E00B47C3-BFC8-4781-9A65-B663B0E8BCE1}"/>
                </a:ext>
              </a:extLst>
            </p:cNvPr>
            <p:cNvSpPr/>
            <p:nvPr/>
          </p:nvSpPr>
          <p:spPr>
            <a:xfrm>
              <a:off x="1977382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54A23421-F548-44E9-B265-F475E9670D66}"/>
                </a:ext>
              </a:extLst>
            </p:cNvPr>
            <p:cNvSpPr/>
            <p:nvPr/>
          </p:nvSpPr>
          <p:spPr>
            <a:xfrm>
              <a:off x="2722550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E8FAC89B-C73D-46B7-A3E4-0C58226C5650}"/>
                </a:ext>
              </a:extLst>
            </p:cNvPr>
            <p:cNvSpPr/>
            <p:nvPr/>
          </p:nvSpPr>
          <p:spPr>
            <a:xfrm>
              <a:off x="3467718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D2F25E5C-3FE1-481E-BCEB-0C0FE67C60A7}"/>
                </a:ext>
              </a:extLst>
            </p:cNvPr>
            <p:cNvSpPr/>
            <p:nvPr/>
          </p:nvSpPr>
          <p:spPr>
            <a:xfrm>
              <a:off x="4212886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506BB88-2DEE-4611-8A3D-905F8CFC82F9}"/>
                </a:ext>
              </a:extLst>
            </p:cNvPr>
            <p:cNvSpPr/>
            <p:nvPr/>
          </p:nvSpPr>
          <p:spPr>
            <a:xfrm>
              <a:off x="4958054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134B5C22-C1DE-48CA-962F-F93A688F672E}"/>
                </a:ext>
              </a:extLst>
            </p:cNvPr>
            <p:cNvSpPr/>
            <p:nvPr/>
          </p:nvSpPr>
          <p:spPr>
            <a:xfrm>
              <a:off x="5703222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1984F847-D3D1-46C8-9C68-7248CA570027}"/>
                </a:ext>
              </a:extLst>
            </p:cNvPr>
            <p:cNvSpPr/>
            <p:nvPr/>
          </p:nvSpPr>
          <p:spPr>
            <a:xfrm>
              <a:off x="6448390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8E8AC047-A007-42BB-87B0-FD132DB294DB}"/>
                </a:ext>
              </a:extLst>
            </p:cNvPr>
            <p:cNvSpPr/>
            <p:nvPr/>
          </p:nvSpPr>
          <p:spPr>
            <a:xfrm>
              <a:off x="7193559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77CCFBE6-75AA-46D6-A52F-54B906F648C6}"/>
              </a:ext>
            </a:extLst>
          </p:cNvPr>
          <p:cNvSpPr/>
          <p:nvPr/>
        </p:nvSpPr>
        <p:spPr>
          <a:xfrm>
            <a:off x="1356860" y="594452"/>
            <a:ext cx="6478941" cy="788837"/>
          </a:xfrm>
          <a:custGeom>
            <a:avLst/>
            <a:gdLst>
              <a:gd name="connsiteX0" fmla="*/ 413222 w 6787787"/>
              <a:gd name="connsiteY0" fmla="*/ 0 h 826440"/>
              <a:gd name="connsiteX1" fmla="*/ 755871 w 6787787"/>
              <a:gd name="connsiteY1" fmla="*/ 182185 h 826440"/>
              <a:gd name="connsiteX2" fmla="*/ 785806 w 6787787"/>
              <a:gd name="connsiteY2" fmla="*/ 237335 h 826440"/>
              <a:gd name="connsiteX3" fmla="*/ 815740 w 6787787"/>
              <a:gd name="connsiteY3" fmla="*/ 182185 h 826440"/>
              <a:gd name="connsiteX4" fmla="*/ 1158389 w 6787787"/>
              <a:gd name="connsiteY4" fmla="*/ 0 h 826440"/>
              <a:gd name="connsiteX5" fmla="*/ 1501039 w 6787787"/>
              <a:gd name="connsiteY5" fmla="*/ 182185 h 826440"/>
              <a:gd name="connsiteX6" fmla="*/ 1530973 w 6787787"/>
              <a:gd name="connsiteY6" fmla="*/ 237335 h 826440"/>
              <a:gd name="connsiteX7" fmla="*/ 1560908 w 6787787"/>
              <a:gd name="connsiteY7" fmla="*/ 182185 h 826440"/>
              <a:gd name="connsiteX8" fmla="*/ 1903557 w 6787787"/>
              <a:gd name="connsiteY8" fmla="*/ 0 h 826440"/>
              <a:gd name="connsiteX9" fmla="*/ 2246207 w 6787787"/>
              <a:gd name="connsiteY9" fmla="*/ 182185 h 826440"/>
              <a:gd name="connsiteX10" fmla="*/ 2276141 w 6787787"/>
              <a:gd name="connsiteY10" fmla="*/ 237335 h 826440"/>
              <a:gd name="connsiteX11" fmla="*/ 2306076 w 6787787"/>
              <a:gd name="connsiteY11" fmla="*/ 182185 h 826440"/>
              <a:gd name="connsiteX12" fmla="*/ 2648725 w 6787787"/>
              <a:gd name="connsiteY12" fmla="*/ 0 h 826440"/>
              <a:gd name="connsiteX13" fmla="*/ 2991375 w 6787787"/>
              <a:gd name="connsiteY13" fmla="*/ 182185 h 826440"/>
              <a:gd name="connsiteX14" fmla="*/ 3021309 w 6787787"/>
              <a:gd name="connsiteY14" fmla="*/ 237335 h 826440"/>
              <a:gd name="connsiteX15" fmla="*/ 3051244 w 6787787"/>
              <a:gd name="connsiteY15" fmla="*/ 182185 h 826440"/>
              <a:gd name="connsiteX16" fmla="*/ 3393893 w 6787787"/>
              <a:gd name="connsiteY16" fmla="*/ 0 h 826440"/>
              <a:gd name="connsiteX17" fmla="*/ 3736543 w 6787787"/>
              <a:gd name="connsiteY17" fmla="*/ 182185 h 826440"/>
              <a:gd name="connsiteX18" fmla="*/ 3766477 w 6787787"/>
              <a:gd name="connsiteY18" fmla="*/ 237335 h 826440"/>
              <a:gd name="connsiteX19" fmla="*/ 3796412 w 6787787"/>
              <a:gd name="connsiteY19" fmla="*/ 182185 h 826440"/>
              <a:gd name="connsiteX20" fmla="*/ 4139061 w 6787787"/>
              <a:gd name="connsiteY20" fmla="*/ 0 h 826440"/>
              <a:gd name="connsiteX21" fmla="*/ 4481711 w 6787787"/>
              <a:gd name="connsiteY21" fmla="*/ 182185 h 826440"/>
              <a:gd name="connsiteX22" fmla="*/ 4511645 w 6787787"/>
              <a:gd name="connsiteY22" fmla="*/ 237335 h 826440"/>
              <a:gd name="connsiteX23" fmla="*/ 4541580 w 6787787"/>
              <a:gd name="connsiteY23" fmla="*/ 182185 h 826440"/>
              <a:gd name="connsiteX24" fmla="*/ 4884229 w 6787787"/>
              <a:gd name="connsiteY24" fmla="*/ 0 h 826440"/>
              <a:gd name="connsiteX25" fmla="*/ 5226879 w 6787787"/>
              <a:gd name="connsiteY25" fmla="*/ 182185 h 826440"/>
              <a:gd name="connsiteX26" fmla="*/ 5256813 w 6787787"/>
              <a:gd name="connsiteY26" fmla="*/ 237335 h 826440"/>
              <a:gd name="connsiteX27" fmla="*/ 5286748 w 6787787"/>
              <a:gd name="connsiteY27" fmla="*/ 182185 h 826440"/>
              <a:gd name="connsiteX28" fmla="*/ 5629397 w 6787787"/>
              <a:gd name="connsiteY28" fmla="*/ 0 h 826440"/>
              <a:gd name="connsiteX29" fmla="*/ 5972047 w 6787787"/>
              <a:gd name="connsiteY29" fmla="*/ 182185 h 826440"/>
              <a:gd name="connsiteX30" fmla="*/ 6001982 w 6787787"/>
              <a:gd name="connsiteY30" fmla="*/ 237336 h 826440"/>
              <a:gd name="connsiteX31" fmla="*/ 6031917 w 6787787"/>
              <a:gd name="connsiteY31" fmla="*/ 182185 h 826440"/>
              <a:gd name="connsiteX32" fmla="*/ 6374566 w 6787787"/>
              <a:gd name="connsiteY32" fmla="*/ 0 h 826440"/>
              <a:gd name="connsiteX33" fmla="*/ 6787787 w 6787787"/>
              <a:gd name="connsiteY33" fmla="*/ 413220 h 826440"/>
              <a:gd name="connsiteX34" fmla="*/ 6374566 w 6787787"/>
              <a:gd name="connsiteY34" fmla="*/ 826440 h 826440"/>
              <a:gd name="connsiteX35" fmla="*/ 6031917 w 6787787"/>
              <a:gd name="connsiteY35" fmla="*/ 644255 h 826440"/>
              <a:gd name="connsiteX36" fmla="*/ 6001982 w 6787787"/>
              <a:gd name="connsiteY36" fmla="*/ 589104 h 826440"/>
              <a:gd name="connsiteX37" fmla="*/ 5972047 w 6787787"/>
              <a:gd name="connsiteY37" fmla="*/ 644255 h 826440"/>
              <a:gd name="connsiteX38" fmla="*/ 5629397 w 6787787"/>
              <a:gd name="connsiteY38" fmla="*/ 826440 h 826440"/>
              <a:gd name="connsiteX39" fmla="*/ 5286748 w 6787787"/>
              <a:gd name="connsiteY39" fmla="*/ 644255 h 826440"/>
              <a:gd name="connsiteX40" fmla="*/ 5256813 w 6787787"/>
              <a:gd name="connsiteY40" fmla="*/ 589105 h 826440"/>
              <a:gd name="connsiteX41" fmla="*/ 5226879 w 6787787"/>
              <a:gd name="connsiteY41" fmla="*/ 644255 h 826440"/>
              <a:gd name="connsiteX42" fmla="*/ 4884229 w 6787787"/>
              <a:gd name="connsiteY42" fmla="*/ 826440 h 826440"/>
              <a:gd name="connsiteX43" fmla="*/ 4541580 w 6787787"/>
              <a:gd name="connsiteY43" fmla="*/ 644255 h 826440"/>
              <a:gd name="connsiteX44" fmla="*/ 4511645 w 6787787"/>
              <a:gd name="connsiteY44" fmla="*/ 589105 h 826440"/>
              <a:gd name="connsiteX45" fmla="*/ 4481711 w 6787787"/>
              <a:gd name="connsiteY45" fmla="*/ 644255 h 826440"/>
              <a:gd name="connsiteX46" fmla="*/ 4139061 w 6787787"/>
              <a:gd name="connsiteY46" fmla="*/ 826440 h 826440"/>
              <a:gd name="connsiteX47" fmla="*/ 3796412 w 6787787"/>
              <a:gd name="connsiteY47" fmla="*/ 644255 h 826440"/>
              <a:gd name="connsiteX48" fmla="*/ 3766477 w 6787787"/>
              <a:gd name="connsiteY48" fmla="*/ 589105 h 826440"/>
              <a:gd name="connsiteX49" fmla="*/ 3736543 w 6787787"/>
              <a:gd name="connsiteY49" fmla="*/ 644255 h 826440"/>
              <a:gd name="connsiteX50" fmla="*/ 3393893 w 6787787"/>
              <a:gd name="connsiteY50" fmla="*/ 826440 h 826440"/>
              <a:gd name="connsiteX51" fmla="*/ 3051244 w 6787787"/>
              <a:gd name="connsiteY51" fmla="*/ 644255 h 826440"/>
              <a:gd name="connsiteX52" fmla="*/ 3021309 w 6787787"/>
              <a:gd name="connsiteY52" fmla="*/ 589105 h 826440"/>
              <a:gd name="connsiteX53" fmla="*/ 2991375 w 6787787"/>
              <a:gd name="connsiteY53" fmla="*/ 644255 h 826440"/>
              <a:gd name="connsiteX54" fmla="*/ 2648725 w 6787787"/>
              <a:gd name="connsiteY54" fmla="*/ 826440 h 826440"/>
              <a:gd name="connsiteX55" fmla="*/ 2306076 w 6787787"/>
              <a:gd name="connsiteY55" fmla="*/ 644255 h 826440"/>
              <a:gd name="connsiteX56" fmla="*/ 2276141 w 6787787"/>
              <a:gd name="connsiteY56" fmla="*/ 589105 h 826440"/>
              <a:gd name="connsiteX57" fmla="*/ 2246207 w 6787787"/>
              <a:gd name="connsiteY57" fmla="*/ 644255 h 826440"/>
              <a:gd name="connsiteX58" fmla="*/ 1903557 w 6787787"/>
              <a:gd name="connsiteY58" fmla="*/ 826440 h 826440"/>
              <a:gd name="connsiteX59" fmla="*/ 1560908 w 6787787"/>
              <a:gd name="connsiteY59" fmla="*/ 644255 h 826440"/>
              <a:gd name="connsiteX60" fmla="*/ 1530973 w 6787787"/>
              <a:gd name="connsiteY60" fmla="*/ 589105 h 826440"/>
              <a:gd name="connsiteX61" fmla="*/ 1501039 w 6787787"/>
              <a:gd name="connsiteY61" fmla="*/ 644255 h 826440"/>
              <a:gd name="connsiteX62" fmla="*/ 1158389 w 6787787"/>
              <a:gd name="connsiteY62" fmla="*/ 826440 h 826440"/>
              <a:gd name="connsiteX63" fmla="*/ 815740 w 6787787"/>
              <a:gd name="connsiteY63" fmla="*/ 644255 h 826440"/>
              <a:gd name="connsiteX64" fmla="*/ 785806 w 6787787"/>
              <a:gd name="connsiteY64" fmla="*/ 589105 h 826440"/>
              <a:gd name="connsiteX65" fmla="*/ 755871 w 6787787"/>
              <a:gd name="connsiteY65" fmla="*/ 644255 h 826440"/>
              <a:gd name="connsiteX66" fmla="*/ 413222 w 6787787"/>
              <a:gd name="connsiteY66" fmla="*/ 826440 h 826440"/>
              <a:gd name="connsiteX67" fmla="*/ 0 w 6787787"/>
              <a:gd name="connsiteY67" fmla="*/ 413220 h 826440"/>
              <a:gd name="connsiteX68" fmla="*/ 413222 w 6787787"/>
              <a:gd name="connsiteY68" fmla="*/ 0 h 82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787787" h="826440">
                <a:moveTo>
                  <a:pt x="413222" y="0"/>
                </a:moveTo>
                <a:cubicBezTo>
                  <a:pt x="555856" y="0"/>
                  <a:pt x="681613" y="72268"/>
                  <a:pt x="755871" y="182185"/>
                </a:cubicBezTo>
                <a:lnTo>
                  <a:pt x="785806" y="237335"/>
                </a:lnTo>
                <a:lnTo>
                  <a:pt x="815740" y="182185"/>
                </a:lnTo>
                <a:cubicBezTo>
                  <a:pt x="889998" y="72268"/>
                  <a:pt x="1015754" y="0"/>
                  <a:pt x="1158389" y="0"/>
                </a:cubicBezTo>
                <a:cubicBezTo>
                  <a:pt x="1301024" y="0"/>
                  <a:pt x="1426780" y="72268"/>
                  <a:pt x="1501039" y="182185"/>
                </a:cubicBezTo>
                <a:lnTo>
                  <a:pt x="1530973" y="237335"/>
                </a:lnTo>
                <a:lnTo>
                  <a:pt x="1560908" y="182185"/>
                </a:lnTo>
                <a:cubicBezTo>
                  <a:pt x="1635166" y="72268"/>
                  <a:pt x="1760922" y="0"/>
                  <a:pt x="1903557" y="0"/>
                </a:cubicBezTo>
                <a:cubicBezTo>
                  <a:pt x="2046192" y="0"/>
                  <a:pt x="2171948" y="72268"/>
                  <a:pt x="2246207" y="182185"/>
                </a:cubicBezTo>
                <a:lnTo>
                  <a:pt x="2276141" y="237335"/>
                </a:lnTo>
                <a:lnTo>
                  <a:pt x="2306076" y="182185"/>
                </a:lnTo>
                <a:cubicBezTo>
                  <a:pt x="2380334" y="72268"/>
                  <a:pt x="2506090" y="0"/>
                  <a:pt x="2648725" y="0"/>
                </a:cubicBezTo>
                <a:cubicBezTo>
                  <a:pt x="2791360" y="0"/>
                  <a:pt x="2917116" y="72268"/>
                  <a:pt x="2991375" y="182185"/>
                </a:cubicBezTo>
                <a:lnTo>
                  <a:pt x="3021309" y="237335"/>
                </a:lnTo>
                <a:lnTo>
                  <a:pt x="3051244" y="182185"/>
                </a:lnTo>
                <a:cubicBezTo>
                  <a:pt x="3125503" y="72268"/>
                  <a:pt x="3251258" y="0"/>
                  <a:pt x="3393893" y="0"/>
                </a:cubicBezTo>
                <a:cubicBezTo>
                  <a:pt x="3536528" y="0"/>
                  <a:pt x="3662284" y="72268"/>
                  <a:pt x="3736543" y="182185"/>
                </a:cubicBezTo>
                <a:lnTo>
                  <a:pt x="3766477" y="237335"/>
                </a:lnTo>
                <a:lnTo>
                  <a:pt x="3796412" y="182185"/>
                </a:lnTo>
                <a:cubicBezTo>
                  <a:pt x="3870671" y="72268"/>
                  <a:pt x="3996426" y="0"/>
                  <a:pt x="4139061" y="0"/>
                </a:cubicBezTo>
                <a:cubicBezTo>
                  <a:pt x="4281696" y="0"/>
                  <a:pt x="4407452" y="72268"/>
                  <a:pt x="4481711" y="182185"/>
                </a:cubicBezTo>
                <a:lnTo>
                  <a:pt x="4511645" y="237335"/>
                </a:lnTo>
                <a:lnTo>
                  <a:pt x="4541580" y="182185"/>
                </a:lnTo>
                <a:cubicBezTo>
                  <a:pt x="4615839" y="72268"/>
                  <a:pt x="4741594" y="0"/>
                  <a:pt x="4884229" y="0"/>
                </a:cubicBezTo>
                <a:cubicBezTo>
                  <a:pt x="5026864" y="0"/>
                  <a:pt x="5152620" y="72268"/>
                  <a:pt x="5226879" y="182185"/>
                </a:cubicBezTo>
                <a:lnTo>
                  <a:pt x="5256813" y="237335"/>
                </a:lnTo>
                <a:lnTo>
                  <a:pt x="5286748" y="182185"/>
                </a:lnTo>
                <a:cubicBezTo>
                  <a:pt x="5361007" y="72268"/>
                  <a:pt x="5486762" y="0"/>
                  <a:pt x="5629397" y="0"/>
                </a:cubicBezTo>
                <a:cubicBezTo>
                  <a:pt x="5772032" y="0"/>
                  <a:pt x="5897788" y="72268"/>
                  <a:pt x="5972047" y="182185"/>
                </a:cubicBezTo>
                <a:lnTo>
                  <a:pt x="6001982" y="237336"/>
                </a:lnTo>
                <a:lnTo>
                  <a:pt x="6031917" y="182185"/>
                </a:lnTo>
                <a:cubicBezTo>
                  <a:pt x="6106176" y="72268"/>
                  <a:pt x="6231931" y="0"/>
                  <a:pt x="6374566" y="0"/>
                </a:cubicBezTo>
                <a:cubicBezTo>
                  <a:pt x="6602782" y="0"/>
                  <a:pt x="6787787" y="185005"/>
                  <a:pt x="6787787" y="413220"/>
                </a:cubicBezTo>
                <a:cubicBezTo>
                  <a:pt x="6787787" y="641435"/>
                  <a:pt x="6602782" y="826440"/>
                  <a:pt x="6374566" y="826440"/>
                </a:cubicBezTo>
                <a:cubicBezTo>
                  <a:pt x="6231931" y="826440"/>
                  <a:pt x="6106176" y="754172"/>
                  <a:pt x="6031917" y="644255"/>
                </a:cubicBezTo>
                <a:lnTo>
                  <a:pt x="6001982" y="589104"/>
                </a:lnTo>
                <a:lnTo>
                  <a:pt x="5972047" y="644255"/>
                </a:lnTo>
                <a:cubicBezTo>
                  <a:pt x="5897788" y="754172"/>
                  <a:pt x="5772032" y="826440"/>
                  <a:pt x="5629397" y="826440"/>
                </a:cubicBezTo>
                <a:cubicBezTo>
                  <a:pt x="5486762" y="826440"/>
                  <a:pt x="5361007" y="754172"/>
                  <a:pt x="5286748" y="644255"/>
                </a:cubicBezTo>
                <a:lnTo>
                  <a:pt x="5256813" y="589105"/>
                </a:lnTo>
                <a:lnTo>
                  <a:pt x="5226879" y="644255"/>
                </a:lnTo>
                <a:cubicBezTo>
                  <a:pt x="5152620" y="754172"/>
                  <a:pt x="5026864" y="826440"/>
                  <a:pt x="4884229" y="826440"/>
                </a:cubicBezTo>
                <a:cubicBezTo>
                  <a:pt x="4741594" y="826440"/>
                  <a:pt x="4615839" y="754172"/>
                  <a:pt x="4541580" y="644255"/>
                </a:cubicBezTo>
                <a:lnTo>
                  <a:pt x="4511645" y="589105"/>
                </a:lnTo>
                <a:lnTo>
                  <a:pt x="4481711" y="644255"/>
                </a:lnTo>
                <a:cubicBezTo>
                  <a:pt x="4407452" y="754172"/>
                  <a:pt x="4281696" y="826440"/>
                  <a:pt x="4139061" y="826440"/>
                </a:cubicBezTo>
                <a:cubicBezTo>
                  <a:pt x="3996426" y="826440"/>
                  <a:pt x="3870671" y="754172"/>
                  <a:pt x="3796412" y="644255"/>
                </a:cubicBezTo>
                <a:lnTo>
                  <a:pt x="3766477" y="589105"/>
                </a:lnTo>
                <a:lnTo>
                  <a:pt x="3736543" y="644255"/>
                </a:lnTo>
                <a:cubicBezTo>
                  <a:pt x="3662284" y="754172"/>
                  <a:pt x="3536528" y="826440"/>
                  <a:pt x="3393893" y="826440"/>
                </a:cubicBezTo>
                <a:cubicBezTo>
                  <a:pt x="3251258" y="826440"/>
                  <a:pt x="3125503" y="754172"/>
                  <a:pt x="3051244" y="644255"/>
                </a:cubicBezTo>
                <a:lnTo>
                  <a:pt x="3021309" y="589105"/>
                </a:lnTo>
                <a:lnTo>
                  <a:pt x="2991375" y="644255"/>
                </a:lnTo>
                <a:cubicBezTo>
                  <a:pt x="2917116" y="754172"/>
                  <a:pt x="2791360" y="826440"/>
                  <a:pt x="2648725" y="826440"/>
                </a:cubicBezTo>
                <a:cubicBezTo>
                  <a:pt x="2506090" y="826440"/>
                  <a:pt x="2380334" y="754172"/>
                  <a:pt x="2306076" y="644255"/>
                </a:cubicBezTo>
                <a:lnTo>
                  <a:pt x="2276141" y="589105"/>
                </a:lnTo>
                <a:lnTo>
                  <a:pt x="2246207" y="644255"/>
                </a:lnTo>
                <a:cubicBezTo>
                  <a:pt x="2171948" y="754172"/>
                  <a:pt x="2046192" y="826440"/>
                  <a:pt x="1903557" y="826440"/>
                </a:cubicBezTo>
                <a:cubicBezTo>
                  <a:pt x="1760922" y="826440"/>
                  <a:pt x="1635166" y="754172"/>
                  <a:pt x="1560908" y="644255"/>
                </a:cubicBezTo>
                <a:lnTo>
                  <a:pt x="1530973" y="589105"/>
                </a:lnTo>
                <a:lnTo>
                  <a:pt x="1501039" y="644255"/>
                </a:lnTo>
                <a:cubicBezTo>
                  <a:pt x="1426780" y="754172"/>
                  <a:pt x="1301024" y="826440"/>
                  <a:pt x="1158389" y="826440"/>
                </a:cubicBezTo>
                <a:cubicBezTo>
                  <a:pt x="1015754" y="826440"/>
                  <a:pt x="889998" y="754172"/>
                  <a:pt x="815740" y="644255"/>
                </a:cubicBezTo>
                <a:lnTo>
                  <a:pt x="785806" y="589105"/>
                </a:lnTo>
                <a:lnTo>
                  <a:pt x="755871" y="644255"/>
                </a:lnTo>
                <a:cubicBezTo>
                  <a:pt x="681613" y="754172"/>
                  <a:pt x="555856" y="826440"/>
                  <a:pt x="413222" y="826440"/>
                </a:cubicBezTo>
                <a:cubicBezTo>
                  <a:pt x="185005" y="826440"/>
                  <a:pt x="0" y="641435"/>
                  <a:pt x="0" y="413220"/>
                </a:cubicBezTo>
                <a:cubicBezTo>
                  <a:pt x="0" y="185005"/>
                  <a:pt x="185005" y="0"/>
                  <a:pt x="413222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13B00554-3DD1-4023-B70C-6C2B630DEA43}"/>
              </a:ext>
            </a:extLst>
          </p:cNvPr>
          <p:cNvSpPr/>
          <p:nvPr/>
        </p:nvSpPr>
        <p:spPr>
          <a:xfrm>
            <a:off x="1372517" y="639853"/>
            <a:ext cx="6593327" cy="797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81" spc="1002" dirty="0">
                <a:solidFill>
                  <a:schemeClr val="accent3"/>
                </a:solidFill>
                <a:latin typeface="+mj-lt"/>
                <a:ea typeface="+mj-ea"/>
              </a:rPr>
              <a:t>拿剩余索取的是老板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D7EBD656-2643-43A2-B32B-BAFC661AA1BE}"/>
              </a:ext>
            </a:extLst>
          </p:cNvPr>
          <p:cNvSpPr/>
          <p:nvPr/>
        </p:nvSpPr>
        <p:spPr>
          <a:xfrm>
            <a:off x="1421751" y="3716264"/>
            <a:ext cx="1482620" cy="356701"/>
          </a:xfrm>
          <a:prstGeom prst="rect">
            <a:avLst/>
          </a:prstGeom>
          <a:solidFill>
            <a:schemeClr val="accent3"/>
          </a:solidFill>
        </p:spPr>
        <p:txBody>
          <a:bodyPr wrap="square" lIns="137448">
            <a:spAutoFit/>
          </a:bodyPr>
          <a:lstStyle/>
          <a:p>
            <a:pPr algn="dist"/>
            <a:r>
              <a:rPr lang="zh-CN" altLang="en-US" sz="1718" dirty="0">
                <a:ln w="222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经济学名词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BC691DD8-C2CC-4770-A85B-3163A8EF2687}"/>
              </a:ext>
            </a:extLst>
          </p:cNvPr>
          <p:cNvSpPr/>
          <p:nvPr/>
        </p:nvSpPr>
        <p:spPr>
          <a:xfrm>
            <a:off x="1367331" y="4121728"/>
            <a:ext cx="3183281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572"/>
              </a:spcAft>
            </a:pPr>
            <a:r>
              <a:rPr lang="zh-CN" altLang="en-US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固定收入和剩余索取</a:t>
            </a:r>
          </a:p>
        </p:txBody>
      </p:sp>
      <p:sp>
        <p:nvSpPr>
          <p:cNvPr id="177" name="矩形 176">
            <a:extLst>
              <a:ext uri="{FF2B5EF4-FFF2-40B4-BE49-F238E27FC236}">
                <a16:creationId xmlns:a16="http://schemas.microsoft.com/office/drawing/2014/main" id="{F36A92B4-CDB3-4F9C-9015-9A4A868D1B0A}"/>
              </a:ext>
            </a:extLst>
          </p:cNvPr>
          <p:cNvSpPr/>
          <p:nvPr/>
        </p:nvSpPr>
        <p:spPr>
          <a:xfrm>
            <a:off x="1421751" y="1696369"/>
            <a:ext cx="1215706" cy="356701"/>
          </a:xfrm>
          <a:prstGeom prst="rect">
            <a:avLst/>
          </a:prstGeom>
          <a:solidFill>
            <a:schemeClr val="accent3"/>
          </a:solidFill>
        </p:spPr>
        <p:txBody>
          <a:bodyPr wrap="square" lIns="137448">
            <a:spAutoFit/>
          </a:bodyPr>
          <a:lstStyle/>
          <a:p>
            <a:pPr algn="dist"/>
            <a:r>
              <a:rPr lang="zh-CN" altLang="en-US" sz="1718" dirty="0">
                <a:ln w="222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准则之三</a:t>
            </a:r>
          </a:p>
        </p:txBody>
      </p:sp>
      <p:sp>
        <p:nvSpPr>
          <p:cNvPr id="178" name="矩形 177">
            <a:extLst>
              <a:ext uri="{FF2B5EF4-FFF2-40B4-BE49-F238E27FC236}">
                <a16:creationId xmlns:a16="http://schemas.microsoft.com/office/drawing/2014/main" id="{B2D4522C-D4BD-4663-87DA-17A26D90506B}"/>
              </a:ext>
            </a:extLst>
          </p:cNvPr>
          <p:cNvSpPr/>
          <p:nvPr/>
        </p:nvSpPr>
        <p:spPr>
          <a:xfrm>
            <a:off x="1468554" y="2150992"/>
            <a:ext cx="49133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不易观察、衡量和监督的资源，对其所有者采取剩余分配的方式，拿企业剩余利润，才能实现更好监督。</a:t>
            </a:r>
            <a:endParaRPr lang="en-US" altLang="zh-CN" sz="2400" dirty="0">
              <a:ln w="22225">
                <a:noFill/>
              </a:ln>
              <a:solidFill>
                <a:schemeClr val="bg1"/>
              </a:solidFill>
              <a:latin typeface="+mj-lt"/>
              <a:ea typeface="+mj-ea"/>
            </a:endParaRPr>
          </a:p>
        </p:txBody>
      </p:sp>
      <p:grpSp>
        <p:nvGrpSpPr>
          <p:cNvPr id="647" name="组合 646">
            <a:extLst>
              <a:ext uri="{FF2B5EF4-FFF2-40B4-BE49-F238E27FC236}">
                <a16:creationId xmlns:a16="http://schemas.microsoft.com/office/drawing/2014/main" id="{5117C520-B992-4B5D-8DDD-FEE7D5673519}"/>
              </a:ext>
            </a:extLst>
          </p:cNvPr>
          <p:cNvGrpSpPr/>
          <p:nvPr/>
        </p:nvGrpSpPr>
        <p:grpSpPr>
          <a:xfrm>
            <a:off x="2882732" y="5337750"/>
            <a:ext cx="8378167" cy="1876553"/>
            <a:chOff x="2729557" y="4484384"/>
            <a:chExt cx="9165453" cy="1461547"/>
          </a:xfrm>
        </p:grpSpPr>
        <p:sp>
          <p:nvSpPr>
            <p:cNvPr id="648" name="矩形 647">
              <a:extLst>
                <a:ext uri="{FF2B5EF4-FFF2-40B4-BE49-F238E27FC236}">
                  <a16:creationId xmlns:a16="http://schemas.microsoft.com/office/drawing/2014/main" id="{FBC8F33A-F45A-448B-B098-33EEC4AAEAE4}"/>
                </a:ext>
              </a:extLst>
            </p:cNvPr>
            <p:cNvSpPr/>
            <p:nvPr/>
          </p:nvSpPr>
          <p:spPr>
            <a:xfrm>
              <a:off x="2729557" y="4507956"/>
              <a:ext cx="4497341" cy="1437975"/>
            </a:xfrm>
            <a:prstGeom prst="rect">
              <a:avLst/>
            </a:prstGeom>
            <a:pattFill prst="pct10">
              <a:fgClr>
                <a:schemeClr val="tx2">
                  <a:lumMod val="10000"/>
                  <a:lumOff val="90000"/>
                </a:schemeClr>
              </a:fgClr>
              <a:bgClr>
                <a:schemeClr val="bg1"/>
              </a:bgClr>
            </a:patt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897" rIns="68725" rtlCol="0" anchor="ctr"/>
            <a:lstStyle/>
            <a:p>
              <a:endParaRPr lang="zh-CN" altLang="en-US" sz="1718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sp>
          <p:nvSpPr>
            <p:cNvPr id="649" name="矩形 648">
              <a:extLst>
                <a:ext uri="{FF2B5EF4-FFF2-40B4-BE49-F238E27FC236}">
                  <a16:creationId xmlns:a16="http://schemas.microsoft.com/office/drawing/2014/main" id="{553DED28-74C7-40E8-BEBE-32FD90DBE32F}"/>
                </a:ext>
              </a:extLst>
            </p:cNvPr>
            <p:cNvSpPr/>
            <p:nvPr/>
          </p:nvSpPr>
          <p:spPr>
            <a:xfrm>
              <a:off x="7421821" y="4484384"/>
              <a:ext cx="4473189" cy="1461547"/>
            </a:xfrm>
            <a:prstGeom prst="rect">
              <a:avLst/>
            </a:prstGeom>
            <a:pattFill prst="pct10">
              <a:fgClr>
                <a:schemeClr val="tx2">
                  <a:lumMod val="10000"/>
                  <a:lumOff val="90000"/>
                </a:schemeClr>
              </a:fgClr>
              <a:bgClr>
                <a:schemeClr val="bg1"/>
              </a:bgClr>
            </a:patt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897" rIns="68725" rtlCol="0" anchor="ctr"/>
            <a:lstStyle/>
            <a:p>
              <a:pPr algn="ctr"/>
              <a:endParaRPr lang="zh-CN" altLang="en-US" sz="1527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650" name="矩形 649">
            <a:extLst>
              <a:ext uri="{FF2B5EF4-FFF2-40B4-BE49-F238E27FC236}">
                <a16:creationId xmlns:a16="http://schemas.microsoft.com/office/drawing/2014/main" id="{A57B9832-0482-41FB-BA64-95303B43F7EC}"/>
              </a:ext>
            </a:extLst>
          </p:cNvPr>
          <p:cNvSpPr/>
          <p:nvPr/>
        </p:nvSpPr>
        <p:spPr>
          <a:xfrm>
            <a:off x="2860636" y="5337749"/>
            <a:ext cx="4133130" cy="4594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91" dirty="0">
                <a:latin typeface="+mj-lt"/>
                <a:ea typeface="+mj-ea"/>
              </a:rPr>
              <a:t>固定收入</a:t>
            </a:r>
          </a:p>
        </p:txBody>
      </p:sp>
      <p:sp>
        <p:nvSpPr>
          <p:cNvPr id="651" name="矩形 650">
            <a:extLst>
              <a:ext uri="{FF2B5EF4-FFF2-40B4-BE49-F238E27FC236}">
                <a16:creationId xmlns:a16="http://schemas.microsoft.com/office/drawing/2014/main" id="{16F2E92C-B57A-4275-B98F-F4ACB89DB578}"/>
              </a:ext>
            </a:extLst>
          </p:cNvPr>
          <p:cNvSpPr/>
          <p:nvPr/>
        </p:nvSpPr>
        <p:spPr>
          <a:xfrm>
            <a:off x="7171943" y="5337749"/>
            <a:ext cx="4111033" cy="4594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91" dirty="0">
                <a:latin typeface="+mj-lt"/>
                <a:ea typeface="+mj-ea"/>
              </a:rPr>
              <a:t>剩余索取</a:t>
            </a:r>
          </a:p>
        </p:txBody>
      </p:sp>
      <p:sp>
        <p:nvSpPr>
          <p:cNvPr id="652" name="矩形 651">
            <a:extLst>
              <a:ext uri="{FF2B5EF4-FFF2-40B4-BE49-F238E27FC236}">
                <a16:creationId xmlns:a16="http://schemas.microsoft.com/office/drawing/2014/main" id="{5975BAAE-3A39-4A52-80C5-ECA2CD133ED4}"/>
              </a:ext>
            </a:extLst>
          </p:cNvPr>
          <p:cNvSpPr/>
          <p:nvPr/>
        </p:nvSpPr>
        <p:spPr>
          <a:xfrm>
            <a:off x="3030767" y="5792294"/>
            <a:ext cx="389809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chemeClr val="accent1"/>
                </a:solidFill>
                <a:latin typeface="+mj-lt"/>
                <a:ea typeface="+mj-ea"/>
              </a:rPr>
              <a:t>固定收入者的投入易观察、易衡量、易被监督，所以员工的收入一般都是按照</a:t>
            </a:r>
            <a:r>
              <a:rPr lang="zh-CN" altLang="en-US" sz="2100" dirty="0">
                <a:solidFill>
                  <a:schemeClr val="accent2"/>
                </a:solidFill>
                <a:latin typeface="+mj-lt"/>
                <a:ea typeface="+mj-ea"/>
              </a:rPr>
              <a:t>实际投入</a:t>
            </a:r>
            <a:r>
              <a:rPr lang="zh-CN" altLang="en-US" sz="2100" dirty="0">
                <a:solidFill>
                  <a:schemeClr val="accent1"/>
                </a:solidFill>
                <a:latin typeface="+mj-lt"/>
                <a:ea typeface="+mj-ea"/>
              </a:rPr>
              <a:t>计算所得。</a:t>
            </a:r>
          </a:p>
        </p:txBody>
      </p:sp>
      <p:sp>
        <p:nvSpPr>
          <p:cNvPr id="653" name="矩形 652">
            <a:extLst>
              <a:ext uri="{FF2B5EF4-FFF2-40B4-BE49-F238E27FC236}">
                <a16:creationId xmlns:a16="http://schemas.microsoft.com/office/drawing/2014/main" id="{3251E330-C460-4DDF-AFBA-595FE8B89B1C}"/>
              </a:ext>
            </a:extLst>
          </p:cNvPr>
          <p:cNvSpPr/>
          <p:nvPr/>
        </p:nvSpPr>
        <p:spPr>
          <a:xfrm>
            <a:off x="7235642" y="5796965"/>
            <a:ext cx="40174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chemeClr val="accent1"/>
                </a:solidFill>
                <a:latin typeface="+mj-lt"/>
                <a:ea typeface="+mj-ea"/>
              </a:rPr>
              <a:t>剩余索取者的收入不根据投入来计算，</a:t>
            </a:r>
            <a:r>
              <a:rPr lang="zh-CN" altLang="en-US" sz="2100" dirty="0">
                <a:solidFill>
                  <a:schemeClr val="accent2"/>
                </a:solidFill>
                <a:latin typeface="+mj-lt"/>
                <a:ea typeface="+mj-ea"/>
              </a:rPr>
              <a:t>老板难以监督，就拿企业剩余利润，</a:t>
            </a:r>
            <a:r>
              <a:rPr lang="zh-CN" altLang="en-US" sz="2100" dirty="0">
                <a:solidFill>
                  <a:schemeClr val="accent1"/>
                </a:solidFill>
                <a:latin typeface="+mj-lt"/>
                <a:ea typeface="+mj-ea"/>
              </a:rPr>
              <a:t>自己监督自己，企业剩余越多，得到越多。 </a:t>
            </a:r>
          </a:p>
        </p:txBody>
      </p:sp>
      <p:pic>
        <p:nvPicPr>
          <p:cNvPr id="655" name="图片 654">
            <a:extLst>
              <a:ext uri="{FF2B5EF4-FFF2-40B4-BE49-F238E27FC236}">
                <a16:creationId xmlns:a16="http://schemas.microsoft.com/office/drawing/2014/main" id="{C271F9FB-6496-4064-A831-6953CF20098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Texturizer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0712" y="1674768"/>
            <a:ext cx="4506851" cy="30328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09275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3EDB6805-CF66-445A-87C5-980D2820016D}"/>
              </a:ext>
            </a:extLst>
          </p:cNvPr>
          <p:cNvSpPr/>
          <p:nvPr/>
        </p:nvSpPr>
        <p:spPr>
          <a:xfrm>
            <a:off x="906211" y="741351"/>
            <a:ext cx="5051043" cy="5617292"/>
          </a:xfrm>
          <a:prstGeom prst="rect">
            <a:avLst/>
          </a:prstGeom>
          <a:pattFill prst="pct10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2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B0E1035-7F49-4AF5-94B6-3766C88B03A2}"/>
              </a:ext>
            </a:extLst>
          </p:cNvPr>
          <p:cNvSpPr/>
          <p:nvPr/>
        </p:nvSpPr>
        <p:spPr>
          <a:xfrm>
            <a:off x="6234758" y="5400690"/>
            <a:ext cx="5051043" cy="1004752"/>
          </a:xfrm>
          <a:prstGeom prst="rect">
            <a:avLst/>
          </a:prstGeom>
          <a:pattFill prst="pct80">
            <a:fgClr>
              <a:schemeClr val="accent1"/>
            </a:fgClr>
            <a:bgClr>
              <a:schemeClr val="accent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7448" rtlCol="0" anchor="ctr" anchorCtr="1"/>
          <a:lstStyle/>
          <a:p>
            <a:pPr algn="ctr"/>
            <a:endParaRPr lang="zh-CN" altLang="en-US" sz="42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5421A54-BD44-4799-B89A-66A733FBE2BF}"/>
              </a:ext>
            </a:extLst>
          </p:cNvPr>
          <p:cNvGrpSpPr/>
          <p:nvPr/>
        </p:nvGrpSpPr>
        <p:grpSpPr>
          <a:xfrm>
            <a:off x="6127240" y="4837910"/>
            <a:ext cx="1651414" cy="679866"/>
            <a:chOff x="5394949" y="4155574"/>
            <a:chExt cx="1730135" cy="712276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90F1071A-F43B-4961-87CC-FF2F54B4FEDA}"/>
                </a:ext>
              </a:extLst>
            </p:cNvPr>
            <p:cNvSpPr/>
            <p:nvPr/>
          </p:nvSpPr>
          <p:spPr>
            <a:xfrm>
              <a:off x="5394949" y="4155574"/>
              <a:ext cx="1730135" cy="7122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818" dirty="0">
                  <a:ln w="82550">
                    <a:solidFill>
                      <a:schemeClr val="accent3"/>
                    </a:solidFill>
                  </a:ln>
                  <a:solidFill>
                    <a:schemeClr val="accent1"/>
                  </a:solidFill>
                  <a:latin typeface="+mj-lt"/>
                  <a:ea typeface="+mj-ea"/>
                </a:rPr>
                <a:t>小贴士</a:t>
              </a:r>
            </a:p>
          </p:txBody>
        </p:sp>
        <p:sp>
          <p:nvSpPr>
            <p:cNvPr id="18" name="Rectangle 16_1">
              <a:extLst>
                <a:ext uri="{FF2B5EF4-FFF2-40B4-BE49-F238E27FC236}">
                  <a16:creationId xmlns:a16="http://schemas.microsoft.com/office/drawing/2014/main" id="{9B6F2971-3485-4089-8236-AA2B06687DB9}"/>
                </a:ext>
              </a:extLst>
            </p:cNvPr>
            <p:cNvSpPr/>
            <p:nvPr/>
          </p:nvSpPr>
          <p:spPr>
            <a:xfrm>
              <a:off x="5394949" y="4155574"/>
              <a:ext cx="1730135" cy="7122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818" dirty="0">
                  <a:ln w="82550">
                    <a:noFill/>
                  </a:ln>
                  <a:solidFill>
                    <a:schemeClr val="accent1"/>
                  </a:solidFill>
                  <a:latin typeface="+mj-lt"/>
                  <a:ea typeface="+mj-ea"/>
                </a:rPr>
                <a:t>小贴士</a:t>
              </a: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1FAFDB10-9214-4FB3-859C-2F8DB308B933}"/>
              </a:ext>
            </a:extLst>
          </p:cNvPr>
          <p:cNvSpPr/>
          <p:nvPr/>
        </p:nvSpPr>
        <p:spPr>
          <a:xfrm>
            <a:off x="6234755" y="746992"/>
            <a:ext cx="857773" cy="8577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37" name="insight_171364">
            <a:extLst>
              <a:ext uri="{FF2B5EF4-FFF2-40B4-BE49-F238E27FC236}">
                <a16:creationId xmlns:a16="http://schemas.microsoft.com/office/drawing/2014/main" id="{75F7D4A2-8227-47D6-AD5C-46E77EEC0ED2}"/>
              </a:ext>
            </a:extLst>
          </p:cNvPr>
          <p:cNvSpPr>
            <a:spLocks noChangeAspect="1"/>
          </p:cNvSpPr>
          <p:nvPr/>
        </p:nvSpPr>
        <p:spPr bwMode="auto">
          <a:xfrm>
            <a:off x="6290667" y="912616"/>
            <a:ext cx="673883" cy="565765"/>
          </a:xfrm>
          <a:custGeom>
            <a:avLst/>
            <a:gdLst>
              <a:gd name="T0" fmla="*/ 714 w 11763"/>
              <a:gd name="T1" fmla="*/ 3875 h 9875"/>
              <a:gd name="T2" fmla="*/ 672 w 11763"/>
              <a:gd name="T3" fmla="*/ 4802 h 9875"/>
              <a:gd name="T4" fmla="*/ 1993 w 11763"/>
              <a:gd name="T5" fmla="*/ 5239 h 9875"/>
              <a:gd name="T6" fmla="*/ 2013 w 11763"/>
              <a:gd name="T7" fmla="*/ 5250 h 9875"/>
              <a:gd name="T8" fmla="*/ 3250 w 11763"/>
              <a:gd name="T9" fmla="*/ 5875 h 9875"/>
              <a:gd name="T10" fmla="*/ 3875 w 11763"/>
              <a:gd name="T11" fmla="*/ 5198 h 9875"/>
              <a:gd name="T12" fmla="*/ 4801 w 11763"/>
              <a:gd name="T13" fmla="*/ 5241 h 9875"/>
              <a:gd name="T14" fmla="*/ 5246 w 11763"/>
              <a:gd name="T15" fmla="*/ 3913 h 9875"/>
              <a:gd name="T16" fmla="*/ 5263 w 11763"/>
              <a:gd name="T17" fmla="*/ 3875 h 9875"/>
              <a:gd name="T18" fmla="*/ 5888 w 11763"/>
              <a:gd name="T19" fmla="*/ 2625 h 9875"/>
              <a:gd name="T20" fmla="*/ 5232 w 11763"/>
              <a:gd name="T21" fmla="*/ 2000 h 9875"/>
              <a:gd name="T22" fmla="*/ 5259 w 11763"/>
              <a:gd name="T23" fmla="*/ 1089 h 9875"/>
              <a:gd name="T24" fmla="*/ 3933 w 11763"/>
              <a:gd name="T25" fmla="*/ 647 h 9875"/>
              <a:gd name="T26" fmla="*/ 3888 w 11763"/>
              <a:gd name="T27" fmla="*/ 625 h 9875"/>
              <a:gd name="T28" fmla="*/ 2638 w 11763"/>
              <a:gd name="T29" fmla="*/ 0 h 9875"/>
              <a:gd name="T30" fmla="*/ 2013 w 11763"/>
              <a:gd name="T31" fmla="*/ 671 h 9875"/>
              <a:gd name="T32" fmla="*/ 1099 w 11763"/>
              <a:gd name="T33" fmla="*/ 641 h 9875"/>
              <a:gd name="T34" fmla="*/ 655 w 11763"/>
              <a:gd name="T35" fmla="*/ 1969 h 9875"/>
              <a:gd name="T36" fmla="*/ 638 w 11763"/>
              <a:gd name="T37" fmla="*/ 2000 h 9875"/>
              <a:gd name="T38" fmla="*/ 13 w 11763"/>
              <a:gd name="T39" fmla="*/ 3250 h 9875"/>
              <a:gd name="T40" fmla="*/ 2925 w 11763"/>
              <a:gd name="T41" fmla="*/ 1763 h 9875"/>
              <a:gd name="T42" fmla="*/ 3720 w 11763"/>
              <a:gd name="T43" fmla="*/ 3683 h 9875"/>
              <a:gd name="T44" fmla="*/ 1800 w 11763"/>
              <a:gd name="T45" fmla="*/ 2888 h 9875"/>
              <a:gd name="T46" fmla="*/ 5888 w 11763"/>
              <a:gd name="T47" fmla="*/ 938 h 9875"/>
              <a:gd name="T48" fmla="*/ 10825 w 11763"/>
              <a:gd name="T49" fmla="*/ 0 h 9875"/>
              <a:gd name="T50" fmla="*/ 10825 w 11763"/>
              <a:gd name="T51" fmla="*/ 1875 h 9875"/>
              <a:gd name="T52" fmla="*/ 5888 w 11763"/>
              <a:gd name="T53" fmla="*/ 938 h 9875"/>
              <a:gd name="T54" fmla="*/ 10825 w 11763"/>
              <a:gd name="T55" fmla="*/ 5875 h 9875"/>
              <a:gd name="T56" fmla="*/ 5888 w 11763"/>
              <a:gd name="T57" fmla="*/ 4938 h 9875"/>
              <a:gd name="T58" fmla="*/ 10825 w 11763"/>
              <a:gd name="T59" fmla="*/ 4000 h 9875"/>
              <a:gd name="T60" fmla="*/ 11750 w 11763"/>
              <a:gd name="T61" fmla="*/ 8938 h 9875"/>
              <a:gd name="T62" fmla="*/ 938 w 11763"/>
              <a:gd name="T63" fmla="*/ 9875 h 9875"/>
              <a:gd name="T64" fmla="*/ 938 w 11763"/>
              <a:gd name="T65" fmla="*/ 8000 h 9875"/>
              <a:gd name="T66" fmla="*/ 11750 w 11763"/>
              <a:gd name="T67" fmla="*/ 8938 h 9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763" h="9875">
                <a:moveTo>
                  <a:pt x="638" y="3875"/>
                </a:moveTo>
                <a:lnTo>
                  <a:pt x="714" y="3875"/>
                </a:lnTo>
                <a:lnTo>
                  <a:pt x="672" y="3918"/>
                </a:lnTo>
                <a:cubicBezTo>
                  <a:pt x="429" y="4162"/>
                  <a:pt x="429" y="4557"/>
                  <a:pt x="672" y="4802"/>
                </a:cubicBezTo>
                <a:lnTo>
                  <a:pt x="1106" y="5239"/>
                </a:lnTo>
                <a:cubicBezTo>
                  <a:pt x="1351" y="5485"/>
                  <a:pt x="1749" y="5485"/>
                  <a:pt x="1993" y="5239"/>
                </a:cubicBezTo>
                <a:lnTo>
                  <a:pt x="2013" y="5220"/>
                </a:lnTo>
                <a:lnTo>
                  <a:pt x="2013" y="5250"/>
                </a:lnTo>
                <a:cubicBezTo>
                  <a:pt x="2013" y="5595"/>
                  <a:pt x="2292" y="5875"/>
                  <a:pt x="2638" y="5875"/>
                </a:cubicBezTo>
                <a:lnTo>
                  <a:pt x="3250" y="5875"/>
                </a:lnTo>
                <a:cubicBezTo>
                  <a:pt x="3595" y="5875"/>
                  <a:pt x="3875" y="5595"/>
                  <a:pt x="3875" y="5250"/>
                </a:cubicBezTo>
                <a:lnTo>
                  <a:pt x="3875" y="5198"/>
                </a:lnTo>
                <a:lnTo>
                  <a:pt x="3918" y="5241"/>
                </a:lnTo>
                <a:cubicBezTo>
                  <a:pt x="4162" y="5484"/>
                  <a:pt x="4557" y="5484"/>
                  <a:pt x="4801" y="5241"/>
                </a:cubicBezTo>
                <a:lnTo>
                  <a:pt x="5246" y="4798"/>
                </a:lnTo>
                <a:cubicBezTo>
                  <a:pt x="5490" y="4554"/>
                  <a:pt x="5490" y="4157"/>
                  <a:pt x="5246" y="3913"/>
                </a:cubicBezTo>
                <a:lnTo>
                  <a:pt x="5208" y="3875"/>
                </a:lnTo>
                <a:lnTo>
                  <a:pt x="5263" y="3875"/>
                </a:lnTo>
                <a:cubicBezTo>
                  <a:pt x="5608" y="3875"/>
                  <a:pt x="5888" y="3595"/>
                  <a:pt x="5888" y="3250"/>
                </a:cubicBezTo>
                <a:lnTo>
                  <a:pt x="5888" y="2625"/>
                </a:lnTo>
                <a:cubicBezTo>
                  <a:pt x="5888" y="2280"/>
                  <a:pt x="5608" y="2000"/>
                  <a:pt x="5263" y="2000"/>
                </a:cubicBezTo>
                <a:lnTo>
                  <a:pt x="5232" y="2000"/>
                </a:lnTo>
                <a:lnTo>
                  <a:pt x="5259" y="1973"/>
                </a:lnTo>
                <a:cubicBezTo>
                  <a:pt x="5503" y="1729"/>
                  <a:pt x="5503" y="1333"/>
                  <a:pt x="5259" y="1089"/>
                </a:cubicBezTo>
                <a:lnTo>
                  <a:pt x="4817" y="647"/>
                </a:lnTo>
                <a:cubicBezTo>
                  <a:pt x="4573" y="403"/>
                  <a:pt x="4177" y="403"/>
                  <a:pt x="3933" y="647"/>
                </a:cubicBezTo>
                <a:lnTo>
                  <a:pt x="3888" y="693"/>
                </a:lnTo>
                <a:lnTo>
                  <a:pt x="3888" y="625"/>
                </a:lnTo>
                <a:cubicBezTo>
                  <a:pt x="3888" y="280"/>
                  <a:pt x="3608" y="0"/>
                  <a:pt x="3263" y="0"/>
                </a:cubicBezTo>
                <a:lnTo>
                  <a:pt x="2638" y="0"/>
                </a:lnTo>
                <a:cubicBezTo>
                  <a:pt x="2292" y="0"/>
                  <a:pt x="2013" y="280"/>
                  <a:pt x="2013" y="625"/>
                </a:cubicBezTo>
                <a:lnTo>
                  <a:pt x="2013" y="671"/>
                </a:lnTo>
                <a:lnTo>
                  <a:pt x="1982" y="641"/>
                </a:lnTo>
                <a:cubicBezTo>
                  <a:pt x="1738" y="398"/>
                  <a:pt x="1343" y="398"/>
                  <a:pt x="1099" y="641"/>
                </a:cubicBezTo>
                <a:lnTo>
                  <a:pt x="655" y="1084"/>
                </a:lnTo>
                <a:cubicBezTo>
                  <a:pt x="410" y="1328"/>
                  <a:pt x="410" y="1725"/>
                  <a:pt x="655" y="1969"/>
                </a:cubicBezTo>
                <a:lnTo>
                  <a:pt x="686" y="2000"/>
                </a:lnTo>
                <a:lnTo>
                  <a:pt x="638" y="2000"/>
                </a:lnTo>
                <a:cubicBezTo>
                  <a:pt x="292" y="2000"/>
                  <a:pt x="13" y="2280"/>
                  <a:pt x="13" y="2625"/>
                </a:cubicBezTo>
                <a:lnTo>
                  <a:pt x="13" y="3250"/>
                </a:lnTo>
                <a:cubicBezTo>
                  <a:pt x="12" y="3595"/>
                  <a:pt x="292" y="3875"/>
                  <a:pt x="638" y="3875"/>
                </a:cubicBezTo>
                <a:close/>
                <a:moveTo>
                  <a:pt x="2925" y="1763"/>
                </a:moveTo>
                <a:cubicBezTo>
                  <a:pt x="3380" y="1763"/>
                  <a:pt x="3790" y="2037"/>
                  <a:pt x="3964" y="2457"/>
                </a:cubicBezTo>
                <a:cubicBezTo>
                  <a:pt x="4138" y="2877"/>
                  <a:pt x="4042" y="3361"/>
                  <a:pt x="3720" y="3683"/>
                </a:cubicBezTo>
                <a:cubicBezTo>
                  <a:pt x="3399" y="4005"/>
                  <a:pt x="2915" y="4101"/>
                  <a:pt x="2494" y="3927"/>
                </a:cubicBezTo>
                <a:cubicBezTo>
                  <a:pt x="2074" y="3753"/>
                  <a:pt x="1800" y="3343"/>
                  <a:pt x="1800" y="2888"/>
                </a:cubicBezTo>
                <a:cubicBezTo>
                  <a:pt x="1800" y="2266"/>
                  <a:pt x="2304" y="1763"/>
                  <a:pt x="2925" y="1763"/>
                </a:cubicBezTo>
                <a:close/>
                <a:moveTo>
                  <a:pt x="5888" y="938"/>
                </a:moveTo>
                <a:cubicBezTo>
                  <a:pt x="5888" y="420"/>
                  <a:pt x="6307" y="0"/>
                  <a:pt x="6825" y="0"/>
                </a:cubicBezTo>
                <a:lnTo>
                  <a:pt x="10825" y="0"/>
                </a:lnTo>
                <a:cubicBezTo>
                  <a:pt x="11343" y="0"/>
                  <a:pt x="11762" y="420"/>
                  <a:pt x="11762" y="938"/>
                </a:cubicBezTo>
                <a:cubicBezTo>
                  <a:pt x="11762" y="1455"/>
                  <a:pt x="11343" y="1875"/>
                  <a:pt x="10825" y="1875"/>
                </a:cubicBezTo>
                <a:lnTo>
                  <a:pt x="6825" y="1875"/>
                </a:lnTo>
                <a:cubicBezTo>
                  <a:pt x="6307" y="1875"/>
                  <a:pt x="5888" y="1455"/>
                  <a:pt x="5888" y="938"/>
                </a:cubicBezTo>
                <a:close/>
                <a:moveTo>
                  <a:pt x="11763" y="4938"/>
                </a:moveTo>
                <a:cubicBezTo>
                  <a:pt x="11763" y="5455"/>
                  <a:pt x="11343" y="5875"/>
                  <a:pt x="10825" y="5875"/>
                </a:cubicBezTo>
                <a:lnTo>
                  <a:pt x="6825" y="5875"/>
                </a:lnTo>
                <a:cubicBezTo>
                  <a:pt x="6307" y="5875"/>
                  <a:pt x="5888" y="5455"/>
                  <a:pt x="5888" y="4938"/>
                </a:cubicBezTo>
                <a:cubicBezTo>
                  <a:pt x="5888" y="4420"/>
                  <a:pt x="6307" y="4000"/>
                  <a:pt x="6825" y="4000"/>
                </a:cubicBezTo>
                <a:lnTo>
                  <a:pt x="10825" y="4000"/>
                </a:lnTo>
                <a:cubicBezTo>
                  <a:pt x="11343" y="4000"/>
                  <a:pt x="11763" y="4420"/>
                  <a:pt x="11763" y="4938"/>
                </a:cubicBezTo>
                <a:close/>
                <a:moveTo>
                  <a:pt x="11750" y="8938"/>
                </a:moveTo>
                <a:cubicBezTo>
                  <a:pt x="11750" y="9455"/>
                  <a:pt x="11330" y="9875"/>
                  <a:pt x="10813" y="9875"/>
                </a:cubicBezTo>
                <a:lnTo>
                  <a:pt x="938" y="9875"/>
                </a:lnTo>
                <a:cubicBezTo>
                  <a:pt x="420" y="9875"/>
                  <a:pt x="0" y="9455"/>
                  <a:pt x="0" y="8938"/>
                </a:cubicBezTo>
                <a:cubicBezTo>
                  <a:pt x="0" y="8420"/>
                  <a:pt x="420" y="8000"/>
                  <a:pt x="938" y="8000"/>
                </a:cubicBezTo>
                <a:lnTo>
                  <a:pt x="10813" y="8000"/>
                </a:lnTo>
                <a:cubicBezTo>
                  <a:pt x="11330" y="8000"/>
                  <a:pt x="11750" y="8420"/>
                  <a:pt x="11750" y="893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00759DC-5BE4-4736-8ABE-2B0D36051592}"/>
              </a:ext>
            </a:extLst>
          </p:cNvPr>
          <p:cNvSpPr/>
          <p:nvPr/>
        </p:nvSpPr>
        <p:spPr>
          <a:xfrm>
            <a:off x="7047117" y="1084305"/>
            <a:ext cx="4482895" cy="977092"/>
          </a:xfrm>
          <a:prstGeom prst="rect">
            <a:avLst/>
          </a:prstGeom>
          <a:pattFill prst="dkUpDiag">
            <a:fgClr>
              <a:schemeClr val="accent2"/>
            </a:fgClr>
            <a:bgClr>
              <a:schemeClr val="accent2">
                <a:lumMod val="60000"/>
                <a:lumOff val="40000"/>
              </a:schemeClr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144000" rIns="87279" bIns="43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</a:pPr>
            <a:r>
              <a:rPr lang="zh-CN" altLang="en-US" sz="3055" dirty="0">
                <a:solidFill>
                  <a:schemeClr val="accent3"/>
                </a:solidFill>
                <a:latin typeface="+mj-lt"/>
                <a:ea typeface="+mj-ea"/>
              </a:rPr>
              <a:t> 资源更容易被欺负</a:t>
            </a:r>
            <a:endParaRPr lang="en-US" altLang="zh-CN" sz="3055" dirty="0">
              <a:solidFill>
                <a:schemeClr val="accent3"/>
              </a:solidFill>
              <a:latin typeface="+mj-lt"/>
              <a:ea typeface="+mj-ea"/>
            </a:endParaRPr>
          </a:p>
          <a:p>
            <a:pPr>
              <a:lnSpc>
                <a:spcPct val="90000"/>
              </a:lnSpc>
            </a:pPr>
            <a:r>
              <a:rPr lang="zh-CN" altLang="en-US" sz="3055" dirty="0">
                <a:solidFill>
                  <a:schemeClr val="accent3"/>
                </a:solidFill>
                <a:latin typeface="+mj-lt"/>
                <a:ea typeface="+mj-ea"/>
              </a:rPr>
              <a:t> 被滥用的处于弱势的人</a:t>
            </a:r>
            <a:endParaRPr lang="en-US" altLang="zh-CN" sz="3055" dirty="0">
              <a:solidFill>
                <a:schemeClr val="accent3"/>
              </a:solidFill>
              <a:latin typeface="+mj-lt"/>
              <a:ea typeface="+mj-ea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3333F5D-4870-4578-A430-58D14E79705B}"/>
              </a:ext>
            </a:extLst>
          </p:cNvPr>
          <p:cNvSpPr/>
          <p:nvPr/>
        </p:nvSpPr>
        <p:spPr>
          <a:xfrm>
            <a:off x="7092528" y="668254"/>
            <a:ext cx="1064715" cy="444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91" dirty="0">
                <a:solidFill>
                  <a:schemeClr val="accent1"/>
                </a:solidFill>
                <a:latin typeface="+mj-lt"/>
                <a:ea typeface="+mj-ea"/>
              </a:rPr>
              <a:t>原则一</a:t>
            </a:r>
            <a:endParaRPr lang="zh-CN" altLang="en-US" sz="2291" dirty="0">
              <a:latin typeface="+mj-lt"/>
              <a:ea typeface="+mj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E29A559-0342-4272-A681-24C524A4F0A2}"/>
              </a:ext>
            </a:extLst>
          </p:cNvPr>
          <p:cNvSpPr/>
          <p:nvPr/>
        </p:nvSpPr>
        <p:spPr>
          <a:xfrm>
            <a:off x="6234755" y="3599259"/>
            <a:ext cx="857773" cy="8577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90CD708-F705-40C1-A4D0-92CA930ADBC9}"/>
              </a:ext>
            </a:extLst>
          </p:cNvPr>
          <p:cNvSpPr/>
          <p:nvPr/>
        </p:nvSpPr>
        <p:spPr>
          <a:xfrm>
            <a:off x="7047117" y="3986587"/>
            <a:ext cx="2775711" cy="705505"/>
          </a:xfrm>
          <a:prstGeom prst="rect">
            <a:avLst/>
          </a:prstGeom>
          <a:pattFill prst="dkUpDiag">
            <a:fgClr>
              <a:schemeClr val="accent2"/>
            </a:fgClr>
            <a:bgClr>
              <a:schemeClr val="accent2">
                <a:lumMod val="60000"/>
                <a:lumOff val="40000"/>
              </a:schemeClr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144000" rIns="87279" bIns="43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3436">
                <a:solidFill>
                  <a:schemeClr val="accent3"/>
                </a:solidFill>
                <a:latin typeface="+mj-lt"/>
                <a:ea typeface="+mj-ea"/>
              </a:rPr>
              <a:t> </a:t>
            </a:r>
            <a:r>
              <a:rPr lang="zh-CN" altLang="en-US" sz="3436">
                <a:solidFill>
                  <a:schemeClr val="accent3"/>
                </a:solidFill>
                <a:latin typeface="+mj-lt"/>
                <a:ea typeface="+mj-ea"/>
              </a:rPr>
              <a:t>剩余</a:t>
            </a:r>
            <a:r>
              <a:rPr lang="zh-CN" altLang="en-US" sz="3436" dirty="0">
                <a:solidFill>
                  <a:schemeClr val="accent3"/>
                </a:solidFill>
                <a:latin typeface="+mj-lt"/>
                <a:ea typeface="+mj-ea"/>
              </a:rPr>
              <a:t>索取者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21E630D-3F3A-4D5D-A1BC-044A3A8504E7}"/>
              </a:ext>
            </a:extLst>
          </p:cNvPr>
          <p:cNvSpPr/>
          <p:nvPr/>
        </p:nvSpPr>
        <p:spPr>
          <a:xfrm>
            <a:off x="7092526" y="3520521"/>
            <a:ext cx="1064715" cy="444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91" dirty="0">
                <a:solidFill>
                  <a:schemeClr val="accent1"/>
                </a:solidFill>
                <a:latin typeface="+mj-lt"/>
                <a:ea typeface="+mj-ea"/>
              </a:rPr>
              <a:t>原则三</a:t>
            </a:r>
            <a:endParaRPr lang="zh-CN" altLang="en-US" sz="2291" dirty="0">
              <a:latin typeface="+mj-lt"/>
              <a:ea typeface="+mj-ea"/>
            </a:endParaRPr>
          </a:p>
        </p:txBody>
      </p:sp>
      <p:sp>
        <p:nvSpPr>
          <p:cNvPr id="47" name="skull-and-crossbones_63646">
            <a:extLst>
              <a:ext uri="{FF2B5EF4-FFF2-40B4-BE49-F238E27FC236}">
                <a16:creationId xmlns:a16="http://schemas.microsoft.com/office/drawing/2014/main" id="{4DB23C96-99AE-4A50-B308-924973D0DDB0}"/>
              </a:ext>
            </a:extLst>
          </p:cNvPr>
          <p:cNvSpPr>
            <a:spLocks noChangeAspect="1"/>
          </p:cNvSpPr>
          <p:nvPr/>
        </p:nvSpPr>
        <p:spPr bwMode="auto">
          <a:xfrm>
            <a:off x="6371157" y="3757641"/>
            <a:ext cx="627298" cy="606350"/>
          </a:xfrm>
          <a:custGeom>
            <a:avLst/>
            <a:gdLst>
              <a:gd name="connsiteX0" fmla="*/ 325540 w 606365"/>
              <a:gd name="connsiteY0" fmla="*/ 314556 h 586116"/>
              <a:gd name="connsiteX1" fmla="*/ 325540 w 606365"/>
              <a:gd name="connsiteY1" fmla="*/ 375648 h 586116"/>
              <a:gd name="connsiteX2" fmla="*/ 329572 w 606365"/>
              <a:gd name="connsiteY2" fmla="*/ 374268 h 586116"/>
              <a:gd name="connsiteX3" fmla="*/ 353077 w 606365"/>
              <a:gd name="connsiteY3" fmla="*/ 347461 h 586116"/>
              <a:gd name="connsiteX4" fmla="*/ 329803 w 606365"/>
              <a:gd name="connsiteY4" fmla="*/ 316397 h 586116"/>
              <a:gd name="connsiteX5" fmla="*/ 556759 w 606365"/>
              <a:gd name="connsiteY5" fmla="*/ 274640 h 586116"/>
              <a:gd name="connsiteX6" fmla="*/ 587525 w 606365"/>
              <a:gd name="connsiteY6" fmla="*/ 305362 h 586116"/>
              <a:gd name="connsiteX7" fmla="*/ 306365 w 606365"/>
              <a:gd name="connsiteY7" fmla="*/ 586116 h 586116"/>
              <a:gd name="connsiteX8" fmla="*/ 70720 w 606365"/>
              <a:gd name="connsiteY8" fmla="*/ 458396 h 586116"/>
              <a:gd name="connsiteX9" fmla="*/ 29237 w 606365"/>
              <a:gd name="connsiteY9" fmla="*/ 481294 h 586116"/>
              <a:gd name="connsiteX10" fmla="*/ 7344 w 606365"/>
              <a:gd name="connsiteY10" fmla="*/ 479453 h 586116"/>
              <a:gd name="connsiteX11" fmla="*/ 775 w 606365"/>
              <a:gd name="connsiteY11" fmla="*/ 458511 h 586116"/>
              <a:gd name="connsiteX12" fmla="*/ 30966 w 606365"/>
              <a:gd name="connsiteY12" fmla="*/ 354494 h 586116"/>
              <a:gd name="connsiteX13" fmla="*/ 40414 w 606365"/>
              <a:gd name="connsiteY13" fmla="*/ 342758 h 586116"/>
              <a:gd name="connsiteX14" fmla="*/ 49863 w 606365"/>
              <a:gd name="connsiteY14" fmla="*/ 340226 h 586116"/>
              <a:gd name="connsiteX15" fmla="*/ 55394 w 606365"/>
              <a:gd name="connsiteY15" fmla="*/ 341032 h 586116"/>
              <a:gd name="connsiteX16" fmla="*/ 159562 w 606365"/>
              <a:gd name="connsiteY16" fmla="*/ 371178 h 586116"/>
              <a:gd name="connsiteX17" fmla="*/ 173735 w 606365"/>
              <a:gd name="connsiteY17" fmla="*/ 387977 h 586116"/>
              <a:gd name="connsiteX18" fmla="*/ 163595 w 606365"/>
              <a:gd name="connsiteY18" fmla="*/ 407423 h 586116"/>
              <a:gd name="connsiteX19" fmla="*/ 124763 w 606365"/>
              <a:gd name="connsiteY19" fmla="*/ 428710 h 586116"/>
              <a:gd name="connsiteX20" fmla="*/ 306365 w 606365"/>
              <a:gd name="connsiteY20" fmla="*/ 524672 h 586116"/>
              <a:gd name="connsiteX21" fmla="*/ 526108 w 606365"/>
              <a:gd name="connsiteY21" fmla="*/ 305362 h 586116"/>
              <a:gd name="connsiteX22" fmla="*/ 556759 w 606365"/>
              <a:gd name="connsiteY22" fmla="*/ 274640 h 586116"/>
              <a:gd name="connsiteX23" fmla="*/ 280835 w 606365"/>
              <a:gd name="connsiteY23" fmla="*/ 200655 h 586116"/>
              <a:gd name="connsiteX24" fmla="*/ 276687 w 606365"/>
              <a:gd name="connsiteY24" fmla="*/ 202151 h 586116"/>
              <a:gd name="connsiteX25" fmla="*/ 258598 w 606365"/>
              <a:gd name="connsiteY25" fmla="*/ 223205 h 586116"/>
              <a:gd name="connsiteX26" fmla="*/ 276342 w 606365"/>
              <a:gd name="connsiteY26" fmla="*/ 250012 h 586116"/>
              <a:gd name="connsiteX27" fmla="*/ 280835 w 606365"/>
              <a:gd name="connsiteY27" fmla="*/ 252428 h 586116"/>
              <a:gd name="connsiteX28" fmla="*/ 301920 w 606365"/>
              <a:gd name="connsiteY28" fmla="*/ 117703 h 586116"/>
              <a:gd name="connsiteX29" fmla="*/ 304340 w 606365"/>
              <a:gd name="connsiteY29" fmla="*/ 117703 h 586116"/>
              <a:gd name="connsiteX30" fmla="*/ 325540 w 606365"/>
              <a:gd name="connsiteY30" fmla="*/ 138872 h 586116"/>
              <a:gd name="connsiteX31" fmla="*/ 325540 w 606365"/>
              <a:gd name="connsiteY31" fmla="*/ 153829 h 586116"/>
              <a:gd name="connsiteX32" fmla="*/ 328075 w 606365"/>
              <a:gd name="connsiteY32" fmla="*/ 154289 h 586116"/>
              <a:gd name="connsiteX33" fmla="*/ 377157 w 606365"/>
              <a:gd name="connsiteY33" fmla="*/ 171202 h 586116"/>
              <a:gd name="connsiteX34" fmla="*/ 386720 w 606365"/>
              <a:gd name="connsiteY34" fmla="*/ 184318 h 586116"/>
              <a:gd name="connsiteX35" fmla="*/ 384070 w 606365"/>
              <a:gd name="connsiteY35" fmla="*/ 200425 h 586116"/>
              <a:gd name="connsiteX36" fmla="*/ 383034 w 606365"/>
              <a:gd name="connsiteY36" fmla="*/ 202151 h 586116"/>
              <a:gd name="connsiteX37" fmla="*/ 365060 w 606365"/>
              <a:gd name="connsiteY37" fmla="*/ 212045 h 586116"/>
              <a:gd name="connsiteX38" fmla="*/ 354229 w 606365"/>
              <a:gd name="connsiteY38" fmla="*/ 209054 h 586116"/>
              <a:gd name="connsiteX39" fmla="*/ 329227 w 606365"/>
              <a:gd name="connsiteY39" fmla="*/ 199734 h 586116"/>
              <a:gd name="connsiteX40" fmla="*/ 325540 w 606365"/>
              <a:gd name="connsiteY40" fmla="*/ 198929 h 586116"/>
              <a:gd name="connsiteX41" fmla="*/ 325540 w 606365"/>
              <a:gd name="connsiteY41" fmla="*/ 267270 h 586116"/>
              <a:gd name="connsiteX42" fmla="*/ 327614 w 606365"/>
              <a:gd name="connsiteY42" fmla="*/ 267960 h 586116"/>
              <a:gd name="connsiteX43" fmla="*/ 397781 w 606365"/>
              <a:gd name="connsiteY43" fmla="*/ 347806 h 586116"/>
              <a:gd name="connsiteX44" fmla="*/ 327959 w 606365"/>
              <a:gd name="connsiteY44" fmla="*/ 420633 h 586116"/>
              <a:gd name="connsiteX45" fmla="*/ 325540 w 606365"/>
              <a:gd name="connsiteY45" fmla="*/ 421209 h 586116"/>
              <a:gd name="connsiteX46" fmla="*/ 325540 w 606365"/>
              <a:gd name="connsiteY46" fmla="*/ 441573 h 586116"/>
              <a:gd name="connsiteX47" fmla="*/ 304340 w 606365"/>
              <a:gd name="connsiteY47" fmla="*/ 462627 h 586116"/>
              <a:gd name="connsiteX48" fmla="*/ 301920 w 606365"/>
              <a:gd name="connsiteY48" fmla="*/ 462627 h 586116"/>
              <a:gd name="connsiteX49" fmla="*/ 280835 w 606365"/>
              <a:gd name="connsiteY49" fmla="*/ 441573 h 586116"/>
              <a:gd name="connsiteX50" fmla="*/ 280835 w 606365"/>
              <a:gd name="connsiteY50" fmla="*/ 421669 h 586116"/>
              <a:gd name="connsiteX51" fmla="*/ 278300 w 606365"/>
              <a:gd name="connsiteY51" fmla="*/ 421209 h 586116"/>
              <a:gd name="connsiteX52" fmla="*/ 208593 w 606365"/>
              <a:gd name="connsiteY52" fmla="*/ 386693 h 586116"/>
              <a:gd name="connsiteX53" fmla="*/ 202141 w 606365"/>
              <a:gd name="connsiteY53" fmla="*/ 371622 h 586116"/>
              <a:gd name="connsiteX54" fmla="*/ 208363 w 606365"/>
              <a:gd name="connsiteY54" fmla="*/ 356550 h 586116"/>
              <a:gd name="connsiteX55" fmla="*/ 209976 w 606365"/>
              <a:gd name="connsiteY55" fmla="*/ 354939 h 586116"/>
              <a:gd name="connsiteX56" fmla="*/ 224839 w 606365"/>
              <a:gd name="connsiteY56" fmla="*/ 348726 h 586116"/>
              <a:gd name="connsiteX57" fmla="*/ 239818 w 606365"/>
              <a:gd name="connsiteY57" fmla="*/ 354939 h 586116"/>
              <a:gd name="connsiteX58" fmla="*/ 276918 w 606365"/>
              <a:gd name="connsiteY58" fmla="*/ 375418 h 586116"/>
              <a:gd name="connsiteX59" fmla="*/ 280835 w 606365"/>
              <a:gd name="connsiteY59" fmla="*/ 376454 h 586116"/>
              <a:gd name="connsiteX60" fmla="*/ 280835 w 606365"/>
              <a:gd name="connsiteY60" fmla="*/ 300290 h 586116"/>
              <a:gd name="connsiteX61" fmla="*/ 278761 w 606365"/>
              <a:gd name="connsiteY61" fmla="*/ 299599 h 586116"/>
              <a:gd name="connsiteX62" fmla="*/ 213894 w 606365"/>
              <a:gd name="connsiteY62" fmla="*/ 223205 h 586116"/>
              <a:gd name="connsiteX63" fmla="*/ 278416 w 606365"/>
              <a:gd name="connsiteY63" fmla="*/ 155440 h 586116"/>
              <a:gd name="connsiteX64" fmla="*/ 280835 w 606365"/>
              <a:gd name="connsiteY64" fmla="*/ 154980 h 586116"/>
              <a:gd name="connsiteX65" fmla="*/ 280835 w 606365"/>
              <a:gd name="connsiteY65" fmla="*/ 138872 h 586116"/>
              <a:gd name="connsiteX66" fmla="*/ 301920 w 606365"/>
              <a:gd name="connsiteY66" fmla="*/ 117703 h 586116"/>
              <a:gd name="connsiteX67" fmla="*/ 299941 w 606365"/>
              <a:gd name="connsiteY67" fmla="*/ 0 h 586116"/>
              <a:gd name="connsiteX68" fmla="*/ 535596 w 606365"/>
              <a:gd name="connsiteY68" fmla="*/ 127720 h 586116"/>
              <a:gd name="connsiteX69" fmla="*/ 577080 w 606365"/>
              <a:gd name="connsiteY69" fmla="*/ 104822 h 586116"/>
              <a:gd name="connsiteX70" fmla="*/ 598975 w 606365"/>
              <a:gd name="connsiteY70" fmla="*/ 106663 h 586116"/>
              <a:gd name="connsiteX71" fmla="*/ 605543 w 606365"/>
              <a:gd name="connsiteY71" fmla="*/ 127605 h 586116"/>
              <a:gd name="connsiteX72" fmla="*/ 575352 w 606365"/>
              <a:gd name="connsiteY72" fmla="*/ 231622 h 586116"/>
              <a:gd name="connsiteX73" fmla="*/ 565903 w 606365"/>
              <a:gd name="connsiteY73" fmla="*/ 243358 h 586116"/>
              <a:gd name="connsiteX74" fmla="*/ 556453 w 606365"/>
              <a:gd name="connsiteY74" fmla="*/ 245890 h 586116"/>
              <a:gd name="connsiteX75" fmla="*/ 550922 w 606365"/>
              <a:gd name="connsiteY75" fmla="*/ 245084 h 586116"/>
              <a:gd name="connsiteX76" fmla="*/ 446750 w 606365"/>
              <a:gd name="connsiteY76" fmla="*/ 214938 h 586116"/>
              <a:gd name="connsiteX77" fmla="*/ 432576 w 606365"/>
              <a:gd name="connsiteY77" fmla="*/ 198139 h 586116"/>
              <a:gd name="connsiteX78" fmla="*/ 442717 w 606365"/>
              <a:gd name="connsiteY78" fmla="*/ 178693 h 586116"/>
              <a:gd name="connsiteX79" fmla="*/ 481551 w 606365"/>
              <a:gd name="connsiteY79" fmla="*/ 157406 h 586116"/>
              <a:gd name="connsiteX80" fmla="*/ 299941 w 606365"/>
              <a:gd name="connsiteY80" fmla="*/ 61444 h 586116"/>
              <a:gd name="connsiteX81" fmla="*/ 80188 w 606365"/>
              <a:gd name="connsiteY81" fmla="*/ 280754 h 586116"/>
              <a:gd name="connsiteX82" fmla="*/ 49536 w 606365"/>
              <a:gd name="connsiteY82" fmla="*/ 311476 h 586116"/>
              <a:gd name="connsiteX83" fmla="*/ 18768 w 606365"/>
              <a:gd name="connsiteY83" fmla="*/ 280754 h 586116"/>
              <a:gd name="connsiteX84" fmla="*/ 299941 w 606365"/>
              <a:gd name="connsiteY84" fmla="*/ 0 h 586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606365" h="586116">
                <a:moveTo>
                  <a:pt x="325540" y="314556"/>
                </a:moveTo>
                <a:lnTo>
                  <a:pt x="325540" y="375648"/>
                </a:lnTo>
                <a:lnTo>
                  <a:pt x="329572" y="374268"/>
                </a:lnTo>
                <a:cubicBezTo>
                  <a:pt x="345242" y="369090"/>
                  <a:pt x="353077" y="360116"/>
                  <a:pt x="353077" y="347461"/>
                </a:cubicBezTo>
                <a:cubicBezTo>
                  <a:pt x="353307" y="332274"/>
                  <a:pt x="346970" y="323875"/>
                  <a:pt x="329803" y="316397"/>
                </a:cubicBezTo>
                <a:close/>
                <a:moveTo>
                  <a:pt x="556759" y="274640"/>
                </a:moveTo>
                <a:cubicBezTo>
                  <a:pt x="573813" y="274640"/>
                  <a:pt x="587525" y="288333"/>
                  <a:pt x="587525" y="305362"/>
                </a:cubicBezTo>
                <a:cubicBezTo>
                  <a:pt x="587525" y="460122"/>
                  <a:pt x="461464" y="586116"/>
                  <a:pt x="306365" y="586116"/>
                </a:cubicBezTo>
                <a:cubicBezTo>
                  <a:pt x="210609" y="586116"/>
                  <a:pt x="122343" y="537675"/>
                  <a:pt x="70720" y="458396"/>
                </a:cubicBezTo>
                <a:lnTo>
                  <a:pt x="29237" y="481294"/>
                </a:lnTo>
                <a:cubicBezTo>
                  <a:pt x="22208" y="485091"/>
                  <a:pt x="13566" y="484400"/>
                  <a:pt x="7344" y="479453"/>
                </a:cubicBezTo>
                <a:cubicBezTo>
                  <a:pt x="1121" y="474390"/>
                  <a:pt x="-1414" y="466220"/>
                  <a:pt x="775" y="458511"/>
                </a:cubicBezTo>
                <a:lnTo>
                  <a:pt x="30966" y="354494"/>
                </a:lnTo>
                <a:cubicBezTo>
                  <a:pt x="32348" y="349431"/>
                  <a:pt x="35805" y="345289"/>
                  <a:pt x="40414" y="342758"/>
                </a:cubicBezTo>
                <a:cubicBezTo>
                  <a:pt x="43295" y="341147"/>
                  <a:pt x="46637" y="340226"/>
                  <a:pt x="49863" y="340226"/>
                </a:cubicBezTo>
                <a:cubicBezTo>
                  <a:pt x="51707" y="340226"/>
                  <a:pt x="53551" y="340571"/>
                  <a:pt x="55394" y="341032"/>
                </a:cubicBezTo>
                <a:lnTo>
                  <a:pt x="159562" y="371178"/>
                </a:lnTo>
                <a:cubicBezTo>
                  <a:pt x="167282" y="373364"/>
                  <a:pt x="172813" y="380038"/>
                  <a:pt x="173735" y="387977"/>
                </a:cubicBezTo>
                <a:cubicBezTo>
                  <a:pt x="174542" y="395917"/>
                  <a:pt x="170624" y="403511"/>
                  <a:pt x="163595" y="407423"/>
                </a:cubicBezTo>
                <a:lnTo>
                  <a:pt x="124763" y="428710"/>
                </a:lnTo>
                <a:cubicBezTo>
                  <a:pt x="165439" y="488428"/>
                  <a:pt x="233079" y="524672"/>
                  <a:pt x="306365" y="524672"/>
                </a:cubicBezTo>
                <a:cubicBezTo>
                  <a:pt x="427471" y="524672"/>
                  <a:pt x="526108" y="426293"/>
                  <a:pt x="526108" y="305362"/>
                </a:cubicBezTo>
                <a:cubicBezTo>
                  <a:pt x="526108" y="288333"/>
                  <a:pt x="539820" y="274640"/>
                  <a:pt x="556759" y="274640"/>
                </a:cubicBezTo>
                <a:close/>
                <a:moveTo>
                  <a:pt x="280835" y="200655"/>
                </a:moveTo>
                <a:lnTo>
                  <a:pt x="276687" y="202151"/>
                </a:lnTo>
                <a:cubicBezTo>
                  <a:pt x="264705" y="206638"/>
                  <a:pt x="258598" y="213656"/>
                  <a:pt x="258598" y="223205"/>
                </a:cubicBezTo>
                <a:cubicBezTo>
                  <a:pt x="258598" y="235631"/>
                  <a:pt x="263552" y="243224"/>
                  <a:pt x="276342" y="250012"/>
                </a:cubicBezTo>
                <a:lnTo>
                  <a:pt x="280835" y="252428"/>
                </a:lnTo>
                <a:close/>
                <a:moveTo>
                  <a:pt x="301920" y="117703"/>
                </a:moveTo>
                <a:lnTo>
                  <a:pt x="304340" y="117703"/>
                </a:lnTo>
                <a:cubicBezTo>
                  <a:pt x="315977" y="117703"/>
                  <a:pt x="325540" y="127137"/>
                  <a:pt x="325540" y="138872"/>
                </a:cubicBezTo>
                <a:lnTo>
                  <a:pt x="325540" y="153829"/>
                </a:lnTo>
                <a:lnTo>
                  <a:pt x="328075" y="154289"/>
                </a:lnTo>
                <a:cubicBezTo>
                  <a:pt x="346279" y="157050"/>
                  <a:pt x="363677" y="163033"/>
                  <a:pt x="377157" y="171202"/>
                </a:cubicBezTo>
                <a:cubicBezTo>
                  <a:pt x="381881" y="174078"/>
                  <a:pt x="385453" y="178910"/>
                  <a:pt x="386720" y="184318"/>
                </a:cubicBezTo>
                <a:cubicBezTo>
                  <a:pt x="387988" y="189840"/>
                  <a:pt x="387066" y="195708"/>
                  <a:pt x="384070" y="200425"/>
                </a:cubicBezTo>
                <a:lnTo>
                  <a:pt x="383034" y="202151"/>
                </a:lnTo>
                <a:cubicBezTo>
                  <a:pt x="379116" y="208363"/>
                  <a:pt x="372433" y="212045"/>
                  <a:pt x="365060" y="212045"/>
                </a:cubicBezTo>
                <a:cubicBezTo>
                  <a:pt x="361257" y="212045"/>
                  <a:pt x="357570" y="211010"/>
                  <a:pt x="354229" y="209054"/>
                </a:cubicBezTo>
                <a:cubicBezTo>
                  <a:pt x="347546" y="205027"/>
                  <a:pt x="338905" y="201805"/>
                  <a:pt x="329227" y="199734"/>
                </a:cubicBezTo>
                <a:lnTo>
                  <a:pt x="325540" y="198929"/>
                </a:lnTo>
                <a:lnTo>
                  <a:pt x="325540" y="267270"/>
                </a:lnTo>
                <a:lnTo>
                  <a:pt x="327614" y="267960"/>
                </a:lnTo>
                <a:cubicBezTo>
                  <a:pt x="360451" y="278430"/>
                  <a:pt x="398127" y="296953"/>
                  <a:pt x="397781" y="347806"/>
                </a:cubicBezTo>
                <a:cubicBezTo>
                  <a:pt x="397781" y="385083"/>
                  <a:pt x="371742" y="412350"/>
                  <a:pt x="327959" y="420633"/>
                </a:cubicBezTo>
                <a:lnTo>
                  <a:pt x="325540" y="421209"/>
                </a:lnTo>
                <a:lnTo>
                  <a:pt x="325540" y="441573"/>
                </a:lnTo>
                <a:cubicBezTo>
                  <a:pt x="325540" y="453193"/>
                  <a:pt x="315977" y="462627"/>
                  <a:pt x="304340" y="462627"/>
                </a:cubicBezTo>
                <a:lnTo>
                  <a:pt x="301920" y="462627"/>
                </a:lnTo>
                <a:cubicBezTo>
                  <a:pt x="290283" y="462627"/>
                  <a:pt x="280835" y="453193"/>
                  <a:pt x="280835" y="441573"/>
                </a:cubicBezTo>
                <a:lnTo>
                  <a:pt x="280835" y="421669"/>
                </a:lnTo>
                <a:lnTo>
                  <a:pt x="278300" y="421209"/>
                </a:lnTo>
                <a:cubicBezTo>
                  <a:pt x="251915" y="416607"/>
                  <a:pt x="226567" y="404066"/>
                  <a:pt x="208593" y="386693"/>
                </a:cubicBezTo>
                <a:cubicBezTo>
                  <a:pt x="204561" y="382781"/>
                  <a:pt x="202141" y="377259"/>
                  <a:pt x="202141" y="371622"/>
                </a:cubicBezTo>
                <a:cubicBezTo>
                  <a:pt x="202026" y="365984"/>
                  <a:pt x="204330" y="360577"/>
                  <a:pt x="208363" y="356550"/>
                </a:cubicBezTo>
                <a:lnTo>
                  <a:pt x="209976" y="354939"/>
                </a:lnTo>
                <a:cubicBezTo>
                  <a:pt x="213894" y="351027"/>
                  <a:pt x="219194" y="348726"/>
                  <a:pt x="224839" y="348726"/>
                </a:cubicBezTo>
                <a:cubicBezTo>
                  <a:pt x="230485" y="348726"/>
                  <a:pt x="235785" y="351027"/>
                  <a:pt x="239818" y="354939"/>
                </a:cubicBezTo>
                <a:cubicBezTo>
                  <a:pt x="249035" y="364143"/>
                  <a:pt x="262170" y="371391"/>
                  <a:pt x="276918" y="375418"/>
                </a:cubicBezTo>
                <a:lnTo>
                  <a:pt x="280835" y="376454"/>
                </a:lnTo>
                <a:lnTo>
                  <a:pt x="280835" y="300290"/>
                </a:lnTo>
                <a:lnTo>
                  <a:pt x="278761" y="299599"/>
                </a:lnTo>
                <a:cubicBezTo>
                  <a:pt x="235094" y="284758"/>
                  <a:pt x="213894" y="259791"/>
                  <a:pt x="213894" y="223205"/>
                </a:cubicBezTo>
                <a:cubicBezTo>
                  <a:pt x="213894" y="188920"/>
                  <a:pt x="237974" y="163608"/>
                  <a:pt x="278416" y="155440"/>
                </a:cubicBezTo>
                <a:lnTo>
                  <a:pt x="280835" y="154980"/>
                </a:lnTo>
                <a:lnTo>
                  <a:pt x="280835" y="138872"/>
                </a:lnTo>
                <a:cubicBezTo>
                  <a:pt x="280835" y="127137"/>
                  <a:pt x="290283" y="117703"/>
                  <a:pt x="301920" y="117703"/>
                </a:cubicBezTo>
                <a:close/>
                <a:moveTo>
                  <a:pt x="299941" y="0"/>
                </a:moveTo>
                <a:cubicBezTo>
                  <a:pt x="395701" y="0"/>
                  <a:pt x="483971" y="48441"/>
                  <a:pt x="535596" y="127720"/>
                </a:cubicBezTo>
                <a:lnTo>
                  <a:pt x="577080" y="104822"/>
                </a:lnTo>
                <a:cubicBezTo>
                  <a:pt x="584110" y="101025"/>
                  <a:pt x="592752" y="101716"/>
                  <a:pt x="598975" y="106663"/>
                </a:cubicBezTo>
                <a:cubicBezTo>
                  <a:pt x="605198" y="111726"/>
                  <a:pt x="607848" y="119896"/>
                  <a:pt x="605543" y="127605"/>
                </a:cubicBezTo>
                <a:lnTo>
                  <a:pt x="575352" y="231622"/>
                </a:lnTo>
                <a:cubicBezTo>
                  <a:pt x="573969" y="236685"/>
                  <a:pt x="570512" y="240942"/>
                  <a:pt x="565903" y="243358"/>
                </a:cubicBezTo>
                <a:cubicBezTo>
                  <a:pt x="563022" y="244969"/>
                  <a:pt x="559680" y="245890"/>
                  <a:pt x="556453" y="245890"/>
                </a:cubicBezTo>
                <a:cubicBezTo>
                  <a:pt x="554610" y="245890"/>
                  <a:pt x="552766" y="245545"/>
                  <a:pt x="550922" y="245084"/>
                </a:cubicBezTo>
                <a:lnTo>
                  <a:pt x="446750" y="214938"/>
                </a:lnTo>
                <a:cubicBezTo>
                  <a:pt x="439029" y="212752"/>
                  <a:pt x="433498" y="206078"/>
                  <a:pt x="432576" y="198139"/>
                </a:cubicBezTo>
                <a:cubicBezTo>
                  <a:pt x="431769" y="190199"/>
                  <a:pt x="435687" y="182605"/>
                  <a:pt x="442717" y="178693"/>
                </a:cubicBezTo>
                <a:lnTo>
                  <a:pt x="481551" y="157406"/>
                </a:lnTo>
                <a:cubicBezTo>
                  <a:pt x="440873" y="97689"/>
                  <a:pt x="373230" y="61444"/>
                  <a:pt x="299941" y="61444"/>
                </a:cubicBezTo>
                <a:cubicBezTo>
                  <a:pt x="178829" y="61444"/>
                  <a:pt x="80188" y="159823"/>
                  <a:pt x="80188" y="280754"/>
                </a:cubicBezTo>
                <a:cubicBezTo>
                  <a:pt x="80188" y="297784"/>
                  <a:pt x="66475" y="311476"/>
                  <a:pt x="49536" y="311476"/>
                </a:cubicBezTo>
                <a:cubicBezTo>
                  <a:pt x="32481" y="311476"/>
                  <a:pt x="18768" y="297784"/>
                  <a:pt x="18768" y="280754"/>
                </a:cubicBezTo>
                <a:cubicBezTo>
                  <a:pt x="18768" y="125994"/>
                  <a:pt x="144835" y="0"/>
                  <a:pt x="2999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E8E0B04-B1A7-4957-928A-06DF48A7AFA4}"/>
              </a:ext>
            </a:extLst>
          </p:cNvPr>
          <p:cNvSpPr/>
          <p:nvPr/>
        </p:nvSpPr>
        <p:spPr>
          <a:xfrm>
            <a:off x="6234755" y="2316300"/>
            <a:ext cx="857773" cy="8577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38" name="insight_171364">
            <a:extLst>
              <a:ext uri="{FF2B5EF4-FFF2-40B4-BE49-F238E27FC236}">
                <a16:creationId xmlns:a16="http://schemas.microsoft.com/office/drawing/2014/main" id="{4F1C3314-2685-403A-BCB5-7BC47F519D10}"/>
              </a:ext>
            </a:extLst>
          </p:cNvPr>
          <p:cNvSpPr>
            <a:spLocks noChangeAspect="1"/>
          </p:cNvSpPr>
          <p:nvPr/>
        </p:nvSpPr>
        <p:spPr bwMode="auto">
          <a:xfrm>
            <a:off x="6327425" y="2497017"/>
            <a:ext cx="600374" cy="535576"/>
          </a:xfrm>
          <a:custGeom>
            <a:avLst/>
            <a:gdLst>
              <a:gd name="T0" fmla="*/ 1877 w 3990"/>
              <a:gd name="T1" fmla="*/ 85 h 3565"/>
              <a:gd name="T2" fmla="*/ 66 w 3990"/>
              <a:gd name="T3" fmla="*/ 3304 h 3565"/>
              <a:gd name="T4" fmla="*/ 219 w 3990"/>
              <a:gd name="T5" fmla="*/ 3565 h 3565"/>
              <a:gd name="T6" fmla="*/ 3772 w 3990"/>
              <a:gd name="T7" fmla="*/ 3564 h 3565"/>
              <a:gd name="T8" fmla="*/ 3924 w 3990"/>
              <a:gd name="T9" fmla="*/ 3303 h 3565"/>
              <a:gd name="T10" fmla="*/ 2112 w 3990"/>
              <a:gd name="T11" fmla="*/ 85 h 3565"/>
              <a:gd name="T12" fmla="*/ 1877 w 3990"/>
              <a:gd name="T13" fmla="*/ 85 h 3565"/>
              <a:gd name="T14" fmla="*/ 1986 w 3990"/>
              <a:gd name="T15" fmla="*/ 3157 h 3565"/>
              <a:gd name="T16" fmla="*/ 1744 w 3990"/>
              <a:gd name="T17" fmla="*/ 2915 h 3565"/>
              <a:gd name="T18" fmla="*/ 1986 w 3990"/>
              <a:gd name="T19" fmla="*/ 2673 h 3565"/>
              <a:gd name="T20" fmla="*/ 2229 w 3990"/>
              <a:gd name="T21" fmla="*/ 2915 h 3565"/>
              <a:gd name="T22" fmla="*/ 1986 w 3990"/>
              <a:gd name="T23" fmla="*/ 3157 h 3565"/>
              <a:gd name="T24" fmla="*/ 2189 w 3990"/>
              <a:gd name="T25" fmla="*/ 1157 h 3565"/>
              <a:gd name="T26" fmla="*/ 2189 w 3990"/>
              <a:gd name="T27" fmla="*/ 1177 h 3565"/>
              <a:gd name="T28" fmla="*/ 2121 w 3990"/>
              <a:gd name="T29" fmla="*/ 2564 h 3565"/>
              <a:gd name="T30" fmla="*/ 1986 w 3990"/>
              <a:gd name="T31" fmla="*/ 2538 h 3565"/>
              <a:gd name="T32" fmla="*/ 1852 w 3990"/>
              <a:gd name="T33" fmla="*/ 2564 h 3565"/>
              <a:gd name="T34" fmla="*/ 1784 w 3990"/>
              <a:gd name="T35" fmla="*/ 1177 h 3565"/>
              <a:gd name="T36" fmla="*/ 1977 w 3990"/>
              <a:gd name="T37" fmla="*/ 965 h 3565"/>
              <a:gd name="T38" fmla="*/ 2189 w 3990"/>
              <a:gd name="T39" fmla="*/ 1157 h 3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90" h="3565">
                <a:moveTo>
                  <a:pt x="1877" y="85"/>
                </a:moveTo>
                <a:lnTo>
                  <a:pt x="66" y="3304"/>
                </a:lnTo>
                <a:cubicBezTo>
                  <a:pt x="0" y="3421"/>
                  <a:pt x="84" y="3565"/>
                  <a:pt x="219" y="3565"/>
                </a:cubicBezTo>
                <a:cubicBezTo>
                  <a:pt x="984" y="3565"/>
                  <a:pt x="3004" y="3565"/>
                  <a:pt x="3772" y="3564"/>
                </a:cubicBezTo>
                <a:cubicBezTo>
                  <a:pt x="3906" y="3564"/>
                  <a:pt x="3990" y="3420"/>
                  <a:pt x="3924" y="3303"/>
                </a:cubicBezTo>
                <a:cubicBezTo>
                  <a:pt x="3330" y="2248"/>
                  <a:pt x="2112" y="85"/>
                  <a:pt x="2112" y="85"/>
                </a:cubicBezTo>
                <a:cubicBezTo>
                  <a:pt x="2065" y="0"/>
                  <a:pt x="1925" y="0"/>
                  <a:pt x="1877" y="85"/>
                </a:cubicBezTo>
                <a:close/>
                <a:moveTo>
                  <a:pt x="1986" y="3157"/>
                </a:moveTo>
                <a:cubicBezTo>
                  <a:pt x="1853" y="3157"/>
                  <a:pt x="1744" y="3049"/>
                  <a:pt x="1744" y="2915"/>
                </a:cubicBezTo>
                <a:cubicBezTo>
                  <a:pt x="1744" y="2781"/>
                  <a:pt x="1853" y="2673"/>
                  <a:pt x="1986" y="2673"/>
                </a:cubicBezTo>
                <a:cubicBezTo>
                  <a:pt x="2120" y="2673"/>
                  <a:pt x="2229" y="2781"/>
                  <a:pt x="2229" y="2915"/>
                </a:cubicBezTo>
                <a:cubicBezTo>
                  <a:pt x="2229" y="3049"/>
                  <a:pt x="2120" y="3157"/>
                  <a:pt x="1986" y="3157"/>
                </a:cubicBezTo>
                <a:close/>
                <a:moveTo>
                  <a:pt x="2189" y="1157"/>
                </a:moveTo>
                <a:cubicBezTo>
                  <a:pt x="2189" y="1164"/>
                  <a:pt x="2189" y="1170"/>
                  <a:pt x="2189" y="1177"/>
                </a:cubicBezTo>
                <a:lnTo>
                  <a:pt x="2121" y="2564"/>
                </a:lnTo>
                <a:cubicBezTo>
                  <a:pt x="2079" y="2548"/>
                  <a:pt x="2034" y="2538"/>
                  <a:pt x="1986" y="2538"/>
                </a:cubicBezTo>
                <a:cubicBezTo>
                  <a:pt x="1939" y="2538"/>
                  <a:pt x="1894" y="2548"/>
                  <a:pt x="1852" y="2564"/>
                </a:cubicBezTo>
                <a:lnTo>
                  <a:pt x="1784" y="1177"/>
                </a:lnTo>
                <a:cubicBezTo>
                  <a:pt x="1779" y="1065"/>
                  <a:pt x="1865" y="970"/>
                  <a:pt x="1977" y="965"/>
                </a:cubicBezTo>
                <a:cubicBezTo>
                  <a:pt x="2088" y="959"/>
                  <a:pt x="2183" y="1045"/>
                  <a:pt x="2189" y="115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CCA936F6-65CC-4C0A-B2CF-4718F84C5715}"/>
              </a:ext>
            </a:extLst>
          </p:cNvPr>
          <p:cNvSpPr/>
          <p:nvPr/>
        </p:nvSpPr>
        <p:spPr>
          <a:xfrm>
            <a:off x="7047122" y="2653609"/>
            <a:ext cx="3649239" cy="705505"/>
          </a:xfrm>
          <a:prstGeom prst="rect">
            <a:avLst/>
          </a:prstGeom>
          <a:pattFill prst="dkUpDiag">
            <a:fgClr>
              <a:schemeClr val="accent2"/>
            </a:fgClr>
            <a:bgClr>
              <a:schemeClr val="accent2">
                <a:lumMod val="60000"/>
                <a:lumOff val="40000"/>
              </a:schemeClr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tlCol="0" anchor="ctr"/>
          <a:lstStyle/>
          <a:p>
            <a:r>
              <a:rPr lang="en-US" altLang="zh-CN" sz="3436">
                <a:solidFill>
                  <a:schemeClr val="accent3"/>
                </a:solidFill>
                <a:latin typeface="+mj-lt"/>
                <a:ea typeface="+mj-ea"/>
              </a:rPr>
              <a:t> </a:t>
            </a:r>
            <a:r>
              <a:rPr lang="zh-CN" altLang="en-US" sz="3436">
                <a:solidFill>
                  <a:schemeClr val="accent3"/>
                </a:solidFill>
                <a:latin typeface="+mj-lt"/>
                <a:ea typeface="+mj-ea"/>
              </a:rPr>
              <a:t>更</a:t>
            </a:r>
            <a:r>
              <a:rPr lang="zh-CN" altLang="en-US" sz="3436" dirty="0">
                <a:solidFill>
                  <a:schemeClr val="accent3"/>
                </a:solidFill>
                <a:latin typeface="+mj-lt"/>
                <a:ea typeface="+mj-ea"/>
              </a:rPr>
              <a:t>在乎企业成败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57C0420-DB37-40C7-8D0E-3DB8EB9377C0}"/>
              </a:ext>
            </a:extLst>
          </p:cNvPr>
          <p:cNvSpPr/>
          <p:nvPr/>
        </p:nvSpPr>
        <p:spPr>
          <a:xfrm>
            <a:off x="7092526" y="2237563"/>
            <a:ext cx="1064715" cy="444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91" dirty="0">
                <a:solidFill>
                  <a:schemeClr val="accent1"/>
                </a:solidFill>
                <a:latin typeface="+mj-lt"/>
                <a:ea typeface="+mj-ea"/>
              </a:rPr>
              <a:t>原则二</a:t>
            </a:r>
            <a:endParaRPr lang="zh-CN" altLang="en-US" sz="2291" dirty="0">
              <a:latin typeface="+mj-lt"/>
              <a:ea typeface="+mj-ea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D7E14C55-4586-4073-92FE-788B92411FE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465" y="622990"/>
            <a:ext cx="4141509" cy="5890264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BA2A8FC8-17B2-49C8-B962-FB5A9E5F0677}"/>
              </a:ext>
            </a:extLst>
          </p:cNvPr>
          <p:cNvSpPr/>
          <p:nvPr/>
        </p:nvSpPr>
        <p:spPr>
          <a:xfrm>
            <a:off x="786888" y="729320"/>
            <a:ext cx="2121742" cy="5394784"/>
          </a:xfrm>
          <a:prstGeom prst="rect">
            <a:avLst/>
          </a:prstGeom>
          <a:noFill/>
        </p:spPr>
        <p:txBody>
          <a:bodyPr vert="eaVert" wrap="square">
            <a:noAutofit/>
          </a:bodyPr>
          <a:lstStyle/>
          <a:p>
            <a:pPr algn="ctr"/>
            <a:r>
              <a:rPr lang="zh-CN" altLang="en-US" sz="13300" dirty="0">
                <a:ln w="730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老板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FBD4ABC-3996-4EA5-A769-DCA95341AB40}"/>
              </a:ext>
            </a:extLst>
          </p:cNvPr>
          <p:cNvSpPr/>
          <p:nvPr/>
        </p:nvSpPr>
        <p:spPr>
          <a:xfrm>
            <a:off x="2490989" y="1097359"/>
            <a:ext cx="677108" cy="150622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1"/>
                </a:solidFill>
                <a:latin typeface="+mj-lt"/>
                <a:ea typeface="+mj-ea"/>
              </a:rPr>
              <a:t>谁来当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A684971-9680-448D-8A8B-412BDABBFAE7}"/>
              </a:ext>
            </a:extLst>
          </p:cNvPr>
          <p:cNvSpPr/>
          <p:nvPr/>
        </p:nvSpPr>
        <p:spPr>
          <a:xfrm>
            <a:off x="6296458" y="5552393"/>
            <a:ext cx="4884672" cy="826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200" dirty="0">
                <a:solidFill>
                  <a:srgbClr val="FFFFFF"/>
                </a:solidFill>
                <a:latin typeface="+mj-lt"/>
                <a:ea typeface="+mj-ea"/>
              </a:rPr>
              <a:t>爱护</a:t>
            </a:r>
            <a:r>
              <a:rPr lang="zh-CN" altLang="en-US" sz="4773" dirty="0">
                <a:solidFill>
                  <a:srgbClr val="F5DFB1"/>
                </a:solidFill>
                <a:latin typeface="+mj-lt"/>
                <a:ea typeface="+mj-ea"/>
              </a:rPr>
              <a:t>老板</a:t>
            </a:r>
            <a:r>
              <a:rPr lang="zh-CN" altLang="en-US" sz="4773" dirty="0">
                <a:solidFill>
                  <a:srgbClr val="FFFFFF"/>
                </a:solidFill>
                <a:latin typeface="+mj-lt"/>
                <a:ea typeface="+mj-ea"/>
              </a:rPr>
              <a:t>从我</a:t>
            </a:r>
            <a:r>
              <a:rPr lang="zh-CN" altLang="en-US" sz="4581" dirty="0">
                <a:solidFill>
                  <a:srgbClr val="FFFFFF"/>
                </a:solidFill>
                <a:latin typeface="+mj-lt"/>
                <a:ea typeface="+mj-ea"/>
              </a:rPr>
              <a:t>做起</a:t>
            </a:r>
            <a:endParaRPr lang="zh-CN" altLang="en-US" sz="4773" dirty="0">
              <a:solidFill>
                <a:srgbClr val="FFFFFF"/>
              </a:solidFill>
              <a:latin typeface="+mj-lt"/>
              <a:ea typeface="+mj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A13962DA-BE47-4229-884F-A0301CA89675}"/>
              </a:ext>
            </a:extLst>
          </p:cNvPr>
          <p:cNvSpPr/>
          <p:nvPr/>
        </p:nvSpPr>
        <p:spPr>
          <a:xfrm rot="908383">
            <a:off x="10740928" y="5223456"/>
            <a:ext cx="393585" cy="393585"/>
          </a:xfrm>
          <a:prstGeom prst="ellipse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r>
              <a:rPr lang="zh-CN" altLang="en-US" sz="1909" b="1" dirty="0">
                <a:solidFill>
                  <a:schemeClr val="accent1"/>
                </a:solidFill>
                <a:latin typeface="+mj-lt"/>
                <a:ea typeface="+mj-ea"/>
              </a:rPr>
              <a:t>笑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1D070A92-8653-434E-A210-F9EF0F4C8F56}"/>
              </a:ext>
            </a:extLst>
          </p:cNvPr>
          <p:cNvCxnSpPr>
            <a:cxnSpLocks/>
          </p:cNvCxnSpPr>
          <p:nvPr/>
        </p:nvCxnSpPr>
        <p:spPr>
          <a:xfrm>
            <a:off x="906205" y="6617406"/>
            <a:ext cx="10304254" cy="0"/>
          </a:xfrm>
          <a:prstGeom prst="line">
            <a:avLst/>
          </a:prstGeom>
          <a:ln w="571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1997645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58C05224-A365-43A3-9FD4-F1F6A775B5C7}"/>
              </a:ext>
            </a:extLst>
          </p:cNvPr>
          <p:cNvSpPr/>
          <p:nvPr/>
        </p:nvSpPr>
        <p:spPr>
          <a:xfrm>
            <a:off x="950590" y="5422745"/>
            <a:ext cx="10290833" cy="1590726"/>
          </a:xfrm>
          <a:prstGeom prst="rect">
            <a:avLst/>
          </a:prstGeom>
          <a:pattFill prst="pct10">
            <a:fgClr>
              <a:schemeClr val="accent3"/>
            </a:fgClr>
            <a:bgClr>
              <a:schemeClr val="accent6"/>
            </a:bgClr>
          </a:patt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897" rIns="274897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673" dirty="0">
                <a:solidFill>
                  <a:schemeClr val="accent1"/>
                </a:solidFill>
                <a:latin typeface="+mj-lt"/>
                <a:ea typeface="+mj-ea"/>
              </a:rPr>
              <a:t>一个人的收入高低是由什么决定的呢？</a:t>
            </a:r>
            <a:endParaRPr lang="en-US" altLang="zh-CN" sz="2673" dirty="0">
              <a:solidFill>
                <a:schemeClr val="accent1"/>
              </a:solidFill>
              <a:latin typeface="+mj-lt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673" dirty="0">
                <a:solidFill>
                  <a:schemeClr val="accent1"/>
                </a:solidFill>
                <a:latin typeface="+mj-lt"/>
                <a:ea typeface="+mj-ea"/>
              </a:rPr>
              <a:t>同工同酬法真的可以保护弱者？政府是否应该劫富济贫呢？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F2820851-034E-B41F-5885-71B9CB8F66DB}"/>
              </a:ext>
            </a:extLst>
          </p:cNvPr>
          <p:cNvSpPr/>
          <p:nvPr/>
        </p:nvSpPr>
        <p:spPr>
          <a:xfrm>
            <a:off x="905685" y="2374938"/>
            <a:ext cx="10403810" cy="2545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940" dirty="0">
                <a:ln w="73025">
                  <a:solidFill>
                    <a:schemeClr val="accent3"/>
                  </a:solidFill>
                </a:ln>
                <a:solidFill>
                  <a:schemeClr val="accent1"/>
                </a:solidFill>
                <a:latin typeface="+mj-lt"/>
                <a:ea typeface="+mj-ea"/>
              </a:rPr>
              <a:t>最低工资法</a:t>
            </a:r>
          </a:p>
        </p:txBody>
      </p:sp>
      <p:sp>
        <p:nvSpPr>
          <p:cNvPr id="101" name="Rectangle 1_1">
            <a:extLst>
              <a:ext uri="{FF2B5EF4-FFF2-40B4-BE49-F238E27FC236}">
                <a16:creationId xmlns:a16="http://schemas.microsoft.com/office/drawing/2014/main" id="{72CCD6C7-BFFE-E12C-E0FE-3D9D62162B15}"/>
              </a:ext>
            </a:extLst>
          </p:cNvPr>
          <p:cNvSpPr/>
          <p:nvPr/>
        </p:nvSpPr>
        <p:spPr>
          <a:xfrm>
            <a:off x="965868" y="2356233"/>
            <a:ext cx="10403810" cy="2545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940" dirty="0">
                <a:ln w="730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最低工资法</a:t>
            </a: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D6C50D58-8D8E-B0C8-0446-D7F82D38A692}"/>
              </a:ext>
            </a:extLst>
          </p:cNvPr>
          <p:cNvSpPr>
            <a:spLocks/>
          </p:cNvSpPr>
          <p:nvPr/>
        </p:nvSpPr>
        <p:spPr>
          <a:xfrm>
            <a:off x="5263887" y="5122959"/>
            <a:ext cx="1664238" cy="25404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1051" kern="0" dirty="0">
                <a:solidFill>
                  <a:schemeClr val="accent1"/>
                </a:solidFill>
                <a:cs typeface="Arial" charset="0"/>
              </a:rPr>
              <a:t>Designed By</a:t>
            </a:r>
            <a:r>
              <a:rPr lang="zh-CN" altLang="en-US" sz="1051" kern="0" dirty="0">
                <a:solidFill>
                  <a:schemeClr val="accent1"/>
                </a:solidFill>
                <a:cs typeface="Arial" charset="0"/>
              </a:rPr>
              <a:t> </a:t>
            </a:r>
            <a:r>
              <a:rPr lang="en-US" altLang="zh-CN" sz="1051" kern="0" dirty="0">
                <a:solidFill>
                  <a:schemeClr val="accent1"/>
                </a:solidFill>
                <a:cs typeface="Arial" charset="0"/>
              </a:rPr>
              <a:t>BUHEIPPT</a:t>
            </a:r>
            <a:endParaRPr lang="zh-CN" altLang="en-US" sz="1051" dirty="0">
              <a:solidFill>
                <a:schemeClr val="accent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4A5FBA8-5F2C-6686-10E2-7F208EDC6E0D}"/>
              </a:ext>
            </a:extLst>
          </p:cNvPr>
          <p:cNvGrpSpPr/>
          <p:nvPr/>
        </p:nvGrpSpPr>
        <p:grpSpPr>
          <a:xfrm>
            <a:off x="3914015" y="583078"/>
            <a:ext cx="4363973" cy="1965145"/>
            <a:chOff x="4238287" y="320041"/>
            <a:chExt cx="3715426" cy="167309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3D47582-C547-A268-A65C-1BD210D32911}"/>
                </a:ext>
              </a:extLst>
            </p:cNvPr>
            <p:cNvGrpSpPr/>
            <p:nvPr/>
          </p:nvGrpSpPr>
          <p:grpSpPr>
            <a:xfrm>
              <a:off x="4238287" y="952501"/>
              <a:ext cx="3715426" cy="783418"/>
              <a:chOff x="3410465" y="952501"/>
              <a:chExt cx="3715426" cy="783418"/>
            </a:xfrm>
          </p:grpSpPr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9AB678BC-C186-BC1D-74A4-A583CEBAF2E8}"/>
                  </a:ext>
                </a:extLst>
              </p:cNvPr>
              <p:cNvGrpSpPr/>
              <p:nvPr/>
            </p:nvGrpSpPr>
            <p:grpSpPr>
              <a:xfrm>
                <a:off x="3822376" y="952501"/>
                <a:ext cx="2891604" cy="783418"/>
                <a:chOff x="3848100" y="952501"/>
                <a:chExt cx="2891604" cy="783418"/>
              </a:xfrm>
            </p:grpSpPr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B2265B60-71B1-176D-B9F0-E187B8930892}"/>
                    </a:ext>
                  </a:extLst>
                </p:cNvPr>
                <p:cNvSpPr/>
                <p:nvPr/>
              </p:nvSpPr>
              <p:spPr>
                <a:xfrm>
                  <a:off x="3848100" y="952501"/>
                  <a:ext cx="783420" cy="783418"/>
                </a:xfrm>
                <a:prstGeom prst="ellipse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66" name="Oval 11_1">
                  <a:extLst>
                    <a:ext uri="{FF2B5EF4-FFF2-40B4-BE49-F238E27FC236}">
                      <a16:creationId xmlns:a16="http://schemas.microsoft.com/office/drawing/2014/main" id="{6D317996-6F62-7CAB-5655-EDACB97AFEE8}"/>
                    </a:ext>
                  </a:extLst>
                </p:cNvPr>
                <p:cNvSpPr/>
                <p:nvPr/>
              </p:nvSpPr>
              <p:spPr>
                <a:xfrm>
                  <a:off x="3878580" y="982981"/>
                  <a:ext cx="722460" cy="72245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629DE5FE-3622-4B52-F835-4623150DB378}"/>
                    </a:ext>
                  </a:extLst>
                </p:cNvPr>
                <p:cNvSpPr/>
                <p:nvPr/>
              </p:nvSpPr>
              <p:spPr>
                <a:xfrm>
                  <a:off x="4550828" y="952501"/>
                  <a:ext cx="783420" cy="783418"/>
                </a:xfrm>
                <a:prstGeom prst="ellipse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68" name="Oval 11_1">
                  <a:extLst>
                    <a:ext uri="{FF2B5EF4-FFF2-40B4-BE49-F238E27FC236}">
                      <a16:creationId xmlns:a16="http://schemas.microsoft.com/office/drawing/2014/main" id="{8E0F0E4C-1CC9-0A62-F20C-FE4B67A5D330}"/>
                    </a:ext>
                  </a:extLst>
                </p:cNvPr>
                <p:cNvSpPr/>
                <p:nvPr/>
              </p:nvSpPr>
              <p:spPr>
                <a:xfrm>
                  <a:off x="4581308" y="982981"/>
                  <a:ext cx="722460" cy="72245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275A0FE1-17E9-81AF-0DAE-F40CBEB6AA68}"/>
                    </a:ext>
                  </a:extLst>
                </p:cNvPr>
                <p:cNvSpPr/>
                <p:nvPr/>
              </p:nvSpPr>
              <p:spPr>
                <a:xfrm>
                  <a:off x="5253556" y="952501"/>
                  <a:ext cx="783420" cy="783418"/>
                </a:xfrm>
                <a:prstGeom prst="ellipse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70" name="Oval 11_1">
                  <a:extLst>
                    <a:ext uri="{FF2B5EF4-FFF2-40B4-BE49-F238E27FC236}">
                      <a16:creationId xmlns:a16="http://schemas.microsoft.com/office/drawing/2014/main" id="{FC0D6C60-D151-2D32-2A29-F42751E0A6F1}"/>
                    </a:ext>
                  </a:extLst>
                </p:cNvPr>
                <p:cNvSpPr/>
                <p:nvPr/>
              </p:nvSpPr>
              <p:spPr>
                <a:xfrm>
                  <a:off x="5284036" y="982981"/>
                  <a:ext cx="722460" cy="72245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76DA0CFF-B69B-86D2-FBB8-346E0FC9BDA5}"/>
                    </a:ext>
                  </a:extLst>
                </p:cNvPr>
                <p:cNvSpPr/>
                <p:nvPr/>
              </p:nvSpPr>
              <p:spPr>
                <a:xfrm>
                  <a:off x="5956284" y="952501"/>
                  <a:ext cx="783420" cy="783418"/>
                </a:xfrm>
                <a:prstGeom prst="ellipse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72" name="Oval 11_1">
                  <a:extLst>
                    <a:ext uri="{FF2B5EF4-FFF2-40B4-BE49-F238E27FC236}">
                      <a16:creationId xmlns:a16="http://schemas.microsoft.com/office/drawing/2014/main" id="{07297470-95B9-5E3A-BF9C-3BBB60694168}"/>
                    </a:ext>
                  </a:extLst>
                </p:cNvPr>
                <p:cNvSpPr/>
                <p:nvPr/>
              </p:nvSpPr>
              <p:spPr>
                <a:xfrm>
                  <a:off x="5986764" y="982981"/>
                  <a:ext cx="722460" cy="72245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</p:grp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F3413087-09D4-3624-8916-4CB37E2221CA}"/>
                  </a:ext>
                </a:extLst>
              </p:cNvPr>
              <p:cNvGrpSpPr/>
              <p:nvPr/>
            </p:nvGrpSpPr>
            <p:grpSpPr>
              <a:xfrm>
                <a:off x="3410465" y="1270070"/>
                <a:ext cx="3715426" cy="148281"/>
                <a:chOff x="3410465" y="1198605"/>
                <a:chExt cx="3715426" cy="148281"/>
              </a:xfrm>
            </p:grpSpPr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8CE84C2D-831D-3811-201F-3DE0F48EA4A5}"/>
                    </a:ext>
                  </a:extLst>
                </p:cNvPr>
                <p:cNvSpPr/>
                <p:nvPr/>
              </p:nvSpPr>
              <p:spPr>
                <a:xfrm>
                  <a:off x="3410465" y="1198605"/>
                  <a:ext cx="148281" cy="14828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C7C7F33F-943E-B5F6-266C-A38C0CB7AE4D}"/>
                    </a:ext>
                  </a:extLst>
                </p:cNvPr>
                <p:cNvSpPr/>
                <p:nvPr/>
              </p:nvSpPr>
              <p:spPr>
                <a:xfrm>
                  <a:off x="6977610" y="1198605"/>
                  <a:ext cx="148281" cy="14828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</p:grpSp>
        </p:grp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9ECB7B49-EE67-5A00-75B9-0F6831B05DF0}"/>
                </a:ext>
              </a:extLst>
            </p:cNvPr>
            <p:cNvSpPr/>
            <p:nvPr/>
          </p:nvSpPr>
          <p:spPr>
            <a:xfrm>
              <a:off x="4645794" y="1040088"/>
              <a:ext cx="2941219" cy="754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5155" spc="600" dirty="0">
                  <a:solidFill>
                    <a:schemeClr val="accent6"/>
                  </a:solidFill>
                  <a:latin typeface="+mj-lt"/>
                  <a:ea typeface="+mj-ea"/>
                </a:rPr>
                <a:t>读书笔记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2A5C07EE-66E0-5842-0627-FFB5A1D2F326}"/>
                </a:ext>
              </a:extLst>
            </p:cNvPr>
            <p:cNvGrpSpPr/>
            <p:nvPr/>
          </p:nvGrpSpPr>
          <p:grpSpPr>
            <a:xfrm>
              <a:off x="5794966" y="320041"/>
              <a:ext cx="582336" cy="647700"/>
              <a:chOff x="5791403" y="7419975"/>
              <a:chExt cx="582336" cy="647700"/>
            </a:xfrm>
          </p:grpSpPr>
          <p:grpSp>
            <p:nvGrpSpPr>
              <p:cNvPr id="40" name="Group 47_1">
                <a:extLst>
                  <a:ext uri="{FF2B5EF4-FFF2-40B4-BE49-F238E27FC236}">
                    <a16:creationId xmlns:a16="http://schemas.microsoft.com/office/drawing/2014/main" id="{FBA0022A-D153-E1C7-AF8F-FDAF6384E34E}"/>
                  </a:ext>
                </a:extLst>
              </p:cNvPr>
              <p:cNvGrpSpPr/>
              <p:nvPr/>
            </p:nvGrpSpPr>
            <p:grpSpPr>
              <a:xfrm rot="20669181">
                <a:off x="5944529" y="7557411"/>
                <a:ext cx="45719" cy="495300"/>
                <a:chOff x="5981700" y="7419975"/>
                <a:chExt cx="0" cy="647700"/>
              </a:xfrm>
            </p:grpSpPr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46D71114-4C96-602A-07EC-431706B8107E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AA8DADB3-EC27-1632-0E86-89B9935918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oup 47_1">
                <a:extLst>
                  <a:ext uri="{FF2B5EF4-FFF2-40B4-BE49-F238E27FC236}">
                    <a16:creationId xmlns:a16="http://schemas.microsoft.com/office/drawing/2014/main" id="{4392F3C9-1E2A-FF22-2E40-7D6855FFBF36}"/>
                  </a:ext>
                </a:extLst>
              </p:cNvPr>
              <p:cNvGrpSpPr/>
              <p:nvPr/>
            </p:nvGrpSpPr>
            <p:grpSpPr>
              <a:xfrm rot="19328688">
                <a:off x="5791403" y="7664450"/>
                <a:ext cx="48318" cy="368300"/>
                <a:chOff x="5981700" y="7419975"/>
                <a:chExt cx="0" cy="647700"/>
              </a:xfrm>
            </p:grpSpPr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D50399D6-6580-0B9F-B2EC-B51C8CA73E28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03A88B99-D424-2260-1861-730116ADE4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D448326-CC75-F60B-6ACE-A207106E2EC2}"/>
                  </a:ext>
                </a:extLst>
              </p:cNvPr>
              <p:cNvGrpSpPr/>
              <p:nvPr/>
            </p:nvGrpSpPr>
            <p:grpSpPr>
              <a:xfrm flipH="1">
                <a:off x="6082571" y="7419975"/>
                <a:ext cx="0" cy="647700"/>
                <a:chOff x="5981700" y="7419975"/>
                <a:chExt cx="0" cy="647700"/>
              </a:xfrm>
            </p:grpSpPr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E51D5331-25CD-6760-198E-52978D92BEE4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328E3383-DE77-5773-0017-47DE135F94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oup 47_1">
                <a:extLst>
                  <a:ext uri="{FF2B5EF4-FFF2-40B4-BE49-F238E27FC236}">
                    <a16:creationId xmlns:a16="http://schemas.microsoft.com/office/drawing/2014/main" id="{F5993AEC-91BB-E0D0-F389-88F89D6085D7}"/>
                  </a:ext>
                </a:extLst>
              </p:cNvPr>
              <p:cNvGrpSpPr/>
              <p:nvPr/>
            </p:nvGrpSpPr>
            <p:grpSpPr>
              <a:xfrm rot="930819" flipH="1">
                <a:off x="6174894" y="7557411"/>
                <a:ext cx="45719" cy="495300"/>
                <a:chOff x="5981700" y="7419975"/>
                <a:chExt cx="0" cy="647700"/>
              </a:xfrm>
            </p:grpSpPr>
            <p:cxnSp>
              <p:nvCxnSpPr>
                <p:cNvPr id="52" name="直接连接符 51">
                  <a:extLst>
                    <a:ext uri="{FF2B5EF4-FFF2-40B4-BE49-F238E27FC236}">
                      <a16:creationId xmlns:a16="http://schemas.microsoft.com/office/drawing/2014/main" id="{358342C8-7676-D204-8F59-FEDA9EC81D3F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id="{E6B207A6-980B-918A-6C31-596F37AF7E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Group 47_1">
                <a:extLst>
                  <a:ext uri="{FF2B5EF4-FFF2-40B4-BE49-F238E27FC236}">
                    <a16:creationId xmlns:a16="http://schemas.microsoft.com/office/drawing/2014/main" id="{6B6828E3-4189-8D39-04CA-D00A53EB91A2}"/>
                  </a:ext>
                </a:extLst>
              </p:cNvPr>
              <p:cNvGrpSpPr/>
              <p:nvPr/>
            </p:nvGrpSpPr>
            <p:grpSpPr>
              <a:xfrm rot="2271312" flipH="1">
                <a:off x="6325421" y="7664450"/>
                <a:ext cx="48318" cy="368300"/>
                <a:chOff x="5981700" y="7419975"/>
                <a:chExt cx="0" cy="647700"/>
              </a:xfrm>
            </p:grpSpPr>
            <p:cxnSp>
              <p:nvCxnSpPr>
                <p:cNvPr id="50" name="直接连接符 49">
                  <a:extLst>
                    <a:ext uri="{FF2B5EF4-FFF2-40B4-BE49-F238E27FC236}">
                      <a16:creationId xmlns:a16="http://schemas.microsoft.com/office/drawing/2014/main" id="{070A8EC6-DA7B-E366-8A93-F670EC4ABE17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id="{A17B0B05-FB6B-7DCD-A386-1B9654B201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779946B-7789-C7CD-A117-0A800C1D1BC2}"/>
                </a:ext>
              </a:extLst>
            </p:cNvPr>
            <p:cNvGrpSpPr/>
            <p:nvPr/>
          </p:nvGrpSpPr>
          <p:grpSpPr>
            <a:xfrm>
              <a:off x="5948092" y="1755861"/>
              <a:ext cx="276084" cy="237279"/>
              <a:chOff x="5948092" y="1915505"/>
              <a:chExt cx="276084" cy="267523"/>
            </a:xfrm>
          </p:grpSpPr>
          <p:grpSp>
            <p:nvGrpSpPr>
              <p:cNvPr id="30" name="Group 47_1">
                <a:extLst>
                  <a:ext uri="{FF2B5EF4-FFF2-40B4-BE49-F238E27FC236}">
                    <a16:creationId xmlns:a16="http://schemas.microsoft.com/office/drawing/2014/main" id="{B15BF776-B006-810E-0B5B-C3E67959C975}"/>
                  </a:ext>
                </a:extLst>
              </p:cNvPr>
              <p:cNvGrpSpPr/>
              <p:nvPr/>
            </p:nvGrpSpPr>
            <p:grpSpPr>
              <a:xfrm rot="930819" flipV="1">
                <a:off x="5948092" y="1921686"/>
                <a:ext cx="45719" cy="204576"/>
                <a:chOff x="5981700" y="7419975"/>
                <a:chExt cx="0" cy="647700"/>
              </a:xfrm>
            </p:grpSpPr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id="{F55AC391-0DFC-9487-D26B-FA6D978CCE65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91E90234-645E-4ADB-B266-30A5BF3002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1757BB1F-3C07-9155-4FF8-15C55129B142}"/>
                  </a:ext>
                </a:extLst>
              </p:cNvPr>
              <p:cNvGrpSpPr/>
              <p:nvPr/>
            </p:nvGrpSpPr>
            <p:grpSpPr>
              <a:xfrm flipH="1" flipV="1">
                <a:off x="6086134" y="1915505"/>
                <a:ext cx="0" cy="267523"/>
                <a:chOff x="5981700" y="7419975"/>
                <a:chExt cx="0" cy="647700"/>
              </a:xfrm>
            </p:grpSpPr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id="{C3F2E7AF-1B25-A080-54F1-35BD884762A3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id="{A2006237-D196-AF50-C66F-8DD466B03B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Group 47_1">
                <a:extLst>
                  <a:ext uri="{FF2B5EF4-FFF2-40B4-BE49-F238E27FC236}">
                    <a16:creationId xmlns:a16="http://schemas.microsoft.com/office/drawing/2014/main" id="{B66B1004-F43D-09CA-8C56-02D868E03E5F}"/>
                  </a:ext>
                </a:extLst>
              </p:cNvPr>
              <p:cNvGrpSpPr/>
              <p:nvPr/>
            </p:nvGrpSpPr>
            <p:grpSpPr>
              <a:xfrm rot="20669181" flipH="1" flipV="1">
                <a:off x="6178457" y="1921686"/>
                <a:ext cx="45719" cy="204576"/>
                <a:chOff x="5981700" y="7419975"/>
                <a:chExt cx="0" cy="647700"/>
              </a:xfrm>
            </p:grpSpPr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id="{9C966A85-72FF-B105-24B4-8384DF2E3DC6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id="{AB66056D-04C3-C315-B880-256316E7D6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7715B47B-5651-67AD-2CB8-2BE861EBE484}"/>
              </a:ext>
            </a:extLst>
          </p:cNvPr>
          <p:cNvGrpSpPr/>
          <p:nvPr/>
        </p:nvGrpSpPr>
        <p:grpSpPr>
          <a:xfrm rot="21018438">
            <a:off x="8309718" y="837167"/>
            <a:ext cx="2387037" cy="1958949"/>
            <a:chOff x="8469654" y="1336917"/>
            <a:chExt cx="2500825" cy="2052330"/>
          </a:xfrm>
        </p:grpSpPr>
        <p:sp>
          <p:nvSpPr>
            <p:cNvPr id="77" name="任意多边形: 形状 38">
              <a:extLst>
                <a:ext uri="{FF2B5EF4-FFF2-40B4-BE49-F238E27FC236}">
                  <a16:creationId xmlns:a16="http://schemas.microsoft.com/office/drawing/2014/main" id="{62C7A933-751C-6704-C516-AD801753D49F}"/>
                </a:ext>
              </a:extLst>
            </p:cNvPr>
            <p:cNvSpPr/>
            <p:nvPr/>
          </p:nvSpPr>
          <p:spPr>
            <a:xfrm rot="3420648">
              <a:off x="9528567" y="1947335"/>
              <a:ext cx="993922" cy="1889902"/>
            </a:xfrm>
            <a:custGeom>
              <a:avLst/>
              <a:gdLst>
                <a:gd name="connsiteX0" fmla="*/ 1582057 w 1756229"/>
                <a:gd name="connsiteY0" fmla="*/ 0 h 2873828"/>
                <a:gd name="connsiteX1" fmla="*/ 0 w 1756229"/>
                <a:gd name="connsiteY1" fmla="*/ 2873828 h 2873828"/>
                <a:gd name="connsiteX2" fmla="*/ 1756229 w 1756229"/>
                <a:gd name="connsiteY2" fmla="*/ 101600 h 2873828"/>
                <a:gd name="connsiteX3" fmla="*/ 1582057 w 1756229"/>
                <a:gd name="connsiteY3" fmla="*/ 0 h 287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6229" h="2873828">
                  <a:moveTo>
                    <a:pt x="1582057" y="0"/>
                  </a:moveTo>
                  <a:lnTo>
                    <a:pt x="0" y="2873828"/>
                  </a:lnTo>
                  <a:lnTo>
                    <a:pt x="1756229" y="101600"/>
                  </a:lnTo>
                  <a:lnTo>
                    <a:pt x="15820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E37C3F20-8890-20AE-332D-C3258BD01B7E}"/>
                </a:ext>
              </a:extLst>
            </p:cNvPr>
            <p:cNvSpPr txBox="1"/>
            <p:nvPr/>
          </p:nvSpPr>
          <p:spPr>
            <a:xfrm rot="20445975">
              <a:off x="9911815" y="1643437"/>
              <a:ext cx="1022643" cy="649706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</p:spPr>
          <p:txBody>
            <a:bodyPr wrap="square" lIns="144000" rtlCol="0" anchor="ctr" anchorCtr="0">
              <a:noAutofit/>
            </a:bodyPr>
            <a:lstStyle/>
            <a:p>
              <a:r>
                <a:rPr lang="zh-CN" altLang="en-US" sz="1718" b="1" dirty="0">
                  <a:solidFill>
                    <a:schemeClr val="accent1"/>
                  </a:solidFill>
                  <a:latin typeface="+mj-lt"/>
                  <a:ea typeface="+mj-ea"/>
                </a:rPr>
                <a:t>第</a:t>
              </a:r>
              <a:r>
                <a:rPr lang="en-US" altLang="zh-CN" sz="1718" b="1" dirty="0">
                  <a:solidFill>
                    <a:schemeClr val="accent1"/>
                  </a:solidFill>
                  <a:latin typeface="+mj-lt"/>
                  <a:ea typeface="+mj-ea"/>
                </a:rPr>
                <a:t>9</a:t>
              </a:r>
              <a:r>
                <a:rPr lang="zh-CN" altLang="en-US" sz="1718" b="1" dirty="0">
                  <a:solidFill>
                    <a:schemeClr val="accent1"/>
                  </a:solidFill>
                  <a:latin typeface="+mj-lt"/>
                  <a:ea typeface="+mj-ea"/>
                </a:rPr>
                <a:t>章</a:t>
              </a:r>
            </a:p>
          </p:txBody>
        </p:sp>
        <p:sp>
          <p:nvSpPr>
            <p:cNvPr id="79" name="任意多边形: 形状 37">
              <a:extLst>
                <a:ext uri="{FF2B5EF4-FFF2-40B4-BE49-F238E27FC236}">
                  <a16:creationId xmlns:a16="http://schemas.microsoft.com/office/drawing/2014/main" id="{D7D685E6-4736-C37F-3FAA-37105F14C3E2}"/>
                </a:ext>
              </a:extLst>
            </p:cNvPr>
            <p:cNvSpPr/>
            <p:nvPr/>
          </p:nvSpPr>
          <p:spPr>
            <a:xfrm>
              <a:off x="8469654" y="1336917"/>
              <a:ext cx="818250" cy="1264737"/>
            </a:xfrm>
            <a:custGeom>
              <a:avLst/>
              <a:gdLst>
                <a:gd name="connsiteX0" fmla="*/ 1582057 w 1756229"/>
                <a:gd name="connsiteY0" fmla="*/ 0 h 2873828"/>
                <a:gd name="connsiteX1" fmla="*/ 0 w 1756229"/>
                <a:gd name="connsiteY1" fmla="*/ 2873828 h 2873828"/>
                <a:gd name="connsiteX2" fmla="*/ 1756229 w 1756229"/>
                <a:gd name="connsiteY2" fmla="*/ 101600 h 2873828"/>
                <a:gd name="connsiteX3" fmla="*/ 1582057 w 1756229"/>
                <a:gd name="connsiteY3" fmla="*/ 0 h 287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6229" h="2873828">
                  <a:moveTo>
                    <a:pt x="1582057" y="0"/>
                  </a:moveTo>
                  <a:lnTo>
                    <a:pt x="0" y="2873828"/>
                  </a:lnTo>
                  <a:lnTo>
                    <a:pt x="1756229" y="101600"/>
                  </a:lnTo>
                  <a:lnTo>
                    <a:pt x="15820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48D4DCB-E7D9-96A7-44EA-D3D7C2702DCE}"/>
                </a:ext>
              </a:extLst>
            </p:cNvPr>
            <p:cNvSpPr/>
            <p:nvPr/>
          </p:nvSpPr>
          <p:spPr>
            <a:xfrm rot="20445975">
              <a:off x="8873969" y="1993722"/>
              <a:ext cx="1108377" cy="65067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>
              <a:spAutoFit/>
            </a:bodyPr>
            <a:lstStyle/>
            <a:p>
              <a:r>
                <a:rPr lang="zh-CN" altLang="en-US" sz="3436" dirty="0">
                  <a:ln w="22225">
                    <a:noFill/>
                  </a:ln>
                  <a:solidFill>
                    <a:schemeClr val="accent3"/>
                  </a:solidFill>
                  <a:latin typeface="+mj-lt"/>
                  <a:ea typeface="+mj-ea"/>
                </a:rPr>
                <a:t>摘自</a:t>
              </a:r>
              <a:endParaRPr lang="en-US" altLang="zh-CN" sz="3436" dirty="0">
                <a:ln w="22225">
                  <a:noFill/>
                </a:ln>
                <a:solidFill>
                  <a:schemeClr val="accent3"/>
                </a:solidFill>
                <a:latin typeface="+mj-lt"/>
                <a:ea typeface="+mj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784897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>
            <a:extLst>
              <a:ext uri="{FF2B5EF4-FFF2-40B4-BE49-F238E27FC236}">
                <a16:creationId xmlns:a16="http://schemas.microsoft.com/office/drawing/2014/main" id="{2C8E65A1-870E-C54F-B781-E413A0989476}"/>
              </a:ext>
            </a:extLst>
          </p:cNvPr>
          <p:cNvSpPr txBox="1"/>
          <p:nvPr/>
        </p:nvSpPr>
        <p:spPr>
          <a:xfrm>
            <a:off x="45031" y="4199611"/>
            <a:ext cx="12367488" cy="3015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8995" dirty="0">
                <a:ln w="19050">
                  <a:solidFill>
                    <a:schemeClr val="accent3">
                      <a:lumMod val="90000"/>
                    </a:schemeClr>
                  </a:solidFill>
                </a:ln>
                <a:noFill/>
                <a:latin typeface="+mj-lt"/>
                <a:ea typeface="+mj-ea"/>
                <a:cs typeface="Alibaba PuHuiTi Heavy" pitchFamily="18" charset="-122"/>
              </a:rPr>
              <a:t>经济学讲义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1D06940-FB83-434C-89FF-B1CE13AB1D1D}"/>
              </a:ext>
            </a:extLst>
          </p:cNvPr>
          <p:cNvGrpSpPr/>
          <p:nvPr/>
        </p:nvGrpSpPr>
        <p:grpSpPr>
          <a:xfrm>
            <a:off x="915302" y="838923"/>
            <a:ext cx="10356861" cy="4158340"/>
            <a:chOff x="915302" y="1133475"/>
            <a:chExt cx="10356861" cy="3863787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790FE809-D08D-465E-A503-A746D9DE1B58}"/>
                </a:ext>
              </a:extLst>
            </p:cNvPr>
            <p:cNvSpPr/>
            <p:nvPr/>
          </p:nvSpPr>
          <p:spPr>
            <a:xfrm>
              <a:off x="915302" y="1133475"/>
              <a:ext cx="10356861" cy="386378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81A00B65-F823-461B-B898-E553EFCB9748}"/>
                </a:ext>
              </a:extLst>
            </p:cNvPr>
            <p:cNvSpPr/>
            <p:nvPr/>
          </p:nvSpPr>
          <p:spPr>
            <a:xfrm>
              <a:off x="1009832" y="1244295"/>
              <a:ext cx="10172336" cy="3626540"/>
            </a:xfrm>
            <a:prstGeom prst="rect">
              <a:avLst/>
            </a:prstGeom>
            <a:blipFill dpi="0" rotWithShape="1">
              <a:blip r:embed="rId4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alphaModFix amt="20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Texturizer trans="27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D81369EA-B142-474A-A40D-BE24D5FE2F6A}"/>
              </a:ext>
            </a:extLst>
          </p:cNvPr>
          <p:cNvSpPr/>
          <p:nvPr/>
        </p:nvSpPr>
        <p:spPr>
          <a:xfrm>
            <a:off x="931108" y="5350638"/>
            <a:ext cx="1395046" cy="1860144"/>
          </a:xfrm>
          <a:prstGeom prst="rect">
            <a:avLst/>
          </a:prstGeom>
          <a:pattFill prst="wdDnDiag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200" dirty="0">
                <a:solidFill>
                  <a:schemeClr val="accent2"/>
                </a:solidFill>
                <a:latin typeface="+mj-lt"/>
                <a:ea typeface="+mj-ea"/>
              </a:rPr>
              <a:t>议价能力</a:t>
            </a:r>
          </a:p>
        </p:txBody>
      </p:sp>
      <p:sp>
        <p:nvSpPr>
          <p:cNvPr id="114" name="等腰三角形 113">
            <a:extLst>
              <a:ext uri="{FF2B5EF4-FFF2-40B4-BE49-F238E27FC236}">
                <a16:creationId xmlns:a16="http://schemas.microsoft.com/office/drawing/2014/main" id="{7117F924-7DB8-4CC3-9CF9-3A5DC737418F}"/>
              </a:ext>
            </a:extLst>
          </p:cNvPr>
          <p:cNvSpPr/>
          <p:nvPr/>
        </p:nvSpPr>
        <p:spPr>
          <a:xfrm rot="5400000">
            <a:off x="2443342" y="5913553"/>
            <a:ext cx="202822" cy="16574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872939B-5778-4E9D-AFDB-EC19A377C68A}"/>
              </a:ext>
            </a:extLst>
          </p:cNvPr>
          <p:cNvGrpSpPr/>
          <p:nvPr/>
        </p:nvGrpSpPr>
        <p:grpSpPr>
          <a:xfrm>
            <a:off x="1309448" y="547039"/>
            <a:ext cx="6573758" cy="883656"/>
            <a:chOff x="1232214" y="683756"/>
            <a:chExt cx="6887124" cy="925779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9216BE4-F6C6-469D-A84A-994FCFCD5750}"/>
                </a:ext>
              </a:extLst>
            </p:cNvPr>
            <p:cNvSpPr/>
            <p:nvPr/>
          </p:nvSpPr>
          <p:spPr>
            <a:xfrm>
              <a:off x="1232214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E00B47C3-BFC8-4781-9A65-B663B0E8BCE1}"/>
                </a:ext>
              </a:extLst>
            </p:cNvPr>
            <p:cNvSpPr/>
            <p:nvPr/>
          </p:nvSpPr>
          <p:spPr>
            <a:xfrm>
              <a:off x="1977382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54A23421-F548-44E9-B265-F475E9670D66}"/>
                </a:ext>
              </a:extLst>
            </p:cNvPr>
            <p:cNvSpPr/>
            <p:nvPr/>
          </p:nvSpPr>
          <p:spPr>
            <a:xfrm>
              <a:off x="2722550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E8FAC89B-C73D-46B7-A3E4-0C58226C5650}"/>
                </a:ext>
              </a:extLst>
            </p:cNvPr>
            <p:cNvSpPr/>
            <p:nvPr/>
          </p:nvSpPr>
          <p:spPr>
            <a:xfrm>
              <a:off x="3467718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D2F25E5C-3FE1-481E-BCEB-0C0FE67C60A7}"/>
                </a:ext>
              </a:extLst>
            </p:cNvPr>
            <p:cNvSpPr/>
            <p:nvPr/>
          </p:nvSpPr>
          <p:spPr>
            <a:xfrm>
              <a:off x="4212886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506BB88-2DEE-4611-8A3D-905F8CFC82F9}"/>
                </a:ext>
              </a:extLst>
            </p:cNvPr>
            <p:cNvSpPr/>
            <p:nvPr/>
          </p:nvSpPr>
          <p:spPr>
            <a:xfrm>
              <a:off x="4958054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134B5C22-C1DE-48CA-962F-F93A688F672E}"/>
                </a:ext>
              </a:extLst>
            </p:cNvPr>
            <p:cNvSpPr/>
            <p:nvPr/>
          </p:nvSpPr>
          <p:spPr>
            <a:xfrm>
              <a:off x="5703222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1984F847-D3D1-46C8-9C68-7248CA570027}"/>
                </a:ext>
              </a:extLst>
            </p:cNvPr>
            <p:cNvSpPr/>
            <p:nvPr/>
          </p:nvSpPr>
          <p:spPr>
            <a:xfrm>
              <a:off x="6448390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8E8AC047-A007-42BB-87B0-FD132DB294DB}"/>
                </a:ext>
              </a:extLst>
            </p:cNvPr>
            <p:cNvSpPr/>
            <p:nvPr/>
          </p:nvSpPr>
          <p:spPr>
            <a:xfrm>
              <a:off x="7193559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77CCFBE6-75AA-46D6-A52F-54B906F648C6}"/>
              </a:ext>
            </a:extLst>
          </p:cNvPr>
          <p:cNvSpPr/>
          <p:nvPr/>
        </p:nvSpPr>
        <p:spPr>
          <a:xfrm>
            <a:off x="1356857" y="594449"/>
            <a:ext cx="6478941" cy="788837"/>
          </a:xfrm>
          <a:custGeom>
            <a:avLst/>
            <a:gdLst>
              <a:gd name="connsiteX0" fmla="*/ 413222 w 6787787"/>
              <a:gd name="connsiteY0" fmla="*/ 0 h 826440"/>
              <a:gd name="connsiteX1" fmla="*/ 755871 w 6787787"/>
              <a:gd name="connsiteY1" fmla="*/ 182185 h 826440"/>
              <a:gd name="connsiteX2" fmla="*/ 785806 w 6787787"/>
              <a:gd name="connsiteY2" fmla="*/ 237335 h 826440"/>
              <a:gd name="connsiteX3" fmla="*/ 815740 w 6787787"/>
              <a:gd name="connsiteY3" fmla="*/ 182185 h 826440"/>
              <a:gd name="connsiteX4" fmla="*/ 1158389 w 6787787"/>
              <a:gd name="connsiteY4" fmla="*/ 0 h 826440"/>
              <a:gd name="connsiteX5" fmla="*/ 1501039 w 6787787"/>
              <a:gd name="connsiteY5" fmla="*/ 182185 h 826440"/>
              <a:gd name="connsiteX6" fmla="*/ 1530973 w 6787787"/>
              <a:gd name="connsiteY6" fmla="*/ 237335 h 826440"/>
              <a:gd name="connsiteX7" fmla="*/ 1560908 w 6787787"/>
              <a:gd name="connsiteY7" fmla="*/ 182185 h 826440"/>
              <a:gd name="connsiteX8" fmla="*/ 1903557 w 6787787"/>
              <a:gd name="connsiteY8" fmla="*/ 0 h 826440"/>
              <a:gd name="connsiteX9" fmla="*/ 2246207 w 6787787"/>
              <a:gd name="connsiteY9" fmla="*/ 182185 h 826440"/>
              <a:gd name="connsiteX10" fmla="*/ 2276141 w 6787787"/>
              <a:gd name="connsiteY10" fmla="*/ 237335 h 826440"/>
              <a:gd name="connsiteX11" fmla="*/ 2306076 w 6787787"/>
              <a:gd name="connsiteY11" fmla="*/ 182185 h 826440"/>
              <a:gd name="connsiteX12" fmla="*/ 2648725 w 6787787"/>
              <a:gd name="connsiteY12" fmla="*/ 0 h 826440"/>
              <a:gd name="connsiteX13" fmla="*/ 2991375 w 6787787"/>
              <a:gd name="connsiteY13" fmla="*/ 182185 h 826440"/>
              <a:gd name="connsiteX14" fmla="*/ 3021309 w 6787787"/>
              <a:gd name="connsiteY14" fmla="*/ 237335 h 826440"/>
              <a:gd name="connsiteX15" fmla="*/ 3051244 w 6787787"/>
              <a:gd name="connsiteY15" fmla="*/ 182185 h 826440"/>
              <a:gd name="connsiteX16" fmla="*/ 3393893 w 6787787"/>
              <a:gd name="connsiteY16" fmla="*/ 0 h 826440"/>
              <a:gd name="connsiteX17" fmla="*/ 3736543 w 6787787"/>
              <a:gd name="connsiteY17" fmla="*/ 182185 h 826440"/>
              <a:gd name="connsiteX18" fmla="*/ 3766477 w 6787787"/>
              <a:gd name="connsiteY18" fmla="*/ 237335 h 826440"/>
              <a:gd name="connsiteX19" fmla="*/ 3796412 w 6787787"/>
              <a:gd name="connsiteY19" fmla="*/ 182185 h 826440"/>
              <a:gd name="connsiteX20" fmla="*/ 4139061 w 6787787"/>
              <a:gd name="connsiteY20" fmla="*/ 0 h 826440"/>
              <a:gd name="connsiteX21" fmla="*/ 4481711 w 6787787"/>
              <a:gd name="connsiteY21" fmla="*/ 182185 h 826440"/>
              <a:gd name="connsiteX22" fmla="*/ 4511645 w 6787787"/>
              <a:gd name="connsiteY22" fmla="*/ 237335 h 826440"/>
              <a:gd name="connsiteX23" fmla="*/ 4541580 w 6787787"/>
              <a:gd name="connsiteY23" fmla="*/ 182185 h 826440"/>
              <a:gd name="connsiteX24" fmla="*/ 4884229 w 6787787"/>
              <a:gd name="connsiteY24" fmla="*/ 0 h 826440"/>
              <a:gd name="connsiteX25" fmla="*/ 5226879 w 6787787"/>
              <a:gd name="connsiteY25" fmla="*/ 182185 h 826440"/>
              <a:gd name="connsiteX26" fmla="*/ 5256813 w 6787787"/>
              <a:gd name="connsiteY26" fmla="*/ 237335 h 826440"/>
              <a:gd name="connsiteX27" fmla="*/ 5286748 w 6787787"/>
              <a:gd name="connsiteY27" fmla="*/ 182185 h 826440"/>
              <a:gd name="connsiteX28" fmla="*/ 5629397 w 6787787"/>
              <a:gd name="connsiteY28" fmla="*/ 0 h 826440"/>
              <a:gd name="connsiteX29" fmla="*/ 5972047 w 6787787"/>
              <a:gd name="connsiteY29" fmla="*/ 182185 h 826440"/>
              <a:gd name="connsiteX30" fmla="*/ 6001982 w 6787787"/>
              <a:gd name="connsiteY30" fmla="*/ 237336 h 826440"/>
              <a:gd name="connsiteX31" fmla="*/ 6031917 w 6787787"/>
              <a:gd name="connsiteY31" fmla="*/ 182185 h 826440"/>
              <a:gd name="connsiteX32" fmla="*/ 6374566 w 6787787"/>
              <a:gd name="connsiteY32" fmla="*/ 0 h 826440"/>
              <a:gd name="connsiteX33" fmla="*/ 6787787 w 6787787"/>
              <a:gd name="connsiteY33" fmla="*/ 413220 h 826440"/>
              <a:gd name="connsiteX34" fmla="*/ 6374566 w 6787787"/>
              <a:gd name="connsiteY34" fmla="*/ 826440 h 826440"/>
              <a:gd name="connsiteX35" fmla="*/ 6031917 w 6787787"/>
              <a:gd name="connsiteY35" fmla="*/ 644255 h 826440"/>
              <a:gd name="connsiteX36" fmla="*/ 6001982 w 6787787"/>
              <a:gd name="connsiteY36" fmla="*/ 589104 h 826440"/>
              <a:gd name="connsiteX37" fmla="*/ 5972047 w 6787787"/>
              <a:gd name="connsiteY37" fmla="*/ 644255 h 826440"/>
              <a:gd name="connsiteX38" fmla="*/ 5629397 w 6787787"/>
              <a:gd name="connsiteY38" fmla="*/ 826440 h 826440"/>
              <a:gd name="connsiteX39" fmla="*/ 5286748 w 6787787"/>
              <a:gd name="connsiteY39" fmla="*/ 644255 h 826440"/>
              <a:gd name="connsiteX40" fmla="*/ 5256813 w 6787787"/>
              <a:gd name="connsiteY40" fmla="*/ 589105 h 826440"/>
              <a:gd name="connsiteX41" fmla="*/ 5226879 w 6787787"/>
              <a:gd name="connsiteY41" fmla="*/ 644255 h 826440"/>
              <a:gd name="connsiteX42" fmla="*/ 4884229 w 6787787"/>
              <a:gd name="connsiteY42" fmla="*/ 826440 h 826440"/>
              <a:gd name="connsiteX43" fmla="*/ 4541580 w 6787787"/>
              <a:gd name="connsiteY43" fmla="*/ 644255 h 826440"/>
              <a:gd name="connsiteX44" fmla="*/ 4511645 w 6787787"/>
              <a:gd name="connsiteY44" fmla="*/ 589105 h 826440"/>
              <a:gd name="connsiteX45" fmla="*/ 4481711 w 6787787"/>
              <a:gd name="connsiteY45" fmla="*/ 644255 h 826440"/>
              <a:gd name="connsiteX46" fmla="*/ 4139061 w 6787787"/>
              <a:gd name="connsiteY46" fmla="*/ 826440 h 826440"/>
              <a:gd name="connsiteX47" fmla="*/ 3796412 w 6787787"/>
              <a:gd name="connsiteY47" fmla="*/ 644255 h 826440"/>
              <a:gd name="connsiteX48" fmla="*/ 3766477 w 6787787"/>
              <a:gd name="connsiteY48" fmla="*/ 589105 h 826440"/>
              <a:gd name="connsiteX49" fmla="*/ 3736543 w 6787787"/>
              <a:gd name="connsiteY49" fmla="*/ 644255 h 826440"/>
              <a:gd name="connsiteX50" fmla="*/ 3393893 w 6787787"/>
              <a:gd name="connsiteY50" fmla="*/ 826440 h 826440"/>
              <a:gd name="connsiteX51" fmla="*/ 3051244 w 6787787"/>
              <a:gd name="connsiteY51" fmla="*/ 644255 h 826440"/>
              <a:gd name="connsiteX52" fmla="*/ 3021309 w 6787787"/>
              <a:gd name="connsiteY52" fmla="*/ 589105 h 826440"/>
              <a:gd name="connsiteX53" fmla="*/ 2991375 w 6787787"/>
              <a:gd name="connsiteY53" fmla="*/ 644255 h 826440"/>
              <a:gd name="connsiteX54" fmla="*/ 2648725 w 6787787"/>
              <a:gd name="connsiteY54" fmla="*/ 826440 h 826440"/>
              <a:gd name="connsiteX55" fmla="*/ 2306076 w 6787787"/>
              <a:gd name="connsiteY55" fmla="*/ 644255 h 826440"/>
              <a:gd name="connsiteX56" fmla="*/ 2276141 w 6787787"/>
              <a:gd name="connsiteY56" fmla="*/ 589105 h 826440"/>
              <a:gd name="connsiteX57" fmla="*/ 2246207 w 6787787"/>
              <a:gd name="connsiteY57" fmla="*/ 644255 h 826440"/>
              <a:gd name="connsiteX58" fmla="*/ 1903557 w 6787787"/>
              <a:gd name="connsiteY58" fmla="*/ 826440 h 826440"/>
              <a:gd name="connsiteX59" fmla="*/ 1560908 w 6787787"/>
              <a:gd name="connsiteY59" fmla="*/ 644255 h 826440"/>
              <a:gd name="connsiteX60" fmla="*/ 1530973 w 6787787"/>
              <a:gd name="connsiteY60" fmla="*/ 589105 h 826440"/>
              <a:gd name="connsiteX61" fmla="*/ 1501039 w 6787787"/>
              <a:gd name="connsiteY61" fmla="*/ 644255 h 826440"/>
              <a:gd name="connsiteX62" fmla="*/ 1158389 w 6787787"/>
              <a:gd name="connsiteY62" fmla="*/ 826440 h 826440"/>
              <a:gd name="connsiteX63" fmla="*/ 815740 w 6787787"/>
              <a:gd name="connsiteY63" fmla="*/ 644255 h 826440"/>
              <a:gd name="connsiteX64" fmla="*/ 785806 w 6787787"/>
              <a:gd name="connsiteY64" fmla="*/ 589105 h 826440"/>
              <a:gd name="connsiteX65" fmla="*/ 755871 w 6787787"/>
              <a:gd name="connsiteY65" fmla="*/ 644255 h 826440"/>
              <a:gd name="connsiteX66" fmla="*/ 413222 w 6787787"/>
              <a:gd name="connsiteY66" fmla="*/ 826440 h 826440"/>
              <a:gd name="connsiteX67" fmla="*/ 0 w 6787787"/>
              <a:gd name="connsiteY67" fmla="*/ 413220 h 826440"/>
              <a:gd name="connsiteX68" fmla="*/ 413222 w 6787787"/>
              <a:gd name="connsiteY68" fmla="*/ 0 h 82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787787" h="826440">
                <a:moveTo>
                  <a:pt x="413222" y="0"/>
                </a:moveTo>
                <a:cubicBezTo>
                  <a:pt x="555856" y="0"/>
                  <a:pt x="681613" y="72268"/>
                  <a:pt x="755871" y="182185"/>
                </a:cubicBezTo>
                <a:lnTo>
                  <a:pt x="785806" y="237335"/>
                </a:lnTo>
                <a:lnTo>
                  <a:pt x="815740" y="182185"/>
                </a:lnTo>
                <a:cubicBezTo>
                  <a:pt x="889998" y="72268"/>
                  <a:pt x="1015754" y="0"/>
                  <a:pt x="1158389" y="0"/>
                </a:cubicBezTo>
                <a:cubicBezTo>
                  <a:pt x="1301024" y="0"/>
                  <a:pt x="1426780" y="72268"/>
                  <a:pt x="1501039" y="182185"/>
                </a:cubicBezTo>
                <a:lnTo>
                  <a:pt x="1530973" y="237335"/>
                </a:lnTo>
                <a:lnTo>
                  <a:pt x="1560908" y="182185"/>
                </a:lnTo>
                <a:cubicBezTo>
                  <a:pt x="1635166" y="72268"/>
                  <a:pt x="1760922" y="0"/>
                  <a:pt x="1903557" y="0"/>
                </a:cubicBezTo>
                <a:cubicBezTo>
                  <a:pt x="2046192" y="0"/>
                  <a:pt x="2171948" y="72268"/>
                  <a:pt x="2246207" y="182185"/>
                </a:cubicBezTo>
                <a:lnTo>
                  <a:pt x="2276141" y="237335"/>
                </a:lnTo>
                <a:lnTo>
                  <a:pt x="2306076" y="182185"/>
                </a:lnTo>
                <a:cubicBezTo>
                  <a:pt x="2380334" y="72268"/>
                  <a:pt x="2506090" y="0"/>
                  <a:pt x="2648725" y="0"/>
                </a:cubicBezTo>
                <a:cubicBezTo>
                  <a:pt x="2791360" y="0"/>
                  <a:pt x="2917116" y="72268"/>
                  <a:pt x="2991375" y="182185"/>
                </a:cubicBezTo>
                <a:lnTo>
                  <a:pt x="3021309" y="237335"/>
                </a:lnTo>
                <a:lnTo>
                  <a:pt x="3051244" y="182185"/>
                </a:lnTo>
                <a:cubicBezTo>
                  <a:pt x="3125503" y="72268"/>
                  <a:pt x="3251258" y="0"/>
                  <a:pt x="3393893" y="0"/>
                </a:cubicBezTo>
                <a:cubicBezTo>
                  <a:pt x="3536528" y="0"/>
                  <a:pt x="3662284" y="72268"/>
                  <a:pt x="3736543" y="182185"/>
                </a:cubicBezTo>
                <a:lnTo>
                  <a:pt x="3766477" y="237335"/>
                </a:lnTo>
                <a:lnTo>
                  <a:pt x="3796412" y="182185"/>
                </a:lnTo>
                <a:cubicBezTo>
                  <a:pt x="3870671" y="72268"/>
                  <a:pt x="3996426" y="0"/>
                  <a:pt x="4139061" y="0"/>
                </a:cubicBezTo>
                <a:cubicBezTo>
                  <a:pt x="4281696" y="0"/>
                  <a:pt x="4407452" y="72268"/>
                  <a:pt x="4481711" y="182185"/>
                </a:cubicBezTo>
                <a:lnTo>
                  <a:pt x="4511645" y="237335"/>
                </a:lnTo>
                <a:lnTo>
                  <a:pt x="4541580" y="182185"/>
                </a:lnTo>
                <a:cubicBezTo>
                  <a:pt x="4615839" y="72268"/>
                  <a:pt x="4741594" y="0"/>
                  <a:pt x="4884229" y="0"/>
                </a:cubicBezTo>
                <a:cubicBezTo>
                  <a:pt x="5026864" y="0"/>
                  <a:pt x="5152620" y="72268"/>
                  <a:pt x="5226879" y="182185"/>
                </a:cubicBezTo>
                <a:lnTo>
                  <a:pt x="5256813" y="237335"/>
                </a:lnTo>
                <a:lnTo>
                  <a:pt x="5286748" y="182185"/>
                </a:lnTo>
                <a:cubicBezTo>
                  <a:pt x="5361007" y="72268"/>
                  <a:pt x="5486762" y="0"/>
                  <a:pt x="5629397" y="0"/>
                </a:cubicBezTo>
                <a:cubicBezTo>
                  <a:pt x="5772032" y="0"/>
                  <a:pt x="5897788" y="72268"/>
                  <a:pt x="5972047" y="182185"/>
                </a:cubicBezTo>
                <a:lnTo>
                  <a:pt x="6001982" y="237336"/>
                </a:lnTo>
                <a:lnTo>
                  <a:pt x="6031917" y="182185"/>
                </a:lnTo>
                <a:cubicBezTo>
                  <a:pt x="6106176" y="72268"/>
                  <a:pt x="6231931" y="0"/>
                  <a:pt x="6374566" y="0"/>
                </a:cubicBezTo>
                <a:cubicBezTo>
                  <a:pt x="6602782" y="0"/>
                  <a:pt x="6787787" y="185005"/>
                  <a:pt x="6787787" y="413220"/>
                </a:cubicBezTo>
                <a:cubicBezTo>
                  <a:pt x="6787787" y="641435"/>
                  <a:pt x="6602782" y="826440"/>
                  <a:pt x="6374566" y="826440"/>
                </a:cubicBezTo>
                <a:cubicBezTo>
                  <a:pt x="6231931" y="826440"/>
                  <a:pt x="6106176" y="754172"/>
                  <a:pt x="6031917" y="644255"/>
                </a:cubicBezTo>
                <a:lnTo>
                  <a:pt x="6001982" y="589104"/>
                </a:lnTo>
                <a:lnTo>
                  <a:pt x="5972047" y="644255"/>
                </a:lnTo>
                <a:cubicBezTo>
                  <a:pt x="5897788" y="754172"/>
                  <a:pt x="5772032" y="826440"/>
                  <a:pt x="5629397" y="826440"/>
                </a:cubicBezTo>
                <a:cubicBezTo>
                  <a:pt x="5486762" y="826440"/>
                  <a:pt x="5361007" y="754172"/>
                  <a:pt x="5286748" y="644255"/>
                </a:cubicBezTo>
                <a:lnTo>
                  <a:pt x="5256813" y="589105"/>
                </a:lnTo>
                <a:lnTo>
                  <a:pt x="5226879" y="644255"/>
                </a:lnTo>
                <a:cubicBezTo>
                  <a:pt x="5152620" y="754172"/>
                  <a:pt x="5026864" y="826440"/>
                  <a:pt x="4884229" y="826440"/>
                </a:cubicBezTo>
                <a:cubicBezTo>
                  <a:pt x="4741594" y="826440"/>
                  <a:pt x="4615839" y="754172"/>
                  <a:pt x="4541580" y="644255"/>
                </a:cubicBezTo>
                <a:lnTo>
                  <a:pt x="4511645" y="589105"/>
                </a:lnTo>
                <a:lnTo>
                  <a:pt x="4481711" y="644255"/>
                </a:lnTo>
                <a:cubicBezTo>
                  <a:pt x="4407452" y="754172"/>
                  <a:pt x="4281696" y="826440"/>
                  <a:pt x="4139061" y="826440"/>
                </a:cubicBezTo>
                <a:cubicBezTo>
                  <a:pt x="3996426" y="826440"/>
                  <a:pt x="3870671" y="754172"/>
                  <a:pt x="3796412" y="644255"/>
                </a:cubicBezTo>
                <a:lnTo>
                  <a:pt x="3766477" y="589105"/>
                </a:lnTo>
                <a:lnTo>
                  <a:pt x="3736543" y="644255"/>
                </a:lnTo>
                <a:cubicBezTo>
                  <a:pt x="3662284" y="754172"/>
                  <a:pt x="3536528" y="826440"/>
                  <a:pt x="3393893" y="826440"/>
                </a:cubicBezTo>
                <a:cubicBezTo>
                  <a:pt x="3251258" y="826440"/>
                  <a:pt x="3125503" y="754172"/>
                  <a:pt x="3051244" y="644255"/>
                </a:cubicBezTo>
                <a:lnTo>
                  <a:pt x="3021309" y="589105"/>
                </a:lnTo>
                <a:lnTo>
                  <a:pt x="2991375" y="644255"/>
                </a:lnTo>
                <a:cubicBezTo>
                  <a:pt x="2917116" y="754172"/>
                  <a:pt x="2791360" y="826440"/>
                  <a:pt x="2648725" y="826440"/>
                </a:cubicBezTo>
                <a:cubicBezTo>
                  <a:pt x="2506090" y="826440"/>
                  <a:pt x="2380334" y="754172"/>
                  <a:pt x="2306076" y="644255"/>
                </a:cubicBezTo>
                <a:lnTo>
                  <a:pt x="2276141" y="589105"/>
                </a:lnTo>
                <a:lnTo>
                  <a:pt x="2246207" y="644255"/>
                </a:lnTo>
                <a:cubicBezTo>
                  <a:pt x="2171948" y="754172"/>
                  <a:pt x="2046192" y="826440"/>
                  <a:pt x="1903557" y="826440"/>
                </a:cubicBezTo>
                <a:cubicBezTo>
                  <a:pt x="1760922" y="826440"/>
                  <a:pt x="1635166" y="754172"/>
                  <a:pt x="1560908" y="644255"/>
                </a:cubicBezTo>
                <a:lnTo>
                  <a:pt x="1530973" y="589105"/>
                </a:lnTo>
                <a:lnTo>
                  <a:pt x="1501039" y="644255"/>
                </a:lnTo>
                <a:cubicBezTo>
                  <a:pt x="1426780" y="754172"/>
                  <a:pt x="1301024" y="826440"/>
                  <a:pt x="1158389" y="826440"/>
                </a:cubicBezTo>
                <a:cubicBezTo>
                  <a:pt x="1015754" y="826440"/>
                  <a:pt x="889998" y="754172"/>
                  <a:pt x="815740" y="644255"/>
                </a:cubicBezTo>
                <a:lnTo>
                  <a:pt x="785806" y="589105"/>
                </a:lnTo>
                <a:lnTo>
                  <a:pt x="755871" y="644255"/>
                </a:lnTo>
                <a:cubicBezTo>
                  <a:pt x="681613" y="754172"/>
                  <a:pt x="555856" y="826440"/>
                  <a:pt x="413222" y="826440"/>
                </a:cubicBezTo>
                <a:cubicBezTo>
                  <a:pt x="185005" y="826440"/>
                  <a:pt x="0" y="641435"/>
                  <a:pt x="0" y="413220"/>
                </a:cubicBezTo>
                <a:cubicBezTo>
                  <a:pt x="0" y="185005"/>
                  <a:pt x="185005" y="0"/>
                  <a:pt x="413222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13B00554-3DD1-4023-B70C-6C2B630DEA43}"/>
              </a:ext>
            </a:extLst>
          </p:cNvPr>
          <p:cNvSpPr/>
          <p:nvPr/>
        </p:nvSpPr>
        <p:spPr>
          <a:xfrm>
            <a:off x="1372514" y="639850"/>
            <a:ext cx="6587267" cy="797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81" spc="1002" dirty="0">
                <a:solidFill>
                  <a:schemeClr val="accent3"/>
                </a:solidFill>
                <a:latin typeface="+mj-lt"/>
                <a:ea typeface="+mj-ea"/>
              </a:rPr>
              <a:t>员工收入不由老板定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CA13AD23-CF89-411E-B145-ECA8600B8160}"/>
              </a:ext>
            </a:extLst>
          </p:cNvPr>
          <p:cNvSpPr/>
          <p:nvPr/>
        </p:nvSpPr>
        <p:spPr>
          <a:xfrm>
            <a:off x="1429366" y="1703659"/>
            <a:ext cx="1146194" cy="356701"/>
          </a:xfrm>
          <a:prstGeom prst="rect">
            <a:avLst/>
          </a:prstGeom>
          <a:solidFill>
            <a:schemeClr val="accent3"/>
          </a:solidFill>
        </p:spPr>
        <p:txBody>
          <a:bodyPr wrap="square" lIns="137448">
            <a:spAutoFit/>
          </a:bodyPr>
          <a:lstStyle/>
          <a:p>
            <a:pPr algn="dist"/>
            <a:r>
              <a:rPr lang="zh-CN" altLang="en-US" sz="1718" dirty="0">
                <a:ln w="222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决定因素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D7EBD656-2643-43A2-B32B-BAFC661AA1BE}"/>
              </a:ext>
            </a:extLst>
          </p:cNvPr>
          <p:cNvSpPr/>
          <p:nvPr/>
        </p:nvSpPr>
        <p:spPr>
          <a:xfrm>
            <a:off x="1429363" y="3443341"/>
            <a:ext cx="1349397" cy="356701"/>
          </a:xfrm>
          <a:prstGeom prst="rect">
            <a:avLst/>
          </a:prstGeom>
          <a:solidFill>
            <a:schemeClr val="accent3"/>
          </a:solidFill>
        </p:spPr>
        <p:txBody>
          <a:bodyPr wrap="square" lIns="137448">
            <a:spAutoFit/>
          </a:bodyPr>
          <a:lstStyle/>
          <a:p>
            <a:pPr algn="dist"/>
            <a:r>
              <a:rPr lang="zh-CN" altLang="en-US" sz="1718" dirty="0">
                <a:ln w="222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月嫂的工资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BC691DD8-C2CC-4770-A85B-3163A8EF2687}"/>
              </a:ext>
            </a:extLst>
          </p:cNvPr>
          <p:cNvSpPr/>
          <p:nvPr/>
        </p:nvSpPr>
        <p:spPr>
          <a:xfrm>
            <a:off x="1462758" y="3848805"/>
            <a:ext cx="47203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月嫂工资为何越来越高？因为：</a:t>
            </a:r>
            <a:endParaRPr lang="en-US" altLang="zh-CN" sz="2000" dirty="0">
              <a:ln w="22225">
                <a:noFill/>
              </a:ln>
              <a:solidFill>
                <a:schemeClr val="bg1"/>
              </a:solidFill>
              <a:latin typeface="+mj-lt"/>
              <a:ea typeface="+mj-ea"/>
            </a:endParaRPr>
          </a:p>
          <a:p>
            <a:r>
              <a:rPr lang="zh-CN" altLang="en-US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总有别的人在别的地方给她更高的工资</a:t>
            </a: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0A4B2E44-EFB2-4195-AEB7-A2E1D803BA69}"/>
              </a:ext>
            </a:extLst>
          </p:cNvPr>
          <p:cNvSpPr/>
          <p:nvPr/>
        </p:nvSpPr>
        <p:spPr>
          <a:xfrm>
            <a:off x="1476162" y="2156473"/>
            <a:ext cx="605061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员工在一个企业里的议价能力，</a:t>
            </a:r>
            <a:endParaRPr lang="en-US" altLang="zh-CN" sz="2500" dirty="0">
              <a:ln w="22225">
                <a:noFill/>
              </a:ln>
              <a:solidFill>
                <a:schemeClr val="bg1"/>
              </a:solidFill>
              <a:latin typeface="+mj-lt"/>
              <a:ea typeface="+mj-ea"/>
            </a:endParaRPr>
          </a:p>
          <a:p>
            <a:r>
              <a:rPr lang="zh-CN" altLang="en-US" sz="25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取决于</a:t>
            </a:r>
            <a:r>
              <a:rPr lang="en-US" altLang="zh-CN" sz="25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TA</a:t>
            </a:r>
            <a:r>
              <a:rPr lang="zh-CN" altLang="en-US" sz="25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在别处的机会。</a:t>
            </a:r>
            <a:endParaRPr lang="en-US" altLang="zh-CN" sz="2500" dirty="0">
              <a:ln w="22225">
                <a:noFill/>
              </a:ln>
              <a:solidFill>
                <a:schemeClr val="bg1"/>
              </a:solidFill>
              <a:latin typeface="+mj-lt"/>
              <a:ea typeface="+mj-ea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59A90A5-54D3-934F-A9A6-B7CEEB84763B}"/>
              </a:ext>
            </a:extLst>
          </p:cNvPr>
          <p:cNvGrpSpPr/>
          <p:nvPr/>
        </p:nvGrpSpPr>
        <p:grpSpPr>
          <a:xfrm>
            <a:off x="2882732" y="5337750"/>
            <a:ext cx="8378167" cy="1900688"/>
            <a:chOff x="2729557" y="4484384"/>
            <a:chExt cx="9165453" cy="1461547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45162BA0-6390-8240-9A32-496262EF66DA}"/>
                </a:ext>
              </a:extLst>
            </p:cNvPr>
            <p:cNvSpPr/>
            <p:nvPr/>
          </p:nvSpPr>
          <p:spPr>
            <a:xfrm>
              <a:off x="2729557" y="4507956"/>
              <a:ext cx="4497341" cy="1437975"/>
            </a:xfrm>
            <a:prstGeom prst="rect">
              <a:avLst/>
            </a:prstGeom>
            <a:pattFill prst="pct10">
              <a:fgClr>
                <a:schemeClr val="tx2">
                  <a:lumMod val="10000"/>
                  <a:lumOff val="90000"/>
                </a:schemeClr>
              </a:fgClr>
              <a:bgClr>
                <a:schemeClr val="bg1"/>
              </a:bgClr>
            </a:patt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897" rIns="68725" rtlCol="0" anchor="ctr"/>
            <a:lstStyle/>
            <a:p>
              <a:endParaRPr lang="zh-CN" altLang="en-US" sz="1718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4B8AC23F-68BE-D64E-B719-F03D17FEC175}"/>
                </a:ext>
              </a:extLst>
            </p:cNvPr>
            <p:cNvSpPr/>
            <p:nvPr/>
          </p:nvSpPr>
          <p:spPr>
            <a:xfrm>
              <a:off x="7421821" y="4484384"/>
              <a:ext cx="4473189" cy="1461547"/>
            </a:xfrm>
            <a:prstGeom prst="rect">
              <a:avLst/>
            </a:prstGeom>
            <a:pattFill prst="pct10">
              <a:fgClr>
                <a:schemeClr val="tx2">
                  <a:lumMod val="10000"/>
                  <a:lumOff val="90000"/>
                </a:schemeClr>
              </a:fgClr>
              <a:bgClr>
                <a:schemeClr val="bg1"/>
              </a:bgClr>
            </a:patt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897" rIns="68725" rtlCol="0" anchor="ctr"/>
            <a:lstStyle/>
            <a:p>
              <a:pPr algn="ctr"/>
              <a:endParaRPr lang="zh-CN" altLang="en-US" sz="1527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68D96B8F-01D7-6349-95BC-AE61DAA82B4D}"/>
              </a:ext>
            </a:extLst>
          </p:cNvPr>
          <p:cNvSpPr/>
          <p:nvPr/>
        </p:nvSpPr>
        <p:spPr>
          <a:xfrm>
            <a:off x="2860636" y="5337749"/>
            <a:ext cx="4133130" cy="4594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91" dirty="0">
                <a:latin typeface="+mj-lt"/>
                <a:ea typeface="+mj-ea"/>
              </a:rPr>
              <a:t>机会越多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1FA740F5-2572-C94F-93E6-712BF66AB881}"/>
              </a:ext>
            </a:extLst>
          </p:cNvPr>
          <p:cNvSpPr/>
          <p:nvPr/>
        </p:nvSpPr>
        <p:spPr>
          <a:xfrm>
            <a:off x="7171943" y="5337749"/>
            <a:ext cx="4111033" cy="4594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91" dirty="0">
                <a:latin typeface="+mj-lt"/>
                <a:ea typeface="+mj-ea"/>
              </a:rPr>
              <a:t>机会用尽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D3E55B5-A47B-D546-B580-58AFD57E239C}"/>
              </a:ext>
            </a:extLst>
          </p:cNvPr>
          <p:cNvSpPr/>
          <p:nvPr/>
        </p:nvSpPr>
        <p:spPr>
          <a:xfrm>
            <a:off x="2989203" y="5885301"/>
            <a:ext cx="3898093" cy="1238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82" dirty="0">
                <a:solidFill>
                  <a:schemeClr val="accent1"/>
                </a:solidFill>
                <a:latin typeface="+mj-lt"/>
                <a:ea typeface="+mj-ea"/>
              </a:rPr>
              <a:t>TA</a:t>
            </a:r>
            <a:r>
              <a:rPr lang="zh-CN" altLang="en-US" sz="2482" dirty="0">
                <a:solidFill>
                  <a:schemeClr val="accent1"/>
                </a:solidFill>
                <a:latin typeface="+mj-lt"/>
                <a:ea typeface="+mj-ea"/>
              </a:rPr>
              <a:t>在别处的</a:t>
            </a:r>
            <a:r>
              <a:rPr lang="zh-CN" altLang="en-US" sz="2482" dirty="0">
                <a:solidFill>
                  <a:schemeClr val="accent2"/>
                </a:solidFill>
                <a:latin typeface="+mj-lt"/>
                <a:ea typeface="+mj-ea"/>
              </a:rPr>
              <a:t>机会越多，议价能力越高</a:t>
            </a:r>
            <a:r>
              <a:rPr lang="zh-CN" altLang="en-US" sz="2482" dirty="0">
                <a:solidFill>
                  <a:schemeClr val="accent1"/>
                </a:solidFill>
                <a:latin typeface="+mj-lt"/>
                <a:ea typeface="+mj-ea"/>
              </a:rPr>
              <a:t>，因为随时可离开。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4DA22A5-ADB4-9449-8D7B-274AE2EA8793}"/>
              </a:ext>
            </a:extLst>
          </p:cNvPr>
          <p:cNvSpPr/>
          <p:nvPr/>
        </p:nvSpPr>
        <p:spPr>
          <a:xfrm>
            <a:off x="7194079" y="5889969"/>
            <a:ext cx="4017444" cy="1238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82" dirty="0">
                <a:solidFill>
                  <a:schemeClr val="accent1"/>
                </a:solidFill>
                <a:latin typeface="+mj-lt"/>
                <a:ea typeface="+mj-ea"/>
              </a:rPr>
              <a:t>别处机会已用尽，当前是众多选择中最高，则毫无议价能力。</a:t>
            </a:r>
            <a:endParaRPr lang="zh-CN" altLang="en-US" sz="2482" dirty="0">
              <a:solidFill>
                <a:srgbClr val="232144"/>
              </a:solidFill>
              <a:latin typeface="+mj-lt"/>
              <a:ea typeface="+mj-ea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961C90A-E931-4747-AB7E-FFCBD803A26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Texturizer/>
                    </a14:imgEffect>
                    <a14:imgEffect>
                      <a14:saturation sat="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0680" y="1882526"/>
            <a:ext cx="4051720" cy="2933149"/>
          </a:xfrm>
          <a:prstGeom prst="rect">
            <a:avLst/>
          </a:prstGeom>
        </p:spPr>
      </p:pic>
      <p:sp>
        <p:nvSpPr>
          <p:cNvPr id="592" name="矩形 591">
            <a:extLst>
              <a:ext uri="{FF2B5EF4-FFF2-40B4-BE49-F238E27FC236}">
                <a16:creationId xmlns:a16="http://schemas.microsoft.com/office/drawing/2014/main" id="{DF7ACEC1-B3AA-4244-B6D3-5CF60B9400C1}"/>
              </a:ext>
            </a:extLst>
          </p:cNvPr>
          <p:cNvSpPr/>
          <p:nvPr/>
        </p:nvSpPr>
        <p:spPr>
          <a:xfrm rot="442256">
            <a:off x="8474753" y="4183942"/>
            <a:ext cx="2175670" cy="4285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9" dirty="0">
              <a:latin typeface="+mj-lt"/>
              <a:ea typeface="+mj-ea"/>
            </a:endParaRPr>
          </a:p>
        </p:txBody>
      </p:sp>
      <p:sp>
        <p:nvSpPr>
          <p:cNvPr id="593" name="矩形 592">
            <a:extLst>
              <a:ext uri="{FF2B5EF4-FFF2-40B4-BE49-F238E27FC236}">
                <a16:creationId xmlns:a16="http://schemas.microsoft.com/office/drawing/2014/main" id="{AFC4D960-ACA4-4D01-B389-65D769C5CBE8}"/>
              </a:ext>
            </a:extLst>
          </p:cNvPr>
          <p:cNvSpPr/>
          <p:nvPr/>
        </p:nvSpPr>
        <p:spPr>
          <a:xfrm rot="442256">
            <a:off x="8444602" y="4114958"/>
            <a:ext cx="2175670" cy="4285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09" dirty="0">
                <a:latin typeface="+mj-lt"/>
                <a:ea typeface="+mj-ea"/>
              </a:rPr>
              <a:t>市场决定收入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91775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>
            <a:extLst>
              <a:ext uri="{FF2B5EF4-FFF2-40B4-BE49-F238E27FC236}">
                <a16:creationId xmlns:a16="http://schemas.microsoft.com/office/drawing/2014/main" id="{2C8E65A1-870E-C54F-B781-E413A0989476}"/>
              </a:ext>
            </a:extLst>
          </p:cNvPr>
          <p:cNvSpPr txBox="1"/>
          <p:nvPr/>
        </p:nvSpPr>
        <p:spPr>
          <a:xfrm>
            <a:off x="45031" y="4199611"/>
            <a:ext cx="12367488" cy="3015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8995" dirty="0">
                <a:ln w="19050">
                  <a:solidFill>
                    <a:schemeClr val="accent3">
                      <a:lumMod val="90000"/>
                    </a:schemeClr>
                  </a:solidFill>
                </a:ln>
                <a:noFill/>
                <a:latin typeface="+mj-lt"/>
                <a:ea typeface="+mj-ea"/>
                <a:cs typeface="Alibaba PuHuiTi Heavy" pitchFamily="18" charset="-122"/>
              </a:rPr>
              <a:t>经济学讲义</a:t>
            </a:r>
          </a:p>
        </p:txBody>
      </p:sp>
      <p:grpSp>
        <p:nvGrpSpPr>
          <p:cNvPr id="2568" name="组合 2567">
            <a:extLst>
              <a:ext uri="{FF2B5EF4-FFF2-40B4-BE49-F238E27FC236}">
                <a16:creationId xmlns:a16="http://schemas.microsoft.com/office/drawing/2014/main" id="{D83771C7-4194-4D3B-B2B5-07895EF5E7CA}"/>
              </a:ext>
            </a:extLst>
          </p:cNvPr>
          <p:cNvGrpSpPr/>
          <p:nvPr/>
        </p:nvGrpSpPr>
        <p:grpSpPr>
          <a:xfrm>
            <a:off x="915302" y="838923"/>
            <a:ext cx="10356861" cy="4158340"/>
            <a:chOff x="915302" y="1133475"/>
            <a:chExt cx="10356861" cy="3863787"/>
          </a:xfrm>
        </p:grpSpPr>
        <p:sp>
          <p:nvSpPr>
            <p:cNvPr id="2569" name="矩形 2568">
              <a:extLst>
                <a:ext uri="{FF2B5EF4-FFF2-40B4-BE49-F238E27FC236}">
                  <a16:creationId xmlns:a16="http://schemas.microsoft.com/office/drawing/2014/main" id="{65CD5456-F518-4137-AD59-FFCECCF3BD72}"/>
                </a:ext>
              </a:extLst>
            </p:cNvPr>
            <p:cNvSpPr/>
            <p:nvPr/>
          </p:nvSpPr>
          <p:spPr>
            <a:xfrm>
              <a:off x="915302" y="1133475"/>
              <a:ext cx="10356861" cy="3863787"/>
            </a:xfrm>
            <a:prstGeom prst="rect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 dirty="0">
                <a:latin typeface="+mj-lt"/>
                <a:ea typeface="+mj-ea"/>
              </a:endParaRPr>
            </a:p>
          </p:txBody>
        </p:sp>
        <p:sp>
          <p:nvSpPr>
            <p:cNvPr id="2570" name="矩形 2569">
              <a:extLst>
                <a:ext uri="{FF2B5EF4-FFF2-40B4-BE49-F238E27FC236}">
                  <a16:creationId xmlns:a16="http://schemas.microsoft.com/office/drawing/2014/main" id="{0BFF7E77-6D77-4810-A1C7-D87E383CB449}"/>
                </a:ext>
              </a:extLst>
            </p:cNvPr>
            <p:cNvSpPr/>
            <p:nvPr/>
          </p:nvSpPr>
          <p:spPr>
            <a:xfrm>
              <a:off x="1009832" y="1244295"/>
              <a:ext cx="10172336" cy="3626540"/>
            </a:xfrm>
            <a:prstGeom prst="rect">
              <a:avLst/>
            </a:prstGeom>
            <a:blipFill dpi="0" rotWithShape="1">
              <a:blip r:embed="rId4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alphaModFix amt="20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Texturizer trans="27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D81369EA-B142-474A-A40D-BE24D5FE2F6A}"/>
              </a:ext>
            </a:extLst>
          </p:cNvPr>
          <p:cNvSpPr/>
          <p:nvPr/>
        </p:nvSpPr>
        <p:spPr>
          <a:xfrm>
            <a:off x="931108" y="5350638"/>
            <a:ext cx="1395046" cy="1860144"/>
          </a:xfrm>
          <a:prstGeom prst="rect">
            <a:avLst/>
          </a:prstGeom>
          <a:pattFill prst="wdDnDiag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200" dirty="0">
                <a:solidFill>
                  <a:schemeClr val="accent2"/>
                </a:solidFill>
                <a:latin typeface="+mj-lt"/>
                <a:ea typeface="+mj-ea"/>
              </a:rPr>
              <a:t>竞争能力</a:t>
            </a:r>
          </a:p>
        </p:txBody>
      </p:sp>
      <p:sp>
        <p:nvSpPr>
          <p:cNvPr id="114" name="等腰三角形 113">
            <a:extLst>
              <a:ext uri="{FF2B5EF4-FFF2-40B4-BE49-F238E27FC236}">
                <a16:creationId xmlns:a16="http://schemas.microsoft.com/office/drawing/2014/main" id="{7117F924-7DB8-4CC3-9CF9-3A5DC737418F}"/>
              </a:ext>
            </a:extLst>
          </p:cNvPr>
          <p:cNvSpPr/>
          <p:nvPr/>
        </p:nvSpPr>
        <p:spPr>
          <a:xfrm rot="5400000">
            <a:off x="2443342" y="5913553"/>
            <a:ext cx="202822" cy="16574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872939B-5778-4E9D-AFDB-EC19A377C68A}"/>
              </a:ext>
            </a:extLst>
          </p:cNvPr>
          <p:cNvGrpSpPr/>
          <p:nvPr/>
        </p:nvGrpSpPr>
        <p:grpSpPr>
          <a:xfrm>
            <a:off x="1309451" y="544322"/>
            <a:ext cx="6573759" cy="883656"/>
            <a:chOff x="1232214" y="683756"/>
            <a:chExt cx="6887124" cy="925779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9216BE4-F6C6-469D-A84A-994FCFCD5750}"/>
                </a:ext>
              </a:extLst>
            </p:cNvPr>
            <p:cNvSpPr/>
            <p:nvPr/>
          </p:nvSpPr>
          <p:spPr>
            <a:xfrm>
              <a:off x="1232214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E00B47C3-BFC8-4781-9A65-B663B0E8BCE1}"/>
                </a:ext>
              </a:extLst>
            </p:cNvPr>
            <p:cNvSpPr/>
            <p:nvPr/>
          </p:nvSpPr>
          <p:spPr>
            <a:xfrm>
              <a:off x="1977382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54A23421-F548-44E9-B265-F475E9670D66}"/>
                </a:ext>
              </a:extLst>
            </p:cNvPr>
            <p:cNvSpPr/>
            <p:nvPr/>
          </p:nvSpPr>
          <p:spPr>
            <a:xfrm>
              <a:off x="2722550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E8FAC89B-C73D-46B7-A3E4-0C58226C5650}"/>
                </a:ext>
              </a:extLst>
            </p:cNvPr>
            <p:cNvSpPr/>
            <p:nvPr/>
          </p:nvSpPr>
          <p:spPr>
            <a:xfrm>
              <a:off x="3467718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D2F25E5C-3FE1-481E-BCEB-0C0FE67C60A7}"/>
                </a:ext>
              </a:extLst>
            </p:cNvPr>
            <p:cNvSpPr/>
            <p:nvPr/>
          </p:nvSpPr>
          <p:spPr>
            <a:xfrm>
              <a:off x="4212886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506BB88-2DEE-4611-8A3D-905F8CFC82F9}"/>
                </a:ext>
              </a:extLst>
            </p:cNvPr>
            <p:cNvSpPr/>
            <p:nvPr/>
          </p:nvSpPr>
          <p:spPr>
            <a:xfrm>
              <a:off x="4958054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134B5C22-C1DE-48CA-962F-F93A688F672E}"/>
                </a:ext>
              </a:extLst>
            </p:cNvPr>
            <p:cNvSpPr/>
            <p:nvPr/>
          </p:nvSpPr>
          <p:spPr>
            <a:xfrm>
              <a:off x="5703222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1984F847-D3D1-46C8-9C68-7248CA570027}"/>
                </a:ext>
              </a:extLst>
            </p:cNvPr>
            <p:cNvSpPr/>
            <p:nvPr/>
          </p:nvSpPr>
          <p:spPr>
            <a:xfrm>
              <a:off x="6448390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8E8AC047-A007-42BB-87B0-FD132DB294DB}"/>
                </a:ext>
              </a:extLst>
            </p:cNvPr>
            <p:cNvSpPr/>
            <p:nvPr/>
          </p:nvSpPr>
          <p:spPr>
            <a:xfrm>
              <a:off x="7193559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77CCFBE6-75AA-46D6-A52F-54B906F648C6}"/>
              </a:ext>
            </a:extLst>
          </p:cNvPr>
          <p:cNvSpPr/>
          <p:nvPr/>
        </p:nvSpPr>
        <p:spPr>
          <a:xfrm>
            <a:off x="1356860" y="591732"/>
            <a:ext cx="6478942" cy="788837"/>
          </a:xfrm>
          <a:custGeom>
            <a:avLst/>
            <a:gdLst>
              <a:gd name="connsiteX0" fmla="*/ 413222 w 6787787"/>
              <a:gd name="connsiteY0" fmla="*/ 0 h 826440"/>
              <a:gd name="connsiteX1" fmla="*/ 755871 w 6787787"/>
              <a:gd name="connsiteY1" fmla="*/ 182185 h 826440"/>
              <a:gd name="connsiteX2" fmla="*/ 785806 w 6787787"/>
              <a:gd name="connsiteY2" fmla="*/ 237335 h 826440"/>
              <a:gd name="connsiteX3" fmla="*/ 815740 w 6787787"/>
              <a:gd name="connsiteY3" fmla="*/ 182185 h 826440"/>
              <a:gd name="connsiteX4" fmla="*/ 1158389 w 6787787"/>
              <a:gd name="connsiteY4" fmla="*/ 0 h 826440"/>
              <a:gd name="connsiteX5" fmla="*/ 1501039 w 6787787"/>
              <a:gd name="connsiteY5" fmla="*/ 182185 h 826440"/>
              <a:gd name="connsiteX6" fmla="*/ 1530973 w 6787787"/>
              <a:gd name="connsiteY6" fmla="*/ 237335 h 826440"/>
              <a:gd name="connsiteX7" fmla="*/ 1560908 w 6787787"/>
              <a:gd name="connsiteY7" fmla="*/ 182185 h 826440"/>
              <a:gd name="connsiteX8" fmla="*/ 1903557 w 6787787"/>
              <a:gd name="connsiteY8" fmla="*/ 0 h 826440"/>
              <a:gd name="connsiteX9" fmla="*/ 2246207 w 6787787"/>
              <a:gd name="connsiteY9" fmla="*/ 182185 h 826440"/>
              <a:gd name="connsiteX10" fmla="*/ 2276141 w 6787787"/>
              <a:gd name="connsiteY10" fmla="*/ 237335 h 826440"/>
              <a:gd name="connsiteX11" fmla="*/ 2306076 w 6787787"/>
              <a:gd name="connsiteY11" fmla="*/ 182185 h 826440"/>
              <a:gd name="connsiteX12" fmla="*/ 2648725 w 6787787"/>
              <a:gd name="connsiteY12" fmla="*/ 0 h 826440"/>
              <a:gd name="connsiteX13" fmla="*/ 2991375 w 6787787"/>
              <a:gd name="connsiteY13" fmla="*/ 182185 h 826440"/>
              <a:gd name="connsiteX14" fmla="*/ 3021309 w 6787787"/>
              <a:gd name="connsiteY14" fmla="*/ 237335 h 826440"/>
              <a:gd name="connsiteX15" fmla="*/ 3051244 w 6787787"/>
              <a:gd name="connsiteY15" fmla="*/ 182185 h 826440"/>
              <a:gd name="connsiteX16" fmla="*/ 3393893 w 6787787"/>
              <a:gd name="connsiteY16" fmla="*/ 0 h 826440"/>
              <a:gd name="connsiteX17" fmla="*/ 3736543 w 6787787"/>
              <a:gd name="connsiteY17" fmla="*/ 182185 h 826440"/>
              <a:gd name="connsiteX18" fmla="*/ 3766477 w 6787787"/>
              <a:gd name="connsiteY18" fmla="*/ 237335 h 826440"/>
              <a:gd name="connsiteX19" fmla="*/ 3796412 w 6787787"/>
              <a:gd name="connsiteY19" fmla="*/ 182185 h 826440"/>
              <a:gd name="connsiteX20" fmla="*/ 4139061 w 6787787"/>
              <a:gd name="connsiteY20" fmla="*/ 0 h 826440"/>
              <a:gd name="connsiteX21" fmla="*/ 4481711 w 6787787"/>
              <a:gd name="connsiteY21" fmla="*/ 182185 h 826440"/>
              <a:gd name="connsiteX22" fmla="*/ 4511645 w 6787787"/>
              <a:gd name="connsiteY22" fmla="*/ 237335 h 826440"/>
              <a:gd name="connsiteX23" fmla="*/ 4541580 w 6787787"/>
              <a:gd name="connsiteY23" fmla="*/ 182185 h 826440"/>
              <a:gd name="connsiteX24" fmla="*/ 4884229 w 6787787"/>
              <a:gd name="connsiteY24" fmla="*/ 0 h 826440"/>
              <a:gd name="connsiteX25" fmla="*/ 5226879 w 6787787"/>
              <a:gd name="connsiteY25" fmla="*/ 182185 h 826440"/>
              <a:gd name="connsiteX26" fmla="*/ 5256813 w 6787787"/>
              <a:gd name="connsiteY26" fmla="*/ 237335 h 826440"/>
              <a:gd name="connsiteX27" fmla="*/ 5286748 w 6787787"/>
              <a:gd name="connsiteY27" fmla="*/ 182185 h 826440"/>
              <a:gd name="connsiteX28" fmla="*/ 5629397 w 6787787"/>
              <a:gd name="connsiteY28" fmla="*/ 0 h 826440"/>
              <a:gd name="connsiteX29" fmla="*/ 5972047 w 6787787"/>
              <a:gd name="connsiteY29" fmla="*/ 182185 h 826440"/>
              <a:gd name="connsiteX30" fmla="*/ 6001982 w 6787787"/>
              <a:gd name="connsiteY30" fmla="*/ 237336 h 826440"/>
              <a:gd name="connsiteX31" fmla="*/ 6031917 w 6787787"/>
              <a:gd name="connsiteY31" fmla="*/ 182185 h 826440"/>
              <a:gd name="connsiteX32" fmla="*/ 6374566 w 6787787"/>
              <a:gd name="connsiteY32" fmla="*/ 0 h 826440"/>
              <a:gd name="connsiteX33" fmla="*/ 6787787 w 6787787"/>
              <a:gd name="connsiteY33" fmla="*/ 413220 h 826440"/>
              <a:gd name="connsiteX34" fmla="*/ 6374566 w 6787787"/>
              <a:gd name="connsiteY34" fmla="*/ 826440 h 826440"/>
              <a:gd name="connsiteX35" fmla="*/ 6031917 w 6787787"/>
              <a:gd name="connsiteY35" fmla="*/ 644255 h 826440"/>
              <a:gd name="connsiteX36" fmla="*/ 6001982 w 6787787"/>
              <a:gd name="connsiteY36" fmla="*/ 589104 h 826440"/>
              <a:gd name="connsiteX37" fmla="*/ 5972047 w 6787787"/>
              <a:gd name="connsiteY37" fmla="*/ 644255 h 826440"/>
              <a:gd name="connsiteX38" fmla="*/ 5629397 w 6787787"/>
              <a:gd name="connsiteY38" fmla="*/ 826440 h 826440"/>
              <a:gd name="connsiteX39" fmla="*/ 5286748 w 6787787"/>
              <a:gd name="connsiteY39" fmla="*/ 644255 h 826440"/>
              <a:gd name="connsiteX40" fmla="*/ 5256813 w 6787787"/>
              <a:gd name="connsiteY40" fmla="*/ 589105 h 826440"/>
              <a:gd name="connsiteX41" fmla="*/ 5226879 w 6787787"/>
              <a:gd name="connsiteY41" fmla="*/ 644255 h 826440"/>
              <a:gd name="connsiteX42" fmla="*/ 4884229 w 6787787"/>
              <a:gd name="connsiteY42" fmla="*/ 826440 h 826440"/>
              <a:gd name="connsiteX43" fmla="*/ 4541580 w 6787787"/>
              <a:gd name="connsiteY43" fmla="*/ 644255 h 826440"/>
              <a:gd name="connsiteX44" fmla="*/ 4511645 w 6787787"/>
              <a:gd name="connsiteY44" fmla="*/ 589105 h 826440"/>
              <a:gd name="connsiteX45" fmla="*/ 4481711 w 6787787"/>
              <a:gd name="connsiteY45" fmla="*/ 644255 h 826440"/>
              <a:gd name="connsiteX46" fmla="*/ 4139061 w 6787787"/>
              <a:gd name="connsiteY46" fmla="*/ 826440 h 826440"/>
              <a:gd name="connsiteX47" fmla="*/ 3796412 w 6787787"/>
              <a:gd name="connsiteY47" fmla="*/ 644255 h 826440"/>
              <a:gd name="connsiteX48" fmla="*/ 3766477 w 6787787"/>
              <a:gd name="connsiteY48" fmla="*/ 589105 h 826440"/>
              <a:gd name="connsiteX49" fmla="*/ 3736543 w 6787787"/>
              <a:gd name="connsiteY49" fmla="*/ 644255 h 826440"/>
              <a:gd name="connsiteX50" fmla="*/ 3393893 w 6787787"/>
              <a:gd name="connsiteY50" fmla="*/ 826440 h 826440"/>
              <a:gd name="connsiteX51" fmla="*/ 3051244 w 6787787"/>
              <a:gd name="connsiteY51" fmla="*/ 644255 h 826440"/>
              <a:gd name="connsiteX52" fmla="*/ 3021309 w 6787787"/>
              <a:gd name="connsiteY52" fmla="*/ 589105 h 826440"/>
              <a:gd name="connsiteX53" fmla="*/ 2991375 w 6787787"/>
              <a:gd name="connsiteY53" fmla="*/ 644255 h 826440"/>
              <a:gd name="connsiteX54" fmla="*/ 2648725 w 6787787"/>
              <a:gd name="connsiteY54" fmla="*/ 826440 h 826440"/>
              <a:gd name="connsiteX55" fmla="*/ 2306076 w 6787787"/>
              <a:gd name="connsiteY55" fmla="*/ 644255 h 826440"/>
              <a:gd name="connsiteX56" fmla="*/ 2276141 w 6787787"/>
              <a:gd name="connsiteY56" fmla="*/ 589105 h 826440"/>
              <a:gd name="connsiteX57" fmla="*/ 2246207 w 6787787"/>
              <a:gd name="connsiteY57" fmla="*/ 644255 h 826440"/>
              <a:gd name="connsiteX58" fmla="*/ 1903557 w 6787787"/>
              <a:gd name="connsiteY58" fmla="*/ 826440 h 826440"/>
              <a:gd name="connsiteX59" fmla="*/ 1560908 w 6787787"/>
              <a:gd name="connsiteY59" fmla="*/ 644255 h 826440"/>
              <a:gd name="connsiteX60" fmla="*/ 1530973 w 6787787"/>
              <a:gd name="connsiteY60" fmla="*/ 589105 h 826440"/>
              <a:gd name="connsiteX61" fmla="*/ 1501039 w 6787787"/>
              <a:gd name="connsiteY61" fmla="*/ 644255 h 826440"/>
              <a:gd name="connsiteX62" fmla="*/ 1158389 w 6787787"/>
              <a:gd name="connsiteY62" fmla="*/ 826440 h 826440"/>
              <a:gd name="connsiteX63" fmla="*/ 815740 w 6787787"/>
              <a:gd name="connsiteY63" fmla="*/ 644255 h 826440"/>
              <a:gd name="connsiteX64" fmla="*/ 785806 w 6787787"/>
              <a:gd name="connsiteY64" fmla="*/ 589105 h 826440"/>
              <a:gd name="connsiteX65" fmla="*/ 755871 w 6787787"/>
              <a:gd name="connsiteY65" fmla="*/ 644255 h 826440"/>
              <a:gd name="connsiteX66" fmla="*/ 413222 w 6787787"/>
              <a:gd name="connsiteY66" fmla="*/ 826440 h 826440"/>
              <a:gd name="connsiteX67" fmla="*/ 0 w 6787787"/>
              <a:gd name="connsiteY67" fmla="*/ 413220 h 826440"/>
              <a:gd name="connsiteX68" fmla="*/ 413222 w 6787787"/>
              <a:gd name="connsiteY68" fmla="*/ 0 h 82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787787" h="826440">
                <a:moveTo>
                  <a:pt x="413222" y="0"/>
                </a:moveTo>
                <a:cubicBezTo>
                  <a:pt x="555856" y="0"/>
                  <a:pt x="681613" y="72268"/>
                  <a:pt x="755871" y="182185"/>
                </a:cubicBezTo>
                <a:lnTo>
                  <a:pt x="785806" y="237335"/>
                </a:lnTo>
                <a:lnTo>
                  <a:pt x="815740" y="182185"/>
                </a:lnTo>
                <a:cubicBezTo>
                  <a:pt x="889998" y="72268"/>
                  <a:pt x="1015754" y="0"/>
                  <a:pt x="1158389" y="0"/>
                </a:cubicBezTo>
                <a:cubicBezTo>
                  <a:pt x="1301024" y="0"/>
                  <a:pt x="1426780" y="72268"/>
                  <a:pt x="1501039" y="182185"/>
                </a:cubicBezTo>
                <a:lnTo>
                  <a:pt x="1530973" y="237335"/>
                </a:lnTo>
                <a:lnTo>
                  <a:pt x="1560908" y="182185"/>
                </a:lnTo>
                <a:cubicBezTo>
                  <a:pt x="1635166" y="72268"/>
                  <a:pt x="1760922" y="0"/>
                  <a:pt x="1903557" y="0"/>
                </a:cubicBezTo>
                <a:cubicBezTo>
                  <a:pt x="2046192" y="0"/>
                  <a:pt x="2171948" y="72268"/>
                  <a:pt x="2246207" y="182185"/>
                </a:cubicBezTo>
                <a:lnTo>
                  <a:pt x="2276141" y="237335"/>
                </a:lnTo>
                <a:lnTo>
                  <a:pt x="2306076" y="182185"/>
                </a:lnTo>
                <a:cubicBezTo>
                  <a:pt x="2380334" y="72268"/>
                  <a:pt x="2506090" y="0"/>
                  <a:pt x="2648725" y="0"/>
                </a:cubicBezTo>
                <a:cubicBezTo>
                  <a:pt x="2791360" y="0"/>
                  <a:pt x="2917116" y="72268"/>
                  <a:pt x="2991375" y="182185"/>
                </a:cubicBezTo>
                <a:lnTo>
                  <a:pt x="3021309" y="237335"/>
                </a:lnTo>
                <a:lnTo>
                  <a:pt x="3051244" y="182185"/>
                </a:lnTo>
                <a:cubicBezTo>
                  <a:pt x="3125503" y="72268"/>
                  <a:pt x="3251258" y="0"/>
                  <a:pt x="3393893" y="0"/>
                </a:cubicBezTo>
                <a:cubicBezTo>
                  <a:pt x="3536528" y="0"/>
                  <a:pt x="3662284" y="72268"/>
                  <a:pt x="3736543" y="182185"/>
                </a:cubicBezTo>
                <a:lnTo>
                  <a:pt x="3766477" y="237335"/>
                </a:lnTo>
                <a:lnTo>
                  <a:pt x="3796412" y="182185"/>
                </a:lnTo>
                <a:cubicBezTo>
                  <a:pt x="3870671" y="72268"/>
                  <a:pt x="3996426" y="0"/>
                  <a:pt x="4139061" y="0"/>
                </a:cubicBezTo>
                <a:cubicBezTo>
                  <a:pt x="4281696" y="0"/>
                  <a:pt x="4407452" y="72268"/>
                  <a:pt x="4481711" y="182185"/>
                </a:cubicBezTo>
                <a:lnTo>
                  <a:pt x="4511645" y="237335"/>
                </a:lnTo>
                <a:lnTo>
                  <a:pt x="4541580" y="182185"/>
                </a:lnTo>
                <a:cubicBezTo>
                  <a:pt x="4615839" y="72268"/>
                  <a:pt x="4741594" y="0"/>
                  <a:pt x="4884229" y="0"/>
                </a:cubicBezTo>
                <a:cubicBezTo>
                  <a:pt x="5026864" y="0"/>
                  <a:pt x="5152620" y="72268"/>
                  <a:pt x="5226879" y="182185"/>
                </a:cubicBezTo>
                <a:lnTo>
                  <a:pt x="5256813" y="237335"/>
                </a:lnTo>
                <a:lnTo>
                  <a:pt x="5286748" y="182185"/>
                </a:lnTo>
                <a:cubicBezTo>
                  <a:pt x="5361007" y="72268"/>
                  <a:pt x="5486762" y="0"/>
                  <a:pt x="5629397" y="0"/>
                </a:cubicBezTo>
                <a:cubicBezTo>
                  <a:pt x="5772032" y="0"/>
                  <a:pt x="5897788" y="72268"/>
                  <a:pt x="5972047" y="182185"/>
                </a:cubicBezTo>
                <a:lnTo>
                  <a:pt x="6001982" y="237336"/>
                </a:lnTo>
                <a:lnTo>
                  <a:pt x="6031917" y="182185"/>
                </a:lnTo>
                <a:cubicBezTo>
                  <a:pt x="6106176" y="72268"/>
                  <a:pt x="6231931" y="0"/>
                  <a:pt x="6374566" y="0"/>
                </a:cubicBezTo>
                <a:cubicBezTo>
                  <a:pt x="6602782" y="0"/>
                  <a:pt x="6787787" y="185005"/>
                  <a:pt x="6787787" y="413220"/>
                </a:cubicBezTo>
                <a:cubicBezTo>
                  <a:pt x="6787787" y="641435"/>
                  <a:pt x="6602782" y="826440"/>
                  <a:pt x="6374566" y="826440"/>
                </a:cubicBezTo>
                <a:cubicBezTo>
                  <a:pt x="6231931" y="826440"/>
                  <a:pt x="6106176" y="754172"/>
                  <a:pt x="6031917" y="644255"/>
                </a:cubicBezTo>
                <a:lnTo>
                  <a:pt x="6001982" y="589104"/>
                </a:lnTo>
                <a:lnTo>
                  <a:pt x="5972047" y="644255"/>
                </a:lnTo>
                <a:cubicBezTo>
                  <a:pt x="5897788" y="754172"/>
                  <a:pt x="5772032" y="826440"/>
                  <a:pt x="5629397" y="826440"/>
                </a:cubicBezTo>
                <a:cubicBezTo>
                  <a:pt x="5486762" y="826440"/>
                  <a:pt x="5361007" y="754172"/>
                  <a:pt x="5286748" y="644255"/>
                </a:cubicBezTo>
                <a:lnTo>
                  <a:pt x="5256813" y="589105"/>
                </a:lnTo>
                <a:lnTo>
                  <a:pt x="5226879" y="644255"/>
                </a:lnTo>
                <a:cubicBezTo>
                  <a:pt x="5152620" y="754172"/>
                  <a:pt x="5026864" y="826440"/>
                  <a:pt x="4884229" y="826440"/>
                </a:cubicBezTo>
                <a:cubicBezTo>
                  <a:pt x="4741594" y="826440"/>
                  <a:pt x="4615839" y="754172"/>
                  <a:pt x="4541580" y="644255"/>
                </a:cubicBezTo>
                <a:lnTo>
                  <a:pt x="4511645" y="589105"/>
                </a:lnTo>
                <a:lnTo>
                  <a:pt x="4481711" y="644255"/>
                </a:lnTo>
                <a:cubicBezTo>
                  <a:pt x="4407452" y="754172"/>
                  <a:pt x="4281696" y="826440"/>
                  <a:pt x="4139061" y="826440"/>
                </a:cubicBezTo>
                <a:cubicBezTo>
                  <a:pt x="3996426" y="826440"/>
                  <a:pt x="3870671" y="754172"/>
                  <a:pt x="3796412" y="644255"/>
                </a:cubicBezTo>
                <a:lnTo>
                  <a:pt x="3766477" y="589105"/>
                </a:lnTo>
                <a:lnTo>
                  <a:pt x="3736543" y="644255"/>
                </a:lnTo>
                <a:cubicBezTo>
                  <a:pt x="3662284" y="754172"/>
                  <a:pt x="3536528" y="826440"/>
                  <a:pt x="3393893" y="826440"/>
                </a:cubicBezTo>
                <a:cubicBezTo>
                  <a:pt x="3251258" y="826440"/>
                  <a:pt x="3125503" y="754172"/>
                  <a:pt x="3051244" y="644255"/>
                </a:cubicBezTo>
                <a:lnTo>
                  <a:pt x="3021309" y="589105"/>
                </a:lnTo>
                <a:lnTo>
                  <a:pt x="2991375" y="644255"/>
                </a:lnTo>
                <a:cubicBezTo>
                  <a:pt x="2917116" y="754172"/>
                  <a:pt x="2791360" y="826440"/>
                  <a:pt x="2648725" y="826440"/>
                </a:cubicBezTo>
                <a:cubicBezTo>
                  <a:pt x="2506090" y="826440"/>
                  <a:pt x="2380334" y="754172"/>
                  <a:pt x="2306076" y="644255"/>
                </a:cubicBezTo>
                <a:lnTo>
                  <a:pt x="2276141" y="589105"/>
                </a:lnTo>
                <a:lnTo>
                  <a:pt x="2246207" y="644255"/>
                </a:lnTo>
                <a:cubicBezTo>
                  <a:pt x="2171948" y="754172"/>
                  <a:pt x="2046192" y="826440"/>
                  <a:pt x="1903557" y="826440"/>
                </a:cubicBezTo>
                <a:cubicBezTo>
                  <a:pt x="1760922" y="826440"/>
                  <a:pt x="1635166" y="754172"/>
                  <a:pt x="1560908" y="644255"/>
                </a:cubicBezTo>
                <a:lnTo>
                  <a:pt x="1530973" y="589105"/>
                </a:lnTo>
                <a:lnTo>
                  <a:pt x="1501039" y="644255"/>
                </a:lnTo>
                <a:cubicBezTo>
                  <a:pt x="1426780" y="754172"/>
                  <a:pt x="1301024" y="826440"/>
                  <a:pt x="1158389" y="826440"/>
                </a:cubicBezTo>
                <a:cubicBezTo>
                  <a:pt x="1015754" y="826440"/>
                  <a:pt x="889998" y="754172"/>
                  <a:pt x="815740" y="644255"/>
                </a:cubicBezTo>
                <a:lnTo>
                  <a:pt x="785806" y="589105"/>
                </a:lnTo>
                <a:lnTo>
                  <a:pt x="755871" y="644255"/>
                </a:lnTo>
                <a:cubicBezTo>
                  <a:pt x="681613" y="754172"/>
                  <a:pt x="555856" y="826440"/>
                  <a:pt x="413222" y="826440"/>
                </a:cubicBezTo>
                <a:cubicBezTo>
                  <a:pt x="185005" y="826440"/>
                  <a:pt x="0" y="641435"/>
                  <a:pt x="0" y="413220"/>
                </a:cubicBezTo>
                <a:cubicBezTo>
                  <a:pt x="0" y="185005"/>
                  <a:pt x="185005" y="0"/>
                  <a:pt x="413222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13B00554-3DD1-4023-B70C-6C2B630DEA43}"/>
              </a:ext>
            </a:extLst>
          </p:cNvPr>
          <p:cNvSpPr/>
          <p:nvPr/>
        </p:nvSpPr>
        <p:spPr>
          <a:xfrm>
            <a:off x="1372517" y="637133"/>
            <a:ext cx="6584236" cy="797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81" spc="1002" dirty="0">
                <a:solidFill>
                  <a:schemeClr val="accent3"/>
                </a:solidFill>
                <a:latin typeface="+mj-lt"/>
                <a:ea typeface="+mj-ea"/>
              </a:rPr>
              <a:t>事与愿违之同工同酬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CA13AD23-CF89-411E-B145-ECA8600B8160}"/>
              </a:ext>
            </a:extLst>
          </p:cNvPr>
          <p:cNvSpPr/>
          <p:nvPr/>
        </p:nvSpPr>
        <p:spPr>
          <a:xfrm>
            <a:off x="1429363" y="1695438"/>
            <a:ext cx="1475007" cy="356701"/>
          </a:xfrm>
          <a:prstGeom prst="rect">
            <a:avLst/>
          </a:prstGeom>
          <a:solidFill>
            <a:schemeClr val="accent3"/>
          </a:solidFill>
        </p:spPr>
        <p:txBody>
          <a:bodyPr wrap="square" lIns="137448">
            <a:spAutoFit/>
          </a:bodyPr>
          <a:lstStyle/>
          <a:p>
            <a:pPr algn="dist"/>
            <a:r>
              <a:rPr lang="zh-CN" altLang="en-US" sz="1718" dirty="0">
                <a:ln w="222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万万没想到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D7EBD656-2643-43A2-B32B-BAFC661AA1BE}"/>
              </a:ext>
            </a:extLst>
          </p:cNvPr>
          <p:cNvSpPr/>
          <p:nvPr/>
        </p:nvSpPr>
        <p:spPr>
          <a:xfrm>
            <a:off x="1429363" y="3472331"/>
            <a:ext cx="1475007" cy="356701"/>
          </a:xfrm>
          <a:prstGeom prst="rect">
            <a:avLst/>
          </a:prstGeom>
          <a:solidFill>
            <a:schemeClr val="accent3"/>
          </a:solidFill>
        </p:spPr>
        <p:txBody>
          <a:bodyPr wrap="square" lIns="137448">
            <a:spAutoFit/>
          </a:bodyPr>
          <a:lstStyle/>
          <a:p>
            <a:pPr algn="dist"/>
            <a:r>
              <a:rPr lang="zh-CN" altLang="en-US" sz="1718" dirty="0">
                <a:ln w="222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同工同酬法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BC691DD8-C2CC-4770-A85B-3163A8EF2687}"/>
              </a:ext>
            </a:extLst>
          </p:cNvPr>
          <p:cNvSpPr/>
          <p:nvPr/>
        </p:nvSpPr>
        <p:spPr>
          <a:xfrm>
            <a:off x="1462755" y="3911979"/>
            <a:ext cx="43669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只要是同类工作，不论工作好坏，</a:t>
            </a:r>
            <a:endParaRPr lang="en-US" altLang="zh-CN" sz="2000" dirty="0">
              <a:ln w="22225">
                <a:noFill/>
              </a:ln>
              <a:solidFill>
                <a:schemeClr val="bg1"/>
              </a:solidFill>
              <a:latin typeface="+mj-lt"/>
              <a:ea typeface="+mj-ea"/>
            </a:endParaRPr>
          </a:p>
          <a:p>
            <a:r>
              <a:rPr lang="zh-CN" altLang="en-US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老板都要支付相同工资。</a:t>
            </a: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0A4B2E44-EFB2-4195-AEB7-A2E1D803BA69}"/>
              </a:ext>
            </a:extLst>
          </p:cNvPr>
          <p:cNvSpPr/>
          <p:nvPr/>
        </p:nvSpPr>
        <p:spPr>
          <a:xfrm>
            <a:off x="1476166" y="2158115"/>
            <a:ext cx="562441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高工资貌似公平，对竞争力较弱者却是致命打击！不论初衷多善良，在实际效果上，它剥夺了竞争力稍弱者强有力的竞争武器。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59A90A5-54D3-934F-A9A6-B7CEEB84763B}"/>
              </a:ext>
            </a:extLst>
          </p:cNvPr>
          <p:cNvGrpSpPr/>
          <p:nvPr/>
        </p:nvGrpSpPr>
        <p:grpSpPr>
          <a:xfrm>
            <a:off x="2882732" y="5337750"/>
            <a:ext cx="8378167" cy="1860144"/>
            <a:chOff x="2729557" y="4484384"/>
            <a:chExt cx="9165453" cy="1461547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45162BA0-6390-8240-9A32-496262EF66DA}"/>
                </a:ext>
              </a:extLst>
            </p:cNvPr>
            <p:cNvSpPr/>
            <p:nvPr/>
          </p:nvSpPr>
          <p:spPr>
            <a:xfrm>
              <a:off x="2729557" y="4507956"/>
              <a:ext cx="4497341" cy="1437975"/>
            </a:xfrm>
            <a:prstGeom prst="rect">
              <a:avLst/>
            </a:prstGeom>
            <a:pattFill prst="pct10">
              <a:fgClr>
                <a:schemeClr val="tx2">
                  <a:lumMod val="10000"/>
                  <a:lumOff val="90000"/>
                </a:schemeClr>
              </a:fgClr>
              <a:bgClr>
                <a:schemeClr val="bg1"/>
              </a:bgClr>
            </a:patt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897" rIns="68725" rtlCol="0" anchor="ctr"/>
            <a:lstStyle/>
            <a:p>
              <a:endParaRPr lang="zh-CN" altLang="en-US" sz="1718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4B8AC23F-68BE-D64E-B719-F03D17FEC175}"/>
                </a:ext>
              </a:extLst>
            </p:cNvPr>
            <p:cNvSpPr/>
            <p:nvPr/>
          </p:nvSpPr>
          <p:spPr>
            <a:xfrm>
              <a:off x="7421821" y="4484384"/>
              <a:ext cx="4473189" cy="1461547"/>
            </a:xfrm>
            <a:prstGeom prst="rect">
              <a:avLst/>
            </a:prstGeom>
            <a:pattFill prst="pct10">
              <a:fgClr>
                <a:schemeClr val="tx2">
                  <a:lumMod val="10000"/>
                  <a:lumOff val="90000"/>
                </a:schemeClr>
              </a:fgClr>
              <a:bgClr>
                <a:schemeClr val="bg1"/>
              </a:bgClr>
            </a:patt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897" rIns="68725" rtlCol="0" anchor="ctr"/>
            <a:lstStyle/>
            <a:p>
              <a:pPr algn="ctr"/>
              <a:endParaRPr lang="zh-CN" altLang="en-US" sz="1527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68D96B8F-01D7-6349-95BC-AE61DAA82B4D}"/>
              </a:ext>
            </a:extLst>
          </p:cNvPr>
          <p:cNvSpPr/>
          <p:nvPr/>
        </p:nvSpPr>
        <p:spPr>
          <a:xfrm>
            <a:off x="2860636" y="5337749"/>
            <a:ext cx="4133130" cy="4594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91" dirty="0">
                <a:latin typeface="+mj-lt"/>
                <a:ea typeface="+mj-ea"/>
              </a:rPr>
              <a:t>竞争之下同工同酬趋于消失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1FA740F5-2572-C94F-93E6-712BF66AB881}"/>
              </a:ext>
            </a:extLst>
          </p:cNvPr>
          <p:cNvSpPr/>
          <p:nvPr/>
        </p:nvSpPr>
        <p:spPr>
          <a:xfrm>
            <a:off x="7171943" y="5337749"/>
            <a:ext cx="4111033" cy="4594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91" dirty="0">
                <a:latin typeface="+mj-lt"/>
                <a:ea typeface="+mj-ea"/>
              </a:rPr>
              <a:t>同工同酬让弱者失去竞争力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D3E55B5-A47B-D546-B580-58AFD57E239C}"/>
              </a:ext>
            </a:extLst>
          </p:cNvPr>
          <p:cNvSpPr/>
          <p:nvPr/>
        </p:nvSpPr>
        <p:spPr>
          <a:xfrm>
            <a:off x="2989203" y="5868162"/>
            <a:ext cx="3898093" cy="1238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82" dirty="0">
                <a:solidFill>
                  <a:schemeClr val="accent1"/>
                </a:solidFill>
                <a:latin typeface="+mj-lt"/>
                <a:ea typeface="+mj-ea"/>
              </a:rPr>
              <a:t>市场竞争的压力越大，贪财的老板越会雇佣廉价优质员工。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4DA22A5-ADB4-9449-8D7B-274AE2EA8793}"/>
              </a:ext>
            </a:extLst>
          </p:cNvPr>
          <p:cNvSpPr/>
          <p:nvPr/>
        </p:nvSpPr>
        <p:spPr>
          <a:xfrm>
            <a:off x="7313433" y="5872831"/>
            <a:ext cx="3898093" cy="1238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82" dirty="0">
                <a:solidFill>
                  <a:schemeClr val="accent1"/>
                </a:solidFill>
                <a:latin typeface="+mj-lt"/>
                <a:ea typeface="+mj-ea"/>
              </a:rPr>
              <a:t>既然要支付同等工资，老板只会雇佣配得上这份工资的人。</a:t>
            </a:r>
            <a:endParaRPr lang="zh-CN" altLang="en-US" sz="2482" dirty="0">
              <a:solidFill>
                <a:srgbClr val="232144"/>
              </a:solidFill>
              <a:latin typeface="+mj-lt"/>
              <a:ea typeface="+mj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991796A-D8CB-4E72-87E6-3CBA9A8A050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Texturize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3764" y="1905870"/>
            <a:ext cx="3990797" cy="272187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3B11E503-7176-4546-9D22-FEE87AD03081}"/>
              </a:ext>
            </a:extLst>
          </p:cNvPr>
          <p:cNvGrpSpPr/>
          <p:nvPr/>
        </p:nvGrpSpPr>
        <p:grpSpPr>
          <a:xfrm rot="20285059">
            <a:off x="7937389" y="3975407"/>
            <a:ext cx="3151504" cy="612993"/>
            <a:chOff x="8189340" y="3927097"/>
            <a:chExt cx="2679712" cy="521226"/>
          </a:xfrm>
        </p:grpSpPr>
        <p:sp>
          <p:nvSpPr>
            <p:cNvPr id="2559" name="矩形 2558">
              <a:extLst>
                <a:ext uri="{FF2B5EF4-FFF2-40B4-BE49-F238E27FC236}">
                  <a16:creationId xmlns:a16="http://schemas.microsoft.com/office/drawing/2014/main" id="{D32487F7-2862-4EA5-80E5-EB43BBA65A38}"/>
                </a:ext>
              </a:extLst>
            </p:cNvPr>
            <p:cNvSpPr/>
            <p:nvPr/>
          </p:nvSpPr>
          <p:spPr>
            <a:xfrm rot="442256">
              <a:off x="8220930" y="3999370"/>
              <a:ext cx="2648122" cy="44895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91" dirty="0">
                <a:latin typeface="+mj-lt"/>
                <a:ea typeface="+mj-ea"/>
              </a:endParaRPr>
            </a:p>
          </p:txBody>
        </p:sp>
        <p:sp>
          <p:nvSpPr>
            <p:cNvPr id="2560" name="矩形 2559">
              <a:extLst>
                <a:ext uri="{FF2B5EF4-FFF2-40B4-BE49-F238E27FC236}">
                  <a16:creationId xmlns:a16="http://schemas.microsoft.com/office/drawing/2014/main" id="{79D1C3D8-75A2-4E13-8154-382BA635A0B4}"/>
                </a:ext>
              </a:extLst>
            </p:cNvPr>
            <p:cNvSpPr/>
            <p:nvPr/>
          </p:nvSpPr>
          <p:spPr>
            <a:xfrm rot="442256">
              <a:off x="8189340" y="3927097"/>
              <a:ext cx="2648122" cy="44895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91" dirty="0">
                  <a:latin typeface="+mj-lt"/>
                  <a:ea typeface="+mj-ea"/>
                </a:rPr>
                <a:t>唯利是图才是好老板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69327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58C05224-A365-43A3-9FD4-F1F6A775B5C7}"/>
              </a:ext>
            </a:extLst>
          </p:cNvPr>
          <p:cNvSpPr/>
          <p:nvPr/>
        </p:nvSpPr>
        <p:spPr>
          <a:xfrm>
            <a:off x="950590" y="5422745"/>
            <a:ext cx="10290833" cy="1590726"/>
          </a:xfrm>
          <a:prstGeom prst="rect">
            <a:avLst/>
          </a:prstGeom>
          <a:pattFill prst="pct10">
            <a:fgClr>
              <a:schemeClr val="accent3"/>
            </a:fgClr>
            <a:bgClr>
              <a:schemeClr val="accent6"/>
            </a:bgClr>
          </a:patt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897" rIns="274897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673" dirty="0">
                <a:solidFill>
                  <a:schemeClr val="accent1"/>
                </a:solidFill>
                <a:latin typeface="+mj-lt"/>
                <a:ea typeface="+mj-ea"/>
              </a:rPr>
              <a:t>怎么样才算一个好医生？好教师？这些本应由市场决定的标准，</a:t>
            </a:r>
            <a:endParaRPr lang="en-US" altLang="zh-CN" sz="2673" dirty="0">
              <a:solidFill>
                <a:schemeClr val="accent1"/>
              </a:solidFill>
              <a:latin typeface="+mj-lt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673" dirty="0">
                <a:solidFill>
                  <a:schemeClr val="accent1"/>
                </a:solidFill>
                <a:latin typeface="+mj-lt"/>
                <a:ea typeface="+mj-ea"/>
              </a:rPr>
              <a:t>实际上却是由行业内部的人决定的，为什么？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618D2E93-DB69-DB10-F775-2D8F0B434950}"/>
              </a:ext>
            </a:extLst>
          </p:cNvPr>
          <p:cNvSpPr/>
          <p:nvPr/>
        </p:nvSpPr>
        <p:spPr>
          <a:xfrm>
            <a:off x="1927599" y="2374938"/>
            <a:ext cx="8359981" cy="2545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940" dirty="0">
                <a:ln w="73025">
                  <a:solidFill>
                    <a:schemeClr val="accent3"/>
                  </a:solidFill>
                </a:ln>
                <a:solidFill>
                  <a:schemeClr val="accent1"/>
                </a:solidFill>
                <a:latin typeface="+mj-lt"/>
                <a:ea typeface="+mj-ea"/>
              </a:rPr>
              <a:t>执业门槛</a:t>
            </a:r>
          </a:p>
        </p:txBody>
      </p:sp>
      <p:sp>
        <p:nvSpPr>
          <p:cNvPr id="101" name="Rectangle 1_1">
            <a:extLst>
              <a:ext uri="{FF2B5EF4-FFF2-40B4-BE49-F238E27FC236}">
                <a16:creationId xmlns:a16="http://schemas.microsoft.com/office/drawing/2014/main" id="{57455DA5-737C-DEAF-D4CF-DC50E61E383F}"/>
              </a:ext>
            </a:extLst>
          </p:cNvPr>
          <p:cNvSpPr/>
          <p:nvPr/>
        </p:nvSpPr>
        <p:spPr>
          <a:xfrm>
            <a:off x="1987783" y="2356233"/>
            <a:ext cx="8359981" cy="2545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940" dirty="0">
                <a:ln w="730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执业门槛</a:t>
            </a: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20431F76-13D1-A65F-BF9C-5A16F4218F36}"/>
              </a:ext>
            </a:extLst>
          </p:cNvPr>
          <p:cNvSpPr>
            <a:spLocks/>
          </p:cNvSpPr>
          <p:nvPr/>
        </p:nvSpPr>
        <p:spPr>
          <a:xfrm>
            <a:off x="5263887" y="5122959"/>
            <a:ext cx="1664238" cy="25404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1051" kern="0" dirty="0">
                <a:solidFill>
                  <a:schemeClr val="accent1"/>
                </a:solidFill>
                <a:cs typeface="Arial" charset="0"/>
              </a:rPr>
              <a:t>Designed By</a:t>
            </a:r>
            <a:r>
              <a:rPr lang="zh-CN" altLang="en-US" sz="1051" kern="0" dirty="0">
                <a:solidFill>
                  <a:schemeClr val="accent1"/>
                </a:solidFill>
                <a:cs typeface="Arial" charset="0"/>
              </a:rPr>
              <a:t> </a:t>
            </a:r>
            <a:r>
              <a:rPr lang="en-US" altLang="zh-CN" sz="1051" kern="0" dirty="0">
                <a:solidFill>
                  <a:schemeClr val="accent1"/>
                </a:solidFill>
                <a:cs typeface="Arial" charset="0"/>
              </a:rPr>
              <a:t>BUHEIPPT</a:t>
            </a:r>
            <a:endParaRPr lang="zh-CN" altLang="en-US" sz="1051" dirty="0">
              <a:solidFill>
                <a:schemeClr val="accent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1473503-0365-1985-EEC7-0C02CA3DE583}"/>
              </a:ext>
            </a:extLst>
          </p:cNvPr>
          <p:cNvGrpSpPr/>
          <p:nvPr/>
        </p:nvGrpSpPr>
        <p:grpSpPr>
          <a:xfrm>
            <a:off x="3914015" y="583078"/>
            <a:ext cx="4363973" cy="1965145"/>
            <a:chOff x="4238287" y="320041"/>
            <a:chExt cx="3715426" cy="167309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38FD003-C48C-121E-EE3E-7346A1A91431}"/>
                </a:ext>
              </a:extLst>
            </p:cNvPr>
            <p:cNvGrpSpPr/>
            <p:nvPr/>
          </p:nvGrpSpPr>
          <p:grpSpPr>
            <a:xfrm>
              <a:off x="4238287" y="952501"/>
              <a:ext cx="3715426" cy="783418"/>
              <a:chOff x="3410465" y="952501"/>
              <a:chExt cx="3715426" cy="783418"/>
            </a:xfrm>
          </p:grpSpPr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CDB92291-69B3-62DA-8AF2-06B96446FB49}"/>
                  </a:ext>
                </a:extLst>
              </p:cNvPr>
              <p:cNvGrpSpPr/>
              <p:nvPr/>
            </p:nvGrpSpPr>
            <p:grpSpPr>
              <a:xfrm>
                <a:off x="3822376" y="952501"/>
                <a:ext cx="2891604" cy="783418"/>
                <a:chOff x="3848100" y="952501"/>
                <a:chExt cx="2891604" cy="783418"/>
              </a:xfrm>
            </p:grpSpPr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473C5595-BB67-BAC9-A28D-5BCCED766179}"/>
                    </a:ext>
                  </a:extLst>
                </p:cNvPr>
                <p:cNvSpPr/>
                <p:nvPr/>
              </p:nvSpPr>
              <p:spPr>
                <a:xfrm>
                  <a:off x="3848100" y="952501"/>
                  <a:ext cx="783420" cy="783418"/>
                </a:xfrm>
                <a:prstGeom prst="ellipse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66" name="Oval 11_1">
                  <a:extLst>
                    <a:ext uri="{FF2B5EF4-FFF2-40B4-BE49-F238E27FC236}">
                      <a16:creationId xmlns:a16="http://schemas.microsoft.com/office/drawing/2014/main" id="{7921C13D-5FCF-FA45-BAE1-224C90F60644}"/>
                    </a:ext>
                  </a:extLst>
                </p:cNvPr>
                <p:cNvSpPr/>
                <p:nvPr/>
              </p:nvSpPr>
              <p:spPr>
                <a:xfrm>
                  <a:off x="3878580" y="982981"/>
                  <a:ext cx="722460" cy="72245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F877776A-B488-7364-1B7F-607262118541}"/>
                    </a:ext>
                  </a:extLst>
                </p:cNvPr>
                <p:cNvSpPr/>
                <p:nvPr/>
              </p:nvSpPr>
              <p:spPr>
                <a:xfrm>
                  <a:off x="4550828" y="952501"/>
                  <a:ext cx="783420" cy="783418"/>
                </a:xfrm>
                <a:prstGeom prst="ellipse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68" name="Oval 11_1">
                  <a:extLst>
                    <a:ext uri="{FF2B5EF4-FFF2-40B4-BE49-F238E27FC236}">
                      <a16:creationId xmlns:a16="http://schemas.microsoft.com/office/drawing/2014/main" id="{DE9BB1E9-6880-B259-46EA-6FC83EDA19FE}"/>
                    </a:ext>
                  </a:extLst>
                </p:cNvPr>
                <p:cNvSpPr/>
                <p:nvPr/>
              </p:nvSpPr>
              <p:spPr>
                <a:xfrm>
                  <a:off x="4581308" y="982981"/>
                  <a:ext cx="722460" cy="72245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372A1B47-A3E9-22F0-4561-4BB272FAD009}"/>
                    </a:ext>
                  </a:extLst>
                </p:cNvPr>
                <p:cNvSpPr/>
                <p:nvPr/>
              </p:nvSpPr>
              <p:spPr>
                <a:xfrm>
                  <a:off x="5253556" y="952501"/>
                  <a:ext cx="783420" cy="783418"/>
                </a:xfrm>
                <a:prstGeom prst="ellipse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70" name="Oval 11_1">
                  <a:extLst>
                    <a:ext uri="{FF2B5EF4-FFF2-40B4-BE49-F238E27FC236}">
                      <a16:creationId xmlns:a16="http://schemas.microsoft.com/office/drawing/2014/main" id="{679EC5AE-907A-C2EF-A9A3-1A5F04B39AF5}"/>
                    </a:ext>
                  </a:extLst>
                </p:cNvPr>
                <p:cNvSpPr/>
                <p:nvPr/>
              </p:nvSpPr>
              <p:spPr>
                <a:xfrm>
                  <a:off x="5284036" y="982981"/>
                  <a:ext cx="722460" cy="72245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EF09834E-228F-B2B4-8E91-7507350372FA}"/>
                    </a:ext>
                  </a:extLst>
                </p:cNvPr>
                <p:cNvSpPr/>
                <p:nvPr/>
              </p:nvSpPr>
              <p:spPr>
                <a:xfrm>
                  <a:off x="5956284" y="952501"/>
                  <a:ext cx="783420" cy="783418"/>
                </a:xfrm>
                <a:prstGeom prst="ellipse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72" name="Oval 11_1">
                  <a:extLst>
                    <a:ext uri="{FF2B5EF4-FFF2-40B4-BE49-F238E27FC236}">
                      <a16:creationId xmlns:a16="http://schemas.microsoft.com/office/drawing/2014/main" id="{CAE1B0C7-C05D-11F6-819A-A6AC57B0D64C}"/>
                    </a:ext>
                  </a:extLst>
                </p:cNvPr>
                <p:cNvSpPr/>
                <p:nvPr/>
              </p:nvSpPr>
              <p:spPr>
                <a:xfrm>
                  <a:off x="5986764" y="982981"/>
                  <a:ext cx="722460" cy="72245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</p:grp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1661ABF5-7926-8AC3-327A-23809D5A5119}"/>
                  </a:ext>
                </a:extLst>
              </p:cNvPr>
              <p:cNvGrpSpPr/>
              <p:nvPr/>
            </p:nvGrpSpPr>
            <p:grpSpPr>
              <a:xfrm>
                <a:off x="3410465" y="1270070"/>
                <a:ext cx="3715426" cy="148281"/>
                <a:chOff x="3410465" y="1198605"/>
                <a:chExt cx="3715426" cy="148281"/>
              </a:xfrm>
            </p:grpSpPr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D59078C2-2FDF-FD11-AC83-5054015DC786}"/>
                    </a:ext>
                  </a:extLst>
                </p:cNvPr>
                <p:cNvSpPr/>
                <p:nvPr/>
              </p:nvSpPr>
              <p:spPr>
                <a:xfrm>
                  <a:off x="3410465" y="1198605"/>
                  <a:ext cx="148281" cy="14828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3DC974B0-8CC8-E706-1813-BAD68954DADD}"/>
                    </a:ext>
                  </a:extLst>
                </p:cNvPr>
                <p:cNvSpPr/>
                <p:nvPr/>
              </p:nvSpPr>
              <p:spPr>
                <a:xfrm>
                  <a:off x="6977610" y="1198605"/>
                  <a:ext cx="148281" cy="14828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</p:grpSp>
        </p:grp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7E21477-91AC-C2F7-EC45-38A666C2735B}"/>
                </a:ext>
              </a:extLst>
            </p:cNvPr>
            <p:cNvSpPr/>
            <p:nvPr/>
          </p:nvSpPr>
          <p:spPr>
            <a:xfrm>
              <a:off x="4645794" y="1040088"/>
              <a:ext cx="2941219" cy="754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5155" spc="600" dirty="0">
                  <a:solidFill>
                    <a:schemeClr val="accent6"/>
                  </a:solidFill>
                  <a:latin typeface="+mj-lt"/>
                  <a:ea typeface="+mj-ea"/>
                </a:rPr>
                <a:t>读书笔记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5BA687B-5AD8-1772-314A-42288F516CCF}"/>
                </a:ext>
              </a:extLst>
            </p:cNvPr>
            <p:cNvGrpSpPr/>
            <p:nvPr/>
          </p:nvGrpSpPr>
          <p:grpSpPr>
            <a:xfrm>
              <a:off x="5794966" y="320041"/>
              <a:ext cx="582336" cy="647700"/>
              <a:chOff x="5791403" y="7419975"/>
              <a:chExt cx="582336" cy="647700"/>
            </a:xfrm>
          </p:grpSpPr>
          <p:grpSp>
            <p:nvGrpSpPr>
              <p:cNvPr id="40" name="Group 47_1">
                <a:extLst>
                  <a:ext uri="{FF2B5EF4-FFF2-40B4-BE49-F238E27FC236}">
                    <a16:creationId xmlns:a16="http://schemas.microsoft.com/office/drawing/2014/main" id="{93CE3F99-5EF4-9808-D1F8-1550302CC526}"/>
                  </a:ext>
                </a:extLst>
              </p:cNvPr>
              <p:cNvGrpSpPr/>
              <p:nvPr/>
            </p:nvGrpSpPr>
            <p:grpSpPr>
              <a:xfrm rot="20669181">
                <a:off x="5944529" y="7557411"/>
                <a:ext cx="45719" cy="495300"/>
                <a:chOff x="5981700" y="7419975"/>
                <a:chExt cx="0" cy="647700"/>
              </a:xfrm>
            </p:grpSpPr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5520EE4D-5E28-D06D-4EC4-61E23ACE1B51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43EB2A20-A40B-C10D-2D26-FD07E0E9A0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oup 47_1">
                <a:extLst>
                  <a:ext uri="{FF2B5EF4-FFF2-40B4-BE49-F238E27FC236}">
                    <a16:creationId xmlns:a16="http://schemas.microsoft.com/office/drawing/2014/main" id="{41138E83-EB02-81BE-D984-69706A1A8127}"/>
                  </a:ext>
                </a:extLst>
              </p:cNvPr>
              <p:cNvGrpSpPr/>
              <p:nvPr/>
            </p:nvGrpSpPr>
            <p:grpSpPr>
              <a:xfrm rot="19328688">
                <a:off x="5791403" y="7664450"/>
                <a:ext cx="48318" cy="368300"/>
                <a:chOff x="5981700" y="7419975"/>
                <a:chExt cx="0" cy="647700"/>
              </a:xfrm>
            </p:grpSpPr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EB9548AB-C92C-609D-CC29-580D2D9A95E0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904B710A-DAFF-2483-AED1-585602813B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962B3F51-CA27-A274-D8A2-BC585578DF47}"/>
                  </a:ext>
                </a:extLst>
              </p:cNvPr>
              <p:cNvGrpSpPr/>
              <p:nvPr/>
            </p:nvGrpSpPr>
            <p:grpSpPr>
              <a:xfrm flipH="1">
                <a:off x="6082571" y="7419975"/>
                <a:ext cx="0" cy="647700"/>
                <a:chOff x="5981700" y="7419975"/>
                <a:chExt cx="0" cy="647700"/>
              </a:xfrm>
            </p:grpSpPr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385B0304-40AD-8838-095E-41371E4396C2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C466CAFB-4B01-6B92-CF14-D979F5466B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oup 47_1">
                <a:extLst>
                  <a:ext uri="{FF2B5EF4-FFF2-40B4-BE49-F238E27FC236}">
                    <a16:creationId xmlns:a16="http://schemas.microsoft.com/office/drawing/2014/main" id="{B4C2D1A1-E49E-87A2-A002-693849608A84}"/>
                  </a:ext>
                </a:extLst>
              </p:cNvPr>
              <p:cNvGrpSpPr/>
              <p:nvPr/>
            </p:nvGrpSpPr>
            <p:grpSpPr>
              <a:xfrm rot="930819" flipH="1">
                <a:off x="6174894" y="7557411"/>
                <a:ext cx="45719" cy="495300"/>
                <a:chOff x="5981700" y="7419975"/>
                <a:chExt cx="0" cy="647700"/>
              </a:xfrm>
            </p:grpSpPr>
            <p:cxnSp>
              <p:nvCxnSpPr>
                <p:cNvPr id="52" name="直接连接符 51">
                  <a:extLst>
                    <a:ext uri="{FF2B5EF4-FFF2-40B4-BE49-F238E27FC236}">
                      <a16:creationId xmlns:a16="http://schemas.microsoft.com/office/drawing/2014/main" id="{F1825AA8-8F46-37F7-0B21-34BD42164483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id="{6E872CC7-7243-F98C-8FF7-C9B9A6BE6D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Group 47_1">
                <a:extLst>
                  <a:ext uri="{FF2B5EF4-FFF2-40B4-BE49-F238E27FC236}">
                    <a16:creationId xmlns:a16="http://schemas.microsoft.com/office/drawing/2014/main" id="{FBE42A85-A298-C793-B044-A714F758D819}"/>
                  </a:ext>
                </a:extLst>
              </p:cNvPr>
              <p:cNvGrpSpPr/>
              <p:nvPr/>
            </p:nvGrpSpPr>
            <p:grpSpPr>
              <a:xfrm rot="2271312" flipH="1">
                <a:off x="6325421" y="7664450"/>
                <a:ext cx="48318" cy="368300"/>
                <a:chOff x="5981700" y="7419975"/>
                <a:chExt cx="0" cy="647700"/>
              </a:xfrm>
            </p:grpSpPr>
            <p:cxnSp>
              <p:nvCxnSpPr>
                <p:cNvPr id="50" name="直接连接符 49">
                  <a:extLst>
                    <a:ext uri="{FF2B5EF4-FFF2-40B4-BE49-F238E27FC236}">
                      <a16:creationId xmlns:a16="http://schemas.microsoft.com/office/drawing/2014/main" id="{241E2566-7FBF-6695-ECDE-2AEF37A94B7B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id="{40B4A593-D0AC-B082-5EB8-6C1104E6BB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3B2B37E-3779-838A-A6A9-91713EFE73F9}"/>
                </a:ext>
              </a:extLst>
            </p:cNvPr>
            <p:cNvGrpSpPr/>
            <p:nvPr/>
          </p:nvGrpSpPr>
          <p:grpSpPr>
            <a:xfrm>
              <a:off x="5948092" y="1755861"/>
              <a:ext cx="276084" cy="237279"/>
              <a:chOff x="5948092" y="1915505"/>
              <a:chExt cx="276084" cy="267523"/>
            </a:xfrm>
          </p:grpSpPr>
          <p:grpSp>
            <p:nvGrpSpPr>
              <p:cNvPr id="30" name="Group 47_1">
                <a:extLst>
                  <a:ext uri="{FF2B5EF4-FFF2-40B4-BE49-F238E27FC236}">
                    <a16:creationId xmlns:a16="http://schemas.microsoft.com/office/drawing/2014/main" id="{285C595B-8BD1-F9FE-0627-F26928FC4B9A}"/>
                  </a:ext>
                </a:extLst>
              </p:cNvPr>
              <p:cNvGrpSpPr/>
              <p:nvPr/>
            </p:nvGrpSpPr>
            <p:grpSpPr>
              <a:xfrm rot="930819" flipV="1">
                <a:off x="5948092" y="1921686"/>
                <a:ext cx="45719" cy="204576"/>
                <a:chOff x="5981700" y="7419975"/>
                <a:chExt cx="0" cy="647700"/>
              </a:xfrm>
            </p:grpSpPr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id="{DA0E0D4B-A00E-1673-8B3D-A953D62184BE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87B44709-457C-7B20-AEAA-3B0917CEEB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7CBD87F5-F956-EF04-EC49-FECB6F355848}"/>
                  </a:ext>
                </a:extLst>
              </p:cNvPr>
              <p:cNvGrpSpPr/>
              <p:nvPr/>
            </p:nvGrpSpPr>
            <p:grpSpPr>
              <a:xfrm flipH="1" flipV="1">
                <a:off x="6086134" y="1915505"/>
                <a:ext cx="0" cy="267523"/>
                <a:chOff x="5981700" y="7419975"/>
                <a:chExt cx="0" cy="647700"/>
              </a:xfrm>
            </p:grpSpPr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id="{1DA1B0A0-3322-E5E7-A40B-7AF45FC3E9F0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id="{19C1874E-8747-016D-FC3B-8902D0A52F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Group 47_1">
                <a:extLst>
                  <a:ext uri="{FF2B5EF4-FFF2-40B4-BE49-F238E27FC236}">
                    <a16:creationId xmlns:a16="http://schemas.microsoft.com/office/drawing/2014/main" id="{B6E8AEC4-F169-AC60-2362-FBBDDF1855D9}"/>
                  </a:ext>
                </a:extLst>
              </p:cNvPr>
              <p:cNvGrpSpPr/>
              <p:nvPr/>
            </p:nvGrpSpPr>
            <p:grpSpPr>
              <a:xfrm rot="20669181" flipH="1" flipV="1">
                <a:off x="6178457" y="1921686"/>
                <a:ext cx="45719" cy="204576"/>
                <a:chOff x="5981700" y="7419975"/>
                <a:chExt cx="0" cy="647700"/>
              </a:xfrm>
            </p:grpSpPr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id="{16683A96-9077-89A1-A16D-B2D0267A27CD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id="{AC4A1191-F028-155D-D56E-7496892D01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7A20A4EB-71FD-DF9F-524B-0DBC6F801336}"/>
              </a:ext>
            </a:extLst>
          </p:cNvPr>
          <p:cNvGrpSpPr/>
          <p:nvPr/>
        </p:nvGrpSpPr>
        <p:grpSpPr>
          <a:xfrm rot="21018438">
            <a:off x="8309718" y="837167"/>
            <a:ext cx="2387037" cy="1958949"/>
            <a:chOff x="8469654" y="1336917"/>
            <a:chExt cx="2500825" cy="2052330"/>
          </a:xfrm>
        </p:grpSpPr>
        <p:sp>
          <p:nvSpPr>
            <p:cNvPr id="77" name="任意多边形: 形状 38">
              <a:extLst>
                <a:ext uri="{FF2B5EF4-FFF2-40B4-BE49-F238E27FC236}">
                  <a16:creationId xmlns:a16="http://schemas.microsoft.com/office/drawing/2014/main" id="{22C859D3-69C4-7F8B-894D-11AAEE7C09AF}"/>
                </a:ext>
              </a:extLst>
            </p:cNvPr>
            <p:cNvSpPr/>
            <p:nvPr/>
          </p:nvSpPr>
          <p:spPr>
            <a:xfrm rot="3420648">
              <a:off x="9528567" y="1947335"/>
              <a:ext cx="993922" cy="1889902"/>
            </a:xfrm>
            <a:custGeom>
              <a:avLst/>
              <a:gdLst>
                <a:gd name="connsiteX0" fmla="*/ 1582057 w 1756229"/>
                <a:gd name="connsiteY0" fmla="*/ 0 h 2873828"/>
                <a:gd name="connsiteX1" fmla="*/ 0 w 1756229"/>
                <a:gd name="connsiteY1" fmla="*/ 2873828 h 2873828"/>
                <a:gd name="connsiteX2" fmla="*/ 1756229 w 1756229"/>
                <a:gd name="connsiteY2" fmla="*/ 101600 h 2873828"/>
                <a:gd name="connsiteX3" fmla="*/ 1582057 w 1756229"/>
                <a:gd name="connsiteY3" fmla="*/ 0 h 287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6229" h="2873828">
                  <a:moveTo>
                    <a:pt x="1582057" y="0"/>
                  </a:moveTo>
                  <a:lnTo>
                    <a:pt x="0" y="2873828"/>
                  </a:lnTo>
                  <a:lnTo>
                    <a:pt x="1756229" y="101600"/>
                  </a:lnTo>
                  <a:lnTo>
                    <a:pt x="15820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B675311E-35AC-4719-B8B4-2B8D85A6DCF9}"/>
                </a:ext>
              </a:extLst>
            </p:cNvPr>
            <p:cNvSpPr txBox="1"/>
            <p:nvPr/>
          </p:nvSpPr>
          <p:spPr>
            <a:xfrm rot="20445975">
              <a:off x="9911815" y="1643437"/>
              <a:ext cx="1022643" cy="649706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</p:spPr>
          <p:txBody>
            <a:bodyPr wrap="square" lIns="144000" rtlCol="0" anchor="ctr" anchorCtr="0">
              <a:noAutofit/>
            </a:bodyPr>
            <a:lstStyle/>
            <a:p>
              <a:r>
                <a:rPr lang="zh-CN" altLang="en-US" sz="1718" b="1" dirty="0">
                  <a:solidFill>
                    <a:schemeClr val="accent1"/>
                  </a:solidFill>
                  <a:latin typeface="+mj-lt"/>
                  <a:ea typeface="+mj-ea"/>
                </a:rPr>
                <a:t>第</a:t>
              </a:r>
              <a:r>
                <a:rPr lang="en-US" altLang="zh-CN" sz="1718" b="1" dirty="0">
                  <a:solidFill>
                    <a:schemeClr val="accent1"/>
                  </a:solidFill>
                  <a:latin typeface="+mj-lt"/>
                  <a:ea typeface="+mj-ea"/>
                </a:rPr>
                <a:t>9</a:t>
              </a:r>
              <a:r>
                <a:rPr lang="zh-CN" altLang="en-US" sz="1718" b="1" dirty="0">
                  <a:solidFill>
                    <a:schemeClr val="accent1"/>
                  </a:solidFill>
                  <a:latin typeface="+mj-lt"/>
                  <a:ea typeface="+mj-ea"/>
                </a:rPr>
                <a:t>章</a:t>
              </a:r>
            </a:p>
          </p:txBody>
        </p:sp>
        <p:sp>
          <p:nvSpPr>
            <p:cNvPr id="79" name="任意多边形: 形状 37">
              <a:extLst>
                <a:ext uri="{FF2B5EF4-FFF2-40B4-BE49-F238E27FC236}">
                  <a16:creationId xmlns:a16="http://schemas.microsoft.com/office/drawing/2014/main" id="{85E88559-6E2C-2C24-BD9F-221EBAA5EA68}"/>
                </a:ext>
              </a:extLst>
            </p:cNvPr>
            <p:cNvSpPr/>
            <p:nvPr/>
          </p:nvSpPr>
          <p:spPr>
            <a:xfrm>
              <a:off x="8469654" y="1336917"/>
              <a:ext cx="818250" cy="1264737"/>
            </a:xfrm>
            <a:custGeom>
              <a:avLst/>
              <a:gdLst>
                <a:gd name="connsiteX0" fmla="*/ 1582057 w 1756229"/>
                <a:gd name="connsiteY0" fmla="*/ 0 h 2873828"/>
                <a:gd name="connsiteX1" fmla="*/ 0 w 1756229"/>
                <a:gd name="connsiteY1" fmla="*/ 2873828 h 2873828"/>
                <a:gd name="connsiteX2" fmla="*/ 1756229 w 1756229"/>
                <a:gd name="connsiteY2" fmla="*/ 101600 h 2873828"/>
                <a:gd name="connsiteX3" fmla="*/ 1582057 w 1756229"/>
                <a:gd name="connsiteY3" fmla="*/ 0 h 287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6229" h="2873828">
                  <a:moveTo>
                    <a:pt x="1582057" y="0"/>
                  </a:moveTo>
                  <a:lnTo>
                    <a:pt x="0" y="2873828"/>
                  </a:lnTo>
                  <a:lnTo>
                    <a:pt x="1756229" y="101600"/>
                  </a:lnTo>
                  <a:lnTo>
                    <a:pt x="15820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D3CCFC23-AF2A-B464-04F4-B96E094E00E2}"/>
                </a:ext>
              </a:extLst>
            </p:cNvPr>
            <p:cNvSpPr/>
            <p:nvPr/>
          </p:nvSpPr>
          <p:spPr>
            <a:xfrm rot="20445975">
              <a:off x="8873969" y="1993722"/>
              <a:ext cx="1108377" cy="65067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>
              <a:spAutoFit/>
            </a:bodyPr>
            <a:lstStyle/>
            <a:p>
              <a:r>
                <a:rPr lang="zh-CN" altLang="en-US" sz="3436" dirty="0">
                  <a:ln w="22225">
                    <a:noFill/>
                  </a:ln>
                  <a:solidFill>
                    <a:schemeClr val="accent3"/>
                  </a:solidFill>
                  <a:latin typeface="+mj-lt"/>
                  <a:ea typeface="+mj-ea"/>
                </a:rPr>
                <a:t>摘自</a:t>
              </a:r>
              <a:endParaRPr lang="en-US" altLang="zh-CN" sz="3436" dirty="0">
                <a:ln w="22225">
                  <a:noFill/>
                </a:ln>
                <a:solidFill>
                  <a:schemeClr val="accent3"/>
                </a:solidFill>
                <a:latin typeface="+mj-lt"/>
                <a:ea typeface="+mj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083154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>
            <a:extLst>
              <a:ext uri="{FF2B5EF4-FFF2-40B4-BE49-F238E27FC236}">
                <a16:creationId xmlns:a16="http://schemas.microsoft.com/office/drawing/2014/main" id="{2C8E65A1-870E-C54F-B781-E413A0989476}"/>
              </a:ext>
            </a:extLst>
          </p:cNvPr>
          <p:cNvSpPr txBox="1"/>
          <p:nvPr/>
        </p:nvSpPr>
        <p:spPr>
          <a:xfrm>
            <a:off x="45031" y="4199611"/>
            <a:ext cx="12367488" cy="3015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8995" dirty="0">
                <a:ln w="19050">
                  <a:solidFill>
                    <a:schemeClr val="accent3">
                      <a:lumMod val="90000"/>
                    </a:schemeClr>
                  </a:solidFill>
                </a:ln>
                <a:noFill/>
                <a:latin typeface="+mj-lt"/>
                <a:ea typeface="+mj-ea"/>
                <a:cs typeface="Alibaba PuHuiTi Heavy" pitchFamily="18" charset="-122"/>
              </a:rPr>
              <a:t>经济学讲义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A695849-8F63-4B19-9C99-5CA728BCA94D}"/>
              </a:ext>
            </a:extLst>
          </p:cNvPr>
          <p:cNvGrpSpPr/>
          <p:nvPr/>
        </p:nvGrpSpPr>
        <p:grpSpPr>
          <a:xfrm>
            <a:off x="915302" y="838923"/>
            <a:ext cx="10356861" cy="4158340"/>
            <a:chOff x="915302" y="1133475"/>
            <a:chExt cx="10356861" cy="3863787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183562FA-A08A-439E-8DD5-AA209FFB7A2F}"/>
                </a:ext>
              </a:extLst>
            </p:cNvPr>
            <p:cNvSpPr/>
            <p:nvPr/>
          </p:nvSpPr>
          <p:spPr>
            <a:xfrm>
              <a:off x="915302" y="1133475"/>
              <a:ext cx="10356861" cy="3863787"/>
            </a:xfrm>
            <a:prstGeom prst="rect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EBD9B1C1-5C22-4F73-980A-B7638A8E30D8}"/>
                </a:ext>
              </a:extLst>
            </p:cNvPr>
            <p:cNvSpPr/>
            <p:nvPr/>
          </p:nvSpPr>
          <p:spPr>
            <a:xfrm>
              <a:off x="1009832" y="1244295"/>
              <a:ext cx="10172336" cy="3626540"/>
            </a:xfrm>
            <a:prstGeom prst="rect">
              <a:avLst/>
            </a:prstGeom>
            <a:blipFill dpi="0" rotWithShape="1">
              <a:blip r:embed="rId4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alphaModFix amt="20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Texturizer trans="27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D81369EA-B142-474A-A40D-BE24D5FE2F6A}"/>
              </a:ext>
            </a:extLst>
          </p:cNvPr>
          <p:cNvSpPr/>
          <p:nvPr/>
        </p:nvSpPr>
        <p:spPr>
          <a:xfrm>
            <a:off x="931108" y="5350638"/>
            <a:ext cx="1395046" cy="1860144"/>
          </a:xfrm>
          <a:prstGeom prst="rect">
            <a:avLst/>
          </a:prstGeom>
          <a:pattFill prst="wdDnDiag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200" dirty="0">
                <a:solidFill>
                  <a:schemeClr val="accent2"/>
                </a:solidFill>
                <a:latin typeface="+mj-lt"/>
                <a:ea typeface="+mj-ea"/>
              </a:rPr>
              <a:t>入行标准</a:t>
            </a:r>
          </a:p>
        </p:txBody>
      </p:sp>
      <p:sp>
        <p:nvSpPr>
          <p:cNvPr id="114" name="等腰三角形 113">
            <a:extLst>
              <a:ext uri="{FF2B5EF4-FFF2-40B4-BE49-F238E27FC236}">
                <a16:creationId xmlns:a16="http://schemas.microsoft.com/office/drawing/2014/main" id="{7117F924-7DB8-4CC3-9CF9-3A5DC737418F}"/>
              </a:ext>
            </a:extLst>
          </p:cNvPr>
          <p:cNvSpPr/>
          <p:nvPr/>
        </p:nvSpPr>
        <p:spPr>
          <a:xfrm rot="5400000">
            <a:off x="2443342" y="5913553"/>
            <a:ext cx="202822" cy="16574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872939B-5778-4E9D-AFDB-EC19A377C68A}"/>
              </a:ext>
            </a:extLst>
          </p:cNvPr>
          <p:cNvGrpSpPr/>
          <p:nvPr/>
        </p:nvGrpSpPr>
        <p:grpSpPr>
          <a:xfrm>
            <a:off x="1309447" y="544324"/>
            <a:ext cx="6573759" cy="883656"/>
            <a:chOff x="1232214" y="683756"/>
            <a:chExt cx="6887124" cy="925779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9216BE4-F6C6-469D-A84A-994FCFCD5750}"/>
                </a:ext>
              </a:extLst>
            </p:cNvPr>
            <p:cNvSpPr/>
            <p:nvPr/>
          </p:nvSpPr>
          <p:spPr>
            <a:xfrm>
              <a:off x="1232214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E00B47C3-BFC8-4781-9A65-B663B0E8BCE1}"/>
                </a:ext>
              </a:extLst>
            </p:cNvPr>
            <p:cNvSpPr/>
            <p:nvPr/>
          </p:nvSpPr>
          <p:spPr>
            <a:xfrm>
              <a:off x="1977382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54A23421-F548-44E9-B265-F475E9670D66}"/>
                </a:ext>
              </a:extLst>
            </p:cNvPr>
            <p:cNvSpPr/>
            <p:nvPr/>
          </p:nvSpPr>
          <p:spPr>
            <a:xfrm>
              <a:off x="2722550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E8FAC89B-C73D-46B7-A3E4-0C58226C5650}"/>
                </a:ext>
              </a:extLst>
            </p:cNvPr>
            <p:cNvSpPr/>
            <p:nvPr/>
          </p:nvSpPr>
          <p:spPr>
            <a:xfrm>
              <a:off x="3467718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D2F25E5C-3FE1-481E-BCEB-0C0FE67C60A7}"/>
                </a:ext>
              </a:extLst>
            </p:cNvPr>
            <p:cNvSpPr/>
            <p:nvPr/>
          </p:nvSpPr>
          <p:spPr>
            <a:xfrm>
              <a:off x="4212886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506BB88-2DEE-4611-8A3D-905F8CFC82F9}"/>
                </a:ext>
              </a:extLst>
            </p:cNvPr>
            <p:cNvSpPr/>
            <p:nvPr/>
          </p:nvSpPr>
          <p:spPr>
            <a:xfrm>
              <a:off x="4958054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134B5C22-C1DE-48CA-962F-F93A688F672E}"/>
                </a:ext>
              </a:extLst>
            </p:cNvPr>
            <p:cNvSpPr/>
            <p:nvPr/>
          </p:nvSpPr>
          <p:spPr>
            <a:xfrm>
              <a:off x="5703222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1984F847-D3D1-46C8-9C68-7248CA570027}"/>
                </a:ext>
              </a:extLst>
            </p:cNvPr>
            <p:cNvSpPr/>
            <p:nvPr/>
          </p:nvSpPr>
          <p:spPr>
            <a:xfrm>
              <a:off x="6448390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8E8AC047-A007-42BB-87B0-FD132DB294DB}"/>
                </a:ext>
              </a:extLst>
            </p:cNvPr>
            <p:cNvSpPr/>
            <p:nvPr/>
          </p:nvSpPr>
          <p:spPr>
            <a:xfrm>
              <a:off x="7193559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77CCFBE6-75AA-46D6-A52F-54B906F648C6}"/>
              </a:ext>
            </a:extLst>
          </p:cNvPr>
          <p:cNvSpPr/>
          <p:nvPr/>
        </p:nvSpPr>
        <p:spPr>
          <a:xfrm>
            <a:off x="1356856" y="591734"/>
            <a:ext cx="6478942" cy="788837"/>
          </a:xfrm>
          <a:custGeom>
            <a:avLst/>
            <a:gdLst>
              <a:gd name="connsiteX0" fmla="*/ 413222 w 6787787"/>
              <a:gd name="connsiteY0" fmla="*/ 0 h 826440"/>
              <a:gd name="connsiteX1" fmla="*/ 755871 w 6787787"/>
              <a:gd name="connsiteY1" fmla="*/ 182185 h 826440"/>
              <a:gd name="connsiteX2" fmla="*/ 785806 w 6787787"/>
              <a:gd name="connsiteY2" fmla="*/ 237335 h 826440"/>
              <a:gd name="connsiteX3" fmla="*/ 815740 w 6787787"/>
              <a:gd name="connsiteY3" fmla="*/ 182185 h 826440"/>
              <a:gd name="connsiteX4" fmla="*/ 1158389 w 6787787"/>
              <a:gd name="connsiteY4" fmla="*/ 0 h 826440"/>
              <a:gd name="connsiteX5" fmla="*/ 1501039 w 6787787"/>
              <a:gd name="connsiteY5" fmla="*/ 182185 h 826440"/>
              <a:gd name="connsiteX6" fmla="*/ 1530973 w 6787787"/>
              <a:gd name="connsiteY6" fmla="*/ 237335 h 826440"/>
              <a:gd name="connsiteX7" fmla="*/ 1560908 w 6787787"/>
              <a:gd name="connsiteY7" fmla="*/ 182185 h 826440"/>
              <a:gd name="connsiteX8" fmla="*/ 1903557 w 6787787"/>
              <a:gd name="connsiteY8" fmla="*/ 0 h 826440"/>
              <a:gd name="connsiteX9" fmla="*/ 2246207 w 6787787"/>
              <a:gd name="connsiteY9" fmla="*/ 182185 h 826440"/>
              <a:gd name="connsiteX10" fmla="*/ 2276141 w 6787787"/>
              <a:gd name="connsiteY10" fmla="*/ 237335 h 826440"/>
              <a:gd name="connsiteX11" fmla="*/ 2306076 w 6787787"/>
              <a:gd name="connsiteY11" fmla="*/ 182185 h 826440"/>
              <a:gd name="connsiteX12" fmla="*/ 2648725 w 6787787"/>
              <a:gd name="connsiteY12" fmla="*/ 0 h 826440"/>
              <a:gd name="connsiteX13" fmla="*/ 2991375 w 6787787"/>
              <a:gd name="connsiteY13" fmla="*/ 182185 h 826440"/>
              <a:gd name="connsiteX14" fmla="*/ 3021309 w 6787787"/>
              <a:gd name="connsiteY14" fmla="*/ 237335 h 826440"/>
              <a:gd name="connsiteX15" fmla="*/ 3051244 w 6787787"/>
              <a:gd name="connsiteY15" fmla="*/ 182185 h 826440"/>
              <a:gd name="connsiteX16" fmla="*/ 3393893 w 6787787"/>
              <a:gd name="connsiteY16" fmla="*/ 0 h 826440"/>
              <a:gd name="connsiteX17" fmla="*/ 3736543 w 6787787"/>
              <a:gd name="connsiteY17" fmla="*/ 182185 h 826440"/>
              <a:gd name="connsiteX18" fmla="*/ 3766477 w 6787787"/>
              <a:gd name="connsiteY18" fmla="*/ 237335 h 826440"/>
              <a:gd name="connsiteX19" fmla="*/ 3796412 w 6787787"/>
              <a:gd name="connsiteY19" fmla="*/ 182185 h 826440"/>
              <a:gd name="connsiteX20" fmla="*/ 4139061 w 6787787"/>
              <a:gd name="connsiteY20" fmla="*/ 0 h 826440"/>
              <a:gd name="connsiteX21" fmla="*/ 4481711 w 6787787"/>
              <a:gd name="connsiteY21" fmla="*/ 182185 h 826440"/>
              <a:gd name="connsiteX22" fmla="*/ 4511645 w 6787787"/>
              <a:gd name="connsiteY22" fmla="*/ 237335 h 826440"/>
              <a:gd name="connsiteX23" fmla="*/ 4541580 w 6787787"/>
              <a:gd name="connsiteY23" fmla="*/ 182185 h 826440"/>
              <a:gd name="connsiteX24" fmla="*/ 4884229 w 6787787"/>
              <a:gd name="connsiteY24" fmla="*/ 0 h 826440"/>
              <a:gd name="connsiteX25" fmla="*/ 5226879 w 6787787"/>
              <a:gd name="connsiteY25" fmla="*/ 182185 h 826440"/>
              <a:gd name="connsiteX26" fmla="*/ 5256813 w 6787787"/>
              <a:gd name="connsiteY26" fmla="*/ 237335 h 826440"/>
              <a:gd name="connsiteX27" fmla="*/ 5286748 w 6787787"/>
              <a:gd name="connsiteY27" fmla="*/ 182185 h 826440"/>
              <a:gd name="connsiteX28" fmla="*/ 5629397 w 6787787"/>
              <a:gd name="connsiteY28" fmla="*/ 0 h 826440"/>
              <a:gd name="connsiteX29" fmla="*/ 5972047 w 6787787"/>
              <a:gd name="connsiteY29" fmla="*/ 182185 h 826440"/>
              <a:gd name="connsiteX30" fmla="*/ 6001982 w 6787787"/>
              <a:gd name="connsiteY30" fmla="*/ 237336 h 826440"/>
              <a:gd name="connsiteX31" fmla="*/ 6031917 w 6787787"/>
              <a:gd name="connsiteY31" fmla="*/ 182185 h 826440"/>
              <a:gd name="connsiteX32" fmla="*/ 6374566 w 6787787"/>
              <a:gd name="connsiteY32" fmla="*/ 0 h 826440"/>
              <a:gd name="connsiteX33" fmla="*/ 6787787 w 6787787"/>
              <a:gd name="connsiteY33" fmla="*/ 413220 h 826440"/>
              <a:gd name="connsiteX34" fmla="*/ 6374566 w 6787787"/>
              <a:gd name="connsiteY34" fmla="*/ 826440 h 826440"/>
              <a:gd name="connsiteX35" fmla="*/ 6031917 w 6787787"/>
              <a:gd name="connsiteY35" fmla="*/ 644255 h 826440"/>
              <a:gd name="connsiteX36" fmla="*/ 6001982 w 6787787"/>
              <a:gd name="connsiteY36" fmla="*/ 589104 h 826440"/>
              <a:gd name="connsiteX37" fmla="*/ 5972047 w 6787787"/>
              <a:gd name="connsiteY37" fmla="*/ 644255 h 826440"/>
              <a:gd name="connsiteX38" fmla="*/ 5629397 w 6787787"/>
              <a:gd name="connsiteY38" fmla="*/ 826440 h 826440"/>
              <a:gd name="connsiteX39" fmla="*/ 5286748 w 6787787"/>
              <a:gd name="connsiteY39" fmla="*/ 644255 h 826440"/>
              <a:gd name="connsiteX40" fmla="*/ 5256813 w 6787787"/>
              <a:gd name="connsiteY40" fmla="*/ 589105 h 826440"/>
              <a:gd name="connsiteX41" fmla="*/ 5226879 w 6787787"/>
              <a:gd name="connsiteY41" fmla="*/ 644255 h 826440"/>
              <a:gd name="connsiteX42" fmla="*/ 4884229 w 6787787"/>
              <a:gd name="connsiteY42" fmla="*/ 826440 h 826440"/>
              <a:gd name="connsiteX43" fmla="*/ 4541580 w 6787787"/>
              <a:gd name="connsiteY43" fmla="*/ 644255 h 826440"/>
              <a:gd name="connsiteX44" fmla="*/ 4511645 w 6787787"/>
              <a:gd name="connsiteY44" fmla="*/ 589105 h 826440"/>
              <a:gd name="connsiteX45" fmla="*/ 4481711 w 6787787"/>
              <a:gd name="connsiteY45" fmla="*/ 644255 h 826440"/>
              <a:gd name="connsiteX46" fmla="*/ 4139061 w 6787787"/>
              <a:gd name="connsiteY46" fmla="*/ 826440 h 826440"/>
              <a:gd name="connsiteX47" fmla="*/ 3796412 w 6787787"/>
              <a:gd name="connsiteY47" fmla="*/ 644255 h 826440"/>
              <a:gd name="connsiteX48" fmla="*/ 3766477 w 6787787"/>
              <a:gd name="connsiteY48" fmla="*/ 589105 h 826440"/>
              <a:gd name="connsiteX49" fmla="*/ 3736543 w 6787787"/>
              <a:gd name="connsiteY49" fmla="*/ 644255 h 826440"/>
              <a:gd name="connsiteX50" fmla="*/ 3393893 w 6787787"/>
              <a:gd name="connsiteY50" fmla="*/ 826440 h 826440"/>
              <a:gd name="connsiteX51" fmla="*/ 3051244 w 6787787"/>
              <a:gd name="connsiteY51" fmla="*/ 644255 h 826440"/>
              <a:gd name="connsiteX52" fmla="*/ 3021309 w 6787787"/>
              <a:gd name="connsiteY52" fmla="*/ 589105 h 826440"/>
              <a:gd name="connsiteX53" fmla="*/ 2991375 w 6787787"/>
              <a:gd name="connsiteY53" fmla="*/ 644255 h 826440"/>
              <a:gd name="connsiteX54" fmla="*/ 2648725 w 6787787"/>
              <a:gd name="connsiteY54" fmla="*/ 826440 h 826440"/>
              <a:gd name="connsiteX55" fmla="*/ 2306076 w 6787787"/>
              <a:gd name="connsiteY55" fmla="*/ 644255 h 826440"/>
              <a:gd name="connsiteX56" fmla="*/ 2276141 w 6787787"/>
              <a:gd name="connsiteY56" fmla="*/ 589105 h 826440"/>
              <a:gd name="connsiteX57" fmla="*/ 2246207 w 6787787"/>
              <a:gd name="connsiteY57" fmla="*/ 644255 h 826440"/>
              <a:gd name="connsiteX58" fmla="*/ 1903557 w 6787787"/>
              <a:gd name="connsiteY58" fmla="*/ 826440 h 826440"/>
              <a:gd name="connsiteX59" fmla="*/ 1560908 w 6787787"/>
              <a:gd name="connsiteY59" fmla="*/ 644255 h 826440"/>
              <a:gd name="connsiteX60" fmla="*/ 1530973 w 6787787"/>
              <a:gd name="connsiteY60" fmla="*/ 589105 h 826440"/>
              <a:gd name="connsiteX61" fmla="*/ 1501039 w 6787787"/>
              <a:gd name="connsiteY61" fmla="*/ 644255 h 826440"/>
              <a:gd name="connsiteX62" fmla="*/ 1158389 w 6787787"/>
              <a:gd name="connsiteY62" fmla="*/ 826440 h 826440"/>
              <a:gd name="connsiteX63" fmla="*/ 815740 w 6787787"/>
              <a:gd name="connsiteY63" fmla="*/ 644255 h 826440"/>
              <a:gd name="connsiteX64" fmla="*/ 785806 w 6787787"/>
              <a:gd name="connsiteY64" fmla="*/ 589105 h 826440"/>
              <a:gd name="connsiteX65" fmla="*/ 755871 w 6787787"/>
              <a:gd name="connsiteY65" fmla="*/ 644255 h 826440"/>
              <a:gd name="connsiteX66" fmla="*/ 413222 w 6787787"/>
              <a:gd name="connsiteY66" fmla="*/ 826440 h 826440"/>
              <a:gd name="connsiteX67" fmla="*/ 0 w 6787787"/>
              <a:gd name="connsiteY67" fmla="*/ 413220 h 826440"/>
              <a:gd name="connsiteX68" fmla="*/ 413222 w 6787787"/>
              <a:gd name="connsiteY68" fmla="*/ 0 h 82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787787" h="826440">
                <a:moveTo>
                  <a:pt x="413222" y="0"/>
                </a:moveTo>
                <a:cubicBezTo>
                  <a:pt x="555856" y="0"/>
                  <a:pt x="681613" y="72268"/>
                  <a:pt x="755871" y="182185"/>
                </a:cubicBezTo>
                <a:lnTo>
                  <a:pt x="785806" y="237335"/>
                </a:lnTo>
                <a:lnTo>
                  <a:pt x="815740" y="182185"/>
                </a:lnTo>
                <a:cubicBezTo>
                  <a:pt x="889998" y="72268"/>
                  <a:pt x="1015754" y="0"/>
                  <a:pt x="1158389" y="0"/>
                </a:cubicBezTo>
                <a:cubicBezTo>
                  <a:pt x="1301024" y="0"/>
                  <a:pt x="1426780" y="72268"/>
                  <a:pt x="1501039" y="182185"/>
                </a:cubicBezTo>
                <a:lnTo>
                  <a:pt x="1530973" y="237335"/>
                </a:lnTo>
                <a:lnTo>
                  <a:pt x="1560908" y="182185"/>
                </a:lnTo>
                <a:cubicBezTo>
                  <a:pt x="1635166" y="72268"/>
                  <a:pt x="1760922" y="0"/>
                  <a:pt x="1903557" y="0"/>
                </a:cubicBezTo>
                <a:cubicBezTo>
                  <a:pt x="2046192" y="0"/>
                  <a:pt x="2171948" y="72268"/>
                  <a:pt x="2246207" y="182185"/>
                </a:cubicBezTo>
                <a:lnTo>
                  <a:pt x="2276141" y="237335"/>
                </a:lnTo>
                <a:lnTo>
                  <a:pt x="2306076" y="182185"/>
                </a:lnTo>
                <a:cubicBezTo>
                  <a:pt x="2380334" y="72268"/>
                  <a:pt x="2506090" y="0"/>
                  <a:pt x="2648725" y="0"/>
                </a:cubicBezTo>
                <a:cubicBezTo>
                  <a:pt x="2791360" y="0"/>
                  <a:pt x="2917116" y="72268"/>
                  <a:pt x="2991375" y="182185"/>
                </a:cubicBezTo>
                <a:lnTo>
                  <a:pt x="3021309" y="237335"/>
                </a:lnTo>
                <a:lnTo>
                  <a:pt x="3051244" y="182185"/>
                </a:lnTo>
                <a:cubicBezTo>
                  <a:pt x="3125503" y="72268"/>
                  <a:pt x="3251258" y="0"/>
                  <a:pt x="3393893" y="0"/>
                </a:cubicBezTo>
                <a:cubicBezTo>
                  <a:pt x="3536528" y="0"/>
                  <a:pt x="3662284" y="72268"/>
                  <a:pt x="3736543" y="182185"/>
                </a:cubicBezTo>
                <a:lnTo>
                  <a:pt x="3766477" y="237335"/>
                </a:lnTo>
                <a:lnTo>
                  <a:pt x="3796412" y="182185"/>
                </a:lnTo>
                <a:cubicBezTo>
                  <a:pt x="3870671" y="72268"/>
                  <a:pt x="3996426" y="0"/>
                  <a:pt x="4139061" y="0"/>
                </a:cubicBezTo>
                <a:cubicBezTo>
                  <a:pt x="4281696" y="0"/>
                  <a:pt x="4407452" y="72268"/>
                  <a:pt x="4481711" y="182185"/>
                </a:cubicBezTo>
                <a:lnTo>
                  <a:pt x="4511645" y="237335"/>
                </a:lnTo>
                <a:lnTo>
                  <a:pt x="4541580" y="182185"/>
                </a:lnTo>
                <a:cubicBezTo>
                  <a:pt x="4615839" y="72268"/>
                  <a:pt x="4741594" y="0"/>
                  <a:pt x="4884229" y="0"/>
                </a:cubicBezTo>
                <a:cubicBezTo>
                  <a:pt x="5026864" y="0"/>
                  <a:pt x="5152620" y="72268"/>
                  <a:pt x="5226879" y="182185"/>
                </a:cubicBezTo>
                <a:lnTo>
                  <a:pt x="5256813" y="237335"/>
                </a:lnTo>
                <a:lnTo>
                  <a:pt x="5286748" y="182185"/>
                </a:lnTo>
                <a:cubicBezTo>
                  <a:pt x="5361007" y="72268"/>
                  <a:pt x="5486762" y="0"/>
                  <a:pt x="5629397" y="0"/>
                </a:cubicBezTo>
                <a:cubicBezTo>
                  <a:pt x="5772032" y="0"/>
                  <a:pt x="5897788" y="72268"/>
                  <a:pt x="5972047" y="182185"/>
                </a:cubicBezTo>
                <a:lnTo>
                  <a:pt x="6001982" y="237336"/>
                </a:lnTo>
                <a:lnTo>
                  <a:pt x="6031917" y="182185"/>
                </a:lnTo>
                <a:cubicBezTo>
                  <a:pt x="6106176" y="72268"/>
                  <a:pt x="6231931" y="0"/>
                  <a:pt x="6374566" y="0"/>
                </a:cubicBezTo>
                <a:cubicBezTo>
                  <a:pt x="6602782" y="0"/>
                  <a:pt x="6787787" y="185005"/>
                  <a:pt x="6787787" y="413220"/>
                </a:cubicBezTo>
                <a:cubicBezTo>
                  <a:pt x="6787787" y="641435"/>
                  <a:pt x="6602782" y="826440"/>
                  <a:pt x="6374566" y="826440"/>
                </a:cubicBezTo>
                <a:cubicBezTo>
                  <a:pt x="6231931" y="826440"/>
                  <a:pt x="6106176" y="754172"/>
                  <a:pt x="6031917" y="644255"/>
                </a:cubicBezTo>
                <a:lnTo>
                  <a:pt x="6001982" y="589104"/>
                </a:lnTo>
                <a:lnTo>
                  <a:pt x="5972047" y="644255"/>
                </a:lnTo>
                <a:cubicBezTo>
                  <a:pt x="5897788" y="754172"/>
                  <a:pt x="5772032" y="826440"/>
                  <a:pt x="5629397" y="826440"/>
                </a:cubicBezTo>
                <a:cubicBezTo>
                  <a:pt x="5486762" y="826440"/>
                  <a:pt x="5361007" y="754172"/>
                  <a:pt x="5286748" y="644255"/>
                </a:cubicBezTo>
                <a:lnTo>
                  <a:pt x="5256813" y="589105"/>
                </a:lnTo>
                <a:lnTo>
                  <a:pt x="5226879" y="644255"/>
                </a:lnTo>
                <a:cubicBezTo>
                  <a:pt x="5152620" y="754172"/>
                  <a:pt x="5026864" y="826440"/>
                  <a:pt x="4884229" y="826440"/>
                </a:cubicBezTo>
                <a:cubicBezTo>
                  <a:pt x="4741594" y="826440"/>
                  <a:pt x="4615839" y="754172"/>
                  <a:pt x="4541580" y="644255"/>
                </a:cubicBezTo>
                <a:lnTo>
                  <a:pt x="4511645" y="589105"/>
                </a:lnTo>
                <a:lnTo>
                  <a:pt x="4481711" y="644255"/>
                </a:lnTo>
                <a:cubicBezTo>
                  <a:pt x="4407452" y="754172"/>
                  <a:pt x="4281696" y="826440"/>
                  <a:pt x="4139061" y="826440"/>
                </a:cubicBezTo>
                <a:cubicBezTo>
                  <a:pt x="3996426" y="826440"/>
                  <a:pt x="3870671" y="754172"/>
                  <a:pt x="3796412" y="644255"/>
                </a:cubicBezTo>
                <a:lnTo>
                  <a:pt x="3766477" y="589105"/>
                </a:lnTo>
                <a:lnTo>
                  <a:pt x="3736543" y="644255"/>
                </a:lnTo>
                <a:cubicBezTo>
                  <a:pt x="3662284" y="754172"/>
                  <a:pt x="3536528" y="826440"/>
                  <a:pt x="3393893" y="826440"/>
                </a:cubicBezTo>
                <a:cubicBezTo>
                  <a:pt x="3251258" y="826440"/>
                  <a:pt x="3125503" y="754172"/>
                  <a:pt x="3051244" y="644255"/>
                </a:cubicBezTo>
                <a:lnTo>
                  <a:pt x="3021309" y="589105"/>
                </a:lnTo>
                <a:lnTo>
                  <a:pt x="2991375" y="644255"/>
                </a:lnTo>
                <a:cubicBezTo>
                  <a:pt x="2917116" y="754172"/>
                  <a:pt x="2791360" y="826440"/>
                  <a:pt x="2648725" y="826440"/>
                </a:cubicBezTo>
                <a:cubicBezTo>
                  <a:pt x="2506090" y="826440"/>
                  <a:pt x="2380334" y="754172"/>
                  <a:pt x="2306076" y="644255"/>
                </a:cubicBezTo>
                <a:lnTo>
                  <a:pt x="2276141" y="589105"/>
                </a:lnTo>
                <a:lnTo>
                  <a:pt x="2246207" y="644255"/>
                </a:lnTo>
                <a:cubicBezTo>
                  <a:pt x="2171948" y="754172"/>
                  <a:pt x="2046192" y="826440"/>
                  <a:pt x="1903557" y="826440"/>
                </a:cubicBezTo>
                <a:cubicBezTo>
                  <a:pt x="1760922" y="826440"/>
                  <a:pt x="1635166" y="754172"/>
                  <a:pt x="1560908" y="644255"/>
                </a:cubicBezTo>
                <a:lnTo>
                  <a:pt x="1530973" y="589105"/>
                </a:lnTo>
                <a:lnTo>
                  <a:pt x="1501039" y="644255"/>
                </a:lnTo>
                <a:cubicBezTo>
                  <a:pt x="1426780" y="754172"/>
                  <a:pt x="1301024" y="826440"/>
                  <a:pt x="1158389" y="826440"/>
                </a:cubicBezTo>
                <a:cubicBezTo>
                  <a:pt x="1015754" y="826440"/>
                  <a:pt x="889998" y="754172"/>
                  <a:pt x="815740" y="644255"/>
                </a:cubicBezTo>
                <a:lnTo>
                  <a:pt x="785806" y="589105"/>
                </a:lnTo>
                <a:lnTo>
                  <a:pt x="755871" y="644255"/>
                </a:lnTo>
                <a:cubicBezTo>
                  <a:pt x="681613" y="754172"/>
                  <a:pt x="555856" y="826440"/>
                  <a:pt x="413222" y="826440"/>
                </a:cubicBezTo>
                <a:cubicBezTo>
                  <a:pt x="185005" y="826440"/>
                  <a:pt x="0" y="641435"/>
                  <a:pt x="0" y="413220"/>
                </a:cubicBezTo>
                <a:cubicBezTo>
                  <a:pt x="0" y="185005"/>
                  <a:pt x="185005" y="0"/>
                  <a:pt x="413222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sz="1718" dirty="0">
              <a:latin typeface="+mj-lt"/>
              <a:ea typeface="+mj-ea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13B00554-3DD1-4023-B70C-6C2B630DEA43}"/>
              </a:ext>
            </a:extLst>
          </p:cNvPr>
          <p:cNvSpPr/>
          <p:nvPr/>
        </p:nvSpPr>
        <p:spPr>
          <a:xfrm>
            <a:off x="1372514" y="637135"/>
            <a:ext cx="6596359" cy="797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81" spc="1002" dirty="0">
                <a:solidFill>
                  <a:schemeClr val="accent3"/>
                </a:solidFill>
                <a:latin typeface="+mj-lt"/>
                <a:ea typeface="+mj-ea"/>
              </a:rPr>
              <a:t>事与愿违之行业标准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CA13AD23-CF89-411E-B145-ECA8600B8160}"/>
              </a:ext>
            </a:extLst>
          </p:cNvPr>
          <p:cNvSpPr/>
          <p:nvPr/>
        </p:nvSpPr>
        <p:spPr>
          <a:xfrm>
            <a:off x="1429369" y="1758878"/>
            <a:ext cx="1474997" cy="356701"/>
          </a:xfrm>
          <a:prstGeom prst="rect">
            <a:avLst/>
          </a:prstGeom>
          <a:solidFill>
            <a:schemeClr val="accent3"/>
          </a:solidFill>
        </p:spPr>
        <p:txBody>
          <a:bodyPr wrap="square" lIns="137448">
            <a:spAutoFit/>
          </a:bodyPr>
          <a:lstStyle/>
          <a:p>
            <a:pPr algn="dist"/>
            <a:r>
              <a:rPr lang="zh-CN" altLang="en-US" sz="1718" dirty="0">
                <a:ln w="222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万万没想到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D7EBD656-2643-43A2-B32B-BAFC661AA1BE}"/>
              </a:ext>
            </a:extLst>
          </p:cNvPr>
          <p:cNvSpPr/>
          <p:nvPr/>
        </p:nvSpPr>
        <p:spPr>
          <a:xfrm>
            <a:off x="1429366" y="3489380"/>
            <a:ext cx="1198262" cy="356701"/>
          </a:xfrm>
          <a:prstGeom prst="rect">
            <a:avLst/>
          </a:prstGeom>
          <a:solidFill>
            <a:schemeClr val="accent3"/>
          </a:solidFill>
        </p:spPr>
        <p:txBody>
          <a:bodyPr wrap="square" lIns="137448">
            <a:spAutoFit/>
          </a:bodyPr>
          <a:lstStyle/>
          <a:p>
            <a:pPr algn="dist"/>
            <a:r>
              <a:rPr lang="zh-CN" altLang="en-US" sz="1718" dirty="0">
                <a:ln w="222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常见要求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BC691DD8-C2CC-4770-A85B-3163A8EF2687}"/>
              </a:ext>
            </a:extLst>
          </p:cNvPr>
          <p:cNvSpPr/>
          <p:nvPr/>
        </p:nvSpPr>
        <p:spPr>
          <a:xfrm>
            <a:off x="1462754" y="3935674"/>
            <a:ext cx="59644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身份要求 正规培训 经验要求</a:t>
            </a:r>
            <a:endParaRPr lang="en-US" altLang="zh-CN" sz="2000" dirty="0">
              <a:ln w="22225">
                <a:noFill/>
              </a:ln>
              <a:solidFill>
                <a:schemeClr val="bg1"/>
              </a:solidFill>
              <a:latin typeface="+mj-lt"/>
              <a:ea typeface="+mj-ea"/>
            </a:endParaRPr>
          </a:p>
          <a:p>
            <a:r>
              <a:rPr lang="zh-CN" altLang="en-US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考试要求 内外有别 </a:t>
            </a:r>
            <a:r>
              <a:rPr lang="en-US" altLang="zh-CN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……</a:t>
            </a: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0A4B2E44-EFB2-4195-AEB7-A2E1D803BA69}"/>
              </a:ext>
            </a:extLst>
          </p:cNvPr>
          <p:cNvSpPr/>
          <p:nvPr/>
        </p:nvSpPr>
        <p:spPr>
          <a:xfrm>
            <a:off x="1476167" y="2210206"/>
            <a:ext cx="51116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一味拔高执业标准，会导致入行人数减少，消费者将为此付出过高的成本。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59A90A5-54D3-934F-A9A6-B7CEEB84763B}"/>
              </a:ext>
            </a:extLst>
          </p:cNvPr>
          <p:cNvGrpSpPr/>
          <p:nvPr/>
        </p:nvGrpSpPr>
        <p:grpSpPr>
          <a:xfrm>
            <a:off x="2882732" y="5337750"/>
            <a:ext cx="8378167" cy="1873031"/>
            <a:chOff x="2729557" y="4484384"/>
            <a:chExt cx="9165453" cy="1461547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45162BA0-6390-8240-9A32-496262EF66DA}"/>
                </a:ext>
              </a:extLst>
            </p:cNvPr>
            <p:cNvSpPr/>
            <p:nvPr/>
          </p:nvSpPr>
          <p:spPr>
            <a:xfrm>
              <a:off x="2729557" y="4507956"/>
              <a:ext cx="4497341" cy="1437975"/>
            </a:xfrm>
            <a:prstGeom prst="rect">
              <a:avLst/>
            </a:prstGeom>
            <a:pattFill prst="pct10">
              <a:fgClr>
                <a:schemeClr val="tx2">
                  <a:lumMod val="10000"/>
                  <a:lumOff val="90000"/>
                </a:schemeClr>
              </a:fgClr>
              <a:bgClr>
                <a:schemeClr val="bg1"/>
              </a:bgClr>
            </a:patt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897" rIns="68725" rtlCol="0" anchor="ctr"/>
            <a:lstStyle/>
            <a:p>
              <a:endParaRPr lang="zh-CN" altLang="en-US" sz="1718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4B8AC23F-68BE-D64E-B719-F03D17FEC175}"/>
                </a:ext>
              </a:extLst>
            </p:cNvPr>
            <p:cNvSpPr/>
            <p:nvPr/>
          </p:nvSpPr>
          <p:spPr>
            <a:xfrm>
              <a:off x="7421821" y="4484384"/>
              <a:ext cx="4473189" cy="1461547"/>
            </a:xfrm>
            <a:prstGeom prst="rect">
              <a:avLst/>
            </a:prstGeom>
            <a:pattFill prst="pct10">
              <a:fgClr>
                <a:schemeClr val="tx2">
                  <a:lumMod val="10000"/>
                  <a:lumOff val="90000"/>
                </a:schemeClr>
              </a:fgClr>
              <a:bgClr>
                <a:schemeClr val="bg1"/>
              </a:bgClr>
            </a:patt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897" rIns="68725" rtlCol="0" anchor="ctr"/>
            <a:lstStyle/>
            <a:p>
              <a:pPr algn="ctr"/>
              <a:endParaRPr lang="zh-CN" altLang="en-US" sz="1527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68D96B8F-01D7-6349-95BC-AE61DAA82B4D}"/>
              </a:ext>
            </a:extLst>
          </p:cNvPr>
          <p:cNvSpPr/>
          <p:nvPr/>
        </p:nvSpPr>
        <p:spPr>
          <a:xfrm>
            <a:off x="2860636" y="5337749"/>
            <a:ext cx="4133130" cy="4594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91" dirty="0">
                <a:latin typeface="+mj-lt"/>
                <a:ea typeface="+mj-ea"/>
              </a:rPr>
              <a:t>表面看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1FA740F5-2572-C94F-93E6-712BF66AB881}"/>
              </a:ext>
            </a:extLst>
          </p:cNvPr>
          <p:cNvSpPr/>
          <p:nvPr/>
        </p:nvSpPr>
        <p:spPr>
          <a:xfrm>
            <a:off x="7171943" y="5337749"/>
            <a:ext cx="4111033" cy="4594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91" dirty="0">
                <a:latin typeface="+mj-lt"/>
                <a:ea typeface="+mj-ea"/>
              </a:rPr>
              <a:t>实际上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D3E55B5-A47B-D546-B580-58AFD57E239C}"/>
              </a:ext>
            </a:extLst>
          </p:cNvPr>
          <p:cNvSpPr/>
          <p:nvPr/>
        </p:nvSpPr>
        <p:spPr>
          <a:xfrm>
            <a:off x="2989203" y="5952069"/>
            <a:ext cx="3898093" cy="1032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55" dirty="0">
                <a:solidFill>
                  <a:schemeClr val="accent1"/>
                </a:solidFill>
                <a:latin typeface="+mj-lt"/>
                <a:ea typeface="+mj-ea"/>
              </a:rPr>
              <a:t>为消费者</a:t>
            </a:r>
            <a:endParaRPr lang="en-US" altLang="zh-CN" sz="3055" dirty="0">
              <a:solidFill>
                <a:schemeClr val="accent1"/>
              </a:solidFill>
              <a:latin typeface="+mj-lt"/>
              <a:ea typeface="+mj-ea"/>
            </a:endParaRPr>
          </a:p>
          <a:p>
            <a:pPr algn="ctr"/>
            <a:r>
              <a:rPr lang="zh-CN" altLang="en-US" sz="3055" dirty="0">
                <a:solidFill>
                  <a:schemeClr val="accent1"/>
                </a:solidFill>
                <a:latin typeface="+mj-lt"/>
                <a:ea typeface="+mj-ea"/>
              </a:rPr>
              <a:t>提高行业服务质量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4DA22A5-ADB4-9449-8D7B-274AE2EA8793}"/>
              </a:ext>
            </a:extLst>
          </p:cNvPr>
          <p:cNvSpPr/>
          <p:nvPr/>
        </p:nvSpPr>
        <p:spPr>
          <a:xfrm>
            <a:off x="7194079" y="5956737"/>
            <a:ext cx="4017444" cy="1032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055" dirty="0">
                <a:solidFill>
                  <a:schemeClr val="accent1"/>
                </a:solidFill>
                <a:latin typeface="+mj-lt"/>
                <a:ea typeface="+mj-ea"/>
              </a:rPr>
              <a:t>要求越严格的地方</a:t>
            </a:r>
            <a:endParaRPr lang="en-US" altLang="zh-CN" sz="3055" dirty="0">
              <a:solidFill>
                <a:schemeClr val="accent1"/>
              </a:solidFill>
              <a:latin typeface="+mj-lt"/>
              <a:ea typeface="+mj-ea"/>
            </a:endParaRPr>
          </a:p>
          <a:p>
            <a:pPr algn="ctr"/>
            <a:r>
              <a:rPr lang="zh-CN" altLang="en-US" sz="3055" dirty="0">
                <a:solidFill>
                  <a:schemeClr val="accent1"/>
                </a:solidFill>
                <a:latin typeface="+mj-lt"/>
                <a:ea typeface="+mj-ea"/>
              </a:rPr>
              <a:t>越容易出事故</a:t>
            </a:r>
            <a:endParaRPr lang="zh-CN" altLang="en-US" sz="3055" dirty="0">
              <a:solidFill>
                <a:srgbClr val="232144"/>
              </a:solidFill>
              <a:latin typeface="+mj-lt"/>
              <a:ea typeface="+mj-ea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5DD5E59-4C30-40A2-9B4A-A4688F289F3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Texturize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1754" y="1937228"/>
            <a:ext cx="4246476" cy="2645278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F6A32D7-EFFF-4F53-86C3-D2D6E61A9174}"/>
              </a:ext>
            </a:extLst>
          </p:cNvPr>
          <p:cNvGrpSpPr/>
          <p:nvPr/>
        </p:nvGrpSpPr>
        <p:grpSpPr>
          <a:xfrm>
            <a:off x="8680278" y="3817208"/>
            <a:ext cx="2580620" cy="582044"/>
            <a:chOff x="8556556" y="3950750"/>
            <a:chExt cx="2310972" cy="521226"/>
          </a:xfrm>
        </p:grpSpPr>
        <p:sp>
          <p:nvSpPr>
            <p:cNvPr id="592" name="矩形 591">
              <a:extLst>
                <a:ext uri="{FF2B5EF4-FFF2-40B4-BE49-F238E27FC236}">
                  <a16:creationId xmlns:a16="http://schemas.microsoft.com/office/drawing/2014/main" id="{DF7ACEC1-B3AA-4244-B6D3-5CF60B9400C1}"/>
                </a:ext>
              </a:extLst>
            </p:cNvPr>
            <p:cNvSpPr/>
            <p:nvPr/>
          </p:nvSpPr>
          <p:spPr>
            <a:xfrm rot="442256">
              <a:off x="8588146" y="4023023"/>
              <a:ext cx="2279382" cy="44895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72" dirty="0">
                <a:latin typeface="+mj-lt"/>
                <a:ea typeface="+mj-ea"/>
              </a:endParaRPr>
            </a:p>
          </p:txBody>
        </p:sp>
        <p:sp>
          <p:nvSpPr>
            <p:cNvPr id="593" name="矩形 592">
              <a:extLst>
                <a:ext uri="{FF2B5EF4-FFF2-40B4-BE49-F238E27FC236}">
                  <a16:creationId xmlns:a16="http://schemas.microsoft.com/office/drawing/2014/main" id="{AFC4D960-ACA4-4D01-B389-65D769C5CBE8}"/>
                </a:ext>
              </a:extLst>
            </p:cNvPr>
            <p:cNvSpPr/>
            <p:nvPr/>
          </p:nvSpPr>
          <p:spPr>
            <a:xfrm rot="442256">
              <a:off x="8556556" y="3950750"/>
              <a:ext cx="2279382" cy="44895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672" dirty="0">
                  <a:latin typeface="+mj-lt"/>
                  <a:ea typeface="+mj-ea"/>
                </a:rPr>
                <a:t>提高服务质量？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090378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DACA112-57F7-4B2F-98A5-B38567B61F4C}"/>
              </a:ext>
            </a:extLst>
          </p:cNvPr>
          <p:cNvSpPr/>
          <p:nvPr/>
        </p:nvSpPr>
        <p:spPr>
          <a:xfrm>
            <a:off x="5971319" y="829610"/>
            <a:ext cx="5292102" cy="3914595"/>
          </a:xfrm>
          <a:prstGeom prst="rect">
            <a:avLst/>
          </a:prstGeom>
          <a:pattFill prst="pct10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2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61FBF0-1C9A-4CAE-8884-6437D58AE877}"/>
              </a:ext>
            </a:extLst>
          </p:cNvPr>
          <p:cNvSpPr/>
          <p:nvPr/>
        </p:nvSpPr>
        <p:spPr>
          <a:xfrm>
            <a:off x="906210" y="4744206"/>
            <a:ext cx="10379590" cy="1549629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6BF65A4-77B8-424F-88FE-84E7C0C24FB1}"/>
              </a:ext>
            </a:extLst>
          </p:cNvPr>
          <p:cNvCxnSpPr>
            <a:cxnSpLocks/>
          </p:cNvCxnSpPr>
          <p:nvPr/>
        </p:nvCxnSpPr>
        <p:spPr>
          <a:xfrm>
            <a:off x="2895753" y="6492666"/>
            <a:ext cx="8406653" cy="0"/>
          </a:xfrm>
          <a:prstGeom prst="line">
            <a:avLst/>
          </a:prstGeom>
          <a:ln w="571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id="{9411248E-A254-43FE-99DA-3B0D7113EC10}"/>
              </a:ext>
            </a:extLst>
          </p:cNvPr>
          <p:cNvSpPr/>
          <p:nvPr/>
        </p:nvSpPr>
        <p:spPr>
          <a:xfrm>
            <a:off x="928585" y="866376"/>
            <a:ext cx="857773" cy="85777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75" name="insight_171364">
            <a:extLst>
              <a:ext uri="{FF2B5EF4-FFF2-40B4-BE49-F238E27FC236}">
                <a16:creationId xmlns:a16="http://schemas.microsoft.com/office/drawing/2014/main" id="{CEA34F38-C0F5-4223-A6DE-4049ED0A7953}"/>
              </a:ext>
            </a:extLst>
          </p:cNvPr>
          <p:cNvSpPr>
            <a:spLocks noChangeAspect="1"/>
          </p:cNvSpPr>
          <p:nvPr/>
        </p:nvSpPr>
        <p:spPr bwMode="auto">
          <a:xfrm>
            <a:off x="1069891" y="977936"/>
            <a:ext cx="503100" cy="673883"/>
          </a:xfrm>
          <a:custGeom>
            <a:avLst/>
            <a:gdLst>
              <a:gd name="connsiteX0" fmla="*/ 263462 w 452959"/>
              <a:gd name="connsiteY0" fmla="*/ 445783 h 606722"/>
              <a:gd name="connsiteX1" fmla="*/ 239163 w 452959"/>
              <a:gd name="connsiteY1" fmla="*/ 469955 h 606722"/>
              <a:gd name="connsiteX2" fmla="*/ 263462 w 452959"/>
              <a:gd name="connsiteY2" fmla="*/ 494216 h 606722"/>
              <a:gd name="connsiteX3" fmla="*/ 350779 w 452959"/>
              <a:gd name="connsiteY3" fmla="*/ 494216 h 606722"/>
              <a:gd name="connsiteX4" fmla="*/ 374989 w 452959"/>
              <a:gd name="connsiteY4" fmla="*/ 469955 h 606722"/>
              <a:gd name="connsiteX5" fmla="*/ 350779 w 452959"/>
              <a:gd name="connsiteY5" fmla="*/ 445783 h 606722"/>
              <a:gd name="connsiteX6" fmla="*/ 102180 w 452959"/>
              <a:gd name="connsiteY6" fmla="*/ 407036 h 606722"/>
              <a:gd name="connsiteX7" fmla="*/ 77881 w 452959"/>
              <a:gd name="connsiteY7" fmla="*/ 431208 h 606722"/>
              <a:gd name="connsiteX8" fmla="*/ 77881 w 452959"/>
              <a:gd name="connsiteY8" fmla="*/ 508701 h 606722"/>
              <a:gd name="connsiteX9" fmla="*/ 102180 w 452959"/>
              <a:gd name="connsiteY9" fmla="*/ 532962 h 606722"/>
              <a:gd name="connsiteX10" fmla="*/ 179795 w 452959"/>
              <a:gd name="connsiteY10" fmla="*/ 532962 h 606722"/>
              <a:gd name="connsiteX11" fmla="*/ 204094 w 452959"/>
              <a:gd name="connsiteY11" fmla="*/ 508701 h 606722"/>
              <a:gd name="connsiteX12" fmla="*/ 204094 w 452959"/>
              <a:gd name="connsiteY12" fmla="*/ 431208 h 606722"/>
              <a:gd name="connsiteX13" fmla="*/ 179795 w 452959"/>
              <a:gd name="connsiteY13" fmla="*/ 407036 h 606722"/>
              <a:gd name="connsiteX14" fmla="*/ 263462 w 452959"/>
              <a:gd name="connsiteY14" fmla="*/ 271335 h 606722"/>
              <a:gd name="connsiteX15" fmla="*/ 239163 w 452959"/>
              <a:gd name="connsiteY15" fmla="*/ 295596 h 606722"/>
              <a:gd name="connsiteX16" fmla="*/ 263462 w 452959"/>
              <a:gd name="connsiteY16" fmla="*/ 319768 h 606722"/>
              <a:gd name="connsiteX17" fmla="*/ 350779 w 452959"/>
              <a:gd name="connsiteY17" fmla="*/ 319768 h 606722"/>
              <a:gd name="connsiteX18" fmla="*/ 374989 w 452959"/>
              <a:gd name="connsiteY18" fmla="*/ 295596 h 606722"/>
              <a:gd name="connsiteX19" fmla="*/ 350779 w 452959"/>
              <a:gd name="connsiteY19" fmla="*/ 271335 h 606722"/>
              <a:gd name="connsiteX20" fmla="*/ 102180 w 452959"/>
              <a:gd name="connsiteY20" fmla="*/ 232589 h 606722"/>
              <a:gd name="connsiteX21" fmla="*/ 77881 w 452959"/>
              <a:gd name="connsiteY21" fmla="*/ 256761 h 606722"/>
              <a:gd name="connsiteX22" fmla="*/ 77881 w 452959"/>
              <a:gd name="connsiteY22" fmla="*/ 334342 h 606722"/>
              <a:gd name="connsiteX23" fmla="*/ 102180 w 452959"/>
              <a:gd name="connsiteY23" fmla="*/ 358514 h 606722"/>
              <a:gd name="connsiteX24" fmla="*/ 179795 w 452959"/>
              <a:gd name="connsiteY24" fmla="*/ 358514 h 606722"/>
              <a:gd name="connsiteX25" fmla="*/ 204094 w 452959"/>
              <a:gd name="connsiteY25" fmla="*/ 334342 h 606722"/>
              <a:gd name="connsiteX26" fmla="*/ 204094 w 452959"/>
              <a:gd name="connsiteY26" fmla="*/ 256761 h 606722"/>
              <a:gd name="connsiteX27" fmla="*/ 179795 w 452959"/>
              <a:gd name="connsiteY27" fmla="*/ 232589 h 606722"/>
              <a:gd name="connsiteX28" fmla="*/ 24210 w 452959"/>
              <a:gd name="connsiteY28" fmla="*/ 23216 h 606722"/>
              <a:gd name="connsiteX29" fmla="*/ 79750 w 452959"/>
              <a:gd name="connsiteY29" fmla="*/ 23216 h 606722"/>
              <a:gd name="connsiteX30" fmla="*/ 87850 w 452959"/>
              <a:gd name="connsiteY30" fmla="*/ 31303 h 606722"/>
              <a:gd name="connsiteX31" fmla="*/ 87850 w 452959"/>
              <a:gd name="connsiteY31" fmla="*/ 121149 h 606722"/>
              <a:gd name="connsiteX32" fmla="*/ 136360 w 452959"/>
              <a:gd name="connsiteY32" fmla="*/ 169582 h 606722"/>
              <a:gd name="connsiteX33" fmla="*/ 316511 w 452959"/>
              <a:gd name="connsiteY33" fmla="*/ 169582 h 606722"/>
              <a:gd name="connsiteX34" fmla="*/ 365109 w 452959"/>
              <a:gd name="connsiteY34" fmla="*/ 121149 h 606722"/>
              <a:gd name="connsiteX35" fmla="*/ 365109 w 452959"/>
              <a:gd name="connsiteY35" fmla="*/ 31303 h 606722"/>
              <a:gd name="connsiteX36" fmla="*/ 373120 w 452959"/>
              <a:gd name="connsiteY36" fmla="*/ 23216 h 606722"/>
              <a:gd name="connsiteX37" fmla="*/ 428660 w 452959"/>
              <a:gd name="connsiteY37" fmla="*/ 23216 h 606722"/>
              <a:gd name="connsiteX38" fmla="*/ 452959 w 452959"/>
              <a:gd name="connsiteY38" fmla="*/ 47388 h 606722"/>
              <a:gd name="connsiteX39" fmla="*/ 452959 w 452959"/>
              <a:gd name="connsiteY39" fmla="*/ 582461 h 606722"/>
              <a:gd name="connsiteX40" fmla="*/ 428660 w 452959"/>
              <a:gd name="connsiteY40" fmla="*/ 606722 h 606722"/>
              <a:gd name="connsiteX41" fmla="*/ 24210 w 452959"/>
              <a:gd name="connsiteY41" fmla="*/ 606722 h 606722"/>
              <a:gd name="connsiteX42" fmla="*/ 0 w 452959"/>
              <a:gd name="connsiteY42" fmla="*/ 582461 h 606722"/>
              <a:gd name="connsiteX43" fmla="*/ 0 w 452959"/>
              <a:gd name="connsiteY43" fmla="*/ 47388 h 606722"/>
              <a:gd name="connsiteX44" fmla="*/ 24210 w 452959"/>
              <a:gd name="connsiteY44" fmla="*/ 23216 h 606722"/>
              <a:gd name="connsiteX45" fmla="*/ 136343 w 452959"/>
              <a:gd name="connsiteY45" fmla="*/ 0 h 606722"/>
              <a:gd name="connsiteX46" fmla="*/ 316527 w 452959"/>
              <a:gd name="connsiteY46" fmla="*/ 0 h 606722"/>
              <a:gd name="connsiteX47" fmla="*/ 340830 w 452959"/>
              <a:gd name="connsiteY47" fmla="*/ 24257 h 606722"/>
              <a:gd name="connsiteX48" fmla="*/ 340830 w 452959"/>
              <a:gd name="connsiteY48" fmla="*/ 121108 h 606722"/>
              <a:gd name="connsiteX49" fmla="*/ 316527 w 452959"/>
              <a:gd name="connsiteY49" fmla="*/ 145365 h 606722"/>
              <a:gd name="connsiteX50" fmla="*/ 136343 w 452959"/>
              <a:gd name="connsiteY50" fmla="*/ 145365 h 606722"/>
              <a:gd name="connsiteX51" fmla="*/ 112128 w 452959"/>
              <a:gd name="connsiteY51" fmla="*/ 121108 h 606722"/>
              <a:gd name="connsiteX52" fmla="*/ 112128 w 452959"/>
              <a:gd name="connsiteY52" fmla="*/ 24257 h 606722"/>
              <a:gd name="connsiteX53" fmla="*/ 136343 w 452959"/>
              <a:gd name="connsiteY5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52959" h="606722">
                <a:moveTo>
                  <a:pt x="263462" y="445783"/>
                </a:moveTo>
                <a:cubicBezTo>
                  <a:pt x="250022" y="445783"/>
                  <a:pt x="239163" y="456625"/>
                  <a:pt x="239163" y="469955"/>
                </a:cubicBezTo>
                <a:cubicBezTo>
                  <a:pt x="239163" y="483374"/>
                  <a:pt x="250022" y="494216"/>
                  <a:pt x="263462" y="494216"/>
                </a:cubicBezTo>
                <a:lnTo>
                  <a:pt x="350779" y="494216"/>
                </a:lnTo>
                <a:cubicBezTo>
                  <a:pt x="364130" y="494216"/>
                  <a:pt x="374989" y="483374"/>
                  <a:pt x="374989" y="469955"/>
                </a:cubicBezTo>
                <a:cubicBezTo>
                  <a:pt x="374989" y="456625"/>
                  <a:pt x="364130" y="445783"/>
                  <a:pt x="350779" y="445783"/>
                </a:cubicBezTo>
                <a:close/>
                <a:moveTo>
                  <a:pt x="102180" y="407036"/>
                </a:moveTo>
                <a:cubicBezTo>
                  <a:pt x="88740" y="407036"/>
                  <a:pt x="77881" y="417878"/>
                  <a:pt x="77881" y="431208"/>
                </a:cubicBezTo>
                <a:lnTo>
                  <a:pt x="77881" y="508701"/>
                </a:lnTo>
                <a:cubicBezTo>
                  <a:pt x="77881" y="522120"/>
                  <a:pt x="88740" y="532962"/>
                  <a:pt x="102180" y="532962"/>
                </a:cubicBezTo>
                <a:lnTo>
                  <a:pt x="179795" y="532962"/>
                </a:lnTo>
                <a:cubicBezTo>
                  <a:pt x="193235" y="532962"/>
                  <a:pt x="204094" y="522120"/>
                  <a:pt x="204094" y="508701"/>
                </a:cubicBezTo>
                <a:lnTo>
                  <a:pt x="204094" y="431208"/>
                </a:lnTo>
                <a:cubicBezTo>
                  <a:pt x="204094" y="417878"/>
                  <a:pt x="193235" y="407036"/>
                  <a:pt x="179795" y="407036"/>
                </a:cubicBezTo>
                <a:close/>
                <a:moveTo>
                  <a:pt x="263462" y="271335"/>
                </a:moveTo>
                <a:cubicBezTo>
                  <a:pt x="250022" y="271335"/>
                  <a:pt x="239163" y="282177"/>
                  <a:pt x="239163" y="295596"/>
                </a:cubicBezTo>
                <a:cubicBezTo>
                  <a:pt x="239163" y="308926"/>
                  <a:pt x="250022" y="319768"/>
                  <a:pt x="263462" y="319768"/>
                </a:cubicBezTo>
                <a:lnTo>
                  <a:pt x="350779" y="319768"/>
                </a:lnTo>
                <a:cubicBezTo>
                  <a:pt x="364130" y="319768"/>
                  <a:pt x="374989" y="308926"/>
                  <a:pt x="374989" y="295596"/>
                </a:cubicBezTo>
                <a:cubicBezTo>
                  <a:pt x="374989" y="282177"/>
                  <a:pt x="364130" y="271335"/>
                  <a:pt x="350779" y="271335"/>
                </a:cubicBezTo>
                <a:close/>
                <a:moveTo>
                  <a:pt x="102180" y="232589"/>
                </a:moveTo>
                <a:cubicBezTo>
                  <a:pt x="88740" y="232589"/>
                  <a:pt x="77881" y="243431"/>
                  <a:pt x="77881" y="256761"/>
                </a:cubicBezTo>
                <a:lnTo>
                  <a:pt x="77881" y="334342"/>
                </a:lnTo>
                <a:cubicBezTo>
                  <a:pt x="77881" y="347673"/>
                  <a:pt x="88740" y="358514"/>
                  <a:pt x="102180" y="358514"/>
                </a:cubicBezTo>
                <a:lnTo>
                  <a:pt x="179795" y="358514"/>
                </a:lnTo>
                <a:cubicBezTo>
                  <a:pt x="193235" y="358514"/>
                  <a:pt x="204094" y="347673"/>
                  <a:pt x="204094" y="334342"/>
                </a:cubicBezTo>
                <a:lnTo>
                  <a:pt x="204094" y="256761"/>
                </a:lnTo>
                <a:cubicBezTo>
                  <a:pt x="204094" y="243431"/>
                  <a:pt x="193235" y="232589"/>
                  <a:pt x="179795" y="232589"/>
                </a:cubicBezTo>
                <a:close/>
                <a:moveTo>
                  <a:pt x="24210" y="23216"/>
                </a:moveTo>
                <a:lnTo>
                  <a:pt x="79750" y="23216"/>
                </a:lnTo>
                <a:cubicBezTo>
                  <a:pt x="84201" y="23216"/>
                  <a:pt x="87850" y="26771"/>
                  <a:pt x="87850" y="31303"/>
                </a:cubicBezTo>
                <a:cubicBezTo>
                  <a:pt x="87850" y="41434"/>
                  <a:pt x="87850" y="65073"/>
                  <a:pt x="87850" y="121149"/>
                </a:cubicBezTo>
                <a:cubicBezTo>
                  <a:pt x="87850" y="147898"/>
                  <a:pt x="109568" y="169582"/>
                  <a:pt x="136360" y="169582"/>
                </a:cubicBezTo>
                <a:lnTo>
                  <a:pt x="316511" y="169582"/>
                </a:lnTo>
                <a:cubicBezTo>
                  <a:pt x="343302" y="169582"/>
                  <a:pt x="365109" y="147898"/>
                  <a:pt x="365109" y="121149"/>
                </a:cubicBezTo>
                <a:cubicBezTo>
                  <a:pt x="365109" y="65073"/>
                  <a:pt x="365109" y="41434"/>
                  <a:pt x="365109" y="31303"/>
                </a:cubicBezTo>
                <a:cubicBezTo>
                  <a:pt x="365109" y="26771"/>
                  <a:pt x="368669" y="23216"/>
                  <a:pt x="373120" y="23216"/>
                </a:cubicBezTo>
                <a:lnTo>
                  <a:pt x="428660" y="23216"/>
                </a:lnTo>
                <a:cubicBezTo>
                  <a:pt x="442100" y="23216"/>
                  <a:pt x="452959" y="34058"/>
                  <a:pt x="452959" y="47388"/>
                </a:cubicBezTo>
                <a:lnTo>
                  <a:pt x="452959" y="582461"/>
                </a:lnTo>
                <a:cubicBezTo>
                  <a:pt x="452959" y="595880"/>
                  <a:pt x="442100" y="606722"/>
                  <a:pt x="428660" y="606722"/>
                </a:cubicBezTo>
                <a:lnTo>
                  <a:pt x="24210" y="606722"/>
                </a:lnTo>
                <a:cubicBezTo>
                  <a:pt x="10859" y="606722"/>
                  <a:pt x="0" y="595880"/>
                  <a:pt x="0" y="582461"/>
                </a:cubicBezTo>
                <a:lnTo>
                  <a:pt x="0" y="47388"/>
                </a:lnTo>
                <a:cubicBezTo>
                  <a:pt x="0" y="34058"/>
                  <a:pt x="10859" y="23216"/>
                  <a:pt x="24210" y="23216"/>
                </a:cubicBezTo>
                <a:close/>
                <a:moveTo>
                  <a:pt x="136343" y="0"/>
                </a:moveTo>
                <a:lnTo>
                  <a:pt x="316527" y="0"/>
                </a:lnTo>
                <a:cubicBezTo>
                  <a:pt x="329969" y="0"/>
                  <a:pt x="340830" y="10840"/>
                  <a:pt x="340830" y="24257"/>
                </a:cubicBezTo>
                <a:lnTo>
                  <a:pt x="340830" y="121108"/>
                </a:lnTo>
                <a:cubicBezTo>
                  <a:pt x="340830" y="134525"/>
                  <a:pt x="329969" y="145365"/>
                  <a:pt x="316527" y="145365"/>
                </a:cubicBezTo>
                <a:lnTo>
                  <a:pt x="136343" y="145365"/>
                </a:lnTo>
                <a:cubicBezTo>
                  <a:pt x="122989" y="145365"/>
                  <a:pt x="112128" y="134525"/>
                  <a:pt x="112128" y="121108"/>
                </a:cubicBezTo>
                <a:lnTo>
                  <a:pt x="112128" y="24257"/>
                </a:lnTo>
                <a:cubicBezTo>
                  <a:pt x="112128" y="10840"/>
                  <a:pt x="122989" y="0"/>
                  <a:pt x="136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94A9D3E-15D2-43DC-AA8A-A0595A7036EC}"/>
              </a:ext>
            </a:extLst>
          </p:cNvPr>
          <p:cNvSpPr/>
          <p:nvPr/>
        </p:nvSpPr>
        <p:spPr>
          <a:xfrm>
            <a:off x="1740952" y="1203684"/>
            <a:ext cx="5046014" cy="705505"/>
          </a:xfrm>
          <a:prstGeom prst="rect">
            <a:avLst/>
          </a:prstGeom>
          <a:pattFill prst="dkUpDiag">
            <a:fgClr>
              <a:schemeClr val="accent2"/>
            </a:fgClr>
            <a:bgClr>
              <a:schemeClr val="accent2">
                <a:lumMod val="60000"/>
                <a:lumOff val="40000"/>
              </a:schemeClr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144000" rIns="87279" bIns="43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3436" dirty="0">
                <a:solidFill>
                  <a:schemeClr val="accent3"/>
                </a:solidFill>
                <a:latin typeface="+mj-lt"/>
                <a:ea typeface="+mj-ea"/>
              </a:rPr>
              <a:t>考试越难，通过的人越少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E0AA548-F3BB-40C0-A2FC-4177BAA8EAE3}"/>
              </a:ext>
            </a:extLst>
          </p:cNvPr>
          <p:cNvSpPr/>
          <p:nvPr/>
        </p:nvSpPr>
        <p:spPr>
          <a:xfrm>
            <a:off x="1786362" y="787636"/>
            <a:ext cx="1358064" cy="444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91" dirty="0">
                <a:solidFill>
                  <a:schemeClr val="accent1"/>
                </a:solidFill>
                <a:latin typeface="+mj-lt"/>
                <a:ea typeface="+mj-ea"/>
              </a:rPr>
              <a:t>研究证明</a:t>
            </a:r>
            <a:endParaRPr lang="zh-CN" altLang="en-US" sz="2291" dirty="0">
              <a:latin typeface="+mj-lt"/>
              <a:ea typeface="+mj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FA89E1A-8D6B-4187-A24C-E37F8F4AB942}"/>
              </a:ext>
            </a:extLst>
          </p:cNvPr>
          <p:cNvSpPr/>
          <p:nvPr/>
        </p:nvSpPr>
        <p:spPr>
          <a:xfrm>
            <a:off x="928585" y="3445892"/>
            <a:ext cx="857773" cy="85777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55E44F2-3343-4029-B2F5-0DA8A1623E3E}"/>
              </a:ext>
            </a:extLst>
          </p:cNvPr>
          <p:cNvSpPr/>
          <p:nvPr/>
        </p:nvSpPr>
        <p:spPr>
          <a:xfrm>
            <a:off x="1786360" y="3367154"/>
            <a:ext cx="1358064" cy="444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91" dirty="0">
                <a:solidFill>
                  <a:schemeClr val="accent1"/>
                </a:solidFill>
                <a:latin typeface="+mj-lt"/>
                <a:ea typeface="+mj-ea"/>
              </a:rPr>
              <a:t>收费越高</a:t>
            </a:r>
            <a:endParaRPr lang="zh-CN" altLang="en-US" sz="2291" dirty="0">
              <a:latin typeface="+mj-lt"/>
              <a:ea typeface="+mj-ea"/>
            </a:endParaRPr>
          </a:p>
        </p:txBody>
      </p:sp>
      <p:sp>
        <p:nvSpPr>
          <p:cNvPr id="14" name="skull-and-crossbones_63646">
            <a:extLst>
              <a:ext uri="{FF2B5EF4-FFF2-40B4-BE49-F238E27FC236}">
                <a16:creationId xmlns:a16="http://schemas.microsoft.com/office/drawing/2014/main" id="{07F8B14C-FEBC-46B4-943C-DF92CFD147A8}"/>
              </a:ext>
            </a:extLst>
          </p:cNvPr>
          <p:cNvSpPr>
            <a:spLocks noChangeAspect="1"/>
          </p:cNvSpPr>
          <p:nvPr/>
        </p:nvSpPr>
        <p:spPr bwMode="auto">
          <a:xfrm>
            <a:off x="1064988" y="3622032"/>
            <a:ext cx="627298" cy="57084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07618" h="552934">
                <a:moveTo>
                  <a:pt x="508081" y="400980"/>
                </a:moveTo>
                <a:lnTo>
                  <a:pt x="536578" y="426011"/>
                </a:lnTo>
                <a:cubicBezTo>
                  <a:pt x="543478" y="418701"/>
                  <a:pt x="553012" y="413969"/>
                  <a:pt x="563863" y="413232"/>
                </a:cubicBezTo>
                <a:cubicBezTo>
                  <a:pt x="586513" y="411760"/>
                  <a:pt x="606055" y="428955"/>
                  <a:pt x="607530" y="451515"/>
                </a:cubicBezTo>
                <a:cubicBezTo>
                  <a:pt x="609005" y="474126"/>
                  <a:pt x="591780" y="493583"/>
                  <a:pt x="569183" y="495055"/>
                </a:cubicBezTo>
                <a:cubicBezTo>
                  <a:pt x="562862" y="495476"/>
                  <a:pt x="556805" y="494424"/>
                  <a:pt x="551327" y="492268"/>
                </a:cubicBezTo>
                <a:cubicBezTo>
                  <a:pt x="554066" y="497316"/>
                  <a:pt x="555857" y="503153"/>
                  <a:pt x="556278" y="509306"/>
                </a:cubicBezTo>
                <a:cubicBezTo>
                  <a:pt x="557647" y="531865"/>
                  <a:pt x="540476" y="551374"/>
                  <a:pt x="517826" y="552847"/>
                </a:cubicBezTo>
                <a:cubicBezTo>
                  <a:pt x="495228" y="554319"/>
                  <a:pt x="475686" y="537124"/>
                  <a:pt x="474211" y="514564"/>
                </a:cubicBezTo>
                <a:cubicBezTo>
                  <a:pt x="473474" y="502785"/>
                  <a:pt x="477793" y="491795"/>
                  <a:pt x="485378" y="483802"/>
                </a:cubicBezTo>
                <a:lnTo>
                  <a:pt x="445293" y="448570"/>
                </a:lnTo>
                <a:close/>
                <a:moveTo>
                  <a:pt x="99433" y="400980"/>
                </a:moveTo>
                <a:lnTo>
                  <a:pt x="162326" y="448570"/>
                </a:lnTo>
                <a:lnTo>
                  <a:pt x="122188" y="483802"/>
                </a:lnTo>
                <a:cubicBezTo>
                  <a:pt x="129773" y="491795"/>
                  <a:pt x="134145" y="502733"/>
                  <a:pt x="133355" y="514564"/>
                </a:cubicBezTo>
                <a:cubicBezTo>
                  <a:pt x="131880" y="537124"/>
                  <a:pt x="112391" y="554319"/>
                  <a:pt x="89741" y="552847"/>
                </a:cubicBezTo>
                <a:cubicBezTo>
                  <a:pt x="67091" y="551374"/>
                  <a:pt x="49866" y="531865"/>
                  <a:pt x="51341" y="509306"/>
                </a:cubicBezTo>
                <a:cubicBezTo>
                  <a:pt x="51710" y="503153"/>
                  <a:pt x="53448" y="497369"/>
                  <a:pt x="56240" y="492268"/>
                </a:cubicBezTo>
                <a:cubicBezTo>
                  <a:pt x="50762" y="494424"/>
                  <a:pt x="44651" y="495476"/>
                  <a:pt x="38436" y="495055"/>
                </a:cubicBezTo>
                <a:cubicBezTo>
                  <a:pt x="15786" y="493583"/>
                  <a:pt x="-1386" y="474126"/>
                  <a:pt x="89" y="451515"/>
                </a:cubicBezTo>
                <a:cubicBezTo>
                  <a:pt x="1564" y="428955"/>
                  <a:pt x="21053" y="411760"/>
                  <a:pt x="43703" y="413232"/>
                </a:cubicBezTo>
                <a:cubicBezTo>
                  <a:pt x="54502" y="413969"/>
                  <a:pt x="64036" y="418701"/>
                  <a:pt x="70936" y="426011"/>
                </a:cubicBezTo>
                <a:close/>
                <a:moveTo>
                  <a:pt x="315562" y="371654"/>
                </a:moveTo>
                <a:cubicBezTo>
                  <a:pt x="313356" y="372299"/>
                  <a:pt x="311526" y="374218"/>
                  <a:pt x="311526" y="377005"/>
                </a:cubicBezTo>
                <a:lnTo>
                  <a:pt x="311526" y="408664"/>
                </a:lnTo>
                <a:cubicBezTo>
                  <a:pt x="311526" y="411714"/>
                  <a:pt x="314054" y="414239"/>
                  <a:pt x="317161" y="414239"/>
                </a:cubicBezTo>
                <a:lnTo>
                  <a:pt x="337807" y="414239"/>
                </a:lnTo>
                <a:cubicBezTo>
                  <a:pt x="342231" y="414239"/>
                  <a:pt x="344970" y="409295"/>
                  <a:pt x="342494" y="405561"/>
                </a:cubicBezTo>
                <a:lnTo>
                  <a:pt x="321849" y="373955"/>
                </a:lnTo>
                <a:cubicBezTo>
                  <a:pt x="320348" y="371641"/>
                  <a:pt x="317767" y="371010"/>
                  <a:pt x="315562" y="371654"/>
                </a:cubicBezTo>
                <a:close/>
                <a:moveTo>
                  <a:pt x="291973" y="371615"/>
                </a:moveTo>
                <a:cubicBezTo>
                  <a:pt x="289774" y="370958"/>
                  <a:pt x="287193" y="371589"/>
                  <a:pt x="285666" y="373955"/>
                </a:cubicBezTo>
                <a:lnTo>
                  <a:pt x="265020" y="405561"/>
                </a:lnTo>
                <a:cubicBezTo>
                  <a:pt x="262598" y="409348"/>
                  <a:pt x="265231" y="414239"/>
                  <a:pt x="269760" y="414239"/>
                </a:cubicBezTo>
                <a:lnTo>
                  <a:pt x="290406" y="414239"/>
                </a:lnTo>
                <a:cubicBezTo>
                  <a:pt x="293461" y="414239"/>
                  <a:pt x="295989" y="411714"/>
                  <a:pt x="295989" y="408664"/>
                </a:cubicBezTo>
                <a:lnTo>
                  <a:pt x="295989" y="377005"/>
                </a:lnTo>
                <a:cubicBezTo>
                  <a:pt x="295989" y="374218"/>
                  <a:pt x="294172" y="372272"/>
                  <a:pt x="291973" y="371615"/>
                </a:cubicBezTo>
                <a:close/>
                <a:moveTo>
                  <a:pt x="263704" y="263307"/>
                </a:moveTo>
                <a:cubicBezTo>
                  <a:pt x="252327" y="262887"/>
                  <a:pt x="240688" y="263833"/>
                  <a:pt x="229628" y="266778"/>
                </a:cubicBezTo>
                <a:cubicBezTo>
                  <a:pt x="228732" y="266989"/>
                  <a:pt x="227837" y="267199"/>
                  <a:pt x="226994" y="267514"/>
                </a:cubicBezTo>
                <a:cubicBezTo>
                  <a:pt x="215671" y="270775"/>
                  <a:pt x="204927" y="276402"/>
                  <a:pt x="196342" y="284448"/>
                </a:cubicBezTo>
                <a:cubicBezTo>
                  <a:pt x="188494" y="291916"/>
                  <a:pt x="182648" y="301382"/>
                  <a:pt x="178856" y="311479"/>
                </a:cubicBezTo>
                <a:cubicBezTo>
                  <a:pt x="176960" y="316528"/>
                  <a:pt x="175591" y="321787"/>
                  <a:pt x="174590" y="327098"/>
                </a:cubicBezTo>
                <a:cubicBezTo>
                  <a:pt x="173747" y="331779"/>
                  <a:pt x="172009" y="338300"/>
                  <a:pt x="173695" y="342928"/>
                </a:cubicBezTo>
                <a:cubicBezTo>
                  <a:pt x="173905" y="343559"/>
                  <a:pt x="174221" y="344190"/>
                  <a:pt x="174590" y="344821"/>
                </a:cubicBezTo>
                <a:cubicBezTo>
                  <a:pt x="176433" y="347871"/>
                  <a:pt x="179699" y="349869"/>
                  <a:pt x="183596" y="349869"/>
                </a:cubicBezTo>
                <a:lnTo>
                  <a:pt x="263282" y="349869"/>
                </a:lnTo>
                <a:cubicBezTo>
                  <a:pt x="266864" y="349869"/>
                  <a:pt x="270076" y="348081"/>
                  <a:pt x="271972" y="345241"/>
                </a:cubicBezTo>
                <a:cubicBezTo>
                  <a:pt x="272394" y="344716"/>
                  <a:pt x="272710" y="344137"/>
                  <a:pt x="272973" y="343506"/>
                </a:cubicBezTo>
                <a:cubicBezTo>
                  <a:pt x="273552" y="342244"/>
                  <a:pt x="273816" y="340929"/>
                  <a:pt x="273816" y="339457"/>
                </a:cubicBezTo>
                <a:lnTo>
                  <a:pt x="273816" y="305274"/>
                </a:lnTo>
                <a:lnTo>
                  <a:pt x="273816" y="273825"/>
                </a:lnTo>
                <a:cubicBezTo>
                  <a:pt x="273816" y="268145"/>
                  <a:pt x="269339" y="263518"/>
                  <a:pt x="263704" y="263307"/>
                </a:cubicBezTo>
                <a:close/>
                <a:moveTo>
                  <a:pt x="343916" y="263202"/>
                </a:moveTo>
                <a:cubicBezTo>
                  <a:pt x="338228" y="263412"/>
                  <a:pt x="333804" y="268145"/>
                  <a:pt x="333804" y="273720"/>
                </a:cubicBezTo>
                <a:lnTo>
                  <a:pt x="333804" y="305221"/>
                </a:lnTo>
                <a:lnTo>
                  <a:pt x="333804" y="339351"/>
                </a:lnTo>
                <a:cubicBezTo>
                  <a:pt x="333804" y="340771"/>
                  <a:pt x="334068" y="342191"/>
                  <a:pt x="334647" y="343453"/>
                </a:cubicBezTo>
                <a:cubicBezTo>
                  <a:pt x="334910" y="343979"/>
                  <a:pt x="335279" y="344610"/>
                  <a:pt x="335595" y="345189"/>
                </a:cubicBezTo>
                <a:cubicBezTo>
                  <a:pt x="337491" y="347976"/>
                  <a:pt x="340651" y="349817"/>
                  <a:pt x="344338" y="349817"/>
                </a:cubicBezTo>
                <a:lnTo>
                  <a:pt x="424024" y="349817"/>
                </a:lnTo>
                <a:cubicBezTo>
                  <a:pt x="427816" y="349817"/>
                  <a:pt x="431187" y="347766"/>
                  <a:pt x="433030" y="344768"/>
                </a:cubicBezTo>
                <a:cubicBezTo>
                  <a:pt x="433346" y="344190"/>
                  <a:pt x="433715" y="343559"/>
                  <a:pt x="433925" y="342875"/>
                </a:cubicBezTo>
                <a:cubicBezTo>
                  <a:pt x="435558" y="338247"/>
                  <a:pt x="433873" y="331726"/>
                  <a:pt x="433030" y="327046"/>
                </a:cubicBezTo>
                <a:cubicBezTo>
                  <a:pt x="432029" y="321681"/>
                  <a:pt x="430607" y="316423"/>
                  <a:pt x="428711" y="311374"/>
                </a:cubicBezTo>
                <a:cubicBezTo>
                  <a:pt x="424919" y="301277"/>
                  <a:pt x="419178" y="291811"/>
                  <a:pt x="411226" y="284396"/>
                </a:cubicBezTo>
                <a:cubicBezTo>
                  <a:pt x="402693" y="276349"/>
                  <a:pt x="391949" y="270722"/>
                  <a:pt x="380626" y="267409"/>
                </a:cubicBezTo>
                <a:cubicBezTo>
                  <a:pt x="379730" y="267199"/>
                  <a:pt x="378888" y="266936"/>
                  <a:pt x="377940" y="266726"/>
                </a:cubicBezTo>
                <a:cubicBezTo>
                  <a:pt x="366932" y="263781"/>
                  <a:pt x="355293" y="262781"/>
                  <a:pt x="343916" y="263202"/>
                </a:cubicBezTo>
                <a:close/>
                <a:moveTo>
                  <a:pt x="303784" y="60996"/>
                </a:moveTo>
                <a:cubicBezTo>
                  <a:pt x="355082" y="61049"/>
                  <a:pt x="401956" y="79876"/>
                  <a:pt x="437875" y="111008"/>
                </a:cubicBezTo>
                <a:cubicBezTo>
                  <a:pt x="457362" y="127942"/>
                  <a:pt x="473689" y="148557"/>
                  <a:pt x="485698" y="171697"/>
                </a:cubicBezTo>
                <a:cubicBezTo>
                  <a:pt x="500234" y="199832"/>
                  <a:pt x="508450" y="231648"/>
                  <a:pt x="508450" y="265463"/>
                </a:cubicBezTo>
                <a:lnTo>
                  <a:pt x="508450" y="359441"/>
                </a:lnTo>
                <a:cubicBezTo>
                  <a:pt x="508450" y="366014"/>
                  <a:pt x="505343" y="372167"/>
                  <a:pt x="500076" y="376164"/>
                </a:cubicBezTo>
                <a:lnTo>
                  <a:pt x="489384" y="384315"/>
                </a:lnTo>
                <a:lnTo>
                  <a:pt x="426605" y="431909"/>
                </a:lnTo>
                <a:lnTo>
                  <a:pt x="414122" y="441375"/>
                </a:lnTo>
                <a:lnTo>
                  <a:pt x="414122" y="491650"/>
                </a:lnTo>
                <a:cubicBezTo>
                  <a:pt x="414122" y="503325"/>
                  <a:pt x="404695" y="512686"/>
                  <a:pt x="393055" y="512686"/>
                </a:cubicBezTo>
                <a:lnTo>
                  <a:pt x="303889" y="512686"/>
                </a:lnTo>
                <a:lnTo>
                  <a:pt x="214670" y="512686"/>
                </a:lnTo>
                <a:cubicBezTo>
                  <a:pt x="203031" y="512686"/>
                  <a:pt x="193603" y="503325"/>
                  <a:pt x="193603" y="491650"/>
                </a:cubicBezTo>
                <a:lnTo>
                  <a:pt x="193603" y="441480"/>
                </a:lnTo>
                <a:lnTo>
                  <a:pt x="181121" y="432014"/>
                </a:lnTo>
                <a:lnTo>
                  <a:pt x="118341" y="384368"/>
                </a:lnTo>
                <a:lnTo>
                  <a:pt x="107544" y="376164"/>
                </a:lnTo>
                <a:cubicBezTo>
                  <a:pt x="102277" y="372167"/>
                  <a:pt x="99170" y="366014"/>
                  <a:pt x="99170" y="359441"/>
                </a:cubicBezTo>
                <a:lnTo>
                  <a:pt x="99170" y="265463"/>
                </a:lnTo>
                <a:cubicBezTo>
                  <a:pt x="99170" y="231648"/>
                  <a:pt x="107386" y="199779"/>
                  <a:pt x="121922" y="171697"/>
                </a:cubicBezTo>
                <a:cubicBezTo>
                  <a:pt x="133878" y="148505"/>
                  <a:pt x="150205" y="127942"/>
                  <a:pt x="169745" y="111008"/>
                </a:cubicBezTo>
                <a:cubicBezTo>
                  <a:pt x="205717" y="79876"/>
                  <a:pt x="252538" y="60996"/>
                  <a:pt x="303784" y="60996"/>
                </a:cubicBezTo>
                <a:close/>
                <a:moveTo>
                  <a:pt x="89719" y="160"/>
                </a:moveTo>
                <a:cubicBezTo>
                  <a:pt x="112364" y="-1313"/>
                  <a:pt x="131849" y="15886"/>
                  <a:pt x="133324" y="38451"/>
                </a:cubicBezTo>
                <a:cubicBezTo>
                  <a:pt x="134113" y="50233"/>
                  <a:pt x="129743" y="61226"/>
                  <a:pt x="122159" y="69221"/>
                </a:cubicBezTo>
                <a:lnTo>
                  <a:pt x="151176" y="94678"/>
                </a:lnTo>
                <a:cubicBezTo>
                  <a:pt x="147964" y="97571"/>
                  <a:pt x="144804" y="100516"/>
                  <a:pt x="141697" y="103619"/>
                </a:cubicBezTo>
                <a:cubicBezTo>
                  <a:pt x="126320" y="118978"/>
                  <a:pt x="113312" y="136230"/>
                  <a:pt x="102938" y="155060"/>
                </a:cubicBezTo>
                <a:lnTo>
                  <a:pt x="70919" y="126973"/>
                </a:lnTo>
                <a:cubicBezTo>
                  <a:pt x="64020" y="134231"/>
                  <a:pt x="54488" y="139018"/>
                  <a:pt x="43693" y="139701"/>
                </a:cubicBezTo>
                <a:cubicBezTo>
                  <a:pt x="20995" y="141174"/>
                  <a:pt x="1458" y="124027"/>
                  <a:pt x="89" y="101516"/>
                </a:cubicBezTo>
                <a:cubicBezTo>
                  <a:pt x="-1386" y="78899"/>
                  <a:pt x="15782" y="59437"/>
                  <a:pt x="38427" y="57965"/>
                </a:cubicBezTo>
                <a:cubicBezTo>
                  <a:pt x="44746" y="57544"/>
                  <a:pt x="50749" y="58596"/>
                  <a:pt x="56226" y="60752"/>
                </a:cubicBezTo>
                <a:cubicBezTo>
                  <a:pt x="53488" y="55703"/>
                  <a:pt x="51750" y="49865"/>
                  <a:pt x="51329" y="43711"/>
                </a:cubicBezTo>
                <a:cubicBezTo>
                  <a:pt x="49907" y="21146"/>
                  <a:pt x="67127" y="1632"/>
                  <a:pt x="89719" y="160"/>
                </a:cubicBezTo>
                <a:close/>
                <a:moveTo>
                  <a:pt x="517847" y="89"/>
                </a:moveTo>
                <a:cubicBezTo>
                  <a:pt x="540544" y="1562"/>
                  <a:pt x="557765" y="21025"/>
                  <a:pt x="556290" y="43645"/>
                </a:cubicBezTo>
                <a:cubicBezTo>
                  <a:pt x="555922" y="49800"/>
                  <a:pt x="554184" y="55533"/>
                  <a:pt x="551340" y="60689"/>
                </a:cubicBezTo>
                <a:cubicBezTo>
                  <a:pt x="556817" y="58479"/>
                  <a:pt x="562926" y="57427"/>
                  <a:pt x="569192" y="57848"/>
                </a:cubicBezTo>
                <a:cubicBezTo>
                  <a:pt x="591785" y="59321"/>
                  <a:pt x="609005" y="78837"/>
                  <a:pt x="607530" y="101404"/>
                </a:cubicBezTo>
                <a:cubicBezTo>
                  <a:pt x="606056" y="124024"/>
                  <a:pt x="586518" y="141173"/>
                  <a:pt x="563926" y="139700"/>
                </a:cubicBezTo>
                <a:cubicBezTo>
                  <a:pt x="553131" y="139016"/>
                  <a:pt x="543546" y="134229"/>
                  <a:pt x="536700" y="126970"/>
                </a:cubicBezTo>
                <a:lnTo>
                  <a:pt x="504681" y="155060"/>
                </a:lnTo>
                <a:cubicBezTo>
                  <a:pt x="494254" y="136228"/>
                  <a:pt x="481299" y="118974"/>
                  <a:pt x="465922" y="103613"/>
                </a:cubicBezTo>
                <a:cubicBezTo>
                  <a:pt x="462815" y="100510"/>
                  <a:pt x="459655" y="97564"/>
                  <a:pt x="456443" y="94618"/>
                </a:cubicBezTo>
                <a:lnTo>
                  <a:pt x="485407" y="69158"/>
                </a:lnTo>
                <a:cubicBezTo>
                  <a:pt x="477824" y="61162"/>
                  <a:pt x="473506" y="50220"/>
                  <a:pt x="474243" y="38385"/>
                </a:cubicBezTo>
                <a:cubicBezTo>
                  <a:pt x="475717" y="15765"/>
                  <a:pt x="495255" y="-1384"/>
                  <a:pt x="517847" y="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latin typeface="+mj-lt"/>
              <a:ea typeface="+mj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E6EE429-F8F5-414F-AA39-CE3BDDE3D08F}"/>
              </a:ext>
            </a:extLst>
          </p:cNvPr>
          <p:cNvSpPr/>
          <p:nvPr/>
        </p:nvSpPr>
        <p:spPr>
          <a:xfrm>
            <a:off x="928585" y="2144752"/>
            <a:ext cx="857773" cy="85777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78" name="insight_171364">
            <a:extLst>
              <a:ext uri="{FF2B5EF4-FFF2-40B4-BE49-F238E27FC236}">
                <a16:creationId xmlns:a16="http://schemas.microsoft.com/office/drawing/2014/main" id="{27FBAFA3-0470-4ED5-AB3B-4B40AD63D6A8}"/>
              </a:ext>
            </a:extLst>
          </p:cNvPr>
          <p:cNvSpPr>
            <a:spLocks noChangeAspect="1"/>
          </p:cNvSpPr>
          <p:nvPr/>
        </p:nvSpPr>
        <p:spPr bwMode="auto">
          <a:xfrm>
            <a:off x="1021258" y="2320356"/>
            <a:ext cx="600374" cy="545796"/>
          </a:xfrm>
          <a:custGeom>
            <a:avLst/>
            <a:gdLst>
              <a:gd name="connsiteX0" fmla="*/ 33849 w 609019"/>
              <a:gd name="connsiteY0" fmla="*/ 361154 h 553656"/>
              <a:gd name="connsiteX1" fmla="*/ 277745 w 609019"/>
              <a:gd name="connsiteY1" fmla="*/ 361154 h 553656"/>
              <a:gd name="connsiteX2" fmla="*/ 266528 w 609019"/>
              <a:gd name="connsiteY2" fmla="*/ 402885 h 553656"/>
              <a:gd name="connsiteX3" fmla="*/ 270598 w 609019"/>
              <a:gd name="connsiteY3" fmla="*/ 428756 h 553656"/>
              <a:gd name="connsiteX4" fmla="*/ 33849 w 609019"/>
              <a:gd name="connsiteY4" fmla="*/ 428756 h 553656"/>
              <a:gd name="connsiteX5" fmla="*/ 0 w 609019"/>
              <a:gd name="connsiteY5" fmla="*/ 394955 h 553656"/>
              <a:gd name="connsiteX6" fmla="*/ 33849 w 609019"/>
              <a:gd name="connsiteY6" fmla="*/ 361154 h 553656"/>
              <a:gd name="connsiteX7" fmla="*/ 33850 w 609019"/>
              <a:gd name="connsiteY7" fmla="*/ 225668 h 553656"/>
              <a:gd name="connsiteX8" fmla="*/ 374632 w 609019"/>
              <a:gd name="connsiteY8" fmla="*/ 225668 h 553656"/>
              <a:gd name="connsiteX9" fmla="*/ 374632 w 609019"/>
              <a:gd name="connsiteY9" fmla="*/ 293129 h 553656"/>
              <a:gd name="connsiteX10" fmla="*/ 33850 w 609019"/>
              <a:gd name="connsiteY10" fmla="*/ 293129 h 553656"/>
              <a:gd name="connsiteX11" fmla="*/ 0 w 609019"/>
              <a:gd name="connsiteY11" fmla="*/ 259448 h 553656"/>
              <a:gd name="connsiteX12" fmla="*/ 33850 w 609019"/>
              <a:gd name="connsiteY12" fmla="*/ 225668 h 553656"/>
              <a:gd name="connsiteX13" fmla="*/ 33850 w 609019"/>
              <a:gd name="connsiteY13" fmla="*/ 90042 h 553656"/>
              <a:gd name="connsiteX14" fmla="*/ 374632 w 609019"/>
              <a:gd name="connsiteY14" fmla="*/ 90042 h 553656"/>
              <a:gd name="connsiteX15" fmla="*/ 374632 w 609019"/>
              <a:gd name="connsiteY15" fmla="*/ 157644 h 553656"/>
              <a:gd name="connsiteX16" fmla="*/ 33850 w 609019"/>
              <a:gd name="connsiteY16" fmla="*/ 157644 h 553656"/>
              <a:gd name="connsiteX17" fmla="*/ 0 w 609019"/>
              <a:gd name="connsiteY17" fmla="*/ 123843 h 553656"/>
              <a:gd name="connsiteX18" fmla="*/ 33850 w 609019"/>
              <a:gd name="connsiteY18" fmla="*/ 90042 h 553656"/>
              <a:gd name="connsiteX19" fmla="*/ 458061 w 609019"/>
              <a:gd name="connsiteY19" fmla="*/ 0 h 553656"/>
              <a:gd name="connsiteX20" fmla="*/ 500844 w 609019"/>
              <a:gd name="connsiteY20" fmla="*/ 42726 h 553656"/>
              <a:gd name="connsiteX21" fmla="*/ 500844 w 609019"/>
              <a:gd name="connsiteY21" fmla="*/ 407832 h 553656"/>
              <a:gd name="connsiteX22" fmla="*/ 535984 w 609019"/>
              <a:gd name="connsiteY22" fmla="*/ 372739 h 553656"/>
              <a:gd name="connsiteX23" fmla="*/ 596437 w 609019"/>
              <a:gd name="connsiteY23" fmla="*/ 372739 h 553656"/>
              <a:gd name="connsiteX24" fmla="*/ 596437 w 609019"/>
              <a:gd name="connsiteY24" fmla="*/ 433111 h 553656"/>
              <a:gd name="connsiteX25" fmla="*/ 488337 w 609019"/>
              <a:gd name="connsiteY25" fmla="*/ 541166 h 553656"/>
              <a:gd name="connsiteX26" fmla="*/ 427785 w 609019"/>
              <a:gd name="connsiteY26" fmla="*/ 541166 h 553656"/>
              <a:gd name="connsiteX27" fmla="*/ 319685 w 609019"/>
              <a:gd name="connsiteY27" fmla="*/ 433111 h 553656"/>
              <a:gd name="connsiteX28" fmla="*/ 319685 w 609019"/>
              <a:gd name="connsiteY28" fmla="*/ 372739 h 553656"/>
              <a:gd name="connsiteX29" fmla="*/ 380237 w 609019"/>
              <a:gd name="connsiteY29" fmla="*/ 372739 h 553656"/>
              <a:gd name="connsiteX30" fmla="*/ 415277 w 609019"/>
              <a:gd name="connsiteY30" fmla="*/ 407832 h 553656"/>
              <a:gd name="connsiteX31" fmla="*/ 415277 w 609019"/>
              <a:gd name="connsiteY31" fmla="*/ 42726 h 553656"/>
              <a:gd name="connsiteX32" fmla="*/ 458061 w 609019"/>
              <a:gd name="connsiteY32" fmla="*/ 0 h 553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9019" h="553656">
                <a:moveTo>
                  <a:pt x="33849" y="361154"/>
                </a:moveTo>
                <a:lnTo>
                  <a:pt x="277745" y="361154"/>
                </a:lnTo>
                <a:cubicBezTo>
                  <a:pt x="270399" y="373743"/>
                  <a:pt x="266528" y="388016"/>
                  <a:pt x="266528" y="402885"/>
                </a:cubicBezTo>
                <a:cubicBezTo>
                  <a:pt x="266528" y="411806"/>
                  <a:pt x="267918" y="420529"/>
                  <a:pt x="270598" y="428756"/>
                </a:cubicBezTo>
                <a:lnTo>
                  <a:pt x="33849" y="428756"/>
                </a:lnTo>
                <a:cubicBezTo>
                  <a:pt x="15188" y="428756"/>
                  <a:pt x="0" y="413590"/>
                  <a:pt x="0" y="394955"/>
                </a:cubicBezTo>
                <a:cubicBezTo>
                  <a:pt x="0" y="376320"/>
                  <a:pt x="15188" y="361154"/>
                  <a:pt x="33849" y="361154"/>
                </a:cubicBezTo>
                <a:close/>
                <a:moveTo>
                  <a:pt x="33850" y="225668"/>
                </a:moveTo>
                <a:lnTo>
                  <a:pt x="374632" y="225668"/>
                </a:lnTo>
                <a:lnTo>
                  <a:pt x="374632" y="293129"/>
                </a:lnTo>
                <a:lnTo>
                  <a:pt x="33850" y="293129"/>
                </a:lnTo>
                <a:cubicBezTo>
                  <a:pt x="15188" y="293129"/>
                  <a:pt x="0" y="278072"/>
                  <a:pt x="0" y="259448"/>
                </a:cubicBezTo>
                <a:cubicBezTo>
                  <a:pt x="0" y="240725"/>
                  <a:pt x="15188" y="225668"/>
                  <a:pt x="33850" y="225668"/>
                </a:cubicBezTo>
                <a:close/>
                <a:moveTo>
                  <a:pt x="33850" y="90042"/>
                </a:moveTo>
                <a:lnTo>
                  <a:pt x="374632" y="90042"/>
                </a:lnTo>
                <a:lnTo>
                  <a:pt x="374632" y="157644"/>
                </a:lnTo>
                <a:lnTo>
                  <a:pt x="33850" y="157644"/>
                </a:lnTo>
                <a:cubicBezTo>
                  <a:pt x="15188" y="157644"/>
                  <a:pt x="0" y="142478"/>
                  <a:pt x="0" y="123843"/>
                </a:cubicBezTo>
                <a:cubicBezTo>
                  <a:pt x="0" y="105208"/>
                  <a:pt x="15188" y="90042"/>
                  <a:pt x="33850" y="90042"/>
                </a:cubicBezTo>
                <a:close/>
                <a:moveTo>
                  <a:pt x="458061" y="0"/>
                </a:moveTo>
                <a:cubicBezTo>
                  <a:pt x="481686" y="0"/>
                  <a:pt x="500844" y="19133"/>
                  <a:pt x="500844" y="42726"/>
                </a:cubicBezTo>
                <a:lnTo>
                  <a:pt x="500844" y="407832"/>
                </a:lnTo>
                <a:lnTo>
                  <a:pt x="535984" y="372739"/>
                </a:lnTo>
                <a:cubicBezTo>
                  <a:pt x="552661" y="356085"/>
                  <a:pt x="579761" y="356085"/>
                  <a:pt x="596437" y="372739"/>
                </a:cubicBezTo>
                <a:cubicBezTo>
                  <a:pt x="613213" y="389393"/>
                  <a:pt x="613213" y="416457"/>
                  <a:pt x="596437" y="433111"/>
                </a:cubicBezTo>
                <a:lnTo>
                  <a:pt x="488337" y="541166"/>
                </a:lnTo>
                <a:cubicBezTo>
                  <a:pt x="471660" y="557820"/>
                  <a:pt x="444462" y="557820"/>
                  <a:pt x="427785" y="541166"/>
                </a:cubicBezTo>
                <a:lnTo>
                  <a:pt x="319685" y="433111"/>
                </a:lnTo>
                <a:cubicBezTo>
                  <a:pt x="303008" y="416457"/>
                  <a:pt x="303008" y="389393"/>
                  <a:pt x="319685" y="372739"/>
                </a:cubicBezTo>
                <a:cubicBezTo>
                  <a:pt x="336361" y="356085"/>
                  <a:pt x="363461" y="356085"/>
                  <a:pt x="380237" y="372739"/>
                </a:cubicBezTo>
                <a:lnTo>
                  <a:pt x="415277" y="407832"/>
                </a:lnTo>
                <a:lnTo>
                  <a:pt x="415277" y="42726"/>
                </a:lnTo>
                <a:cubicBezTo>
                  <a:pt x="415277" y="19133"/>
                  <a:pt x="434436" y="0"/>
                  <a:pt x="45806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62180DA-3406-486F-8CD2-939428FD0F0D}"/>
              </a:ext>
            </a:extLst>
          </p:cNvPr>
          <p:cNvSpPr/>
          <p:nvPr/>
        </p:nvSpPr>
        <p:spPr>
          <a:xfrm>
            <a:off x="1786360" y="2066013"/>
            <a:ext cx="1358064" cy="444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91" dirty="0">
                <a:solidFill>
                  <a:schemeClr val="accent1"/>
                </a:solidFill>
                <a:latin typeface="+mj-lt"/>
                <a:ea typeface="+mj-ea"/>
              </a:rPr>
              <a:t>结果导致</a:t>
            </a:r>
            <a:endParaRPr lang="zh-CN" altLang="en-US" sz="2291" dirty="0">
              <a:latin typeface="+mj-lt"/>
              <a:ea typeface="+mj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97C389F-B549-4F37-9C78-79B3D1FD67E6}"/>
              </a:ext>
            </a:extLst>
          </p:cNvPr>
          <p:cNvSpPr/>
          <p:nvPr/>
        </p:nvSpPr>
        <p:spPr>
          <a:xfrm>
            <a:off x="2890548" y="5113257"/>
            <a:ext cx="7237879" cy="1149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873" dirty="0">
                <a:solidFill>
                  <a:schemeClr val="bg1"/>
                </a:solidFill>
                <a:latin typeface="+mj-lt"/>
                <a:ea typeface="+mj-ea"/>
              </a:rPr>
              <a:t>触电死亡人数越高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1229471-2BA0-45E7-9F31-CB05E4417CAA}"/>
              </a:ext>
            </a:extLst>
          </p:cNvPr>
          <p:cNvGrpSpPr/>
          <p:nvPr/>
        </p:nvGrpSpPr>
        <p:grpSpPr>
          <a:xfrm rot="21029196">
            <a:off x="8062886" y="1881382"/>
            <a:ext cx="1411144" cy="1411143"/>
            <a:chOff x="7005517" y="2058463"/>
            <a:chExt cx="1605673" cy="1605671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C719BF1A-EABF-4C02-8F19-EEAADD34D4DF}"/>
                </a:ext>
              </a:extLst>
            </p:cNvPr>
            <p:cNvSpPr/>
            <p:nvPr/>
          </p:nvSpPr>
          <p:spPr>
            <a:xfrm rot="20480626">
              <a:off x="7005517" y="2058463"/>
              <a:ext cx="1605673" cy="1605671"/>
            </a:xfrm>
            <a:prstGeom prst="ellipse">
              <a:avLst/>
            </a:prstGeom>
            <a:pattFill prst="dkUpDiag">
              <a:fgClr>
                <a:schemeClr val="accent1"/>
              </a:fgClr>
              <a:bgClr>
                <a:schemeClr val="accent1">
                  <a:lumMod val="50000"/>
                  <a:lumOff val="50000"/>
                </a:schemeClr>
              </a:bgClr>
            </a:patt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279" tIns="43639" rIns="87279" bIns="4363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436" dirty="0">
                <a:solidFill>
                  <a:schemeClr val="accent3"/>
                </a:solidFill>
                <a:latin typeface="+mj-lt"/>
                <a:ea typeface="+mj-ea"/>
              </a:endParaRPr>
            </a:p>
          </p:txBody>
        </p:sp>
        <p:sp>
          <p:nvSpPr>
            <p:cNvPr id="67" name="Oval 18_1">
              <a:extLst>
                <a:ext uri="{FF2B5EF4-FFF2-40B4-BE49-F238E27FC236}">
                  <a16:creationId xmlns:a16="http://schemas.microsoft.com/office/drawing/2014/main" id="{8D556F62-161D-4459-87C0-A0333B59406A}"/>
                </a:ext>
              </a:extLst>
            </p:cNvPr>
            <p:cNvSpPr/>
            <p:nvPr/>
          </p:nvSpPr>
          <p:spPr>
            <a:xfrm rot="20480626">
              <a:off x="7138643" y="2191589"/>
              <a:ext cx="1339421" cy="1339419"/>
            </a:xfrm>
            <a:prstGeom prst="ellipse">
              <a:avLst/>
            </a:prstGeom>
            <a:pattFill prst="pct10">
              <a:fgClr>
                <a:schemeClr val="tx2">
                  <a:lumMod val="10000"/>
                  <a:lumOff val="90000"/>
                </a:schemeClr>
              </a:fgClr>
              <a:bgClr>
                <a:schemeClr val="bg1"/>
              </a:bgClr>
            </a:patt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279" tIns="43639" rIns="87279" bIns="4363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200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1D026CC8-592C-4273-9A05-E9FA6EF34D30}"/>
                </a:ext>
              </a:extLst>
            </p:cNvPr>
            <p:cNvSpPr/>
            <p:nvPr/>
          </p:nvSpPr>
          <p:spPr>
            <a:xfrm rot="20480626">
              <a:off x="7386328" y="2885073"/>
              <a:ext cx="965250" cy="4058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18" dirty="0">
                  <a:solidFill>
                    <a:schemeClr val="accent1"/>
                  </a:solidFill>
                  <a:latin typeface="+mj-lt"/>
                  <a:ea typeface="+mj-ea"/>
                </a:rPr>
                <a:t>1981</a:t>
              </a:r>
              <a:r>
                <a:rPr lang="zh-CN" altLang="en-US" sz="1718" dirty="0">
                  <a:solidFill>
                    <a:schemeClr val="accent1"/>
                  </a:solidFill>
                  <a:latin typeface="+mj-lt"/>
                  <a:ea typeface="+mj-ea"/>
                </a:rPr>
                <a:t>年</a:t>
              </a:r>
            </a:p>
          </p:txBody>
        </p:sp>
        <p:sp>
          <p:nvSpPr>
            <p:cNvPr id="70" name="insight_171364">
              <a:extLst>
                <a:ext uri="{FF2B5EF4-FFF2-40B4-BE49-F238E27FC236}">
                  <a16:creationId xmlns:a16="http://schemas.microsoft.com/office/drawing/2014/main" id="{55D5B06A-AFA9-4231-A08E-7A3893096105}"/>
                </a:ext>
              </a:extLst>
            </p:cNvPr>
            <p:cNvSpPr>
              <a:spLocks noChangeAspect="1"/>
            </p:cNvSpPr>
            <p:nvPr/>
          </p:nvSpPr>
          <p:spPr bwMode="auto">
            <a:xfrm rot="20625103">
              <a:off x="7473444" y="2379551"/>
              <a:ext cx="538367" cy="537547"/>
            </a:xfrm>
            <a:custGeom>
              <a:avLst/>
              <a:gdLst>
                <a:gd name="T0" fmla="*/ 1867 w 3733"/>
                <a:gd name="T1" fmla="*/ 3733 h 3733"/>
                <a:gd name="T2" fmla="*/ 3733 w 3733"/>
                <a:gd name="T3" fmla="*/ 1867 h 3733"/>
                <a:gd name="T4" fmla="*/ 1867 w 3733"/>
                <a:gd name="T5" fmla="*/ 0 h 3733"/>
                <a:gd name="T6" fmla="*/ 0 w 3733"/>
                <a:gd name="T7" fmla="*/ 1867 h 3733"/>
                <a:gd name="T8" fmla="*/ 1867 w 3733"/>
                <a:gd name="T9" fmla="*/ 3733 h 3733"/>
                <a:gd name="T10" fmla="*/ 1000 w 3733"/>
                <a:gd name="T11" fmla="*/ 1668 h 3733"/>
                <a:gd name="T12" fmla="*/ 1667 w 3733"/>
                <a:gd name="T13" fmla="*/ 1668 h 3733"/>
                <a:gd name="T14" fmla="*/ 1667 w 3733"/>
                <a:gd name="T15" fmla="*/ 1001 h 3733"/>
                <a:gd name="T16" fmla="*/ 1867 w 3733"/>
                <a:gd name="T17" fmla="*/ 801 h 3733"/>
                <a:gd name="T18" fmla="*/ 2067 w 3733"/>
                <a:gd name="T19" fmla="*/ 1001 h 3733"/>
                <a:gd name="T20" fmla="*/ 2067 w 3733"/>
                <a:gd name="T21" fmla="*/ 1868 h 3733"/>
                <a:gd name="T22" fmla="*/ 1867 w 3733"/>
                <a:gd name="T23" fmla="*/ 2068 h 3733"/>
                <a:gd name="T24" fmla="*/ 1000 w 3733"/>
                <a:gd name="T25" fmla="*/ 2068 h 3733"/>
                <a:gd name="T26" fmla="*/ 800 w 3733"/>
                <a:gd name="T27" fmla="*/ 1868 h 3733"/>
                <a:gd name="T28" fmla="*/ 1000 w 3733"/>
                <a:gd name="T29" fmla="*/ 1668 h 3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33" h="3733">
                  <a:moveTo>
                    <a:pt x="1867" y="3733"/>
                  </a:moveTo>
                  <a:cubicBezTo>
                    <a:pt x="2896" y="3733"/>
                    <a:pt x="3733" y="2896"/>
                    <a:pt x="3733" y="1867"/>
                  </a:cubicBezTo>
                  <a:cubicBezTo>
                    <a:pt x="3733" y="837"/>
                    <a:pt x="2896" y="0"/>
                    <a:pt x="1867" y="0"/>
                  </a:cubicBezTo>
                  <a:cubicBezTo>
                    <a:pt x="837" y="0"/>
                    <a:pt x="0" y="837"/>
                    <a:pt x="0" y="1867"/>
                  </a:cubicBezTo>
                  <a:cubicBezTo>
                    <a:pt x="0" y="2896"/>
                    <a:pt x="837" y="3733"/>
                    <a:pt x="1867" y="3733"/>
                  </a:cubicBezTo>
                  <a:close/>
                  <a:moveTo>
                    <a:pt x="1000" y="1668"/>
                  </a:moveTo>
                  <a:lnTo>
                    <a:pt x="1667" y="1668"/>
                  </a:lnTo>
                  <a:lnTo>
                    <a:pt x="1667" y="1001"/>
                  </a:lnTo>
                  <a:cubicBezTo>
                    <a:pt x="1667" y="891"/>
                    <a:pt x="1756" y="801"/>
                    <a:pt x="1867" y="801"/>
                  </a:cubicBezTo>
                  <a:cubicBezTo>
                    <a:pt x="1977" y="801"/>
                    <a:pt x="2067" y="891"/>
                    <a:pt x="2067" y="1001"/>
                  </a:cubicBezTo>
                  <a:lnTo>
                    <a:pt x="2067" y="1868"/>
                  </a:lnTo>
                  <a:cubicBezTo>
                    <a:pt x="2067" y="1978"/>
                    <a:pt x="1977" y="2068"/>
                    <a:pt x="1867" y="2068"/>
                  </a:cubicBezTo>
                  <a:lnTo>
                    <a:pt x="1000" y="2068"/>
                  </a:lnTo>
                  <a:cubicBezTo>
                    <a:pt x="890" y="2068"/>
                    <a:pt x="800" y="1978"/>
                    <a:pt x="800" y="1868"/>
                  </a:cubicBezTo>
                  <a:cubicBezTo>
                    <a:pt x="800" y="1757"/>
                    <a:pt x="890" y="1668"/>
                    <a:pt x="1000" y="16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718">
                <a:latin typeface="+mj-lt"/>
                <a:ea typeface="+mj-ea"/>
              </a:endParaRP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3DE499AF-463F-48CC-AA82-9A761EA8A09A}"/>
              </a:ext>
            </a:extLst>
          </p:cNvPr>
          <p:cNvSpPr/>
          <p:nvPr/>
        </p:nvSpPr>
        <p:spPr>
          <a:xfrm>
            <a:off x="1246010" y="5033553"/>
            <a:ext cx="1395046" cy="1395046"/>
          </a:xfrm>
          <a:prstGeom prst="rect">
            <a:avLst/>
          </a:prstGeom>
          <a:pattFill prst="pct10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8" dirty="0">
                <a:solidFill>
                  <a:schemeClr val="accent1"/>
                </a:solidFill>
                <a:latin typeface="+mj-lt"/>
                <a:ea typeface="+mj-ea"/>
              </a:rPr>
              <a:t>事与愿违</a:t>
            </a:r>
          </a:p>
        </p:txBody>
      </p:sp>
      <p:pic>
        <p:nvPicPr>
          <p:cNvPr id="8" name="图片 7" descr="人戴着帽子&#10;&#10;描述已自动生成">
            <a:extLst>
              <a:ext uri="{FF2B5EF4-FFF2-40B4-BE49-F238E27FC236}">
                <a16:creationId xmlns:a16="http://schemas.microsoft.com/office/drawing/2014/main" id="{2C7328E3-FD71-4C7C-8AC2-9A590E07F7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utout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5961" y="561680"/>
            <a:ext cx="5157458" cy="4140757"/>
          </a:xfrm>
          <a:prstGeom prst="rect">
            <a:avLst/>
          </a:prstGeom>
        </p:spPr>
      </p:pic>
      <p:grpSp>
        <p:nvGrpSpPr>
          <p:cNvPr id="54" name="Group 35">
            <a:extLst>
              <a:ext uri="{FF2B5EF4-FFF2-40B4-BE49-F238E27FC236}">
                <a16:creationId xmlns:a16="http://schemas.microsoft.com/office/drawing/2014/main" id="{4D7BF5AF-40BD-40F5-9209-5E9904DAC7FB}"/>
              </a:ext>
            </a:extLst>
          </p:cNvPr>
          <p:cNvGrpSpPr/>
          <p:nvPr/>
        </p:nvGrpSpPr>
        <p:grpSpPr>
          <a:xfrm rot="1206474">
            <a:off x="9411964" y="3053467"/>
            <a:ext cx="2249314" cy="2249311"/>
            <a:chOff x="1185167" y="1264669"/>
            <a:chExt cx="2356538" cy="2356534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1619DD4F-5571-4A7A-BD5D-92A27DCF7925}"/>
                </a:ext>
              </a:extLst>
            </p:cNvPr>
            <p:cNvSpPr/>
            <p:nvPr/>
          </p:nvSpPr>
          <p:spPr>
            <a:xfrm>
              <a:off x="1185167" y="1264669"/>
              <a:ext cx="2356538" cy="2356534"/>
            </a:xfrm>
            <a:prstGeom prst="ellipse">
              <a:avLst/>
            </a:prstGeom>
            <a:pattFill prst="dkUpDiag">
              <a:fgClr>
                <a:schemeClr val="accent2"/>
              </a:fgClr>
              <a:bgClr>
                <a:schemeClr val="accent2">
                  <a:lumMod val="60000"/>
                  <a:lumOff val="40000"/>
                </a:schemeClr>
              </a:bgClr>
            </a:patt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87279" tIns="43639" rIns="87279" bIns="4363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436" dirty="0">
                <a:solidFill>
                  <a:schemeClr val="accent3"/>
                </a:solidFill>
                <a:latin typeface="+mj-lt"/>
                <a:ea typeface="+mj-ea"/>
              </a:endParaRPr>
            </a:p>
          </p:txBody>
        </p:sp>
        <p:sp>
          <p:nvSpPr>
            <p:cNvPr id="56" name="Oval 18_1">
              <a:extLst>
                <a:ext uri="{FF2B5EF4-FFF2-40B4-BE49-F238E27FC236}">
                  <a16:creationId xmlns:a16="http://schemas.microsoft.com/office/drawing/2014/main" id="{23EC4475-2697-444D-BB3A-D14F0E9F2820}"/>
                </a:ext>
              </a:extLst>
            </p:cNvPr>
            <p:cNvSpPr/>
            <p:nvPr/>
          </p:nvSpPr>
          <p:spPr>
            <a:xfrm>
              <a:off x="1304071" y="1383573"/>
              <a:ext cx="2118730" cy="2118726"/>
            </a:xfrm>
            <a:prstGeom prst="ellipse">
              <a:avLst/>
            </a:prstGeom>
            <a:pattFill prst="pct10">
              <a:fgClr>
                <a:schemeClr val="tx2">
                  <a:lumMod val="10000"/>
                  <a:lumOff val="90000"/>
                </a:schemeClr>
              </a:fgClr>
              <a:bgClr>
                <a:schemeClr val="bg1"/>
              </a:bgClr>
            </a:pattFill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87279" tIns="43639" rIns="87279" bIns="4363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4200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sp>
          <p:nvSpPr>
            <p:cNvPr id="57" name="skull-and-crossbones_63646">
              <a:extLst>
                <a:ext uri="{FF2B5EF4-FFF2-40B4-BE49-F238E27FC236}">
                  <a16:creationId xmlns:a16="http://schemas.microsoft.com/office/drawing/2014/main" id="{F957C945-C327-4CD0-BEE9-CF26F1B1CA9E}"/>
                </a:ext>
              </a:extLst>
            </p:cNvPr>
            <p:cNvSpPr>
              <a:spLocks noChangeAspect="1"/>
            </p:cNvSpPr>
            <p:nvPr/>
          </p:nvSpPr>
          <p:spPr bwMode="auto">
            <a:xfrm rot="9593526">
              <a:off x="1891894" y="1655011"/>
              <a:ext cx="952658" cy="947634"/>
            </a:xfrm>
            <a:custGeom>
              <a:avLst/>
              <a:gdLst>
                <a:gd name="connsiteX0" fmla="*/ 163238 w 581423"/>
                <a:gd name="connsiteY0" fmla="*/ 342880 h 578357"/>
                <a:gd name="connsiteX1" fmla="*/ 228123 w 581423"/>
                <a:gd name="connsiteY1" fmla="*/ 407730 h 578357"/>
                <a:gd name="connsiteX2" fmla="*/ 163238 w 581423"/>
                <a:gd name="connsiteY2" fmla="*/ 472580 h 578357"/>
                <a:gd name="connsiteX3" fmla="*/ 98353 w 581423"/>
                <a:gd name="connsiteY3" fmla="*/ 407730 h 578357"/>
                <a:gd name="connsiteX4" fmla="*/ 163238 w 581423"/>
                <a:gd name="connsiteY4" fmla="*/ 342880 h 578357"/>
                <a:gd name="connsiteX5" fmla="*/ 163247 w 581423"/>
                <a:gd name="connsiteY5" fmla="*/ 323430 h 578357"/>
                <a:gd name="connsiteX6" fmla="*/ 78869 w 581423"/>
                <a:gd name="connsiteY6" fmla="*/ 407783 h 578357"/>
                <a:gd name="connsiteX7" fmla="*/ 163247 w 581423"/>
                <a:gd name="connsiteY7" fmla="*/ 492048 h 578357"/>
                <a:gd name="connsiteX8" fmla="*/ 247625 w 581423"/>
                <a:gd name="connsiteY8" fmla="*/ 407783 h 578357"/>
                <a:gd name="connsiteX9" fmla="*/ 163247 w 581423"/>
                <a:gd name="connsiteY9" fmla="*/ 323430 h 578357"/>
                <a:gd name="connsiteX10" fmla="*/ 138058 w 581423"/>
                <a:gd name="connsiteY10" fmla="*/ 237032 h 578357"/>
                <a:gd name="connsiteX11" fmla="*/ 188347 w 581423"/>
                <a:gd name="connsiteY11" fmla="*/ 237032 h 578357"/>
                <a:gd name="connsiteX12" fmla="*/ 208195 w 581423"/>
                <a:gd name="connsiteY12" fmla="*/ 256854 h 578357"/>
                <a:gd name="connsiteX13" fmla="*/ 208195 w 581423"/>
                <a:gd name="connsiteY13" fmla="*/ 281653 h 578357"/>
                <a:gd name="connsiteX14" fmla="*/ 250206 w 581423"/>
                <a:gd name="connsiteY14" fmla="*/ 305742 h 578357"/>
                <a:gd name="connsiteX15" fmla="*/ 271567 w 581423"/>
                <a:gd name="connsiteY15" fmla="*/ 293475 h 578357"/>
                <a:gd name="connsiteX16" fmla="*/ 298625 w 581423"/>
                <a:gd name="connsiteY16" fmla="*/ 300675 h 578357"/>
                <a:gd name="connsiteX17" fmla="*/ 323814 w 581423"/>
                <a:gd name="connsiteY17" fmla="*/ 344141 h 578357"/>
                <a:gd name="connsiteX18" fmla="*/ 325772 w 581423"/>
                <a:gd name="connsiteY18" fmla="*/ 359162 h 578357"/>
                <a:gd name="connsiteX19" fmla="*/ 316515 w 581423"/>
                <a:gd name="connsiteY19" fmla="*/ 371251 h 578357"/>
                <a:gd name="connsiteX20" fmla="*/ 295065 w 581423"/>
                <a:gd name="connsiteY20" fmla="*/ 383606 h 578357"/>
                <a:gd name="connsiteX21" fmla="*/ 297379 w 581423"/>
                <a:gd name="connsiteY21" fmla="*/ 407783 h 578357"/>
                <a:gd name="connsiteX22" fmla="*/ 295065 w 581423"/>
                <a:gd name="connsiteY22" fmla="*/ 431961 h 578357"/>
                <a:gd name="connsiteX23" fmla="*/ 316515 w 581423"/>
                <a:gd name="connsiteY23" fmla="*/ 444316 h 578357"/>
                <a:gd name="connsiteX24" fmla="*/ 323814 w 581423"/>
                <a:gd name="connsiteY24" fmla="*/ 471337 h 578357"/>
                <a:gd name="connsiteX25" fmla="*/ 298625 w 581423"/>
                <a:gd name="connsiteY25" fmla="*/ 514803 h 578357"/>
                <a:gd name="connsiteX26" fmla="*/ 271567 w 581423"/>
                <a:gd name="connsiteY26" fmla="*/ 522092 h 578357"/>
                <a:gd name="connsiteX27" fmla="*/ 250117 w 581423"/>
                <a:gd name="connsiteY27" fmla="*/ 509737 h 578357"/>
                <a:gd name="connsiteX28" fmla="*/ 208195 w 581423"/>
                <a:gd name="connsiteY28" fmla="*/ 533825 h 578357"/>
                <a:gd name="connsiteX29" fmla="*/ 208195 w 581423"/>
                <a:gd name="connsiteY29" fmla="*/ 558535 h 578357"/>
                <a:gd name="connsiteX30" fmla="*/ 188347 w 581423"/>
                <a:gd name="connsiteY30" fmla="*/ 578357 h 578357"/>
                <a:gd name="connsiteX31" fmla="*/ 138058 w 581423"/>
                <a:gd name="connsiteY31" fmla="*/ 578357 h 578357"/>
                <a:gd name="connsiteX32" fmla="*/ 118210 w 581423"/>
                <a:gd name="connsiteY32" fmla="*/ 558535 h 578357"/>
                <a:gd name="connsiteX33" fmla="*/ 118210 w 581423"/>
                <a:gd name="connsiteY33" fmla="*/ 533825 h 578357"/>
                <a:gd name="connsiteX34" fmla="*/ 76377 w 581423"/>
                <a:gd name="connsiteY34" fmla="*/ 509737 h 578357"/>
                <a:gd name="connsiteX35" fmla="*/ 54927 w 581423"/>
                <a:gd name="connsiteY35" fmla="*/ 522092 h 578357"/>
                <a:gd name="connsiteX36" fmla="*/ 39796 w 581423"/>
                <a:gd name="connsiteY36" fmla="*/ 524047 h 578357"/>
                <a:gd name="connsiteX37" fmla="*/ 27780 w 581423"/>
                <a:gd name="connsiteY37" fmla="*/ 514803 h 578357"/>
                <a:gd name="connsiteX38" fmla="*/ 2680 w 581423"/>
                <a:gd name="connsiteY38" fmla="*/ 471337 h 578357"/>
                <a:gd name="connsiteX39" fmla="*/ 9890 w 581423"/>
                <a:gd name="connsiteY39" fmla="*/ 444316 h 578357"/>
                <a:gd name="connsiteX40" fmla="*/ 31340 w 581423"/>
                <a:gd name="connsiteY40" fmla="*/ 431961 h 578357"/>
                <a:gd name="connsiteX41" fmla="*/ 29026 w 581423"/>
                <a:gd name="connsiteY41" fmla="*/ 407783 h 578357"/>
                <a:gd name="connsiteX42" fmla="*/ 31340 w 581423"/>
                <a:gd name="connsiteY42" fmla="*/ 383606 h 578357"/>
                <a:gd name="connsiteX43" fmla="*/ 9890 w 581423"/>
                <a:gd name="connsiteY43" fmla="*/ 371251 h 578357"/>
                <a:gd name="connsiteX44" fmla="*/ 2680 w 581423"/>
                <a:gd name="connsiteY44" fmla="*/ 344141 h 578357"/>
                <a:gd name="connsiteX45" fmla="*/ 27780 w 581423"/>
                <a:gd name="connsiteY45" fmla="*/ 300675 h 578357"/>
                <a:gd name="connsiteX46" fmla="*/ 54927 w 581423"/>
                <a:gd name="connsiteY46" fmla="*/ 293475 h 578357"/>
                <a:gd name="connsiteX47" fmla="*/ 76288 w 581423"/>
                <a:gd name="connsiteY47" fmla="*/ 305742 h 578357"/>
                <a:gd name="connsiteX48" fmla="*/ 118210 w 581423"/>
                <a:gd name="connsiteY48" fmla="*/ 281653 h 578357"/>
                <a:gd name="connsiteX49" fmla="*/ 118210 w 581423"/>
                <a:gd name="connsiteY49" fmla="*/ 256854 h 578357"/>
                <a:gd name="connsiteX50" fmla="*/ 138058 w 581423"/>
                <a:gd name="connsiteY50" fmla="*/ 237032 h 578357"/>
                <a:gd name="connsiteX51" fmla="*/ 185399 w 581423"/>
                <a:gd name="connsiteY51" fmla="*/ 118 h 578357"/>
                <a:gd name="connsiteX52" fmla="*/ 250017 w 581423"/>
                <a:gd name="connsiteY52" fmla="*/ 26070 h 578357"/>
                <a:gd name="connsiteX53" fmla="*/ 269866 w 581423"/>
                <a:gd name="connsiteY53" fmla="*/ 101614 h 578357"/>
                <a:gd name="connsiteX54" fmla="*/ 485617 w 581423"/>
                <a:gd name="connsiteY54" fmla="*/ 333577 h 578357"/>
                <a:gd name="connsiteX55" fmla="*/ 559581 w 581423"/>
                <a:gd name="connsiteY55" fmla="*/ 358907 h 578357"/>
                <a:gd name="connsiteX56" fmla="*/ 580765 w 581423"/>
                <a:gd name="connsiteY56" fmla="*/ 425118 h 578357"/>
                <a:gd name="connsiteX57" fmla="*/ 575335 w 581423"/>
                <a:gd name="connsiteY57" fmla="*/ 431695 h 578357"/>
                <a:gd name="connsiteX58" fmla="*/ 566969 w 581423"/>
                <a:gd name="connsiteY58" fmla="*/ 429562 h 578357"/>
                <a:gd name="connsiteX59" fmla="*/ 544272 w 581423"/>
                <a:gd name="connsiteY59" fmla="*/ 405122 h 578357"/>
                <a:gd name="connsiteX60" fmla="*/ 528251 w 581423"/>
                <a:gd name="connsiteY60" fmla="*/ 404499 h 578357"/>
                <a:gd name="connsiteX61" fmla="*/ 486062 w 581423"/>
                <a:gd name="connsiteY61" fmla="*/ 443604 h 578357"/>
                <a:gd name="connsiteX62" fmla="*/ 485528 w 581423"/>
                <a:gd name="connsiteY62" fmla="*/ 459602 h 578357"/>
                <a:gd name="connsiteX63" fmla="*/ 508225 w 581423"/>
                <a:gd name="connsiteY63" fmla="*/ 484043 h 578357"/>
                <a:gd name="connsiteX64" fmla="*/ 509738 w 581423"/>
                <a:gd name="connsiteY64" fmla="*/ 492486 h 578357"/>
                <a:gd name="connsiteX65" fmla="*/ 502795 w 581423"/>
                <a:gd name="connsiteY65" fmla="*/ 497374 h 578357"/>
                <a:gd name="connsiteX66" fmla="*/ 438177 w 581423"/>
                <a:gd name="connsiteY66" fmla="*/ 471422 h 578357"/>
                <a:gd name="connsiteX67" fmla="*/ 418417 w 581423"/>
                <a:gd name="connsiteY67" fmla="*/ 395879 h 578357"/>
                <a:gd name="connsiteX68" fmla="*/ 202577 w 581423"/>
                <a:gd name="connsiteY68" fmla="*/ 163915 h 578357"/>
                <a:gd name="connsiteX69" fmla="*/ 128702 w 581423"/>
                <a:gd name="connsiteY69" fmla="*/ 138586 h 578357"/>
                <a:gd name="connsiteX70" fmla="*/ 107429 w 581423"/>
                <a:gd name="connsiteY70" fmla="*/ 72374 h 578357"/>
                <a:gd name="connsiteX71" fmla="*/ 112948 w 581423"/>
                <a:gd name="connsiteY71" fmla="*/ 65797 h 578357"/>
                <a:gd name="connsiteX72" fmla="*/ 121225 w 581423"/>
                <a:gd name="connsiteY72" fmla="*/ 67930 h 578357"/>
                <a:gd name="connsiteX73" fmla="*/ 143922 w 581423"/>
                <a:gd name="connsiteY73" fmla="*/ 92371 h 578357"/>
                <a:gd name="connsiteX74" fmla="*/ 159943 w 581423"/>
                <a:gd name="connsiteY74" fmla="*/ 92993 h 578357"/>
                <a:gd name="connsiteX75" fmla="*/ 202132 w 581423"/>
                <a:gd name="connsiteY75" fmla="*/ 53888 h 578357"/>
                <a:gd name="connsiteX76" fmla="*/ 205781 w 581423"/>
                <a:gd name="connsiteY76" fmla="*/ 46067 h 578357"/>
                <a:gd name="connsiteX77" fmla="*/ 202755 w 581423"/>
                <a:gd name="connsiteY77" fmla="*/ 37890 h 578357"/>
                <a:gd name="connsiteX78" fmla="*/ 179969 w 581423"/>
                <a:gd name="connsiteY78" fmla="*/ 13450 h 578357"/>
                <a:gd name="connsiteX79" fmla="*/ 178456 w 581423"/>
                <a:gd name="connsiteY79" fmla="*/ 5006 h 578357"/>
                <a:gd name="connsiteX80" fmla="*/ 185399 w 581423"/>
                <a:gd name="connsiteY80" fmla="*/ 118 h 578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581423" h="578357">
                  <a:moveTo>
                    <a:pt x="163238" y="342880"/>
                  </a:moveTo>
                  <a:cubicBezTo>
                    <a:pt x="199073" y="342880"/>
                    <a:pt x="228123" y="371914"/>
                    <a:pt x="228123" y="407730"/>
                  </a:cubicBezTo>
                  <a:cubicBezTo>
                    <a:pt x="228123" y="443546"/>
                    <a:pt x="199073" y="472580"/>
                    <a:pt x="163238" y="472580"/>
                  </a:cubicBezTo>
                  <a:cubicBezTo>
                    <a:pt x="127403" y="472580"/>
                    <a:pt x="98353" y="443546"/>
                    <a:pt x="98353" y="407730"/>
                  </a:cubicBezTo>
                  <a:cubicBezTo>
                    <a:pt x="98353" y="371914"/>
                    <a:pt x="127403" y="342880"/>
                    <a:pt x="163238" y="342880"/>
                  </a:cubicBezTo>
                  <a:close/>
                  <a:moveTo>
                    <a:pt x="163247" y="323430"/>
                  </a:moveTo>
                  <a:cubicBezTo>
                    <a:pt x="116697" y="323430"/>
                    <a:pt x="78869" y="361296"/>
                    <a:pt x="78869" y="407783"/>
                  </a:cubicBezTo>
                  <a:cubicBezTo>
                    <a:pt x="78869" y="454182"/>
                    <a:pt x="116697" y="492048"/>
                    <a:pt x="163247" y="492048"/>
                  </a:cubicBezTo>
                  <a:cubicBezTo>
                    <a:pt x="209797" y="492048"/>
                    <a:pt x="247625" y="454182"/>
                    <a:pt x="247625" y="407783"/>
                  </a:cubicBezTo>
                  <a:cubicBezTo>
                    <a:pt x="247625" y="361296"/>
                    <a:pt x="209797" y="323430"/>
                    <a:pt x="163247" y="323430"/>
                  </a:cubicBezTo>
                  <a:close/>
                  <a:moveTo>
                    <a:pt x="138058" y="237032"/>
                  </a:moveTo>
                  <a:lnTo>
                    <a:pt x="188347" y="237032"/>
                  </a:lnTo>
                  <a:cubicBezTo>
                    <a:pt x="199294" y="237032"/>
                    <a:pt x="208195" y="245921"/>
                    <a:pt x="208195" y="256854"/>
                  </a:cubicBezTo>
                  <a:lnTo>
                    <a:pt x="208195" y="281653"/>
                  </a:lnTo>
                  <a:cubicBezTo>
                    <a:pt x="223682" y="287164"/>
                    <a:pt x="237834" y="295342"/>
                    <a:pt x="250206" y="305742"/>
                  </a:cubicBezTo>
                  <a:lnTo>
                    <a:pt x="271567" y="293475"/>
                  </a:lnTo>
                  <a:cubicBezTo>
                    <a:pt x="281002" y="287964"/>
                    <a:pt x="293196" y="291253"/>
                    <a:pt x="298625" y="300675"/>
                  </a:cubicBezTo>
                  <a:lnTo>
                    <a:pt x="323814" y="344141"/>
                  </a:lnTo>
                  <a:cubicBezTo>
                    <a:pt x="326395" y="348674"/>
                    <a:pt x="327107" y="354096"/>
                    <a:pt x="325772" y="359162"/>
                  </a:cubicBezTo>
                  <a:cubicBezTo>
                    <a:pt x="324348" y="364318"/>
                    <a:pt x="321054" y="368584"/>
                    <a:pt x="316515" y="371251"/>
                  </a:cubicBezTo>
                  <a:lnTo>
                    <a:pt x="295065" y="383606"/>
                  </a:lnTo>
                  <a:cubicBezTo>
                    <a:pt x="296489" y="391428"/>
                    <a:pt x="297379" y="399517"/>
                    <a:pt x="297379" y="407783"/>
                  </a:cubicBezTo>
                  <a:cubicBezTo>
                    <a:pt x="297379" y="416050"/>
                    <a:pt x="296489" y="424050"/>
                    <a:pt x="295065" y="431961"/>
                  </a:cubicBezTo>
                  <a:lnTo>
                    <a:pt x="316515" y="444316"/>
                  </a:lnTo>
                  <a:cubicBezTo>
                    <a:pt x="326039" y="449738"/>
                    <a:pt x="329243" y="461915"/>
                    <a:pt x="323814" y="471337"/>
                  </a:cubicBezTo>
                  <a:lnTo>
                    <a:pt x="298625" y="514803"/>
                  </a:lnTo>
                  <a:cubicBezTo>
                    <a:pt x="293196" y="524314"/>
                    <a:pt x="281002" y="527514"/>
                    <a:pt x="271567" y="522092"/>
                  </a:cubicBezTo>
                  <a:lnTo>
                    <a:pt x="250117" y="509737"/>
                  </a:lnTo>
                  <a:cubicBezTo>
                    <a:pt x="237834" y="520136"/>
                    <a:pt x="223682" y="528314"/>
                    <a:pt x="208195" y="533825"/>
                  </a:cubicBezTo>
                  <a:lnTo>
                    <a:pt x="208195" y="558535"/>
                  </a:lnTo>
                  <a:cubicBezTo>
                    <a:pt x="208195" y="569557"/>
                    <a:pt x="199294" y="578357"/>
                    <a:pt x="188347" y="578357"/>
                  </a:cubicBezTo>
                  <a:lnTo>
                    <a:pt x="138058" y="578357"/>
                  </a:lnTo>
                  <a:cubicBezTo>
                    <a:pt x="127111" y="578357"/>
                    <a:pt x="118210" y="569557"/>
                    <a:pt x="118210" y="558535"/>
                  </a:cubicBezTo>
                  <a:lnTo>
                    <a:pt x="118210" y="533825"/>
                  </a:lnTo>
                  <a:cubicBezTo>
                    <a:pt x="102812" y="528314"/>
                    <a:pt x="88571" y="520136"/>
                    <a:pt x="76377" y="509737"/>
                  </a:cubicBezTo>
                  <a:lnTo>
                    <a:pt x="54927" y="522092"/>
                  </a:lnTo>
                  <a:cubicBezTo>
                    <a:pt x="50388" y="524670"/>
                    <a:pt x="44958" y="525381"/>
                    <a:pt x="39796" y="524047"/>
                  </a:cubicBezTo>
                  <a:cubicBezTo>
                    <a:pt x="34722" y="522714"/>
                    <a:pt x="30450" y="519336"/>
                    <a:pt x="27780" y="514803"/>
                  </a:cubicBezTo>
                  <a:lnTo>
                    <a:pt x="2680" y="471337"/>
                  </a:lnTo>
                  <a:cubicBezTo>
                    <a:pt x="-2838" y="461915"/>
                    <a:pt x="455" y="449738"/>
                    <a:pt x="9890" y="444316"/>
                  </a:cubicBezTo>
                  <a:lnTo>
                    <a:pt x="31340" y="431961"/>
                  </a:lnTo>
                  <a:cubicBezTo>
                    <a:pt x="29916" y="424050"/>
                    <a:pt x="29026" y="416050"/>
                    <a:pt x="29026" y="407783"/>
                  </a:cubicBezTo>
                  <a:cubicBezTo>
                    <a:pt x="29026" y="399517"/>
                    <a:pt x="29916" y="391428"/>
                    <a:pt x="31340" y="383606"/>
                  </a:cubicBezTo>
                  <a:lnTo>
                    <a:pt x="9890" y="371251"/>
                  </a:lnTo>
                  <a:cubicBezTo>
                    <a:pt x="455" y="365740"/>
                    <a:pt x="-2838" y="353651"/>
                    <a:pt x="2680" y="344141"/>
                  </a:cubicBezTo>
                  <a:lnTo>
                    <a:pt x="27780" y="300675"/>
                  </a:lnTo>
                  <a:cubicBezTo>
                    <a:pt x="33298" y="291253"/>
                    <a:pt x="45403" y="287964"/>
                    <a:pt x="54927" y="293475"/>
                  </a:cubicBezTo>
                  <a:lnTo>
                    <a:pt x="76288" y="305742"/>
                  </a:lnTo>
                  <a:cubicBezTo>
                    <a:pt x="88571" y="295342"/>
                    <a:pt x="102723" y="287164"/>
                    <a:pt x="118210" y="281653"/>
                  </a:cubicBezTo>
                  <a:lnTo>
                    <a:pt x="118210" y="256854"/>
                  </a:lnTo>
                  <a:cubicBezTo>
                    <a:pt x="118210" y="245921"/>
                    <a:pt x="127111" y="237032"/>
                    <a:pt x="138058" y="237032"/>
                  </a:cubicBezTo>
                  <a:close/>
                  <a:moveTo>
                    <a:pt x="185399" y="118"/>
                  </a:moveTo>
                  <a:cubicBezTo>
                    <a:pt x="208896" y="-1126"/>
                    <a:pt x="232750" y="7495"/>
                    <a:pt x="250017" y="26070"/>
                  </a:cubicBezTo>
                  <a:cubicBezTo>
                    <a:pt x="269599" y="47133"/>
                    <a:pt x="276007" y="75573"/>
                    <a:pt x="269866" y="101614"/>
                  </a:cubicBezTo>
                  <a:lnTo>
                    <a:pt x="485617" y="333577"/>
                  </a:lnTo>
                  <a:cubicBezTo>
                    <a:pt x="512052" y="329311"/>
                    <a:pt x="540000" y="337843"/>
                    <a:pt x="559581" y="358907"/>
                  </a:cubicBezTo>
                  <a:cubicBezTo>
                    <a:pt x="576848" y="377481"/>
                    <a:pt x="583702" y="401833"/>
                    <a:pt x="580765" y="425118"/>
                  </a:cubicBezTo>
                  <a:cubicBezTo>
                    <a:pt x="580409" y="428140"/>
                    <a:pt x="578273" y="430718"/>
                    <a:pt x="575335" y="431695"/>
                  </a:cubicBezTo>
                  <a:cubicBezTo>
                    <a:pt x="572398" y="432673"/>
                    <a:pt x="569105" y="431784"/>
                    <a:pt x="566969" y="429562"/>
                  </a:cubicBezTo>
                  <a:lnTo>
                    <a:pt x="544272" y="405122"/>
                  </a:lnTo>
                  <a:cubicBezTo>
                    <a:pt x="540000" y="400500"/>
                    <a:pt x="532879" y="400233"/>
                    <a:pt x="528251" y="404499"/>
                  </a:cubicBezTo>
                  <a:lnTo>
                    <a:pt x="486062" y="443604"/>
                  </a:lnTo>
                  <a:cubicBezTo>
                    <a:pt x="481523" y="447870"/>
                    <a:pt x="481256" y="455069"/>
                    <a:pt x="485528" y="459602"/>
                  </a:cubicBezTo>
                  <a:lnTo>
                    <a:pt x="508225" y="484043"/>
                  </a:lnTo>
                  <a:cubicBezTo>
                    <a:pt x="510361" y="486264"/>
                    <a:pt x="510984" y="489553"/>
                    <a:pt x="509738" y="492486"/>
                  </a:cubicBezTo>
                  <a:cubicBezTo>
                    <a:pt x="508581" y="495330"/>
                    <a:pt x="505910" y="497285"/>
                    <a:pt x="502795" y="497374"/>
                  </a:cubicBezTo>
                  <a:cubicBezTo>
                    <a:pt x="479298" y="498618"/>
                    <a:pt x="455444" y="489997"/>
                    <a:pt x="438177" y="471422"/>
                  </a:cubicBezTo>
                  <a:cubicBezTo>
                    <a:pt x="418595" y="450359"/>
                    <a:pt x="412187" y="421919"/>
                    <a:pt x="418417" y="395879"/>
                  </a:cubicBezTo>
                  <a:lnTo>
                    <a:pt x="202577" y="163915"/>
                  </a:lnTo>
                  <a:cubicBezTo>
                    <a:pt x="176142" y="168181"/>
                    <a:pt x="148194" y="159649"/>
                    <a:pt x="128702" y="138586"/>
                  </a:cubicBezTo>
                  <a:cubicBezTo>
                    <a:pt x="111345" y="120011"/>
                    <a:pt x="104492" y="95748"/>
                    <a:pt x="107429" y="72374"/>
                  </a:cubicBezTo>
                  <a:cubicBezTo>
                    <a:pt x="107874" y="69352"/>
                    <a:pt x="110010" y="66775"/>
                    <a:pt x="112948" y="65797"/>
                  </a:cubicBezTo>
                  <a:cubicBezTo>
                    <a:pt x="115885" y="64819"/>
                    <a:pt x="119089" y="65708"/>
                    <a:pt x="121225" y="67930"/>
                  </a:cubicBezTo>
                  <a:lnTo>
                    <a:pt x="143922" y="92371"/>
                  </a:lnTo>
                  <a:cubicBezTo>
                    <a:pt x="148194" y="96992"/>
                    <a:pt x="155404" y="97259"/>
                    <a:pt x="159943" y="92993"/>
                  </a:cubicBezTo>
                  <a:lnTo>
                    <a:pt x="202132" y="53888"/>
                  </a:lnTo>
                  <a:cubicBezTo>
                    <a:pt x="204357" y="51844"/>
                    <a:pt x="205603" y="49000"/>
                    <a:pt x="205781" y="46067"/>
                  </a:cubicBezTo>
                  <a:cubicBezTo>
                    <a:pt x="205870" y="43045"/>
                    <a:pt x="204713" y="40112"/>
                    <a:pt x="202755" y="37890"/>
                  </a:cubicBezTo>
                  <a:lnTo>
                    <a:pt x="179969" y="13450"/>
                  </a:lnTo>
                  <a:cubicBezTo>
                    <a:pt x="177922" y="11228"/>
                    <a:pt x="177299" y="7939"/>
                    <a:pt x="178456" y="5006"/>
                  </a:cubicBezTo>
                  <a:cubicBezTo>
                    <a:pt x="179613" y="2162"/>
                    <a:pt x="182373" y="207"/>
                    <a:pt x="185399" y="1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74201087-BF90-41A3-B318-CA527F4DBFAB}"/>
                </a:ext>
              </a:extLst>
            </p:cNvPr>
            <p:cNvSpPr/>
            <p:nvPr/>
          </p:nvSpPr>
          <p:spPr>
            <a:xfrm>
              <a:off x="2086139" y="2446269"/>
              <a:ext cx="552865" cy="31230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337" dirty="0">
                  <a:solidFill>
                    <a:schemeClr val="accent2"/>
                  </a:solidFill>
                  <a:latin typeface="+mj-lt"/>
                  <a:ea typeface="+mj-ea"/>
                </a:rPr>
                <a:t>美国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56FAFA68-C7D2-438E-868A-BD4FF9ADC4B4}"/>
                </a:ext>
              </a:extLst>
            </p:cNvPr>
            <p:cNvSpPr/>
            <p:nvPr/>
          </p:nvSpPr>
          <p:spPr>
            <a:xfrm>
              <a:off x="1478492" y="2678431"/>
              <a:ext cx="1755192" cy="58927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055" spc="-144" dirty="0">
                  <a:solidFill>
                    <a:schemeClr val="accent2"/>
                  </a:solidFill>
                  <a:latin typeface="+mj-lt"/>
                  <a:ea typeface="+mj-ea"/>
                </a:rPr>
                <a:t>电工维修</a:t>
              </a: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EDE9E295-9419-4962-BDE8-05A3F91021D2}"/>
              </a:ext>
            </a:extLst>
          </p:cNvPr>
          <p:cNvSpPr/>
          <p:nvPr/>
        </p:nvSpPr>
        <p:spPr>
          <a:xfrm>
            <a:off x="1740952" y="2482061"/>
            <a:ext cx="5378423" cy="705505"/>
          </a:xfrm>
          <a:prstGeom prst="rect">
            <a:avLst/>
          </a:prstGeom>
          <a:pattFill prst="dkUpDiag">
            <a:fgClr>
              <a:schemeClr val="accent2"/>
            </a:fgClr>
            <a:bgClr>
              <a:schemeClr val="accent2">
                <a:lumMod val="60000"/>
                <a:lumOff val="40000"/>
              </a:schemeClr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44000" rtlCol="0" anchor="ctr"/>
          <a:lstStyle/>
          <a:p>
            <a:r>
              <a:rPr lang="zh-CN" altLang="en-US" sz="3436" dirty="0">
                <a:solidFill>
                  <a:schemeClr val="accent3"/>
                </a:solidFill>
                <a:latin typeface="+mj-lt"/>
                <a:ea typeface="+mj-ea"/>
              </a:rPr>
              <a:t>市场上提供服务的人越少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BCD5191-9CA5-45FC-B8BE-C526BFEF9E82}"/>
              </a:ext>
            </a:extLst>
          </p:cNvPr>
          <p:cNvSpPr/>
          <p:nvPr/>
        </p:nvSpPr>
        <p:spPr>
          <a:xfrm>
            <a:off x="1740952" y="3833219"/>
            <a:ext cx="4809632" cy="705505"/>
          </a:xfrm>
          <a:prstGeom prst="rect">
            <a:avLst/>
          </a:prstGeom>
          <a:pattFill prst="dkUpDiag">
            <a:fgClr>
              <a:schemeClr val="accent2"/>
            </a:fgClr>
            <a:bgClr>
              <a:schemeClr val="accent2">
                <a:lumMod val="60000"/>
                <a:lumOff val="40000"/>
              </a:schemeClr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144000" rIns="87279" bIns="43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3436" dirty="0">
                <a:solidFill>
                  <a:schemeClr val="accent3"/>
                </a:solidFill>
                <a:latin typeface="+mj-lt"/>
                <a:ea typeface="+mj-ea"/>
              </a:rPr>
              <a:t>人们宁愿自己动手维修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786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58C05224-A365-43A3-9FD4-F1F6A775B5C7}"/>
              </a:ext>
            </a:extLst>
          </p:cNvPr>
          <p:cNvSpPr/>
          <p:nvPr/>
        </p:nvSpPr>
        <p:spPr>
          <a:xfrm>
            <a:off x="950590" y="5422745"/>
            <a:ext cx="10290833" cy="1590726"/>
          </a:xfrm>
          <a:prstGeom prst="rect">
            <a:avLst/>
          </a:prstGeom>
          <a:pattFill prst="pct10">
            <a:fgClr>
              <a:schemeClr val="accent3"/>
            </a:fgClr>
            <a:bgClr>
              <a:schemeClr val="accent6"/>
            </a:bgClr>
          </a:patt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897" rIns="274897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055" dirty="0">
                <a:solidFill>
                  <a:schemeClr val="accent1"/>
                </a:solidFill>
                <a:latin typeface="+mj-lt"/>
                <a:ea typeface="+mj-ea"/>
              </a:rPr>
              <a:t>选举是一种政治行为，它跟经济学有关系吗？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97CF3C99-05D2-97E3-5C80-12CB1EAA82F0}"/>
              </a:ext>
            </a:extLst>
          </p:cNvPr>
          <p:cNvSpPr/>
          <p:nvPr/>
        </p:nvSpPr>
        <p:spPr>
          <a:xfrm>
            <a:off x="905685" y="2374938"/>
            <a:ext cx="10403810" cy="2545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940" dirty="0">
                <a:ln w="73025">
                  <a:solidFill>
                    <a:schemeClr val="accent3"/>
                  </a:solidFill>
                </a:ln>
                <a:solidFill>
                  <a:schemeClr val="accent1"/>
                </a:solidFill>
                <a:latin typeface="+mj-ea"/>
                <a:ea typeface="+mj-ea"/>
              </a:rPr>
              <a:t>特朗普当选</a:t>
            </a:r>
          </a:p>
        </p:txBody>
      </p:sp>
      <p:sp>
        <p:nvSpPr>
          <p:cNvPr id="101" name="Rectangle 1_1">
            <a:extLst>
              <a:ext uri="{FF2B5EF4-FFF2-40B4-BE49-F238E27FC236}">
                <a16:creationId xmlns:a16="http://schemas.microsoft.com/office/drawing/2014/main" id="{E9359D92-D3A4-B161-9F7B-43D8A1B032E2}"/>
              </a:ext>
            </a:extLst>
          </p:cNvPr>
          <p:cNvSpPr/>
          <p:nvPr/>
        </p:nvSpPr>
        <p:spPr>
          <a:xfrm>
            <a:off x="965868" y="2356233"/>
            <a:ext cx="10403810" cy="2545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940" dirty="0">
                <a:ln w="730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特朗普当选</a:t>
            </a: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7030D517-2947-1A6C-386D-6C3ACC0CBD07}"/>
              </a:ext>
            </a:extLst>
          </p:cNvPr>
          <p:cNvSpPr>
            <a:spLocks/>
          </p:cNvSpPr>
          <p:nvPr/>
        </p:nvSpPr>
        <p:spPr>
          <a:xfrm>
            <a:off x="5263887" y="5122959"/>
            <a:ext cx="1664238" cy="25404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1051" kern="0" dirty="0">
                <a:solidFill>
                  <a:schemeClr val="accent1"/>
                </a:solidFill>
                <a:cs typeface="Arial" charset="0"/>
              </a:rPr>
              <a:t>Designed By</a:t>
            </a:r>
            <a:r>
              <a:rPr lang="zh-CN" altLang="en-US" sz="1051" kern="0" dirty="0">
                <a:solidFill>
                  <a:schemeClr val="accent1"/>
                </a:solidFill>
                <a:cs typeface="Arial" charset="0"/>
              </a:rPr>
              <a:t> </a:t>
            </a:r>
            <a:r>
              <a:rPr lang="en-US" altLang="zh-CN" sz="1051" kern="0" dirty="0">
                <a:solidFill>
                  <a:schemeClr val="accent1"/>
                </a:solidFill>
                <a:cs typeface="Arial" charset="0"/>
              </a:rPr>
              <a:t>BUHEIPPT</a:t>
            </a:r>
            <a:endParaRPr lang="zh-CN" altLang="en-US" sz="1051" dirty="0">
              <a:solidFill>
                <a:schemeClr val="accent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5B55B96-0A00-43F3-4F6F-BF99989E270F}"/>
              </a:ext>
            </a:extLst>
          </p:cNvPr>
          <p:cNvGrpSpPr/>
          <p:nvPr/>
        </p:nvGrpSpPr>
        <p:grpSpPr>
          <a:xfrm>
            <a:off x="3914015" y="583078"/>
            <a:ext cx="4363973" cy="1965145"/>
            <a:chOff x="4238287" y="320041"/>
            <a:chExt cx="3715426" cy="167309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0B41664-88CB-FAF2-35F9-2DF007996BE0}"/>
                </a:ext>
              </a:extLst>
            </p:cNvPr>
            <p:cNvGrpSpPr/>
            <p:nvPr/>
          </p:nvGrpSpPr>
          <p:grpSpPr>
            <a:xfrm>
              <a:off x="4238287" y="952501"/>
              <a:ext cx="3715426" cy="783418"/>
              <a:chOff x="3410465" y="952501"/>
              <a:chExt cx="3715426" cy="783418"/>
            </a:xfrm>
          </p:grpSpPr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C1941847-1C30-835A-19A6-981A04155243}"/>
                  </a:ext>
                </a:extLst>
              </p:cNvPr>
              <p:cNvGrpSpPr/>
              <p:nvPr/>
            </p:nvGrpSpPr>
            <p:grpSpPr>
              <a:xfrm>
                <a:off x="3822376" y="952501"/>
                <a:ext cx="2891604" cy="783418"/>
                <a:chOff x="3848100" y="952501"/>
                <a:chExt cx="2891604" cy="783418"/>
              </a:xfrm>
            </p:grpSpPr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726F8AA0-D2F4-0D1D-63B1-0E51F5FE0A22}"/>
                    </a:ext>
                  </a:extLst>
                </p:cNvPr>
                <p:cNvSpPr/>
                <p:nvPr/>
              </p:nvSpPr>
              <p:spPr>
                <a:xfrm>
                  <a:off x="3848100" y="952501"/>
                  <a:ext cx="783420" cy="783418"/>
                </a:xfrm>
                <a:prstGeom prst="ellipse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66" name="Oval 11_1">
                  <a:extLst>
                    <a:ext uri="{FF2B5EF4-FFF2-40B4-BE49-F238E27FC236}">
                      <a16:creationId xmlns:a16="http://schemas.microsoft.com/office/drawing/2014/main" id="{95A50152-A19D-979D-7689-47158DEEAF5A}"/>
                    </a:ext>
                  </a:extLst>
                </p:cNvPr>
                <p:cNvSpPr/>
                <p:nvPr/>
              </p:nvSpPr>
              <p:spPr>
                <a:xfrm>
                  <a:off x="3878580" y="982981"/>
                  <a:ext cx="722460" cy="72245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7EFCF9C2-7CD2-CCC5-9F5F-D55F3200A1DD}"/>
                    </a:ext>
                  </a:extLst>
                </p:cNvPr>
                <p:cNvSpPr/>
                <p:nvPr/>
              </p:nvSpPr>
              <p:spPr>
                <a:xfrm>
                  <a:off x="4550828" y="952501"/>
                  <a:ext cx="783420" cy="783418"/>
                </a:xfrm>
                <a:prstGeom prst="ellipse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68" name="Oval 11_1">
                  <a:extLst>
                    <a:ext uri="{FF2B5EF4-FFF2-40B4-BE49-F238E27FC236}">
                      <a16:creationId xmlns:a16="http://schemas.microsoft.com/office/drawing/2014/main" id="{E4F7A596-3316-1C8F-6F58-3DC09B15F172}"/>
                    </a:ext>
                  </a:extLst>
                </p:cNvPr>
                <p:cNvSpPr/>
                <p:nvPr/>
              </p:nvSpPr>
              <p:spPr>
                <a:xfrm>
                  <a:off x="4581308" y="982981"/>
                  <a:ext cx="722460" cy="72245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F8F1A309-F4B8-765A-9BDC-354613EAF901}"/>
                    </a:ext>
                  </a:extLst>
                </p:cNvPr>
                <p:cNvSpPr/>
                <p:nvPr/>
              </p:nvSpPr>
              <p:spPr>
                <a:xfrm>
                  <a:off x="5253556" y="952501"/>
                  <a:ext cx="783420" cy="783418"/>
                </a:xfrm>
                <a:prstGeom prst="ellipse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70" name="Oval 11_1">
                  <a:extLst>
                    <a:ext uri="{FF2B5EF4-FFF2-40B4-BE49-F238E27FC236}">
                      <a16:creationId xmlns:a16="http://schemas.microsoft.com/office/drawing/2014/main" id="{D8E43049-F665-E05A-6020-D182A624070C}"/>
                    </a:ext>
                  </a:extLst>
                </p:cNvPr>
                <p:cNvSpPr/>
                <p:nvPr/>
              </p:nvSpPr>
              <p:spPr>
                <a:xfrm>
                  <a:off x="5284036" y="982981"/>
                  <a:ext cx="722460" cy="72245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2B079BCD-EA49-3990-20A6-E47C63D49A62}"/>
                    </a:ext>
                  </a:extLst>
                </p:cNvPr>
                <p:cNvSpPr/>
                <p:nvPr/>
              </p:nvSpPr>
              <p:spPr>
                <a:xfrm>
                  <a:off x="5956284" y="952501"/>
                  <a:ext cx="783420" cy="783418"/>
                </a:xfrm>
                <a:prstGeom prst="ellipse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72" name="Oval 11_1">
                  <a:extLst>
                    <a:ext uri="{FF2B5EF4-FFF2-40B4-BE49-F238E27FC236}">
                      <a16:creationId xmlns:a16="http://schemas.microsoft.com/office/drawing/2014/main" id="{01721896-02FF-E71A-051B-6068F26919C2}"/>
                    </a:ext>
                  </a:extLst>
                </p:cNvPr>
                <p:cNvSpPr/>
                <p:nvPr/>
              </p:nvSpPr>
              <p:spPr>
                <a:xfrm>
                  <a:off x="5986764" y="982981"/>
                  <a:ext cx="722460" cy="72245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</p:grp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207ECC4B-0A0C-F3BC-0E2B-A4813205CA5E}"/>
                  </a:ext>
                </a:extLst>
              </p:cNvPr>
              <p:cNvGrpSpPr/>
              <p:nvPr/>
            </p:nvGrpSpPr>
            <p:grpSpPr>
              <a:xfrm>
                <a:off x="3410465" y="1270070"/>
                <a:ext cx="3715426" cy="148281"/>
                <a:chOff x="3410465" y="1198605"/>
                <a:chExt cx="3715426" cy="148281"/>
              </a:xfrm>
            </p:grpSpPr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CCFB1D69-F263-EFB3-E2D5-22B982FD9B7D}"/>
                    </a:ext>
                  </a:extLst>
                </p:cNvPr>
                <p:cNvSpPr/>
                <p:nvPr/>
              </p:nvSpPr>
              <p:spPr>
                <a:xfrm>
                  <a:off x="3410465" y="1198605"/>
                  <a:ext cx="148281" cy="14828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1B3D82AA-2934-768E-895D-0D707803DE1D}"/>
                    </a:ext>
                  </a:extLst>
                </p:cNvPr>
                <p:cNvSpPr/>
                <p:nvPr/>
              </p:nvSpPr>
              <p:spPr>
                <a:xfrm>
                  <a:off x="6977610" y="1198605"/>
                  <a:ext cx="148281" cy="14828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</p:grpSp>
        </p:grp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BBBF457-DC2C-96B3-F88D-62C62C9FDFF2}"/>
                </a:ext>
              </a:extLst>
            </p:cNvPr>
            <p:cNvSpPr/>
            <p:nvPr/>
          </p:nvSpPr>
          <p:spPr>
            <a:xfrm>
              <a:off x="4645794" y="1040088"/>
              <a:ext cx="2941219" cy="754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5155" spc="600" dirty="0">
                  <a:solidFill>
                    <a:schemeClr val="accent6"/>
                  </a:solidFill>
                  <a:latin typeface="+mj-lt"/>
                  <a:ea typeface="+mj-ea"/>
                </a:rPr>
                <a:t>读书笔记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88BF6103-95AF-ECCB-5A19-AD0365E00F89}"/>
                </a:ext>
              </a:extLst>
            </p:cNvPr>
            <p:cNvGrpSpPr/>
            <p:nvPr/>
          </p:nvGrpSpPr>
          <p:grpSpPr>
            <a:xfrm>
              <a:off x="5794966" y="320041"/>
              <a:ext cx="582336" cy="647700"/>
              <a:chOff x="5791403" y="7419975"/>
              <a:chExt cx="582336" cy="647700"/>
            </a:xfrm>
          </p:grpSpPr>
          <p:grpSp>
            <p:nvGrpSpPr>
              <p:cNvPr id="40" name="Group 47_1">
                <a:extLst>
                  <a:ext uri="{FF2B5EF4-FFF2-40B4-BE49-F238E27FC236}">
                    <a16:creationId xmlns:a16="http://schemas.microsoft.com/office/drawing/2014/main" id="{13C47580-240B-B3F2-F816-2F899BE1C931}"/>
                  </a:ext>
                </a:extLst>
              </p:cNvPr>
              <p:cNvGrpSpPr/>
              <p:nvPr/>
            </p:nvGrpSpPr>
            <p:grpSpPr>
              <a:xfrm rot="20669181">
                <a:off x="5944529" y="7557411"/>
                <a:ext cx="45719" cy="495300"/>
                <a:chOff x="5981700" y="7419975"/>
                <a:chExt cx="0" cy="647700"/>
              </a:xfrm>
            </p:grpSpPr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C1FC5834-9402-BEBC-0D5B-BE97BAB431EE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0A1C346A-951F-DCEA-243B-F5FCCFF1D9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oup 47_1">
                <a:extLst>
                  <a:ext uri="{FF2B5EF4-FFF2-40B4-BE49-F238E27FC236}">
                    <a16:creationId xmlns:a16="http://schemas.microsoft.com/office/drawing/2014/main" id="{1F5D5CAB-E02F-27C2-3D5E-665D564A2455}"/>
                  </a:ext>
                </a:extLst>
              </p:cNvPr>
              <p:cNvGrpSpPr/>
              <p:nvPr/>
            </p:nvGrpSpPr>
            <p:grpSpPr>
              <a:xfrm rot="19328688">
                <a:off x="5791403" y="7664450"/>
                <a:ext cx="48318" cy="368300"/>
                <a:chOff x="5981700" y="7419975"/>
                <a:chExt cx="0" cy="647700"/>
              </a:xfrm>
            </p:grpSpPr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12CA806E-7906-6BB7-79C9-71E9263A5A38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6750F6ED-C47C-B335-55E6-5237DDE8AD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0F903267-D8D4-C4C0-2AE8-10A02615969F}"/>
                  </a:ext>
                </a:extLst>
              </p:cNvPr>
              <p:cNvGrpSpPr/>
              <p:nvPr/>
            </p:nvGrpSpPr>
            <p:grpSpPr>
              <a:xfrm flipH="1">
                <a:off x="6082571" y="7419975"/>
                <a:ext cx="0" cy="647700"/>
                <a:chOff x="5981700" y="7419975"/>
                <a:chExt cx="0" cy="647700"/>
              </a:xfrm>
            </p:grpSpPr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53D1895B-96F7-F63C-F4B2-8D41973A026D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EE8295EC-1134-7CFF-ADEE-2A3BFC3FD5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oup 47_1">
                <a:extLst>
                  <a:ext uri="{FF2B5EF4-FFF2-40B4-BE49-F238E27FC236}">
                    <a16:creationId xmlns:a16="http://schemas.microsoft.com/office/drawing/2014/main" id="{F21A4762-2F61-482B-796E-FC41E2B5C6C1}"/>
                  </a:ext>
                </a:extLst>
              </p:cNvPr>
              <p:cNvGrpSpPr/>
              <p:nvPr/>
            </p:nvGrpSpPr>
            <p:grpSpPr>
              <a:xfrm rot="930819" flipH="1">
                <a:off x="6174894" y="7557411"/>
                <a:ext cx="45719" cy="495300"/>
                <a:chOff x="5981700" y="7419975"/>
                <a:chExt cx="0" cy="647700"/>
              </a:xfrm>
            </p:grpSpPr>
            <p:cxnSp>
              <p:nvCxnSpPr>
                <p:cNvPr id="52" name="直接连接符 51">
                  <a:extLst>
                    <a:ext uri="{FF2B5EF4-FFF2-40B4-BE49-F238E27FC236}">
                      <a16:creationId xmlns:a16="http://schemas.microsoft.com/office/drawing/2014/main" id="{A670E0D2-0269-9111-D490-6576A47AB161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id="{4C22C0E5-FFF7-94B3-86D1-99BB29BCE2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Group 47_1">
                <a:extLst>
                  <a:ext uri="{FF2B5EF4-FFF2-40B4-BE49-F238E27FC236}">
                    <a16:creationId xmlns:a16="http://schemas.microsoft.com/office/drawing/2014/main" id="{8F06F44A-257D-E674-C196-7267C23EFA90}"/>
                  </a:ext>
                </a:extLst>
              </p:cNvPr>
              <p:cNvGrpSpPr/>
              <p:nvPr/>
            </p:nvGrpSpPr>
            <p:grpSpPr>
              <a:xfrm rot="2271312" flipH="1">
                <a:off x="6325421" y="7664450"/>
                <a:ext cx="48318" cy="368300"/>
                <a:chOff x="5981700" y="7419975"/>
                <a:chExt cx="0" cy="647700"/>
              </a:xfrm>
            </p:grpSpPr>
            <p:cxnSp>
              <p:nvCxnSpPr>
                <p:cNvPr id="50" name="直接连接符 49">
                  <a:extLst>
                    <a:ext uri="{FF2B5EF4-FFF2-40B4-BE49-F238E27FC236}">
                      <a16:creationId xmlns:a16="http://schemas.microsoft.com/office/drawing/2014/main" id="{3DC86C25-A5EC-5B33-B413-A14FC78757DA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id="{74ADB3F8-58AE-0927-49DC-16AAA2950A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D71ED68-33D9-D1AD-9234-FFE8319C4DF3}"/>
                </a:ext>
              </a:extLst>
            </p:cNvPr>
            <p:cNvGrpSpPr/>
            <p:nvPr/>
          </p:nvGrpSpPr>
          <p:grpSpPr>
            <a:xfrm>
              <a:off x="5948092" y="1755861"/>
              <a:ext cx="276084" cy="237279"/>
              <a:chOff x="5948092" y="1915505"/>
              <a:chExt cx="276084" cy="267523"/>
            </a:xfrm>
          </p:grpSpPr>
          <p:grpSp>
            <p:nvGrpSpPr>
              <p:cNvPr id="30" name="Group 47_1">
                <a:extLst>
                  <a:ext uri="{FF2B5EF4-FFF2-40B4-BE49-F238E27FC236}">
                    <a16:creationId xmlns:a16="http://schemas.microsoft.com/office/drawing/2014/main" id="{A3EE89E7-773A-BFAA-1ADF-C29320F0B998}"/>
                  </a:ext>
                </a:extLst>
              </p:cNvPr>
              <p:cNvGrpSpPr/>
              <p:nvPr/>
            </p:nvGrpSpPr>
            <p:grpSpPr>
              <a:xfrm rot="930819" flipV="1">
                <a:off x="5948092" y="1921686"/>
                <a:ext cx="45719" cy="204576"/>
                <a:chOff x="5981700" y="7419975"/>
                <a:chExt cx="0" cy="647700"/>
              </a:xfrm>
            </p:grpSpPr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id="{64EAAC30-59B9-C94D-3EB1-7AEDBF9E8C4E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C59155D9-4FDF-EB68-C817-5B438DEBAA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4B4BC760-E92D-B6CB-EC7F-3FEB4D549510}"/>
                  </a:ext>
                </a:extLst>
              </p:cNvPr>
              <p:cNvGrpSpPr/>
              <p:nvPr/>
            </p:nvGrpSpPr>
            <p:grpSpPr>
              <a:xfrm flipH="1" flipV="1">
                <a:off x="6086134" y="1915505"/>
                <a:ext cx="0" cy="267523"/>
                <a:chOff x="5981700" y="7419975"/>
                <a:chExt cx="0" cy="647700"/>
              </a:xfrm>
            </p:grpSpPr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id="{BAEE6ECD-4424-5E1C-E940-7DFDDEA76683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id="{AFB5FB5F-0BE9-348F-51EC-BE88DB29F9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Group 47_1">
                <a:extLst>
                  <a:ext uri="{FF2B5EF4-FFF2-40B4-BE49-F238E27FC236}">
                    <a16:creationId xmlns:a16="http://schemas.microsoft.com/office/drawing/2014/main" id="{0789CD4A-2592-69B2-2CBB-3C0BBDB00F27}"/>
                  </a:ext>
                </a:extLst>
              </p:cNvPr>
              <p:cNvGrpSpPr/>
              <p:nvPr/>
            </p:nvGrpSpPr>
            <p:grpSpPr>
              <a:xfrm rot="20669181" flipH="1" flipV="1">
                <a:off x="6178457" y="1921686"/>
                <a:ext cx="45719" cy="204576"/>
                <a:chOff x="5981700" y="7419975"/>
                <a:chExt cx="0" cy="647700"/>
              </a:xfrm>
            </p:grpSpPr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id="{3135D626-47D6-9B6B-A0A9-C92FA3ADD9D3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id="{023C8790-DB83-CEF5-EC82-B305D2800A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9AFADF57-2DD4-0206-E07E-8ACCD9CCE73F}"/>
              </a:ext>
            </a:extLst>
          </p:cNvPr>
          <p:cNvGrpSpPr/>
          <p:nvPr/>
        </p:nvGrpSpPr>
        <p:grpSpPr>
          <a:xfrm rot="21018438">
            <a:off x="8309718" y="837167"/>
            <a:ext cx="2387037" cy="1958949"/>
            <a:chOff x="8469654" y="1336917"/>
            <a:chExt cx="2500825" cy="2052330"/>
          </a:xfrm>
        </p:grpSpPr>
        <p:sp>
          <p:nvSpPr>
            <p:cNvPr id="77" name="任意多边形: 形状 38">
              <a:extLst>
                <a:ext uri="{FF2B5EF4-FFF2-40B4-BE49-F238E27FC236}">
                  <a16:creationId xmlns:a16="http://schemas.microsoft.com/office/drawing/2014/main" id="{97C24416-99A3-537C-8B34-3E01B22A6154}"/>
                </a:ext>
              </a:extLst>
            </p:cNvPr>
            <p:cNvSpPr/>
            <p:nvPr/>
          </p:nvSpPr>
          <p:spPr>
            <a:xfrm rot="3420648">
              <a:off x="9528567" y="1947335"/>
              <a:ext cx="993922" cy="1889902"/>
            </a:xfrm>
            <a:custGeom>
              <a:avLst/>
              <a:gdLst>
                <a:gd name="connsiteX0" fmla="*/ 1582057 w 1756229"/>
                <a:gd name="connsiteY0" fmla="*/ 0 h 2873828"/>
                <a:gd name="connsiteX1" fmla="*/ 0 w 1756229"/>
                <a:gd name="connsiteY1" fmla="*/ 2873828 h 2873828"/>
                <a:gd name="connsiteX2" fmla="*/ 1756229 w 1756229"/>
                <a:gd name="connsiteY2" fmla="*/ 101600 h 2873828"/>
                <a:gd name="connsiteX3" fmla="*/ 1582057 w 1756229"/>
                <a:gd name="connsiteY3" fmla="*/ 0 h 287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6229" h="2873828">
                  <a:moveTo>
                    <a:pt x="1582057" y="0"/>
                  </a:moveTo>
                  <a:lnTo>
                    <a:pt x="0" y="2873828"/>
                  </a:lnTo>
                  <a:lnTo>
                    <a:pt x="1756229" y="101600"/>
                  </a:lnTo>
                  <a:lnTo>
                    <a:pt x="15820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F02ECB69-F4F6-63A8-54F4-5F1B990FEA86}"/>
                </a:ext>
              </a:extLst>
            </p:cNvPr>
            <p:cNvSpPr txBox="1"/>
            <p:nvPr/>
          </p:nvSpPr>
          <p:spPr>
            <a:xfrm rot="20445975">
              <a:off x="9911815" y="1643437"/>
              <a:ext cx="1022643" cy="649706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</p:spPr>
          <p:txBody>
            <a:bodyPr wrap="square" lIns="144000" rtlCol="0" anchor="ctr" anchorCtr="0">
              <a:noAutofit/>
            </a:bodyPr>
            <a:lstStyle/>
            <a:p>
              <a:r>
                <a:rPr lang="zh-CN" altLang="en-US" sz="1718" b="1" dirty="0">
                  <a:solidFill>
                    <a:schemeClr val="accent1"/>
                  </a:solidFill>
                  <a:latin typeface="+mj-lt"/>
                  <a:ea typeface="+mj-ea"/>
                </a:rPr>
                <a:t>第</a:t>
              </a:r>
              <a:r>
                <a:rPr lang="en-US" altLang="zh-CN" sz="1718" b="1" dirty="0">
                  <a:solidFill>
                    <a:schemeClr val="accent1"/>
                  </a:solidFill>
                  <a:latin typeface="+mj-lt"/>
                  <a:ea typeface="+mj-ea"/>
                </a:rPr>
                <a:t>10</a:t>
              </a:r>
              <a:r>
                <a:rPr lang="zh-CN" altLang="en-US" sz="1718" b="1" dirty="0">
                  <a:solidFill>
                    <a:schemeClr val="accent1"/>
                  </a:solidFill>
                  <a:latin typeface="+mj-lt"/>
                  <a:ea typeface="+mj-ea"/>
                </a:rPr>
                <a:t>章</a:t>
              </a:r>
            </a:p>
          </p:txBody>
        </p:sp>
        <p:sp>
          <p:nvSpPr>
            <p:cNvPr id="79" name="任意多边形: 形状 37">
              <a:extLst>
                <a:ext uri="{FF2B5EF4-FFF2-40B4-BE49-F238E27FC236}">
                  <a16:creationId xmlns:a16="http://schemas.microsoft.com/office/drawing/2014/main" id="{5E4081A1-D618-C5D9-3FC9-E2DC85F8ED10}"/>
                </a:ext>
              </a:extLst>
            </p:cNvPr>
            <p:cNvSpPr/>
            <p:nvPr/>
          </p:nvSpPr>
          <p:spPr>
            <a:xfrm>
              <a:off x="8469654" y="1336917"/>
              <a:ext cx="818250" cy="1264737"/>
            </a:xfrm>
            <a:custGeom>
              <a:avLst/>
              <a:gdLst>
                <a:gd name="connsiteX0" fmla="*/ 1582057 w 1756229"/>
                <a:gd name="connsiteY0" fmla="*/ 0 h 2873828"/>
                <a:gd name="connsiteX1" fmla="*/ 0 w 1756229"/>
                <a:gd name="connsiteY1" fmla="*/ 2873828 h 2873828"/>
                <a:gd name="connsiteX2" fmla="*/ 1756229 w 1756229"/>
                <a:gd name="connsiteY2" fmla="*/ 101600 h 2873828"/>
                <a:gd name="connsiteX3" fmla="*/ 1582057 w 1756229"/>
                <a:gd name="connsiteY3" fmla="*/ 0 h 287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6229" h="2873828">
                  <a:moveTo>
                    <a:pt x="1582057" y="0"/>
                  </a:moveTo>
                  <a:lnTo>
                    <a:pt x="0" y="2873828"/>
                  </a:lnTo>
                  <a:lnTo>
                    <a:pt x="1756229" y="101600"/>
                  </a:lnTo>
                  <a:lnTo>
                    <a:pt x="15820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27C13DE6-7396-36B7-8877-1BE69C6BB2F0}"/>
                </a:ext>
              </a:extLst>
            </p:cNvPr>
            <p:cNvSpPr/>
            <p:nvPr/>
          </p:nvSpPr>
          <p:spPr>
            <a:xfrm rot="20445975">
              <a:off x="8873969" y="1993722"/>
              <a:ext cx="1108377" cy="65067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>
              <a:spAutoFit/>
            </a:bodyPr>
            <a:lstStyle/>
            <a:p>
              <a:r>
                <a:rPr lang="zh-CN" altLang="en-US" sz="3436" dirty="0">
                  <a:ln w="22225">
                    <a:noFill/>
                  </a:ln>
                  <a:solidFill>
                    <a:schemeClr val="accent3"/>
                  </a:solidFill>
                  <a:latin typeface="+mj-lt"/>
                  <a:ea typeface="+mj-ea"/>
                </a:rPr>
                <a:t>摘自</a:t>
              </a:r>
              <a:endParaRPr lang="en-US" altLang="zh-CN" sz="3436" dirty="0">
                <a:ln w="22225">
                  <a:noFill/>
                </a:ln>
                <a:solidFill>
                  <a:schemeClr val="accent3"/>
                </a:solidFill>
                <a:latin typeface="+mj-lt"/>
                <a:ea typeface="+mj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397971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>
            <a:extLst>
              <a:ext uri="{FF2B5EF4-FFF2-40B4-BE49-F238E27FC236}">
                <a16:creationId xmlns:a16="http://schemas.microsoft.com/office/drawing/2014/main" id="{2C8E65A1-870E-C54F-B781-E413A0989476}"/>
              </a:ext>
            </a:extLst>
          </p:cNvPr>
          <p:cNvSpPr txBox="1"/>
          <p:nvPr/>
        </p:nvSpPr>
        <p:spPr>
          <a:xfrm>
            <a:off x="45031" y="4199611"/>
            <a:ext cx="12367488" cy="3015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8995" dirty="0">
                <a:ln w="19050">
                  <a:solidFill>
                    <a:schemeClr val="accent3">
                      <a:lumMod val="90000"/>
                    </a:schemeClr>
                  </a:solidFill>
                </a:ln>
                <a:noFill/>
                <a:latin typeface="+mj-lt"/>
                <a:ea typeface="+mj-ea"/>
                <a:cs typeface="Alibaba PuHuiTi Heavy" pitchFamily="18" charset="-122"/>
              </a:rPr>
              <a:t>经济学讲义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656C03F-7644-4336-AA7D-A6CCB4637F65}"/>
              </a:ext>
            </a:extLst>
          </p:cNvPr>
          <p:cNvGrpSpPr/>
          <p:nvPr/>
        </p:nvGrpSpPr>
        <p:grpSpPr>
          <a:xfrm>
            <a:off x="915302" y="838923"/>
            <a:ext cx="10356861" cy="4158340"/>
            <a:chOff x="915302" y="1133475"/>
            <a:chExt cx="10356861" cy="3863787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6C7CDDFA-20DD-45F5-B7F6-59C330232DCF}"/>
                </a:ext>
              </a:extLst>
            </p:cNvPr>
            <p:cNvSpPr/>
            <p:nvPr/>
          </p:nvSpPr>
          <p:spPr>
            <a:xfrm>
              <a:off x="915302" y="1133475"/>
              <a:ext cx="10356861" cy="386378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1D00CEEF-7726-4D52-8839-F902A6DB745E}"/>
                </a:ext>
              </a:extLst>
            </p:cNvPr>
            <p:cNvSpPr/>
            <p:nvPr/>
          </p:nvSpPr>
          <p:spPr>
            <a:xfrm>
              <a:off x="1009832" y="1244295"/>
              <a:ext cx="10172336" cy="3626540"/>
            </a:xfrm>
            <a:prstGeom prst="rect">
              <a:avLst/>
            </a:prstGeom>
            <a:blipFill dpi="0" rotWithShape="1">
              <a:blip r:embed="rId4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alphaModFix amt="20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Texturizer trans="27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D81369EA-B142-474A-A40D-BE24D5FE2F6A}"/>
              </a:ext>
            </a:extLst>
          </p:cNvPr>
          <p:cNvSpPr/>
          <p:nvPr/>
        </p:nvSpPr>
        <p:spPr>
          <a:xfrm>
            <a:off x="931108" y="5350638"/>
            <a:ext cx="1395046" cy="1860144"/>
          </a:xfrm>
          <a:prstGeom prst="rect">
            <a:avLst/>
          </a:prstGeom>
          <a:pattFill prst="wdDnDiag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200" dirty="0">
                <a:solidFill>
                  <a:schemeClr val="accent2"/>
                </a:solidFill>
                <a:latin typeface="+mj-lt"/>
                <a:ea typeface="+mj-ea"/>
              </a:rPr>
              <a:t>投票选举</a:t>
            </a:r>
          </a:p>
        </p:txBody>
      </p:sp>
      <p:sp>
        <p:nvSpPr>
          <p:cNvPr id="114" name="等腰三角形 113">
            <a:extLst>
              <a:ext uri="{FF2B5EF4-FFF2-40B4-BE49-F238E27FC236}">
                <a16:creationId xmlns:a16="http://schemas.microsoft.com/office/drawing/2014/main" id="{7117F924-7DB8-4CC3-9CF9-3A5DC737418F}"/>
              </a:ext>
            </a:extLst>
          </p:cNvPr>
          <p:cNvSpPr/>
          <p:nvPr/>
        </p:nvSpPr>
        <p:spPr>
          <a:xfrm rot="5400000">
            <a:off x="2443342" y="5913553"/>
            <a:ext cx="202822" cy="16574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CA13AD23-CF89-411E-B145-ECA8600B8160}"/>
              </a:ext>
            </a:extLst>
          </p:cNvPr>
          <p:cNvSpPr/>
          <p:nvPr/>
        </p:nvSpPr>
        <p:spPr>
          <a:xfrm>
            <a:off x="1429368" y="1688698"/>
            <a:ext cx="1864166" cy="356701"/>
          </a:xfrm>
          <a:prstGeom prst="rect">
            <a:avLst/>
          </a:prstGeom>
          <a:solidFill>
            <a:schemeClr val="accent3"/>
          </a:solidFill>
        </p:spPr>
        <p:txBody>
          <a:bodyPr wrap="square" lIns="137448">
            <a:spAutoFit/>
          </a:bodyPr>
          <a:lstStyle/>
          <a:p>
            <a:pPr algn="dist"/>
            <a:r>
              <a:rPr lang="zh-CN" altLang="en-US" sz="1718" dirty="0">
                <a:ln w="222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从经济学看选举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BC691DD8-C2CC-4770-A85B-3163A8EF2687}"/>
              </a:ext>
            </a:extLst>
          </p:cNvPr>
          <p:cNvSpPr/>
          <p:nvPr/>
        </p:nvSpPr>
        <p:spPr>
          <a:xfrm>
            <a:off x="1462756" y="4096027"/>
            <a:ext cx="5399840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安东尼</a:t>
            </a:r>
            <a:r>
              <a:rPr lang="en-US" altLang="zh-CN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·</a:t>
            </a:r>
            <a:r>
              <a:rPr lang="zh-CN" altLang="en-US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唐斯</a:t>
            </a:r>
            <a:r>
              <a:rPr lang="en-US" altLang="zh-CN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,《</a:t>
            </a:r>
            <a:r>
              <a:rPr lang="zh-CN" altLang="en-US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民主的经济理论</a:t>
            </a:r>
            <a:r>
              <a:rPr lang="en-US" altLang="zh-CN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》 </a:t>
            </a:r>
          </a:p>
          <a:p>
            <a:r>
              <a:rPr lang="en-US" altLang="zh-CN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An Economic Theory of Democracy</a:t>
            </a:r>
            <a:r>
              <a:rPr lang="en" altLang="zh-CN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,1957</a:t>
            </a:r>
            <a:endParaRPr lang="zh-CN" altLang="en-US" sz="2000" dirty="0">
              <a:ln w="22225">
                <a:noFill/>
              </a:ln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0A4B2E44-EFB2-4195-AEB7-A2E1D803BA69}"/>
              </a:ext>
            </a:extLst>
          </p:cNvPr>
          <p:cNvSpPr/>
          <p:nvPr/>
        </p:nvSpPr>
        <p:spPr>
          <a:xfrm>
            <a:off x="1476166" y="2160987"/>
            <a:ext cx="50717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任何选举中，不论参选人原本的政治理想如何，只要他想获得胜利，就必须选择能够讨好中间投票人的政纲。</a:t>
            </a:r>
            <a:endParaRPr lang="en-US" altLang="zh-CN" sz="2400" dirty="0">
              <a:ln w="22225">
                <a:noFill/>
              </a:ln>
              <a:solidFill>
                <a:schemeClr val="bg1"/>
              </a:solidFill>
              <a:latin typeface="+mj-lt"/>
              <a:ea typeface="+mj-ea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59A90A5-54D3-934F-A9A6-B7CEEB84763B}"/>
              </a:ext>
            </a:extLst>
          </p:cNvPr>
          <p:cNvGrpSpPr/>
          <p:nvPr/>
        </p:nvGrpSpPr>
        <p:grpSpPr>
          <a:xfrm>
            <a:off x="2882732" y="5337750"/>
            <a:ext cx="8378167" cy="1860144"/>
            <a:chOff x="2729557" y="4484384"/>
            <a:chExt cx="9165453" cy="1461547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45162BA0-6390-8240-9A32-496262EF66DA}"/>
                </a:ext>
              </a:extLst>
            </p:cNvPr>
            <p:cNvSpPr/>
            <p:nvPr/>
          </p:nvSpPr>
          <p:spPr>
            <a:xfrm>
              <a:off x="2729557" y="4507956"/>
              <a:ext cx="4497341" cy="1437975"/>
            </a:xfrm>
            <a:prstGeom prst="rect">
              <a:avLst/>
            </a:prstGeom>
            <a:pattFill prst="pct10">
              <a:fgClr>
                <a:schemeClr val="tx2">
                  <a:lumMod val="10000"/>
                  <a:lumOff val="90000"/>
                </a:schemeClr>
              </a:fgClr>
              <a:bgClr>
                <a:schemeClr val="bg1"/>
              </a:bgClr>
            </a:patt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897" rIns="68725" rtlCol="0" anchor="ctr"/>
            <a:lstStyle/>
            <a:p>
              <a:endParaRPr lang="zh-CN" altLang="en-US" sz="1718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4B8AC23F-68BE-D64E-B719-F03D17FEC175}"/>
                </a:ext>
              </a:extLst>
            </p:cNvPr>
            <p:cNvSpPr/>
            <p:nvPr/>
          </p:nvSpPr>
          <p:spPr>
            <a:xfrm>
              <a:off x="7421821" y="4484384"/>
              <a:ext cx="4473189" cy="1461547"/>
            </a:xfrm>
            <a:prstGeom prst="rect">
              <a:avLst/>
            </a:prstGeom>
            <a:pattFill prst="pct10">
              <a:fgClr>
                <a:schemeClr val="tx2">
                  <a:lumMod val="10000"/>
                  <a:lumOff val="90000"/>
                </a:schemeClr>
              </a:fgClr>
              <a:bgClr>
                <a:schemeClr val="bg1"/>
              </a:bgClr>
            </a:patt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897" rIns="68725" rtlCol="0" anchor="ctr"/>
            <a:lstStyle/>
            <a:p>
              <a:pPr algn="ctr"/>
              <a:endParaRPr lang="zh-CN" altLang="en-US" sz="1527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68D96B8F-01D7-6349-95BC-AE61DAA82B4D}"/>
              </a:ext>
            </a:extLst>
          </p:cNvPr>
          <p:cNvSpPr/>
          <p:nvPr/>
        </p:nvSpPr>
        <p:spPr>
          <a:xfrm>
            <a:off x="2860636" y="5337749"/>
            <a:ext cx="4133130" cy="4594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91" dirty="0">
                <a:latin typeface="+mj-lt"/>
                <a:ea typeface="+mj-ea"/>
              </a:rPr>
              <a:t>以前大家相信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1FA740F5-2572-C94F-93E6-712BF66AB881}"/>
              </a:ext>
            </a:extLst>
          </p:cNvPr>
          <p:cNvSpPr/>
          <p:nvPr/>
        </p:nvSpPr>
        <p:spPr>
          <a:xfrm>
            <a:off x="7171943" y="5337749"/>
            <a:ext cx="4111033" cy="4594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91" dirty="0">
                <a:latin typeface="+mj-lt"/>
                <a:ea typeface="+mj-ea"/>
              </a:rPr>
              <a:t>如今大家发现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D3E55B5-A47B-D546-B580-58AFD57E239C}"/>
              </a:ext>
            </a:extLst>
          </p:cNvPr>
          <p:cNvSpPr/>
          <p:nvPr/>
        </p:nvSpPr>
        <p:spPr>
          <a:xfrm>
            <a:off x="2890538" y="6053207"/>
            <a:ext cx="4133130" cy="914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672" dirty="0">
                <a:solidFill>
                  <a:schemeClr val="accent1"/>
                </a:solidFill>
                <a:latin typeface="+mj-lt"/>
                <a:ea typeface="+mj-ea"/>
              </a:rPr>
              <a:t>政客攀比的是政治思想</a:t>
            </a:r>
            <a:endParaRPr lang="en-US" altLang="zh-CN" sz="2672" dirty="0">
              <a:solidFill>
                <a:schemeClr val="accent1"/>
              </a:solidFill>
              <a:latin typeface="+mj-lt"/>
              <a:ea typeface="+mj-ea"/>
            </a:endParaRPr>
          </a:p>
          <a:p>
            <a:pPr algn="ctr"/>
            <a:r>
              <a:rPr lang="zh-CN" altLang="en-US" sz="2672" dirty="0">
                <a:solidFill>
                  <a:schemeClr val="accent1"/>
                </a:solidFill>
                <a:latin typeface="+mj-lt"/>
                <a:ea typeface="+mj-ea"/>
              </a:rPr>
              <a:t>谁的更高远</a:t>
            </a:r>
            <a:r>
              <a:rPr lang="en-US" altLang="zh-CN" sz="2672" dirty="0">
                <a:solidFill>
                  <a:schemeClr val="accent1"/>
                </a:solidFill>
                <a:latin typeface="+mj-lt"/>
                <a:ea typeface="+mj-ea"/>
              </a:rPr>
              <a:t>·</a:t>
            </a:r>
            <a:r>
              <a:rPr lang="zh-CN" altLang="en-US" sz="2672" dirty="0">
                <a:solidFill>
                  <a:schemeClr val="accent1"/>
                </a:solidFill>
                <a:latin typeface="+mj-lt"/>
                <a:ea typeface="+mj-ea"/>
              </a:rPr>
              <a:t>更伟大</a:t>
            </a:r>
            <a:endParaRPr lang="en-US" altLang="zh-CN" sz="2672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BD392FA-7E4D-4C5E-AD79-DB173878B5B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Texturize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3638" y="2007759"/>
            <a:ext cx="4442747" cy="283906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A4DA22A5-ADB4-9449-8D7B-274AE2EA8793}"/>
              </a:ext>
            </a:extLst>
          </p:cNvPr>
          <p:cNvSpPr/>
          <p:nvPr/>
        </p:nvSpPr>
        <p:spPr>
          <a:xfrm>
            <a:off x="7194079" y="6053207"/>
            <a:ext cx="4017444" cy="914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672" dirty="0">
                <a:solidFill>
                  <a:schemeClr val="accent1"/>
                </a:solidFill>
                <a:latin typeface="+mj-lt"/>
                <a:ea typeface="+mj-ea"/>
              </a:rPr>
              <a:t>理想不重要，重要的是</a:t>
            </a:r>
            <a:endParaRPr lang="en-US" altLang="zh-CN" sz="2672" dirty="0">
              <a:solidFill>
                <a:schemeClr val="accent1"/>
              </a:solidFill>
              <a:latin typeface="+mj-lt"/>
              <a:ea typeface="+mj-ea"/>
            </a:endParaRPr>
          </a:p>
          <a:p>
            <a:pPr algn="ctr"/>
            <a:r>
              <a:rPr lang="zh-CN" altLang="en-US" sz="2672" dirty="0">
                <a:solidFill>
                  <a:schemeClr val="accent1"/>
                </a:solidFill>
                <a:latin typeface="+mj-lt"/>
                <a:ea typeface="+mj-ea"/>
              </a:rPr>
              <a:t>能否满足中间人的偏好</a:t>
            </a:r>
            <a:endParaRPr lang="zh-CN" altLang="en-US" sz="2672" dirty="0">
              <a:solidFill>
                <a:srgbClr val="232144"/>
              </a:solidFill>
              <a:latin typeface="+mj-lt"/>
              <a:ea typeface="+mj-ea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872939B-5778-4E9D-AFDB-EC19A377C68A}"/>
              </a:ext>
            </a:extLst>
          </p:cNvPr>
          <p:cNvGrpSpPr/>
          <p:nvPr/>
        </p:nvGrpSpPr>
        <p:grpSpPr>
          <a:xfrm>
            <a:off x="1309446" y="544320"/>
            <a:ext cx="6573760" cy="883656"/>
            <a:chOff x="1232214" y="683756"/>
            <a:chExt cx="6887124" cy="925779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9216BE4-F6C6-469D-A84A-994FCFCD5750}"/>
                </a:ext>
              </a:extLst>
            </p:cNvPr>
            <p:cNvSpPr/>
            <p:nvPr/>
          </p:nvSpPr>
          <p:spPr>
            <a:xfrm>
              <a:off x="1232214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E00B47C3-BFC8-4781-9A65-B663B0E8BCE1}"/>
                </a:ext>
              </a:extLst>
            </p:cNvPr>
            <p:cNvSpPr/>
            <p:nvPr/>
          </p:nvSpPr>
          <p:spPr>
            <a:xfrm>
              <a:off x="1977382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54A23421-F548-44E9-B265-F475E9670D66}"/>
                </a:ext>
              </a:extLst>
            </p:cNvPr>
            <p:cNvSpPr/>
            <p:nvPr/>
          </p:nvSpPr>
          <p:spPr>
            <a:xfrm>
              <a:off x="2722550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E8FAC89B-C73D-46B7-A3E4-0C58226C5650}"/>
                </a:ext>
              </a:extLst>
            </p:cNvPr>
            <p:cNvSpPr/>
            <p:nvPr/>
          </p:nvSpPr>
          <p:spPr>
            <a:xfrm>
              <a:off x="3467718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D2F25E5C-3FE1-481E-BCEB-0C0FE67C60A7}"/>
                </a:ext>
              </a:extLst>
            </p:cNvPr>
            <p:cNvSpPr/>
            <p:nvPr/>
          </p:nvSpPr>
          <p:spPr>
            <a:xfrm>
              <a:off x="4212886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506BB88-2DEE-4611-8A3D-905F8CFC82F9}"/>
                </a:ext>
              </a:extLst>
            </p:cNvPr>
            <p:cNvSpPr/>
            <p:nvPr/>
          </p:nvSpPr>
          <p:spPr>
            <a:xfrm>
              <a:off x="4958054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134B5C22-C1DE-48CA-962F-F93A688F672E}"/>
                </a:ext>
              </a:extLst>
            </p:cNvPr>
            <p:cNvSpPr/>
            <p:nvPr/>
          </p:nvSpPr>
          <p:spPr>
            <a:xfrm>
              <a:off x="5703222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1984F847-D3D1-46C8-9C68-7248CA570027}"/>
                </a:ext>
              </a:extLst>
            </p:cNvPr>
            <p:cNvSpPr/>
            <p:nvPr/>
          </p:nvSpPr>
          <p:spPr>
            <a:xfrm>
              <a:off x="6448390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8E8AC047-A007-42BB-87B0-FD132DB294DB}"/>
                </a:ext>
              </a:extLst>
            </p:cNvPr>
            <p:cNvSpPr/>
            <p:nvPr/>
          </p:nvSpPr>
          <p:spPr>
            <a:xfrm>
              <a:off x="7193559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77CCFBE6-75AA-46D6-A52F-54B906F648C6}"/>
              </a:ext>
            </a:extLst>
          </p:cNvPr>
          <p:cNvSpPr/>
          <p:nvPr/>
        </p:nvSpPr>
        <p:spPr>
          <a:xfrm>
            <a:off x="1356855" y="591730"/>
            <a:ext cx="6478943" cy="788837"/>
          </a:xfrm>
          <a:custGeom>
            <a:avLst/>
            <a:gdLst>
              <a:gd name="connsiteX0" fmla="*/ 413222 w 6787787"/>
              <a:gd name="connsiteY0" fmla="*/ 0 h 826440"/>
              <a:gd name="connsiteX1" fmla="*/ 755871 w 6787787"/>
              <a:gd name="connsiteY1" fmla="*/ 182185 h 826440"/>
              <a:gd name="connsiteX2" fmla="*/ 785806 w 6787787"/>
              <a:gd name="connsiteY2" fmla="*/ 237335 h 826440"/>
              <a:gd name="connsiteX3" fmla="*/ 815740 w 6787787"/>
              <a:gd name="connsiteY3" fmla="*/ 182185 h 826440"/>
              <a:gd name="connsiteX4" fmla="*/ 1158389 w 6787787"/>
              <a:gd name="connsiteY4" fmla="*/ 0 h 826440"/>
              <a:gd name="connsiteX5" fmla="*/ 1501039 w 6787787"/>
              <a:gd name="connsiteY5" fmla="*/ 182185 h 826440"/>
              <a:gd name="connsiteX6" fmla="*/ 1530973 w 6787787"/>
              <a:gd name="connsiteY6" fmla="*/ 237335 h 826440"/>
              <a:gd name="connsiteX7" fmla="*/ 1560908 w 6787787"/>
              <a:gd name="connsiteY7" fmla="*/ 182185 h 826440"/>
              <a:gd name="connsiteX8" fmla="*/ 1903557 w 6787787"/>
              <a:gd name="connsiteY8" fmla="*/ 0 h 826440"/>
              <a:gd name="connsiteX9" fmla="*/ 2246207 w 6787787"/>
              <a:gd name="connsiteY9" fmla="*/ 182185 h 826440"/>
              <a:gd name="connsiteX10" fmla="*/ 2276141 w 6787787"/>
              <a:gd name="connsiteY10" fmla="*/ 237335 h 826440"/>
              <a:gd name="connsiteX11" fmla="*/ 2306076 w 6787787"/>
              <a:gd name="connsiteY11" fmla="*/ 182185 h 826440"/>
              <a:gd name="connsiteX12" fmla="*/ 2648725 w 6787787"/>
              <a:gd name="connsiteY12" fmla="*/ 0 h 826440"/>
              <a:gd name="connsiteX13" fmla="*/ 2991375 w 6787787"/>
              <a:gd name="connsiteY13" fmla="*/ 182185 h 826440"/>
              <a:gd name="connsiteX14" fmla="*/ 3021309 w 6787787"/>
              <a:gd name="connsiteY14" fmla="*/ 237335 h 826440"/>
              <a:gd name="connsiteX15" fmla="*/ 3051244 w 6787787"/>
              <a:gd name="connsiteY15" fmla="*/ 182185 h 826440"/>
              <a:gd name="connsiteX16" fmla="*/ 3393893 w 6787787"/>
              <a:gd name="connsiteY16" fmla="*/ 0 h 826440"/>
              <a:gd name="connsiteX17" fmla="*/ 3736543 w 6787787"/>
              <a:gd name="connsiteY17" fmla="*/ 182185 h 826440"/>
              <a:gd name="connsiteX18" fmla="*/ 3766477 w 6787787"/>
              <a:gd name="connsiteY18" fmla="*/ 237335 h 826440"/>
              <a:gd name="connsiteX19" fmla="*/ 3796412 w 6787787"/>
              <a:gd name="connsiteY19" fmla="*/ 182185 h 826440"/>
              <a:gd name="connsiteX20" fmla="*/ 4139061 w 6787787"/>
              <a:gd name="connsiteY20" fmla="*/ 0 h 826440"/>
              <a:gd name="connsiteX21" fmla="*/ 4481711 w 6787787"/>
              <a:gd name="connsiteY21" fmla="*/ 182185 h 826440"/>
              <a:gd name="connsiteX22" fmla="*/ 4511645 w 6787787"/>
              <a:gd name="connsiteY22" fmla="*/ 237335 h 826440"/>
              <a:gd name="connsiteX23" fmla="*/ 4541580 w 6787787"/>
              <a:gd name="connsiteY23" fmla="*/ 182185 h 826440"/>
              <a:gd name="connsiteX24" fmla="*/ 4884229 w 6787787"/>
              <a:gd name="connsiteY24" fmla="*/ 0 h 826440"/>
              <a:gd name="connsiteX25" fmla="*/ 5226879 w 6787787"/>
              <a:gd name="connsiteY25" fmla="*/ 182185 h 826440"/>
              <a:gd name="connsiteX26" fmla="*/ 5256813 w 6787787"/>
              <a:gd name="connsiteY26" fmla="*/ 237335 h 826440"/>
              <a:gd name="connsiteX27" fmla="*/ 5286748 w 6787787"/>
              <a:gd name="connsiteY27" fmla="*/ 182185 h 826440"/>
              <a:gd name="connsiteX28" fmla="*/ 5629397 w 6787787"/>
              <a:gd name="connsiteY28" fmla="*/ 0 h 826440"/>
              <a:gd name="connsiteX29" fmla="*/ 5972047 w 6787787"/>
              <a:gd name="connsiteY29" fmla="*/ 182185 h 826440"/>
              <a:gd name="connsiteX30" fmla="*/ 6001982 w 6787787"/>
              <a:gd name="connsiteY30" fmla="*/ 237336 h 826440"/>
              <a:gd name="connsiteX31" fmla="*/ 6031917 w 6787787"/>
              <a:gd name="connsiteY31" fmla="*/ 182185 h 826440"/>
              <a:gd name="connsiteX32" fmla="*/ 6374566 w 6787787"/>
              <a:gd name="connsiteY32" fmla="*/ 0 h 826440"/>
              <a:gd name="connsiteX33" fmla="*/ 6787787 w 6787787"/>
              <a:gd name="connsiteY33" fmla="*/ 413220 h 826440"/>
              <a:gd name="connsiteX34" fmla="*/ 6374566 w 6787787"/>
              <a:gd name="connsiteY34" fmla="*/ 826440 h 826440"/>
              <a:gd name="connsiteX35" fmla="*/ 6031917 w 6787787"/>
              <a:gd name="connsiteY35" fmla="*/ 644255 h 826440"/>
              <a:gd name="connsiteX36" fmla="*/ 6001982 w 6787787"/>
              <a:gd name="connsiteY36" fmla="*/ 589104 h 826440"/>
              <a:gd name="connsiteX37" fmla="*/ 5972047 w 6787787"/>
              <a:gd name="connsiteY37" fmla="*/ 644255 h 826440"/>
              <a:gd name="connsiteX38" fmla="*/ 5629397 w 6787787"/>
              <a:gd name="connsiteY38" fmla="*/ 826440 h 826440"/>
              <a:gd name="connsiteX39" fmla="*/ 5286748 w 6787787"/>
              <a:gd name="connsiteY39" fmla="*/ 644255 h 826440"/>
              <a:gd name="connsiteX40" fmla="*/ 5256813 w 6787787"/>
              <a:gd name="connsiteY40" fmla="*/ 589105 h 826440"/>
              <a:gd name="connsiteX41" fmla="*/ 5226879 w 6787787"/>
              <a:gd name="connsiteY41" fmla="*/ 644255 h 826440"/>
              <a:gd name="connsiteX42" fmla="*/ 4884229 w 6787787"/>
              <a:gd name="connsiteY42" fmla="*/ 826440 h 826440"/>
              <a:gd name="connsiteX43" fmla="*/ 4541580 w 6787787"/>
              <a:gd name="connsiteY43" fmla="*/ 644255 h 826440"/>
              <a:gd name="connsiteX44" fmla="*/ 4511645 w 6787787"/>
              <a:gd name="connsiteY44" fmla="*/ 589105 h 826440"/>
              <a:gd name="connsiteX45" fmla="*/ 4481711 w 6787787"/>
              <a:gd name="connsiteY45" fmla="*/ 644255 h 826440"/>
              <a:gd name="connsiteX46" fmla="*/ 4139061 w 6787787"/>
              <a:gd name="connsiteY46" fmla="*/ 826440 h 826440"/>
              <a:gd name="connsiteX47" fmla="*/ 3796412 w 6787787"/>
              <a:gd name="connsiteY47" fmla="*/ 644255 h 826440"/>
              <a:gd name="connsiteX48" fmla="*/ 3766477 w 6787787"/>
              <a:gd name="connsiteY48" fmla="*/ 589105 h 826440"/>
              <a:gd name="connsiteX49" fmla="*/ 3736543 w 6787787"/>
              <a:gd name="connsiteY49" fmla="*/ 644255 h 826440"/>
              <a:gd name="connsiteX50" fmla="*/ 3393893 w 6787787"/>
              <a:gd name="connsiteY50" fmla="*/ 826440 h 826440"/>
              <a:gd name="connsiteX51" fmla="*/ 3051244 w 6787787"/>
              <a:gd name="connsiteY51" fmla="*/ 644255 h 826440"/>
              <a:gd name="connsiteX52" fmla="*/ 3021309 w 6787787"/>
              <a:gd name="connsiteY52" fmla="*/ 589105 h 826440"/>
              <a:gd name="connsiteX53" fmla="*/ 2991375 w 6787787"/>
              <a:gd name="connsiteY53" fmla="*/ 644255 h 826440"/>
              <a:gd name="connsiteX54" fmla="*/ 2648725 w 6787787"/>
              <a:gd name="connsiteY54" fmla="*/ 826440 h 826440"/>
              <a:gd name="connsiteX55" fmla="*/ 2306076 w 6787787"/>
              <a:gd name="connsiteY55" fmla="*/ 644255 h 826440"/>
              <a:gd name="connsiteX56" fmla="*/ 2276141 w 6787787"/>
              <a:gd name="connsiteY56" fmla="*/ 589105 h 826440"/>
              <a:gd name="connsiteX57" fmla="*/ 2246207 w 6787787"/>
              <a:gd name="connsiteY57" fmla="*/ 644255 h 826440"/>
              <a:gd name="connsiteX58" fmla="*/ 1903557 w 6787787"/>
              <a:gd name="connsiteY58" fmla="*/ 826440 h 826440"/>
              <a:gd name="connsiteX59" fmla="*/ 1560908 w 6787787"/>
              <a:gd name="connsiteY59" fmla="*/ 644255 h 826440"/>
              <a:gd name="connsiteX60" fmla="*/ 1530973 w 6787787"/>
              <a:gd name="connsiteY60" fmla="*/ 589105 h 826440"/>
              <a:gd name="connsiteX61" fmla="*/ 1501039 w 6787787"/>
              <a:gd name="connsiteY61" fmla="*/ 644255 h 826440"/>
              <a:gd name="connsiteX62" fmla="*/ 1158389 w 6787787"/>
              <a:gd name="connsiteY62" fmla="*/ 826440 h 826440"/>
              <a:gd name="connsiteX63" fmla="*/ 815740 w 6787787"/>
              <a:gd name="connsiteY63" fmla="*/ 644255 h 826440"/>
              <a:gd name="connsiteX64" fmla="*/ 785806 w 6787787"/>
              <a:gd name="connsiteY64" fmla="*/ 589105 h 826440"/>
              <a:gd name="connsiteX65" fmla="*/ 755871 w 6787787"/>
              <a:gd name="connsiteY65" fmla="*/ 644255 h 826440"/>
              <a:gd name="connsiteX66" fmla="*/ 413222 w 6787787"/>
              <a:gd name="connsiteY66" fmla="*/ 826440 h 826440"/>
              <a:gd name="connsiteX67" fmla="*/ 0 w 6787787"/>
              <a:gd name="connsiteY67" fmla="*/ 413220 h 826440"/>
              <a:gd name="connsiteX68" fmla="*/ 413222 w 6787787"/>
              <a:gd name="connsiteY68" fmla="*/ 0 h 82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787787" h="826440">
                <a:moveTo>
                  <a:pt x="413222" y="0"/>
                </a:moveTo>
                <a:cubicBezTo>
                  <a:pt x="555856" y="0"/>
                  <a:pt x="681613" y="72268"/>
                  <a:pt x="755871" y="182185"/>
                </a:cubicBezTo>
                <a:lnTo>
                  <a:pt x="785806" y="237335"/>
                </a:lnTo>
                <a:lnTo>
                  <a:pt x="815740" y="182185"/>
                </a:lnTo>
                <a:cubicBezTo>
                  <a:pt x="889998" y="72268"/>
                  <a:pt x="1015754" y="0"/>
                  <a:pt x="1158389" y="0"/>
                </a:cubicBezTo>
                <a:cubicBezTo>
                  <a:pt x="1301024" y="0"/>
                  <a:pt x="1426780" y="72268"/>
                  <a:pt x="1501039" y="182185"/>
                </a:cubicBezTo>
                <a:lnTo>
                  <a:pt x="1530973" y="237335"/>
                </a:lnTo>
                <a:lnTo>
                  <a:pt x="1560908" y="182185"/>
                </a:lnTo>
                <a:cubicBezTo>
                  <a:pt x="1635166" y="72268"/>
                  <a:pt x="1760922" y="0"/>
                  <a:pt x="1903557" y="0"/>
                </a:cubicBezTo>
                <a:cubicBezTo>
                  <a:pt x="2046192" y="0"/>
                  <a:pt x="2171948" y="72268"/>
                  <a:pt x="2246207" y="182185"/>
                </a:cubicBezTo>
                <a:lnTo>
                  <a:pt x="2276141" y="237335"/>
                </a:lnTo>
                <a:lnTo>
                  <a:pt x="2306076" y="182185"/>
                </a:lnTo>
                <a:cubicBezTo>
                  <a:pt x="2380334" y="72268"/>
                  <a:pt x="2506090" y="0"/>
                  <a:pt x="2648725" y="0"/>
                </a:cubicBezTo>
                <a:cubicBezTo>
                  <a:pt x="2791360" y="0"/>
                  <a:pt x="2917116" y="72268"/>
                  <a:pt x="2991375" y="182185"/>
                </a:cubicBezTo>
                <a:lnTo>
                  <a:pt x="3021309" y="237335"/>
                </a:lnTo>
                <a:lnTo>
                  <a:pt x="3051244" y="182185"/>
                </a:lnTo>
                <a:cubicBezTo>
                  <a:pt x="3125503" y="72268"/>
                  <a:pt x="3251258" y="0"/>
                  <a:pt x="3393893" y="0"/>
                </a:cubicBezTo>
                <a:cubicBezTo>
                  <a:pt x="3536528" y="0"/>
                  <a:pt x="3662284" y="72268"/>
                  <a:pt x="3736543" y="182185"/>
                </a:cubicBezTo>
                <a:lnTo>
                  <a:pt x="3766477" y="237335"/>
                </a:lnTo>
                <a:lnTo>
                  <a:pt x="3796412" y="182185"/>
                </a:lnTo>
                <a:cubicBezTo>
                  <a:pt x="3870671" y="72268"/>
                  <a:pt x="3996426" y="0"/>
                  <a:pt x="4139061" y="0"/>
                </a:cubicBezTo>
                <a:cubicBezTo>
                  <a:pt x="4281696" y="0"/>
                  <a:pt x="4407452" y="72268"/>
                  <a:pt x="4481711" y="182185"/>
                </a:cubicBezTo>
                <a:lnTo>
                  <a:pt x="4511645" y="237335"/>
                </a:lnTo>
                <a:lnTo>
                  <a:pt x="4541580" y="182185"/>
                </a:lnTo>
                <a:cubicBezTo>
                  <a:pt x="4615839" y="72268"/>
                  <a:pt x="4741594" y="0"/>
                  <a:pt x="4884229" y="0"/>
                </a:cubicBezTo>
                <a:cubicBezTo>
                  <a:pt x="5026864" y="0"/>
                  <a:pt x="5152620" y="72268"/>
                  <a:pt x="5226879" y="182185"/>
                </a:cubicBezTo>
                <a:lnTo>
                  <a:pt x="5256813" y="237335"/>
                </a:lnTo>
                <a:lnTo>
                  <a:pt x="5286748" y="182185"/>
                </a:lnTo>
                <a:cubicBezTo>
                  <a:pt x="5361007" y="72268"/>
                  <a:pt x="5486762" y="0"/>
                  <a:pt x="5629397" y="0"/>
                </a:cubicBezTo>
                <a:cubicBezTo>
                  <a:pt x="5772032" y="0"/>
                  <a:pt x="5897788" y="72268"/>
                  <a:pt x="5972047" y="182185"/>
                </a:cubicBezTo>
                <a:lnTo>
                  <a:pt x="6001982" y="237336"/>
                </a:lnTo>
                <a:lnTo>
                  <a:pt x="6031917" y="182185"/>
                </a:lnTo>
                <a:cubicBezTo>
                  <a:pt x="6106176" y="72268"/>
                  <a:pt x="6231931" y="0"/>
                  <a:pt x="6374566" y="0"/>
                </a:cubicBezTo>
                <a:cubicBezTo>
                  <a:pt x="6602782" y="0"/>
                  <a:pt x="6787787" y="185005"/>
                  <a:pt x="6787787" y="413220"/>
                </a:cubicBezTo>
                <a:cubicBezTo>
                  <a:pt x="6787787" y="641435"/>
                  <a:pt x="6602782" y="826440"/>
                  <a:pt x="6374566" y="826440"/>
                </a:cubicBezTo>
                <a:cubicBezTo>
                  <a:pt x="6231931" y="826440"/>
                  <a:pt x="6106176" y="754172"/>
                  <a:pt x="6031917" y="644255"/>
                </a:cubicBezTo>
                <a:lnTo>
                  <a:pt x="6001982" y="589104"/>
                </a:lnTo>
                <a:lnTo>
                  <a:pt x="5972047" y="644255"/>
                </a:lnTo>
                <a:cubicBezTo>
                  <a:pt x="5897788" y="754172"/>
                  <a:pt x="5772032" y="826440"/>
                  <a:pt x="5629397" y="826440"/>
                </a:cubicBezTo>
                <a:cubicBezTo>
                  <a:pt x="5486762" y="826440"/>
                  <a:pt x="5361007" y="754172"/>
                  <a:pt x="5286748" y="644255"/>
                </a:cubicBezTo>
                <a:lnTo>
                  <a:pt x="5256813" y="589105"/>
                </a:lnTo>
                <a:lnTo>
                  <a:pt x="5226879" y="644255"/>
                </a:lnTo>
                <a:cubicBezTo>
                  <a:pt x="5152620" y="754172"/>
                  <a:pt x="5026864" y="826440"/>
                  <a:pt x="4884229" y="826440"/>
                </a:cubicBezTo>
                <a:cubicBezTo>
                  <a:pt x="4741594" y="826440"/>
                  <a:pt x="4615839" y="754172"/>
                  <a:pt x="4541580" y="644255"/>
                </a:cubicBezTo>
                <a:lnTo>
                  <a:pt x="4511645" y="589105"/>
                </a:lnTo>
                <a:lnTo>
                  <a:pt x="4481711" y="644255"/>
                </a:lnTo>
                <a:cubicBezTo>
                  <a:pt x="4407452" y="754172"/>
                  <a:pt x="4281696" y="826440"/>
                  <a:pt x="4139061" y="826440"/>
                </a:cubicBezTo>
                <a:cubicBezTo>
                  <a:pt x="3996426" y="826440"/>
                  <a:pt x="3870671" y="754172"/>
                  <a:pt x="3796412" y="644255"/>
                </a:cubicBezTo>
                <a:lnTo>
                  <a:pt x="3766477" y="589105"/>
                </a:lnTo>
                <a:lnTo>
                  <a:pt x="3736543" y="644255"/>
                </a:lnTo>
                <a:cubicBezTo>
                  <a:pt x="3662284" y="754172"/>
                  <a:pt x="3536528" y="826440"/>
                  <a:pt x="3393893" y="826440"/>
                </a:cubicBezTo>
                <a:cubicBezTo>
                  <a:pt x="3251258" y="826440"/>
                  <a:pt x="3125503" y="754172"/>
                  <a:pt x="3051244" y="644255"/>
                </a:cubicBezTo>
                <a:lnTo>
                  <a:pt x="3021309" y="589105"/>
                </a:lnTo>
                <a:lnTo>
                  <a:pt x="2991375" y="644255"/>
                </a:lnTo>
                <a:cubicBezTo>
                  <a:pt x="2917116" y="754172"/>
                  <a:pt x="2791360" y="826440"/>
                  <a:pt x="2648725" y="826440"/>
                </a:cubicBezTo>
                <a:cubicBezTo>
                  <a:pt x="2506090" y="826440"/>
                  <a:pt x="2380334" y="754172"/>
                  <a:pt x="2306076" y="644255"/>
                </a:cubicBezTo>
                <a:lnTo>
                  <a:pt x="2276141" y="589105"/>
                </a:lnTo>
                <a:lnTo>
                  <a:pt x="2246207" y="644255"/>
                </a:lnTo>
                <a:cubicBezTo>
                  <a:pt x="2171948" y="754172"/>
                  <a:pt x="2046192" y="826440"/>
                  <a:pt x="1903557" y="826440"/>
                </a:cubicBezTo>
                <a:cubicBezTo>
                  <a:pt x="1760922" y="826440"/>
                  <a:pt x="1635166" y="754172"/>
                  <a:pt x="1560908" y="644255"/>
                </a:cubicBezTo>
                <a:lnTo>
                  <a:pt x="1530973" y="589105"/>
                </a:lnTo>
                <a:lnTo>
                  <a:pt x="1501039" y="644255"/>
                </a:lnTo>
                <a:cubicBezTo>
                  <a:pt x="1426780" y="754172"/>
                  <a:pt x="1301024" y="826440"/>
                  <a:pt x="1158389" y="826440"/>
                </a:cubicBezTo>
                <a:cubicBezTo>
                  <a:pt x="1015754" y="826440"/>
                  <a:pt x="889998" y="754172"/>
                  <a:pt x="815740" y="644255"/>
                </a:cubicBezTo>
                <a:lnTo>
                  <a:pt x="785806" y="589105"/>
                </a:lnTo>
                <a:lnTo>
                  <a:pt x="755871" y="644255"/>
                </a:lnTo>
                <a:cubicBezTo>
                  <a:pt x="681613" y="754172"/>
                  <a:pt x="555856" y="826440"/>
                  <a:pt x="413222" y="826440"/>
                </a:cubicBezTo>
                <a:cubicBezTo>
                  <a:pt x="185005" y="826440"/>
                  <a:pt x="0" y="641435"/>
                  <a:pt x="0" y="413220"/>
                </a:cubicBezTo>
                <a:cubicBezTo>
                  <a:pt x="0" y="185005"/>
                  <a:pt x="185005" y="0"/>
                  <a:pt x="413222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13B00554-3DD1-4023-B70C-6C2B630DEA43}"/>
              </a:ext>
            </a:extLst>
          </p:cNvPr>
          <p:cNvSpPr/>
          <p:nvPr/>
        </p:nvSpPr>
        <p:spPr>
          <a:xfrm>
            <a:off x="1372512" y="637131"/>
            <a:ext cx="6581208" cy="797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81" spc="1002" dirty="0">
                <a:solidFill>
                  <a:schemeClr val="accent3"/>
                </a:solidFill>
                <a:latin typeface="+mj-lt"/>
                <a:ea typeface="+mj-ea"/>
              </a:rPr>
              <a:t>选举由中间派说了算</a:t>
            </a:r>
          </a:p>
        </p:txBody>
      </p:sp>
      <p:sp>
        <p:nvSpPr>
          <p:cNvPr id="316" name="矩形 315">
            <a:extLst>
              <a:ext uri="{FF2B5EF4-FFF2-40B4-BE49-F238E27FC236}">
                <a16:creationId xmlns:a16="http://schemas.microsoft.com/office/drawing/2014/main" id="{1184D6FD-8FA9-413F-AB3D-D88736DB9C13}"/>
              </a:ext>
            </a:extLst>
          </p:cNvPr>
          <p:cNvSpPr/>
          <p:nvPr/>
        </p:nvSpPr>
        <p:spPr>
          <a:xfrm>
            <a:off x="1429367" y="3642383"/>
            <a:ext cx="1849222" cy="356701"/>
          </a:xfrm>
          <a:prstGeom prst="rect">
            <a:avLst/>
          </a:prstGeom>
          <a:solidFill>
            <a:schemeClr val="accent3"/>
          </a:solidFill>
        </p:spPr>
        <p:txBody>
          <a:bodyPr wrap="square" lIns="137448">
            <a:spAutoFit/>
          </a:bodyPr>
          <a:lstStyle/>
          <a:p>
            <a:pPr algn="dist"/>
            <a:r>
              <a:rPr lang="zh-CN" altLang="en-US" sz="1718" dirty="0">
                <a:ln w="222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源自经济学文献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1747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0A43789A-CFDF-425F-B794-022BC735ACA1}"/>
              </a:ext>
            </a:extLst>
          </p:cNvPr>
          <p:cNvSpPr/>
          <p:nvPr/>
        </p:nvSpPr>
        <p:spPr>
          <a:xfrm>
            <a:off x="906211" y="1317532"/>
            <a:ext cx="10357211" cy="3914595"/>
          </a:xfrm>
          <a:prstGeom prst="rect">
            <a:avLst/>
          </a:prstGeom>
          <a:pattFill prst="pct10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200" dirty="0">
              <a:solidFill>
                <a:schemeClr val="accent1"/>
              </a:solidFill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E968D415-88DD-43AE-8911-E231583E2069}"/>
              </a:ext>
            </a:extLst>
          </p:cNvPr>
          <p:cNvSpPr/>
          <p:nvPr/>
        </p:nvSpPr>
        <p:spPr>
          <a:xfrm>
            <a:off x="969210" y="1379037"/>
            <a:ext cx="10253583" cy="3802078"/>
          </a:xfrm>
          <a:prstGeom prst="rect">
            <a:avLst/>
          </a:prstGeom>
          <a:blipFill dpi="0" rotWithShape="1">
            <a:blip r:embed="rId4">
              <a:alphaModFix amt="59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/>
          </a:p>
        </p:txBody>
      </p:sp>
      <p:sp>
        <p:nvSpPr>
          <p:cNvPr id="4" name="任意形状 3">
            <a:extLst>
              <a:ext uri="{FF2B5EF4-FFF2-40B4-BE49-F238E27FC236}">
                <a16:creationId xmlns:a16="http://schemas.microsoft.com/office/drawing/2014/main" id="{4303EF87-59A0-FB44-A319-ACF312BEAE6D}"/>
              </a:ext>
            </a:extLst>
          </p:cNvPr>
          <p:cNvSpPr/>
          <p:nvPr/>
        </p:nvSpPr>
        <p:spPr>
          <a:xfrm>
            <a:off x="3409637" y="939907"/>
            <a:ext cx="4288078" cy="5740394"/>
          </a:xfrm>
          <a:custGeom>
            <a:avLst/>
            <a:gdLst>
              <a:gd name="connsiteX0" fmla="*/ 4154556 w 4492486"/>
              <a:gd name="connsiteY0" fmla="*/ 6023113 h 6380922"/>
              <a:gd name="connsiteX1" fmla="*/ 4114800 w 4492486"/>
              <a:gd name="connsiteY1" fmla="*/ 5565913 h 6380922"/>
              <a:gd name="connsiteX2" fmla="*/ 4174434 w 4492486"/>
              <a:gd name="connsiteY2" fmla="*/ 5188226 h 6380922"/>
              <a:gd name="connsiteX3" fmla="*/ 4253947 w 4492486"/>
              <a:gd name="connsiteY3" fmla="*/ 4711148 h 6380922"/>
              <a:gd name="connsiteX4" fmla="*/ 4492486 w 4492486"/>
              <a:gd name="connsiteY4" fmla="*/ 4154556 h 6380922"/>
              <a:gd name="connsiteX5" fmla="*/ 4452730 w 4492486"/>
              <a:gd name="connsiteY5" fmla="*/ 3438939 h 6380922"/>
              <a:gd name="connsiteX6" fmla="*/ 4452730 w 4492486"/>
              <a:gd name="connsiteY6" fmla="*/ 3438939 h 6380922"/>
              <a:gd name="connsiteX7" fmla="*/ 4214191 w 4492486"/>
              <a:gd name="connsiteY7" fmla="*/ 2743200 h 6380922"/>
              <a:gd name="connsiteX8" fmla="*/ 3717234 w 4492486"/>
              <a:gd name="connsiteY8" fmla="*/ 2484782 h 6380922"/>
              <a:gd name="connsiteX9" fmla="*/ 3359426 w 4492486"/>
              <a:gd name="connsiteY9" fmla="*/ 2087217 h 6380922"/>
              <a:gd name="connsiteX10" fmla="*/ 3617843 w 4492486"/>
              <a:gd name="connsiteY10" fmla="*/ 1610139 h 6380922"/>
              <a:gd name="connsiteX11" fmla="*/ 3538330 w 4492486"/>
              <a:gd name="connsiteY11" fmla="*/ 1292087 h 6380922"/>
              <a:gd name="connsiteX12" fmla="*/ 3617843 w 4492486"/>
              <a:gd name="connsiteY12" fmla="*/ 815009 h 6380922"/>
              <a:gd name="connsiteX13" fmla="*/ 3419060 w 4492486"/>
              <a:gd name="connsiteY13" fmla="*/ 318052 h 6380922"/>
              <a:gd name="connsiteX14" fmla="*/ 2961860 w 4492486"/>
              <a:gd name="connsiteY14" fmla="*/ 0 h 6380922"/>
              <a:gd name="connsiteX15" fmla="*/ 2206486 w 4492486"/>
              <a:gd name="connsiteY15" fmla="*/ 19878 h 6380922"/>
              <a:gd name="connsiteX16" fmla="*/ 1729408 w 4492486"/>
              <a:gd name="connsiteY16" fmla="*/ 596348 h 6380922"/>
              <a:gd name="connsiteX17" fmla="*/ 1729408 w 4492486"/>
              <a:gd name="connsiteY17" fmla="*/ 1252330 h 6380922"/>
              <a:gd name="connsiteX18" fmla="*/ 1649895 w 4492486"/>
              <a:gd name="connsiteY18" fmla="*/ 1570382 h 6380922"/>
              <a:gd name="connsiteX19" fmla="*/ 1848678 w 4492486"/>
              <a:gd name="connsiteY19" fmla="*/ 2107095 h 6380922"/>
              <a:gd name="connsiteX20" fmla="*/ 1928191 w 4492486"/>
              <a:gd name="connsiteY20" fmla="*/ 2385391 h 6380922"/>
              <a:gd name="connsiteX21" fmla="*/ 1987826 w 4492486"/>
              <a:gd name="connsiteY21" fmla="*/ 2464904 h 6380922"/>
              <a:gd name="connsiteX22" fmla="*/ 1570382 w 4492486"/>
              <a:gd name="connsiteY22" fmla="*/ 2564295 h 6380922"/>
              <a:gd name="connsiteX23" fmla="*/ 1292086 w 4492486"/>
              <a:gd name="connsiteY23" fmla="*/ 2763078 h 6380922"/>
              <a:gd name="connsiteX24" fmla="*/ 894521 w 4492486"/>
              <a:gd name="connsiteY24" fmla="*/ 3220278 h 6380922"/>
              <a:gd name="connsiteX25" fmla="*/ 755373 w 4492486"/>
              <a:gd name="connsiteY25" fmla="*/ 3637722 h 6380922"/>
              <a:gd name="connsiteX26" fmla="*/ 278295 w 4492486"/>
              <a:gd name="connsiteY26" fmla="*/ 4055165 h 6380922"/>
              <a:gd name="connsiteX27" fmla="*/ 0 w 4492486"/>
              <a:gd name="connsiteY27" fmla="*/ 4750904 h 6380922"/>
              <a:gd name="connsiteX28" fmla="*/ 59634 w 4492486"/>
              <a:gd name="connsiteY28" fmla="*/ 5327374 h 6380922"/>
              <a:gd name="connsiteX29" fmla="*/ 755373 w 4492486"/>
              <a:gd name="connsiteY29" fmla="*/ 5426765 h 6380922"/>
              <a:gd name="connsiteX30" fmla="*/ 1013791 w 4492486"/>
              <a:gd name="connsiteY30" fmla="*/ 5565913 h 6380922"/>
              <a:gd name="connsiteX31" fmla="*/ 1093304 w 4492486"/>
              <a:gd name="connsiteY31" fmla="*/ 5585791 h 6380922"/>
              <a:gd name="connsiteX32" fmla="*/ 1013791 w 4492486"/>
              <a:gd name="connsiteY32" fmla="*/ 6321287 h 6380922"/>
              <a:gd name="connsiteX33" fmla="*/ 4134678 w 4492486"/>
              <a:gd name="connsiteY33" fmla="*/ 6380922 h 6380922"/>
              <a:gd name="connsiteX34" fmla="*/ 4154556 w 4492486"/>
              <a:gd name="connsiteY34" fmla="*/ 6023113 h 6380922"/>
              <a:gd name="connsiteX0" fmla="*/ 4154556 w 4492486"/>
              <a:gd name="connsiteY0" fmla="*/ 6023113 h 6380922"/>
              <a:gd name="connsiteX1" fmla="*/ 4114800 w 4492486"/>
              <a:gd name="connsiteY1" fmla="*/ 5565913 h 6380922"/>
              <a:gd name="connsiteX2" fmla="*/ 4174434 w 4492486"/>
              <a:gd name="connsiteY2" fmla="*/ 5188226 h 6380922"/>
              <a:gd name="connsiteX3" fmla="*/ 4253947 w 4492486"/>
              <a:gd name="connsiteY3" fmla="*/ 4711148 h 6380922"/>
              <a:gd name="connsiteX4" fmla="*/ 4492486 w 4492486"/>
              <a:gd name="connsiteY4" fmla="*/ 4154556 h 6380922"/>
              <a:gd name="connsiteX5" fmla="*/ 4452730 w 4492486"/>
              <a:gd name="connsiteY5" fmla="*/ 3438939 h 6380922"/>
              <a:gd name="connsiteX6" fmla="*/ 4452730 w 4492486"/>
              <a:gd name="connsiteY6" fmla="*/ 3438939 h 6380922"/>
              <a:gd name="connsiteX7" fmla="*/ 4214191 w 4492486"/>
              <a:gd name="connsiteY7" fmla="*/ 2743200 h 6380922"/>
              <a:gd name="connsiteX8" fmla="*/ 3717234 w 4492486"/>
              <a:gd name="connsiteY8" fmla="*/ 2484782 h 6380922"/>
              <a:gd name="connsiteX9" fmla="*/ 3359426 w 4492486"/>
              <a:gd name="connsiteY9" fmla="*/ 2087217 h 6380922"/>
              <a:gd name="connsiteX10" fmla="*/ 3617843 w 4492486"/>
              <a:gd name="connsiteY10" fmla="*/ 1610139 h 6380922"/>
              <a:gd name="connsiteX11" fmla="*/ 3538330 w 4492486"/>
              <a:gd name="connsiteY11" fmla="*/ 1292087 h 6380922"/>
              <a:gd name="connsiteX12" fmla="*/ 3617843 w 4492486"/>
              <a:gd name="connsiteY12" fmla="*/ 815009 h 6380922"/>
              <a:gd name="connsiteX13" fmla="*/ 3419060 w 4492486"/>
              <a:gd name="connsiteY13" fmla="*/ 318052 h 6380922"/>
              <a:gd name="connsiteX14" fmla="*/ 2961860 w 4492486"/>
              <a:gd name="connsiteY14" fmla="*/ 0 h 6380922"/>
              <a:gd name="connsiteX15" fmla="*/ 2193786 w 4492486"/>
              <a:gd name="connsiteY15" fmla="*/ 146878 h 6380922"/>
              <a:gd name="connsiteX16" fmla="*/ 1729408 w 4492486"/>
              <a:gd name="connsiteY16" fmla="*/ 596348 h 6380922"/>
              <a:gd name="connsiteX17" fmla="*/ 1729408 w 4492486"/>
              <a:gd name="connsiteY17" fmla="*/ 1252330 h 6380922"/>
              <a:gd name="connsiteX18" fmla="*/ 1649895 w 4492486"/>
              <a:gd name="connsiteY18" fmla="*/ 1570382 h 6380922"/>
              <a:gd name="connsiteX19" fmla="*/ 1848678 w 4492486"/>
              <a:gd name="connsiteY19" fmla="*/ 2107095 h 6380922"/>
              <a:gd name="connsiteX20" fmla="*/ 1928191 w 4492486"/>
              <a:gd name="connsiteY20" fmla="*/ 2385391 h 6380922"/>
              <a:gd name="connsiteX21" fmla="*/ 1987826 w 4492486"/>
              <a:gd name="connsiteY21" fmla="*/ 2464904 h 6380922"/>
              <a:gd name="connsiteX22" fmla="*/ 1570382 w 4492486"/>
              <a:gd name="connsiteY22" fmla="*/ 2564295 h 6380922"/>
              <a:gd name="connsiteX23" fmla="*/ 1292086 w 4492486"/>
              <a:gd name="connsiteY23" fmla="*/ 2763078 h 6380922"/>
              <a:gd name="connsiteX24" fmla="*/ 894521 w 4492486"/>
              <a:gd name="connsiteY24" fmla="*/ 3220278 h 6380922"/>
              <a:gd name="connsiteX25" fmla="*/ 755373 w 4492486"/>
              <a:gd name="connsiteY25" fmla="*/ 3637722 h 6380922"/>
              <a:gd name="connsiteX26" fmla="*/ 278295 w 4492486"/>
              <a:gd name="connsiteY26" fmla="*/ 4055165 h 6380922"/>
              <a:gd name="connsiteX27" fmla="*/ 0 w 4492486"/>
              <a:gd name="connsiteY27" fmla="*/ 4750904 h 6380922"/>
              <a:gd name="connsiteX28" fmla="*/ 59634 w 4492486"/>
              <a:gd name="connsiteY28" fmla="*/ 5327374 h 6380922"/>
              <a:gd name="connsiteX29" fmla="*/ 755373 w 4492486"/>
              <a:gd name="connsiteY29" fmla="*/ 5426765 h 6380922"/>
              <a:gd name="connsiteX30" fmla="*/ 1013791 w 4492486"/>
              <a:gd name="connsiteY30" fmla="*/ 5565913 h 6380922"/>
              <a:gd name="connsiteX31" fmla="*/ 1093304 w 4492486"/>
              <a:gd name="connsiteY31" fmla="*/ 5585791 h 6380922"/>
              <a:gd name="connsiteX32" fmla="*/ 1013791 w 4492486"/>
              <a:gd name="connsiteY32" fmla="*/ 6321287 h 6380922"/>
              <a:gd name="connsiteX33" fmla="*/ 4134678 w 4492486"/>
              <a:gd name="connsiteY33" fmla="*/ 6380922 h 6380922"/>
              <a:gd name="connsiteX34" fmla="*/ 4154556 w 4492486"/>
              <a:gd name="connsiteY34" fmla="*/ 6023113 h 6380922"/>
              <a:gd name="connsiteX0" fmla="*/ 4154556 w 4492486"/>
              <a:gd name="connsiteY0" fmla="*/ 5921513 h 6279322"/>
              <a:gd name="connsiteX1" fmla="*/ 4114800 w 4492486"/>
              <a:gd name="connsiteY1" fmla="*/ 5464313 h 6279322"/>
              <a:gd name="connsiteX2" fmla="*/ 4174434 w 4492486"/>
              <a:gd name="connsiteY2" fmla="*/ 5086626 h 6279322"/>
              <a:gd name="connsiteX3" fmla="*/ 4253947 w 4492486"/>
              <a:gd name="connsiteY3" fmla="*/ 4609548 h 6279322"/>
              <a:gd name="connsiteX4" fmla="*/ 4492486 w 4492486"/>
              <a:gd name="connsiteY4" fmla="*/ 4052956 h 6279322"/>
              <a:gd name="connsiteX5" fmla="*/ 4452730 w 4492486"/>
              <a:gd name="connsiteY5" fmla="*/ 3337339 h 6279322"/>
              <a:gd name="connsiteX6" fmla="*/ 4452730 w 4492486"/>
              <a:gd name="connsiteY6" fmla="*/ 3337339 h 6279322"/>
              <a:gd name="connsiteX7" fmla="*/ 4214191 w 4492486"/>
              <a:gd name="connsiteY7" fmla="*/ 2641600 h 6279322"/>
              <a:gd name="connsiteX8" fmla="*/ 3717234 w 4492486"/>
              <a:gd name="connsiteY8" fmla="*/ 2383182 h 6279322"/>
              <a:gd name="connsiteX9" fmla="*/ 3359426 w 4492486"/>
              <a:gd name="connsiteY9" fmla="*/ 1985617 h 6279322"/>
              <a:gd name="connsiteX10" fmla="*/ 3617843 w 4492486"/>
              <a:gd name="connsiteY10" fmla="*/ 1508539 h 6279322"/>
              <a:gd name="connsiteX11" fmla="*/ 3538330 w 4492486"/>
              <a:gd name="connsiteY11" fmla="*/ 1190487 h 6279322"/>
              <a:gd name="connsiteX12" fmla="*/ 3617843 w 4492486"/>
              <a:gd name="connsiteY12" fmla="*/ 713409 h 6279322"/>
              <a:gd name="connsiteX13" fmla="*/ 3419060 w 4492486"/>
              <a:gd name="connsiteY13" fmla="*/ 216452 h 6279322"/>
              <a:gd name="connsiteX14" fmla="*/ 2834860 w 4492486"/>
              <a:gd name="connsiteY14" fmla="*/ 0 h 6279322"/>
              <a:gd name="connsiteX15" fmla="*/ 2193786 w 4492486"/>
              <a:gd name="connsiteY15" fmla="*/ 45278 h 6279322"/>
              <a:gd name="connsiteX16" fmla="*/ 1729408 w 4492486"/>
              <a:gd name="connsiteY16" fmla="*/ 494748 h 6279322"/>
              <a:gd name="connsiteX17" fmla="*/ 1729408 w 4492486"/>
              <a:gd name="connsiteY17" fmla="*/ 1150730 h 6279322"/>
              <a:gd name="connsiteX18" fmla="*/ 1649895 w 4492486"/>
              <a:gd name="connsiteY18" fmla="*/ 1468782 h 6279322"/>
              <a:gd name="connsiteX19" fmla="*/ 1848678 w 4492486"/>
              <a:gd name="connsiteY19" fmla="*/ 2005495 h 6279322"/>
              <a:gd name="connsiteX20" fmla="*/ 1928191 w 4492486"/>
              <a:gd name="connsiteY20" fmla="*/ 2283791 h 6279322"/>
              <a:gd name="connsiteX21" fmla="*/ 1987826 w 4492486"/>
              <a:gd name="connsiteY21" fmla="*/ 2363304 h 6279322"/>
              <a:gd name="connsiteX22" fmla="*/ 1570382 w 4492486"/>
              <a:gd name="connsiteY22" fmla="*/ 2462695 h 6279322"/>
              <a:gd name="connsiteX23" fmla="*/ 1292086 w 4492486"/>
              <a:gd name="connsiteY23" fmla="*/ 2661478 h 6279322"/>
              <a:gd name="connsiteX24" fmla="*/ 894521 w 4492486"/>
              <a:gd name="connsiteY24" fmla="*/ 3118678 h 6279322"/>
              <a:gd name="connsiteX25" fmla="*/ 755373 w 4492486"/>
              <a:gd name="connsiteY25" fmla="*/ 3536122 h 6279322"/>
              <a:gd name="connsiteX26" fmla="*/ 278295 w 4492486"/>
              <a:gd name="connsiteY26" fmla="*/ 3953565 h 6279322"/>
              <a:gd name="connsiteX27" fmla="*/ 0 w 4492486"/>
              <a:gd name="connsiteY27" fmla="*/ 4649304 h 6279322"/>
              <a:gd name="connsiteX28" fmla="*/ 59634 w 4492486"/>
              <a:gd name="connsiteY28" fmla="*/ 5225774 h 6279322"/>
              <a:gd name="connsiteX29" fmla="*/ 755373 w 4492486"/>
              <a:gd name="connsiteY29" fmla="*/ 5325165 h 6279322"/>
              <a:gd name="connsiteX30" fmla="*/ 1013791 w 4492486"/>
              <a:gd name="connsiteY30" fmla="*/ 5464313 h 6279322"/>
              <a:gd name="connsiteX31" fmla="*/ 1093304 w 4492486"/>
              <a:gd name="connsiteY31" fmla="*/ 5484191 h 6279322"/>
              <a:gd name="connsiteX32" fmla="*/ 1013791 w 4492486"/>
              <a:gd name="connsiteY32" fmla="*/ 6219687 h 6279322"/>
              <a:gd name="connsiteX33" fmla="*/ 4134678 w 4492486"/>
              <a:gd name="connsiteY33" fmla="*/ 6279322 h 6279322"/>
              <a:gd name="connsiteX34" fmla="*/ 4154556 w 4492486"/>
              <a:gd name="connsiteY34" fmla="*/ 5921513 h 6279322"/>
              <a:gd name="connsiteX0" fmla="*/ 4154556 w 4492486"/>
              <a:gd name="connsiteY0" fmla="*/ 5921513 h 6279322"/>
              <a:gd name="connsiteX1" fmla="*/ 4114800 w 4492486"/>
              <a:gd name="connsiteY1" fmla="*/ 5464313 h 6279322"/>
              <a:gd name="connsiteX2" fmla="*/ 4174434 w 4492486"/>
              <a:gd name="connsiteY2" fmla="*/ 5086626 h 6279322"/>
              <a:gd name="connsiteX3" fmla="*/ 4253947 w 4492486"/>
              <a:gd name="connsiteY3" fmla="*/ 4609548 h 6279322"/>
              <a:gd name="connsiteX4" fmla="*/ 4492486 w 4492486"/>
              <a:gd name="connsiteY4" fmla="*/ 4052956 h 6279322"/>
              <a:gd name="connsiteX5" fmla="*/ 4452730 w 4492486"/>
              <a:gd name="connsiteY5" fmla="*/ 3337339 h 6279322"/>
              <a:gd name="connsiteX6" fmla="*/ 4452730 w 4492486"/>
              <a:gd name="connsiteY6" fmla="*/ 3337339 h 6279322"/>
              <a:gd name="connsiteX7" fmla="*/ 4214191 w 4492486"/>
              <a:gd name="connsiteY7" fmla="*/ 2641600 h 6279322"/>
              <a:gd name="connsiteX8" fmla="*/ 3717234 w 4492486"/>
              <a:gd name="connsiteY8" fmla="*/ 2383182 h 6279322"/>
              <a:gd name="connsiteX9" fmla="*/ 3359426 w 4492486"/>
              <a:gd name="connsiteY9" fmla="*/ 1985617 h 6279322"/>
              <a:gd name="connsiteX10" fmla="*/ 3617843 w 4492486"/>
              <a:gd name="connsiteY10" fmla="*/ 1508539 h 6279322"/>
              <a:gd name="connsiteX11" fmla="*/ 3538330 w 4492486"/>
              <a:gd name="connsiteY11" fmla="*/ 1190487 h 6279322"/>
              <a:gd name="connsiteX12" fmla="*/ 3617843 w 4492486"/>
              <a:gd name="connsiteY12" fmla="*/ 713409 h 6279322"/>
              <a:gd name="connsiteX13" fmla="*/ 3368260 w 4492486"/>
              <a:gd name="connsiteY13" fmla="*/ 241852 h 6279322"/>
              <a:gd name="connsiteX14" fmla="*/ 2834860 w 4492486"/>
              <a:gd name="connsiteY14" fmla="*/ 0 h 6279322"/>
              <a:gd name="connsiteX15" fmla="*/ 2193786 w 4492486"/>
              <a:gd name="connsiteY15" fmla="*/ 45278 h 6279322"/>
              <a:gd name="connsiteX16" fmla="*/ 1729408 w 4492486"/>
              <a:gd name="connsiteY16" fmla="*/ 494748 h 6279322"/>
              <a:gd name="connsiteX17" fmla="*/ 1729408 w 4492486"/>
              <a:gd name="connsiteY17" fmla="*/ 1150730 h 6279322"/>
              <a:gd name="connsiteX18" fmla="*/ 1649895 w 4492486"/>
              <a:gd name="connsiteY18" fmla="*/ 1468782 h 6279322"/>
              <a:gd name="connsiteX19" fmla="*/ 1848678 w 4492486"/>
              <a:gd name="connsiteY19" fmla="*/ 2005495 h 6279322"/>
              <a:gd name="connsiteX20" fmla="*/ 1928191 w 4492486"/>
              <a:gd name="connsiteY20" fmla="*/ 2283791 h 6279322"/>
              <a:gd name="connsiteX21" fmla="*/ 1987826 w 4492486"/>
              <a:gd name="connsiteY21" fmla="*/ 2363304 h 6279322"/>
              <a:gd name="connsiteX22" fmla="*/ 1570382 w 4492486"/>
              <a:gd name="connsiteY22" fmla="*/ 2462695 h 6279322"/>
              <a:gd name="connsiteX23" fmla="*/ 1292086 w 4492486"/>
              <a:gd name="connsiteY23" fmla="*/ 2661478 h 6279322"/>
              <a:gd name="connsiteX24" fmla="*/ 894521 w 4492486"/>
              <a:gd name="connsiteY24" fmla="*/ 3118678 h 6279322"/>
              <a:gd name="connsiteX25" fmla="*/ 755373 w 4492486"/>
              <a:gd name="connsiteY25" fmla="*/ 3536122 h 6279322"/>
              <a:gd name="connsiteX26" fmla="*/ 278295 w 4492486"/>
              <a:gd name="connsiteY26" fmla="*/ 3953565 h 6279322"/>
              <a:gd name="connsiteX27" fmla="*/ 0 w 4492486"/>
              <a:gd name="connsiteY27" fmla="*/ 4649304 h 6279322"/>
              <a:gd name="connsiteX28" fmla="*/ 59634 w 4492486"/>
              <a:gd name="connsiteY28" fmla="*/ 5225774 h 6279322"/>
              <a:gd name="connsiteX29" fmla="*/ 755373 w 4492486"/>
              <a:gd name="connsiteY29" fmla="*/ 5325165 h 6279322"/>
              <a:gd name="connsiteX30" fmla="*/ 1013791 w 4492486"/>
              <a:gd name="connsiteY30" fmla="*/ 5464313 h 6279322"/>
              <a:gd name="connsiteX31" fmla="*/ 1093304 w 4492486"/>
              <a:gd name="connsiteY31" fmla="*/ 5484191 h 6279322"/>
              <a:gd name="connsiteX32" fmla="*/ 1013791 w 4492486"/>
              <a:gd name="connsiteY32" fmla="*/ 6219687 h 6279322"/>
              <a:gd name="connsiteX33" fmla="*/ 4134678 w 4492486"/>
              <a:gd name="connsiteY33" fmla="*/ 6279322 h 6279322"/>
              <a:gd name="connsiteX34" fmla="*/ 4154556 w 4492486"/>
              <a:gd name="connsiteY34" fmla="*/ 5921513 h 6279322"/>
              <a:gd name="connsiteX0" fmla="*/ 4154556 w 4492486"/>
              <a:gd name="connsiteY0" fmla="*/ 5921513 h 6279322"/>
              <a:gd name="connsiteX1" fmla="*/ 4114800 w 4492486"/>
              <a:gd name="connsiteY1" fmla="*/ 5464313 h 6279322"/>
              <a:gd name="connsiteX2" fmla="*/ 4174434 w 4492486"/>
              <a:gd name="connsiteY2" fmla="*/ 5086626 h 6279322"/>
              <a:gd name="connsiteX3" fmla="*/ 4253947 w 4492486"/>
              <a:gd name="connsiteY3" fmla="*/ 4609548 h 6279322"/>
              <a:gd name="connsiteX4" fmla="*/ 4492486 w 4492486"/>
              <a:gd name="connsiteY4" fmla="*/ 4052956 h 6279322"/>
              <a:gd name="connsiteX5" fmla="*/ 4452730 w 4492486"/>
              <a:gd name="connsiteY5" fmla="*/ 3337339 h 6279322"/>
              <a:gd name="connsiteX6" fmla="*/ 4452730 w 4492486"/>
              <a:gd name="connsiteY6" fmla="*/ 3337339 h 6279322"/>
              <a:gd name="connsiteX7" fmla="*/ 4214191 w 4492486"/>
              <a:gd name="connsiteY7" fmla="*/ 2641600 h 6279322"/>
              <a:gd name="connsiteX8" fmla="*/ 3717234 w 4492486"/>
              <a:gd name="connsiteY8" fmla="*/ 2383182 h 6279322"/>
              <a:gd name="connsiteX9" fmla="*/ 3359426 w 4492486"/>
              <a:gd name="connsiteY9" fmla="*/ 1985617 h 6279322"/>
              <a:gd name="connsiteX10" fmla="*/ 3617843 w 4492486"/>
              <a:gd name="connsiteY10" fmla="*/ 1508539 h 6279322"/>
              <a:gd name="connsiteX11" fmla="*/ 3538330 w 4492486"/>
              <a:gd name="connsiteY11" fmla="*/ 1190487 h 6279322"/>
              <a:gd name="connsiteX12" fmla="*/ 3554343 w 4492486"/>
              <a:gd name="connsiteY12" fmla="*/ 738809 h 6279322"/>
              <a:gd name="connsiteX13" fmla="*/ 3368260 w 4492486"/>
              <a:gd name="connsiteY13" fmla="*/ 241852 h 6279322"/>
              <a:gd name="connsiteX14" fmla="*/ 2834860 w 4492486"/>
              <a:gd name="connsiteY14" fmla="*/ 0 h 6279322"/>
              <a:gd name="connsiteX15" fmla="*/ 2193786 w 4492486"/>
              <a:gd name="connsiteY15" fmla="*/ 45278 h 6279322"/>
              <a:gd name="connsiteX16" fmla="*/ 1729408 w 4492486"/>
              <a:gd name="connsiteY16" fmla="*/ 494748 h 6279322"/>
              <a:gd name="connsiteX17" fmla="*/ 1729408 w 4492486"/>
              <a:gd name="connsiteY17" fmla="*/ 1150730 h 6279322"/>
              <a:gd name="connsiteX18" fmla="*/ 1649895 w 4492486"/>
              <a:gd name="connsiteY18" fmla="*/ 1468782 h 6279322"/>
              <a:gd name="connsiteX19" fmla="*/ 1848678 w 4492486"/>
              <a:gd name="connsiteY19" fmla="*/ 2005495 h 6279322"/>
              <a:gd name="connsiteX20" fmla="*/ 1928191 w 4492486"/>
              <a:gd name="connsiteY20" fmla="*/ 2283791 h 6279322"/>
              <a:gd name="connsiteX21" fmla="*/ 1987826 w 4492486"/>
              <a:gd name="connsiteY21" fmla="*/ 2363304 h 6279322"/>
              <a:gd name="connsiteX22" fmla="*/ 1570382 w 4492486"/>
              <a:gd name="connsiteY22" fmla="*/ 2462695 h 6279322"/>
              <a:gd name="connsiteX23" fmla="*/ 1292086 w 4492486"/>
              <a:gd name="connsiteY23" fmla="*/ 2661478 h 6279322"/>
              <a:gd name="connsiteX24" fmla="*/ 894521 w 4492486"/>
              <a:gd name="connsiteY24" fmla="*/ 3118678 h 6279322"/>
              <a:gd name="connsiteX25" fmla="*/ 755373 w 4492486"/>
              <a:gd name="connsiteY25" fmla="*/ 3536122 h 6279322"/>
              <a:gd name="connsiteX26" fmla="*/ 278295 w 4492486"/>
              <a:gd name="connsiteY26" fmla="*/ 3953565 h 6279322"/>
              <a:gd name="connsiteX27" fmla="*/ 0 w 4492486"/>
              <a:gd name="connsiteY27" fmla="*/ 4649304 h 6279322"/>
              <a:gd name="connsiteX28" fmla="*/ 59634 w 4492486"/>
              <a:gd name="connsiteY28" fmla="*/ 5225774 h 6279322"/>
              <a:gd name="connsiteX29" fmla="*/ 755373 w 4492486"/>
              <a:gd name="connsiteY29" fmla="*/ 5325165 h 6279322"/>
              <a:gd name="connsiteX30" fmla="*/ 1013791 w 4492486"/>
              <a:gd name="connsiteY30" fmla="*/ 5464313 h 6279322"/>
              <a:gd name="connsiteX31" fmla="*/ 1093304 w 4492486"/>
              <a:gd name="connsiteY31" fmla="*/ 5484191 h 6279322"/>
              <a:gd name="connsiteX32" fmla="*/ 1013791 w 4492486"/>
              <a:gd name="connsiteY32" fmla="*/ 6219687 h 6279322"/>
              <a:gd name="connsiteX33" fmla="*/ 4134678 w 4492486"/>
              <a:gd name="connsiteY33" fmla="*/ 6279322 h 6279322"/>
              <a:gd name="connsiteX34" fmla="*/ 4154556 w 4492486"/>
              <a:gd name="connsiteY34" fmla="*/ 5921513 h 6279322"/>
              <a:gd name="connsiteX0" fmla="*/ 4154556 w 4492486"/>
              <a:gd name="connsiteY0" fmla="*/ 5921513 h 6279322"/>
              <a:gd name="connsiteX1" fmla="*/ 4114800 w 4492486"/>
              <a:gd name="connsiteY1" fmla="*/ 5464313 h 6279322"/>
              <a:gd name="connsiteX2" fmla="*/ 4174434 w 4492486"/>
              <a:gd name="connsiteY2" fmla="*/ 5086626 h 6279322"/>
              <a:gd name="connsiteX3" fmla="*/ 4253947 w 4492486"/>
              <a:gd name="connsiteY3" fmla="*/ 4609548 h 6279322"/>
              <a:gd name="connsiteX4" fmla="*/ 4492486 w 4492486"/>
              <a:gd name="connsiteY4" fmla="*/ 4052956 h 6279322"/>
              <a:gd name="connsiteX5" fmla="*/ 4452730 w 4492486"/>
              <a:gd name="connsiteY5" fmla="*/ 3337339 h 6279322"/>
              <a:gd name="connsiteX6" fmla="*/ 4452730 w 4492486"/>
              <a:gd name="connsiteY6" fmla="*/ 3337339 h 6279322"/>
              <a:gd name="connsiteX7" fmla="*/ 4214191 w 4492486"/>
              <a:gd name="connsiteY7" fmla="*/ 2641600 h 6279322"/>
              <a:gd name="connsiteX8" fmla="*/ 3717234 w 4492486"/>
              <a:gd name="connsiteY8" fmla="*/ 2383182 h 6279322"/>
              <a:gd name="connsiteX9" fmla="*/ 3359426 w 4492486"/>
              <a:gd name="connsiteY9" fmla="*/ 1985617 h 6279322"/>
              <a:gd name="connsiteX10" fmla="*/ 3541643 w 4492486"/>
              <a:gd name="connsiteY10" fmla="*/ 1597439 h 6279322"/>
              <a:gd name="connsiteX11" fmla="*/ 3538330 w 4492486"/>
              <a:gd name="connsiteY11" fmla="*/ 1190487 h 6279322"/>
              <a:gd name="connsiteX12" fmla="*/ 3554343 w 4492486"/>
              <a:gd name="connsiteY12" fmla="*/ 738809 h 6279322"/>
              <a:gd name="connsiteX13" fmla="*/ 3368260 w 4492486"/>
              <a:gd name="connsiteY13" fmla="*/ 241852 h 6279322"/>
              <a:gd name="connsiteX14" fmla="*/ 2834860 w 4492486"/>
              <a:gd name="connsiteY14" fmla="*/ 0 h 6279322"/>
              <a:gd name="connsiteX15" fmla="*/ 2193786 w 4492486"/>
              <a:gd name="connsiteY15" fmla="*/ 45278 h 6279322"/>
              <a:gd name="connsiteX16" fmla="*/ 1729408 w 4492486"/>
              <a:gd name="connsiteY16" fmla="*/ 494748 h 6279322"/>
              <a:gd name="connsiteX17" fmla="*/ 1729408 w 4492486"/>
              <a:gd name="connsiteY17" fmla="*/ 1150730 h 6279322"/>
              <a:gd name="connsiteX18" fmla="*/ 1649895 w 4492486"/>
              <a:gd name="connsiteY18" fmla="*/ 1468782 h 6279322"/>
              <a:gd name="connsiteX19" fmla="*/ 1848678 w 4492486"/>
              <a:gd name="connsiteY19" fmla="*/ 2005495 h 6279322"/>
              <a:gd name="connsiteX20" fmla="*/ 1928191 w 4492486"/>
              <a:gd name="connsiteY20" fmla="*/ 2283791 h 6279322"/>
              <a:gd name="connsiteX21" fmla="*/ 1987826 w 4492486"/>
              <a:gd name="connsiteY21" fmla="*/ 2363304 h 6279322"/>
              <a:gd name="connsiteX22" fmla="*/ 1570382 w 4492486"/>
              <a:gd name="connsiteY22" fmla="*/ 2462695 h 6279322"/>
              <a:gd name="connsiteX23" fmla="*/ 1292086 w 4492486"/>
              <a:gd name="connsiteY23" fmla="*/ 2661478 h 6279322"/>
              <a:gd name="connsiteX24" fmla="*/ 894521 w 4492486"/>
              <a:gd name="connsiteY24" fmla="*/ 3118678 h 6279322"/>
              <a:gd name="connsiteX25" fmla="*/ 755373 w 4492486"/>
              <a:gd name="connsiteY25" fmla="*/ 3536122 h 6279322"/>
              <a:gd name="connsiteX26" fmla="*/ 278295 w 4492486"/>
              <a:gd name="connsiteY26" fmla="*/ 3953565 h 6279322"/>
              <a:gd name="connsiteX27" fmla="*/ 0 w 4492486"/>
              <a:gd name="connsiteY27" fmla="*/ 4649304 h 6279322"/>
              <a:gd name="connsiteX28" fmla="*/ 59634 w 4492486"/>
              <a:gd name="connsiteY28" fmla="*/ 5225774 h 6279322"/>
              <a:gd name="connsiteX29" fmla="*/ 755373 w 4492486"/>
              <a:gd name="connsiteY29" fmla="*/ 5325165 h 6279322"/>
              <a:gd name="connsiteX30" fmla="*/ 1013791 w 4492486"/>
              <a:gd name="connsiteY30" fmla="*/ 5464313 h 6279322"/>
              <a:gd name="connsiteX31" fmla="*/ 1093304 w 4492486"/>
              <a:gd name="connsiteY31" fmla="*/ 5484191 h 6279322"/>
              <a:gd name="connsiteX32" fmla="*/ 1013791 w 4492486"/>
              <a:gd name="connsiteY32" fmla="*/ 6219687 h 6279322"/>
              <a:gd name="connsiteX33" fmla="*/ 4134678 w 4492486"/>
              <a:gd name="connsiteY33" fmla="*/ 6279322 h 6279322"/>
              <a:gd name="connsiteX34" fmla="*/ 4154556 w 4492486"/>
              <a:gd name="connsiteY34" fmla="*/ 5921513 h 6279322"/>
              <a:gd name="connsiteX0" fmla="*/ 4154556 w 4492486"/>
              <a:gd name="connsiteY0" fmla="*/ 5921513 h 6279322"/>
              <a:gd name="connsiteX1" fmla="*/ 4114800 w 4492486"/>
              <a:gd name="connsiteY1" fmla="*/ 5464313 h 6279322"/>
              <a:gd name="connsiteX2" fmla="*/ 4174434 w 4492486"/>
              <a:gd name="connsiteY2" fmla="*/ 5086626 h 6279322"/>
              <a:gd name="connsiteX3" fmla="*/ 4253947 w 4492486"/>
              <a:gd name="connsiteY3" fmla="*/ 4609548 h 6279322"/>
              <a:gd name="connsiteX4" fmla="*/ 4492486 w 4492486"/>
              <a:gd name="connsiteY4" fmla="*/ 4052956 h 6279322"/>
              <a:gd name="connsiteX5" fmla="*/ 4452730 w 4492486"/>
              <a:gd name="connsiteY5" fmla="*/ 3337339 h 6279322"/>
              <a:gd name="connsiteX6" fmla="*/ 4452730 w 4492486"/>
              <a:gd name="connsiteY6" fmla="*/ 3337339 h 6279322"/>
              <a:gd name="connsiteX7" fmla="*/ 4214191 w 4492486"/>
              <a:gd name="connsiteY7" fmla="*/ 2641600 h 6279322"/>
              <a:gd name="connsiteX8" fmla="*/ 3717234 w 4492486"/>
              <a:gd name="connsiteY8" fmla="*/ 2383182 h 6279322"/>
              <a:gd name="connsiteX9" fmla="*/ 3270526 w 4492486"/>
              <a:gd name="connsiteY9" fmla="*/ 1998317 h 6279322"/>
              <a:gd name="connsiteX10" fmla="*/ 3541643 w 4492486"/>
              <a:gd name="connsiteY10" fmla="*/ 1597439 h 6279322"/>
              <a:gd name="connsiteX11" fmla="*/ 3538330 w 4492486"/>
              <a:gd name="connsiteY11" fmla="*/ 1190487 h 6279322"/>
              <a:gd name="connsiteX12" fmla="*/ 3554343 w 4492486"/>
              <a:gd name="connsiteY12" fmla="*/ 738809 h 6279322"/>
              <a:gd name="connsiteX13" fmla="*/ 3368260 w 4492486"/>
              <a:gd name="connsiteY13" fmla="*/ 241852 h 6279322"/>
              <a:gd name="connsiteX14" fmla="*/ 2834860 w 4492486"/>
              <a:gd name="connsiteY14" fmla="*/ 0 h 6279322"/>
              <a:gd name="connsiteX15" fmla="*/ 2193786 w 4492486"/>
              <a:gd name="connsiteY15" fmla="*/ 45278 h 6279322"/>
              <a:gd name="connsiteX16" fmla="*/ 1729408 w 4492486"/>
              <a:gd name="connsiteY16" fmla="*/ 494748 h 6279322"/>
              <a:gd name="connsiteX17" fmla="*/ 1729408 w 4492486"/>
              <a:gd name="connsiteY17" fmla="*/ 1150730 h 6279322"/>
              <a:gd name="connsiteX18" fmla="*/ 1649895 w 4492486"/>
              <a:gd name="connsiteY18" fmla="*/ 1468782 h 6279322"/>
              <a:gd name="connsiteX19" fmla="*/ 1848678 w 4492486"/>
              <a:gd name="connsiteY19" fmla="*/ 2005495 h 6279322"/>
              <a:gd name="connsiteX20" fmla="*/ 1928191 w 4492486"/>
              <a:gd name="connsiteY20" fmla="*/ 2283791 h 6279322"/>
              <a:gd name="connsiteX21" fmla="*/ 1987826 w 4492486"/>
              <a:gd name="connsiteY21" fmla="*/ 2363304 h 6279322"/>
              <a:gd name="connsiteX22" fmla="*/ 1570382 w 4492486"/>
              <a:gd name="connsiteY22" fmla="*/ 2462695 h 6279322"/>
              <a:gd name="connsiteX23" fmla="*/ 1292086 w 4492486"/>
              <a:gd name="connsiteY23" fmla="*/ 2661478 h 6279322"/>
              <a:gd name="connsiteX24" fmla="*/ 894521 w 4492486"/>
              <a:gd name="connsiteY24" fmla="*/ 3118678 h 6279322"/>
              <a:gd name="connsiteX25" fmla="*/ 755373 w 4492486"/>
              <a:gd name="connsiteY25" fmla="*/ 3536122 h 6279322"/>
              <a:gd name="connsiteX26" fmla="*/ 278295 w 4492486"/>
              <a:gd name="connsiteY26" fmla="*/ 3953565 h 6279322"/>
              <a:gd name="connsiteX27" fmla="*/ 0 w 4492486"/>
              <a:gd name="connsiteY27" fmla="*/ 4649304 h 6279322"/>
              <a:gd name="connsiteX28" fmla="*/ 59634 w 4492486"/>
              <a:gd name="connsiteY28" fmla="*/ 5225774 h 6279322"/>
              <a:gd name="connsiteX29" fmla="*/ 755373 w 4492486"/>
              <a:gd name="connsiteY29" fmla="*/ 5325165 h 6279322"/>
              <a:gd name="connsiteX30" fmla="*/ 1013791 w 4492486"/>
              <a:gd name="connsiteY30" fmla="*/ 5464313 h 6279322"/>
              <a:gd name="connsiteX31" fmla="*/ 1093304 w 4492486"/>
              <a:gd name="connsiteY31" fmla="*/ 5484191 h 6279322"/>
              <a:gd name="connsiteX32" fmla="*/ 1013791 w 4492486"/>
              <a:gd name="connsiteY32" fmla="*/ 6219687 h 6279322"/>
              <a:gd name="connsiteX33" fmla="*/ 4134678 w 4492486"/>
              <a:gd name="connsiteY33" fmla="*/ 6279322 h 6279322"/>
              <a:gd name="connsiteX34" fmla="*/ 4154556 w 4492486"/>
              <a:gd name="connsiteY34" fmla="*/ 5921513 h 6279322"/>
              <a:gd name="connsiteX0" fmla="*/ 4154556 w 4492486"/>
              <a:gd name="connsiteY0" fmla="*/ 5921513 h 6279322"/>
              <a:gd name="connsiteX1" fmla="*/ 4114800 w 4492486"/>
              <a:gd name="connsiteY1" fmla="*/ 5464313 h 6279322"/>
              <a:gd name="connsiteX2" fmla="*/ 4174434 w 4492486"/>
              <a:gd name="connsiteY2" fmla="*/ 5086626 h 6279322"/>
              <a:gd name="connsiteX3" fmla="*/ 4253947 w 4492486"/>
              <a:gd name="connsiteY3" fmla="*/ 4609548 h 6279322"/>
              <a:gd name="connsiteX4" fmla="*/ 4492486 w 4492486"/>
              <a:gd name="connsiteY4" fmla="*/ 4052956 h 6279322"/>
              <a:gd name="connsiteX5" fmla="*/ 4452730 w 4492486"/>
              <a:gd name="connsiteY5" fmla="*/ 3337339 h 6279322"/>
              <a:gd name="connsiteX6" fmla="*/ 4452730 w 4492486"/>
              <a:gd name="connsiteY6" fmla="*/ 3337339 h 6279322"/>
              <a:gd name="connsiteX7" fmla="*/ 4214191 w 4492486"/>
              <a:gd name="connsiteY7" fmla="*/ 2641600 h 6279322"/>
              <a:gd name="connsiteX8" fmla="*/ 3539434 w 4492486"/>
              <a:gd name="connsiteY8" fmla="*/ 2319682 h 6279322"/>
              <a:gd name="connsiteX9" fmla="*/ 3270526 w 4492486"/>
              <a:gd name="connsiteY9" fmla="*/ 1998317 h 6279322"/>
              <a:gd name="connsiteX10" fmla="*/ 3541643 w 4492486"/>
              <a:gd name="connsiteY10" fmla="*/ 1597439 h 6279322"/>
              <a:gd name="connsiteX11" fmla="*/ 3538330 w 4492486"/>
              <a:gd name="connsiteY11" fmla="*/ 1190487 h 6279322"/>
              <a:gd name="connsiteX12" fmla="*/ 3554343 w 4492486"/>
              <a:gd name="connsiteY12" fmla="*/ 738809 h 6279322"/>
              <a:gd name="connsiteX13" fmla="*/ 3368260 w 4492486"/>
              <a:gd name="connsiteY13" fmla="*/ 241852 h 6279322"/>
              <a:gd name="connsiteX14" fmla="*/ 2834860 w 4492486"/>
              <a:gd name="connsiteY14" fmla="*/ 0 h 6279322"/>
              <a:gd name="connsiteX15" fmla="*/ 2193786 w 4492486"/>
              <a:gd name="connsiteY15" fmla="*/ 45278 h 6279322"/>
              <a:gd name="connsiteX16" fmla="*/ 1729408 w 4492486"/>
              <a:gd name="connsiteY16" fmla="*/ 494748 h 6279322"/>
              <a:gd name="connsiteX17" fmla="*/ 1729408 w 4492486"/>
              <a:gd name="connsiteY17" fmla="*/ 1150730 h 6279322"/>
              <a:gd name="connsiteX18" fmla="*/ 1649895 w 4492486"/>
              <a:gd name="connsiteY18" fmla="*/ 1468782 h 6279322"/>
              <a:gd name="connsiteX19" fmla="*/ 1848678 w 4492486"/>
              <a:gd name="connsiteY19" fmla="*/ 2005495 h 6279322"/>
              <a:gd name="connsiteX20" fmla="*/ 1928191 w 4492486"/>
              <a:gd name="connsiteY20" fmla="*/ 2283791 h 6279322"/>
              <a:gd name="connsiteX21" fmla="*/ 1987826 w 4492486"/>
              <a:gd name="connsiteY21" fmla="*/ 2363304 h 6279322"/>
              <a:gd name="connsiteX22" fmla="*/ 1570382 w 4492486"/>
              <a:gd name="connsiteY22" fmla="*/ 2462695 h 6279322"/>
              <a:gd name="connsiteX23" fmla="*/ 1292086 w 4492486"/>
              <a:gd name="connsiteY23" fmla="*/ 2661478 h 6279322"/>
              <a:gd name="connsiteX24" fmla="*/ 894521 w 4492486"/>
              <a:gd name="connsiteY24" fmla="*/ 3118678 h 6279322"/>
              <a:gd name="connsiteX25" fmla="*/ 755373 w 4492486"/>
              <a:gd name="connsiteY25" fmla="*/ 3536122 h 6279322"/>
              <a:gd name="connsiteX26" fmla="*/ 278295 w 4492486"/>
              <a:gd name="connsiteY26" fmla="*/ 3953565 h 6279322"/>
              <a:gd name="connsiteX27" fmla="*/ 0 w 4492486"/>
              <a:gd name="connsiteY27" fmla="*/ 4649304 h 6279322"/>
              <a:gd name="connsiteX28" fmla="*/ 59634 w 4492486"/>
              <a:gd name="connsiteY28" fmla="*/ 5225774 h 6279322"/>
              <a:gd name="connsiteX29" fmla="*/ 755373 w 4492486"/>
              <a:gd name="connsiteY29" fmla="*/ 5325165 h 6279322"/>
              <a:gd name="connsiteX30" fmla="*/ 1013791 w 4492486"/>
              <a:gd name="connsiteY30" fmla="*/ 5464313 h 6279322"/>
              <a:gd name="connsiteX31" fmla="*/ 1093304 w 4492486"/>
              <a:gd name="connsiteY31" fmla="*/ 5484191 h 6279322"/>
              <a:gd name="connsiteX32" fmla="*/ 1013791 w 4492486"/>
              <a:gd name="connsiteY32" fmla="*/ 6219687 h 6279322"/>
              <a:gd name="connsiteX33" fmla="*/ 4134678 w 4492486"/>
              <a:gd name="connsiteY33" fmla="*/ 6279322 h 6279322"/>
              <a:gd name="connsiteX34" fmla="*/ 4154556 w 4492486"/>
              <a:gd name="connsiteY34" fmla="*/ 5921513 h 6279322"/>
              <a:gd name="connsiteX0" fmla="*/ 4154556 w 4492486"/>
              <a:gd name="connsiteY0" fmla="*/ 5921513 h 6219687"/>
              <a:gd name="connsiteX1" fmla="*/ 4114800 w 4492486"/>
              <a:gd name="connsiteY1" fmla="*/ 5464313 h 6219687"/>
              <a:gd name="connsiteX2" fmla="*/ 4174434 w 4492486"/>
              <a:gd name="connsiteY2" fmla="*/ 5086626 h 6219687"/>
              <a:gd name="connsiteX3" fmla="*/ 4253947 w 4492486"/>
              <a:gd name="connsiteY3" fmla="*/ 4609548 h 6219687"/>
              <a:gd name="connsiteX4" fmla="*/ 4492486 w 4492486"/>
              <a:gd name="connsiteY4" fmla="*/ 4052956 h 6219687"/>
              <a:gd name="connsiteX5" fmla="*/ 4452730 w 4492486"/>
              <a:gd name="connsiteY5" fmla="*/ 3337339 h 6219687"/>
              <a:gd name="connsiteX6" fmla="*/ 4452730 w 4492486"/>
              <a:gd name="connsiteY6" fmla="*/ 3337339 h 6219687"/>
              <a:gd name="connsiteX7" fmla="*/ 4214191 w 4492486"/>
              <a:gd name="connsiteY7" fmla="*/ 2641600 h 6219687"/>
              <a:gd name="connsiteX8" fmla="*/ 3539434 w 4492486"/>
              <a:gd name="connsiteY8" fmla="*/ 2319682 h 6219687"/>
              <a:gd name="connsiteX9" fmla="*/ 3270526 w 4492486"/>
              <a:gd name="connsiteY9" fmla="*/ 1998317 h 6219687"/>
              <a:gd name="connsiteX10" fmla="*/ 3541643 w 4492486"/>
              <a:gd name="connsiteY10" fmla="*/ 1597439 h 6219687"/>
              <a:gd name="connsiteX11" fmla="*/ 3538330 w 4492486"/>
              <a:gd name="connsiteY11" fmla="*/ 1190487 h 6219687"/>
              <a:gd name="connsiteX12" fmla="*/ 3554343 w 4492486"/>
              <a:gd name="connsiteY12" fmla="*/ 738809 h 6219687"/>
              <a:gd name="connsiteX13" fmla="*/ 3368260 w 4492486"/>
              <a:gd name="connsiteY13" fmla="*/ 241852 h 6219687"/>
              <a:gd name="connsiteX14" fmla="*/ 2834860 w 4492486"/>
              <a:gd name="connsiteY14" fmla="*/ 0 h 6219687"/>
              <a:gd name="connsiteX15" fmla="*/ 2193786 w 4492486"/>
              <a:gd name="connsiteY15" fmla="*/ 45278 h 6219687"/>
              <a:gd name="connsiteX16" fmla="*/ 1729408 w 4492486"/>
              <a:gd name="connsiteY16" fmla="*/ 494748 h 6219687"/>
              <a:gd name="connsiteX17" fmla="*/ 1729408 w 4492486"/>
              <a:gd name="connsiteY17" fmla="*/ 1150730 h 6219687"/>
              <a:gd name="connsiteX18" fmla="*/ 1649895 w 4492486"/>
              <a:gd name="connsiteY18" fmla="*/ 1468782 h 6219687"/>
              <a:gd name="connsiteX19" fmla="*/ 1848678 w 4492486"/>
              <a:gd name="connsiteY19" fmla="*/ 2005495 h 6219687"/>
              <a:gd name="connsiteX20" fmla="*/ 1928191 w 4492486"/>
              <a:gd name="connsiteY20" fmla="*/ 2283791 h 6219687"/>
              <a:gd name="connsiteX21" fmla="*/ 1987826 w 4492486"/>
              <a:gd name="connsiteY21" fmla="*/ 2363304 h 6219687"/>
              <a:gd name="connsiteX22" fmla="*/ 1570382 w 4492486"/>
              <a:gd name="connsiteY22" fmla="*/ 2462695 h 6219687"/>
              <a:gd name="connsiteX23" fmla="*/ 1292086 w 4492486"/>
              <a:gd name="connsiteY23" fmla="*/ 2661478 h 6219687"/>
              <a:gd name="connsiteX24" fmla="*/ 894521 w 4492486"/>
              <a:gd name="connsiteY24" fmla="*/ 3118678 h 6219687"/>
              <a:gd name="connsiteX25" fmla="*/ 755373 w 4492486"/>
              <a:gd name="connsiteY25" fmla="*/ 3536122 h 6219687"/>
              <a:gd name="connsiteX26" fmla="*/ 278295 w 4492486"/>
              <a:gd name="connsiteY26" fmla="*/ 3953565 h 6219687"/>
              <a:gd name="connsiteX27" fmla="*/ 0 w 4492486"/>
              <a:gd name="connsiteY27" fmla="*/ 4649304 h 6219687"/>
              <a:gd name="connsiteX28" fmla="*/ 59634 w 4492486"/>
              <a:gd name="connsiteY28" fmla="*/ 5225774 h 6219687"/>
              <a:gd name="connsiteX29" fmla="*/ 755373 w 4492486"/>
              <a:gd name="connsiteY29" fmla="*/ 5325165 h 6219687"/>
              <a:gd name="connsiteX30" fmla="*/ 1013791 w 4492486"/>
              <a:gd name="connsiteY30" fmla="*/ 5464313 h 6219687"/>
              <a:gd name="connsiteX31" fmla="*/ 1093304 w 4492486"/>
              <a:gd name="connsiteY31" fmla="*/ 5484191 h 6219687"/>
              <a:gd name="connsiteX32" fmla="*/ 1013791 w 4492486"/>
              <a:gd name="connsiteY32" fmla="*/ 6219687 h 6219687"/>
              <a:gd name="connsiteX33" fmla="*/ 4089522 w 4492486"/>
              <a:gd name="connsiteY33" fmla="*/ 6014033 h 6219687"/>
              <a:gd name="connsiteX34" fmla="*/ 4154556 w 4492486"/>
              <a:gd name="connsiteY34" fmla="*/ 5921513 h 6219687"/>
              <a:gd name="connsiteX0" fmla="*/ 4154556 w 4492486"/>
              <a:gd name="connsiteY0" fmla="*/ 5921513 h 6014033"/>
              <a:gd name="connsiteX1" fmla="*/ 4114800 w 4492486"/>
              <a:gd name="connsiteY1" fmla="*/ 5464313 h 6014033"/>
              <a:gd name="connsiteX2" fmla="*/ 4174434 w 4492486"/>
              <a:gd name="connsiteY2" fmla="*/ 5086626 h 6014033"/>
              <a:gd name="connsiteX3" fmla="*/ 4253947 w 4492486"/>
              <a:gd name="connsiteY3" fmla="*/ 4609548 h 6014033"/>
              <a:gd name="connsiteX4" fmla="*/ 4492486 w 4492486"/>
              <a:gd name="connsiteY4" fmla="*/ 4052956 h 6014033"/>
              <a:gd name="connsiteX5" fmla="*/ 4452730 w 4492486"/>
              <a:gd name="connsiteY5" fmla="*/ 3337339 h 6014033"/>
              <a:gd name="connsiteX6" fmla="*/ 4452730 w 4492486"/>
              <a:gd name="connsiteY6" fmla="*/ 3337339 h 6014033"/>
              <a:gd name="connsiteX7" fmla="*/ 4214191 w 4492486"/>
              <a:gd name="connsiteY7" fmla="*/ 2641600 h 6014033"/>
              <a:gd name="connsiteX8" fmla="*/ 3539434 w 4492486"/>
              <a:gd name="connsiteY8" fmla="*/ 2319682 h 6014033"/>
              <a:gd name="connsiteX9" fmla="*/ 3270526 w 4492486"/>
              <a:gd name="connsiteY9" fmla="*/ 1998317 h 6014033"/>
              <a:gd name="connsiteX10" fmla="*/ 3541643 w 4492486"/>
              <a:gd name="connsiteY10" fmla="*/ 1597439 h 6014033"/>
              <a:gd name="connsiteX11" fmla="*/ 3538330 w 4492486"/>
              <a:gd name="connsiteY11" fmla="*/ 1190487 h 6014033"/>
              <a:gd name="connsiteX12" fmla="*/ 3554343 w 4492486"/>
              <a:gd name="connsiteY12" fmla="*/ 738809 h 6014033"/>
              <a:gd name="connsiteX13" fmla="*/ 3368260 w 4492486"/>
              <a:gd name="connsiteY13" fmla="*/ 241852 h 6014033"/>
              <a:gd name="connsiteX14" fmla="*/ 2834860 w 4492486"/>
              <a:gd name="connsiteY14" fmla="*/ 0 h 6014033"/>
              <a:gd name="connsiteX15" fmla="*/ 2193786 w 4492486"/>
              <a:gd name="connsiteY15" fmla="*/ 45278 h 6014033"/>
              <a:gd name="connsiteX16" fmla="*/ 1729408 w 4492486"/>
              <a:gd name="connsiteY16" fmla="*/ 494748 h 6014033"/>
              <a:gd name="connsiteX17" fmla="*/ 1729408 w 4492486"/>
              <a:gd name="connsiteY17" fmla="*/ 1150730 h 6014033"/>
              <a:gd name="connsiteX18" fmla="*/ 1649895 w 4492486"/>
              <a:gd name="connsiteY18" fmla="*/ 1468782 h 6014033"/>
              <a:gd name="connsiteX19" fmla="*/ 1848678 w 4492486"/>
              <a:gd name="connsiteY19" fmla="*/ 2005495 h 6014033"/>
              <a:gd name="connsiteX20" fmla="*/ 1928191 w 4492486"/>
              <a:gd name="connsiteY20" fmla="*/ 2283791 h 6014033"/>
              <a:gd name="connsiteX21" fmla="*/ 1987826 w 4492486"/>
              <a:gd name="connsiteY21" fmla="*/ 2363304 h 6014033"/>
              <a:gd name="connsiteX22" fmla="*/ 1570382 w 4492486"/>
              <a:gd name="connsiteY22" fmla="*/ 2462695 h 6014033"/>
              <a:gd name="connsiteX23" fmla="*/ 1292086 w 4492486"/>
              <a:gd name="connsiteY23" fmla="*/ 2661478 h 6014033"/>
              <a:gd name="connsiteX24" fmla="*/ 894521 w 4492486"/>
              <a:gd name="connsiteY24" fmla="*/ 3118678 h 6014033"/>
              <a:gd name="connsiteX25" fmla="*/ 755373 w 4492486"/>
              <a:gd name="connsiteY25" fmla="*/ 3536122 h 6014033"/>
              <a:gd name="connsiteX26" fmla="*/ 278295 w 4492486"/>
              <a:gd name="connsiteY26" fmla="*/ 3953565 h 6014033"/>
              <a:gd name="connsiteX27" fmla="*/ 0 w 4492486"/>
              <a:gd name="connsiteY27" fmla="*/ 4649304 h 6014033"/>
              <a:gd name="connsiteX28" fmla="*/ 59634 w 4492486"/>
              <a:gd name="connsiteY28" fmla="*/ 5225774 h 6014033"/>
              <a:gd name="connsiteX29" fmla="*/ 755373 w 4492486"/>
              <a:gd name="connsiteY29" fmla="*/ 5325165 h 6014033"/>
              <a:gd name="connsiteX30" fmla="*/ 1013791 w 4492486"/>
              <a:gd name="connsiteY30" fmla="*/ 5464313 h 6014033"/>
              <a:gd name="connsiteX31" fmla="*/ 1093304 w 4492486"/>
              <a:gd name="connsiteY31" fmla="*/ 5484191 h 6014033"/>
              <a:gd name="connsiteX32" fmla="*/ 1008146 w 4492486"/>
              <a:gd name="connsiteY32" fmla="*/ 6005198 h 6014033"/>
              <a:gd name="connsiteX33" fmla="*/ 4089522 w 4492486"/>
              <a:gd name="connsiteY33" fmla="*/ 6014033 h 6014033"/>
              <a:gd name="connsiteX34" fmla="*/ 4154556 w 4492486"/>
              <a:gd name="connsiteY34" fmla="*/ 5921513 h 601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492486" h="6014033">
                <a:moveTo>
                  <a:pt x="4154556" y="5921513"/>
                </a:moveTo>
                <a:lnTo>
                  <a:pt x="4114800" y="5464313"/>
                </a:lnTo>
                <a:lnTo>
                  <a:pt x="4174434" y="5086626"/>
                </a:lnTo>
                <a:lnTo>
                  <a:pt x="4253947" y="4609548"/>
                </a:lnTo>
                <a:lnTo>
                  <a:pt x="4492486" y="4052956"/>
                </a:lnTo>
                <a:cubicBezTo>
                  <a:pt x="4449539" y="3430214"/>
                  <a:pt x="4452730" y="3669100"/>
                  <a:pt x="4452730" y="3337339"/>
                </a:cubicBezTo>
                <a:lnTo>
                  <a:pt x="4452730" y="3337339"/>
                </a:lnTo>
                <a:lnTo>
                  <a:pt x="4214191" y="2641600"/>
                </a:lnTo>
                <a:lnTo>
                  <a:pt x="3539434" y="2319682"/>
                </a:lnTo>
                <a:lnTo>
                  <a:pt x="3270526" y="1998317"/>
                </a:lnTo>
                <a:lnTo>
                  <a:pt x="3541643" y="1597439"/>
                </a:lnTo>
                <a:cubicBezTo>
                  <a:pt x="3540539" y="1461788"/>
                  <a:pt x="3539434" y="1326138"/>
                  <a:pt x="3538330" y="1190487"/>
                </a:cubicBezTo>
                <a:lnTo>
                  <a:pt x="3554343" y="738809"/>
                </a:lnTo>
                <a:lnTo>
                  <a:pt x="3368260" y="241852"/>
                </a:lnTo>
                <a:lnTo>
                  <a:pt x="2834860" y="0"/>
                </a:lnTo>
                <a:lnTo>
                  <a:pt x="2193786" y="45278"/>
                </a:lnTo>
                <a:lnTo>
                  <a:pt x="1729408" y="494748"/>
                </a:lnTo>
                <a:lnTo>
                  <a:pt x="1729408" y="1150730"/>
                </a:lnTo>
                <a:lnTo>
                  <a:pt x="1649895" y="1468782"/>
                </a:lnTo>
                <a:lnTo>
                  <a:pt x="1848678" y="2005495"/>
                </a:lnTo>
                <a:lnTo>
                  <a:pt x="1928191" y="2283791"/>
                </a:lnTo>
                <a:lnTo>
                  <a:pt x="1987826" y="2363304"/>
                </a:lnTo>
                <a:lnTo>
                  <a:pt x="1570382" y="2462695"/>
                </a:lnTo>
                <a:lnTo>
                  <a:pt x="1292086" y="2661478"/>
                </a:lnTo>
                <a:lnTo>
                  <a:pt x="894521" y="3118678"/>
                </a:lnTo>
                <a:lnTo>
                  <a:pt x="755373" y="3536122"/>
                </a:lnTo>
                <a:lnTo>
                  <a:pt x="278295" y="3953565"/>
                </a:lnTo>
                <a:lnTo>
                  <a:pt x="0" y="4649304"/>
                </a:lnTo>
                <a:lnTo>
                  <a:pt x="59634" y="5225774"/>
                </a:lnTo>
                <a:lnTo>
                  <a:pt x="755373" y="5325165"/>
                </a:lnTo>
                <a:lnTo>
                  <a:pt x="1013791" y="5464313"/>
                </a:lnTo>
                <a:lnTo>
                  <a:pt x="1093304" y="5484191"/>
                </a:lnTo>
                <a:lnTo>
                  <a:pt x="1008146" y="6005198"/>
                </a:lnTo>
                <a:lnTo>
                  <a:pt x="4089522" y="6014033"/>
                </a:lnTo>
                <a:lnTo>
                  <a:pt x="4154556" y="5921513"/>
                </a:lnTo>
                <a:close/>
              </a:path>
            </a:pathLst>
          </a:custGeom>
          <a:solidFill>
            <a:schemeClr val="tx2">
              <a:lumMod val="25000"/>
              <a:lumOff val="7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279" tIns="43639" rIns="87279" bIns="43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8"/>
          </a:p>
        </p:txBody>
      </p:sp>
      <p:pic>
        <p:nvPicPr>
          <p:cNvPr id="8" name="图片 7" descr="图片包含 游戏机, 衬衫&#10;&#10;描述已自动生成">
            <a:extLst>
              <a:ext uri="{FF2B5EF4-FFF2-40B4-BE49-F238E27FC236}">
                <a16:creationId xmlns:a16="http://schemas.microsoft.com/office/drawing/2014/main" id="{3FF4C0BF-8BE9-480D-8693-E3FB470F2FA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8085" y="940384"/>
            <a:ext cx="4543984" cy="5586696"/>
          </a:xfrm>
          <a:prstGeom prst="rect">
            <a:avLst/>
          </a:prstGeom>
        </p:spPr>
      </p:pic>
      <p:sp>
        <p:nvSpPr>
          <p:cNvPr id="69" name="矩形 68">
            <a:extLst>
              <a:ext uri="{FF2B5EF4-FFF2-40B4-BE49-F238E27FC236}">
                <a16:creationId xmlns:a16="http://schemas.microsoft.com/office/drawing/2014/main" id="{5591D098-B2C7-475F-B5C6-28CC437778EA}"/>
              </a:ext>
            </a:extLst>
          </p:cNvPr>
          <p:cNvSpPr/>
          <p:nvPr/>
        </p:nvSpPr>
        <p:spPr>
          <a:xfrm>
            <a:off x="906210" y="5355707"/>
            <a:ext cx="10379590" cy="1318063"/>
          </a:xfrm>
          <a:prstGeom prst="rect">
            <a:avLst/>
          </a:prstGeom>
          <a:pattFill prst="pct80">
            <a:fgClr>
              <a:schemeClr val="accent1"/>
            </a:fgClr>
            <a:bgClr>
              <a:schemeClr val="accent1">
                <a:lumMod val="75000"/>
                <a:lumOff val="25000"/>
              </a:schemeClr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/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8800CCCF-628C-4A00-8261-2B4E33DD6557}"/>
              </a:ext>
            </a:extLst>
          </p:cNvPr>
          <p:cNvCxnSpPr>
            <a:cxnSpLocks/>
          </p:cNvCxnSpPr>
          <p:nvPr/>
        </p:nvCxnSpPr>
        <p:spPr>
          <a:xfrm>
            <a:off x="906205" y="6805862"/>
            <a:ext cx="10396201" cy="0"/>
          </a:xfrm>
          <a:prstGeom prst="line">
            <a:avLst/>
          </a:prstGeom>
          <a:ln w="571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>
            <a:extLst>
              <a:ext uri="{FF2B5EF4-FFF2-40B4-BE49-F238E27FC236}">
                <a16:creationId xmlns:a16="http://schemas.microsoft.com/office/drawing/2014/main" id="{021EB375-E988-4032-8B63-BFE464241AB9}"/>
              </a:ext>
            </a:extLst>
          </p:cNvPr>
          <p:cNvSpPr/>
          <p:nvPr/>
        </p:nvSpPr>
        <p:spPr>
          <a:xfrm>
            <a:off x="4788489" y="5344410"/>
            <a:ext cx="3858749" cy="15611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545" dirty="0">
                <a:solidFill>
                  <a:schemeClr val="bg1"/>
                </a:solidFill>
                <a:latin typeface="+mj-lt"/>
                <a:ea typeface="+mj-ea"/>
              </a:rPr>
              <a:t>薛兆丰</a:t>
            </a: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BF82B21A-DF94-4C94-96DC-B04E4FD4F773}"/>
              </a:ext>
            </a:extLst>
          </p:cNvPr>
          <p:cNvSpPr/>
          <p:nvPr/>
        </p:nvSpPr>
        <p:spPr>
          <a:xfrm>
            <a:off x="8616414" y="5867377"/>
            <a:ext cx="465081" cy="465081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91" dirty="0">
                <a:solidFill>
                  <a:schemeClr val="accent1"/>
                </a:solidFill>
                <a:latin typeface="+mj-lt"/>
                <a:ea typeface="+mj-ea"/>
              </a:rPr>
              <a:t>酷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33482307-0241-44A1-8171-FA1A786BBDD5}"/>
              </a:ext>
            </a:extLst>
          </p:cNvPr>
          <p:cNvSpPr/>
          <p:nvPr/>
        </p:nvSpPr>
        <p:spPr>
          <a:xfrm>
            <a:off x="794940" y="5666065"/>
            <a:ext cx="3614048" cy="652310"/>
          </a:xfrm>
          <a:prstGeom prst="rect">
            <a:avLst/>
          </a:prstGeom>
          <a:pattFill prst="pct10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bIns="0" rtlCol="0" anchor="ctr"/>
          <a:lstStyle/>
          <a:p>
            <a:pPr algn="ctr">
              <a:lnSpc>
                <a:spcPct val="80000"/>
              </a:lnSpc>
            </a:pPr>
            <a:r>
              <a:rPr lang="zh-CN" altLang="en-US" sz="3818" dirty="0">
                <a:solidFill>
                  <a:schemeClr val="accent1"/>
                </a:solidFill>
                <a:latin typeface="+mj-lt"/>
                <a:ea typeface="+mj-ea"/>
              </a:rPr>
              <a:t>作者</a:t>
            </a:r>
          </a:p>
        </p:txBody>
      </p:sp>
      <p:pic>
        <p:nvPicPr>
          <p:cNvPr id="38" name="图形 37">
            <a:extLst>
              <a:ext uri="{FF2B5EF4-FFF2-40B4-BE49-F238E27FC236}">
                <a16:creationId xmlns:a16="http://schemas.microsoft.com/office/drawing/2014/main" id="{C519ECD5-F108-4673-B249-4B639E32BCA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3845257" flipH="1">
            <a:off x="9626094" y="5291275"/>
            <a:ext cx="372939" cy="1207757"/>
          </a:xfrm>
          <a:prstGeom prst="rect">
            <a:avLst/>
          </a:prstGeom>
        </p:spPr>
      </p:pic>
      <p:pic>
        <p:nvPicPr>
          <p:cNvPr id="40" name="图形 39">
            <a:extLst>
              <a:ext uri="{FF2B5EF4-FFF2-40B4-BE49-F238E27FC236}">
                <a16:creationId xmlns:a16="http://schemas.microsoft.com/office/drawing/2014/main" id="{2255289F-DA0E-4CCD-8CF5-D408E907497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063820" flipH="1">
            <a:off x="9788174" y="5947874"/>
            <a:ext cx="227823" cy="737805"/>
          </a:xfrm>
          <a:prstGeom prst="rect">
            <a:avLst/>
          </a:prstGeom>
        </p:spPr>
      </p:pic>
      <p:sp>
        <p:nvSpPr>
          <p:cNvPr id="19" name="椭圆 18">
            <a:extLst>
              <a:ext uri="{FF2B5EF4-FFF2-40B4-BE49-F238E27FC236}">
                <a16:creationId xmlns:a16="http://schemas.microsoft.com/office/drawing/2014/main" id="{A8E9D788-4C75-426C-AD31-865E091FA7E0}"/>
              </a:ext>
            </a:extLst>
          </p:cNvPr>
          <p:cNvSpPr/>
          <p:nvPr/>
        </p:nvSpPr>
        <p:spPr>
          <a:xfrm rot="1141872">
            <a:off x="2252296" y="1775490"/>
            <a:ext cx="2798323" cy="2798316"/>
          </a:xfrm>
          <a:prstGeom prst="ellipse">
            <a:avLst/>
          </a:prstGeom>
          <a:pattFill prst="dkUpDiag">
            <a:fgClr>
              <a:schemeClr val="accent2"/>
            </a:fgClr>
            <a:bgClr>
              <a:schemeClr val="accent2">
                <a:lumMod val="60000"/>
                <a:lumOff val="40000"/>
              </a:schemeClr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279" tIns="43639" rIns="87279" bIns="43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200" dirty="0">
              <a:solidFill>
                <a:schemeClr val="accent3"/>
              </a:solidFill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46" name="Oval 18_1">
            <a:extLst>
              <a:ext uri="{FF2B5EF4-FFF2-40B4-BE49-F238E27FC236}">
                <a16:creationId xmlns:a16="http://schemas.microsoft.com/office/drawing/2014/main" id="{BED0F406-763E-45C3-93A3-A35FB43C73DA}"/>
              </a:ext>
            </a:extLst>
          </p:cNvPr>
          <p:cNvSpPr/>
          <p:nvPr/>
        </p:nvSpPr>
        <p:spPr>
          <a:xfrm rot="1141872">
            <a:off x="2393491" y="1916685"/>
            <a:ext cx="2515933" cy="2515926"/>
          </a:xfrm>
          <a:prstGeom prst="ellipse">
            <a:avLst/>
          </a:prstGeom>
          <a:pattFill prst="pct10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279" tIns="43639" rIns="87279" bIns="43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5155" dirty="0">
              <a:solidFill>
                <a:schemeClr val="accent1"/>
              </a:solidFill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2710423-FE6A-49B2-8846-3B4695932CB2}"/>
              </a:ext>
            </a:extLst>
          </p:cNvPr>
          <p:cNvSpPr/>
          <p:nvPr/>
        </p:nvSpPr>
        <p:spPr>
          <a:xfrm rot="1141872">
            <a:off x="3166983" y="3121927"/>
            <a:ext cx="843501" cy="356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18" dirty="0">
                <a:solidFill>
                  <a:schemeClr val="accent2"/>
                </a:solidFill>
                <a:latin typeface="+mj-lt"/>
                <a:ea typeface="+mj-ea"/>
              </a:rPr>
              <a:t>订阅量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4591721F-CB73-443F-B95D-36B71DA6C0F5}"/>
              </a:ext>
            </a:extLst>
          </p:cNvPr>
          <p:cNvSpPr/>
          <p:nvPr/>
        </p:nvSpPr>
        <p:spPr>
          <a:xfrm rot="1141872">
            <a:off x="2907956" y="3364731"/>
            <a:ext cx="1211294" cy="679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818" spc="-144" dirty="0">
                <a:solidFill>
                  <a:schemeClr val="accent2"/>
                </a:solidFill>
                <a:latin typeface="+mj-lt"/>
                <a:ea typeface="+mj-ea"/>
              </a:rPr>
              <a:t>48</a:t>
            </a:r>
            <a:r>
              <a:rPr lang="zh-CN" altLang="en-US" sz="3818" spc="-144" dirty="0">
                <a:solidFill>
                  <a:schemeClr val="accent2"/>
                </a:solidFill>
                <a:latin typeface="+mj-lt"/>
                <a:ea typeface="+mj-ea"/>
              </a:rPr>
              <a:t>万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AEF35C96-CB01-41F4-9EB6-8A5B75447E04}"/>
              </a:ext>
            </a:extLst>
          </p:cNvPr>
          <p:cNvSpPr/>
          <p:nvPr/>
        </p:nvSpPr>
        <p:spPr>
          <a:xfrm rot="1141872">
            <a:off x="2736765" y="3235029"/>
            <a:ext cx="331629" cy="57964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955" dirty="0">
                <a:solidFill>
                  <a:schemeClr val="accent2"/>
                </a:solidFill>
                <a:latin typeface="+mj-lt"/>
                <a:ea typeface="+mj-ea"/>
              </a:rPr>
              <a:t>订阅用户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8F786825-2EB2-4B37-AB81-DFD6654FEF82}"/>
              </a:ext>
            </a:extLst>
          </p:cNvPr>
          <p:cNvSpPr/>
          <p:nvPr/>
        </p:nvSpPr>
        <p:spPr>
          <a:xfrm rot="1141872">
            <a:off x="2707875" y="3942662"/>
            <a:ext cx="1257075" cy="224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58" dirty="0">
                <a:solidFill>
                  <a:schemeClr val="accent2"/>
                </a:solidFill>
              </a:rPr>
              <a:t>(</a:t>
            </a:r>
            <a:r>
              <a:rPr lang="zh-CN" altLang="en-US" sz="858" dirty="0">
                <a:solidFill>
                  <a:schemeClr val="accent2"/>
                </a:solidFill>
              </a:rPr>
              <a:t>全球最大经济学课堂</a:t>
            </a:r>
            <a:r>
              <a:rPr lang="en-US" altLang="zh-CN" sz="858" dirty="0">
                <a:solidFill>
                  <a:schemeClr val="accent2"/>
                </a:solidFill>
              </a:rPr>
              <a:t>)</a:t>
            </a:r>
            <a:endParaRPr lang="zh-CN" altLang="en-US" sz="858" dirty="0">
              <a:solidFill>
                <a:schemeClr val="accent2"/>
              </a:solidFill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25A08E85-C58B-49D4-90B2-ECA1558D97C8}"/>
              </a:ext>
            </a:extLst>
          </p:cNvPr>
          <p:cNvSpPr/>
          <p:nvPr/>
        </p:nvSpPr>
        <p:spPr>
          <a:xfrm rot="20480626">
            <a:off x="6785078" y="1075709"/>
            <a:ext cx="1970547" cy="1970541"/>
          </a:xfrm>
          <a:prstGeom prst="ellipse">
            <a:avLst/>
          </a:prstGeom>
          <a:pattFill prst="dkUpDiag">
            <a:fgClr>
              <a:schemeClr val="accent1"/>
            </a:fgClr>
            <a:bgClr>
              <a:schemeClr val="accent1">
                <a:lumMod val="50000"/>
                <a:lumOff val="50000"/>
              </a:schemeClr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279" tIns="43639" rIns="87279" bIns="43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436" dirty="0">
              <a:solidFill>
                <a:schemeClr val="accent3"/>
              </a:solidFill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51" name="Oval 18_1">
            <a:extLst>
              <a:ext uri="{FF2B5EF4-FFF2-40B4-BE49-F238E27FC236}">
                <a16:creationId xmlns:a16="http://schemas.microsoft.com/office/drawing/2014/main" id="{7FB10855-3C56-4809-95A3-4FCA8CD8B761}"/>
              </a:ext>
            </a:extLst>
          </p:cNvPr>
          <p:cNvSpPr/>
          <p:nvPr/>
        </p:nvSpPr>
        <p:spPr>
          <a:xfrm rot="20480626">
            <a:off x="6891609" y="1182236"/>
            <a:ext cx="1757485" cy="1757481"/>
          </a:xfrm>
          <a:prstGeom prst="ellipse">
            <a:avLst/>
          </a:prstGeom>
          <a:pattFill prst="pct10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279" tIns="43639" rIns="87279" bIns="43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200" dirty="0">
              <a:solidFill>
                <a:schemeClr val="accent1"/>
              </a:solidFill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472BDE22-7364-463E-B0A5-C570A30C4A9D}"/>
              </a:ext>
            </a:extLst>
          </p:cNvPr>
          <p:cNvSpPr/>
          <p:nvPr/>
        </p:nvSpPr>
        <p:spPr>
          <a:xfrm rot="20254435">
            <a:off x="7148439" y="2002517"/>
            <a:ext cx="1213794" cy="2980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37" dirty="0">
                <a:solidFill>
                  <a:schemeClr val="accent1"/>
                </a:solidFill>
                <a:latin typeface="+mj-lt"/>
                <a:ea typeface="+mj-ea"/>
              </a:rPr>
              <a:t>经济评论文章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53C6D183-AD30-4F60-828E-1FF1439C2CCB}"/>
              </a:ext>
            </a:extLst>
          </p:cNvPr>
          <p:cNvSpPr/>
          <p:nvPr/>
        </p:nvSpPr>
        <p:spPr>
          <a:xfrm rot="20214334">
            <a:off x="8170337" y="2126819"/>
            <a:ext cx="356188" cy="2980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37" dirty="0">
                <a:solidFill>
                  <a:schemeClr val="accent1"/>
                </a:solidFill>
                <a:latin typeface="+mj-lt"/>
                <a:ea typeface="+mj-ea"/>
              </a:rPr>
              <a:t>篇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079D01A-D701-44BA-86AD-F1D2D2DFA5D1}"/>
              </a:ext>
            </a:extLst>
          </p:cNvPr>
          <p:cNvSpPr/>
          <p:nvPr/>
        </p:nvSpPr>
        <p:spPr>
          <a:xfrm rot="20231090">
            <a:off x="7399256" y="2188977"/>
            <a:ext cx="966931" cy="5624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55" dirty="0">
                <a:solidFill>
                  <a:schemeClr val="accent1"/>
                </a:solidFill>
                <a:latin typeface="+mj-lt"/>
                <a:ea typeface="+mj-ea"/>
              </a:rPr>
              <a:t>数百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89A4BBC-CB6E-4EE9-A70F-FB7F211914C0}"/>
              </a:ext>
            </a:extLst>
          </p:cNvPr>
          <p:cNvSpPr/>
          <p:nvPr/>
        </p:nvSpPr>
        <p:spPr>
          <a:xfrm rot="603372">
            <a:off x="6642733" y="3507702"/>
            <a:ext cx="2997006" cy="451275"/>
          </a:xfrm>
          <a:prstGeom prst="rect">
            <a:avLst/>
          </a:prstGeom>
          <a:solidFill>
            <a:schemeClr val="accent2"/>
          </a:solidFill>
        </p:spPr>
        <p:txBody>
          <a:bodyPr wrap="square" tIns="72000" bIns="0">
            <a:noAutofit/>
          </a:bodyPr>
          <a:lstStyle/>
          <a:p>
            <a:r>
              <a:rPr lang="zh-CN" altLang="en-US" sz="1909" dirty="0">
                <a:solidFill>
                  <a:schemeClr val="bg1"/>
                </a:solidFill>
                <a:latin typeface="+mj-lt"/>
                <a:ea typeface="+mj-ea"/>
              </a:rPr>
              <a:t>少年得到</a:t>
            </a:r>
            <a:r>
              <a:rPr lang="en-US" altLang="zh-CN" sz="1909" dirty="0">
                <a:solidFill>
                  <a:schemeClr val="bg1"/>
                </a:solidFill>
                <a:latin typeface="+mj-lt"/>
                <a:ea typeface="+mj-ea"/>
              </a:rPr>
              <a:t>《</a:t>
            </a:r>
            <a:r>
              <a:rPr lang="zh-CN" altLang="en-US" sz="1909" dirty="0">
                <a:solidFill>
                  <a:schemeClr val="bg1"/>
                </a:solidFill>
                <a:latin typeface="+mj-lt"/>
                <a:ea typeface="+mj-ea"/>
              </a:rPr>
              <a:t>少年经济学</a:t>
            </a:r>
            <a:r>
              <a:rPr lang="en-US" altLang="zh-CN" sz="1909" dirty="0">
                <a:solidFill>
                  <a:schemeClr val="bg1"/>
                </a:solidFill>
                <a:latin typeface="+mj-lt"/>
                <a:ea typeface="+mj-ea"/>
              </a:rPr>
              <a:t>》</a:t>
            </a:r>
            <a:endParaRPr lang="zh-CN" altLang="en-US" sz="1909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B9AA928B-7CCD-4B6B-B51F-7E3D0730FBA3}"/>
              </a:ext>
            </a:extLst>
          </p:cNvPr>
          <p:cNvSpPr/>
          <p:nvPr/>
        </p:nvSpPr>
        <p:spPr>
          <a:xfrm rot="21285439">
            <a:off x="5689416" y="4027482"/>
            <a:ext cx="4223048" cy="523952"/>
          </a:xfrm>
          <a:prstGeom prst="rect">
            <a:avLst/>
          </a:prstGeom>
          <a:solidFill>
            <a:schemeClr val="accent1"/>
          </a:solidFill>
        </p:spPr>
        <p:txBody>
          <a:bodyPr wrap="square" anchor="ctr" anchorCtr="1">
            <a:noAutofit/>
          </a:bodyPr>
          <a:lstStyle/>
          <a:p>
            <a:r>
              <a:rPr lang="zh-CN" altLang="en-US" sz="1909" dirty="0">
                <a:solidFill>
                  <a:schemeClr val="bg1"/>
                </a:solidFill>
                <a:latin typeface="+mj-lt"/>
                <a:ea typeface="+mj-ea"/>
              </a:rPr>
              <a:t>得到</a:t>
            </a:r>
            <a:r>
              <a:rPr lang="en-US" altLang="zh-CN" sz="1909" dirty="0">
                <a:solidFill>
                  <a:schemeClr val="bg1"/>
                </a:solidFill>
                <a:latin typeface="+mj-lt"/>
                <a:ea typeface="+mj-ea"/>
              </a:rPr>
              <a:t>APP《</a:t>
            </a:r>
            <a:r>
              <a:rPr lang="zh-CN" altLang="en-US" sz="1909" dirty="0">
                <a:solidFill>
                  <a:schemeClr val="bg1"/>
                </a:solidFill>
                <a:latin typeface="+mj-lt"/>
                <a:ea typeface="+mj-ea"/>
              </a:rPr>
              <a:t>薛兆丰的经济学讲义</a:t>
            </a:r>
            <a:r>
              <a:rPr lang="en-US" altLang="zh-CN" sz="1909" dirty="0">
                <a:solidFill>
                  <a:schemeClr val="bg1"/>
                </a:solidFill>
                <a:latin typeface="+mj-lt"/>
                <a:ea typeface="+mj-ea"/>
              </a:rPr>
              <a:t>》</a:t>
            </a:r>
            <a:endParaRPr lang="zh-CN" altLang="en-US" sz="1909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54731EE-BFF6-4016-BAFD-0263EAFC7DDD}"/>
              </a:ext>
            </a:extLst>
          </p:cNvPr>
          <p:cNvSpPr/>
          <p:nvPr/>
        </p:nvSpPr>
        <p:spPr>
          <a:xfrm rot="21285439">
            <a:off x="5869470" y="3776311"/>
            <a:ext cx="1358064" cy="444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91" dirty="0">
                <a:solidFill>
                  <a:schemeClr val="bg1"/>
                </a:solidFill>
                <a:latin typeface="+mj-lt"/>
                <a:ea typeface="+mj-ea"/>
              </a:rPr>
              <a:t>经济学者</a:t>
            </a:r>
            <a:endParaRPr lang="zh-CN" altLang="en-US" sz="2291" dirty="0">
              <a:latin typeface="+mj-lt"/>
              <a:ea typeface="+mj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4B5AC33-0248-4099-BC8C-35540EA9F4A9}"/>
              </a:ext>
            </a:extLst>
          </p:cNvPr>
          <p:cNvSpPr/>
          <p:nvPr/>
        </p:nvSpPr>
        <p:spPr>
          <a:xfrm rot="550472">
            <a:off x="6736126" y="3001944"/>
            <a:ext cx="870751" cy="2980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1337" dirty="0">
                <a:solidFill>
                  <a:schemeClr val="accent1"/>
                </a:solidFill>
                <a:latin typeface="+mj-lt"/>
                <a:ea typeface="+mj-ea"/>
              </a:rPr>
              <a:t>教授课程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ABA6B88-D049-47D3-8BD5-07D001CB1367}"/>
              </a:ext>
            </a:extLst>
          </p:cNvPr>
          <p:cNvSpPr/>
          <p:nvPr/>
        </p:nvSpPr>
        <p:spPr>
          <a:xfrm rot="20108879">
            <a:off x="7795065" y="2539668"/>
            <a:ext cx="582211" cy="194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7" dirty="0">
                <a:solidFill>
                  <a:schemeClr val="accent1"/>
                </a:solidFill>
              </a:rPr>
              <a:t>(</a:t>
            </a:r>
            <a:r>
              <a:rPr lang="zh-CN" altLang="en-US" sz="667" dirty="0">
                <a:solidFill>
                  <a:schemeClr val="accent1"/>
                </a:solidFill>
              </a:rPr>
              <a:t>国内发表</a:t>
            </a:r>
            <a:r>
              <a:rPr lang="en-US" altLang="zh-CN" sz="667" dirty="0">
                <a:solidFill>
                  <a:schemeClr val="accent1"/>
                </a:solidFill>
              </a:rPr>
              <a:t>)</a:t>
            </a:r>
            <a:endParaRPr lang="zh-CN" altLang="en-US" sz="667" dirty="0">
              <a:solidFill>
                <a:schemeClr val="accent1"/>
              </a:solidFill>
            </a:endParaRPr>
          </a:p>
        </p:txBody>
      </p:sp>
      <p:sp>
        <p:nvSpPr>
          <p:cNvPr id="52" name="iconfont-10419-4933555">
            <a:extLst>
              <a:ext uri="{FF2B5EF4-FFF2-40B4-BE49-F238E27FC236}">
                <a16:creationId xmlns:a16="http://schemas.microsoft.com/office/drawing/2014/main" id="{31D9965B-5EEC-B646-86C4-592B5F2410D0}"/>
              </a:ext>
            </a:extLst>
          </p:cNvPr>
          <p:cNvSpPr/>
          <p:nvPr/>
        </p:nvSpPr>
        <p:spPr>
          <a:xfrm rot="1069738">
            <a:off x="3511003" y="2226425"/>
            <a:ext cx="830847" cy="888061"/>
          </a:xfrm>
          <a:custGeom>
            <a:avLst/>
            <a:gdLst>
              <a:gd name="T0" fmla="*/ 7291 w 8409"/>
              <a:gd name="T1" fmla="*/ 68 h 8989"/>
              <a:gd name="T2" fmla="*/ 7110 w 8409"/>
              <a:gd name="T3" fmla="*/ 68 h 8989"/>
              <a:gd name="T4" fmla="*/ 6776 w 8409"/>
              <a:gd name="T5" fmla="*/ 604 h 8989"/>
              <a:gd name="T6" fmla="*/ 6711 w 8409"/>
              <a:gd name="T7" fmla="*/ 651 h 8989"/>
              <a:gd name="T8" fmla="*/ 6099 w 8409"/>
              <a:gd name="T9" fmla="*/ 802 h 8989"/>
              <a:gd name="T10" fmla="*/ 6043 w 8409"/>
              <a:gd name="T11" fmla="*/ 974 h 8989"/>
              <a:gd name="T12" fmla="*/ 6450 w 8409"/>
              <a:gd name="T13" fmla="*/ 1457 h 8989"/>
              <a:gd name="T14" fmla="*/ 6474 w 8409"/>
              <a:gd name="T15" fmla="*/ 1533 h 8989"/>
              <a:gd name="T16" fmla="*/ 6429 w 8409"/>
              <a:gd name="T17" fmla="*/ 2163 h 8989"/>
              <a:gd name="T18" fmla="*/ 6575 w 8409"/>
              <a:gd name="T19" fmla="*/ 2269 h 8989"/>
              <a:gd name="T20" fmla="*/ 7160 w 8409"/>
              <a:gd name="T21" fmla="*/ 2032 h 8989"/>
              <a:gd name="T22" fmla="*/ 7240 w 8409"/>
              <a:gd name="T23" fmla="*/ 2032 h 8989"/>
              <a:gd name="T24" fmla="*/ 7825 w 8409"/>
              <a:gd name="T25" fmla="*/ 2269 h 8989"/>
              <a:gd name="T26" fmla="*/ 7972 w 8409"/>
              <a:gd name="T27" fmla="*/ 2163 h 8989"/>
              <a:gd name="T28" fmla="*/ 7926 w 8409"/>
              <a:gd name="T29" fmla="*/ 1533 h 8989"/>
              <a:gd name="T30" fmla="*/ 7951 w 8409"/>
              <a:gd name="T31" fmla="*/ 1457 h 8989"/>
              <a:gd name="T32" fmla="*/ 8358 w 8409"/>
              <a:gd name="T33" fmla="*/ 974 h 8989"/>
              <a:gd name="T34" fmla="*/ 8302 w 8409"/>
              <a:gd name="T35" fmla="*/ 802 h 8989"/>
              <a:gd name="T36" fmla="*/ 7689 w 8409"/>
              <a:gd name="T37" fmla="*/ 651 h 8989"/>
              <a:gd name="T38" fmla="*/ 7624 w 8409"/>
              <a:gd name="T39" fmla="*/ 604 h 8989"/>
              <a:gd name="T40" fmla="*/ 7291 w 8409"/>
              <a:gd name="T41" fmla="*/ 68 h 8989"/>
              <a:gd name="T42" fmla="*/ 5334 w 8409"/>
              <a:gd name="T43" fmla="*/ 1789 h 8989"/>
              <a:gd name="T44" fmla="*/ 4534 w 8409"/>
              <a:gd name="T45" fmla="*/ 989 h 8989"/>
              <a:gd name="T46" fmla="*/ 3734 w 8409"/>
              <a:gd name="T47" fmla="*/ 1789 h 8989"/>
              <a:gd name="T48" fmla="*/ 1600 w 8409"/>
              <a:gd name="T49" fmla="*/ 3655 h 8989"/>
              <a:gd name="T50" fmla="*/ 1600 w 8409"/>
              <a:gd name="T51" fmla="*/ 8455 h 8989"/>
              <a:gd name="T52" fmla="*/ 2134 w 8409"/>
              <a:gd name="T53" fmla="*/ 8989 h 8989"/>
              <a:gd name="T54" fmla="*/ 6059 w 8409"/>
              <a:gd name="T55" fmla="*/ 8989 h 8989"/>
              <a:gd name="T56" fmla="*/ 7105 w 8409"/>
              <a:gd name="T57" fmla="*/ 8131 h 8989"/>
              <a:gd name="T58" fmla="*/ 7745 w 8409"/>
              <a:gd name="T59" fmla="*/ 4931 h 8989"/>
              <a:gd name="T60" fmla="*/ 6700 w 8409"/>
              <a:gd name="T61" fmla="*/ 3655 h 8989"/>
              <a:gd name="T62" fmla="*/ 4789 w 8409"/>
              <a:gd name="T63" fmla="*/ 3655 h 8989"/>
              <a:gd name="T64" fmla="*/ 5334 w 8409"/>
              <a:gd name="T65" fmla="*/ 1789 h 8989"/>
              <a:gd name="T66" fmla="*/ 0 w 8409"/>
              <a:gd name="T67" fmla="*/ 3922 h 8989"/>
              <a:gd name="T68" fmla="*/ 267 w 8409"/>
              <a:gd name="T69" fmla="*/ 3655 h 8989"/>
              <a:gd name="T70" fmla="*/ 800 w 8409"/>
              <a:gd name="T71" fmla="*/ 3655 h 8989"/>
              <a:gd name="T72" fmla="*/ 1067 w 8409"/>
              <a:gd name="T73" fmla="*/ 3922 h 8989"/>
              <a:gd name="T74" fmla="*/ 1067 w 8409"/>
              <a:gd name="T75" fmla="*/ 8722 h 8989"/>
              <a:gd name="T76" fmla="*/ 800 w 8409"/>
              <a:gd name="T77" fmla="*/ 8989 h 8989"/>
              <a:gd name="T78" fmla="*/ 267 w 8409"/>
              <a:gd name="T79" fmla="*/ 8989 h 8989"/>
              <a:gd name="T80" fmla="*/ 0 w 8409"/>
              <a:gd name="T81" fmla="*/ 8722 h 8989"/>
              <a:gd name="T82" fmla="*/ 0 w 8409"/>
              <a:gd name="T83" fmla="*/ 3922 h 89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409" h="8989">
                <a:moveTo>
                  <a:pt x="7291" y="68"/>
                </a:moveTo>
                <a:cubicBezTo>
                  <a:pt x="7249" y="0"/>
                  <a:pt x="7151" y="0"/>
                  <a:pt x="7110" y="68"/>
                </a:cubicBezTo>
                <a:lnTo>
                  <a:pt x="6776" y="604"/>
                </a:lnTo>
                <a:cubicBezTo>
                  <a:pt x="6762" y="627"/>
                  <a:pt x="6738" y="644"/>
                  <a:pt x="6711" y="651"/>
                </a:cubicBezTo>
                <a:lnTo>
                  <a:pt x="6099" y="802"/>
                </a:lnTo>
                <a:cubicBezTo>
                  <a:pt x="6022" y="821"/>
                  <a:pt x="5992" y="914"/>
                  <a:pt x="6043" y="974"/>
                </a:cubicBezTo>
                <a:lnTo>
                  <a:pt x="6450" y="1457"/>
                </a:lnTo>
                <a:cubicBezTo>
                  <a:pt x="6468" y="1478"/>
                  <a:pt x="6477" y="1506"/>
                  <a:pt x="6474" y="1533"/>
                </a:cubicBezTo>
                <a:lnTo>
                  <a:pt x="6429" y="2163"/>
                </a:lnTo>
                <a:cubicBezTo>
                  <a:pt x="6423" y="2241"/>
                  <a:pt x="6502" y="2299"/>
                  <a:pt x="6575" y="2269"/>
                </a:cubicBezTo>
                <a:lnTo>
                  <a:pt x="7160" y="2032"/>
                </a:lnTo>
                <a:cubicBezTo>
                  <a:pt x="7186" y="2021"/>
                  <a:pt x="7215" y="2021"/>
                  <a:pt x="7240" y="2032"/>
                </a:cubicBezTo>
                <a:lnTo>
                  <a:pt x="7825" y="2269"/>
                </a:lnTo>
                <a:cubicBezTo>
                  <a:pt x="7899" y="2299"/>
                  <a:pt x="7977" y="2241"/>
                  <a:pt x="7972" y="2163"/>
                </a:cubicBezTo>
                <a:lnTo>
                  <a:pt x="7926" y="1533"/>
                </a:lnTo>
                <a:cubicBezTo>
                  <a:pt x="7924" y="1506"/>
                  <a:pt x="7933" y="1478"/>
                  <a:pt x="7951" y="1457"/>
                </a:cubicBezTo>
                <a:lnTo>
                  <a:pt x="8358" y="974"/>
                </a:lnTo>
                <a:cubicBezTo>
                  <a:pt x="8409" y="914"/>
                  <a:pt x="8378" y="821"/>
                  <a:pt x="8302" y="802"/>
                </a:cubicBezTo>
                <a:lnTo>
                  <a:pt x="7689" y="651"/>
                </a:lnTo>
                <a:cubicBezTo>
                  <a:pt x="7662" y="644"/>
                  <a:pt x="7639" y="627"/>
                  <a:pt x="7624" y="604"/>
                </a:cubicBezTo>
                <a:lnTo>
                  <a:pt x="7291" y="68"/>
                </a:lnTo>
                <a:close/>
                <a:moveTo>
                  <a:pt x="5334" y="1789"/>
                </a:moveTo>
                <a:cubicBezTo>
                  <a:pt x="5334" y="1347"/>
                  <a:pt x="4975" y="989"/>
                  <a:pt x="4534" y="989"/>
                </a:cubicBezTo>
                <a:cubicBezTo>
                  <a:pt x="4092" y="989"/>
                  <a:pt x="3734" y="1347"/>
                  <a:pt x="3734" y="1789"/>
                </a:cubicBezTo>
                <a:cubicBezTo>
                  <a:pt x="3734" y="2820"/>
                  <a:pt x="2778" y="3655"/>
                  <a:pt x="1600" y="3655"/>
                </a:cubicBezTo>
                <a:lnTo>
                  <a:pt x="1600" y="8455"/>
                </a:lnTo>
                <a:cubicBezTo>
                  <a:pt x="1600" y="8750"/>
                  <a:pt x="1839" y="8989"/>
                  <a:pt x="2134" y="8989"/>
                </a:cubicBezTo>
                <a:lnTo>
                  <a:pt x="6059" y="8989"/>
                </a:lnTo>
                <a:cubicBezTo>
                  <a:pt x="6567" y="8989"/>
                  <a:pt x="7005" y="8630"/>
                  <a:pt x="7105" y="8131"/>
                </a:cubicBezTo>
                <a:lnTo>
                  <a:pt x="7745" y="4931"/>
                </a:lnTo>
                <a:cubicBezTo>
                  <a:pt x="7877" y="4271"/>
                  <a:pt x="7372" y="3656"/>
                  <a:pt x="6700" y="3655"/>
                </a:cubicBezTo>
                <a:lnTo>
                  <a:pt x="4789" y="3655"/>
                </a:lnTo>
                <a:cubicBezTo>
                  <a:pt x="5146" y="3098"/>
                  <a:pt x="5335" y="2450"/>
                  <a:pt x="5334" y="1789"/>
                </a:cubicBezTo>
                <a:close/>
                <a:moveTo>
                  <a:pt x="0" y="3922"/>
                </a:moveTo>
                <a:cubicBezTo>
                  <a:pt x="0" y="3775"/>
                  <a:pt x="120" y="3655"/>
                  <a:pt x="267" y="3655"/>
                </a:cubicBezTo>
                <a:lnTo>
                  <a:pt x="800" y="3655"/>
                </a:lnTo>
                <a:cubicBezTo>
                  <a:pt x="948" y="3655"/>
                  <a:pt x="1067" y="3775"/>
                  <a:pt x="1067" y="3922"/>
                </a:cubicBezTo>
                <a:lnTo>
                  <a:pt x="1067" y="8722"/>
                </a:lnTo>
                <a:cubicBezTo>
                  <a:pt x="1067" y="8869"/>
                  <a:pt x="948" y="8989"/>
                  <a:pt x="800" y="8989"/>
                </a:cubicBezTo>
                <a:lnTo>
                  <a:pt x="267" y="8989"/>
                </a:lnTo>
                <a:cubicBezTo>
                  <a:pt x="120" y="8989"/>
                  <a:pt x="0" y="8869"/>
                  <a:pt x="0" y="8722"/>
                </a:cubicBezTo>
                <a:lnTo>
                  <a:pt x="0" y="39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rtlCol="0" anchor="ctr"/>
          <a:lstStyle/>
          <a:p>
            <a:pPr algn="ctr"/>
            <a:endParaRPr lang="en-US" sz="1718"/>
          </a:p>
        </p:txBody>
      </p:sp>
      <p:sp>
        <p:nvSpPr>
          <p:cNvPr id="55" name="document_181521">
            <a:extLst>
              <a:ext uri="{FF2B5EF4-FFF2-40B4-BE49-F238E27FC236}">
                <a16:creationId xmlns:a16="http://schemas.microsoft.com/office/drawing/2014/main" id="{2F08A560-8167-D747-8AAD-B3F5354921DE}"/>
              </a:ext>
            </a:extLst>
          </p:cNvPr>
          <p:cNvSpPr/>
          <p:nvPr/>
        </p:nvSpPr>
        <p:spPr>
          <a:xfrm rot="20264882">
            <a:off x="7316096" y="1390418"/>
            <a:ext cx="647583" cy="646605"/>
          </a:xfrm>
          <a:custGeom>
            <a:avLst/>
            <a:gdLst>
              <a:gd name="connsiteX0" fmla="*/ 177684 w 607356"/>
              <a:gd name="connsiteY0" fmla="*/ 414078 h 606439"/>
              <a:gd name="connsiteX1" fmla="*/ 366658 w 607356"/>
              <a:gd name="connsiteY1" fmla="*/ 414078 h 606439"/>
              <a:gd name="connsiteX2" fmla="*/ 366658 w 607356"/>
              <a:gd name="connsiteY2" fmla="*/ 434965 h 606439"/>
              <a:gd name="connsiteX3" fmla="*/ 177684 w 607356"/>
              <a:gd name="connsiteY3" fmla="*/ 434965 h 606439"/>
              <a:gd name="connsiteX4" fmla="*/ 177684 w 607356"/>
              <a:gd name="connsiteY4" fmla="*/ 364753 h 606439"/>
              <a:gd name="connsiteX5" fmla="*/ 366658 w 607356"/>
              <a:gd name="connsiteY5" fmla="*/ 364753 h 606439"/>
              <a:gd name="connsiteX6" fmla="*/ 366658 w 607356"/>
              <a:gd name="connsiteY6" fmla="*/ 385711 h 606439"/>
              <a:gd name="connsiteX7" fmla="*/ 177684 w 607356"/>
              <a:gd name="connsiteY7" fmla="*/ 385711 h 606439"/>
              <a:gd name="connsiteX8" fmla="*/ 177684 w 607356"/>
              <a:gd name="connsiteY8" fmla="*/ 318250 h 606439"/>
              <a:gd name="connsiteX9" fmla="*/ 366658 w 607356"/>
              <a:gd name="connsiteY9" fmla="*/ 318250 h 606439"/>
              <a:gd name="connsiteX10" fmla="*/ 366658 w 607356"/>
              <a:gd name="connsiteY10" fmla="*/ 339278 h 606439"/>
              <a:gd name="connsiteX11" fmla="*/ 177684 w 607356"/>
              <a:gd name="connsiteY11" fmla="*/ 339278 h 606439"/>
              <a:gd name="connsiteX12" fmla="*/ 177684 w 607356"/>
              <a:gd name="connsiteY12" fmla="*/ 271677 h 606439"/>
              <a:gd name="connsiteX13" fmla="*/ 366658 w 607356"/>
              <a:gd name="connsiteY13" fmla="*/ 271677 h 606439"/>
              <a:gd name="connsiteX14" fmla="*/ 366658 w 607356"/>
              <a:gd name="connsiteY14" fmla="*/ 292776 h 606439"/>
              <a:gd name="connsiteX15" fmla="*/ 177684 w 607356"/>
              <a:gd name="connsiteY15" fmla="*/ 292776 h 606439"/>
              <a:gd name="connsiteX16" fmla="*/ 177684 w 607356"/>
              <a:gd name="connsiteY16" fmla="*/ 225315 h 606439"/>
              <a:gd name="connsiteX17" fmla="*/ 366658 w 607356"/>
              <a:gd name="connsiteY17" fmla="*/ 225315 h 606439"/>
              <a:gd name="connsiteX18" fmla="*/ 366658 w 607356"/>
              <a:gd name="connsiteY18" fmla="*/ 246202 h 606439"/>
              <a:gd name="connsiteX19" fmla="*/ 177684 w 607356"/>
              <a:gd name="connsiteY19" fmla="*/ 246202 h 606439"/>
              <a:gd name="connsiteX20" fmla="*/ 172945 w 607356"/>
              <a:gd name="connsiteY20" fmla="*/ 156764 h 606439"/>
              <a:gd name="connsiteX21" fmla="*/ 136048 w 607356"/>
              <a:gd name="connsiteY21" fmla="*/ 193605 h 606439"/>
              <a:gd name="connsiteX22" fmla="*/ 136048 w 607356"/>
              <a:gd name="connsiteY22" fmla="*/ 465291 h 606439"/>
              <a:gd name="connsiteX23" fmla="*/ 172945 w 607356"/>
              <a:gd name="connsiteY23" fmla="*/ 502132 h 606439"/>
              <a:gd name="connsiteX24" fmla="*/ 371398 w 607356"/>
              <a:gd name="connsiteY24" fmla="*/ 502132 h 606439"/>
              <a:gd name="connsiteX25" fmla="*/ 408295 w 607356"/>
              <a:gd name="connsiteY25" fmla="*/ 465291 h 606439"/>
              <a:gd name="connsiteX26" fmla="*/ 408295 w 607356"/>
              <a:gd name="connsiteY26" fmla="*/ 428449 h 606439"/>
              <a:gd name="connsiteX27" fmla="*/ 408295 w 607356"/>
              <a:gd name="connsiteY27" fmla="*/ 230447 h 606439"/>
              <a:gd name="connsiteX28" fmla="*/ 408295 w 607356"/>
              <a:gd name="connsiteY28" fmla="*/ 193605 h 606439"/>
              <a:gd name="connsiteX29" fmla="*/ 371398 w 607356"/>
              <a:gd name="connsiteY29" fmla="*/ 156764 h 606439"/>
              <a:gd name="connsiteX30" fmla="*/ 220318 w 607356"/>
              <a:gd name="connsiteY30" fmla="*/ 109614 h 606439"/>
              <a:gd name="connsiteX31" fmla="*/ 184940 w 607356"/>
              <a:gd name="connsiteY31" fmla="*/ 135842 h 606439"/>
              <a:gd name="connsiteX32" fmla="*/ 371398 w 607356"/>
              <a:gd name="connsiteY32" fmla="*/ 135842 h 606439"/>
              <a:gd name="connsiteX33" fmla="*/ 429249 w 607356"/>
              <a:gd name="connsiteY33" fmla="*/ 193605 h 606439"/>
              <a:gd name="connsiteX34" fmla="*/ 429249 w 607356"/>
              <a:gd name="connsiteY34" fmla="*/ 230447 h 606439"/>
              <a:gd name="connsiteX35" fmla="*/ 429249 w 607356"/>
              <a:gd name="connsiteY35" fmla="*/ 428449 h 606439"/>
              <a:gd name="connsiteX36" fmla="*/ 429249 w 607356"/>
              <a:gd name="connsiteY36" fmla="*/ 453313 h 606439"/>
              <a:gd name="connsiteX37" fmla="*/ 455517 w 607356"/>
              <a:gd name="connsiteY37" fmla="*/ 418140 h 606439"/>
              <a:gd name="connsiteX38" fmla="*/ 455517 w 607356"/>
              <a:gd name="connsiteY38" fmla="*/ 381299 h 606439"/>
              <a:gd name="connsiteX39" fmla="*/ 455517 w 607356"/>
              <a:gd name="connsiteY39" fmla="*/ 183296 h 606439"/>
              <a:gd name="connsiteX40" fmla="*/ 455517 w 607356"/>
              <a:gd name="connsiteY40" fmla="*/ 146455 h 606439"/>
              <a:gd name="connsiteX41" fmla="*/ 418620 w 607356"/>
              <a:gd name="connsiteY41" fmla="*/ 109614 h 606439"/>
              <a:gd name="connsiteX42" fmla="*/ 303678 w 607356"/>
              <a:gd name="connsiteY42" fmla="*/ 0 h 606439"/>
              <a:gd name="connsiteX43" fmla="*/ 607356 w 607356"/>
              <a:gd name="connsiteY43" fmla="*/ 303220 h 606439"/>
              <a:gd name="connsiteX44" fmla="*/ 303678 w 607356"/>
              <a:gd name="connsiteY44" fmla="*/ 606439 h 606439"/>
              <a:gd name="connsiteX45" fmla="*/ 0 w 607356"/>
              <a:gd name="connsiteY45" fmla="*/ 303220 h 606439"/>
              <a:gd name="connsiteX46" fmla="*/ 303678 w 607356"/>
              <a:gd name="connsiteY46" fmla="*/ 0 h 6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07356" h="606439">
                <a:moveTo>
                  <a:pt x="177684" y="414078"/>
                </a:moveTo>
                <a:lnTo>
                  <a:pt x="366658" y="414078"/>
                </a:lnTo>
                <a:lnTo>
                  <a:pt x="366658" y="434965"/>
                </a:lnTo>
                <a:lnTo>
                  <a:pt x="177684" y="434965"/>
                </a:lnTo>
                <a:close/>
                <a:moveTo>
                  <a:pt x="177684" y="364753"/>
                </a:moveTo>
                <a:lnTo>
                  <a:pt x="366658" y="364753"/>
                </a:lnTo>
                <a:lnTo>
                  <a:pt x="366658" y="385711"/>
                </a:lnTo>
                <a:lnTo>
                  <a:pt x="177684" y="385711"/>
                </a:lnTo>
                <a:close/>
                <a:moveTo>
                  <a:pt x="177684" y="318250"/>
                </a:moveTo>
                <a:lnTo>
                  <a:pt x="366658" y="318250"/>
                </a:lnTo>
                <a:lnTo>
                  <a:pt x="366658" y="339278"/>
                </a:lnTo>
                <a:lnTo>
                  <a:pt x="177684" y="339278"/>
                </a:lnTo>
                <a:close/>
                <a:moveTo>
                  <a:pt x="177684" y="271677"/>
                </a:moveTo>
                <a:lnTo>
                  <a:pt x="366658" y="271677"/>
                </a:lnTo>
                <a:lnTo>
                  <a:pt x="366658" y="292776"/>
                </a:lnTo>
                <a:lnTo>
                  <a:pt x="177684" y="292776"/>
                </a:lnTo>
                <a:close/>
                <a:moveTo>
                  <a:pt x="177684" y="225315"/>
                </a:moveTo>
                <a:lnTo>
                  <a:pt x="366658" y="225315"/>
                </a:lnTo>
                <a:lnTo>
                  <a:pt x="366658" y="246202"/>
                </a:lnTo>
                <a:lnTo>
                  <a:pt x="177684" y="246202"/>
                </a:lnTo>
                <a:close/>
                <a:moveTo>
                  <a:pt x="172945" y="156764"/>
                </a:moveTo>
                <a:cubicBezTo>
                  <a:pt x="152598" y="156764"/>
                  <a:pt x="136048" y="173290"/>
                  <a:pt x="136048" y="193605"/>
                </a:cubicBezTo>
                <a:lnTo>
                  <a:pt x="136048" y="465291"/>
                </a:lnTo>
                <a:cubicBezTo>
                  <a:pt x="136048" y="485606"/>
                  <a:pt x="152598" y="502132"/>
                  <a:pt x="172945" y="502132"/>
                </a:cubicBezTo>
                <a:lnTo>
                  <a:pt x="371398" y="502132"/>
                </a:lnTo>
                <a:cubicBezTo>
                  <a:pt x="391745" y="502132"/>
                  <a:pt x="408295" y="485606"/>
                  <a:pt x="408295" y="465291"/>
                </a:cubicBezTo>
                <a:lnTo>
                  <a:pt x="408295" y="428449"/>
                </a:lnTo>
                <a:lnTo>
                  <a:pt x="408295" y="230447"/>
                </a:lnTo>
                <a:cubicBezTo>
                  <a:pt x="408295" y="230447"/>
                  <a:pt x="408295" y="193605"/>
                  <a:pt x="408295" y="193605"/>
                </a:cubicBezTo>
                <a:cubicBezTo>
                  <a:pt x="408295" y="173290"/>
                  <a:pt x="391745" y="156764"/>
                  <a:pt x="371398" y="156764"/>
                </a:cubicBezTo>
                <a:close/>
                <a:moveTo>
                  <a:pt x="220318" y="109614"/>
                </a:moveTo>
                <a:cubicBezTo>
                  <a:pt x="203616" y="109614"/>
                  <a:pt x="189495" y="120530"/>
                  <a:pt x="184940" y="135842"/>
                </a:cubicBezTo>
                <a:lnTo>
                  <a:pt x="371398" y="135842"/>
                </a:lnTo>
                <a:cubicBezTo>
                  <a:pt x="403284" y="135842"/>
                  <a:pt x="429249" y="161767"/>
                  <a:pt x="429249" y="193605"/>
                </a:cubicBezTo>
                <a:lnTo>
                  <a:pt x="429249" y="230447"/>
                </a:lnTo>
                <a:lnTo>
                  <a:pt x="429249" y="428449"/>
                </a:lnTo>
                <a:lnTo>
                  <a:pt x="429249" y="453313"/>
                </a:lnTo>
                <a:cubicBezTo>
                  <a:pt x="444433" y="448765"/>
                  <a:pt x="455517" y="434817"/>
                  <a:pt x="455517" y="418140"/>
                </a:cubicBezTo>
                <a:lnTo>
                  <a:pt x="455517" y="381299"/>
                </a:lnTo>
                <a:lnTo>
                  <a:pt x="455517" y="183296"/>
                </a:lnTo>
                <a:lnTo>
                  <a:pt x="455517" y="146455"/>
                </a:lnTo>
                <a:cubicBezTo>
                  <a:pt x="455517" y="125987"/>
                  <a:pt x="438967" y="109614"/>
                  <a:pt x="418620" y="109614"/>
                </a:cubicBezTo>
                <a:close/>
                <a:moveTo>
                  <a:pt x="303678" y="0"/>
                </a:moveTo>
                <a:cubicBezTo>
                  <a:pt x="471460" y="0"/>
                  <a:pt x="607356" y="135690"/>
                  <a:pt x="607356" y="303220"/>
                </a:cubicBezTo>
                <a:cubicBezTo>
                  <a:pt x="607356" y="470749"/>
                  <a:pt x="471460" y="606439"/>
                  <a:pt x="303678" y="606439"/>
                </a:cubicBezTo>
                <a:cubicBezTo>
                  <a:pt x="135896" y="606439"/>
                  <a:pt x="0" y="470749"/>
                  <a:pt x="0" y="303220"/>
                </a:cubicBezTo>
                <a:cubicBezTo>
                  <a:pt x="0" y="135690"/>
                  <a:pt x="135896" y="0"/>
                  <a:pt x="30367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18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66379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70B262EE-0A3A-4EC5-9281-A14C8392550A}"/>
              </a:ext>
            </a:extLst>
          </p:cNvPr>
          <p:cNvSpPr/>
          <p:nvPr/>
        </p:nvSpPr>
        <p:spPr>
          <a:xfrm>
            <a:off x="906211" y="1015688"/>
            <a:ext cx="10357211" cy="3914595"/>
          </a:xfrm>
          <a:prstGeom prst="rect">
            <a:avLst/>
          </a:prstGeom>
          <a:pattFill prst="pct10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2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3D5CDB9-2F60-4D0B-A4E2-C62E9AF96214}"/>
              </a:ext>
            </a:extLst>
          </p:cNvPr>
          <p:cNvSpPr/>
          <p:nvPr/>
        </p:nvSpPr>
        <p:spPr>
          <a:xfrm>
            <a:off x="3604898" y="374275"/>
            <a:ext cx="6177659" cy="4526860"/>
          </a:xfrm>
          <a:custGeom>
            <a:avLst/>
            <a:gdLst>
              <a:gd name="connsiteX0" fmla="*/ 50800 w 6216650"/>
              <a:gd name="connsiteY0" fmla="*/ 4718050 h 4965700"/>
              <a:gd name="connsiteX1" fmla="*/ 50800 w 6216650"/>
              <a:gd name="connsiteY1" fmla="*/ 4718050 h 4965700"/>
              <a:gd name="connsiteX2" fmla="*/ 146050 w 6216650"/>
              <a:gd name="connsiteY2" fmla="*/ 4318000 h 4965700"/>
              <a:gd name="connsiteX3" fmla="*/ 247650 w 6216650"/>
              <a:gd name="connsiteY3" fmla="*/ 3829050 h 4965700"/>
              <a:gd name="connsiteX4" fmla="*/ 1454150 w 6216650"/>
              <a:gd name="connsiteY4" fmla="*/ 3257550 h 4965700"/>
              <a:gd name="connsiteX5" fmla="*/ 1568450 w 6216650"/>
              <a:gd name="connsiteY5" fmla="*/ 3079750 h 4965700"/>
              <a:gd name="connsiteX6" fmla="*/ 1238250 w 6216650"/>
              <a:gd name="connsiteY6" fmla="*/ 2508250 h 4965700"/>
              <a:gd name="connsiteX7" fmla="*/ 920750 w 6216650"/>
              <a:gd name="connsiteY7" fmla="*/ 1835150 h 4965700"/>
              <a:gd name="connsiteX8" fmla="*/ 755650 w 6216650"/>
              <a:gd name="connsiteY8" fmla="*/ 1479550 h 4965700"/>
              <a:gd name="connsiteX9" fmla="*/ 762000 w 6216650"/>
              <a:gd name="connsiteY9" fmla="*/ 1422400 h 4965700"/>
              <a:gd name="connsiteX10" fmla="*/ 806450 w 6216650"/>
              <a:gd name="connsiteY10" fmla="*/ 1250950 h 4965700"/>
              <a:gd name="connsiteX11" fmla="*/ 781050 w 6216650"/>
              <a:gd name="connsiteY11" fmla="*/ 1181100 h 4965700"/>
              <a:gd name="connsiteX12" fmla="*/ 717550 w 6216650"/>
              <a:gd name="connsiteY12" fmla="*/ 698500 h 4965700"/>
              <a:gd name="connsiteX13" fmla="*/ 793750 w 6216650"/>
              <a:gd name="connsiteY13" fmla="*/ 622300 h 4965700"/>
              <a:gd name="connsiteX14" fmla="*/ 825500 w 6216650"/>
              <a:gd name="connsiteY14" fmla="*/ 603250 h 4965700"/>
              <a:gd name="connsiteX15" fmla="*/ 1136650 w 6216650"/>
              <a:gd name="connsiteY15" fmla="*/ 292100 h 4965700"/>
              <a:gd name="connsiteX16" fmla="*/ 1809750 w 6216650"/>
              <a:gd name="connsiteY16" fmla="*/ 69850 h 4965700"/>
              <a:gd name="connsiteX17" fmla="*/ 1905000 w 6216650"/>
              <a:gd name="connsiteY17" fmla="*/ 69850 h 4965700"/>
              <a:gd name="connsiteX18" fmla="*/ 2197100 w 6216650"/>
              <a:gd name="connsiteY18" fmla="*/ 63500 h 4965700"/>
              <a:gd name="connsiteX19" fmla="*/ 2470150 w 6216650"/>
              <a:gd name="connsiteY19" fmla="*/ 0 h 4965700"/>
              <a:gd name="connsiteX20" fmla="*/ 2781300 w 6216650"/>
              <a:gd name="connsiteY20" fmla="*/ 203200 h 4965700"/>
              <a:gd name="connsiteX21" fmla="*/ 3143250 w 6216650"/>
              <a:gd name="connsiteY21" fmla="*/ 419100 h 4965700"/>
              <a:gd name="connsiteX22" fmla="*/ 3460750 w 6216650"/>
              <a:gd name="connsiteY22" fmla="*/ 1619250 h 4965700"/>
              <a:gd name="connsiteX23" fmla="*/ 3517900 w 6216650"/>
              <a:gd name="connsiteY23" fmla="*/ 2070100 h 4965700"/>
              <a:gd name="connsiteX24" fmla="*/ 3549650 w 6216650"/>
              <a:gd name="connsiteY24" fmla="*/ 2133600 h 4965700"/>
              <a:gd name="connsiteX25" fmla="*/ 3568700 w 6216650"/>
              <a:gd name="connsiteY25" fmla="*/ 2165350 h 4965700"/>
              <a:gd name="connsiteX26" fmla="*/ 3581400 w 6216650"/>
              <a:gd name="connsiteY26" fmla="*/ 2209800 h 4965700"/>
              <a:gd name="connsiteX27" fmla="*/ 3625850 w 6216650"/>
              <a:gd name="connsiteY27" fmla="*/ 2286000 h 4965700"/>
              <a:gd name="connsiteX28" fmla="*/ 3638550 w 6216650"/>
              <a:gd name="connsiteY28" fmla="*/ 2311400 h 4965700"/>
              <a:gd name="connsiteX29" fmla="*/ 3638550 w 6216650"/>
              <a:gd name="connsiteY29" fmla="*/ 2311400 h 4965700"/>
              <a:gd name="connsiteX30" fmla="*/ 3517900 w 6216650"/>
              <a:gd name="connsiteY30" fmla="*/ 2470150 h 4965700"/>
              <a:gd name="connsiteX31" fmla="*/ 3759200 w 6216650"/>
              <a:gd name="connsiteY31" fmla="*/ 2660650 h 4965700"/>
              <a:gd name="connsiteX32" fmla="*/ 4381500 w 6216650"/>
              <a:gd name="connsiteY32" fmla="*/ 2832100 h 4965700"/>
              <a:gd name="connsiteX33" fmla="*/ 4470400 w 6216650"/>
              <a:gd name="connsiteY33" fmla="*/ 2622550 h 4965700"/>
              <a:gd name="connsiteX34" fmla="*/ 4438650 w 6216650"/>
              <a:gd name="connsiteY34" fmla="*/ 2571750 h 4965700"/>
              <a:gd name="connsiteX35" fmla="*/ 4425950 w 6216650"/>
              <a:gd name="connsiteY35" fmla="*/ 2540000 h 4965700"/>
              <a:gd name="connsiteX36" fmla="*/ 4565650 w 6216650"/>
              <a:gd name="connsiteY36" fmla="*/ 2387600 h 4965700"/>
              <a:gd name="connsiteX37" fmla="*/ 4635500 w 6216650"/>
              <a:gd name="connsiteY37" fmla="*/ 2374900 h 4965700"/>
              <a:gd name="connsiteX38" fmla="*/ 4991100 w 6216650"/>
              <a:gd name="connsiteY38" fmla="*/ 2330450 h 4965700"/>
              <a:gd name="connsiteX39" fmla="*/ 5086350 w 6216650"/>
              <a:gd name="connsiteY39" fmla="*/ 2362200 h 4965700"/>
              <a:gd name="connsiteX40" fmla="*/ 5099050 w 6216650"/>
              <a:gd name="connsiteY40" fmla="*/ 2044700 h 4965700"/>
              <a:gd name="connsiteX41" fmla="*/ 5232400 w 6216650"/>
              <a:gd name="connsiteY41" fmla="*/ 1784350 h 4965700"/>
              <a:gd name="connsiteX42" fmla="*/ 5518150 w 6216650"/>
              <a:gd name="connsiteY42" fmla="*/ 1784350 h 4965700"/>
              <a:gd name="connsiteX43" fmla="*/ 5537200 w 6216650"/>
              <a:gd name="connsiteY43" fmla="*/ 1949450 h 4965700"/>
              <a:gd name="connsiteX44" fmla="*/ 5746750 w 6216650"/>
              <a:gd name="connsiteY44" fmla="*/ 1905000 h 4965700"/>
              <a:gd name="connsiteX45" fmla="*/ 5861050 w 6216650"/>
              <a:gd name="connsiteY45" fmla="*/ 2089150 h 4965700"/>
              <a:gd name="connsiteX46" fmla="*/ 5822950 w 6216650"/>
              <a:gd name="connsiteY46" fmla="*/ 2305050 h 4965700"/>
              <a:gd name="connsiteX47" fmla="*/ 6045200 w 6216650"/>
              <a:gd name="connsiteY47" fmla="*/ 2317750 h 4965700"/>
              <a:gd name="connsiteX48" fmla="*/ 6115050 w 6216650"/>
              <a:gd name="connsiteY48" fmla="*/ 2571750 h 4965700"/>
              <a:gd name="connsiteX49" fmla="*/ 5975350 w 6216650"/>
              <a:gd name="connsiteY49" fmla="*/ 3016250 h 4965700"/>
              <a:gd name="connsiteX50" fmla="*/ 5753100 w 6216650"/>
              <a:gd name="connsiteY50" fmla="*/ 3467100 h 4965700"/>
              <a:gd name="connsiteX51" fmla="*/ 5746750 w 6216650"/>
              <a:gd name="connsiteY51" fmla="*/ 3549650 h 4965700"/>
              <a:gd name="connsiteX52" fmla="*/ 6172200 w 6216650"/>
              <a:gd name="connsiteY52" fmla="*/ 4660900 h 4965700"/>
              <a:gd name="connsiteX53" fmla="*/ 6203950 w 6216650"/>
              <a:gd name="connsiteY53" fmla="*/ 4737100 h 4965700"/>
              <a:gd name="connsiteX54" fmla="*/ 6216650 w 6216650"/>
              <a:gd name="connsiteY54" fmla="*/ 4775200 h 4965700"/>
              <a:gd name="connsiteX55" fmla="*/ 6153150 w 6216650"/>
              <a:gd name="connsiteY55" fmla="*/ 4965700 h 4965700"/>
              <a:gd name="connsiteX56" fmla="*/ 0 w 6216650"/>
              <a:gd name="connsiteY56" fmla="*/ 4914900 h 4965700"/>
              <a:gd name="connsiteX57" fmla="*/ 50800 w 6216650"/>
              <a:gd name="connsiteY57" fmla="*/ 4718050 h 4965700"/>
              <a:gd name="connsiteX0" fmla="*/ 0 w 6165850"/>
              <a:gd name="connsiteY0" fmla="*/ 4718050 h 4965700"/>
              <a:gd name="connsiteX1" fmla="*/ 0 w 6165850"/>
              <a:gd name="connsiteY1" fmla="*/ 4718050 h 4965700"/>
              <a:gd name="connsiteX2" fmla="*/ 95250 w 6165850"/>
              <a:gd name="connsiteY2" fmla="*/ 4318000 h 4965700"/>
              <a:gd name="connsiteX3" fmla="*/ 196850 w 6165850"/>
              <a:gd name="connsiteY3" fmla="*/ 3829050 h 4965700"/>
              <a:gd name="connsiteX4" fmla="*/ 1403350 w 6165850"/>
              <a:gd name="connsiteY4" fmla="*/ 3257550 h 4965700"/>
              <a:gd name="connsiteX5" fmla="*/ 1517650 w 6165850"/>
              <a:gd name="connsiteY5" fmla="*/ 3079750 h 4965700"/>
              <a:gd name="connsiteX6" fmla="*/ 1187450 w 6165850"/>
              <a:gd name="connsiteY6" fmla="*/ 2508250 h 4965700"/>
              <a:gd name="connsiteX7" fmla="*/ 869950 w 6165850"/>
              <a:gd name="connsiteY7" fmla="*/ 1835150 h 4965700"/>
              <a:gd name="connsiteX8" fmla="*/ 704850 w 6165850"/>
              <a:gd name="connsiteY8" fmla="*/ 1479550 h 4965700"/>
              <a:gd name="connsiteX9" fmla="*/ 711200 w 6165850"/>
              <a:gd name="connsiteY9" fmla="*/ 1422400 h 4965700"/>
              <a:gd name="connsiteX10" fmla="*/ 755650 w 6165850"/>
              <a:gd name="connsiteY10" fmla="*/ 1250950 h 4965700"/>
              <a:gd name="connsiteX11" fmla="*/ 730250 w 6165850"/>
              <a:gd name="connsiteY11" fmla="*/ 1181100 h 4965700"/>
              <a:gd name="connsiteX12" fmla="*/ 666750 w 6165850"/>
              <a:gd name="connsiteY12" fmla="*/ 698500 h 4965700"/>
              <a:gd name="connsiteX13" fmla="*/ 742950 w 6165850"/>
              <a:gd name="connsiteY13" fmla="*/ 622300 h 4965700"/>
              <a:gd name="connsiteX14" fmla="*/ 774700 w 6165850"/>
              <a:gd name="connsiteY14" fmla="*/ 603250 h 4965700"/>
              <a:gd name="connsiteX15" fmla="*/ 1085850 w 6165850"/>
              <a:gd name="connsiteY15" fmla="*/ 292100 h 4965700"/>
              <a:gd name="connsiteX16" fmla="*/ 1758950 w 6165850"/>
              <a:gd name="connsiteY16" fmla="*/ 69850 h 4965700"/>
              <a:gd name="connsiteX17" fmla="*/ 1854200 w 6165850"/>
              <a:gd name="connsiteY17" fmla="*/ 69850 h 4965700"/>
              <a:gd name="connsiteX18" fmla="*/ 2146300 w 6165850"/>
              <a:gd name="connsiteY18" fmla="*/ 63500 h 4965700"/>
              <a:gd name="connsiteX19" fmla="*/ 2419350 w 6165850"/>
              <a:gd name="connsiteY19" fmla="*/ 0 h 4965700"/>
              <a:gd name="connsiteX20" fmla="*/ 2730500 w 6165850"/>
              <a:gd name="connsiteY20" fmla="*/ 203200 h 4965700"/>
              <a:gd name="connsiteX21" fmla="*/ 3092450 w 6165850"/>
              <a:gd name="connsiteY21" fmla="*/ 419100 h 4965700"/>
              <a:gd name="connsiteX22" fmla="*/ 3409950 w 6165850"/>
              <a:gd name="connsiteY22" fmla="*/ 1619250 h 4965700"/>
              <a:gd name="connsiteX23" fmla="*/ 3467100 w 6165850"/>
              <a:gd name="connsiteY23" fmla="*/ 2070100 h 4965700"/>
              <a:gd name="connsiteX24" fmla="*/ 3498850 w 6165850"/>
              <a:gd name="connsiteY24" fmla="*/ 2133600 h 4965700"/>
              <a:gd name="connsiteX25" fmla="*/ 3517900 w 6165850"/>
              <a:gd name="connsiteY25" fmla="*/ 2165350 h 4965700"/>
              <a:gd name="connsiteX26" fmla="*/ 3530600 w 6165850"/>
              <a:gd name="connsiteY26" fmla="*/ 2209800 h 4965700"/>
              <a:gd name="connsiteX27" fmla="*/ 3575050 w 6165850"/>
              <a:gd name="connsiteY27" fmla="*/ 2286000 h 4965700"/>
              <a:gd name="connsiteX28" fmla="*/ 3587750 w 6165850"/>
              <a:gd name="connsiteY28" fmla="*/ 2311400 h 4965700"/>
              <a:gd name="connsiteX29" fmla="*/ 3587750 w 6165850"/>
              <a:gd name="connsiteY29" fmla="*/ 2311400 h 4965700"/>
              <a:gd name="connsiteX30" fmla="*/ 3467100 w 6165850"/>
              <a:gd name="connsiteY30" fmla="*/ 2470150 h 4965700"/>
              <a:gd name="connsiteX31" fmla="*/ 3708400 w 6165850"/>
              <a:gd name="connsiteY31" fmla="*/ 2660650 h 4965700"/>
              <a:gd name="connsiteX32" fmla="*/ 4330700 w 6165850"/>
              <a:gd name="connsiteY32" fmla="*/ 2832100 h 4965700"/>
              <a:gd name="connsiteX33" fmla="*/ 4419600 w 6165850"/>
              <a:gd name="connsiteY33" fmla="*/ 2622550 h 4965700"/>
              <a:gd name="connsiteX34" fmla="*/ 4387850 w 6165850"/>
              <a:gd name="connsiteY34" fmla="*/ 2571750 h 4965700"/>
              <a:gd name="connsiteX35" fmla="*/ 4375150 w 6165850"/>
              <a:gd name="connsiteY35" fmla="*/ 2540000 h 4965700"/>
              <a:gd name="connsiteX36" fmla="*/ 4514850 w 6165850"/>
              <a:gd name="connsiteY36" fmla="*/ 2387600 h 4965700"/>
              <a:gd name="connsiteX37" fmla="*/ 4584700 w 6165850"/>
              <a:gd name="connsiteY37" fmla="*/ 2374900 h 4965700"/>
              <a:gd name="connsiteX38" fmla="*/ 4940300 w 6165850"/>
              <a:gd name="connsiteY38" fmla="*/ 2330450 h 4965700"/>
              <a:gd name="connsiteX39" fmla="*/ 5035550 w 6165850"/>
              <a:gd name="connsiteY39" fmla="*/ 2362200 h 4965700"/>
              <a:gd name="connsiteX40" fmla="*/ 5048250 w 6165850"/>
              <a:gd name="connsiteY40" fmla="*/ 2044700 h 4965700"/>
              <a:gd name="connsiteX41" fmla="*/ 5181600 w 6165850"/>
              <a:gd name="connsiteY41" fmla="*/ 1784350 h 4965700"/>
              <a:gd name="connsiteX42" fmla="*/ 5467350 w 6165850"/>
              <a:gd name="connsiteY42" fmla="*/ 1784350 h 4965700"/>
              <a:gd name="connsiteX43" fmla="*/ 5486400 w 6165850"/>
              <a:gd name="connsiteY43" fmla="*/ 1949450 h 4965700"/>
              <a:gd name="connsiteX44" fmla="*/ 5695950 w 6165850"/>
              <a:gd name="connsiteY44" fmla="*/ 1905000 h 4965700"/>
              <a:gd name="connsiteX45" fmla="*/ 5810250 w 6165850"/>
              <a:gd name="connsiteY45" fmla="*/ 2089150 h 4965700"/>
              <a:gd name="connsiteX46" fmla="*/ 5772150 w 6165850"/>
              <a:gd name="connsiteY46" fmla="*/ 2305050 h 4965700"/>
              <a:gd name="connsiteX47" fmla="*/ 5994400 w 6165850"/>
              <a:gd name="connsiteY47" fmla="*/ 2317750 h 4965700"/>
              <a:gd name="connsiteX48" fmla="*/ 6064250 w 6165850"/>
              <a:gd name="connsiteY48" fmla="*/ 2571750 h 4965700"/>
              <a:gd name="connsiteX49" fmla="*/ 5924550 w 6165850"/>
              <a:gd name="connsiteY49" fmla="*/ 3016250 h 4965700"/>
              <a:gd name="connsiteX50" fmla="*/ 5702300 w 6165850"/>
              <a:gd name="connsiteY50" fmla="*/ 3467100 h 4965700"/>
              <a:gd name="connsiteX51" fmla="*/ 5695950 w 6165850"/>
              <a:gd name="connsiteY51" fmla="*/ 3549650 h 4965700"/>
              <a:gd name="connsiteX52" fmla="*/ 6121400 w 6165850"/>
              <a:gd name="connsiteY52" fmla="*/ 4660900 h 4965700"/>
              <a:gd name="connsiteX53" fmla="*/ 6153150 w 6165850"/>
              <a:gd name="connsiteY53" fmla="*/ 4737100 h 4965700"/>
              <a:gd name="connsiteX54" fmla="*/ 6165850 w 6165850"/>
              <a:gd name="connsiteY54" fmla="*/ 4775200 h 4965700"/>
              <a:gd name="connsiteX55" fmla="*/ 6102350 w 6165850"/>
              <a:gd name="connsiteY55" fmla="*/ 4965700 h 4965700"/>
              <a:gd name="connsiteX56" fmla="*/ 101600 w 6165850"/>
              <a:gd name="connsiteY56" fmla="*/ 4739640 h 4965700"/>
              <a:gd name="connsiteX57" fmla="*/ 0 w 6165850"/>
              <a:gd name="connsiteY57" fmla="*/ 4718050 h 4965700"/>
              <a:gd name="connsiteX0" fmla="*/ 0 w 6176778"/>
              <a:gd name="connsiteY0" fmla="*/ 4718050 h 4775200"/>
              <a:gd name="connsiteX1" fmla="*/ 0 w 6176778"/>
              <a:gd name="connsiteY1" fmla="*/ 4718050 h 4775200"/>
              <a:gd name="connsiteX2" fmla="*/ 95250 w 6176778"/>
              <a:gd name="connsiteY2" fmla="*/ 4318000 h 4775200"/>
              <a:gd name="connsiteX3" fmla="*/ 196850 w 6176778"/>
              <a:gd name="connsiteY3" fmla="*/ 3829050 h 4775200"/>
              <a:gd name="connsiteX4" fmla="*/ 1403350 w 6176778"/>
              <a:gd name="connsiteY4" fmla="*/ 3257550 h 4775200"/>
              <a:gd name="connsiteX5" fmla="*/ 1517650 w 6176778"/>
              <a:gd name="connsiteY5" fmla="*/ 3079750 h 4775200"/>
              <a:gd name="connsiteX6" fmla="*/ 1187450 w 6176778"/>
              <a:gd name="connsiteY6" fmla="*/ 2508250 h 4775200"/>
              <a:gd name="connsiteX7" fmla="*/ 869950 w 6176778"/>
              <a:gd name="connsiteY7" fmla="*/ 1835150 h 4775200"/>
              <a:gd name="connsiteX8" fmla="*/ 704850 w 6176778"/>
              <a:gd name="connsiteY8" fmla="*/ 1479550 h 4775200"/>
              <a:gd name="connsiteX9" fmla="*/ 711200 w 6176778"/>
              <a:gd name="connsiteY9" fmla="*/ 1422400 h 4775200"/>
              <a:gd name="connsiteX10" fmla="*/ 755650 w 6176778"/>
              <a:gd name="connsiteY10" fmla="*/ 1250950 h 4775200"/>
              <a:gd name="connsiteX11" fmla="*/ 730250 w 6176778"/>
              <a:gd name="connsiteY11" fmla="*/ 1181100 h 4775200"/>
              <a:gd name="connsiteX12" fmla="*/ 666750 w 6176778"/>
              <a:gd name="connsiteY12" fmla="*/ 698500 h 4775200"/>
              <a:gd name="connsiteX13" fmla="*/ 742950 w 6176778"/>
              <a:gd name="connsiteY13" fmla="*/ 622300 h 4775200"/>
              <a:gd name="connsiteX14" fmla="*/ 774700 w 6176778"/>
              <a:gd name="connsiteY14" fmla="*/ 603250 h 4775200"/>
              <a:gd name="connsiteX15" fmla="*/ 1085850 w 6176778"/>
              <a:gd name="connsiteY15" fmla="*/ 292100 h 4775200"/>
              <a:gd name="connsiteX16" fmla="*/ 1758950 w 6176778"/>
              <a:gd name="connsiteY16" fmla="*/ 69850 h 4775200"/>
              <a:gd name="connsiteX17" fmla="*/ 1854200 w 6176778"/>
              <a:gd name="connsiteY17" fmla="*/ 69850 h 4775200"/>
              <a:gd name="connsiteX18" fmla="*/ 2146300 w 6176778"/>
              <a:gd name="connsiteY18" fmla="*/ 63500 h 4775200"/>
              <a:gd name="connsiteX19" fmla="*/ 2419350 w 6176778"/>
              <a:gd name="connsiteY19" fmla="*/ 0 h 4775200"/>
              <a:gd name="connsiteX20" fmla="*/ 2730500 w 6176778"/>
              <a:gd name="connsiteY20" fmla="*/ 203200 h 4775200"/>
              <a:gd name="connsiteX21" fmla="*/ 3092450 w 6176778"/>
              <a:gd name="connsiteY21" fmla="*/ 419100 h 4775200"/>
              <a:gd name="connsiteX22" fmla="*/ 3409950 w 6176778"/>
              <a:gd name="connsiteY22" fmla="*/ 1619250 h 4775200"/>
              <a:gd name="connsiteX23" fmla="*/ 3467100 w 6176778"/>
              <a:gd name="connsiteY23" fmla="*/ 2070100 h 4775200"/>
              <a:gd name="connsiteX24" fmla="*/ 3498850 w 6176778"/>
              <a:gd name="connsiteY24" fmla="*/ 2133600 h 4775200"/>
              <a:gd name="connsiteX25" fmla="*/ 3517900 w 6176778"/>
              <a:gd name="connsiteY25" fmla="*/ 2165350 h 4775200"/>
              <a:gd name="connsiteX26" fmla="*/ 3530600 w 6176778"/>
              <a:gd name="connsiteY26" fmla="*/ 2209800 h 4775200"/>
              <a:gd name="connsiteX27" fmla="*/ 3575050 w 6176778"/>
              <a:gd name="connsiteY27" fmla="*/ 2286000 h 4775200"/>
              <a:gd name="connsiteX28" fmla="*/ 3587750 w 6176778"/>
              <a:gd name="connsiteY28" fmla="*/ 2311400 h 4775200"/>
              <a:gd name="connsiteX29" fmla="*/ 3587750 w 6176778"/>
              <a:gd name="connsiteY29" fmla="*/ 2311400 h 4775200"/>
              <a:gd name="connsiteX30" fmla="*/ 3467100 w 6176778"/>
              <a:gd name="connsiteY30" fmla="*/ 2470150 h 4775200"/>
              <a:gd name="connsiteX31" fmla="*/ 3708400 w 6176778"/>
              <a:gd name="connsiteY31" fmla="*/ 2660650 h 4775200"/>
              <a:gd name="connsiteX32" fmla="*/ 4330700 w 6176778"/>
              <a:gd name="connsiteY32" fmla="*/ 2832100 h 4775200"/>
              <a:gd name="connsiteX33" fmla="*/ 4419600 w 6176778"/>
              <a:gd name="connsiteY33" fmla="*/ 2622550 h 4775200"/>
              <a:gd name="connsiteX34" fmla="*/ 4387850 w 6176778"/>
              <a:gd name="connsiteY34" fmla="*/ 2571750 h 4775200"/>
              <a:gd name="connsiteX35" fmla="*/ 4375150 w 6176778"/>
              <a:gd name="connsiteY35" fmla="*/ 2540000 h 4775200"/>
              <a:gd name="connsiteX36" fmla="*/ 4514850 w 6176778"/>
              <a:gd name="connsiteY36" fmla="*/ 2387600 h 4775200"/>
              <a:gd name="connsiteX37" fmla="*/ 4584700 w 6176778"/>
              <a:gd name="connsiteY37" fmla="*/ 2374900 h 4775200"/>
              <a:gd name="connsiteX38" fmla="*/ 4940300 w 6176778"/>
              <a:gd name="connsiteY38" fmla="*/ 2330450 h 4775200"/>
              <a:gd name="connsiteX39" fmla="*/ 5035550 w 6176778"/>
              <a:gd name="connsiteY39" fmla="*/ 2362200 h 4775200"/>
              <a:gd name="connsiteX40" fmla="*/ 5048250 w 6176778"/>
              <a:gd name="connsiteY40" fmla="*/ 2044700 h 4775200"/>
              <a:gd name="connsiteX41" fmla="*/ 5181600 w 6176778"/>
              <a:gd name="connsiteY41" fmla="*/ 1784350 h 4775200"/>
              <a:gd name="connsiteX42" fmla="*/ 5467350 w 6176778"/>
              <a:gd name="connsiteY42" fmla="*/ 1784350 h 4775200"/>
              <a:gd name="connsiteX43" fmla="*/ 5486400 w 6176778"/>
              <a:gd name="connsiteY43" fmla="*/ 1949450 h 4775200"/>
              <a:gd name="connsiteX44" fmla="*/ 5695950 w 6176778"/>
              <a:gd name="connsiteY44" fmla="*/ 1905000 h 4775200"/>
              <a:gd name="connsiteX45" fmla="*/ 5810250 w 6176778"/>
              <a:gd name="connsiteY45" fmla="*/ 2089150 h 4775200"/>
              <a:gd name="connsiteX46" fmla="*/ 5772150 w 6176778"/>
              <a:gd name="connsiteY46" fmla="*/ 2305050 h 4775200"/>
              <a:gd name="connsiteX47" fmla="*/ 5994400 w 6176778"/>
              <a:gd name="connsiteY47" fmla="*/ 2317750 h 4775200"/>
              <a:gd name="connsiteX48" fmla="*/ 6064250 w 6176778"/>
              <a:gd name="connsiteY48" fmla="*/ 2571750 h 4775200"/>
              <a:gd name="connsiteX49" fmla="*/ 5924550 w 6176778"/>
              <a:gd name="connsiteY49" fmla="*/ 3016250 h 4775200"/>
              <a:gd name="connsiteX50" fmla="*/ 5702300 w 6176778"/>
              <a:gd name="connsiteY50" fmla="*/ 3467100 h 4775200"/>
              <a:gd name="connsiteX51" fmla="*/ 5695950 w 6176778"/>
              <a:gd name="connsiteY51" fmla="*/ 3549650 h 4775200"/>
              <a:gd name="connsiteX52" fmla="*/ 6121400 w 6176778"/>
              <a:gd name="connsiteY52" fmla="*/ 4660900 h 4775200"/>
              <a:gd name="connsiteX53" fmla="*/ 6153150 w 6176778"/>
              <a:gd name="connsiteY53" fmla="*/ 4737100 h 4775200"/>
              <a:gd name="connsiteX54" fmla="*/ 6165850 w 6176778"/>
              <a:gd name="connsiteY54" fmla="*/ 4775200 h 4775200"/>
              <a:gd name="connsiteX55" fmla="*/ 5980430 w 6176778"/>
              <a:gd name="connsiteY55" fmla="*/ 4737100 h 4775200"/>
              <a:gd name="connsiteX56" fmla="*/ 101600 w 6176778"/>
              <a:gd name="connsiteY56" fmla="*/ 4739640 h 4775200"/>
              <a:gd name="connsiteX57" fmla="*/ 0 w 6176778"/>
              <a:gd name="connsiteY57" fmla="*/ 4718050 h 4775200"/>
              <a:gd name="connsiteX0" fmla="*/ 0 w 6472141"/>
              <a:gd name="connsiteY0" fmla="*/ 4718050 h 4742651"/>
              <a:gd name="connsiteX1" fmla="*/ 0 w 6472141"/>
              <a:gd name="connsiteY1" fmla="*/ 4718050 h 4742651"/>
              <a:gd name="connsiteX2" fmla="*/ 95250 w 6472141"/>
              <a:gd name="connsiteY2" fmla="*/ 4318000 h 4742651"/>
              <a:gd name="connsiteX3" fmla="*/ 196850 w 6472141"/>
              <a:gd name="connsiteY3" fmla="*/ 3829050 h 4742651"/>
              <a:gd name="connsiteX4" fmla="*/ 1403350 w 6472141"/>
              <a:gd name="connsiteY4" fmla="*/ 3257550 h 4742651"/>
              <a:gd name="connsiteX5" fmla="*/ 1517650 w 6472141"/>
              <a:gd name="connsiteY5" fmla="*/ 3079750 h 4742651"/>
              <a:gd name="connsiteX6" fmla="*/ 1187450 w 6472141"/>
              <a:gd name="connsiteY6" fmla="*/ 2508250 h 4742651"/>
              <a:gd name="connsiteX7" fmla="*/ 869950 w 6472141"/>
              <a:gd name="connsiteY7" fmla="*/ 1835150 h 4742651"/>
              <a:gd name="connsiteX8" fmla="*/ 704850 w 6472141"/>
              <a:gd name="connsiteY8" fmla="*/ 1479550 h 4742651"/>
              <a:gd name="connsiteX9" fmla="*/ 711200 w 6472141"/>
              <a:gd name="connsiteY9" fmla="*/ 1422400 h 4742651"/>
              <a:gd name="connsiteX10" fmla="*/ 755650 w 6472141"/>
              <a:gd name="connsiteY10" fmla="*/ 1250950 h 4742651"/>
              <a:gd name="connsiteX11" fmla="*/ 730250 w 6472141"/>
              <a:gd name="connsiteY11" fmla="*/ 1181100 h 4742651"/>
              <a:gd name="connsiteX12" fmla="*/ 666750 w 6472141"/>
              <a:gd name="connsiteY12" fmla="*/ 698500 h 4742651"/>
              <a:gd name="connsiteX13" fmla="*/ 742950 w 6472141"/>
              <a:gd name="connsiteY13" fmla="*/ 622300 h 4742651"/>
              <a:gd name="connsiteX14" fmla="*/ 774700 w 6472141"/>
              <a:gd name="connsiteY14" fmla="*/ 603250 h 4742651"/>
              <a:gd name="connsiteX15" fmla="*/ 1085850 w 6472141"/>
              <a:gd name="connsiteY15" fmla="*/ 292100 h 4742651"/>
              <a:gd name="connsiteX16" fmla="*/ 1758950 w 6472141"/>
              <a:gd name="connsiteY16" fmla="*/ 69850 h 4742651"/>
              <a:gd name="connsiteX17" fmla="*/ 1854200 w 6472141"/>
              <a:gd name="connsiteY17" fmla="*/ 69850 h 4742651"/>
              <a:gd name="connsiteX18" fmla="*/ 2146300 w 6472141"/>
              <a:gd name="connsiteY18" fmla="*/ 63500 h 4742651"/>
              <a:gd name="connsiteX19" fmla="*/ 2419350 w 6472141"/>
              <a:gd name="connsiteY19" fmla="*/ 0 h 4742651"/>
              <a:gd name="connsiteX20" fmla="*/ 2730500 w 6472141"/>
              <a:gd name="connsiteY20" fmla="*/ 203200 h 4742651"/>
              <a:gd name="connsiteX21" fmla="*/ 3092450 w 6472141"/>
              <a:gd name="connsiteY21" fmla="*/ 419100 h 4742651"/>
              <a:gd name="connsiteX22" fmla="*/ 3409950 w 6472141"/>
              <a:gd name="connsiteY22" fmla="*/ 1619250 h 4742651"/>
              <a:gd name="connsiteX23" fmla="*/ 3467100 w 6472141"/>
              <a:gd name="connsiteY23" fmla="*/ 2070100 h 4742651"/>
              <a:gd name="connsiteX24" fmla="*/ 3498850 w 6472141"/>
              <a:gd name="connsiteY24" fmla="*/ 2133600 h 4742651"/>
              <a:gd name="connsiteX25" fmla="*/ 3517900 w 6472141"/>
              <a:gd name="connsiteY25" fmla="*/ 2165350 h 4742651"/>
              <a:gd name="connsiteX26" fmla="*/ 3530600 w 6472141"/>
              <a:gd name="connsiteY26" fmla="*/ 2209800 h 4742651"/>
              <a:gd name="connsiteX27" fmla="*/ 3575050 w 6472141"/>
              <a:gd name="connsiteY27" fmla="*/ 2286000 h 4742651"/>
              <a:gd name="connsiteX28" fmla="*/ 3587750 w 6472141"/>
              <a:gd name="connsiteY28" fmla="*/ 2311400 h 4742651"/>
              <a:gd name="connsiteX29" fmla="*/ 3587750 w 6472141"/>
              <a:gd name="connsiteY29" fmla="*/ 2311400 h 4742651"/>
              <a:gd name="connsiteX30" fmla="*/ 3467100 w 6472141"/>
              <a:gd name="connsiteY30" fmla="*/ 2470150 h 4742651"/>
              <a:gd name="connsiteX31" fmla="*/ 3708400 w 6472141"/>
              <a:gd name="connsiteY31" fmla="*/ 2660650 h 4742651"/>
              <a:gd name="connsiteX32" fmla="*/ 4330700 w 6472141"/>
              <a:gd name="connsiteY32" fmla="*/ 2832100 h 4742651"/>
              <a:gd name="connsiteX33" fmla="*/ 4419600 w 6472141"/>
              <a:gd name="connsiteY33" fmla="*/ 2622550 h 4742651"/>
              <a:gd name="connsiteX34" fmla="*/ 4387850 w 6472141"/>
              <a:gd name="connsiteY34" fmla="*/ 2571750 h 4742651"/>
              <a:gd name="connsiteX35" fmla="*/ 4375150 w 6472141"/>
              <a:gd name="connsiteY35" fmla="*/ 2540000 h 4742651"/>
              <a:gd name="connsiteX36" fmla="*/ 4514850 w 6472141"/>
              <a:gd name="connsiteY36" fmla="*/ 2387600 h 4742651"/>
              <a:gd name="connsiteX37" fmla="*/ 4584700 w 6472141"/>
              <a:gd name="connsiteY37" fmla="*/ 2374900 h 4742651"/>
              <a:gd name="connsiteX38" fmla="*/ 4940300 w 6472141"/>
              <a:gd name="connsiteY38" fmla="*/ 2330450 h 4742651"/>
              <a:gd name="connsiteX39" fmla="*/ 5035550 w 6472141"/>
              <a:gd name="connsiteY39" fmla="*/ 2362200 h 4742651"/>
              <a:gd name="connsiteX40" fmla="*/ 5048250 w 6472141"/>
              <a:gd name="connsiteY40" fmla="*/ 2044700 h 4742651"/>
              <a:gd name="connsiteX41" fmla="*/ 5181600 w 6472141"/>
              <a:gd name="connsiteY41" fmla="*/ 1784350 h 4742651"/>
              <a:gd name="connsiteX42" fmla="*/ 5467350 w 6472141"/>
              <a:gd name="connsiteY42" fmla="*/ 1784350 h 4742651"/>
              <a:gd name="connsiteX43" fmla="*/ 5486400 w 6472141"/>
              <a:gd name="connsiteY43" fmla="*/ 1949450 h 4742651"/>
              <a:gd name="connsiteX44" fmla="*/ 5695950 w 6472141"/>
              <a:gd name="connsiteY44" fmla="*/ 1905000 h 4742651"/>
              <a:gd name="connsiteX45" fmla="*/ 5810250 w 6472141"/>
              <a:gd name="connsiteY45" fmla="*/ 2089150 h 4742651"/>
              <a:gd name="connsiteX46" fmla="*/ 5772150 w 6472141"/>
              <a:gd name="connsiteY46" fmla="*/ 2305050 h 4742651"/>
              <a:gd name="connsiteX47" fmla="*/ 5994400 w 6472141"/>
              <a:gd name="connsiteY47" fmla="*/ 2317750 h 4742651"/>
              <a:gd name="connsiteX48" fmla="*/ 6064250 w 6472141"/>
              <a:gd name="connsiteY48" fmla="*/ 2571750 h 4742651"/>
              <a:gd name="connsiteX49" fmla="*/ 5924550 w 6472141"/>
              <a:gd name="connsiteY49" fmla="*/ 3016250 h 4742651"/>
              <a:gd name="connsiteX50" fmla="*/ 5702300 w 6472141"/>
              <a:gd name="connsiteY50" fmla="*/ 3467100 h 4742651"/>
              <a:gd name="connsiteX51" fmla="*/ 5695950 w 6472141"/>
              <a:gd name="connsiteY51" fmla="*/ 3549650 h 4742651"/>
              <a:gd name="connsiteX52" fmla="*/ 6121400 w 6472141"/>
              <a:gd name="connsiteY52" fmla="*/ 4660900 h 4742651"/>
              <a:gd name="connsiteX53" fmla="*/ 6153150 w 6472141"/>
              <a:gd name="connsiteY53" fmla="*/ 4737100 h 4742651"/>
              <a:gd name="connsiteX54" fmla="*/ 5980430 w 6472141"/>
              <a:gd name="connsiteY54" fmla="*/ 4737100 h 4742651"/>
              <a:gd name="connsiteX55" fmla="*/ 101600 w 6472141"/>
              <a:gd name="connsiteY55" fmla="*/ 4739640 h 4742651"/>
              <a:gd name="connsiteX56" fmla="*/ 0 w 6472141"/>
              <a:gd name="connsiteY56" fmla="*/ 4718050 h 4742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472141" h="4742651">
                <a:moveTo>
                  <a:pt x="0" y="4718050"/>
                </a:moveTo>
                <a:lnTo>
                  <a:pt x="0" y="4718050"/>
                </a:lnTo>
                <a:lnTo>
                  <a:pt x="95250" y="4318000"/>
                </a:lnTo>
                <a:lnTo>
                  <a:pt x="196850" y="3829050"/>
                </a:lnTo>
                <a:lnTo>
                  <a:pt x="1403350" y="3257550"/>
                </a:lnTo>
                <a:lnTo>
                  <a:pt x="1517650" y="3079750"/>
                </a:lnTo>
                <a:lnTo>
                  <a:pt x="1187450" y="2508250"/>
                </a:lnTo>
                <a:lnTo>
                  <a:pt x="869950" y="1835150"/>
                </a:lnTo>
                <a:lnTo>
                  <a:pt x="704850" y="1479550"/>
                </a:lnTo>
                <a:lnTo>
                  <a:pt x="711200" y="1422400"/>
                </a:lnTo>
                <a:lnTo>
                  <a:pt x="755650" y="1250950"/>
                </a:lnTo>
                <a:lnTo>
                  <a:pt x="730250" y="1181100"/>
                </a:lnTo>
                <a:lnTo>
                  <a:pt x="666750" y="698500"/>
                </a:lnTo>
                <a:cubicBezTo>
                  <a:pt x="692150" y="673100"/>
                  <a:pt x="712148" y="640781"/>
                  <a:pt x="742950" y="622300"/>
                </a:cubicBezTo>
                <a:lnTo>
                  <a:pt x="774700" y="603250"/>
                </a:lnTo>
                <a:lnTo>
                  <a:pt x="1085850" y="292100"/>
                </a:lnTo>
                <a:lnTo>
                  <a:pt x="1758950" y="69850"/>
                </a:lnTo>
                <a:lnTo>
                  <a:pt x="1854200" y="69850"/>
                </a:lnTo>
                <a:lnTo>
                  <a:pt x="2146300" y="63500"/>
                </a:lnTo>
                <a:lnTo>
                  <a:pt x="2419350" y="0"/>
                </a:lnTo>
                <a:lnTo>
                  <a:pt x="2730500" y="203200"/>
                </a:lnTo>
                <a:lnTo>
                  <a:pt x="3092450" y="419100"/>
                </a:lnTo>
                <a:lnTo>
                  <a:pt x="3409950" y="1619250"/>
                </a:lnTo>
                <a:lnTo>
                  <a:pt x="3467100" y="2070100"/>
                </a:lnTo>
                <a:cubicBezTo>
                  <a:pt x="3477683" y="2091267"/>
                  <a:pt x="3487714" y="2112719"/>
                  <a:pt x="3498850" y="2133600"/>
                </a:cubicBezTo>
                <a:cubicBezTo>
                  <a:pt x="3504658" y="2144490"/>
                  <a:pt x="3513153" y="2153957"/>
                  <a:pt x="3517900" y="2165350"/>
                </a:cubicBezTo>
                <a:cubicBezTo>
                  <a:pt x="3523827" y="2179574"/>
                  <a:pt x="3524003" y="2195874"/>
                  <a:pt x="3530600" y="2209800"/>
                </a:cubicBezTo>
                <a:cubicBezTo>
                  <a:pt x="3543188" y="2236375"/>
                  <a:pt x="3560634" y="2260371"/>
                  <a:pt x="3575050" y="2286000"/>
                </a:cubicBezTo>
                <a:cubicBezTo>
                  <a:pt x="3579691" y="2294250"/>
                  <a:pt x="3587750" y="2311400"/>
                  <a:pt x="3587750" y="2311400"/>
                </a:cubicBezTo>
                <a:lnTo>
                  <a:pt x="3587750" y="2311400"/>
                </a:lnTo>
                <a:lnTo>
                  <a:pt x="3467100" y="2470150"/>
                </a:lnTo>
                <a:lnTo>
                  <a:pt x="3708400" y="2660650"/>
                </a:lnTo>
                <a:lnTo>
                  <a:pt x="4330700" y="2832100"/>
                </a:lnTo>
                <a:lnTo>
                  <a:pt x="4419600" y="2622550"/>
                </a:lnTo>
                <a:cubicBezTo>
                  <a:pt x="4409017" y="2605617"/>
                  <a:pt x="4397317" y="2589332"/>
                  <a:pt x="4387850" y="2571750"/>
                </a:cubicBezTo>
                <a:cubicBezTo>
                  <a:pt x="4382446" y="2561714"/>
                  <a:pt x="4375150" y="2540000"/>
                  <a:pt x="4375150" y="2540000"/>
                </a:cubicBezTo>
                <a:lnTo>
                  <a:pt x="4514850" y="2387600"/>
                </a:lnTo>
                <a:lnTo>
                  <a:pt x="4584700" y="2374900"/>
                </a:lnTo>
                <a:lnTo>
                  <a:pt x="4940300" y="2330450"/>
                </a:lnTo>
                <a:lnTo>
                  <a:pt x="5035550" y="2362200"/>
                </a:lnTo>
                <a:lnTo>
                  <a:pt x="5048250" y="2044700"/>
                </a:lnTo>
                <a:lnTo>
                  <a:pt x="5181600" y="1784350"/>
                </a:lnTo>
                <a:lnTo>
                  <a:pt x="5467350" y="1784350"/>
                </a:lnTo>
                <a:lnTo>
                  <a:pt x="5486400" y="1949450"/>
                </a:lnTo>
                <a:lnTo>
                  <a:pt x="5695950" y="1905000"/>
                </a:lnTo>
                <a:lnTo>
                  <a:pt x="5810250" y="2089150"/>
                </a:lnTo>
                <a:lnTo>
                  <a:pt x="5772150" y="2305050"/>
                </a:lnTo>
                <a:lnTo>
                  <a:pt x="5994400" y="2317750"/>
                </a:lnTo>
                <a:lnTo>
                  <a:pt x="6064250" y="2571750"/>
                </a:lnTo>
                <a:lnTo>
                  <a:pt x="5924550" y="3016250"/>
                </a:lnTo>
                <a:lnTo>
                  <a:pt x="5702300" y="3467100"/>
                </a:lnTo>
                <a:lnTo>
                  <a:pt x="5695950" y="3549650"/>
                </a:lnTo>
                <a:lnTo>
                  <a:pt x="6121400" y="4660900"/>
                </a:lnTo>
                <a:cubicBezTo>
                  <a:pt x="6131983" y="4686300"/>
                  <a:pt x="6176645" y="4724400"/>
                  <a:pt x="6153150" y="4737100"/>
                </a:cubicBezTo>
                <a:cubicBezTo>
                  <a:pt x="6129655" y="4749800"/>
                  <a:pt x="6989022" y="4736677"/>
                  <a:pt x="5980430" y="4737100"/>
                </a:cubicBezTo>
                <a:lnTo>
                  <a:pt x="101600" y="4739640"/>
                </a:lnTo>
                <a:lnTo>
                  <a:pt x="0" y="4718050"/>
                </a:lnTo>
                <a:close/>
              </a:path>
            </a:pathLst>
          </a:custGeom>
          <a:solidFill>
            <a:schemeClr val="tx2">
              <a:lumMod val="25000"/>
              <a:lumOff val="7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279" tIns="43639" rIns="87279" bIns="43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7F7CEF99-599B-4D86-B184-4162F80E5456}"/>
              </a:ext>
            </a:extLst>
          </p:cNvPr>
          <p:cNvSpPr/>
          <p:nvPr/>
        </p:nvSpPr>
        <p:spPr>
          <a:xfrm>
            <a:off x="969210" y="1091046"/>
            <a:ext cx="10253583" cy="3802078"/>
          </a:xfrm>
          <a:prstGeom prst="rect">
            <a:avLst/>
          </a:prstGeom>
          <a:blipFill dpi="0" rotWithShape="1">
            <a:blip r:embed="rId4">
              <a:alphaModFix amt="59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pic>
        <p:nvPicPr>
          <p:cNvPr id="3" name="图片 2" descr="穿着西装笔挺的男子&#10;&#10;描述已自动生成">
            <a:extLst>
              <a:ext uri="{FF2B5EF4-FFF2-40B4-BE49-F238E27FC236}">
                <a16:creationId xmlns:a16="http://schemas.microsoft.com/office/drawing/2014/main" id="{AE13F399-276F-406F-BB8B-0727CAF6AE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utout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9156" y="317339"/>
            <a:ext cx="6881442" cy="4587629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40761C95-8E30-4700-A5A9-18037BCAA3D1}"/>
              </a:ext>
            </a:extLst>
          </p:cNvPr>
          <p:cNvSpPr/>
          <p:nvPr/>
        </p:nvSpPr>
        <p:spPr>
          <a:xfrm rot="603372">
            <a:off x="6610742" y="3610623"/>
            <a:ext cx="3170437" cy="45127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noAutofit/>
          </a:bodyPr>
          <a:lstStyle/>
          <a:p>
            <a:r>
              <a:rPr lang="zh-CN" altLang="en-US" sz="1909" dirty="0">
                <a:solidFill>
                  <a:schemeClr val="bg1"/>
                </a:solidFill>
                <a:latin typeface="+mj-lt"/>
                <a:ea typeface="+mj-ea"/>
              </a:rPr>
              <a:t>我不想当总统</a:t>
            </a:r>
            <a:r>
              <a:rPr lang="en-US" altLang="zh-CN" sz="1909" dirty="0">
                <a:solidFill>
                  <a:schemeClr val="bg1"/>
                </a:solidFill>
                <a:latin typeface="+mj-lt"/>
                <a:ea typeface="+mj-ea"/>
              </a:rPr>
              <a:t>·100</a:t>
            </a:r>
            <a:r>
              <a:rPr lang="zh-CN" altLang="en-US" sz="1909" dirty="0">
                <a:solidFill>
                  <a:schemeClr val="bg1"/>
                </a:solidFill>
                <a:latin typeface="+mj-lt"/>
                <a:ea typeface="+mj-ea"/>
              </a:rPr>
              <a:t>确定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83F6434-97A9-4201-B085-B5EBEE5D28BF}"/>
              </a:ext>
            </a:extLst>
          </p:cNvPr>
          <p:cNvGrpSpPr/>
          <p:nvPr/>
        </p:nvGrpSpPr>
        <p:grpSpPr>
          <a:xfrm rot="21285439">
            <a:off x="5951431" y="3855507"/>
            <a:ext cx="4387042" cy="889960"/>
            <a:chOff x="3833092" y="3079372"/>
            <a:chExt cx="4596167" cy="932384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E0417272-9782-475B-AB8C-04FB410025AC}"/>
                </a:ext>
              </a:extLst>
            </p:cNvPr>
            <p:cNvSpPr/>
            <p:nvPr/>
          </p:nvSpPr>
          <p:spPr>
            <a:xfrm>
              <a:off x="3833092" y="3462828"/>
              <a:ext cx="4596167" cy="548928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anchor="ctr" anchorCtr="1">
              <a:noAutofit/>
            </a:bodyPr>
            <a:lstStyle/>
            <a:p>
              <a:r>
                <a:rPr lang="zh-CN" altLang="en-US" sz="1909" dirty="0">
                  <a:solidFill>
                    <a:schemeClr val="bg1"/>
                  </a:solidFill>
                  <a:latin typeface="+mj-lt"/>
                  <a:ea typeface="+mj-ea"/>
                </a:rPr>
                <a:t>我会对女性惊人的好 我渴望帮助她们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11F506A-D902-4A72-8750-26D029E01219}"/>
                </a:ext>
              </a:extLst>
            </p:cNvPr>
            <p:cNvSpPr/>
            <p:nvPr/>
          </p:nvSpPr>
          <p:spPr>
            <a:xfrm>
              <a:off x="4350103" y="3079372"/>
              <a:ext cx="1113789" cy="3737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718" dirty="0">
                  <a:solidFill>
                    <a:schemeClr val="bg1"/>
                  </a:solidFill>
                  <a:latin typeface="+mj-lt"/>
                  <a:ea typeface="+mj-ea"/>
                </a:rPr>
                <a:t>政治宣言</a:t>
              </a:r>
              <a:endParaRPr lang="zh-CN" altLang="en-US" sz="1718" dirty="0">
                <a:latin typeface="+mj-lt"/>
                <a:ea typeface="+mj-ea"/>
              </a:endParaRP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C1E39E8C-0593-4625-932A-57A8CC1E984F}"/>
              </a:ext>
            </a:extLst>
          </p:cNvPr>
          <p:cNvSpPr/>
          <p:nvPr/>
        </p:nvSpPr>
        <p:spPr>
          <a:xfrm rot="550472">
            <a:off x="6720067" y="3112067"/>
            <a:ext cx="870751" cy="2980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37" dirty="0">
                <a:solidFill>
                  <a:schemeClr val="bg1"/>
                </a:solidFill>
                <a:latin typeface="+mj-lt"/>
                <a:ea typeface="+mj-ea"/>
              </a:rPr>
              <a:t>经典语录</a:t>
            </a:r>
            <a:endParaRPr lang="zh-CN" altLang="en-US" sz="1337" dirty="0">
              <a:latin typeface="+mj-lt"/>
              <a:ea typeface="+mj-ea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8AEED32A-3AD0-4445-8645-9762F5456285}"/>
              </a:ext>
            </a:extLst>
          </p:cNvPr>
          <p:cNvSpPr/>
          <p:nvPr/>
        </p:nvSpPr>
        <p:spPr>
          <a:xfrm>
            <a:off x="906210" y="5051833"/>
            <a:ext cx="10379589" cy="1549629"/>
          </a:xfrm>
          <a:prstGeom prst="rect">
            <a:avLst/>
          </a:prstGeom>
          <a:pattFill prst="pct80">
            <a:fgClr>
              <a:schemeClr val="accent1"/>
            </a:fgClr>
            <a:bgClr>
              <a:schemeClr val="accent1">
                <a:lumMod val="75000"/>
                <a:lumOff val="25000"/>
              </a:schemeClr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0E68DB0D-2DA8-4076-9BBB-84269F50696F}"/>
              </a:ext>
            </a:extLst>
          </p:cNvPr>
          <p:cNvCxnSpPr>
            <a:cxnSpLocks/>
          </p:cNvCxnSpPr>
          <p:nvPr/>
        </p:nvCxnSpPr>
        <p:spPr>
          <a:xfrm>
            <a:off x="2803807" y="6799238"/>
            <a:ext cx="8406653" cy="0"/>
          </a:xfrm>
          <a:prstGeom prst="line">
            <a:avLst/>
          </a:prstGeom>
          <a:ln w="571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>
            <a:extLst>
              <a:ext uri="{FF2B5EF4-FFF2-40B4-BE49-F238E27FC236}">
                <a16:creationId xmlns:a16="http://schemas.microsoft.com/office/drawing/2014/main" id="{DD0B6C84-72C0-4F5F-ACDB-10449201D4D4}"/>
              </a:ext>
            </a:extLst>
          </p:cNvPr>
          <p:cNvSpPr/>
          <p:nvPr/>
        </p:nvSpPr>
        <p:spPr>
          <a:xfrm>
            <a:off x="3580685" y="5022345"/>
            <a:ext cx="6371277" cy="1561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9545" dirty="0">
                <a:solidFill>
                  <a:schemeClr val="bg1"/>
                </a:solidFill>
                <a:latin typeface="+mj-lt"/>
                <a:ea typeface="+mj-ea"/>
              </a:rPr>
              <a:t>306:232</a:t>
            </a:r>
            <a:endParaRPr lang="zh-CN" altLang="en-US" sz="9545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3A034AD9-C98A-49CA-BB59-658012F8CB42}"/>
              </a:ext>
            </a:extLst>
          </p:cNvPr>
          <p:cNvSpPr/>
          <p:nvPr/>
        </p:nvSpPr>
        <p:spPr>
          <a:xfrm>
            <a:off x="9900030" y="5713532"/>
            <a:ext cx="717913" cy="717913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55" b="1" dirty="0">
                <a:solidFill>
                  <a:schemeClr val="accent1"/>
                </a:solidFill>
                <a:latin typeface="+mj-lt"/>
                <a:ea typeface="+mj-ea"/>
              </a:rPr>
              <a:t>希拉里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9153A45D-8FB3-452D-ADB8-4F6890CF0C3B}"/>
              </a:ext>
            </a:extLst>
          </p:cNvPr>
          <p:cNvSpPr/>
          <p:nvPr/>
        </p:nvSpPr>
        <p:spPr>
          <a:xfrm>
            <a:off x="1246010" y="5341182"/>
            <a:ext cx="1395046" cy="1395046"/>
          </a:xfrm>
          <a:prstGeom prst="rect">
            <a:avLst/>
          </a:prstGeom>
          <a:pattFill prst="pct10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18" dirty="0">
                <a:solidFill>
                  <a:schemeClr val="accent1"/>
                </a:solidFill>
                <a:latin typeface="+mj-lt"/>
                <a:ea typeface="+mj-ea"/>
              </a:rPr>
              <a:t>选举人票</a:t>
            </a:r>
          </a:p>
        </p:txBody>
      </p:sp>
      <p:pic>
        <p:nvPicPr>
          <p:cNvPr id="7" name="图片 6" descr="穿紫色衣服的男人在微笑&#10;&#10;描述已自动生成">
            <a:extLst>
              <a:ext uri="{FF2B5EF4-FFF2-40B4-BE49-F238E27FC236}">
                <a16:creationId xmlns:a16="http://schemas.microsoft.com/office/drawing/2014/main" id="{F6AB327C-A35F-4F15-A930-631586D0B52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utout numberOfShades="6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960" r="20960"/>
          <a:stretch/>
        </p:blipFill>
        <p:spPr>
          <a:xfrm>
            <a:off x="9882352" y="5679973"/>
            <a:ext cx="747295" cy="747295"/>
          </a:xfrm>
          <a:prstGeom prst="ellipse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76CFCFFA-47BC-42DD-9273-7345FE433379}"/>
              </a:ext>
            </a:extLst>
          </p:cNvPr>
          <p:cNvGrpSpPr/>
          <p:nvPr/>
        </p:nvGrpSpPr>
        <p:grpSpPr>
          <a:xfrm>
            <a:off x="2876786" y="5679973"/>
            <a:ext cx="770344" cy="778612"/>
            <a:chOff x="10984760" y="5619173"/>
            <a:chExt cx="807066" cy="815728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A43F6C83-0797-46B9-A422-190D3C4A1D72}"/>
                </a:ext>
              </a:extLst>
            </p:cNvPr>
            <p:cNvSpPr/>
            <p:nvPr/>
          </p:nvSpPr>
          <p:spPr>
            <a:xfrm>
              <a:off x="11012224" y="5682765"/>
              <a:ext cx="752136" cy="752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91" b="1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pic>
          <p:nvPicPr>
            <p:cNvPr id="53" name="图片 52" descr="穿着西装的男人在微笑&#10;&#10;描述已自动生成">
              <a:extLst>
                <a:ext uri="{FF2B5EF4-FFF2-40B4-BE49-F238E27FC236}">
                  <a16:creationId xmlns:a16="http://schemas.microsoft.com/office/drawing/2014/main" id="{59FA75ED-F0D8-470A-90D1-FCE1ED72E9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Cutout numberOfShades="6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7050" t="2210" r="19884" b="24304"/>
            <a:stretch/>
          </p:blipFill>
          <p:spPr>
            <a:xfrm>
              <a:off x="10984760" y="5619173"/>
              <a:ext cx="807066" cy="806315"/>
            </a:xfrm>
            <a:custGeom>
              <a:avLst/>
              <a:gdLst>
                <a:gd name="connsiteX0" fmla="*/ 410981 w 807066"/>
                <a:gd name="connsiteY0" fmla="*/ 0 h 806315"/>
                <a:gd name="connsiteX1" fmla="*/ 484859 w 807066"/>
                <a:gd name="connsiteY1" fmla="*/ 7448 h 806315"/>
                <a:gd name="connsiteX2" fmla="*/ 807066 w 807066"/>
                <a:gd name="connsiteY2" fmla="*/ 402782 h 806315"/>
                <a:gd name="connsiteX3" fmla="*/ 403533 w 807066"/>
                <a:gd name="connsiteY3" fmla="*/ 806315 h 806315"/>
                <a:gd name="connsiteX4" fmla="*/ 0 w 807066"/>
                <a:gd name="connsiteY4" fmla="*/ 402782 h 806315"/>
                <a:gd name="connsiteX5" fmla="*/ 177914 w 807066"/>
                <a:gd name="connsiteY5" fmla="*/ 68166 h 806315"/>
                <a:gd name="connsiteX6" fmla="*/ 239826 w 807066"/>
                <a:gd name="connsiteY6" fmla="*/ 34562 h 806315"/>
                <a:gd name="connsiteX7" fmla="*/ 322398 w 807066"/>
                <a:gd name="connsiteY7" fmla="*/ 8930 h 80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7066" h="806315">
                  <a:moveTo>
                    <a:pt x="410981" y="0"/>
                  </a:moveTo>
                  <a:lnTo>
                    <a:pt x="484859" y="7448"/>
                  </a:lnTo>
                  <a:cubicBezTo>
                    <a:pt x="668742" y="45076"/>
                    <a:pt x="807066" y="207775"/>
                    <a:pt x="807066" y="402782"/>
                  </a:cubicBezTo>
                  <a:cubicBezTo>
                    <a:pt x="807066" y="625647"/>
                    <a:pt x="626398" y="806315"/>
                    <a:pt x="403533" y="806315"/>
                  </a:cubicBezTo>
                  <a:cubicBezTo>
                    <a:pt x="180668" y="806315"/>
                    <a:pt x="0" y="625647"/>
                    <a:pt x="0" y="402782"/>
                  </a:cubicBezTo>
                  <a:cubicBezTo>
                    <a:pt x="0" y="263492"/>
                    <a:pt x="70573" y="140684"/>
                    <a:pt x="177914" y="68166"/>
                  </a:cubicBezTo>
                  <a:lnTo>
                    <a:pt x="239826" y="34562"/>
                  </a:lnTo>
                  <a:lnTo>
                    <a:pt x="322398" y="8930"/>
                  </a:lnTo>
                  <a:close/>
                </a:path>
              </a:pathLst>
            </a:custGeom>
          </p:spPr>
        </p:pic>
      </p:grpSp>
      <p:sp>
        <p:nvSpPr>
          <p:cNvPr id="72" name="矩形 71">
            <a:extLst>
              <a:ext uri="{FF2B5EF4-FFF2-40B4-BE49-F238E27FC236}">
                <a16:creationId xmlns:a16="http://schemas.microsoft.com/office/drawing/2014/main" id="{1B1FAB66-ECB0-4BFB-BBD5-AFF7FF37C181}"/>
              </a:ext>
            </a:extLst>
          </p:cNvPr>
          <p:cNvSpPr>
            <a:spLocks/>
          </p:cNvSpPr>
          <p:nvPr/>
        </p:nvSpPr>
        <p:spPr>
          <a:xfrm rot="21550967">
            <a:off x="7130468" y="1083458"/>
            <a:ext cx="1911174" cy="3567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718" dirty="0">
                <a:ln w="22225">
                  <a:noFill/>
                </a:ln>
                <a:solidFill>
                  <a:schemeClr val="accent2"/>
                </a:solidFill>
                <a:latin typeface="+mj-lt"/>
                <a:ea typeface="+mj-ea"/>
              </a:rPr>
              <a:t>美国大选</a:t>
            </a:r>
            <a:endParaRPr lang="en-US" altLang="zh-CN" sz="1718" dirty="0">
              <a:ln w="22225">
                <a:noFill/>
              </a:ln>
              <a:solidFill>
                <a:schemeClr val="accent2"/>
              </a:solidFill>
              <a:latin typeface="+mj-lt"/>
              <a:ea typeface="+mj-ea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56793EF4-351C-4BC1-BF44-4BDF05BDED9C}"/>
              </a:ext>
            </a:extLst>
          </p:cNvPr>
          <p:cNvSpPr txBox="1">
            <a:spLocks/>
          </p:cNvSpPr>
          <p:nvPr/>
        </p:nvSpPr>
        <p:spPr>
          <a:xfrm rot="21550967">
            <a:off x="7168442" y="1405767"/>
            <a:ext cx="3790179" cy="885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zh-CN" altLang="en-US" sz="1718" b="0" dirty="0">
                <a:latin typeface="+mj-lt"/>
                <a:ea typeface="+mj-ea"/>
              </a:rPr>
              <a:t>特朗普在竞选中存活下来，获得胜利，是因为他选择了能够</a:t>
            </a:r>
            <a:r>
              <a:rPr lang="zh-CN" altLang="en-US" sz="1718" b="0" dirty="0">
                <a:solidFill>
                  <a:schemeClr val="accent2"/>
                </a:solidFill>
                <a:latin typeface="+mj-lt"/>
                <a:ea typeface="+mj-ea"/>
              </a:rPr>
              <a:t>讨好中间选民</a:t>
            </a:r>
            <a:r>
              <a:rPr lang="zh-CN" altLang="en-US" sz="1718" b="0" dirty="0">
                <a:latin typeface="+mj-lt"/>
                <a:ea typeface="+mj-ea"/>
              </a:rPr>
              <a:t>的政纲</a:t>
            </a:r>
            <a:r>
              <a:rPr lang="en-US" altLang="zh-CN" sz="1718" b="0" dirty="0">
                <a:latin typeface="+mj-lt"/>
                <a:ea typeface="+mj-ea"/>
              </a:rPr>
              <a:t>!</a:t>
            </a:r>
            <a:endParaRPr lang="zh-CN" altLang="en-US" sz="1718" b="0" dirty="0">
              <a:latin typeface="+mj-lt"/>
              <a:ea typeface="+mj-ea"/>
            </a:endParaRP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1E1E08BA-DA3D-46BB-8242-83030577F6B6}"/>
              </a:ext>
            </a:extLst>
          </p:cNvPr>
          <p:cNvSpPr/>
          <p:nvPr/>
        </p:nvSpPr>
        <p:spPr>
          <a:xfrm>
            <a:off x="1585825" y="2598663"/>
            <a:ext cx="196239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chemeClr val="accent2"/>
                </a:solidFill>
                <a:latin typeface="+mj-lt"/>
                <a:ea typeface="+mj-ea"/>
              </a:rPr>
              <a:t>唐纳德</a:t>
            </a:r>
            <a:r>
              <a:rPr lang="en-US" altLang="zh-CN" sz="2100" dirty="0">
                <a:solidFill>
                  <a:schemeClr val="accent2"/>
                </a:solidFill>
                <a:latin typeface="+mj-lt"/>
                <a:ea typeface="+mj-ea"/>
              </a:rPr>
              <a:t>·</a:t>
            </a:r>
            <a:r>
              <a:rPr lang="zh-CN" altLang="en-US" sz="2100" dirty="0">
                <a:solidFill>
                  <a:schemeClr val="accent2"/>
                </a:solidFill>
                <a:latin typeface="+mj-lt"/>
                <a:ea typeface="+mj-ea"/>
              </a:rPr>
              <a:t>特朗普</a:t>
            </a: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CB288193-00B4-4AA5-83DB-CC79ADCF1DDD}"/>
              </a:ext>
            </a:extLst>
          </p:cNvPr>
          <p:cNvSpPr/>
          <p:nvPr/>
        </p:nvSpPr>
        <p:spPr>
          <a:xfrm>
            <a:off x="3647133" y="3836261"/>
            <a:ext cx="648150" cy="648150"/>
          </a:xfrm>
          <a:prstGeom prst="ellipse">
            <a:avLst/>
          </a:prstGeom>
          <a:solidFill>
            <a:schemeClr val="accent2">
              <a:alpha val="35000"/>
            </a:schemeClr>
          </a:solidFill>
          <a:ln w="76200">
            <a:solidFill>
              <a:schemeClr val="accent2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BBDF6FA5-A2E2-44A7-9A98-2CAF68394909}"/>
              </a:ext>
            </a:extLst>
          </p:cNvPr>
          <p:cNvSpPr/>
          <p:nvPr/>
        </p:nvSpPr>
        <p:spPr>
          <a:xfrm flipH="1">
            <a:off x="1638302" y="3043492"/>
            <a:ext cx="2219605" cy="803527"/>
          </a:xfrm>
          <a:custGeom>
            <a:avLst/>
            <a:gdLst>
              <a:gd name="connsiteX0" fmla="*/ 0 w 1872343"/>
              <a:gd name="connsiteY0" fmla="*/ 841829 h 841829"/>
              <a:gd name="connsiteX1" fmla="*/ 377372 w 1872343"/>
              <a:gd name="connsiteY1" fmla="*/ 0 h 841829"/>
              <a:gd name="connsiteX2" fmla="*/ 1872343 w 1872343"/>
              <a:gd name="connsiteY2" fmla="*/ 0 h 841829"/>
              <a:gd name="connsiteX0" fmla="*/ 0 w 3075328"/>
              <a:gd name="connsiteY0" fmla="*/ 841829 h 841829"/>
              <a:gd name="connsiteX1" fmla="*/ 377372 w 3075328"/>
              <a:gd name="connsiteY1" fmla="*/ 0 h 841829"/>
              <a:gd name="connsiteX2" fmla="*/ 3075328 w 3075328"/>
              <a:gd name="connsiteY2" fmla="*/ 0 h 841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75328" h="841829">
                <a:moveTo>
                  <a:pt x="0" y="841829"/>
                </a:moveTo>
                <a:lnTo>
                  <a:pt x="377372" y="0"/>
                </a:lnTo>
                <a:lnTo>
                  <a:pt x="3075328" y="0"/>
                </a:lnTo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4C9EABCE-2403-436F-A0D7-1D815F9C7D3C}"/>
              </a:ext>
            </a:extLst>
          </p:cNvPr>
          <p:cNvSpPr/>
          <p:nvPr/>
        </p:nvSpPr>
        <p:spPr>
          <a:xfrm>
            <a:off x="2379577" y="3092725"/>
            <a:ext cx="1063112" cy="356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18" dirty="0">
                <a:solidFill>
                  <a:schemeClr val="accent1"/>
                </a:solidFill>
                <a:latin typeface="+mj-lt"/>
                <a:ea typeface="+mj-ea"/>
              </a:rPr>
              <a:t>美国总统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12139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3">
            <a:extLst>
              <a:ext uri="{FF2B5EF4-FFF2-40B4-BE49-F238E27FC236}">
                <a16:creationId xmlns:a16="http://schemas.microsoft.com/office/drawing/2014/main" id="{008331C2-9042-4104-842C-005D0EA6EFFA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342837" y="1861071"/>
            <a:ext cx="3615430" cy="178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279" tIns="43639" rIns="87279" bIns="43639" numCol="1" anchor="t" anchorCtr="0" compatLnSpc="1">
            <a:prstTxWarp prst="textNoShape">
              <a:avLst/>
            </a:prstTxWarp>
          </a:bodyPr>
          <a:lstStyle/>
          <a:p>
            <a:endParaRPr lang="zh-CN" altLang="en-US" sz="1718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5C6EE6-3BC2-4F77-B233-135D54C78700}"/>
              </a:ext>
            </a:extLst>
          </p:cNvPr>
          <p:cNvSpPr txBox="1"/>
          <p:nvPr/>
        </p:nvSpPr>
        <p:spPr>
          <a:xfrm>
            <a:off x="647700" y="1926281"/>
            <a:ext cx="11119757" cy="15787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defRPr/>
            </a:pPr>
            <a:r>
              <a:rPr lang="zh-CN" altLang="en-US" sz="10978" dirty="0">
                <a:solidFill>
                  <a:schemeClr val="accent1"/>
                </a:solidFill>
                <a:latin typeface="+mj-lt"/>
                <a:ea typeface="+mj-ea"/>
              </a:rPr>
              <a:t>经济学很枯燥吗</a:t>
            </a:r>
            <a:r>
              <a:rPr lang="en-US" altLang="zh-CN" sz="10978" dirty="0">
                <a:solidFill>
                  <a:schemeClr val="accent1"/>
                </a:solidFill>
                <a:latin typeface="+mj-lt"/>
                <a:ea typeface="+mj-ea"/>
              </a:rPr>
              <a:t>?</a:t>
            </a:r>
          </a:p>
        </p:txBody>
      </p:sp>
      <p:sp>
        <p:nvSpPr>
          <p:cNvPr id="18" name="对话气泡: 圆角矩形 17">
            <a:extLst>
              <a:ext uri="{FF2B5EF4-FFF2-40B4-BE49-F238E27FC236}">
                <a16:creationId xmlns:a16="http://schemas.microsoft.com/office/drawing/2014/main" id="{83C0FD03-898A-4854-9AB9-26172B5F0BDF}"/>
              </a:ext>
            </a:extLst>
          </p:cNvPr>
          <p:cNvSpPr/>
          <p:nvPr/>
        </p:nvSpPr>
        <p:spPr>
          <a:xfrm>
            <a:off x="8817434" y="839553"/>
            <a:ext cx="1654629" cy="750241"/>
          </a:xfrm>
          <a:prstGeom prst="wedgeRoundRectCallout">
            <a:avLst>
              <a:gd name="adj1" fmla="val -35402"/>
              <a:gd name="adj2" fmla="val 86813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72" dirty="0">
                <a:solidFill>
                  <a:schemeClr val="accent3"/>
                </a:solidFill>
              </a:rPr>
              <a:t>你还认为</a:t>
            </a:r>
            <a:endParaRPr lang="zh-CN" altLang="en-US" sz="2291" dirty="0">
              <a:solidFill>
                <a:schemeClr val="accent3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B1D7B26-20FB-4224-B76A-9A365911CFC3}"/>
              </a:ext>
            </a:extLst>
          </p:cNvPr>
          <p:cNvSpPr/>
          <p:nvPr/>
        </p:nvSpPr>
        <p:spPr>
          <a:xfrm flipV="1">
            <a:off x="1763440" y="3866833"/>
            <a:ext cx="8630970" cy="587561"/>
          </a:xfrm>
          <a:prstGeom prst="rect">
            <a:avLst/>
          </a:prstGeom>
          <a:pattFill prst="pct80">
            <a:fgClr>
              <a:schemeClr val="accent1"/>
            </a:fgClr>
            <a:bgClr>
              <a:schemeClr val="accent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7448" rtlCol="0" anchor="t" anchorCtr="0"/>
          <a:lstStyle/>
          <a:p>
            <a:endParaRPr lang="zh-CN" altLang="en-US" sz="7636" dirty="0">
              <a:solidFill>
                <a:schemeClr val="bg1"/>
              </a:solidFill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07F387C-E9F7-596A-EF58-2AD627F1DC7D}"/>
              </a:ext>
            </a:extLst>
          </p:cNvPr>
          <p:cNvGrpSpPr/>
          <p:nvPr/>
        </p:nvGrpSpPr>
        <p:grpSpPr>
          <a:xfrm>
            <a:off x="3497937" y="3968284"/>
            <a:ext cx="5096613" cy="408896"/>
            <a:chOff x="3497937" y="3968284"/>
            <a:chExt cx="5096613" cy="408896"/>
          </a:xfrm>
        </p:grpSpPr>
        <p:sp>
          <p:nvSpPr>
            <p:cNvPr id="10" name="文本框">
              <a:extLst>
                <a:ext uri="{FF2B5EF4-FFF2-40B4-BE49-F238E27FC236}">
                  <a16:creationId xmlns:a16="http://schemas.microsoft.com/office/drawing/2014/main" id="{BABD9245-117F-4BD1-AE50-67C9C4A07184}"/>
                </a:ext>
              </a:extLst>
            </p:cNvPr>
            <p:cNvSpPr txBox="1">
              <a:spLocks/>
            </p:cNvSpPr>
            <p:nvPr/>
          </p:nvSpPr>
          <p:spPr>
            <a:xfrm>
              <a:off x="3497937" y="3968284"/>
              <a:ext cx="2150931" cy="408896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909" dirty="0">
                  <a:solidFill>
                    <a:schemeClr val="accent3"/>
                  </a:solidFill>
                </a:rPr>
                <a:t>设计：不黑</a:t>
              </a:r>
              <a:r>
                <a:rPr lang="en-US" altLang="zh-CN" sz="1909" dirty="0">
                  <a:solidFill>
                    <a:schemeClr val="accent3"/>
                  </a:solidFill>
                </a:rPr>
                <a:t>PPT</a:t>
              </a:r>
              <a:endParaRPr lang="zh-CN" altLang="en-US" sz="1909" dirty="0">
                <a:solidFill>
                  <a:schemeClr val="accent3"/>
                </a:solidFill>
              </a:endParaRPr>
            </a:p>
          </p:txBody>
        </p:sp>
        <p:sp>
          <p:nvSpPr>
            <p:cNvPr id="84" name="文本框">
              <a:extLst>
                <a:ext uri="{FF2B5EF4-FFF2-40B4-BE49-F238E27FC236}">
                  <a16:creationId xmlns:a16="http://schemas.microsoft.com/office/drawing/2014/main" id="{976CDF3B-A1EB-4347-A2B3-8B9221F11714}"/>
                </a:ext>
              </a:extLst>
            </p:cNvPr>
            <p:cNvSpPr txBox="1">
              <a:spLocks/>
            </p:cNvSpPr>
            <p:nvPr/>
          </p:nvSpPr>
          <p:spPr>
            <a:xfrm>
              <a:off x="6443619" y="3968284"/>
              <a:ext cx="2150931" cy="408896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1909" dirty="0">
                  <a:solidFill>
                    <a:schemeClr val="accent3"/>
                  </a:solidFill>
                </a:rPr>
                <a:t>指导：小敏   画生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D7AF4FE-D5B2-4CE9-8591-E31A8B81FE7B}"/>
              </a:ext>
            </a:extLst>
          </p:cNvPr>
          <p:cNvGrpSpPr/>
          <p:nvPr/>
        </p:nvGrpSpPr>
        <p:grpSpPr>
          <a:xfrm>
            <a:off x="1759485" y="4594643"/>
            <a:ext cx="8634930" cy="408896"/>
            <a:chOff x="1566018" y="4971559"/>
            <a:chExt cx="9661017" cy="428388"/>
          </a:xfrm>
        </p:grpSpPr>
        <p:sp>
          <p:nvSpPr>
            <p:cNvPr id="86" name="文本框">
              <a:extLst>
                <a:ext uri="{FF2B5EF4-FFF2-40B4-BE49-F238E27FC236}">
                  <a16:creationId xmlns:a16="http://schemas.microsoft.com/office/drawing/2014/main" id="{A95D0346-9E4C-4408-A5B2-00C6CB11709E}"/>
                </a:ext>
              </a:extLst>
            </p:cNvPr>
            <p:cNvSpPr txBox="1">
              <a:spLocks/>
            </p:cNvSpPr>
            <p:nvPr/>
          </p:nvSpPr>
          <p:spPr>
            <a:xfrm>
              <a:off x="4834677" y="4971559"/>
              <a:ext cx="3128130" cy="42838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1909" kern="1600" spc="572" dirty="0">
                  <a:solidFill>
                    <a:schemeClr val="accent1"/>
                  </a:solidFill>
                </a:rPr>
                <a:t>薛兆丰的经济学讲义</a:t>
              </a:r>
            </a:p>
          </p:txBody>
        </p: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715A5030-6C56-44C8-B87D-D3A02E55ED5D}"/>
                </a:ext>
              </a:extLst>
            </p:cNvPr>
            <p:cNvCxnSpPr>
              <a:cxnSpLocks/>
            </p:cNvCxnSpPr>
            <p:nvPr/>
          </p:nvCxnSpPr>
          <p:spPr>
            <a:xfrm>
              <a:off x="1566018" y="5177152"/>
              <a:ext cx="2737298" cy="0"/>
            </a:xfrm>
            <a:prstGeom prst="line">
              <a:avLst/>
            </a:prstGeom>
            <a:ln w="254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9640B85D-B397-4B64-A486-D79D265B648B}"/>
                </a:ext>
              </a:extLst>
            </p:cNvPr>
            <p:cNvCxnSpPr>
              <a:cxnSpLocks/>
            </p:cNvCxnSpPr>
            <p:nvPr/>
          </p:nvCxnSpPr>
          <p:spPr>
            <a:xfrm>
              <a:off x="8406009" y="5177152"/>
              <a:ext cx="2821026" cy="0"/>
            </a:xfrm>
            <a:prstGeom prst="line">
              <a:avLst/>
            </a:prstGeom>
            <a:ln w="254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013160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1252857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4" y="1699841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400" dirty="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40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4" y="2086935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400" dirty="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40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4" y="2474029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400" dirty="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40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4" y="2861123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400" dirty="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40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3029393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365265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1004537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不黑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1204585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BU HEI PPT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577848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快去学教育联合创始人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961868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高端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2345888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金山教育培训专家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729908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金山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KOS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演示专家认证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90" y="3021125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buheippt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8" y="970264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CA15EFB2-DA69-67F6-42B6-168181EA5B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5" y="1042423"/>
            <a:ext cx="1821909" cy="1821909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7096127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533847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8" y="3428090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536466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不黑   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9" y="1485221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5" y="1756741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724645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1225316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5" y="3497543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58C05224-A365-43A3-9FD4-F1F6A775B5C7}"/>
              </a:ext>
            </a:extLst>
          </p:cNvPr>
          <p:cNvSpPr/>
          <p:nvPr/>
        </p:nvSpPr>
        <p:spPr>
          <a:xfrm>
            <a:off x="950590" y="5444512"/>
            <a:ext cx="10290833" cy="1590727"/>
          </a:xfrm>
          <a:prstGeom prst="rect">
            <a:avLst/>
          </a:prstGeom>
          <a:pattFill prst="pct10">
            <a:fgClr>
              <a:schemeClr val="accent3"/>
            </a:fgClr>
            <a:bgClr>
              <a:schemeClr val="accent6"/>
            </a:bgClr>
          </a:patt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897" rIns="274897" rtlCol="0" anchor="ctr"/>
          <a:lstStyle/>
          <a:p>
            <a:pPr>
              <a:lnSpc>
                <a:spcPct val="120000"/>
              </a:lnSpc>
            </a:pPr>
            <a:r>
              <a:rPr lang="zh-CN" altLang="en-US" sz="2600" dirty="0">
                <a:solidFill>
                  <a:schemeClr val="accent1"/>
                </a:solidFill>
                <a:latin typeface="+mj-lt"/>
                <a:ea typeface="+mj-ea"/>
              </a:rPr>
              <a:t>一个人到企业工作需放弃很多自由，还得听指挥，创业单干就能自己做主，想干啥就干啥。为什么很多人选择企业，而不选择单干？</a:t>
            </a: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E84D6F0B-FC5C-427B-A379-50F2CCB1CB4D}"/>
              </a:ext>
            </a:extLst>
          </p:cNvPr>
          <p:cNvGrpSpPr/>
          <p:nvPr/>
        </p:nvGrpSpPr>
        <p:grpSpPr>
          <a:xfrm>
            <a:off x="3914015" y="583078"/>
            <a:ext cx="4363973" cy="1965145"/>
            <a:chOff x="4238287" y="320041"/>
            <a:chExt cx="3715426" cy="1673099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72B272D6-3BA0-41FD-993B-632298863B86}"/>
                </a:ext>
              </a:extLst>
            </p:cNvPr>
            <p:cNvGrpSpPr/>
            <p:nvPr/>
          </p:nvGrpSpPr>
          <p:grpSpPr>
            <a:xfrm>
              <a:off x="4238287" y="952501"/>
              <a:ext cx="3715426" cy="783418"/>
              <a:chOff x="3410465" y="952501"/>
              <a:chExt cx="3715426" cy="783418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5420EFA0-0F87-4F62-93A9-7B4F5E831FDE}"/>
                  </a:ext>
                </a:extLst>
              </p:cNvPr>
              <p:cNvGrpSpPr/>
              <p:nvPr/>
            </p:nvGrpSpPr>
            <p:grpSpPr>
              <a:xfrm>
                <a:off x="3822376" y="952501"/>
                <a:ext cx="2891604" cy="783418"/>
                <a:chOff x="3848100" y="952501"/>
                <a:chExt cx="2891604" cy="783418"/>
              </a:xfrm>
            </p:grpSpPr>
            <p:sp>
              <p:nvSpPr>
                <p:cNvPr id="12" name="椭圆 11">
                  <a:extLst>
                    <a:ext uri="{FF2B5EF4-FFF2-40B4-BE49-F238E27FC236}">
                      <a16:creationId xmlns:a16="http://schemas.microsoft.com/office/drawing/2014/main" id="{F6687041-D317-4848-BF9E-AD97CDBD03B9}"/>
                    </a:ext>
                  </a:extLst>
                </p:cNvPr>
                <p:cNvSpPr/>
                <p:nvPr/>
              </p:nvSpPr>
              <p:spPr>
                <a:xfrm>
                  <a:off x="3848100" y="952501"/>
                  <a:ext cx="783420" cy="783418"/>
                </a:xfrm>
                <a:prstGeom prst="ellipse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32" name="Oval 11_1">
                  <a:extLst>
                    <a:ext uri="{FF2B5EF4-FFF2-40B4-BE49-F238E27FC236}">
                      <a16:creationId xmlns:a16="http://schemas.microsoft.com/office/drawing/2014/main" id="{D0C854B7-B1D4-4C3E-A28C-5460C33F4A52}"/>
                    </a:ext>
                  </a:extLst>
                </p:cNvPr>
                <p:cNvSpPr/>
                <p:nvPr/>
              </p:nvSpPr>
              <p:spPr>
                <a:xfrm>
                  <a:off x="3878580" y="982981"/>
                  <a:ext cx="722460" cy="72245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5489DBB0-4D8C-4E7A-BDEE-6A8F85123952}"/>
                    </a:ext>
                  </a:extLst>
                </p:cNvPr>
                <p:cNvSpPr/>
                <p:nvPr/>
              </p:nvSpPr>
              <p:spPr>
                <a:xfrm>
                  <a:off x="4550828" y="952501"/>
                  <a:ext cx="783420" cy="783418"/>
                </a:xfrm>
                <a:prstGeom prst="ellipse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34" name="Oval 11_1">
                  <a:extLst>
                    <a:ext uri="{FF2B5EF4-FFF2-40B4-BE49-F238E27FC236}">
                      <a16:creationId xmlns:a16="http://schemas.microsoft.com/office/drawing/2014/main" id="{D9A3E32A-B45D-48DF-9BC7-8C78F3CC65C1}"/>
                    </a:ext>
                  </a:extLst>
                </p:cNvPr>
                <p:cNvSpPr/>
                <p:nvPr/>
              </p:nvSpPr>
              <p:spPr>
                <a:xfrm>
                  <a:off x="4581308" y="982981"/>
                  <a:ext cx="722460" cy="72245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81080A5B-58DC-491A-A071-8FBFA4704243}"/>
                    </a:ext>
                  </a:extLst>
                </p:cNvPr>
                <p:cNvSpPr/>
                <p:nvPr/>
              </p:nvSpPr>
              <p:spPr>
                <a:xfrm>
                  <a:off x="5253556" y="952501"/>
                  <a:ext cx="783420" cy="783418"/>
                </a:xfrm>
                <a:prstGeom prst="ellipse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36" name="Oval 11_1">
                  <a:extLst>
                    <a:ext uri="{FF2B5EF4-FFF2-40B4-BE49-F238E27FC236}">
                      <a16:creationId xmlns:a16="http://schemas.microsoft.com/office/drawing/2014/main" id="{F0DA09EA-39AC-4149-A67E-5B79577DBBA2}"/>
                    </a:ext>
                  </a:extLst>
                </p:cNvPr>
                <p:cNvSpPr/>
                <p:nvPr/>
              </p:nvSpPr>
              <p:spPr>
                <a:xfrm>
                  <a:off x="5284036" y="982981"/>
                  <a:ext cx="722460" cy="72245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1F347F55-2599-4AF7-814B-DAE101C19621}"/>
                    </a:ext>
                  </a:extLst>
                </p:cNvPr>
                <p:cNvSpPr/>
                <p:nvPr/>
              </p:nvSpPr>
              <p:spPr>
                <a:xfrm>
                  <a:off x="5956284" y="952501"/>
                  <a:ext cx="783420" cy="783418"/>
                </a:xfrm>
                <a:prstGeom prst="ellipse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38" name="Oval 11_1">
                  <a:extLst>
                    <a:ext uri="{FF2B5EF4-FFF2-40B4-BE49-F238E27FC236}">
                      <a16:creationId xmlns:a16="http://schemas.microsoft.com/office/drawing/2014/main" id="{1BC41210-0A83-4D72-84F9-DFA2E63BDA9F}"/>
                    </a:ext>
                  </a:extLst>
                </p:cNvPr>
                <p:cNvSpPr/>
                <p:nvPr/>
              </p:nvSpPr>
              <p:spPr>
                <a:xfrm>
                  <a:off x="5986764" y="982981"/>
                  <a:ext cx="722460" cy="72245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9589940D-E09D-4DAD-B1E7-46EE5E8DC08A}"/>
                  </a:ext>
                </a:extLst>
              </p:cNvPr>
              <p:cNvGrpSpPr/>
              <p:nvPr/>
            </p:nvGrpSpPr>
            <p:grpSpPr>
              <a:xfrm>
                <a:off x="3410465" y="1270070"/>
                <a:ext cx="3715426" cy="148281"/>
                <a:chOff x="3410465" y="1198605"/>
                <a:chExt cx="3715426" cy="148281"/>
              </a:xfrm>
            </p:grpSpPr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id="{4BC1A7DB-8556-4D48-9F07-3D59B8DAC4B5}"/>
                    </a:ext>
                  </a:extLst>
                </p:cNvPr>
                <p:cNvSpPr/>
                <p:nvPr/>
              </p:nvSpPr>
              <p:spPr>
                <a:xfrm>
                  <a:off x="3410465" y="1198605"/>
                  <a:ext cx="148281" cy="14828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B2CEAF87-8BF4-4AC3-B0F1-908199879E64}"/>
                    </a:ext>
                  </a:extLst>
                </p:cNvPr>
                <p:cNvSpPr/>
                <p:nvPr/>
              </p:nvSpPr>
              <p:spPr>
                <a:xfrm>
                  <a:off x="6977610" y="1198605"/>
                  <a:ext cx="148281" cy="14828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</p:grpSp>
        </p:grp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B5621210-C86D-46B1-8B34-7494F4D72658}"/>
                </a:ext>
              </a:extLst>
            </p:cNvPr>
            <p:cNvSpPr/>
            <p:nvPr/>
          </p:nvSpPr>
          <p:spPr>
            <a:xfrm>
              <a:off x="4645794" y="1040088"/>
              <a:ext cx="2941219" cy="754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5155" spc="600" dirty="0">
                  <a:solidFill>
                    <a:schemeClr val="accent6"/>
                  </a:solidFill>
                  <a:latin typeface="+mj-lt"/>
                  <a:ea typeface="+mj-ea"/>
                </a:rPr>
                <a:t>读书笔记</a:t>
              </a:r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04DC4F6E-5F7D-4A96-A006-F2FAE7C496DB}"/>
                </a:ext>
              </a:extLst>
            </p:cNvPr>
            <p:cNvGrpSpPr/>
            <p:nvPr/>
          </p:nvGrpSpPr>
          <p:grpSpPr>
            <a:xfrm>
              <a:off x="5794966" y="320041"/>
              <a:ext cx="582336" cy="647700"/>
              <a:chOff x="5791403" y="7419975"/>
              <a:chExt cx="582336" cy="647700"/>
            </a:xfrm>
          </p:grpSpPr>
          <p:grpSp>
            <p:nvGrpSpPr>
              <p:cNvPr id="49" name="Group 47_1">
                <a:extLst>
                  <a:ext uri="{FF2B5EF4-FFF2-40B4-BE49-F238E27FC236}">
                    <a16:creationId xmlns:a16="http://schemas.microsoft.com/office/drawing/2014/main" id="{59BA073D-D0D8-405D-902D-9376DBC29A62}"/>
                  </a:ext>
                </a:extLst>
              </p:cNvPr>
              <p:cNvGrpSpPr/>
              <p:nvPr/>
            </p:nvGrpSpPr>
            <p:grpSpPr>
              <a:xfrm rot="20669181">
                <a:off x="5944529" y="7557411"/>
                <a:ext cx="45719" cy="495300"/>
                <a:chOff x="5981700" y="7419975"/>
                <a:chExt cx="0" cy="647700"/>
              </a:xfrm>
            </p:grpSpPr>
            <p:cxnSp>
              <p:nvCxnSpPr>
                <p:cNvPr id="50" name="直接连接符 49">
                  <a:extLst>
                    <a:ext uri="{FF2B5EF4-FFF2-40B4-BE49-F238E27FC236}">
                      <a16:creationId xmlns:a16="http://schemas.microsoft.com/office/drawing/2014/main" id="{0E4B11B5-3058-42AB-8525-A9013D1B02A0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id="{1B21B352-0E76-40AF-B7B4-FB606507C7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" name="Group 47_1">
                <a:extLst>
                  <a:ext uri="{FF2B5EF4-FFF2-40B4-BE49-F238E27FC236}">
                    <a16:creationId xmlns:a16="http://schemas.microsoft.com/office/drawing/2014/main" id="{2C3FFCCE-2549-4FF8-B82F-B021EB5B6B20}"/>
                  </a:ext>
                </a:extLst>
              </p:cNvPr>
              <p:cNvGrpSpPr/>
              <p:nvPr/>
            </p:nvGrpSpPr>
            <p:grpSpPr>
              <a:xfrm rot="19328688">
                <a:off x="5791403" y="7664450"/>
                <a:ext cx="48318" cy="368300"/>
                <a:chOff x="5981700" y="7419975"/>
                <a:chExt cx="0" cy="647700"/>
              </a:xfrm>
            </p:grpSpPr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id="{71CE3DCA-ECBB-435C-BF37-62F5263FCD8F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EBDBEB36-F903-4ECC-A878-85F6623D1E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E5F61537-0B59-43BC-A488-46294FCB6977}"/>
                  </a:ext>
                </a:extLst>
              </p:cNvPr>
              <p:cNvGrpSpPr/>
              <p:nvPr/>
            </p:nvGrpSpPr>
            <p:grpSpPr>
              <a:xfrm flipH="1">
                <a:off x="6082571" y="7419975"/>
                <a:ext cx="0" cy="647700"/>
                <a:chOff x="5981700" y="7419975"/>
                <a:chExt cx="0" cy="647700"/>
              </a:xfrm>
            </p:grpSpPr>
            <p:cxnSp>
              <p:nvCxnSpPr>
                <p:cNvPr id="65" name="直接连接符 64">
                  <a:extLst>
                    <a:ext uri="{FF2B5EF4-FFF2-40B4-BE49-F238E27FC236}">
                      <a16:creationId xmlns:a16="http://schemas.microsoft.com/office/drawing/2014/main" id="{F42EA785-B73A-42E8-828F-5EBB78BDDFF8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>
                  <a:extLst>
                    <a:ext uri="{FF2B5EF4-FFF2-40B4-BE49-F238E27FC236}">
                      <a16:creationId xmlns:a16="http://schemas.microsoft.com/office/drawing/2014/main" id="{D761DAF3-C265-4FAF-ABA0-763832CC4A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Group 47_1">
                <a:extLst>
                  <a:ext uri="{FF2B5EF4-FFF2-40B4-BE49-F238E27FC236}">
                    <a16:creationId xmlns:a16="http://schemas.microsoft.com/office/drawing/2014/main" id="{237D4C80-B9D8-4288-AA46-B2AAC8A8AE10}"/>
                  </a:ext>
                </a:extLst>
              </p:cNvPr>
              <p:cNvGrpSpPr/>
              <p:nvPr/>
            </p:nvGrpSpPr>
            <p:grpSpPr>
              <a:xfrm rot="930819" flipH="1">
                <a:off x="6174894" y="7557411"/>
                <a:ext cx="45719" cy="495300"/>
                <a:chOff x="5981700" y="7419975"/>
                <a:chExt cx="0" cy="647700"/>
              </a:xfrm>
            </p:grpSpPr>
            <p:cxnSp>
              <p:nvCxnSpPr>
                <p:cNvPr id="63" name="直接连接符 62">
                  <a:extLst>
                    <a:ext uri="{FF2B5EF4-FFF2-40B4-BE49-F238E27FC236}">
                      <a16:creationId xmlns:a16="http://schemas.microsoft.com/office/drawing/2014/main" id="{60742599-E2B4-4BDF-91A6-F13E79C583EB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>
                  <a:extLst>
                    <a:ext uri="{FF2B5EF4-FFF2-40B4-BE49-F238E27FC236}">
                      <a16:creationId xmlns:a16="http://schemas.microsoft.com/office/drawing/2014/main" id="{8B299316-42F5-41C9-8092-2AB8D9B523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" name="Group 47_1">
                <a:extLst>
                  <a:ext uri="{FF2B5EF4-FFF2-40B4-BE49-F238E27FC236}">
                    <a16:creationId xmlns:a16="http://schemas.microsoft.com/office/drawing/2014/main" id="{04FB2612-44D7-4E9E-9DBB-80CA16E759C3}"/>
                  </a:ext>
                </a:extLst>
              </p:cNvPr>
              <p:cNvGrpSpPr/>
              <p:nvPr/>
            </p:nvGrpSpPr>
            <p:grpSpPr>
              <a:xfrm rot="2271312" flipH="1">
                <a:off x="6325421" y="7664450"/>
                <a:ext cx="48318" cy="368300"/>
                <a:chOff x="5981700" y="7419975"/>
                <a:chExt cx="0" cy="647700"/>
              </a:xfrm>
            </p:grpSpPr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id="{07C7808C-1842-4061-BD4A-396C79A7C208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>
                  <a:extLst>
                    <a:ext uri="{FF2B5EF4-FFF2-40B4-BE49-F238E27FC236}">
                      <a16:creationId xmlns:a16="http://schemas.microsoft.com/office/drawing/2014/main" id="{22AA4C9E-1D2C-4B80-B7EE-6002F97283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E856FABC-BF34-43B8-87C0-DCCE4A861E20}"/>
                </a:ext>
              </a:extLst>
            </p:cNvPr>
            <p:cNvGrpSpPr/>
            <p:nvPr/>
          </p:nvGrpSpPr>
          <p:grpSpPr>
            <a:xfrm>
              <a:off x="5948092" y="1755861"/>
              <a:ext cx="276084" cy="237279"/>
              <a:chOff x="5948092" y="1915505"/>
              <a:chExt cx="276084" cy="267523"/>
            </a:xfrm>
          </p:grpSpPr>
          <p:grpSp>
            <p:nvGrpSpPr>
              <p:cNvPr id="69" name="Group 47_1">
                <a:extLst>
                  <a:ext uri="{FF2B5EF4-FFF2-40B4-BE49-F238E27FC236}">
                    <a16:creationId xmlns:a16="http://schemas.microsoft.com/office/drawing/2014/main" id="{EB8B9FD4-B765-4DFF-B595-0619E2E1355D}"/>
                  </a:ext>
                </a:extLst>
              </p:cNvPr>
              <p:cNvGrpSpPr/>
              <p:nvPr/>
            </p:nvGrpSpPr>
            <p:grpSpPr>
              <a:xfrm rot="930819" flipV="1">
                <a:off x="5948092" y="1921686"/>
                <a:ext cx="45719" cy="204576"/>
                <a:chOff x="5981700" y="7419975"/>
                <a:chExt cx="0" cy="647700"/>
              </a:xfrm>
            </p:grpSpPr>
            <p:cxnSp>
              <p:nvCxnSpPr>
                <p:cNvPr id="82" name="直接连接符 81">
                  <a:extLst>
                    <a:ext uri="{FF2B5EF4-FFF2-40B4-BE49-F238E27FC236}">
                      <a16:creationId xmlns:a16="http://schemas.microsoft.com/office/drawing/2014/main" id="{D8B1D415-1633-4166-B92E-D16B3CF2B6D9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>
                  <a:extLst>
                    <a:ext uri="{FF2B5EF4-FFF2-40B4-BE49-F238E27FC236}">
                      <a16:creationId xmlns:a16="http://schemas.microsoft.com/office/drawing/2014/main" id="{264FCAD5-AD15-4766-B830-0B38CBE7C5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" name="组合 70">
                <a:extLst>
                  <a:ext uri="{FF2B5EF4-FFF2-40B4-BE49-F238E27FC236}">
                    <a16:creationId xmlns:a16="http://schemas.microsoft.com/office/drawing/2014/main" id="{C0186168-6DFF-45D5-90AA-F88C75DFFD5A}"/>
                  </a:ext>
                </a:extLst>
              </p:cNvPr>
              <p:cNvGrpSpPr/>
              <p:nvPr/>
            </p:nvGrpSpPr>
            <p:grpSpPr>
              <a:xfrm flipH="1" flipV="1">
                <a:off x="6086134" y="1915505"/>
                <a:ext cx="0" cy="267523"/>
                <a:chOff x="5981700" y="7419975"/>
                <a:chExt cx="0" cy="647700"/>
              </a:xfrm>
            </p:grpSpPr>
            <p:cxnSp>
              <p:nvCxnSpPr>
                <p:cNvPr id="78" name="直接连接符 77">
                  <a:extLst>
                    <a:ext uri="{FF2B5EF4-FFF2-40B4-BE49-F238E27FC236}">
                      <a16:creationId xmlns:a16="http://schemas.microsoft.com/office/drawing/2014/main" id="{4732CAC9-6BC6-4840-8A8A-061B46839122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>
                  <a:extLst>
                    <a:ext uri="{FF2B5EF4-FFF2-40B4-BE49-F238E27FC236}">
                      <a16:creationId xmlns:a16="http://schemas.microsoft.com/office/drawing/2014/main" id="{B5C52A56-E6A9-40B1-8F1C-2871998034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" name="Group 47_1">
                <a:extLst>
                  <a:ext uri="{FF2B5EF4-FFF2-40B4-BE49-F238E27FC236}">
                    <a16:creationId xmlns:a16="http://schemas.microsoft.com/office/drawing/2014/main" id="{7B2BE6AB-F4A3-4C39-8112-15FDD767E8EB}"/>
                  </a:ext>
                </a:extLst>
              </p:cNvPr>
              <p:cNvGrpSpPr/>
              <p:nvPr/>
            </p:nvGrpSpPr>
            <p:grpSpPr>
              <a:xfrm rot="20669181" flipH="1" flipV="1">
                <a:off x="6178457" y="1921686"/>
                <a:ext cx="45719" cy="204576"/>
                <a:chOff x="5981700" y="7419975"/>
                <a:chExt cx="0" cy="647700"/>
              </a:xfrm>
            </p:grpSpPr>
            <p:cxnSp>
              <p:nvCxnSpPr>
                <p:cNvPr id="76" name="直接连接符 75">
                  <a:extLst>
                    <a:ext uri="{FF2B5EF4-FFF2-40B4-BE49-F238E27FC236}">
                      <a16:creationId xmlns:a16="http://schemas.microsoft.com/office/drawing/2014/main" id="{F1E5C8BE-EB11-49E3-A615-D614A6FFA91D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>
                  <a:extLst>
                    <a:ext uri="{FF2B5EF4-FFF2-40B4-BE49-F238E27FC236}">
                      <a16:creationId xmlns:a16="http://schemas.microsoft.com/office/drawing/2014/main" id="{467E8BFE-708C-4CB3-B284-3990DF91EA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CFF19D9C-4D70-4E45-8D8F-53EFD0C9CFE1}"/>
              </a:ext>
            </a:extLst>
          </p:cNvPr>
          <p:cNvSpPr>
            <a:spLocks/>
          </p:cNvSpPr>
          <p:nvPr/>
        </p:nvSpPr>
        <p:spPr>
          <a:xfrm>
            <a:off x="5263887" y="5122959"/>
            <a:ext cx="1664238" cy="25404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1051" kern="0" dirty="0">
                <a:solidFill>
                  <a:schemeClr val="accent1"/>
                </a:solidFill>
                <a:cs typeface="Arial" charset="0"/>
              </a:rPr>
              <a:t>Designed By</a:t>
            </a:r>
            <a:r>
              <a:rPr lang="zh-CN" altLang="en-US" sz="1051" kern="0" dirty="0">
                <a:solidFill>
                  <a:schemeClr val="accent1"/>
                </a:solidFill>
                <a:cs typeface="Arial" charset="0"/>
              </a:rPr>
              <a:t> </a:t>
            </a:r>
            <a:r>
              <a:rPr lang="en-US" altLang="zh-CN" sz="1051" kern="0" dirty="0">
                <a:solidFill>
                  <a:schemeClr val="accent1"/>
                </a:solidFill>
                <a:cs typeface="Arial" charset="0"/>
              </a:rPr>
              <a:t>BUHEIPPT</a:t>
            </a:r>
            <a:endParaRPr lang="zh-CN" altLang="en-US" sz="1051" dirty="0">
              <a:solidFill>
                <a:schemeClr val="accent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DFE6180-298E-8148-87B8-1A870703ABF6}"/>
              </a:ext>
            </a:extLst>
          </p:cNvPr>
          <p:cNvGrpSpPr/>
          <p:nvPr/>
        </p:nvGrpSpPr>
        <p:grpSpPr>
          <a:xfrm rot="21018438">
            <a:off x="8309718" y="837167"/>
            <a:ext cx="2387037" cy="1958949"/>
            <a:chOff x="8469654" y="1336917"/>
            <a:chExt cx="2500825" cy="2052330"/>
          </a:xfrm>
        </p:grpSpPr>
        <p:sp>
          <p:nvSpPr>
            <p:cNvPr id="55" name="任意多边形: 形状 38">
              <a:extLst>
                <a:ext uri="{FF2B5EF4-FFF2-40B4-BE49-F238E27FC236}">
                  <a16:creationId xmlns:a16="http://schemas.microsoft.com/office/drawing/2014/main" id="{967C3F4A-9176-4D48-A86F-A0642FBC2267}"/>
                </a:ext>
              </a:extLst>
            </p:cNvPr>
            <p:cNvSpPr/>
            <p:nvPr/>
          </p:nvSpPr>
          <p:spPr>
            <a:xfrm rot="3420648">
              <a:off x="9528567" y="1947335"/>
              <a:ext cx="993922" cy="1889902"/>
            </a:xfrm>
            <a:custGeom>
              <a:avLst/>
              <a:gdLst>
                <a:gd name="connsiteX0" fmla="*/ 1582057 w 1756229"/>
                <a:gd name="connsiteY0" fmla="*/ 0 h 2873828"/>
                <a:gd name="connsiteX1" fmla="*/ 0 w 1756229"/>
                <a:gd name="connsiteY1" fmla="*/ 2873828 h 2873828"/>
                <a:gd name="connsiteX2" fmla="*/ 1756229 w 1756229"/>
                <a:gd name="connsiteY2" fmla="*/ 101600 h 2873828"/>
                <a:gd name="connsiteX3" fmla="*/ 1582057 w 1756229"/>
                <a:gd name="connsiteY3" fmla="*/ 0 h 287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6229" h="2873828">
                  <a:moveTo>
                    <a:pt x="1582057" y="0"/>
                  </a:moveTo>
                  <a:lnTo>
                    <a:pt x="0" y="2873828"/>
                  </a:lnTo>
                  <a:lnTo>
                    <a:pt x="1756229" y="101600"/>
                  </a:lnTo>
                  <a:lnTo>
                    <a:pt x="15820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EFDF0F9-EE3F-7547-8B13-693F5AE7DC32}"/>
                </a:ext>
              </a:extLst>
            </p:cNvPr>
            <p:cNvSpPr txBox="1"/>
            <p:nvPr/>
          </p:nvSpPr>
          <p:spPr>
            <a:xfrm rot="20445975">
              <a:off x="9911815" y="1643437"/>
              <a:ext cx="1022643" cy="649706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</p:spPr>
          <p:txBody>
            <a:bodyPr wrap="square" lIns="144000" rtlCol="0" anchor="ctr" anchorCtr="0">
              <a:noAutofit/>
            </a:bodyPr>
            <a:lstStyle/>
            <a:p>
              <a:r>
                <a:rPr lang="zh-CN" altLang="en-US" sz="1718" b="1" dirty="0">
                  <a:solidFill>
                    <a:schemeClr val="accent1"/>
                  </a:solidFill>
                  <a:latin typeface="+mj-lt"/>
                  <a:ea typeface="+mj-ea"/>
                </a:rPr>
                <a:t>第</a:t>
              </a:r>
              <a:r>
                <a:rPr lang="en-US" altLang="zh-CN" sz="1718" b="1" dirty="0">
                  <a:solidFill>
                    <a:schemeClr val="accent1"/>
                  </a:solidFill>
                  <a:latin typeface="+mj-lt"/>
                  <a:ea typeface="+mj-ea"/>
                </a:rPr>
                <a:t>9</a:t>
              </a:r>
              <a:r>
                <a:rPr lang="zh-CN" altLang="en-US" sz="1718" b="1" dirty="0">
                  <a:solidFill>
                    <a:schemeClr val="accent1"/>
                  </a:solidFill>
                  <a:latin typeface="+mj-lt"/>
                  <a:ea typeface="+mj-ea"/>
                </a:rPr>
                <a:t>章</a:t>
              </a:r>
            </a:p>
          </p:txBody>
        </p:sp>
        <p:sp>
          <p:nvSpPr>
            <p:cNvPr id="68" name="任意多边形: 形状 37">
              <a:extLst>
                <a:ext uri="{FF2B5EF4-FFF2-40B4-BE49-F238E27FC236}">
                  <a16:creationId xmlns:a16="http://schemas.microsoft.com/office/drawing/2014/main" id="{EE45BDCB-95CC-1441-A529-D8CC7567D599}"/>
                </a:ext>
              </a:extLst>
            </p:cNvPr>
            <p:cNvSpPr/>
            <p:nvPr/>
          </p:nvSpPr>
          <p:spPr>
            <a:xfrm>
              <a:off x="8469654" y="1336917"/>
              <a:ext cx="818250" cy="1264737"/>
            </a:xfrm>
            <a:custGeom>
              <a:avLst/>
              <a:gdLst>
                <a:gd name="connsiteX0" fmla="*/ 1582057 w 1756229"/>
                <a:gd name="connsiteY0" fmla="*/ 0 h 2873828"/>
                <a:gd name="connsiteX1" fmla="*/ 0 w 1756229"/>
                <a:gd name="connsiteY1" fmla="*/ 2873828 h 2873828"/>
                <a:gd name="connsiteX2" fmla="*/ 1756229 w 1756229"/>
                <a:gd name="connsiteY2" fmla="*/ 101600 h 2873828"/>
                <a:gd name="connsiteX3" fmla="*/ 1582057 w 1756229"/>
                <a:gd name="connsiteY3" fmla="*/ 0 h 287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6229" h="2873828">
                  <a:moveTo>
                    <a:pt x="1582057" y="0"/>
                  </a:moveTo>
                  <a:lnTo>
                    <a:pt x="0" y="2873828"/>
                  </a:lnTo>
                  <a:lnTo>
                    <a:pt x="1756229" y="101600"/>
                  </a:lnTo>
                  <a:lnTo>
                    <a:pt x="15820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8CEF03F-F7D3-484F-8CB1-F922697BDE9B}"/>
                </a:ext>
              </a:extLst>
            </p:cNvPr>
            <p:cNvSpPr/>
            <p:nvPr/>
          </p:nvSpPr>
          <p:spPr>
            <a:xfrm rot="20445975">
              <a:off x="8873969" y="1993722"/>
              <a:ext cx="1108377" cy="65067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>
              <a:spAutoFit/>
            </a:bodyPr>
            <a:lstStyle/>
            <a:p>
              <a:r>
                <a:rPr lang="zh-CN" altLang="en-US" sz="3436" dirty="0">
                  <a:ln w="22225">
                    <a:noFill/>
                  </a:ln>
                  <a:solidFill>
                    <a:schemeClr val="accent3"/>
                  </a:solidFill>
                  <a:latin typeface="+mj-lt"/>
                  <a:ea typeface="+mj-ea"/>
                </a:rPr>
                <a:t>摘自</a:t>
              </a:r>
              <a:endParaRPr lang="en-US" altLang="zh-CN" sz="3436" dirty="0">
                <a:ln w="22225">
                  <a:noFill/>
                </a:ln>
                <a:solidFill>
                  <a:schemeClr val="accent3"/>
                </a:solidFill>
                <a:latin typeface="+mj-lt"/>
                <a:ea typeface="+mj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BC8F63B-4B81-5F42-66A6-A9B5995691FA}"/>
              </a:ext>
            </a:extLst>
          </p:cNvPr>
          <p:cNvGrpSpPr/>
          <p:nvPr/>
        </p:nvGrpSpPr>
        <p:grpSpPr>
          <a:xfrm>
            <a:off x="746519" y="2603953"/>
            <a:ext cx="10403810" cy="2545312"/>
            <a:chOff x="905685" y="2396706"/>
            <a:chExt cx="10403810" cy="2545312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CC67228-435A-CE99-3413-EC006A9CD5A8}"/>
                </a:ext>
              </a:extLst>
            </p:cNvPr>
            <p:cNvSpPr/>
            <p:nvPr/>
          </p:nvSpPr>
          <p:spPr>
            <a:xfrm>
              <a:off x="905685" y="2396706"/>
              <a:ext cx="10403810" cy="25453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5940" dirty="0">
                  <a:ln w="73025">
                    <a:solidFill>
                      <a:schemeClr val="accent3"/>
                    </a:solidFill>
                  </a:ln>
                  <a:solidFill>
                    <a:schemeClr val="accent1"/>
                  </a:solidFill>
                  <a:latin typeface="+mj-lt"/>
                  <a:ea typeface="+mj-ea"/>
                </a:rPr>
                <a:t>为何有企业</a:t>
              </a:r>
            </a:p>
          </p:txBody>
        </p:sp>
        <p:sp>
          <p:nvSpPr>
            <p:cNvPr id="9" name="Rectangle 1_1">
              <a:extLst>
                <a:ext uri="{FF2B5EF4-FFF2-40B4-BE49-F238E27FC236}">
                  <a16:creationId xmlns:a16="http://schemas.microsoft.com/office/drawing/2014/main" id="{7B426C62-5B73-E3F8-F091-BCC209CF154A}"/>
                </a:ext>
              </a:extLst>
            </p:cNvPr>
            <p:cNvSpPr/>
            <p:nvPr/>
          </p:nvSpPr>
          <p:spPr>
            <a:xfrm>
              <a:off x="905685" y="2396706"/>
              <a:ext cx="10403810" cy="25453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5940" dirty="0">
                  <a:ln w="73025">
                    <a:noFill/>
                  </a:ln>
                  <a:solidFill>
                    <a:schemeClr val="accent1"/>
                  </a:solidFill>
                  <a:latin typeface="+mj-lt"/>
                  <a:ea typeface="+mj-ea"/>
                </a:rPr>
                <a:t>为何有企业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78400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>
            <a:extLst>
              <a:ext uri="{FF2B5EF4-FFF2-40B4-BE49-F238E27FC236}">
                <a16:creationId xmlns:a16="http://schemas.microsoft.com/office/drawing/2014/main" id="{2C8E65A1-870E-C54F-B781-E413A0989476}"/>
              </a:ext>
            </a:extLst>
          </p:cNvPr>
          <p:cNvSpPr txBox="1"/>
          <p:nvPr/>
        </p:nvSpPr>
        <p:spPr>
          <a:xfrm>
            <a:off x="110491" y="4116824"/>
            <a:ext cx="12367488" cy="3015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8995" dirty="0">
                <a:ln w="19050">
                  <a:solidFill>
                    <a:schemeClr val="accent3">
                      <a:lumMod val="90000"/>
                    </a:schemeClr>
                  </a:solidFill>
                </a:ln>
                <a:noFill/>
                <a:latin typeface="+mj-lt"/>
                <a:ea typeface="+mj-ea"/>
                <a:cs typeface="Alibaba PuHuiTi Heavy" pitchFamily="18" charset="-122"/>
              </a:rPr>
              <a:t>经济学讲义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06647E7-E44A-4EB2-B193-13825F23E54B}"/>
              </a:ext>
            </a:extLst>
          </p:cNvPr>
          <p:cNvGrpSpPr/>
          <p:nvPr/>
        </p:nvGrpSpPr>
        <p:grpSpPr>
          <a:xfrm>
            <a:off x="915302" y="838923"/>
            <a:ext cx="10356861" cy="4158340"/>
            <a:chOff x="915302" y="1133475"/>
            <a:chExt cx="10356861" cy="3863787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CB3FE98D-6EDC-46E8-B121-75EB6FFEC328}"/>
                </a:ext>
              </a:extLst>
            </p:cNvPr>
            <p:cNvSpPr/>
            <p:nvPr/>
          </p:nvSpPr>
          <p:spPr>
            <a:xfrm>
              <a:off x="915302" y="1133475"/>
              <a:ext cx="10356861" cy="386378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2250" name="矩形 2249">
              <a:extLst>
                <a:ext uri="{FF2B5EF4-FFF2-40B4-BE49-F238E27FC236}">
                  <a16:creationId xmlns:a16="http://schemas.microsoft.com/office/drawing/2014/main" id="{2B6F8CB2-FFB7-465A-AA8B-0BB1314FA8EB}"/>
                </a:ext>
              </a:extLst>
            </p:cNvPr>
            <p:cNvSpPr/>
            <p:nvPr/>
          </p:nvSpPr>
          <p:spPr>
            <a:xfrm>
              <a:off x="1009832" y="1244295"/>
              <a:ext cx="10172336" cy="3626540"/>
            </a:xfrm>
            <a:prstGeom prst="rect">
              <a:avLst/>
            </a:prstGeom>
            <a:blipFill dpi="0" rotWithShape="1">
              <a:blip r:embed="rId4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alphaModFix amt="20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Texturizer trans="27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</p:grpSp>
      <p:pic>
        <p:nvPicPr>
          <p:cNvPr id="2698" name="图片 2697">
            <a:extLst>
              <a:ext uri="{FF2B5EF4-FFF2-40B4-BE49-F238E27FC236}">
                <a16:creationId xmlns:a16="http://schemas.microsoft.com/office/drawing/2014/main" id="{B8972D5D-F7C0-4741-B1F9-71F9BE20F5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Texturizer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94358" y="2002962"/>
            <a:ext cx="3887671" cy="2860039"/>
          </a:xfrm>
          <a:prstGeom prst="rect">
            <a:avLst/>
          </a:prstGeom>
        </p:spPr>
      </p:pic>
      <p:sp>
        <p:nvSpPr>
          <p:cNvPr id="112" name="矩形 111">
            <a:extLst>
              <a:ext uri="{FF2B5EF4-FFF2-40B4-BE49-F238E27FC236}">
                <a16:creationId xmlns:a16="http://schemas.microsoft.com/office/drawing/2014/main" id="{D81369EA-B142-474A-A40D-BE24D5FE2F6A}"/>
              </a:ext>
            </a:extLst>
          </p:cNvPr>
          <p:cNvSpPr/>
          <p:nvPr/>
        </p:nvSpPr>
        <p:spPr>
          <a:xfrm>
            <a:off x="931108" y="5350638"/>
            <a:ext cx="1395046" cy="1870033"/>
          </a:xfrm>
          <a:prstGeom prst="rect">
            <a:avLst/>
          </a:prstGeom>
          <a:pattFill prst="wdDnDiag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200" dirty="0">
                <a:solidFill>
                  <a:schemeClr val="accent2"/>
                </a:solidFill>
                <a:latin typeface="+mj-lt"/>
                <a:ea typeface="+mj-ea"/>
              </a:rPr>
              <a:t>售卖服务</a:t>
            </a:r>
          </a:p>
        </p:txBody>
      </p:sp>
      <p:sp>
        <p:nvSpPr>
          <p:cNvPr id="114" name="等腰三角形 113">
            <a:extLst>
              <a:ext uri="{FF2B5EF4-FFF2-40B4-BE49-F238E27FC236}">
                <a16:creationId xmlns:a16="http://schemas.microsoft.com/office/drawing/2014/main" id="{7117F924-7DB8-4CC3-9CF9-3A5DC737418F}"/>
              </a:ext>
            </a:extLst>
          </p:cNvPr>
          <p:cNvSpPr/>
          <p:nvPr/>
        </p:nvSpPr>
        <p:spPr>
          <a:xfrm rot="5400000">
            <a:off x="2443342" y="6202781"/>
            <a:ext cx="202822" cy="16574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872939B-5778-4E9D-AFDB-EC19A377C68A}"/>
              </a:ext>
            </a:extLst>
          </p:cNvPr>
          <p:cNvGrpSpPr/>
          <p:nvPr/>
        </p:nvGrpSpPr>
        <p:grpSpPr>
          <a:xfrm>
            <a:off x="1309447" y="544771"/>
            <a:ext cx="6573760" cy="883656"/>
            <a:chOff x="1232214" y="683756"/>
            <a:chExt cx="6887124" cy="925779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9216BE4-F6C6-469D-A84A-994FCFCD5750}"/>
                </a:ext>
              </a:extLst>
            </p:cNvPr>
            <p:cNvSpPr/>
            <p:nvPr/>
          </p:nvSpPr>
          <p:spPr>
            <a:xfrm>
              <a:off x="1232214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E00B47C3-BFC8-4781-9A65-B663B0E8BCE1}"/>
                </a:ext>
              </a:extLst>
            </p:cNvPr>
            <p:cNvSpPr/>
            <p:nvPr/>
          </p:nvSpPr>
          <p:spPr>
            <a:xfrm>
              <a:off x="1977382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54A23421-F548-44E9-B265-F475E9670D66}"/>
                </a:ext>
              </a:extLst>
            </p:cNvPr>
            <p:cNvSpPr/>
            <p:nvPr/>
          </p:nvSpPr>
          <p:spPr>
            <a:xfrm>
              <a:off x="2722550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E8FAC89B-C73D-46B7-A3E4-0C58226C5650}"/>
                </a:ext>
              </a:extLst>
            </p:cNvPr>
            <p:cNvSpPr/>
            <p:nvPr/>
          </p:nvSpPr>
          <p:spPr>
            <a:xfrm>
              <a:off x="3467718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D2F25E5C-3FE1-481E-BCEB-0C0FE67C60A7}"/>
                </a:ext>
              </a:extLst>
            </p:cNvPr>
            <p:cNvSpPr/>
            <p:nvPr/>
          </p:nvSpPr>
          <p:spPr>
            <a:xfrm>
              <a:off x="4212886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506BB88-2DEE-4611-8A3D-905F8CFC82F9}"/>
                </a:ext>
              </a:extLst>
            </p:cNvPr>
            <p:cNvSpPr/>
            <p:nvPr/>
          </p:nvSpPr>
          <p:spPr>
            <a:xfrm>
              <a:off x="4958054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134B5C22-C1DE-48CA-962F-F93A688F672E}"/>
                </a:ext>
              </a:extLst>
            </p:cNvPr>
            <p:cNvSpPr/>
            <p:nvPr/>
          </p:nvSpPr>
          <p:spPr>
            <a:xfrm>
              <a:off x="5703222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1984F847-D3D1-46C8-9C68-7248CA570027}"/>
                </a:ext>
              </a:extLst>
            </p:cNvPr>
            <p:cNvSpPr/>
            <p:nvPr/>
          </p:nvSpPr>
          <p:spPr>
            <a:xfrm>
              <a:off x="6448390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8E8AC047-A007-42BB-87B0-FD132DB294DB}"/>
                </a:ext>
              </a:extLst>
            </p:cNvPr>
            <p:cNvSpPr/>
            <p:nvPr/>
          </p:nvSpPr>
          <p:spPr>
            <a:xfrm>
              <a:off x="7193559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77CCFBE6-75AA-46D6-A52F-54B906F648C6}"/>
              </a:ext>
            </a:extLst>
          </p:cNvPr>
          <p:cNvSpPr/>
          <p:nvPr/>
        </p:nvSpPr>
        <p:spPr>
          <a:xfrm>
            <a:off x="1356856" y="592181"/>
            <a:ext cx="6478942" cy="788837"/>
          </a:xfrm>
          <a:custGeom>
            <a:avLst/>
            <a:gdLst>
              <a:gd name="connsiteX0" fmla="*/ 413222 w 6787787"/>
              <a:gd name="connsiteY0" fmla="*/ 0 h 826440"/>
              <a:gd name="connsiteX1" fmla="*/ 755871 w 6787787"/>
              <a:gd name="connsiteY1" fmla="*/ 182185 h 826440"/>
              <a:gd name="connsiteX2" fmla="*/ 785806 w 6787787"/>
              <a:gd name="connsiteY2" fmla="*/ 237335 h 826440"/>
              <a:gd name="connsiteX3" fmla="*/ 815740 w 6787787"/>
              <a:gd name="connsiteY3" fmla="*/ 182185 h 826440"/>
              <a:gd name="connsiteX4" fmla="*/ 1158389 w 6787787"/>
              <a:gd name="connsiteY4" fmla="*/ 0 h 826440"/>
              <a:gd name="connsiteX5" fmla="*/ 1501039 w 6787787"/>
              <a:gd name="connsiteY5" fmla="*/ 182185 h 826440"/>
              <a:gd name="connsiteX6" fmla="*/ 1530973 w 6787787"/>
              <a:gd name="connsiteY6" fmla="*/ 237335 h 826440"/>
              <a:gd name="connsiteX7" fmla="*/ 1560908 w 6787787"/>
              <a:gd name="connsiteY7" fmla="*/ 182185 h 826440"/>
              <a:gd name="connsiteX8" fmla="*/ 1903557 w 6787787"/>
              <a:gd name="connsiteY8" fmla="*/ 0 h 826440"/>
              <a:gd name="connsiteX9" fmla="*/ 2246207 w 6787787"/>
              <a:gd name="connsiteY9" fmla="*/ 182185 h 826440"/>
              <a:gd name="connsiteX10" fmla="*/ 2276141 w 6787787"/>
              <a:gd name="connsiteY10" fmla="*/ 237335 h 826440"/>
              <a:gd name="connsiteX11" fmla="*/ 2306076 w 6787787"/>
              <a:gd name="connsiteY11" fmla="*/ 182185 h 826440"/>
              <a:gd name="connsiteX12" fmla="*/ 2648725 w 6787787"/>
              <a:gd name="connsiteY12" fmla="*/ 0 h 826440"/>
              <a:gd name="connsiteX13" fmla="*/ 2991375 w 6787787"/>
              <a:gd name="connsiteY13" fmla="*/ 182185 h 826440"/>
              <a:gd name="connsiteX14" fmla="*/ 3021309 w 6787787"/>
              <a:gd name="connsiteY14" fmla="*/ 237335 h 826440"/>
              <a:gd name="connsiteX15" fmla="*/ 3051244 w 6787787"/>
              <a:gd name="connsiteY15" fmla="*/ 182185 h 826440"/>
              <a:gd name="connsiteX16" fmla="*/ 3393893 w 6787787"/>
              <a:gd name="connsiteY16" fmla="*/ 0 h 826440"/>
              <a:gd name="connsiteX17" fmla="*/ 3736543 w 6787787"/>
              <a:gd name="connsiteY17" fmla="*/ 182185 h 826440"/>
              <a:gd name="connsiteX18" fmla="*/ 3766477 w 6787787"/>
              <a:gd name="connsiteY18" fmla="*/ 237335 h 826440"/>
              <a:gd name="connsiteX19" fmla="*/ 3796412 w 6787787"/>
              <a:gd name="connsiteY19" fmla="*/ 182185 h 826440"/>
              <a:gd name="connsiteX20" fmla="*/ 4139061 w 6787787"/>
              <a:gd name="connsiteY20" fmla="*/ 0 h 826440"/>
              <a:gd name="connsiteX21" fmla="*/ 4481711 w 6787787"/>
              <a:gd name="connsiteY21" fmla="*/ 182185 h 826440"/>
              <a:gd name="connsiteX22" fmla="*/ 4511645 w 6787787"/>
              <a:gd name="connsiteY22" fmla="*/ 237335 h 826440"/>
              <a:gd name="connsiteX23" fmla="*/ 4541580 w 6787787"/>
              <a:gd name="connsiteY23" fmla="*/ 182185 h 826440"/>
              <a:gd name="connsiteX24" fmla="*/ 4884229 w 6787787"/>
              <a:gd name="connsiteY24" fmla="*/ 0 h 826440"/>
              <a:gd name="connsiteX25" fmla="*/ 5226879 w 6787787"/>
              <a:gd name="connsiteY25" fmla="*/ 182185 h 826440"/>
              <a:gd name="connsiteX26" fmla="*/ 5256813 w 6787787"/>
              <a:gd name="connsiteY26" fmla="*/ 237335 h 826440"/>
              <a:gd name="connsiteX27" fmla="*/ 5286748 w 6787787"/>
              <a:gd name="connsiteY27" fmla="*/ 182185 h 826440"/>
              <a:gd name="connsiteX28" fmla="*/ 5629397 w 6787787"/>
              <a:gd name="connsiteY28" fmla="*/ 0 h 826440"/>
              <a:gd name="connsiteX29" fmla="*/ 5972047 w 6787787"/>
              <a:gd name="connsiteY29" fmla="*/ 182185 h 826440"/>
              <a:gd name="connsiteX30" fmla="*/ 6001982 w 6787787"/>
              <a:gd name="connsiteY30" fmla="*/ 237336 h 826440"/>
              <a:gd name="connsiteX31" fmla="*/ 6031917 w 6787787"/>
              <a:gd name="connsiteY31" fmla="*/ 182185 h 826440"/>
              <a:gd name="connsiteX32" fmla="*/ 6374566 w 6787787"/>
              <a:gd name="connsiteY32" fmla="*/ 0 h 826440"/>
              <a:gd name="connsiteX33" fmla="*/ 6787787 w 6787787"/>
              <a:gd name="connsiteY33" fmla="*/ 413220 h 826440"/>
              <a:gd name="connsiteX34" fmla="*/ 6374566 w 6787787"/>
              <a:gd name="connsiteY34" fmla="*/ 826440 h 826440"/>
              <a:gd name="connsiteX35" fmla="*/ 6031917 w 6787787"/>
              <a:gd name="connsiteY35" fmla="*/ 644255 h 826440"/>
              <a:gd name="connsiteX36" fmla="*/ 6001982 w 6787787"/>
              <a:gd name="connsiteY36" fmla="*/ 589104 h 826440"/>
              <a:gd name="connsiteX37" fmla="*/ 5972047 w 6787787"/>
              <a:gd name="connsiteY37" fmla="*/ 644255 h 826440"/>
              <a:gd name="connsiteX38" fmla="*/ 5629397 w 6787787"/>
              <a:gd name="connsiteY38" fmla="*/ 826440 h 826440"/>
              <a:gd name="connsiteX39" fmla="*/ 5286748 w 6787787"/>
              <a:gd name="connsiteY39" fmla="*/ 644255 h 826440"/>
              <a:gd name="connsiteX40" fmla="*/ 5256813 w 6787787"/>
              <a:gd name="connsiteY40" fmla="*/ 589105 h 826440"/>
              <a:gd name="connsiteX41" fmla="*/ 5226879 w 6787787"/>
              <a:gd name="connsiteY41" fmla="*/ 644255 h 826440"/>
              <a:gd name="connsiteX42" fmla="*/ 4884229 w 6787787"/>
              <a:gd name="connsiteY42" fmla="*/ 826440 h 826440"/>
              <a:gd name="connsiteX43" fmla="*/ 4541580 w 6787787"/>
              <a:gd name="connsiteY43" fmla="*/ 644255 h 826440"/>
              <a:gd name="connsiteX44" fmla="*/ 4511645 w 6787787"/>
              <a:gd name="connsiteY44" fmla="*/ 589105 h 826440"/>
              <a:gd name="connsiteX45" fmla="*/ 4481711 w 6787787"/>
              <a:gd name="connsiteY45" fmla="*/ 644255 h 826440"/>
              <a:gd name="connsiteX46" fmla="*/ 4139061 w 6787787"/>
              <a:gd name="connsiteY46" fmla="*/ 826440 h 826440"/>
              <a:gd name="connsiteX47" fmla="*/ 3796412 w 6787787"/>
              <a:gd name="connsiteY47" fmla="*/ 644255 h 826440"/>
              <a:gd name="connsiteX48" fmla="*/ 3766477 w 6787787"/>
              <a:gd name="connsiteY48" fmla="*/ 589105 h 826440"/>
              <a:gd name="connsiteX49" fmla="*/ 3736543 w 6787787"/>
              <a:gd name="connsiteY49" fmla="*/ 644255 h 826440"/>
              <a:gd name="connsiteX50" fmla="*/ 3393893 w 6787787"/>
              <a:gd name="connsiteY50" fmla="*/ 826440 h 826440"/>
              <a:gd name="connsiteX51" fmla="*/ 3051244 w 6787787"/>
              <a:gd name="connsiteY51" fmla="*/ 644255 h 826440"/>
              <a:gd name="connsiteX52" fmla="*/ 3021309 w 6787787"/>
              <a:gd name="connsiteY52" fmla="*/ 589105 h 826440"/>
              <a:gd name="connsiteX53" fmla="*/ 2991375 w 6787787"/>
              <a:gd name="connsiteY53" fmla="*/ 644255 h 826440"/>
              <a:gd name="connsiteX54" fmla="*/ 2648725 w 6787787"/>
              <a:gd name="connsiteY54" fmla="*/ 826440 h 826440"/>
              <a:gd name="connsiteX55" fmla="*/ 2306076 w 6787787"/>
              <a:gd name="connsiteY55" fmla="*/ 644255 h 826440"/>
              <a:gd name="connsiteX56" fmla="*/ 2276141 w 6787787"/>
              <a:gd name="connsiteY56" fmla="*/ 589105 h 826440"/>
              <a:gd name="connsiteX57" fmla="*/ 2246207 w 6787787"/>
              <a:gd name="connsiteY57" fmla="*/ 644255 h 826440"/>
              <a:gd name="connsiteX58" fmla="*/ 1903557 w 6787787"/>
              <a:gd name="connsiteY58" fmla="*/ 826440 h 826440"/>
              <a:gd name="connsiteX59" fmla="*/ 1560908 w 6787787"/>
              <a:gd name="connsiteY59" fmla="*/ 644255 h 826440"/>
              <a:gd name="connsiteX60" fmla="*/ 1530973 w 6787787"/>
              <a:gd name="connsiteY60" fmla="*/ 589105 h 826440"/>
              <a:gd name="connsiteX61" fmla="*/ 1501039 w 6787787"/>
              <a:gd name="connsiteY61" fmla="*/ 644255 h 826440"/>
              <a:gd name="connsiteX62" fmla="*/ 1158389 w 6787787"/>
              <a:gd name="connsiteY62" fmla="*/ 826440 h 826440"/>
              <a:gd name="connsiteX63" fmla="*/ 815740 w 6787787"/>
              <a:gd name="connsiteY63" fmla="*/ 644255 h 826440"/>
              <a:gd name="connsiteX64" fmla="*/ 785806 w 6787787"/>
              <a:gd name="connsiteY64" fmla="*/ 589105 h 826440"/>
              <a:gd name="connsiteX65" fmla="*/ 755871 w 6787787"/>
              <a:gd name="connsiteY65" fmla="*/ 644255 h 826440"/>
              <a:gd name="connsiteX66" fmla="*/ 413222 w 6787787"/>
              <a:gd name="connsiteY66" fmla="*/ 826440 h 826440"/>
              <a:gd name="connsiteX67" fmla="*/ 0 w 6787787"/>
              <a:gd name="connsiteY67" fmla="*/ 413220 h 826440"/>
              <a:gd name="connsiteX68" fmla="*/ 413222 w 6787787"/>
              <a:gd name="connsiteY68" fmla="*/ 0 h 82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787787" h="826440">
                <a:moveTo>
                  <a:pt x="413222" y="0"/>
                </a:moveTo>
                <a:cubicBezTo>
                  <a:pt x="555856" y="0"/>
                  <a:pt x="681613" y="72268"/>
                  <a:pt x="755871" y="182185"/>
                </a:cubicBezTo>
                <a:lnTo>
                  <a:pt x="785806" y="237335"/>
                </a:lnTo>
                <a:lnTo>
                  <a:pt x="815740" y="182185"/>
                </a:lnTo>
                <a:cubicBezTo>
                  <a:pt x="889998" y="72268"/>
                  <a:pt x="1015754" y="0"/>
                  <a:pt x="1158389" y="0"/>
                </a:cubicBezTo>
                <a:cubicBezTo>
                  <a:pt x="1301024" y="0"/>
                  <a:pt x="1426780" y="72268"/>
                  <a:pt x="1501039" y="182185"/>
                </a:cubicBezTo>
                <a:lnTo>
                  <a:pt x="1530973" y="237335"/>
                </a:lnTo>
                <a:lnTo>
                  <a:pt x="1560908" y="182185"/>
                </a:lnTo>
                <a:cubicBezTo>
                  <a:pt x="1635166" y="72268"/>
                  <a:pt x="1760922" y="0"/>
                  <a:pt x="1903557" y="0"/>
                </a:cubicBezTo>
                <a:cubicBezTo>
                  <a:pt x="2046192" y="0"/>
                  <a:pt x="2171948" y="72268"/>
                  <a:pt x="2246207" y="182185"/>
                </a:cubicBezTo>
                <a:lnTo>
                  <a:pt x="2276141" y="237335"/>
                </a:lnTo>
                <a:lnTo>
                  <a:pt x="2306076" y="182185"/>
                </a:lnTo>
                <a:cubicBezTo>
                  <a:pt x="2380334" y="72268"/>
                  <a:pt x="2506090" y="0"/>
                  <a:pt x="2648725" y="0"/>
                </a:cubicBezTo>
                <a:cubicBezTo>
                  <a:pt x="2791360" y="0"/>
                  <a:pt x="2917116" y="72268"/>
                  <a:pt x="2991375" y="182185"/>
                </a:cubicBezTo>
                <a:lnTo>
                  <a:pt x="3021309" y="237335"/>
                </a:lnTo>
                <a:lnTo>
                  <a:pt x="3051244" y="182185"/>
                </a:lnTo>
                <a:cubicBezTo>
                  <a:pt x="3125503" y="72268"/>
                  <a:pt x="3251258" y="0"/>
                  <a:pt x="3393893" y="0"/>
                </a:cubicBezTo>
                <a:cubicBezTo>
                  <a:pt x="3536528" y="0"/>
                  <a:pt x="3662284" y="72268"/>
                  <a:pt x="3736543" y="182185"/>
                </a:cubicBezTo>
                <a:lnTo>
                  <a:pt x="3766477" y="237335"/>
                </a:lnTo>
                <a:lnTo>
                  <a:pt x="3796412" y="182185"/>
                </a:lnTo>
                <a:cubicBezTo>
                  <a:pt x="3870671" y="72268"/>
                  <a:pt x="3996426" y="0"/>
                  <a:pt x="4139061" y="0"/>
                </a:cubicBezTo>
                <a:cubicBezTo>
                  <a:pt x="4281696" y="0"/>
                  <a:pt x="4407452" y="72268"/>
                  <a:pt x="4481711" y="182185"/>
                </a:cubicBezTo>
                <a:lnTo>
                  <a:pt x="4511645" y="237335"/>
                </a:lnTo>
                <a:lnTo>
                  <a:pt x="4541580" y="182185"/>
                </a:lnTo>
                <a:cubicBezTo>
                  <a:pt x="4615839" y="72268"/>
                  <a:pt x="4741594" y="0"/>
                  <a:pt x="4884229" y="0"/>
                </a:cubicBezTo>
                <a:cubicBezTo>
                  <a:pt x="5026864" y="0"/>
                  <a:pt x="5152620" y="72268"/>
                  <a:pt x="5226879" y="182185"/>
                </a:cubicBezTo>
                <a:lnTo>
                  <a:pt x="5256813" y="237335"/>
                </a:lnTo>
                <a:lnTo>
                  <a:pt x="5286748" y="182185"/>
                </a:lnTo>
                <a:cubicBezTo>
                  <a:pt x="5361007" y="72268"/>
                  <a:pt x="5486762" y="0"/>
                  <a:pt x="5629397" y="0"/>
                </a:cubicBezTo>
                <a:cubicBezTo>
                  <a:pt x="5772032" y="0"/>
                  <a:pt x="5897788" y="72268"/>
                  <a:pt x="5972047" y="182185"/>
                </a:cubicBezTo>
                <a:lnTo>
                  <a:pt x="6001982" y="237336"/>
                </a:lnTo>
                <a:lnTo>
                  <a:pt x="6031917" y="182185"/>
                </a:lnTo>
                <a:cubicBezTo>
                  <a:pt x="6106176" y="72268"/>
                  <a:pt x="6231931" y="0"/>
                  <a:pt x="6374566" y="0"/>
                </a:cubicBezTo>
                <a:cubicBezTo>
                  <a:pt x="6602782" y="0"/>
                  <a:pt x="6787787" y="185005"/>
                  <a:pt x="6787787" y="413220"/>
                </a:cubicBezTo>
                <a:cubicBezTo>
                  <a:pt x="6787787" y="641435"/>
                  <a:pt x="6602782" y="826440"/>
                  <a:pt x="6374566" y="826440"/>
                </a:cubicBezTo>
                <a:cubicBezTo>
                  <a:pt x="6231931" y="826440"/>
                  <a:pt x="6106176" y="754172"/>
                  <a:pt x="6031917" y="644255"/>
                </a:cubicBezTo>
                <a:lnTo>
                  <a:pt x="6001982" y="589104"/>
                </a:lnTo>
                <a:lnTo>
                  <a:pt x="5972047" y="644255"/>
                </a:lnTo>
                <a:cubicBezTo>
                  <a:pt x="5897788" y="754172"/>
                  <a:pt x="5772032" y="826440"/>
                  <a:pt x="5629397" y="826440"/>
                </a:cubicBezTo>
                <a:cubicBezTo>
                  <a:pt x="5486762" y="826440"/>
                  <a:pt x="5361007" y="754172"/>
                  <a:pt x="5286748" y="644255"/>
                </a:cubicBezTo>
                <a:lnTo>
                  <a:pt x="5256813" y="589105"/>
                </a:lnTo>
                <a:lnTo>
                  <a:pt x="5226879" y="644255"/>
                </a:lnTo>
                <a:cubicBezTo>
                  <a:pt x="5152620" y="754172"/>
                  <a:pt x="5026864" y="826440"/>
                  <a:pt x="4884229" y="826440"/>
                </a:cubicBezTo>
                <a:cubicBezTo>
                  <a:pt x="4741594" y="826440"/>
                  <a:pt x="4615839" y="754172"/>
                  <a:pt x="4541580" y="644255"/>
                </a:cubicBezTo>
                <a:lnTo>
                  <a:pt x="4511645" y="589105"/>
                </a:lnTo>
                <a:lnTo>
                  <a:pt x="4481711" y="644255"/>
                </a:lnTo>
                <a:cubicBezTo>
                  <a:pt x="4407452" y="754172"/>
                  <a:pt x="4281696" y="826440"/>
                  <a:pt x="4139061" y="826440"/>
                </a:cubicBezTo>
                <a:cubicBezTo>
                  <a:pt x="3996426" y="826440"/>
                  <a:pt x="3870671" y="754172"/>
                  <a:pt x="3796412" y="644255"/>
                </a:cubicBezTo>
                <a:lnTo>
                  <a:pt x="3766477" y="589105"/>
                </a:lnTo>
                <a:lnTo>
                  <a:pt x="3736543" y="644255"/>
                </a:lnTo>
                <a:cubicBezTo>
                  <a:pt x="3662284" y="754172"/>
                  <a:pt x="3536528" y="826440"/>
                  <a:pt x="3393893" y="826440"/>
                </a:cubicBezTo>
                <a:cubicBezTo>
                  <a:pt x="3251258" y="826440"/>
                  <a:pt x="3125503" y="754172"/>
                  <a:pt x="3051244" y="644255"/>
                </a:cubicBezTo>
                <a:lnTo>
                  <a:pt x="3021309" y="589105"/>
                </a:lnTo>
                <a:lnTo>
                  <a:pt x="2991375" y="644255"/>
                </a:lnTo>
                <a:cubicBezTo>
                  <a:pt x="2917116" y="754172"/>
                  <a:pt x="2791360" y="826440"/>
                  <a:pt x="2648725" y="826440"/>
                </a:cubicBezTo>
                <a:cubicBezTo>
                  <a:pt x="2506090" y="826440"/>
                  <a:pt x="2380334" y="754172"/>
                  <a:pt x="2306076" y="644255"/>
                </a:cubicBezTo>
                <a:lnTo>
                  <a:pt x="2276141" y="589105"/>
                </a:lnTo>
                <a:lnTo>
                  <a:pt x="2246207" y="644255"/>
                </a:lnTo>
                <a:cubicBezTo>
                  <a:pt x="2171948" y="754172"/>
                  <a:pt x="2046192" y="826440"/>
                  <a:pt x="1903557" y="826440"/>
                </a:cubicBezTo>
                <a:cubicBezTo>
                  <a:pt x="1760922" y="826440"/>
                  <a:pt x="1635166" y="754172"/>
                  <a:pt x="1560908" y="644255"/>
                </a:cubicBezTo>
                <a:lnTo>
                  <a:pt x="1530973" y="589105"/>
                </a:lnTo>
                <a:lnTo>
                  <a:pt x="1501039" y="644255"/>
                </a:lnTo>
                <a:cubicBezTo>
                  <a:pt x="1426780" y="754172"/>
                  <a:pt x="1301024" y="826440"/>
                  <a:pt x="1158389" y="826440"/>
                </a:cubicBezTo>
                <a:cubicBezTo>
                  <a:pt x="1015754" y="826440"/>
                  <a:pt x="889998" y="754172"/>
                  <a:pt x="815740" y="644255"/>
                </a:cubicBezTo>
                <a:lnTo>
                  <a:pt x="785806" y="589105"/>
                </a:lnTo>
                <a:lnTo>
                  <a:pt x="755871" y="644255"/>
                </a:lnTo>
                <a:cubicBezTo>
                  <a:pt x="681613" y="754172"/>
                  <a:pt x="555856" y="826440"/>
                  <a:pt x="413222" y="826440"/>
                </a:cubicBezTo>
                <a:cubicBezTo>
                  <a:pt x="185005" y="826440"/>
                  <a:pt x="0" y="641435"/>
                  <a:pt x="0" y="413220"/>
                </a:cubicBezTo>
                <a:cubicBezTo>
                  <a:pt x="0" y="185005"/>
                  <a:pt x="185005" y="0"/>
                  <a:pt x="413222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13B00554-3DD1-4023-B70C-6C2B630DEA43}"/>
              </a:ext>
            </a:extLst>
          </p:cNvPr>
          <p:cNvSpPr/>
          <p:nvPr/>
        </p:nvSpPr>
        <p:spPr>
          <a:xfrm>
            <a:off x="1372513" y="644670"/>
            <a:ext cx="6568983" cy="797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81" spc="1002" dirty="0">
                <a:solidFill>
                  <a:schemeClr val="accent3"/>
                </a:solidFill>
                <a:latin typeface="+mj-lt"/>
                <a:ea typeface="+mj-ea"/>
              </a:rPr>
              <a:t>交易费用使企业存在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59A90A5-54D3-934F-A9A6-B7CEEB84763B}"/>
              </a:ext>
            </a:extLst>
          </p:cNvPr>
          <p:cNvGrpSpPr/>
          <p:nvPr/>
        </p:nvGrpSpPr>
        <p:grpSpPr>
          <a:xfrm>
            <a:off x="2882732" y="5337750"/>
            <a:ext cx="8378167" cy="1900688"/>
            <a:chOff x="2729557" y="4484384"/>
            <a:chExt cx="9165453" cy="1461547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45162BA0-6390-8240-9A32-496262EF66DA}"/>
                </a:ext>
              </a:extLst>
            </p:cNvPr>
            <p:cNvSpPr/>
            <p:nvPr/>
          </p:nvSpPr>
          <p:spPr>
            <a:xfrm>
              <a:off x="2729557" y="4507956"/>
              <a:ext cx="4497341" cy="1437975"/>
            </a:xfrm>
            <a:prstGeom prst="rect">
              <a:avLst/>
            </a:prstGeom>
            <a:pattFill prst="pct10">
              <a:fgClr>
                <a:schemeClr val="tx2">
                  <a:lumMod val="10000"/>
                  <a:lumOff val="90000"/>
                </a:schemeClr>
              </a:fgClr>
              <a:bgClr>
                <a:schemeClr val="bg1"/>
              </a:bgClr>
            </a:patt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897" rIns="68725" rtlCol="0" anchor="ctr"/>
            <a:lstStyle/>
            <a:p>
              <a:endParaRPr lang="zh-CN" altLang="en-US" sz="1718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4B8AC23F-68BE-D64E-B719-F03D17FEC175}"/>
                </a:ext>
              </a:extLst>
            </p:cNvPr>
            <p:cNvSpPr/>
            <p:nvPr/>
          </p:nvSpPr>
          <p:spPr>
            <a:xfrm>
              <a:off x="7421821" y="4484384"/>
              <a:ext cx="4473189" cy="1461547"/>
            </a:xfrm>
            <a:prstGeom prst="rect">
              <a:avLst/>
            </a:prstGeom>
            <a:pattFill prst="pct10">
              <a:fgClr>
                <a:schemeClr val="tx2">
                  <a:lumMod val="10000"/>
                  <a:lumOff val="90000"/>
                </a:schemeClr>
              </a:fgClr>
              <a:bgClr>
                <a:schemeClr val="bg1"/>
              </a:bgClr>
            </a:patt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897" rIns="68725" rtlCol="0" anchor="ctr"/>
            <a:lstStyle/>
            <a:p>
              <a:pPr algn="ctr"/>
              <a:endParaRPr lang="zh-CN" altLang="en-US" sz="1527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68D96B8F-01D7-6349-95BC-AE61DAA82B4D}"/>
              </a:ext>
            </a:extLst>
          </p:cNvPr>
          <p:cNvSpPr/>
          <p:nvPr/>
        </p:nvSpPr>
        <p:spPr>
          <a:xfrm>
            <a:off x="2860636" y="5337749"/>
            <a:ext cx="4133130" cy="459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91" dirty="0">
                <a:latin typeface="+mj-lt"/>
                <a:ea typeface="+mj-ea"/>
              </a:rPr>
              <a:t>创业单干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1FA740F5-2572-C94F-93E6-712BF66AB881}"/>
              </a:ext>
            </a:extLst>
          </p:cNvPr>
          <p:cNvSpPr/>
          <p:nvPr/>
        </p:nvSpPr>
        <p:spPr>
          <a:xfrm>
            <a:off x="7171943" y="5311516"/>
            <a:ext cx="4111033" cy="459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91" dirty="0">
                <a:latin typeface="+mj-lt"/>
                <a:ea typeface="+mj-ea"/>
              </a:rPr>
              <a:t>进入企业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D3E55B5-A47B-D546-B580-58AFD57E239C}"/>
              </a:ext>
            </a:extLst>
          </p:cNvPr>
          <p:cNvSpPr/>
          <p:nvPr/>
        </p:nvSpPr>
        <p:spPr>
          <a:xfrm>
            <a:off x="2961763" y="5792295"/>
            <a:ext cx="403200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chemeClr val="accent1"/>
                </a:solidFill>
                <a:latin typeface="+mj-lt"/>
                <a:ea typeface="+mj-ea"/>
              </a:rPr>
              <a:t>每天和很多陌生人打交道，</a:t>
            </a:r>
            <a:r>
              <a:rPr lang="zh-CN" altLang="en-US" sz="2100" dirty="0">
                <a:solidFill>
                  <a:schemeClr val="accent2"/>
                </a:solidFill>
                <a:latin typeface="+mj-lt"/>
                <a:ea typeface="+mj-ea"/>
              </a:rPr>
              <a:t>讨价还价才能卖出产品</a:t>
            </a:r>
            <a:r>
              <a:rPr lang="en-US" altLang="zh-CN" sz="2100" dirty="0">
                <a:solidFill>
                  <a:schemeClr val="accent2"/>
                </a:solidFill>
                <a:latin typeface="+mj-lt"/>
                <a:ea typeface="+mj-ea"/>
              </a:rPr>
              <a:t>/</a:t>
            </a:r>
            <a:r>
              <a:rPr lang="zh-CN" altLang="en-US" sz="2100" dirty="0">
                <a:solidFill>
                  <a:schemeClr val="accent2"/>
                </a:solidFill>
                <a:latin typeface="+mj-lt"/>
                <a:ea typeface="+mj-ea"/>
              </a:rPr>
              <a:t>服务</a:t>
            </a:r>
            <a:r>
              <a:rPr lang="zh-CN" altLang="en-US" sz="2100" dirty="0">
                <a:solidFill>
                  <a:schemeClr val="accent1"/>
                </a:solidFill>
                <a:latin typeface="+mj-lt"/>
                <a:ea typeface="+mj-ea"/>
              </a:rPr>
              <a:t>，要应付各种不靠谱的行为，说不准就被欺骗或被敲竹杠。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4DA22A5-ADB4-9449-8D7B-274AE2EA8793}"/>
              </a:ext>
            </a:extLst>
          </p:cNvPr>
          <p:cNvSpPr/>
          <p:nvPr/>
        </p:nvSpPr>
        <p:spPr>
          <a:xfrm>
            <a:off x="7248869" y="5796965"/>
            <a:ext cx="396265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chemeClr val="accent1"/>
                </a:solidFill>
                <a:latin typeface="+mj-lt"/>
                <a:ea typeface="+mj-ea"/>
              </a:rPr>
              <a:t>每天和熟悉的人一起工作互相信任，配合越来越好，</a:t>
            </a:r>
            <a:r>
              <a:rPr lang="zh-CN" altLang="en-US" sz="2100" dirty="0">
                <a:solidFill>
                  <a:schemeClr val="accent2"/>
                </a:solidFill>
                <a:latin typeface="+mj-lt"/>
                <a:ea typeface="+mj-ea"/>
              </a:rPr>
              <a:t>劳动力价值一次性批发给企业</a:t>
            </a:r>
            <a:r>
              <a:rPr lang="zh-CN" altLang="en-US" sz="2100" dirty="0">
                <a:solidFill>
                  <a:schemeClr val="accent1"/>
                </a:solidFill>
                <a:latin typeface="+mj-lt"/>
                <a:ea typeface="+mj-ea"/>
              </a:rPr>
              <a:t>，不用每时每刻、每件工作都议价。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716B7DE-38BF-4EF5-9FF5-5E6CFED38DEC}"/>
              </a:ext>
            </a:extLst>
          </p:cNvPr>
          <p:cNvGrpSpPr/>
          <p:nvPr/>
        </p:nvGrpSpPr>
        <p:grpSpPr>
          <a:xfrm flipH="1">
            <a:off x="10041311" y="1881866"/>
            <a:ext cx="1536758" cy="1062894"/>
            <a:chOff x="3437108" y="-3752823"/>
            <a:chExt cx="1817049" cy="1256756"/>
          </a:xfrm>
        </p:grpSpPr>
        <p:pic>
          <p:nvPicPr>
            <p:cNvPr id="122" name="图形 121">
              <a:extLst>
                <a:ext uri="{FF2B5EF4-FFF2-40B4-BE49-F238E27FC236}">
                  <a16:creationId xmlns:a16="http://schemas.microsoft.com/office/drawing/2014/main" id="{44D21631-517A-4156-B637-13EA094E6D2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8042378" flipH="1">
              <a:off x="4043050" y="-3643393"/>
              <a:ext cx="541384" cy="1753267"/>
            </a:xfrm>
            <a:prstGeom prst="rect">
              <a:avLst/>
            </a:prstGeom>
          </p:spPr>
        </p:pic>
        <p:pic>
          <p:nvPicPr>
            <p:cNvPr id="123" name="图形 122">
              <a:extLst>
                <a:ext uri="{FF2B5EF4-FFF2-40B4-BE49-F238E27FC236}">
                  <a16:creationId xmlns:a16="http://schemas.microsoft.com/office/drawing/2014/main" id="{87B96A25-3170-41C7-992B-F1D0AA8CCD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rot="18042378" flipH="1">
              <a:off x="4106832" y="-3676183"/>
              <a:ext cx="541384" cy="1753267"/>
            </a:xfrm>
            <a:prstGeom prst="rect">
              <a:avLst/>
            </a:prstGeom>
          </p:spPr>
        </p:pic>
        <p:pic>
          <p:nvPicPr>
            <p:cNvPr id="125" name="图形 124">
              <a:extLst>
                <a:ext uri="{FF2B5EF4-FFF2-40B4-BE49-F238E27FC236}">
                  <a16:creationId xmlns:a16="http://schemas.microsoft.com/office/drawing/2014/main" id="{A4D52B84-7CB1-4867-9C0A-80D5394E4F2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9260941" flipH="1">
              <a:off x="4587963" y="-3747561"/>
              <a:ext cx="330724" cy="1071050"/>
            </a:xfrm>
            <a:prstGeom prst="rect">
              <a:avLst/>
            </a:prstGeom>
          </p:spPr>
        </p:pic>
        <p:pic>
          <p:nvPicPr>
            <p:cNvPr id="126" name="图形 125">
              <a:extLst>
                <a:ext uri="{FF2B5EF4-FFF2-40B4-BE49-F238E27FC236}">
                  <a16:creationId xmlns:a16="http://schemas.microsoft.com/office/drawing/2014/main" id="{B840ACB5-73E8-4E2A-81C1-C9948CC690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rot="19260941" flipH="1">
              <a:off x="4631457" y="-3752823"/>
              <a:ext cx="330724" cy="1071050"/>
            </a:xfrm>
            <a:prstGeom prst="rect">
              <a:avLst/>
            </a:prstGeom>
          </p:spPr>
        </p:pic>
      </p:grpSp>
      <p:sp>
        <p:nvSpPr>
          <p:cNvPr id="98" name="矩形 97">
            <a:extLst>
              <a:ext uri="{FF2B5EF4-FFF2-40B4-BE49-F238E27FC236}">
                <a16:creationId xmlns:a16="http://schemas.microsoft.com/office/drawing/2014/main" id="{A89D5E2B-BC39-4CC1-A923-8FCA49248E02}"/>
              </a:ext>
            </a:extLst>
          </p:cNvPr>
          <p:cNvSpPr/>
          <p:nvPr/>
        </p:nvSpPr>
        <p:spPr>
          <a:xfrm>
            <a:off x="1429365" y="1687324"/>
            <a:ext cx="1163023" cy="356701"/>
          </a:xfrm>
          <a:prstGeom prst="rect">
            <a:avLst/>
          </a:prstGeom>
          <a:solidFill>
            <a:schemeClr val="accent3"/>
          </a:solidFill>
        </p:spPr>
        <p:txBody>
          <a:bodyPr wrap="square" lIns="137448">
            <a:spAutoFit/>
          </a:bodyPr>
          <a:lstStyle/>
          <a:p>
            <a:pPr algn="dist"/>
            <a:r>
              <a:rPr lang="zh-CN" altLang="en-US" sz="1718" dirty="0">
                <a:ln w="222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解释之一</a:t>
            </a: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7E69EACB-9F1D-46C2-BBE8-E25793260A12}"/>
              </a:ext>
            </a:extLst>
          </p:cNvPr>
          <p:cNvSpPr/>
          <p:nvPr/>
        </p:nvSpPr>
        <p:spPr>
          <a:xfrm>
            <a:off x="1476166" y="2161842"/>
            <a:ext cx="571791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市场上存在着巨大的交易费用，企业内部的交易费用则很低，这是人们愿意进入企业，听人指挥的原因。</a:t>
            </a:r>
            <a:endParaRPr lang="en-US" altLang="zh-CN" sz="2400" dirty="0">
              <a:ln w="22225">
                <a:noFill/>
              </a:ln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256AB373-4C94-47A3-B18B-0518F514897B}"/>
              </a:ext>
            </a:extLst>
          </p:cNvPr>
          <p:cNvSpPr/>
          <p:nvPr/>
        </p:nvSpPr>
        <p:spPr>
          <a:xfrm>
            <a:off x="1429367" y="3537192"/>
            <a:ext cx="1859934" cy="356701"/>
          </a:xfrm>
          <a:prstGeom prst="rect">
            <a:avLst/>
          </a:prstGeom>
          <a:solidFill>
            <a:schemeClr val="accent3"/>
          </a:solidFill>
        </p:spPr>
        <p:txBody>
          <a:bodyPr wrap="square" lIns="137448">
            <a:spAutoFit/>
          </a:bodyPr>
          <a:lstStyle/>
          <a:p>
            <a:pPr algn="dist"/>
            <a:r>
              <a:rPr lang="zh-CN" altLang="en-US" sz="1718" dirty="0">
                <a:ln w="222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源自经济学文献</a:t>
            </a: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AC2F7BFA-0D08-4658-9AC8-F4364441DF96}"/>
              </a:ext>
            </a:extLst>
          </p:cNvPr>
          <p:cNvSpPr/>
          <p:nvPr/>
        </p:nvSpPr>
        <p:spPr>
          <a:xfrm>
            <a:off x="1462757" y="4003005"/>
            <a:ext cx="428666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科斯</a:t>
            </a:r>
            <a:r>
              <a:rPr lang="en-US" altLang="zh-CN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,《</a:t>
            </a:r>
            <a:r>
              <a:rPr lang="zh-CN" altLang="en-US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企业的本质</a:t>
            </a:r>
            <a:r>
              <a:rPr lang="en-US" altLang="zh-CN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》 </a:t>
            </a:r>
          </a:p>
          <a:p>
            <a:r>
              <a:rPr lang="en" altLang="zh-CN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The Nature of the Firm,1927</a:t>
            </a:r>
            <a:endParaRPr lang="zh-CN" altLang="en-US" sz="2000" dirty="0">
              <a:ln w="22225">
                <a:noFill/>
              </a:ln>
              <a:solidFill>
                <a:schemeClr val="bg1"/>
              </a:solidFill>
              <a:latin typeface="+mj-lt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9572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>
            <a:extLst>
              <a:ext uri="{FF2B5EF4-FFF2-40B4-BE49-F238E27FC236}">
                <a16:creationId xmlns:a16="http://schemas.microsoft.com/office/drawing/2014/main" id="{2C8E65A1-870E-C54F-B781-E413A0989476}"/>
              </a:ext>
            </a:extLst>
          </p:cNvPr>
          <p:cNvSpPr txBox="1"/>
          <p:nvPr/>
        </p:nvSpPr>
        <p:spPr>
          <a:xfrm>
            <a:off x="45031" y="4199611"/>
            <a:ext cx="12367488" cy="3015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8995" dirty="0">
                <a:ln w="19050">
                  <a:solidFill>
                    <a:schemeClr val="accent3">
                      <a:lumMod val="90000"/>
                    </a:schemeClr>
                  </a:solidFill>
                </a:ln>
                <a:noFill/>
                <a:latin typeface="+mj-lt"/>
                <a:ea typeface="+mj-ea"/>
                <a:cs typeface="Alibaba PuHuiTi Heavy" pitchFamily="18" charset="-122"/>
              </a:rPr>
              <a:t>经济学讲义</a:t>
            </a:r>
          </a:p>
        </p:txBody>
      </p:sp>
      <p:grpSp>
        <p:nvGrpSpPr>
          <p:cNvPr id="180" name="组合 179">
            <a:extLst>
              <a:ext uri="{FF2B5EF4-FFF2-40B4-BE49-F238E27FC236}">
                <a16:creationId xmlns:a16="http://schemas.microsoft.com/office/drawing/2014/main" id="{1746F63C-83B8-48A5-A176-F93E0A21FB44}"/>
              </a:ext>
            </a:extLst>
          </p:cNvPr>
          <p:cNvGrpSpPr/>
          <p:nvPr/>
        </p:nvGrpSpPr>
        <p:grpSpPr>
          <a:xfrm>
            <a:off x="915302" y="838923"/>
            <a:ext cx="10356861" cy="4158340"/>
            <a:chOff x="915302" y="1133475"/>
            <a:chExt cx="10356861" cy="3863787"/>
          </a:xfrm>
        </p:grpSpPr>
        <p:sp>
          <p:nvSpPr>
            <p:cNvPr id="181" name="矩形 180">
              <a:extLst>
                <a:ext uri="{FF2B5EF4-FFF2-40B4-BE49-F238E27FC236}">
                  <a16:creationId xmlns:a16="http://schemas.microsoft.com/office/drawing/2014/main" id="{B5AF7E62-0F73-4851-BBD3-DFEF53745C5B}"/>
                </a:ext>
              </a:extLst>
            </p:cNvPr>
            <p:cNvSpPr/>
            <p:nvPr/>
          </p:nvSpPr>
          <p:spPr>
            <a:xfrm>
              <a:off x="915302" y="1133475"/>
              <a:ext cx="10356861" cy="386378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182" name="矩形 181">
              <a:extLst>
                <a:ext uri="{FF2B5EF4-FFF2-40B4-BE49-F238E27FC236}">
                  <a16:creationId xmlns:a16="http://schemas.microsoft.com/office/drawing/2014/main" id="{5AD8C269-5BEE-419D-83C1-B3F0D0AD0AE7}"/>
                </a:ext>
              </a:extLst>
            </p:cNvPr>
            <p:cNvSpPr/>
            <p:nvPr/>
          </p:nvSpPr>
          <p:spPr>
            <a:xfrm>
              <a:off x="1009832" y="1244295"/>
              <a:ext cx="10172336" cy="3626540"/>
            </a:xfrm>
            <a:prstGeom prst="rect">
              <a:avLst/>
            </a:prstGeom>
            <a:blipFill dpi="0" rotWithShape="1">
              <a:blip r:embed="rId4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alphaModFix amt="20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Texturizer trans="27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D81369EA-B142-474A-A40D-BE24D5FE2F6A}"/>
              </a:ext>
            </a:extLst>
          </p:cNvPr>
          <p:cNvSpPr/>
          <p:nvPr/>
        </p:nvSpPr>
        <p:spPr>
          <a:xfrm>
            <a:off x="931108" y="5350638"/>
            <a:ext cx="1395046" cy="1860144"/>
          </a:xfrm>
          <a:prstGeom prst="rect">
            <a:avLst/>
          </a:prstGeom>
          <a:pattFill prst="wdDnDiag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200" dirty="0">
                <a:solidFill>
                  <a:schemeClr val="accent2"/>
                </a:solidFill>
                <a:latin typeface="+mj-lt"/>
                <a:ea typeface="+mj-ea"/>
              </a:rPr>
              <a:t>团队产出</a:t>
            </a:r>
          </a:p>
        </p:txBody>
      </p:sp>
      <p:sp>
        <p:nvSpPr>
          <p:cNvPr id="114" name="等腰三角形 113">
            <a:extLst>
              <a:ext uri="{FF2B5EF4-FFF2-40B4-BE49-F238E27FC236}">
                <a16:creationId xmlns:a16="http://schemas.microsoft.com/office/drawing/2014/main" id="{7117F924-7DB8-4CC3-9CF9-3A5DC737418F}"/>
              </a:ext>
            </a:extLst>
          </p:cNvPr>
          <p:cNvSpPr/>
          <p:nvPr/>
        </p:nvSpPr>
        <p:spPr>
          <a:xfrm rot="5400000">
            <a:off x="2443342" y="5913553"/>
            <a:ext cx="202822" cy="16574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872939B-5778-4E9D-AFDB-EC19A377C68A}"/>
              </a:ext>
            </a:extLst>
          </p:cNvPr>
          <p:cNvGrpSpPr/>
          <p:nvPr/>
        </p:nvGrpSpPr>
        <p:grpSpPr>
          <a:xfrm>
            <a:off x="1309448" y="542501"/>
            <a:ext cx="6573759" cy="883657"/>
            <a:chOff x="1232214" y="683756"/>
            <a:chExt cx="6887124" cy="925779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9216BE4-F6C6-469D-A84A-994FCFCD5750}"/>
                </a:ext>
              </a:extLst>
            </p:cNvPr>
            <p:cNvSpPr/>
            <p:nvPr/>
          </p:nvSpPr>
          <p:spPr>
            <a:xfrm>
              <a:off x="1232214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E00B47C3-BFC8-4781-9A65-B663B0E8BCE1}"/>
                </a:ext>
              </a:extLst>
            </p:cNvPr>
            <p:cNvSpPr/>
            <p:nvPr/>
          </p:nvSpPr>
          <p:spPr>
            <a:xfrm>
              <a:off x="1977382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54A23421-F548-44E9-B265-F475E9670D66}"/>
                </a:ext>
              </a:extLst>
            </p:cNvPr>
            <p:cNvSpPr/>
            <p:nvPr/>
          </p:nvSpPr>
          <p:spPr>
            <a:xfrm>
              <a:off x="2722550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E8FAC89B-C73D-46B7-A3E4-0C58226C5650}"/>
                </a:ext>
              </a:extLst>
            </p:cNvPr>
            <p:cNvSpPr/>
            <p:nvPr/>
          </p:nvSpPr>
          <p:spPr>
            <a:xfrm>
              <a:off x="3467718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D2F25E5C-3FE1-481E-BCEB-0C0FE67C60A7}"/>
                </a:ext>
              </a:extLst>
            </p:cNvPr>
            <p:cNvSpPr/>
            <p:nvPr/>
          </p:nvSpPr>
          <p:spPr>
            <a:xfrm>
              <a:off x="4212886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506BB88-2DEE-4611-8A3D-905F8CFC82F9}"/>
                </a:ext>
              </a:extLst>
            </p:cNvPr>
            <p:cNvSpPr/>
            <p:nvPr/>
          </p:nvSpPr>
          <p:spPr>
            <a:xfrm>
              <a:off x="4958054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134B5C22-C1DE-48CA-962F-F93A688F672E}"/>
                </a:ext>
              </a:extLst>
            </p:cNvPr>
            <p:cNvSpPr/>
            <p:nvPr/>
          </p:nvSpPr>
          <p:spPr>
            <a:xfrm>
              <a:off x="5703222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1984F847-D3D1-46C8-9C68-7248CA570027}"/>
                </a:ext>
              </a:extLst>
            </p:cNvPr>
            <p:cNvSpPr/>
            <p:nvPr/>
          </p:nvSpPr>
          <p:spPr>
            <a:xfrm>
              <a:off x="6448390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8E8AC047-A007-42BB-87B0-FD132DB294DB}"/>
                </a:ext>
              </a:extLst>
            </p:cNvPr>
            <p:cNvSpPr/>
            <p:nvPr/>
          </p:nvSpPr>
          <p:spPr>
            <a:xfrm>
              <a:off x="7193559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77CCFBE6-75AA-46D6-A52F-54B906F648C6}"/>
              </a:ext>
            </a:extLst>
          </p:cNvPr>
          <p:cNvSpPr/>
          <p:nvPr/>
        </p:nvSpPr>
        <p:spPr>
          <a:xfrm>
            <a:off x="1356860" y="589915"/>
            <a:ext cx="6478942" cy="788838"/>
          </a:xfrm>
          <a:custGeom>
            <a:avLst/>
            <a:gdLst>
              <a:gd name="connsiteX0" fmla="*/ 413222 w 6787787"/>
              <a:gd name="connsiteY0" fmla="*/ 0 h 826440"/>
              <a:gd name="connsiteX1" fmla="*/ 755871 w 6787787"/>
              <a:gd name="connsiteY1" fmla="*/ 182185 h 826440"/>
              <a:gd name="connsiteX2" fmla="*/ 785806 w 6787787"/>
              <a:gd name="connsiteY2" fmla="*/ 237335 h 826440"/>
              <a:gd name="connsiteX3" fmla="*/ 815740 w 6787787"/>
              <a:gd name="connsiteY3" fmla="*/ 182185 h 826440"/>
              <a:gd name="connsiteX4" fmla="*/ 1158389 w 6787787"/>
              <a:gd name="connsiteY4" fmla="*/ 0 h 826440"/>
              <a:gd name="connsiteX5" fmla="*/ 1501039 w 6787787"/>
              <a:gd name="connsiteY5" fmla="*/ 182185 h 826440"/>
              <a:gd name="connsiteX6" fmla="*/ 1530973 w 6787787"/>
              <a:gd name="connsiteY6" fmla="*/ 237335 h 826440"/>
              <a:gd name="connsiteX7" fmla="*/ 1560908 w 6787787"/>
              <a:gd name="connsiteY7" fmla="*/ 182185 h 826440"/>
              <a:gd name="connsiteX8" fmla="*/ 1903557 w 6787787"/>
              <a:gd name="connsiteY8" fmla="*/ 0 h 826440"/>
              <a:gd name="connsiteX9" fmla="*/ 2246207 w 6787787"/>
              <a:gd name="connsiteY9" fmla="*/ 182185 h 826440"/>
              <a:gd name="connsiteX10" fmla="*/ 2276141 w 6787787"/>
              <a:gd name="connsiteY10" fmla="*/ 237335 h 826440"/>
              <a:gd name="connsiteX11" fmla="*/ 2306076 w 6787787"/>
              <a:gd name="connsiteY11" fmla="*/ 182185 h 826440"/>
              <a:gd name="connsiteX12" fmla="*/ 2648725 w 6787787"/>
              <a:gd name="connsiteY12" fmla="*/ 0 h 826440"/>
              <a:gd name="connsiteX13" fmla="*/ 2991375 w 6787787"/>
              <a:gd name="connsiteY13" fmla="*/ 182185 h 826440"/>
              <a:gd name="connsiteX14" fmla="*/ 3021309 w 6787787"/>
              <a:gd name="connsiteY14" fmla="*/ 237335 h 826440"/>
              <a:gd name="connsiteX15" fmla="*/ 3051244 w 6787787"/>
              <a:gd name="connsiteY15" fmla="*/ 182185 h 826440"/>
              <a:gd name="connsiteX16" fmla="*/ 3393893 w 6787787"/>
              <a:gd name="connsiteY16" fmla="*/ 0 h 826440"/>
              <a:gd name="connsiteX17" fmla="*/ 3736543 w 6787787"/>
              <a:gd name="connsiteY17" fmla="*/ 182185 h 826440"/>
              <a:gd name="connsiteX18" fmla="*/ 3766477 w 6787787"/>
              <a:gd name="connsiteY18" fmla="*/ 237335 h 826440"/>
              <a:gd name="connsiteX19" fmla="*/ 3796412 w 6787787"/>
              <a:gd name="connsiteY19" fmla="*/ 182185 h 826440"/>
              <a:gd name="connsiteX20" fmla="*/ 4139061 w 6787787"/>
              <a:gd name="connsiteY20" fmla="*/ 0 h 826440"/>
              <a:gd name="connsiteX21" fmla="*/ 4481711 w 6787787"/>
              <a:gd name="connsiteY21" fmla="*/ 182185 h 826440"/>
              <a:gd name="connsiteX22" fmla="*/ 4511645 w 6787787"/>
              <a:gd name="connsiteY22" fmla="*/ 237335 h 826440"/>
              <a:gd name="connsiteX23" fmla="*/ 4541580 w 6787787"/>
              <a:gd name="connsiteY23" fmla="*/ 182185 h 826440"/>
              <a:gd name="connsiteX24" fmla="*/ 4884229 w 6787787"/>
              <a:gd name="connsiteY24" fmla="*/ 0 h 826440"/>
              <a:gd name="connsiteX25" fmla="*/ 5226879 w 6787787"/>
              <a:gd name="connsiteY25" fmla="*/ 182185 h 826440"/>
              <a:gd name="connsiteX26" fmla="*/ 5256813 w 6787787"/>
              <a:gd name="connsiteY26" fmla="*/ 237335 h 826440"/>
              <a:gd name="connsiteX27" fmla="*/ 5286748 w 6787787"/>
              <a:gd name="connsiteY27" fmla="*/ 182185 h 826440"/>
              <a:gd name="connsiteX28" fmla="*/ 5629397 w 6787787"/>
              <a:gd name="connsiteY28" fmla="*/ 0 h 826440"/>
              <a:gd name="connsiteX29" fmla="*/ 5972047 w 6787787"/>
              <a:gd name="connsiteY29" fmla="*/ 182185 h 826440"/>
              <a:gd name="connsiteX30" fmla="*/ 6001982 w 6787787"/>
              <a:gd name="connsiteY30" fmla="*/ 237336 h 826440"/>
              <a:gd name="connsiteX31" fmla="*/ 6031917 w 6787787"/>
              <a:gd name="connsiteY31" fmla="*/ 182185 h 826440"/>
              <a:gd name="connsiteX32" fmla="*/ 6374566 w 6787787"/>
              <a:gd name="connsiteY32" fmla="*/ 0 h 826440"/>
              <a:gd name="connsiteX33" fmla="*/ 6787787 w 6787787"/>
              <a:gd name="connsiteY33" fmla="*/ 413220 h 826440"/>
              <a:gd name="connsiteX34" fmla="*/ 6374566 w 6787787"/>
              <a:gd name="connsiteY34" fmla="*/ 826440 h 826440"/>
              <a:gd name="connsiteX35" fmla="*/ 6031917 w 6787787"/>
              <a:gd name="connsiteY35" fmla="*/ 644255 h 826440"/>
              <a:gd name="connsiteX36" fmla="*/ 6001982 w 6787787"/>
              <a:gd name="connsiteY36" fmla="*/ 589104 h 826440"/>
              <a:gd name="connsiteX37" fmla="*/ 5972047 w 6787787"/>
              <a:gd name="connsiteY37" fmla="*/ 644255 h 826440"/>
              <a:gd name="connsiteX38" fmla="*/ 5629397 w 6787787"/>
              <a:gd name="connsiteY38" fmla="*/ 826440 h 826440"/>
              <a:gd name="connsiteX39" fmla="*/ 5286748 w 6787787"/>
              <a:gd name="connsiteY39" fmla="*/ 644255 h 826440"/>
              <a:gd name="connsiteX40" fmla="*/ 5256813 w 6787787"/>
              <a:gd name="connsiteY40" fmla="*/ 589105 h 826440"/>
              <a:gd name="connsiteX41" fmla="*/ 5226879 w 6787787"/>
              <a:gd name="connsiteY41" fmla="*/ 644255 h 826440"/>
              <a:gd name="connsiteX42" fmla="*/ 4884229 w 6787787"/>
              <a:gd name="connsiteY42" fmla="*/ 826440 h 826440"/>
              <a:gd name="connsiteX43" fmla="*/ 4541580 w 6787787"/>
              <a:gd name="connsiteY43" fmla="*/ 644255 h 826440"/>
              <a:gd name="connsiteX44" fmla="*/ 4511645 w 6787787"/>
              <a:gd name="connsiteY44" fmla="*/ 589105 h 826440"/>
              <a:gd name="connsiteX45" fmla="*/ 4481711 w 6787787"/>
              <a:gd name="connsiteY45" fmla="*/ 644255 h 826440"/>
              <a:gd name="connsiteX46" fmla="*/ 4139061 w 6787787"/>
              <a:gd name="connsiteY46" fmla="*/ 826440 h 826440"/>
              <a:gd name="connsiteX47" fmla="*/ 3796412 w 6787787"/>
              <a:gd name="connsiteY47" fmla="*/ 644255 h 826440"/>
              <a:gd name="connsiteX48" fmla="*/ 3766477 w 6787787"/>
              <a:gd name="connsiteY48" fmla="*/ 589105 h 826440"/>
              <a:gd name="connsiteX49" fmla="*/ 3736543 w 6787787"/>
              <a:gd name="connsiteY49" fmla="*/ 644255 h 826440"/>
              <a:gd name="connsiteX50" fmla="*/ 3393893 w 6787787"/>
              <a:gd name="connsiteY50" fmla="*/ 826440 h 826440"/>
              <a:gd name="connsiteX51" fmla="*/ 3051244 w 6787787"/>
              <a:gd name="connsiteY51" fmla="*/ 644255 h 826440"/>
              <a:gd name="connsiteX52" fmla="*/ 3021309 w 6787787"/>
              <a:gd name="connsiteY52" fmla="*/ 589105 h 826440"/>
              <a:gd name="connsiteX53" fmla="*/ 2991375 w 6787787"/>
              <a:gd name="connsiteY53" fmla="*/ 644255 h 826440"/>
              <a:gd name="connsiteX54" fmla="*/ 2648725 w 6787787"/>
              <a:gd name="connsiteY54" fmla="*/ 826440 h 826440"/>
              <a:gd name="connsiteX55" fmla="*/ 2306076 w 6787787"/>
              <a:gd name="connsiteY55" fmla="*/ 644255 h 826440"/>
              <a:gd name="connsiteX56" fmla="*/ 2276141 w 6787787"/>
              <a:gd name="connsiteY56" fmla="*/ 589105 h 826440"/>
              <a:gd name="connsiteX57" fmla="*/ 2246207 w 6787787"/>
              <a:gd name="connsiteY57" fmla="*/ 644255 h 826440"/>
              <a:gd name="connsiteX58" fmla="*/ 1903557 w 6787787"/>
              <a:gd name="connsiteY58" fmla="*/ 826440 h 826440"/>
              <a:gd name="connsiteX59" fmla="*/ 1560908 w 6787787"/>
              <a:gd name="connsiteY59" fmla="*/ 644255 h 826440"/>
              <a:gd name="connsiteX60" fmla="*/ 1530973 w 6787787"/>
              <a:gd name="connsiteY60" fmla="*/ 589105 h 826440"/>
              <a:gd name="connsiteX61" fmla="*/ 1501039 w 6787787"/>
              <a:gd name="connsiteY61" fmla="*/ 644255 h 826440"/>
              <a:gd name="connsiteX62" fmla="*/ 1158389 w 6787787"/>
              <a:gd name="connsiteY62" fmla="*/ 826440 h 826440"/>
              <a:gd name="connsiteX63" fmla="*/ 815740 w 6787787"/>
              <a:gd name="connsiteY63" fmla="*/ 644255 h 826440"/>
              <a:gd name="connsiteX64" fmla="*/ 785806 w 6787787"/>
              <a:gd name="connsiteY64" fmla="*/ 589105 h 826440"/>
              <a:gd name="connsiteX65" fmla="*/ 755871 w 6787787"/>
              <a:gd name="connsiteY65" fmla="*/ 644255 h 826440"/>
              <a:gd name="connsiteX66" fmla="*/ 413222 w 6787787"/>
              <a:gd name="connsiteY66" fmla="*/ 826440 h 826440"/>
              <a:gd name="connsiteX67" fmla="*/ 0 w 6787787"/>
              <a:gd name="connsiteY67" fmla="*/ 413220 h 826440"/>
              <a:gd name="connsiteX68" fmla="*/ 413222 w 6787787"/>
              <a:gd name="connsiteY68" fmla="*/ 0 h 82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787787" h="826440">
                <a:moveTo>
                  <a:pt x="413222" y="0"/>
                </a:moveTo>
                <a:cubicBezTo>
                  <a:pt x="555856" y="0"/>
                  <a:pt x="681613" y="72268"/>
                  <a:pt x="755871" y="182185"/>
                </a:cubicBezTo>
                <a:lnTo>
                  <a:pt x="785806" y="237335"/>
                </a:lnTo>
                <a:lnTo>
                  <a:pt x="815740" y="182185"/>
                </a:lnTo>
                <a:cubicBezTo>
                  <a:pt x="889998" y="72268"/>
                  <a:pt x="1015754" y="0"/>
                  <a:pt x="1158389" y="0"/>
                </a:cubicBezTo>
                <a:cubicBezTo>
                  <a:pt x="1301024" y="0"/>
                  <a:pt x="1426780" y="72268"/>
                  <a:pt x="1501039" y="182185"/>
                </a:cubicBezTo>
                <a:lnTo>
                  <a:pt x="1530973" y="237335"/>
                </a:lnTo>
                <a:lnTo>
                  <a:pt x="1560908" y="182185"/>
                </a:lnTo>
                <a:cubicBezTo>
                  <a:pt x="1635166" y="72268"/>
                  <a:pt x="1760922" y="0"/>
                  <a:pt x="1903557" y="0"/>
                </a:cubicBezTo>
                <a:cubicBezTo>
                  <a:pt x="2046192" y="0"/>
                  <a:pt x="2171948" y="72268"/>
                  <a:pt x="2246207" y="182185"/>
                </a:cubicBezTo>
                <a:lnTo>
                  <a:pt x="2276141" y="237335"/>
                </a:lnTo>
                <a:lnTo>
                  <a:pt x="2306076" y="182185"/>
                </a:lnTo>
                <a:cubicBezTo>
                  <a:pt x="2380334" y="72268"/>
                  <a:pt x="2506090" y="0"/>
                  <a:pt x="2648725" y="0"/>
                </a:cubicBezTo>
                <a:cubicBezTo>
                  <a:pt x="2791360" y="0"/>
                  <a:pt x="2917116" y="72268"/>
                  <a:pt x="2991375" y="182185"/>
                </a:cubicBezTo>
                <a:lnTo>
                  <a:pt x="3021309" y="237335"/>
                </a:lnTo>
                <a:lnTo>
                  <a:pt x="3051244" y="182185"/>
                </a:lnTo>
                <a:cubicBezTo>
                  <a:pt x="3125503" y="72268"/>
                  <a:pt x="3251258" y="0"/>
                  <a:pt x="3393893" y="0"/>
                </a:cubicBezTo>
                <a:cubicBezTo>
                  <a:pt x="3536528" y="0"/>
                  <a:pt x="3662284" y="72268"/>
                  <a:pt x="3736543" y="182185"/>
                </a:cubicBezTo>
                <a:lnTo>
                  <a:pt x="3766477" y="237335"/>
                </a:lnTo>
                <a:lnTo>
                  <a:pt x="3796412" y="182185"/>
                </a:lnTo>
                <a:cubicBezTo>
                  <a:pt x="3870671" y="72268"/>
                  <a:pt x="3996426" y="0"/>
                  <a:pt x="4139061" y="0"/>
                </a:cubicBezTo>
                <a:cubicBezTo>
                  <a:pt x="4281696" y="0"/>
                  <a:pt x="4407452" y="72268"/>
                  <a:pt x="4481711" y="182185"/>
                </a:cubicBezTo>
                <a:lnTo>
                  <a:pt x="4511645" y="237335"/>
                </a:lnTo>
                <a:lnTo>
                  <a:pt x="4541580" y="182185"/>
                </a:lnTo>
                <a:cubicBezTo>
                  <a:pt x="4615839" y="72268"/>
                  <a:pt x="4741594" y="0"/>
                  <a:pt x="4884229" y="0"/>
                </a:cubicBezTo>
                <a:cubicBezTo>
                  <a:pt x="5026864" y="0"/>
                  <a:pt x="5152620" y="72268"/>
                  <a:pt x="5226879" y="182185"/>
                </a:cubicBezTo>
                <a:lnTo>
                  <a:pt x="5256813" y="237335"/>
                </a:lnTo>
                <a:lnTo>
                  <a:pt x="5286748" y="182185"/>
                </a:lnTo>
                <a:cubicBezTo>
                  <a:pt x="5361007" y="72268"/>
                  <a:pt x="5486762" y="0"/>
                  <a:pt x="5629397" y="0"/>
                </a:cubicBezTo>
                <a:cubicBezTo>
                  <a:pt x="5772032" y="0"/>
                  <a:pt x="5897788" y="72268"/>
                  <a:pt x="5972047" y="182185"/>
                </a:cubicBezTo>
                <a:lnTo>
                  <a:pt x="6001982" y="237336"/>
                </a:lnTo>
                <a:lnTo>
                  <a:pt x="6031917" y="182185"/>
                </a:lnTo>
                <a:cubicBezTo>
                  <a:pt x="6106176" y="72268"/>
                  <a:pt x="6231931" y="0"/>
                  <a:pt x="6374566" y="0"/>
                </a:cubicBezTo>
                <a:cubicBezTo>
                  <a:pt x="6602782" y="0"/>
                  <a:pt x="6787787" y="185005"/>
                  <a:pt x="6787787" y="413220"/>
                </a:cubicBezTo>
                <a:cubicBezTo>
                  <a:pt x="6787787" y="641435"/>
                  <a:pt x="6602782" y="826440"/>
                  <a:pt x="6374566" y="826440"/>
                </a:cubicBezTo>
                <a:cubicBezTo>
                  <a:pt x="6231931" y="826440"/>
                  <a:pt x="6106176" y="754172"/>
                  <a:pt x="6031917" y="644255"/>
                </a:cubicBezTo>
                <a:lnTo>
                  <a:pt x="6001982" y="589104"/>
                </a:lnTo>
                <a:lnTo>
                  <a:pt x="5972047" y="644255"/>
                </a:lnTo>
                <a:cubicBezTo>
                  <a:pt x="5897788" y="754172"/>
                  <a:pt x="5772032" y="826440"/>
                  <a:pt x="5629397" y="826440"/>
                </a:cubicBezTo>
                <a:cubicBezTo>
                  <a:pt x="5486762" y="826440"/>
                  <a:pt x="5361007" y="754172"/>
                  <a:pt x="5286748" y="644255"/>
                </a:cubicBezTo>
                <a:lnTo>
                  <a:pt x="5256813" y="589105"/>
                </a:lnTo>
                <a:lnTo>
                  <a:pt x="5226879" y="644255"/>
                </a:lnTo>
                <a:cubicBezTo>
                  <a:pt x="5152620" y="754172"/>
                  <a:pt x="5026864" y="826440"/>
                  <a:pt x="4884229" y="826440"/>
                </a:cubicBezTo>
                <a:cubicBezTo>
                  <a:pt x="4741594" y="826440"/>
                  <a:pt x="4615839" y="754172"/>
                  <a:pt x="4541580" y="644255"/>
                </a:cubicBezTo>
                <a:lnTo>
                  <a:pt x="4511645" y="589105"/>
                </a:lnTo>
                <a:lnTo>
                  <a:pt x="4481711" y="644255"/>
                </a:lnTo>
                <a:cubicBezTo>
                  <a:pt x="4407452" y="754172"/>
                  <a:pt x="4281696" y="826440"/>
                  <a:pt x="4139061" y="826440"/>
                </a:cubicBezTo>
                <a:cubicBezTo>
                  <a:pt x="3996426" y="826440"/>
                  <a:pt x="3870671" y="754172"/>
                  <a:pt x="3796412" y="644255"/>
                </a:cubicBezTo>
                <a:lnTo>
                  <a:pt x="3766477" y="589105"/>
                </a:lnTo>
                <a:lnTo>
                  <a:pt x="3736543" y="644255"/>
                </a:lnTo>
                <a:cubicBezTo>
                  <a:pt x="3662284" y="754172"/>
                  <a:pt x="3536528" y="826440"/>
                  <a:pt x="3393893" y="826440"/>
                </a:cubicBezTo>
                <a:cubicBezTo>
                  <a:pt x="3251258" y="826440"/>
                  <a:pt x="3125503" y="754172"/>
                  <a:pt x="3051244" y="644255"/>
                </a:cubicBezTo>
                <a:lnTo>
                  <a:pt x="3021309" y="589105"/>
                </a:lnTo>
                <a:lnTo>
                  <a:pt x="2991375" y="644255"/>
                </a:lnTo>
                <a:cubicBezTo>
                  <a:pt x="2917116" y="754172"/>
                  <a:pt x="2791360" y="826440"/>
                  <a:pt x="2648725" y="826440"/>
                </a:cubicBezTo>
                <a:cubicBezTo>
                  <a:pt x="2506090" y="826440"/>
                  <a:pt x="2380334" y="754172"/>
                  <a:pt x="2306076" y="644255"/>
                </a:cubicBezTo>
                <a:lnTo>
                  <a:pt x="2276141" y="589105"/>
                </a:lnTo>
                <a:lnTo>
                  <a:pt x="2246207" y="644255"/>
                </a:lnTo>
                <a:cubicBezTo>
                  <a:pt x="2171948" y="754172"/>
                  <a:pt x="2046192" y="826440"/>
                  <a:pt x="1903557" y="826440"/>
                </a:cubicBezTo>
                <a:cubicBezTo>
                  <a:pt x="1760922" y="826440"/>
                  <a:pt x="1635166" y="754172"/>
                  <a:pt x="1560908" y="644255"/>
                </a:cubicBezTo>
                <a:lnTo>
                  <a:pt x="1530973" y="589105"/>
                </a:lnTo>
                <a:lnTo>
                  <a:pt x="1501039" y="644255"/>
                </a:lnTo>
                <a:cubicBezTo>
                  <a:pt x="1426780" y="754172"/>
                  <a:pt x="1301024" y="826440"/>
                  <a:pt x="1158389" y="826440"/>
                </a:cubicBezTo>
                <a:cubicBezTo>
                  <a:pt x="1015754" y="826440"/>
                  <a:pt x="889998" y="754172"/>
                  <a:pt x="815740" y="644255"/>
                </a:cubicBezTo>
                <a:lnTo>
                  <a:pt x="785806" y="589105"/>
                </a:lnTo>
                <a:lnTo>
                  <a:pt x="755871" y="644255"/>
                </a:lnTo>
                <a:cubicBezTo>
                  <a:pt x="681613" y="754172"/>
                  <a:pt x="555856" y="826440"/>
                  <a:pt x="413222" y="826440"/>
                </a:cubicBezTo>
                <a:cubicBezTo>
                  <a:pt x="185005" y="826440"/>
                  <a:pt x="0" y="641435"/>
                  <a:pt x="0" y="413220"/>
                </a:cubicBezTo>
                <a:cubicBezTo>
                  <a:pt x="0" y="185005"/>
                  <a:pt x="185005" y="0"/>
                  <a:pt x="413222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13B00554-3DD1-4023-B70C-6C2B630DEA43}"/>
              </a:ext>
            </a:extLst>
          </p:cNvPr>
          <p:cNvSpPr/>
          <p:nvPr/>
        </p:nvSpPr>
        <p:spPr>
          <a:xfrm>
            <a:off x="1372513" y="635312"/>
            <a:ext cx="6581208" cy="797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81" spc="1002" dirty="0">
                <a:solidFill>
                  <a:schemeClr val="accent3"/>
                </a:solidFill>
                <a:latin typeface="+mj-lt"/>
                <a:ea typeface="+mj-ea"/>
              </a:rPr>
              <a:t>团队产出＞个体之和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BC691DD8-C2CC-4770-A85B-3163A8EF2687}"/>
              </a:ext>
            </a:extLst>
          </p:cNvPr>
          <p:cNvSpPr/>
          <p:nvPr/>
        </p:nvSpPr>
        <p:spPr>
          <a:xfrm>
            <a:off x="1447509" y="3940508"/>
            <a:ext cx="5531010" cy="690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572"/>
              </a:spcAft>
            </a:pPr>
            <a:r>
              <a:rPr lang="zh-CN" altLang="en-US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阿尔钦</a:t>
            </a:r>
            <a:r>
              <a:rPr lang="en-US" altLang="zh-CN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&amp;</a:t>
            </a:r>
            <a:r>
              <a:rPr lang="zh-CN" altLang="en-US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德姆塞茨</a:t>
            </a:r>
            <a:r>
              <a:rPr lang="en-US" altLang="zh-CN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《</a:t>
            </a:r>
            <a:r>
              <a:rPr lang="zh-CN" altLang="en-US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生产、信息成本和经济组织</a:t>
            </a:r>
            <a:r>
              <a:rPr lang="en-US" altLang="zh-CN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》</a:t>
            </a:r>
            <a:r>
              <a:rPr lang="en-US" altLang="zh-CN" sz="1300" dirty="0" err="1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Production,Information</a:t>
            </a:r>
            <a:r>
              <a:rPr lang="en-US" altLang="zh-CN" sz="13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 Costs, and Economic Organization,1972</a:t>
            </a:r>
            <a:endParaRPr lang="zh-CN" altLang="en-US" sz="1300" dirty="0">
              <a:ln w="22225">
                <a:noFill/>
              </a:ln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0A4B2E44-EFB2-4195-AEB7-A2E1D803BA69}"/>
              </a:ext>
            </a:extLst>
          </p:cNvPr>
          <p:cNvSpPr/>
          <p:nvPr/>
        </p:nvSpPr>
        <p:spPr>
          <a:xfrm>
            <a:off x="1447509" y="2135053"/>
            <a:ext cx="5255804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企业是一个团队，而团队能够带来比每一个成员的产出之和还要大的产出。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45162BA0-6390-8240-9A32-496262EF66DA}"/>
              </a:ext>
            </a:extLst>
          </p:cNvPr>
          <p:cNvSpPr/>
          <p:nvPr/>
        </p:nvSpPr>
        <p:spPr>
          <a:xfrm>
            <a:off x="2882732" y="5360252"/>
            <a:ext cx="8378167" cy="1850530"/>
          </a:xfrm>
          <a:prstGeom prst="rect">
            <a:avLst/>
          </a:prstGeom>
          <a:pattFill prst="pct10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897" rIns="68725" rtlCol="0" anchor="ctr"/>
          <a:lstStyle/>
          <a:p>
            <a:endParaRPr lang="zh-CN" altLang="en-US" sz="1718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D3E55B5-A47B-D546-B580-58AFD57E239C}"/>
              </a:ext>
            </a:extLst>
          </p:cNvPr>
          <p:cNvSpPr/>
          <p:nvPr/>
        </p:nvSpPr>
        <p:spPr>
          <a:xfrm>
            <a:off x="3005434" y="5602495"/>
            <a:ext cx="8153246" cy="1368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718"/>
              </a:spcAft>
            </a:pPr>
            <a:r>
              <a:rPr lang="zh-CN" altLang="en-US" sz="2482" dirty="0">
                <a:solidFill>
                  <a:schemeClr val="accent1"/>
                </a:solidFill>
                <a:latin typeface="+mj-lt"/>
                <a:ea typeface="+mj-ea"/>
              </a:rPr>
              <a:t>特征：把资源凑在一块带来的效用，比这一组资源中每个要素所能带来的效益加起来还要大，这就是一个团队。</a:t>
            </a:r>
            <a:endParaRPr lang="en-US" altLang="zh-CN" sz="2482" dirty="0">
              <a:solidFill>
                <a:schemeClr val="accent1"/>
              </a:solidFill>
              <a:latin typeface="+mj-lt"/>
              <a:ea typeface="+mj-ea"/>
            </a:endParaRPr>
          </a:p>
          <a:p>
            <a:r>
              <a:rPr lang="zh-CN" altLang="en-US" sz="1909" dirty="0">
                <a:solidFill>
                  <a:schemeClr val="accent1"/>
                </a:solidFill>
                <a:latin typeface="+mj-lt"/>
                <a:ea typeface="+mj-ea"/>
              </a:rPr>
              <a:t>举例：</a:t>
            </a:r>
            <a:r>
              <a:rPr lang="zh-CN" altLang="en-US" sz="1909" dirty="0">
                <a:solidFill>
                  <a:schemeClr val="accent2"/>
                </a:solidFill>
                <a:latin typeface="+mj-lt"/>
                <a:ea typeface="+mj-ea"/>
              </a:rPr>
              <a:t>球队比赛</a:t>
            </a:r>
            <a:r>
              <a:rPr lang="en-US" altLang="zh-CN" sz="1909" dirty="0" err="1">
                <a:solidFill>
                  <a:schemeClr val="accent1"/>
                </a:solidFill>
                <a:latin typeface="+mj-lt"/>
                <a:ea typeface="+mj-ea"/>
              </a:rPr>
              <a:t>v.s</a:t>
            </a:r>
            <a:r>
              <a:rPr lang="en-US" altLang="zh-CN" sz="1909" dirty="0">
                <a:solidFill>
                  <a:schemeClr val="accent1"/>
                </a:solidFill>
                <a:latin typeface="+mj-lt"/>
                <a:ea typeface="+mj-ea"/>
              </a:rPr>
              <a:t>.</a:t>
            </a:r>
            <a:r>
              <a:rPr lang="zh-CN" altLang="en-US" sz="1909" dirty="0">
                <a:solidFill>
                  <a:schemeClr val="accent2"/>
                </a:solidFill>
                <a:latin typeface="+mj-lt"/>
                <a:ea typeface="+mj-ea"/>
              </a:rPr>
              <a:t>球员轮番表演        交响乐团演奏</a:t>
            </a:r>
            <a:r>
              <a:rPr lang="en-US" altLang="zh-CN" sz="1909" dirty="0" err="1">
                <a:solidFill>
                  <a:schemeClr val="accent1"/>
                </a:solidFill>
                <a:latin typeface="+mj-lt"/>
                <a:ea typeface="+mj-ea"/>
              </a:rPr>
              <a:t>v.s</a:t>
            </a:r>
            <a:r>
              <a:rPr lang="en-US" altLang="zh-CN" sz="1909" dirty="0">
                <a:solidFill>
                  <a:schemeClr val="accent1"/>
                </a:solidFill>
                <a:latin typeface="+mj-lt"/>
                <a:ea typeface="+mj-ea"/>
              </a:rPr>
              <a:t>. </a:t>
            </a:r>
            <a:r>
              <a:rPr lang="zh-CN" altLang="en-US" sz="1909" dirty="0">
                <a:solidFill>
                  <a:schemeClr val="accent2"/>
                </a:solidFill>
                <a:latin typeface="+mj-lt"/>
                <a:ea typeface="+mj-ea"/>
              </a:rPr>
              <a:t>成员轮番演奏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0D71884-30FB-4786-9127-79AA77782F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Texturizer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02972" y="1842886"/>
            <a:ext cx="4186321" cy="298041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5C5A3C4-2031-0494-78B1-6466EC05771D}"/>
              </a:ext>
            </a:extLst>
          </p:cNvPr>
          <p:cNvSpPr/>
          <p:nvPr/>
        </p:nvSpPr>
        <p:spPr>
          <a:xfrm>
            <a:off x="1429365" y="1687324"/>
            <a:ext cx="1163023" cy="356701"/>
          </a:xfrm>
          <a:prstGeom prst="rect">
            <a:avLst/>
          </a:prstGeom>
          <a:solidFill>
            <a:schemeClr val="accent3"/>
          </a:solidFill>
        </p:spPr>
        <p:txBody>
          <a:bodyPr wrap="square" lIns="137448">
            <a:spAutoFit/>
          </a:bodyPr>
          <a:lstStyle/>
          <a:p>
            <a:pPr algn="dist"/>
            <a:r>
              <a:rPr lang="zh-CN" altLang="en-US" sz="1718" dirty="0">
                <a:ln w="222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解释之二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B9009BE-AB80-35ED-45F7-5237C05B2DCA}"/>
              </a:ext>
            </a:extLst>
          </p:cNvPr>
          <p:cNvSpPr/>
          <p:nvPr/>
        </p:nvSpPr>
        <p:spPr>
          <a:xfrm>
            <a:off x="1429367" y="3537192"/>
            <a:ext cx="1859934" cy="356701"/>
          </a:xfrm>
          <a:prstGeom prst="rect">
            <a:avLst/>
          </a:prstGeom>
          <a:solidFill>
            <a:schemeClr val="accent3"/>
          </a:solidFill>
        </p:spPr>
        <p:txBody>
          <a:bodyPr wrap="square" lIns="137448">
            <a:spAutoFit/>
          </a:bodyPr>
          <a:lstStyle/>
          <a:p>
            <a:pPr algn="dist"/>
            <a:r>
              <a:rPr lang="zh-CN" altLang="en-US" sz="1718" dirty="0">
                <a:ln w="222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源自经济学文献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6544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0A43789A-CFDF-425F-B794-022BC735ACA1}"/>
              </a:ext>
            </a:extLst>
          </p:cNvPr>
          <p:cNvSpPr/>
          <p:nvPr/>
        </p:nvSpPr>
        <p:spPr>
          <a:xfrm>
            <a:off x="906211" y="834758"/>
            <a:ext cx="10357211" cy="3914595"/>
          </a:xfrm>
          <a:prstGeom prst="rect">
            <a:avLst/>
          </a:prstGeom>
          <a:pattFill prst="pct10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2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AB83828-4C8C-49CD-BDAE-25524ABAA423}"/>
              </a:ext>
            </a:extLst>
          </p:cNvPr>
          <p:cNvGrpSpPr/>
          <p:nvPr/>
        </p:nvGrpSpPr>
        <p:grpSpPr>
          <a:xfrm>
            <a:off x="1088886" y="645883"/>
            <a:ext cx="2249314" cy="2249311"/>
            <a:chOff x="769932" y="325334"/>
            <a:chExt cx="2356538" cy="2356534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A8E9D788-4C75-426C-AD31-865E091FA7E0}"/>
                </a:ext>
              </a:extLst>
            </p:cNvPr>
            <p:cNvSpPr/>
            <p:nvPr/>
          </p:nvSpPr>
          <p:spPr>
            <a:xfrm rot="1141872">
              <a:off x="769932" y="325334"/>
              <a:ext cx="2356538" cy="2356534"/>
            </a:xfrm>
            <a:prstGeom prst="ellipse">
              <a:avLst/>
            </a:prstGeom>
            <a:pattFill prst="dkUpDiag">
              <a:fgClr>
                <a:schemeClr val="accent2"/>
              </a:fgClr>
              <a:bgClr>
                <a:schemeClr val="accent2">
                  <a:lumMod val="60000"/>
                  <a:lumOff val="40000"/>
                </a:schemeClr>
              </a:bgClr>
            </a:patt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87279" tIns="43639" rIns="87279" bIns="4363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436" dirty="0">
                <a:solidFill>
                  <a:schemeClr val="accent3"/>
                </a:solidFill>
                <a:latin typeface="+mj-lt"/>
                <a:ea typeface="+mj-ea"/>
              </a:endParaRPr>
            </a:p>
          </p:txBody>
        </p:sp>
        <p:sp>
          <p:nvSpPr>
            <p:cNvPr id="82" name="Oval 18_1">
              <a:extLst>
                <a:ext uri="{FF2B5EF4-FFF2-40B4-BE49-F238E27FC236}">
                  <a16:creationId xmlns:a16="http://schemas.microsoft.com/office/drawing/2014/main" id="{BED0F406-763E-45C3-93A3-A35FB43C73DA}"/>
                </a:ext>
              </a:extLst>
            </p:cNvPr>
            <p:cNvSpPr/>
            <p:nvPr/>
          </p:nvSpPr>
          <p:spPr>
            <a:xfrm rot="1141872">
              <a:off x="888836" y="444238"/>
              <a:ext cx="2118730" cy="2118726"/>
            </a:xfrm>
            <a:prstGeom prst="ellipse">
              <a:avLst/>
            </a:prstGeom>
            <a:pattFill prst="pct10">
              <a:fgClr>
                <a:schemeClr val="tx2">
                  <a:lumMod val="10000"/>
                  <a:lumOff val="90000"/>
                </a:schemeClr>
              </a:fgClr>
              <a:bgClr>
                <a:schemeClr val="bg1"/>
              </a:bgClr>
            </a:pattFill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87279" tIns="43639" rIns="87279" bIns="4363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4200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2EAF5CAA-C100-42BA-92D8-E1AF103D0C14}"/>
                </a:ext>
              </a:extLst>
            </p:cNvPr>
            <p:cNvGrpSpPr/>
            <p:nvPr/>
          </p:nvGrpSpPr>
          <p:grpSpPr>
            <a:xfrm>
              <a:off x="880001" y="675396"/>
              <a:ext cx="1797885" cy="1631619"/>
              <a:chOff x="880001" y="675396"/>
              <a:chExt cx="1797885" cy="1631619"/>
            </a:xfrm>
          </p:grpSpPr>
          <p:sp>
            <p:nvSpPr>
              <p:cNvPr id="83" name="skull-and-crossbones_63646">
                <a:extLst>
                  <a:ext uri="{FF2B5EF4-FFF2-40B4-BE49-F238E27FC236}">
                    <a16:creationId xmlns:a16="http://schemas.microsoft.com/office/drawing/2014/main" id="{99D1AEF4-4282-4596-BDEC-586084968D9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141872">
                <a:off x="1921214" y="675396"/>
                <a:ext cx="756672" cy="952658"/>
              </a:xfrm>
              <a:custGeom>
                <a:avLst/>
                <a:gdLst>
                  <a:gd name="connsiteX0" fmla="*/ 360514 w 467778"/>
                  <a:gd name="connsiteY0" fmla="*/ 321010 h 588937"/>
                  <a:gd name="connsiteX1" fmla="*/ 360514 w 467778"/>
                  <a:gd name="connsiteY1" fmla="*/ 408986 h 588937"/>
                  <a:gd name="connsiteX2" fmla="*/ 360158 w 467778"/>
                  <a:gd name="connsiteY2" fmla="*/ 415651 h 588937"/>
                  <a:gd name="connsiteX3" fmla="*/ 360514 w 467778"/>
                  <a:gd name="connsiteY3" fmla="*/ 415740 h 588937"/>
                  <a:gd name="connsiteX4" fmla="*/ 407960 w 467778"/>
                  <a:gd name="connsiteY4" fmla="*/ 368375 h 588937"/>
                  <a:gd name="connsiteX5" fmla="*/ 360514 w 467778"/>
                  <a:gd name="connsiteY5" fmla="*/ 321010 h 588937"/>
                  <a:gd name="connsiteX6" fmla="*/ 158448 w 467778"/>
                  <a:gd name="connsiteY6" fmla="*/ 179093 h 588937"/>
                  <a:gd name="connsiteX7" fmla="*/ 170643 w 467778"/>
                  <a:gd name="connsiteY7" fmla="*/ 208952 h 588937"/>
                  <a:gd name="connsiteX8" fmla="*/ 53142 w 467778"/>
                  <a:gd name="connsiteY8" fmla="*/ 244853 h 588937"/>
                  <a:gd name="connsiteX9" fmla="*/ 180257 w 467778"/>
                  <a:gd name="connsiteY9" fmla="*/ 280843 h 588937"/>
                  <a:gd name="connsiteX10" fmla="*/ 307372 w 467778"/>
                  <a:gd name="connsiteY10" fmla="*/ 244853 h 588937"/>
                  <a:gd name="connsiteX11" fmla="*/ 216932 w 467778"/>
                  <a:gd name="connsiteY11" fmla="*/ 210373 h 588937"/>
                  <a:gd name="connsiteX12" fmla="*/ 225477 w 467778"/>
                  <a:gd name="connsiteY12" fmla="*/ 180426 h 588937"/>
                  <a:gd name="connsiteX13" fmla="*/ 360425 w 467778"/>
                  <a:gd name="connsiteY13" fmla="*/ 228946 h 588937"/>
                  <a:gd name="connsiteX14" fmla="*/ 360514 w 467778"/>
                  <a:gd name="connsiteY14" fmla="*/ 228946 h 588937"/>
                  <a:gd name="connsiteX15" fmla="*/ 360514 w 467778"/>
                  <a:gd name="connsiteY15" fmla="*/ 261293 h 588937"/>
                  <a:gd name="connsiteX16" fmla="*/ 467778 w 467778"/>
                  <a:gd name="connsiteY16" fmla="*/ 368375 h 588937"/>
                  <a:gd name="connsiteX17" fmla="*/ 360514 w 467778"/>
                  <a:gd name="connsiteY17" fmla="*/ 475457 h 588937"/>
                  <a:gd name="connsiteX18" fmla="*/ 348141 w 467778"/>
                  <a:gd name="connsiteY18" fmla="*/ 474124 h 588937"/>
                  <a:gd name="connsiteX19" fmla="*/ 180257 w 467778"/>
                  <a:gd name="connsiteY19" fmla="*/ 588937 h 588937"/>
                  <a:gd name="connsiteX20" fmla="*/ 0 w 467778"/>
                  <a:gd name="connsiteY20" fmla="*/ 408986 h 588937"/>
                  <a:gd name="connsiteX21" fmla="*/ 0 w 467778"/>
                  <a:gd name="connsiteY21" fmla="*/ 228946 h 588937"/>
                  <a:gd name="connsiteX22" fmla="*/ 178 w 467778"/>
                  <a:gd name="connsiteY22" fmla="*/ 228946 h 588937"/>
                  <a:gd name="connsiteX23" fmla="*/ 158448 w 467778"/>
                  <a:gd name="connsiteY23" fmla="*/ 179093 h 588937"/>
                  <a:gd name="connsiteX24" fmla="*/ 190804 w 467778"/>
                  <a:gd name="connsiteY24" fmla="*/ 48 h 588937"/>
                  <a:gd name="connsiteX25" fmla="*/ 217210 w 467778"/>
                  <a:gd name="connsiteY25" fmla="*/ 3904 h 588937"/>
                  <a:gd name="connsiteX26" fmla="*/ 239642 w 467778"/>
                  <a:gd name="connsiteY26" fmla="*/ 39899 h 588937"/>
                  <a:gd name="connsiteX27" fmla="*/ 203591 w 467778"/>
                  <a:gd name="connsiteY27" fmla="*/ 62295 h 588937"/>
                  <a:gd name="connsiteX28" fmla="*/ 147689 w 467778"/>
                  <a:gd name="connsiteY28" fmla="*/ 84247 h 588937"/>
                  <a:gd name="connsiteX29" fmla="*/ 205905 w 467778"/>
                  <a:gd name="connsiteY29" fmla="*/ 181565 h 588937"/>
                  <a:gd name="connsiteX30" fmla="*/ 181426 w 467778"/>
                  <a:gd name="connsiteY30" fmla="*/ 233290 h 588937"/>
                  <a:gd name="connsiteX31" fmla="*/ 174483 w 467778"/>
                  <a:gd name="connsiteY31" fmla="*/ 233468 h 588937"/>
                  <a:gd name="connsiteX32" fmla="*/ 174038 w 467778"/>
                  <a:gd name="connsiteY32" fmla="*/ 226269 h 588937"/>
                  <a:gd name="connsiteX33" fmla="*/ 187212 w 467778"/>
                  <a:gd name="connsiteY33" fmla="*/ 186009 h 588937"/>
                  <a:gd name="connsiteX34" fmla="*/ 108701 w 467778"/>
                  <a:gd name="connsiteY34" fmla="*/ 81847 h 588937"/>
                  <a:gd name="connsiteX35" fmla="*/ 190804 w 467778"/>
                  <a:gd name="connsiteY35" fmla="*/ 48 h 588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67778" h="588937">
                    <a:moveTo>
                      <a:pt x="360514" y="321010"/>
                    </a:moveTo>
                    <a:lnTo>
                      <a:pt x="360514" y="408986"/>
                    </a:lnTo>
                    <a:cubicBezTo>
                      <a:pt x="360514" y="411208"/>
                      <a:pt x="360247" y="413429"/>
                      <a:pt x="360158" y="415651"/>
                    </a:cubicBezTo>
                    <a:cubicBezTo>
                      <a:pt x="360336" y="415651"/>
                      <a:pt x="360425" y="415740"/>
                      <a:pt x="360514" y="415740"/>
                    </a:cubicBezTo>
                    <a:cubicBezTo>
                      <a:pt x="386685" y="415740"/>
                      <a:pt x="407960" y="394501"/>
                      <a:pt x="407960" y="368375"/>
                    </a:cubicBezTo>
                    <a:cubicBezTo>
                      <a:pt x="407960" y="342249"/>
                      <a:pt x="386685" y="321010"/>
                      <a:pt x="360514" y="321010"/>
                    </a:cubicBezTo>
                    <a:close/>
                    <a:moveTo>
                      <a:pt x="158448" y="179093"/>
                    </a:moveTo>
                    <a:cubicBezTo>
                      <a:pt x="171356" y="188513"/>
                      <a:pt x="170732" y="208596"/>
                      <a:pt x="170643" y="208952"/>
                    </a:cubicBezTo>
                    <a:cubicBezTo>
                      <a:pt x="104950" y="210373"/>
                      <a:pt x="53142" y="225836"/>
                      <a:pt x="53142" y="244853"/>
                    </a:cubicBezTo>
                    <a:cubicBezTo>
                      <a:pt x="53142" y="264759"/>
                      <a:pt x="110024" y="280843"/>
                      <a:pt x="180257" y="280843"/>
                    </a:cubicBezTo>
                    <a:cubicBezTo>
                      <a:pt x="250491" y="280843"/>
                      <a:pt x="307372" y="264759"/>
                      <a:pt x="307372" y="244853"/>
                    </a:cubicBezTo>
                    <a:cubicBezTo>
                      <a:pt x="307372" y="228591"/>
                      <a:pt x="269273" y="214817"/>
                      <a:pt x="216932" y="210373"/>
                    </a:cubicBezTo>
                    <a:cubicBezTo>
                      <a:pt x="219513" y="205841"/>
                      <a:pt x="225210" y="195622"/>
                      <a:pt x="225477" y="180426"/>
                    </a:cubicBezTo>
                    <a:cubicBezTo>
                      <a:pt x="302209" y="186025"/>
                      <a:pt x="359090" y="205575"/>
                      <a:pt x="360425" y="228946"/>
                    </a:cubicBezTo>
                    <a:lnTo>
                      <a:pt x="360514" y="228946"/>
                    </a:lnTo>
                    <a:lnTo>
                      <a:pt x="360514" y="261293"/>
                    </a:lnTo>
                    <a:cubicBezTo>
                      <a:pt x="419621" y="261293"/>
                      <a:pt x="467778" y="309280"/>
                      <a:pt x="467778" y="368375"/>
                    </a:cubicBezTo>
                    <a:cubicBezTo>
                      <a:pt x="467778" y="427381"/>
                      <a:pt x="419621" y="475457"/>
                      <a:pt x="360514" y="475457"/>
                    </a:cubicBezTo>
                    <a:cubicBezTo>
                      <a:pt x="356241" y="475457"/>
                      <a:pt x="352236" y="474657"/>
                      <a:pt x="348141" y="474124"/>
                    </a:cubicBezTo>
                    <a:cubicBezTo>
                      <a:pt x="321970" y="541306"/>
                      <a:pt x="256722" y="588937"/>
                      <a:pt x="180257" y="588937"/>
                    </a:cubicBezTo>
                    <a:cubicBezTo>
                      <a:pt x="80648" y="588937"/>
                      <a:pt x="0" y="508337"/>
                      <a:pt x="0" y="408986"/>
                    </a:cubicBezTo>
                    <a:lnTo>
                      <a:pt x="0" y="228946"/>
                    </a:lnTo>
                    <a:lnTo>
                      <a:pt x="178" y="228946"/>
                    </a:lnTo>
                    <a:cubicBezTo>
                      <a:pt x="1602" y="203264"/>
                      <a:pt x="70144" y="182114"/>
                      <a:pt x="158448" y="179093"/>
                    </a:cubicBezTo>
                    <a:close/>
                    <a:moveTo>
                      <a:pt x="190804" y="48"/>
                    </a:moveTo>
                    <a:cubicBezTo>
                      <a:pt x="202356" y="-300"/>
                      <a:pt x="212047" y="1305"/>
                      <a:pt x="217210" y="3904"/>
                    </a:cubicBezTo>
                    <a:cubicBezTo>
                      <a:pt x="235280" y="13058"/>
                      <a:pt x="243380" y="23723"/>
                      <a:pt x="239642" y="39899"/>
                    </a:cubicBezTo>
                    <a:cubicBezTo>
                      <a:pt x="235903" y="55985"/>
                      <a:pt x="219791" y="66028"/>
                      <a:pt x="203591" y="62295"/>
                    </a:cubicBezTo>
                    <a:cubicBezTo>
                      <a:pt x="201988" y="61940"/>
                      <a:pt x="147689" y="39543"/>
                      <a:pt x="147689" y="84247"/>
                    </a:cubicBezTo>
                    <a:cubicBezTo>
                      <a:pt x="147689" y="119086"/>
                      <a:pt x="205905" y="137750"/>
                      <a:pt x="205905" y="181565"/>
                    </a:cubicBezTo>
                    <a:cubicBezTo>
                      <a:pt x="205905" y="209383"/>
                      <a:pt x="188547" y="226447"/>
                      <a:pt x="181426" y="233290"/>
                    </a:cubicBezTo>
                    <a:cubicBezTo>
                      <a:pt x="179379" y="235245"/>
                      <a:pt x="176530" y="235334"/>
                      <a:pt x="174483" y="233468"/>
                    </a:cubicBezTo>
                    <a:cubicBezTo>
                      <a:pt x="171723" y="230801"/>
                      <a:pt x="173148" y="227780"/>
                      <a:pt x="174038" y="226269"/>
                    </a:cubicBezTo>
                    <a:cubicBezTo>
                      <a:pt x="176263" y="222358"/>
                      <a:pt x="187212" y="209560"/>
                      <a:pt x="187212" y="186009"/>
                    </a:cubicBezTo>
                    <a:cubicBezTo>
                      <a:pt x="187212" y="147615"/>
                      <a:pt x="112529" y="142638"/>
                      <a:pt x="108701" y="81847"/>
                    </a:cubicBezTo>
                    <a:cubicBezTo>
                      <a:pt x="104762" y="19724"/>
                      <a:pt x="156151" y="1094"/>
                      <a:pt x="190804" y="4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718">
                  <a:latin typeface="+mj-lt"/>
                  <a:ea typeface="+mj-ea"/>
                </a:endParaRPr>
              </a:p>
            </p:txBody>
          </p:sp>
          <p:sp>
            <p:nvSpPr>
              <p:cNvPr id="84" name="矩形 83">
                <a:extLst>
                  <a:ext uri="{FF2B5EF4-FFF2-40B4-BE49-F238E27FC236}">
                    <a16:creationId xmlns:a16="http://schemas.microsoft.com/office/drawing/2014/main" id="{72710423-FE6A-49B2-8846-3B4695932CB2}"/>
                  </a:ext>
                </a:extLst>
              </p:cNvPr>
              <p:cNvSpPr/>
              <p:nvPr/>
            </p:nvSpPr>
            <p:spPr>
              <a:xfrm rot="1141872">
                <a:off x="1244757" y="1520345"/>
                <a:ext cx="1292144" cy="3123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337" dirty="0" err="1">
                    <a:solidFill>
                      <a:schemeClr val="accent2"/>
                    </a:solidFill>
                    <a:latin typeface="+mj-lt"/>
                    <a:ea typeface="+mj-ea"/>
                  </a:rPr>
                  <a:t>Coffee+Cake</a:t>
                </a:r>
                <a:endParaRPr lang="zh-CN" altLang="en-US" sz="1337" dirty="0">
                  <a:solidFill>
                    <a:schemeClr val="accent2"/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id="{4591721F-CB73-443F-B95D-36B71DA6C0F5}"/>
                  </a:ext>
                </a:extLst>
              </p:cNvPr>
              <p:cNvSpPr/>
              <p:nvPr/>
            </p:nvSpPr>
            <p:spPr>
              <a:xfrm rot="1141872">
                <a:off x="880001" y="1717741"/>
                <a:ext cx="1755192" cy="5892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3055" spc="-144" dirty="0">
                    <a:solidFill>
                      <a:schemeClr val="accent2"/>
                    </a:solidFill>
                    <a:latin typeface="+mj-lt"/>
                    <a:ea typeface="+mj-ea"/>
                  </a:rPr>
                  <a:t>更加美味</a:t>
                </a:r>
              </a:p>
            </p:txBody>
          </p:sp>
          <p:sp>
            <p:nvSpPr>
              <p:cNvPr id="92" name="cake-slice_161573">
                <a:extLst>
                  <a:ext uri="{FF2B5EF4-FFF2-40B4-BE49-F238E27FC236}">
                    <a16:creationId xmlns:a16="http://schemas.microsoft.com/office/drawing/2014/main" id="{E49BAD1A-8DF2-4ED2-A1AD-89289C50511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1242343">
                <a:off x="1528673" y="989803"/>
                <a:ext cx="587648" cy="521517"/>
              </a:xfrm>
              <a:custGeom>
                <a:avLst/>
                <a:gdLst>
                  <a:gd name="connsiteX0" fmla="*/ 0 w 606368"/>
                  <a:gd name="connsiteY0" fmla="*/ 420852 h 538132"/>
                  <a:gd name="connsiteX1" fmla="*/ 606368 w 606368"/>
                  <a:gd name="connsiteY1" fmla="*/ 420852 h 538132"/>
                  <a:gd name="connsiteX2" fmla="*/ 606368 w 606368"/>
                  <a:gd name="connsiteY2" fmla="*/ 538132 h 538132"/>
                  <a:gd name="connsiteX3" fmla="*/ 0 w 606368"/>
                  <a:gd name="connsiteY3" fmla="*/ 538132 h 538132"/>
                  <a:gd name="connsiteX4" fmla="*/ 57387 w 606368"/>
                  <a:gd name="connsiteY4" fmla="*/ 331693 h 538132"/>
                  <a:gd name="connsiteX5" fmla="*/ 109308 w 606368"/>
                  <a:gd name="connsiteY5" fmla="*/ 353182 h 538132"/>
                  <a:gd name="connsiteX6" fmla="*/ 139387 w 606368"/>
                  <a:gd name="connsiteY6" fmla="*/ 365700 h 538132"/>
                  <a:gd name="connsiteX7" fmla="*/ 169467 w 606368"/>
                  <a:gd name="connsiteY7" fmla="*/ 353182 h 538132"/>
                  <a:gd name="connsiteX8" fmla="*/ 273446 w 606368"/>
                  <a:gd name="connsiteY8" fmla="*/ 353182 h 538132"/>
                  <a:gd name="connsiteX9" fmla="*/ 303526 w 606368"/>
                  <a:gd name="connsiteY9" fmla="*/ 365700 h 538132"/>
                  <a:gd name="connsiteX10" fmla="*/ 333605 w 606368"/>
                  <a:gd name="connsiteY10" fmla="*/ 353182 h 538132"/>
                  <a:gd name="connsiteX11" fmla="*/ 437584 w 606368"/>
                  <a:gd name="connsiteY11" fmla="*/ 353182 h 538132"/>
                  <a:gd name="connsiteX12" fmla="*/ 467664 w 606368"/>
                  <a:gd name="connsiteY12" fmla="*/ 365700 h 538132"/>
                  <a:gd name="connsiteX13" fmla="*/ 497744 w 606368"/>
                  <a:gd name="connsiteY13" fmla="*/ 353182 h 538132"/>
                  <a:gd name="connsiteX14" fmla="*/ 601723 w 606368"/>
                  <a:gd name="connsiteY14" fmla="*/ 353182 h 538132"/>
                  <a:gd name="connsiteX15" fmla="*/ 601723 w 606368"/>
                  <a:gd name="connsiteY15" fmla="*/ 375065 h 538132"/>
                  <a:gd name="connsiteX16" fmla="*/ 579813 w 606368"/>
                  <a:gd name="connsiteY16" fmla="*/ 375065 h 538132"/>
                  <a:gd name="connsiteX17" fmla="*/ 519839 w 606368"/>
                  <a:gd name="connsiteY17" fmla="*/ 375065 h 538132"/>
                  <a:gd name="connsiteX18" fmla="*/ 467293 w 606368"/>
                  <a:gd name="connsiteY18" fmla="*/ 396577 h 538132"/>
                  <a:gd name="connsiteX19" fmla="*/ 415303 w 606368"/>
                  <a:gd name="connsiteY19" fmla="*/ 375065 h 538132"/>
                  <a:gd name="connsiteX20" fmla="*/ 355329 w 606368"/>
                  <a:gd name="connsiteY20" fmla="*/ 375065 h 538132"/>
                  <a:gd name="connsiteX21" fmla="*/ 303340 w 606368"/>
                  <a:gd name="connsiteY21" fmla="*/ 396577 h 538132"/>
                  <a:gd name="connsiteX22" fmla="*/ 251350 w 606368"/>
                  <a:gd name="connsiteY22" fmla="*/ 375065 h 538132"/>
                  <a:gd name="connsiteX23" fmla="*/ 191284 w 606368"/>
                  <a:gd name="connsiteY23" fmla="*/ 375065 h 538132"/>
                  <a:gd name="connsiteX24" fmla="*/ 139294 w 606368"/>
                  <a:gd name="connsiteY24" fmla="*/ 396577 h 538132"/>
                  <a:gd name="connsiteX25" fmla="*/ 87305 w 606368"/>
                  <a:gd name="connsiteY25" fmla="*/ 375065 h 538132"/>
                  <a:gd name="connsiteX26" fmla="*/ 27238 w 606368"/>
                  <a:gd name="connsiteY26" fmla="*/ 375065 h 538132"/>
                  <a:gd name="connsiteX27" fmla="*/ 5328 w 606368"/>
                  <a:gd name="connsiteY27" fmla="*/ 375065 h 538132"/>
                  <a:gd name="connsiteX28" fmla="*/ 5328 w 606368"/>
                  <a:gd name="connsiteY28" fmla="*/ 353182 h 538132"/>
                  <a:gd name="connsiteX29" fmla="*/ 57387 w 606368"/>
                  <a:gd name="connsiteY29" fmla="*/ 331693 h 538132"/>
                  <a:gd name="connsiteX30" fmla="*/ 0 w 606368"/>
                  <a:gd name="connsiteY30" fmla="*/ 193208 h 538132"/>
                  <a:gd name="connsiteX31" fmla="*/ 606368 w 606368"/>
                  <a:gd name="connsiteY31" fmla="*/ 193208 h 538132"/>
                  <a:gd name="connsiteX32" fmla="*/ 606368 w 606368"/>
                  <a:gd name="connsiteY32" fmla="*/ 297857 h 538132"/>
                  <a:gd name="connsiteX33" fmla="*/ 0 w 606368"/>
                  <a:gd name="connsiteY33" fmla="*/ 297857 h 538132"/>
                  <a:gd name="connsiteX34" fmla="*/ 516305 w 606368"/>
                  <a:gd name="connsiteY34" fmla="*/ 0 h 538132"/>
                  <a:gd name="connsiteX35" fmla="*/ 605803 w 606368"/>
                  <a:gd name="connsiteY35" fmla="*/ 168722 h 538132"/>
                  <a:gd name="connsiteX36" fmla="*/ 34647 w 606368"/>
                  <a:gd name="connsiteY36" fmla="*/ 168722 h 538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6368" h="538132">
                    <a:moveTo>
                      <a:pt x="0" y="420852"/>
                    </a:moveTo>
                    <a:lnTo>
                      <a:pt x="606368" y="420852"/>
                    </a:lnTo>
                    <a:lnTo>
                      <a:pt x="606368" y="538132"/>
                    </a:lnTo>
                    <a:lnTo>
                      <a:pt x="0" y="538132"/>
                    </a:lnTo>
                    <a:close/>
                    <a:moveTo>
                      <a:pt x="57387" y="331693"/>
                    </a:moveTo>
                    <a:cubicBezTo>
                      <a:pt x="76211" y="331693"/>
                      <a:pt x="95011" y="338856"/>
                      <a:pt x="109308" y="353182"/>
                    </a:cubicBezTo>
                    <a:cubicBezTo>
                      <a:pt x="117385" y="361249"/>
                      <a:pt x="128061" y="365700"/>
                      <a:pt x="139387" y="365700"/>
                    </a:cubicBezTo>
                    <a:cubicBezTo>
                      <a:pt x="150806" y="365700"/>
                      <a:pt x="161483" y="361249"/>
                      <a:pt x="169467" y="353182"/>
                    </a:cubicBezTo>
                    <a:cubicBezTo>
                      <a:pt x="198247" y="324530"/>
                      <a:pt x="244852" y="324530"/>
                      <a:pt x="273446" y="353182"/>
                    </a:cubicBezTo>
                    <a:cubicBezTo>
                      <a:pt x="281523" y="361249"/>
                      <a:pt x="292199" y="365700"/>
                      <a:pt x="303526" y="365700"/>
                    </a:cubicBezTo>
                    <a:cubicBezTo>
                      <a:pt x="314945" y="365700"/>
                      <a:pt x="325621" y="361249"/>
                      <a:pt x="333605" y="353182"/>
                    </a:cubicBezTo>
                    <a:cubicBezTo>
                      <a:pt x="362385" y="324530"/>
                      <a:pt x="408990" y="324530"/>
                      <a:pt x="437584" y="353182"/>
                    </a:cubicBezTo>
                    <a:cubicBezTo>
                      <a:pt x="445661" y="361249"/>
                      <a:pt x="456338" y="365700"/>
                      <a:pt x="467664" y="365700"/>
                    </a:cubicBezTo>
                    <a:cubicBezTo>
                      <a:pt x="479083" y="365700"/>
                      <a:pt x="489759" y="361249"/>
                      <a:pt x="497744" y="353182"/>
                    </a:cubicBezTo>
                    <a:cubicBezTo>
                      <a:pt x="526523" y="324530"/>
                      <a:pt x="573128" y="324530"/>
                      <a:pt x="601723" y="353182"/>
                    </a:cubicBezTo>
                    <a:cubicBezTo>
                      <a:pt x="607850" y="359302"/>
                      <a:pt x="607850" y="369038"/>
                      <a:pt x="601723" y="375065"/>
                    </a:cubicBezTo>
                    <a:cubicBezTo>
                      <a:pt x="595688" y="381185"/>
                      <a:pt x="585940" y="381185"/>
                      <a:pt x="579813" y="375065"/>
                    </a:cubicBezTo>
                    <a:cubicBezTo>
                      <a:pt x="563288" y="358560"/>
                      <a:pt x="536272" y="358560"/>
                      <a:pt x="519839" y="375065"/>
                    </a:cubicBezTo>
                    <a:cubicBezTo>
                      <a:pt x="505356" y="388974"/>
                      <a:pt x="486881" y="396577"/>
                      <a:pt x="467293" y="396577"/>
                    </a:cubicBezTo>
                    <a:cubicBezTo>
                      <a:pt x="447611" y="396577"/>
                      <a:pt x="429229" y="388974"/>
                      <a:pt x="415303" y="375065"/>
                    </a:cubicBezTo>
                    <a:cubicBezTo>
                      <a:pt x="398778" y="358560"/>
                      <a:pt x="371762" y="358560"/>
                      <a:pt x="355329" y="375065"/>
                    </a:cubicBezTo>
                    <a:cubicBezTo>
                      <a:pt x="341404" y="388974"/>
                      <a:pt x="323022" y="396577"/>
                      <a:pt x="303340" y="396577"/>
                    </a:cubicBezTo>
                    <a:cubicBezTo>
                      <a:pt x="283658" y="396577"/>
                      <a:pt x="265183" y="388974"/>
                      <a:pt x="251350" y="375065"/>
                    </a:cubicBezTo>
                    <a:cubicBezTo>
                      <a:pt x="234732" y="358560"/>
                      <a:pt x="207716" y="358560"/>
                      <a:pt x="191284" y="375065"/>
                    </a:cubicBezTo>
                    <a:cubicBezTo>
                      <a:pt x="177451" y="388974"/>
                      <a:pt x="158976" y="396577"/>
                      <a:pt x="139294" y="396577"/>
                    </a:cubicBezTo>
                    <a:cubicBezTo>
                      <a:pt x="119613" y="396577"/>
                      <a:pt x="101138" y="388974"/>
                      <a:pt x="87305" y="375065"/>
                    </a:cubicBezTo>
                    <a:cubicBezTo>
                      <a:pt x="70687" y="358560"/>
                      <a:pt x="43764" y="358560"/>
                      <a:pt x="27238" y="375065"/>
                    </a:cubicBezTo>
                    <a:cubicBezTo>
                      <a:pt x="21204" y="381185"/>
                      <a:pt x="11456" y="381185"/>
                      <a:pt x="5328" y="375065"/>
                    </a:cubicBezTo>
                    <a:cubicBezTo>
                      <a:pt x="-706" y="369038"/>
                      <a:pt x="-706" y="359302"/>
                      <a:pt x="5328" y="353182"/>
                    </a:cubicBezTo>
                    <a:cubicBezTo>
                      <a:pt x="19718" y="338856"/>
                      <a:pt x="38564" y="331693"/>
                      <a:pt x="57387" y="331693"/>
                    </a:cubicBezTo>
                    <a:close/>
                    <a:moveTo>
                      <a:pt x="0" y="193208"/>
                    </a:moveTo>
                    <a:lnTo>
                      <a:pt x="606368" y="193208"/>
                    </a:lnTo>
                    <a:lnTo>
                      <a:pt x="606368" y="297857"/>
                    </a:lnTo>
                    <a:lnTo>
                      <a:pt x="0" y="297857"/>
                    </a:lnTo>
                    <a:close/>
                    <a:moveTo>
                      <a:pt x="516305" y="0"/>
                    </a:moveTo>
                    <a:cubicBezTo>
                      <a:pt x="569781" y="49411"/>
                      <a:pt x="601997" y="106610"/>
                      <a:pt x="605803" y="168722"/>
                    </a:cubicBezTo>
                    <a:lnTo>
                      <a:pt x="34647" y="168722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>
                <a:solidFill>
                  <a:schemeClr val="bg1"/>
                </a:solidFill>
              </a:ln>
            </p:spPr>
            <p:txBody>
              <a:bodyPr/>
              <a:lstStyle/>
              <a:p>
                <a:endParaRPr lang="zh-CN" altLang="en-US">
                  <a:latin typeface="+mj-lt"/>
                  <a:ea typeface="+mj-ea"/>
                </a:endParaRPr>
              </a:p>
            </p:txBody>
          </p:sp>
        </p:grpSp>
      </p:grpSp>
      <p:sp>
        <p:nvSpPr>
          <p:cNvPr id="69" name="矩形 68">
            <a:extLst>
              <a:ext uri="{FF2B5EF4-FFF2-40B4-BE49-F238E27FC236}">
                <a16:creationId xmlns:a16="http://schemas.microsoft.com/office/drawing/2014/main" id="{5591D098-B2C7-475F-B5C6-28CC437778EA}"/>
              </a:ext>
            </a:extLst>
          </p:cNvPr>
          <p:cNvSpPr/>
          <p:nvPr/>
        </p:nvSpPr>
        <p:spPr>
          <a:xfrm>
            <a:off x="906210" y="4872931"/>
            <a:ext cx="10379590" cy="1549629"/>
          </a:xfrm>
          <a:prstGeom prst="rect">
            <a:avLst/>
          </a:prstGeom>
          <a:pattFill prst="pct80">
            <a:fgClr>
              <a:schemeClr val="accent1"/>
            </a:fgClr>
            <a:bgClr>
              <a:schemeClr val="accent1">
                <a:lumMod val="75000"/>
                <a:lumOff val="25000"/>
              </a:schemeClr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8800CCCF-628C-4A00-8261-2B4E33DD6557}"/>
              </a:ext>
            </a:extLst>
          </p:cNvPr>
          <p:cNvCxnSpPr>
            <a:cxnSpLocks/>
          </p:cNvCxnSpPr>
          <p:nvPr/>
        </p:nvCxnSpPr>
        <p:spPr>
          <a:xfrm>
            <a:off x="2803807" y="6593061"/>
            <a:ext cx="8406653" cy="0"/>
          </a:xfrm>
          <a:prstGeom prst="line">
            <a:avLst/>
          </a:prstGeom>
          <a:ln w="571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>
            <a:extLst>
              <a:ext uri="{FF2B5EF4-FFF2-40B4-BE49-F238E27FC236}">
                <a16:creationId xmlns:a16="http://schemas.microsoft.com/office/drawing/2014/main" id="{021EB375-E988-4032-8B63-BFE464241AB9}"/>
              </a:ext>
            </a:extLst>
          </p:cNvPr>
          <p:cNvSpPr/>
          <p:nvPr/>
        </p:nvSpPr>
        <p:spPr>
          <a:xfrm>
            <a:off x="2852086" y="4995497"/>
            <a:ext cx="8323112" cy="15611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545" dirty="0">
                <a:solidFill>
                  <a:schemeClr val="bg1"/>
                </a:solidFill>
                <a:latin typeface="+mj-lt"/>
                <a:ea typeface="+mj-ea"/>
              </a:rPr>
              <a:t>黑咖啡</a:t>
            </a:r>
            <a:r>
              <a:rPr lang="en-US" altLang="zh-CN" sz="9545" dirty="0">
                <a:solidFill>
                  <a:schemeClr val="bg1"/>
                </a:solidFill>
                <a:latin typeface="+mj-lt"/>
                <a:ea typeface="+mj-ea"/>
              </a:rPr>
              <a:t>+</a:t>
            </a:r>
            <a:r>
              <a:rPr lang="zh-CN" altLang="en-US" sz="9545" dirty="0">
                <a:solidFill>
                  <a:schemeClr val="bg1"/>
                </a:solidFill>
                <a:latin typeface="+mj-lt"/>
                <a:ea typeface="+mj-ea"/>
              </a:rPr>
              <a:t>甜蛋糕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6A83813B-BB82-4ACC-8488-3FB0731D6CEE}"/>
              </a:ext>
            </a:extLst>
          </p:cNvPr>
          <p:cNvSpPr/>
          <p:nvPr/>
        </p:nvSpPr>
        <p:spPr>
          <a:xfrm>
            <a:off x="1246010" y="5162280"/>
            <a:ext cx="1395046" cy="1395046"/>
          </a:xfrm>
          <a:prstGeom prst="rect">
            <a:avLst/>
          </a:prstGeom>
          <a:pattFill prst="pct10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zh-CN" altLang="en-US" sz="3818" dirty="0">
                <a:solidFill>
                  <a:schemeClr val="accent1"/>
                </a:solidFill>
                <a:latin typeface="+mj-lt"/>
                <a:ea typeface="+mj-ea"/>
              </a:rPr>
              <a:t>团队</a:t>
            </a:r>
            <a:endParaRPr lang="en-US" altLang="zh-CN" sz="3818" dirty="0">
              <a:solidFill>
                <a:schemeClr val="accent1"/>
              </a:solidFill>
              <a:latin typeface="+mj-lt"/>
              <a:ea typeface="+mj-ea"/>
            </a:endParaRPr>
          </a:p>
          <a:p>
            <a:pPr algn="ctr">
              <a:lnSpc>
                <a:spcPct val="80000"/>
              </a:lnSpc>
            </a:pPr>
            <a:endParaRPr lang="zh-CN" altLang="en-US" sz="3818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E39BFA5-70DD-4B6D-B0CB-E38E1B2D01DB}"/>
              </a:ext>
            </a:extLst>
          </p:cNvPr>
          <p:cNvSpPr/>
          <p:nvPr/>
        </p:nvSpPr>
        <p:spPr>
          <a:xfrm>
            <a:off x="814096" y="1269174"/>
            <a:ext cx="5319821" cy="3840492"/>
          </a:xfrm>
          <a:custGeom>
            <a:avLst/>
            <a:gdLst>
              <a:gd name="connsiteX0" fmla="*/ 58057 w 6139543"/>
              <a:gd name="connsiteY0" fmla="*/ 3164115 h 4470400"/>
              <a:gd name="connsiteX1" fmla="*/ 1582057 w 6139543"/>
              <a:gd name="connsiteY1" fmla="*/ 4470400 h 4470400"/>
              <a:gd name="connsiteX2" fmla="*/ 5994400 w 6139543"/>
              <a:gd name="connsiteY2" fmla="*/ 3309258 h 4470400"/>
              <a:gd name="connsiteX3" fmla="*/ 6139543 w 6139543"/>
              <a:gd name="connsiteY3" fmla="*/ 2888343 h 4470400"/>
              <a:gd name="connsiteX4" fmla="*/ 6037943 w 6139543"/>
              <a:gd name="connsiteY4" fmla="*/ 2815772 h 4470400"/>
              <a:gd name="connsiteX5" fmla="*/ 4383314 w 6139543"/>
              <a:gd name="connsiteY5" fmla="*/ 2235200 h 4470400"/>
              <a:gd name="connsiteX6" fmla="*/ 4296228 w 6139543"/>
              <a:gd name="connsiteY6" fmla="*/ 2032000 h 4470400"/>
              <a:gd name="connsiteX7" fmla="*/ 3788228 w 6139543"/>
              <a:gd name="connsiteY7" fmla="*/ 1872343 h 4470400"/>
              <a:gd name="connsiteX8" fmla="*/ 3672114 w 6139543"/>
              <a:gd name="connsiteY8" fmla="*/ 1770743 h 4470400"/>
              <a:gd name="connsiteX9" fmla="*/ 3483428 w 6139543"/>
              <a:gd name="connsiteY9" fmla="*/ 1553029 h 4470400"/>
              <a:gd name="connsiteX10" fmla="*/ 4049485 w 6139543"/>
              <a:gd name="connsiteY10" fmla="*/ 1233715 h 4470400"/>
              <a:gd name="connsiteX11" fmla="*/ 4441371 w 6139543"/>
              <a:gd name="connsiteY11" fmla="*/ 1030515 h 4470400"/>
              <a:gd name="connsiteX12" fmla="*/ 4601028 w 6139543"/>
              <a:gd name="connsiteY12" fmla="*/ 899886 h 4470400"/>
              <a:gd name="connsiteX13" fmla="*/ 5617028 w 6139543"/>
              <a:gd name="connsiteY13" fmla="*/ 508000 h 4470400"/>
              <a:gd name="connsiteX14" fmla="*/ 5704114 w 6139543"/>
              <a:gd name="connsiteY14" fmla="*/ 174172 h 4470400"/>
              <a:gd name="connsiteX15" fmla="*/ 5457371 w 6139543"/>
              <a:gd name="connsiteY15" fmla="*/ 0 h 4470400"/>
              <a:gd name="connsiteX16" fmla="*/ 5239657 w 6139543"/>
              <a:gd name="connsiteY16" fmla="*/ 130629 h 4470400"/>
              <a:gd name="connsiteX17" fmla="*/ 5167085 w 6139543"/>
              <a:gd name="connsiteY17" fmla="*/ 174172 h 4470400"/>
              <a:gd name="connsiteX18" fmla="*/ 4107543 w 6139543"/>
              <a:gd name="connsiteY18" fmla="*/ 508000 h 4470400"/>
              <a:gd name="connsiteX19" fmla="*/ 3425371 w 6139543"/>
              <a:gd name="connsiteY19" fmla="*/ 798286 h 4470400"/>
              <a:gd name="connsiteX20" fmla="*/ 3352800 w 6139543"/>
              <a:gd name="connsiteY20" fmla="*/ 595086 h 4470400"/>
              <a:gd name="connsiteX21" fmla="*/ 2177143 w 6139543"/>
              <a:gd name="connsiteY21" fmla="*/ 580572 h 4470400"/>
              <a:gd name="connsiteX22" fmla="*/ 2220685 w 6139543"/>
              <a:gd name="connsiteY22" fmla="*/ 1074058 h 4470400"/>
              <a:gd name="connsiteX23" fmla="*/ 1930400 w 6139543"/>
              <a:gd name="connsiteY23" fmla="*/ 1915886 h 4470400"/>
              <a:gd name="connsiteX24" fmla="*/ 1799771 w 6139543"/>
              <a:gd name="connsiteY24" fmla="*/ 1886858 h 4470400"/>
              <a:gd name="connsiteX25" fmla="*/ 1756228 w 6139543"/>
              <a:gd name="connsiteY25" fmla="*/ 1872343 h 4470400"/>
              <a:gd name="connsiteX26" fmla="*/ 1741714 w 6139543"/>
              <a:gd name="connsiteY26" fmla="*/ 1857829 h 4470400"/>
              <a:gd name="connsiteX27" fmla="*/ 1741714 w 6139543"/>
              <a:gd name="connsiteY27" fmla="*/ 1857829 h 4470400"/>
              <a:gd name="connsiteX28" fmla="*/ 1756228 w 6139543"/>
              <a:gd name="connsiteY28" fmla="*/ 1393372 h 4470400"/>
              <a:gd name="connsiteX29" fmla="*/ 1393371 w 6139543"/>
              <a:gd name="connsiteY29" fmla="*/ 1291772 h 4470400"/>
              <a:gd name="connsiteX30" fmla="*/ 464457 w 6139543"/>
              <a:gd name="connsiteY30" fmla="*/ 1349829 h 4470400"/>
              <a:gd name="connsiteX31" fmla="*/ 406400 w 6139543"/>
              <a:gd name="connsiteY31" fmla="*/ 1538515 h 4470400"/>
              <a:gd name="connsiteX32" fmla="*/ 101600 w 6139543"/>
              <a:gd name="connsiteY32" fmla="*/ 1683658 h 4470400"/>
              <a:gd name="connsiteX33" fmla="*/ 203200 w 6139543"/>
              <a:gd name="connsiteY33" fmla="*/ 1944915 h 4470400"/>
              <a:gd name="connsiteX34" fmla="*/ 116114 w 6139543"/>
              <a:gd name="connsiteY34" fmla="*/ 2061029 h 4470400"/>
              <a:gd name="connsiteX35" fmla="*/ 43543 w 6139543"/>
              <a:gd name="connsiteY35" fmla="*/ 2235200 h 4470400"/>
              <a:gd name="connsiteX36" fmla="*/ 174171 w 6139543"/>
              <a:gd name="connsiteY36" fmla="*/ 2525486 h 4470400"/>
              <a:gd name="connsiteX37" fmla="*/ 72571 w 6139543"/>
              <a:gd name="connsiteY37" fmla="*/ 2685143 h 4470400"/>
              <a:gd name="connsiteX38" fmla="*/ 0 w 6139543"/>
              <a:gd name="connsiteY38" fmla="*/ 2946400 h 4470400"/>
              <a:gd name="connsiteX39" fmla="*/ 58057 w 6139543"/>
              <a:gd name="connsiteY39" fmla="*/ 3164115 h 4470400"/>
              <a:gd name="connsiteX0" fmla="*/ 58057 w 6139543"/>
              <a:gd name="connsiteY0" fmla="*/ 3164115 h 4470400"/>
              <a:gd name="connsiteX1" fmla="*/ 1582057 w 6139543"/>
              <a:gd name="connsiteY1" fmla="*/ 4470400 h 4470400"/>
              <a:gd name="connsiteX2" fmla="*/ 5994400 w 6139543"/>
              <a:gd name="connsiteY2" fmla="*/ 3309258 h 4470400"/>
              <a:gd name="connsiteX3" fmla="*/ 6139543 w 6139543"/>
              <a:gd name="connsiteY3" fmla="*/ 2888343 h 4470400"/>
              <a:gd name="connsiteX4" fmla="*/ 6037943 w 6139543"/>
              <a:gd name="connsiteY4" fmla="*/ 2815772 h 4470400"/>
              <a:gd name="connsiteX5" fmla="*/ 4383314 w 6139543"/>
              <a:gd name="connsiteY5" fmla="*/ 2235200 h 4470400"/>
              <a:gd name="connsiteX6" fmla="*/ 4296228 w 6139543"/>
              <a:gd name="connsiteY6" fmla="*/ 2032000 h 4470400"/>
              <a:gd name="connsiteX7" fmla="*/ 3788228 w 6139543"/>
              <a:gd name="connsiteY7" fmla="*/ 1872343 h 4470400"/>
              <a:gd name="connsiteX8" fmla="*/ 3672114 w 6139543"/>
              <a:gd name="connsiteY8" fmla="*/ 1770743 h 4470400"/>
              <a:gd name="connsiteX9" fmla="*/ 3483428 w 6139543"/>
              <a:gd name="connsiteY9" fmla="*/ 1553029 h 4470400"/>
              <a:gd name="connsiteX10" fmla="*/ 4049485 w 6139543"/>
              <a:gd name="connsiteY10" fmla="*/ 1233715 h 4470400"/>
              <a:gd name="connsiteX11" fmla="*/ 4441371 w 6139543"/>
              <a:gd name="connsiteY11" fmla="*/ 1030515 h 4470400"/>
              <a:gd name="connsiteX12" fmla="*/ 4601028 w 6139543"/>
              <a:gd name="connsiteY12" fmla="*/ 899886 h 4470400"/>
              <a:gd name="connsiteX13" fmla="*/ 5617028 w 6139543"/>
              <a:gd name="connsiteY13" fmla="*/ 508000 h 4470400"/>
              <a:gd name="connsiteX14" fmla="*/ 5704114 w 6139543"/>
              <a:gd name="connsiteY14" fmla="*/ 174172 h 4470400"/>
              <a:gd name="connsiteX15" fmla="*/ 5457371 w 6139543"/>
              <a:gd name="connsiteY15" fmla="*/ 0 h 4470400"/>
              <a:gd name="connsiteX16" fmla="*/ 5239657 w 6139543"/>
              <a:gd name="connsiteY16" fmla="*/ 130629 h 4470400"/>
              <a:gd name="connsiteX17" fmla="*/ 5167085 w 6139543"/>
              <a:gd name="connsiteY17" fmla="*/ 174172 h 4470400"/>
              <a:gd name="connsiteX18" fmla="*/ 4107543 w 6139543"/>
              <a:gd name="connsiteY18" fmla="*/ 508000 h 4470400"/>
              <a:gd name="connsiteX19" fmla="*/ 3425371 w 6139543"/>
              <a:gd name="connsiteY19" fmla="*/ 798286 h 4470400"/>
              <a:gd name="connsiteX20" fmla="*/ 3352800 w 6139543"/>
              <a:gd name="connsiteY20" fmla="*/ 595086 h 4470400"/>
              <a:gd name="connsiteX21" fmla="*/ 2259693 w 6139543"/>
              <a:gd name="connsiteY21" fmla="*/ 663122 h 4470400"/>
              <a:gd name="connsiteX22" fmla="*/ 2220685 w 6139543"/>
              <a:gd name="connsiteY22" fmla="*/ 1074058 h 4470400"/>
              <a:gd name="connsiteX23" fmla="*/ 1930400 w 6139543"/>
              <a:gd name="connsiteY23" fmla="*/ 1915886 h 4470400"/>
              <a:gd name="connsiteX24" fmla="*/ 1799771 w 6139543"/>
              <a:gd name="connsiteY24" fmla="*/ 1886858 h 4470400"/>
              <a:gd name="connsiteX25" fmla="*/ 1756228 w 6139543"/>
              <a:gd name="connsiteY25" fmla="*/ 1872343 h 4470400"/>
              <a:gd name="connsiteX26" fmla="*/ 1741714 w 6139543"/>
              <a:gd name="connsiteY26" fmla="*/ 1857829 h 4470400"/>
              <a:gd name="connsiteX27" fmla="*/ 1741714 w 6139543"/>
              <a:gd name="connsiteY27" fmla="*/ 1857829 h 4470400"/>
              <a:gd name="connsiteX28" fmla="*/ 1756228 w 6139543"/>
              <a:gd name="connsiteY28" fmla="*/ 1393372 h 4470400"/>
              <a:gd name="connsiteX29" fmla="*/ 1393371 w 6139543"/>
              <a:gd name="connsiteY29" fmla="*/ 1291772 h 4470400"/>
              <a:gd name="connsiteX30" fmla="*/ 464457 w 6139543"/>
              <a:gd name="connsiteY30" fmla="*/ 1349829 h 4470400"/>
              <a:gd name="connsiteX31" fmla="*/ 406400 w 6139543"/>
              <a:gd name="connsiteY31" fmla="*/ 1538515 h 4470400"/>
              <a:gd name="connsiteX32" fmla="*/ 101600 w 6139543"/>
              <a:gd name="connsiteY32" fmla="*/ 1683658 h 4470400"/>
              <a:gd name="connsiteX33" fmla="*/ 203200 w 6139543"/>
              <a:gd name="connsiteY33" fmla="*/ 1944915 h 4470400"/>
              <a:gd name="connsiteX34" fmla="*/ 116114 w 6139543"/>
              <a:gd name="connsiteY34" fmla="*/ 2061029 h 4470400"/>
              <a:gd name="connsiteX35" fmla="*/ 43543 w 6139543"/>
              <a:gd name="connsiteY35" fmla="*/ 2235200 h 4470400"/>
              <a:gd name="connsiteX36" fmla="*/ 174171 w 6139543"/>
              <a:gd name="connsiteY36" fmla="*/ 2525486 h 4470400"/>
              <a:gd name="connsiteX37" fmla="*/ 72571 w 6139543"/>
              <a:gd name="connsiteY37" fmla="*/ 2685143 h 4470400"/>
              <a:gd name="connsiteX38" fmla="*/ 0 w 6139543"/>
              <a:gd name="connsiteY38" fmla="*/ 2946400 h 4470400"/>
              <a:gd name="connsiteX39" fmla="*/ 58057 w 6139543"/>
              <a:gd name="connsiteY39" fmla="*/ 3164115 h 4470400"/>
              <a:gd name="connsiteX0" fmla="*/ 58057 w 6139543"/>
              <a:gd name="connsiteY0" fmla="*/ 3164115 h 4470400"/>
              <a:gd name="connsiteX1" fmla="*/ 1582057 w 6139543"/>
              <a:gd name="connsiteY1" fmla="*/ 4470400 h 4470400"/>
              <a:gd name="connsiteX2" fmla="*/ 5994400 w 6139543"/>
              <a:gd name="connsiteY2" fmla="*/ 3309258 h 4470400"/>
              <a:gd name="connsiteX3" fmla="*/ 6139543 w 6139543"/>
              <a:gd name="connsiteY3" fmla="*/ 2888343 h 4470400"/>
              <a:gd name="connsiteX4" fmla="*/ 6037943 w 6139543"/>
              <a:gd name="connsiteY4" fmla="*/ 2815772 h 4470400"/>
              <a:gd name="connsiteX5" fmla="*/ 4383314 w 6139543"/>
              <a:gd name="connsiteY5" fmla="*/ 2235200 h 4470400"/>
              <a:gd name="connsiteX6" fmla="*/ 4296228 w 6139543"/>
              <a:gd name="connsiteY6" fmla="*/ 2032000 h 4470400"/>
              <a:gd name="connsiteX7" fmla="*/ 3788228 w 6139543"/>
              <a:gd name="connsiteY7" fmla="*/ 1872343 h 4470400"/>
              <a:gd name="connsiteX8" fmla="*/ 3672114 w 6139543"/>
              <a:gd name="connsiteY8" fmla="*/ 1770743 h 4470400"/>
              <a:gd name="connsiteX9" fmla="*/ 3483428 w 6139543"/>
              <a:gd name="connsiteY9" fmla="*/ 1553029 h 4470400"/>
              <a:gd name="connsiteX10" fmla="*/ 4049485 w 6139543"/>
              <a:gd name="connsiteY10" fmla="*/ 1233715 h 4470400"/>
              <a:gd name="connsiteX11" fmla="*/ 4441371 w 6139543"/>
              <a:gd name="connsiteY11" fmla="*/ 1030515 h 4470400"/>
              <a:gd name="connsiteX12" fmla="*/ 4601028 w 6139543"/>
              <a:gd name="connsiteY12" fmla="*/ 899886 h 4470400"/>
              <a:gd name="connsiteX13" fmla="*/ 5617028 w 6139543"/>
              <a:gd name="connsiteY13" fmla="*/ 508000 h 4470400"/>
              <a:gd name="connsiteX14" fmla="*/ 5704114 w 6139543"/>
              <a:gd name="connsiteY14" fmla="*/ 174172 h 4470400"/>
              <a:gd name="connsiteX15" fmla="*/ 5457371 w 6139543"/>
              <a:gd name="connsiteY15" fmla="*/ 0 h 4470400"/>
              <a:gd name="connsiteX16" fmla="*/ 5239657 w 6139543"/>
              <a:gd name="connsiteY16" fmla="*/ 130629 h 4470400"/>
              <a:gd name="connsiteX17" fmla="*/ 5167085 w 6139543"/>
              <a:gd name="connsiteY17" fmla="*/ 174172 h 4470400"/>
              <a:gd name="connsiteX18" fmla="*/ 4107543 w 6139543"/>
              <a:gd name="connsiteY18" fmla="*/ 508000 h 4470400"/>
              <a:gd name="connsiteX19" fmla="*/ 3425371 w 6139543"/>
              <a:gd name="connsiteY19" fmla="*/ 798286 h 4470400"/>
              <a:gd name="connsiteX20" fmla="*/ 3352800 w 6139543"/>
              <a:gd name="connsiteY20" fmla="*/ 595086 h 4470400"/>
              <a:gd name="connsiteX21" fmla="*/ 2259693 w 6139543"/>
              <a:gd name="connsiteY21" fmla="*/ 663122 h 4470400"/>
              <a:gd name="connsiteX22" fmla="*/ 2315935 w 6139543"/>
              <a:gd name="connsiteY22" fmla="*/ 1029608 h 4470400"/>
              <a:gd name="connsiteX23" fmla="*/ 1930400 w 6139543"/>
              <a:gd name="connsiteY23" fmla="*/ 1915886 h 4470400"/>
              <a:gd name="connsiteX24" fmla="*/ 1799771 w 6139543"/>
              <a:gd name="connsiteY24" fmla="*/ 1886858 h 4470400"/>
              <a:gd name="connsiteX25" fmla="*/ 1756228 w 6139543"/>
              <a:gd name="connsiteY25" fmla="*/ 1872343 h 4470400"/>
              <a:gd name="connsiteX26" fmla="*/ 1741714 w 6139543"/>
              <a:gd name="connsiteY26" fmla="*/ 1857829 h 4470400"/>
              <a:gd name="connsiteX27" fmla="*/ 1741714 w 6139543"/>
              <a:gd name="connsiteY27" fmla="*/ 1857829 h 4470400"/>
              <a:gd name="connsiteX28" fmla="*/ 1756228 w 6139543"/>
              <a:gd name="connsiteY28" fmla="*/ 1393372 h 4470400"/>
              <a:gd name="connsiteX29" fmla="*/ 1393371 w 6139543"/>
              <a:gd name="connsiteY29" fmla="*/ 1291772 h 4470400"/>
              <a:gd name="connsiteX30" fmla="*/ 464457 w 6139543"/>
              <a:gd name="connsiteY30" fmla="*/ 1349829 h 4470400"/>
              <a:gd name="connsiteX31" fmla="*/ 406400 w 6139543"/>
              <a:gd name="connsiteY31" fmla="*/ 1538515 h 4470400"/>
              <a:gd name="connsiteX32" fmla="*/ 101600 w 6139543"/>
              <a:gd name="connsiteY32" fmla="*/ 1683658 h 4470400"/>
              <a:gd name="connsiteX33" fmla="*/ 203200 w 6139543"/>
              <a:gd name="connsiteY33" fmla="*/ 1944915 h 4470400"/>
              <a:gd name="connsiteX34" fmla="*/ 116114 w 6139543"/>
              <a:gd name="connsiteY34" fmla="*/ 2061029 h 4470400"/>
              <a:gd name="connsiteX35" fmla="*/ 43543 w 6139543"/>
              <a:gd name="connsiteY35" fmla="*/ 2235200 h 4470400"/>
              <a:gd name="connsiteX36" fmla="*/ 174171 w 6139543"/>
              <a:gd name="connsiteY36" fmla="*/ 2525486 h 4470400"/>
              <a:gd name="connsiteX37" fmla="*/ 72571 w 6139543"/>
              <a:gd name="connsiteY37" fmla="*/ 2685143 h 4470400"/>
              <a:gd name="connsiteX38" fmla="*/ 0 w 6139543"/>
              <a:gd name="connsiteY38" fmla="*/ 2946400 h 4470400"/>
              <a:gd name="connsiteX39" fmla="*/ 58057 w 6139543"/>
              <a:gd name="connsiteY39" fmla="*/ 3164115 h 4470400"/>
              <a:gd name="connsiteX0" fmla="*/ 58057 w 6139543"/>
              <a:gd name="connsiteY0" fmla="*/ 3164115 h 4470400"/>
              <a:gd name="connsiteX1" fmla="*/ 1582057 w 6139543"/>
              <a:gd name="connsiteY1" fmla="*/ 4470400 h 4470400"/>
              <a:gd name="connsiteX2" fmla="*/ 5994400 w 6139543"/>
              <a:gd name="connsiteY2" fmla="*/ 3309258 h 4470400"/>
              <a:gd name="connsiteX3" fmla="*/ 6139543 w 6139543"/>
              <a:gd name="connsiteY3" fmla="*/ 2888343 h 4470400"/>
              <a:gd name="connsiteX4" fmla="*/ 6037943 w 6139543"/>
              <a:gd name="connsiteY4" fmla="*/ 2815772 h 4470400"/>
              <a:gd name="connsiteX5" fmla="*/ 4383314 w 6139543"/>
              <a:gd name="connsiteY5" fmla="*/ 2235200 h 4470400"/>
              <a:gd name="connsiteX6" fmla="*/ 4296228 w 6139543"/>
              <a:gd name="connsiteY6" fmla="*/ 2032000 h 4470400"/>
              <a:gd name="connsiteX7" fmla="*/ 3788228 w 6139543"/>
              <a:gd name="connsiteY7" fmla="*/ 1872343 h 4470400"/>
              <a:gd name="connsiteX8" fmla="*/ 3672114 w 6139543"/>
              <a:gd name="connsiteY8" fmla="*/ 1770743 h 4470400"/>
              <a:gd name="connsiteX9" fmla="*/ 3483428 w 6139543"/>
              <a:gd name="connsiteY9" fmla="*/ 1553029 h 4470400"/>
              <a:gd name="connsiteX10" fmla="*/ 4049485 w 6139543"/>
              <a:gd name="connsiteY10" fmla="*/ 1233715 h 4470400"/>
              <a:gd name="connsiteX11" fmla="*/ 4441371 w 6139543"/>
              <a:gd name="connsiteY11" fmla="*/ 1030515 h 4470400"/>
              <a:gd name="connsiteX12" fmla="*/ 4601028 w 6139543"/>
              <a:gd name="connsiteY12" fmla="*/ 899886 h 4470400"/>
              <a:gd name="connsiteX13" fmla="*/ 5617028 w 6139543"/>
              <a:gd name="connsiteY13" fmla="*/ 508000 h 4470400"/>
              <a:gd name="connsiteX14" fmla="*/ 5704114 w 6139543"/>
              <a:gd name="connsiteY14" fmla="*/ 174172 h 4470400"/>
              <a:gd name="connsiteX15" fmla="*/ 5457371 w 6139543"/>
              <a:gd name="connsiteY15" fmla="*/ 0 h 4470400"/>
              <a:gd name="connsiteX16" fmla="*/ 5239657 w 6139543"/>
              <a:gd name="connsiteY16" fmla="*/ 130629 h 4470400"/>
              <a:gd name="connsiteX17" fmla="*/ 5167085 w 6139543"/>
              <a:gd name="connsiteY17" fmla="*/ 174172 h 4470400"/>
              <a:gd name="connsiteX18" fmla="*/ 4107543 w 6139543"/>
              <a:gd name="connsiteY18" fmla="*/ 508000 h 4470400"/>
              <a:gd name="connsiteX19" fmla="*/ 3425371 w 6139543"/>
              <a:gd name="connsiteY19" fmla="*/ 798286 h 4470400"/>
              <a:gd name="connsiteX20" fmla="*/ 3352800 w 6139543"/>
              <a:gd name="connsiteY20" fmla="*/ 595086 h 4470400"/>
              <a:gd name="connsiteX21" fmla="*/ 2259693 w 6139543"/>
              <a:gd name="connsiteY21" fmla="*/ 663122 h 4470400"/>
              <a:gd name="connsiteX22" fmla="*/ 2315935 w 6139543"/>
              <a:gd name="connsiteY22" fmla="*/ 1029608 h 4470400"/>
              <a:gd name="connsiteX23" fmla="*/ 2025650 w 6139543"/>
              <a:gd name="connsiteY23" fmla="*/ 1947636 h 4470400"/>
              <a:gd name="connsiteX24" fmla="*/ 1799771 w 6139543"/>
              <a:gd name="connsiteY24" fmla="*/ 1886858 h 4470400"/>
              <a:gd name="connsiteX25" fmla="*/ 1756228 w 6139543"/>
              <a:gd name="connsiteY25" fmla="*/ 1872343 h 4470400"/>
              <a:gd name="connsiteX26" fmla="*/ 1741714 w 6139543"/>
              <a:gd name="connsiteY26" fmla="*/ 1857829 h 4470400"/>
              <a:gd name="connsiteX27" fmla="*/ 1741714 w 6139543"/>
              <a:gd name="connsiteY27" fmla="*/ 1857829 h 4470400"/>
              <a:gd name="connsiteX28" fmla="*/ 1756228 w 6139543"/>
              <a:gd name="connsiteY28" fmla="*/ 1393372 h 4470400"/>
              <a:gd name="connsiteX29" fmla="*/ 1393371 w 6139543"/>
              <a:gd name="connsiteY29" fmla="*/ 1291772 h 4470400"/>
              <a:gd name="connsiteX30" fmla="*/ 464457 w 6139543"/>
              <a:gd name="connsiteY30" fmla="*/ 1349829 h 4470400"/>
              <a:gd name="connsiteX31" fmla="*/ 406400 w 6139543"/>
              <a:gd name="connsiteY31" fmla="*/ 1538515 h 4470400"/>
              <a:gd name="connsiteX32" fmla="*/ 101600 w 6139543"/>
              <a:gd name="connsiteY32" fmla="*/ 1683658 h 4470400"/>
              <a:gd name="connsiteX33" fmla="*/ 203200 w 6139543"/>
              <a:gd name="connsiteY33" fmla="*/ 1944915 h 4470400"/>
              <a:gd name="connsiteX34" fmla="*/ 116114 w 6139543"/>
              <a:gd name="connsiteY34" fmla="*/ 2061029 h 4470400"/>
              <a:gd name="connsiteX35" fmla="*/ 43543 w 6139543"/>
              <a:gd name="connsiteY35" fmla="*/ 2235200 h 4470400"/>
              <a:gd name="connsiteX36" fmla="*/ 174171 w 6139543"/>
              <a:gd name="connsiteY36" fmla="*/ 2525486 h 4470400"/>
              <a:gd name="connsiteX37" fmla="*/ 72571 w 6139543"/>
              <a:gd name="connsiteY37" fmla="*/ 2685143 h 4470400"/>
              <a:gd name="connsiteX38" fmla="*/ 0 w 6139543"/>
              <a:gd name="connsiteY38" fmla="*/ 2946400 h 4470400"/>
              <a:gd name="connsiteX39" fmla="*/ 58057 w 6139543"/>
              <a:gd name="connsiteY39" fmla="*/ 3164115 h 4470400"/>
              <a:gd name="connsiteX0" fmla="*/ 58057 w 6139543"/>
              <a:gd name="connsiteY0" fmla="*/ 3164115 h 4470400"/>
              <a:gd name="connsiteX1" fmla="*/ 1582057 w 6139543"/>
              <a:gd name="connsiteY1" fmla="*/ 4470400 h 4470400"/>
              <a:gd name="connsiteX2" fmla="*/ 5994400 w 6139543"/>
              <a:gd name="connsiteY2" fmla="*/ 3309258 h 4470400"/>
              <a:gd name="connsiteX3" fmla="*/ 6139543 w 6139543"/>
              <a:gd name="connsiteY3" fmla="*/ 2888343 h 4470400"/>
              <a:gd name="connsiteX4" fmla="*/ 6037943 w 6139543"/>
              <a:gd name="connsiteY4" fmla="*/ 2815772 h 4470400"/>
              <a:gd name="connsiteX5" fmla="*/ 4383314 w 6139543"/>
              <a:gd name="connsiteY5" fmla="*/ 2235200 h 4470400"/>
              <a:gd name="connsiteX6" fmla="*/ 4296228 w 6139543"/>
              <a:gd name="connsiteY6" fmla="*/ 2032000 h 4470400"/>
              <a:gd name="connsiteX7" fmla="*/ 3788228 w 6139543"/>
              <a:gd name="connsiteY7" fmla="*/ 1872343 h 4470400"/>
              <a:gd name="connsiteX8" fmla="*/ 3672114 w 6139543"/>
              <a:gd name="connsiteY8" fmla="*/ 1770743 h 4470400"/>
              <a:gd name="connsiteX9" fmla="*/ 3483428 w 6139543"/>
              <a:gd name="connsiteY9" fmla="*/ 1553029 h 4470400"/>
              <a:gd name="connsiteX10" fmla="*/ 4049485 w 6139543"/>
              <a:gd name="connsiteY10" fmla="*/ 1233715 h 4470400"/>
              <a:gd name="connsiteX11" fmla="*/ 4441371 w 6139543"/>
              <a:gd name="connsiteY11" fmla="*/ 1030515 h 4470400"/>
              <a:gd name="connsiteX12" fmla="*/ 4601028 w 6139543"/>
              <a:gd name="connsiteY12" fmla="*/ 899886 h 4470400"/>
              <a:gd name="connsiteX13" fmla="*/ 5617028 w 6139543"/>
              <a:gd name="connsiteY13" fmla="*/ 508000 h 4470400"/>
              <a:gd name="connsiteX14" fmla="*/ 5704114 w 6139543"/>
              <a:gd name="connsiteY14" fmla="*/ 174172 h 4470400"/>
              <a:gd name="connsiteX15" fmla="*/ 5457371 w 6139543"/>
              <a:gd name="connsiteY15" fmla="*/ 0 h 4470400"/>
              <a:gd name="connsiteX16" fmla="*/ 5239657 w 6139543"/>
              <a:gd name="connsiteY16" fmla="*/ 130629 h 4470400"/>
              <a:gd name="connsiteX17" fmla="*/ 5167085 w 6139543"/>
              <a:gd name="connsiteY17" fmla="*/ 174172 h 4470400"/>
              <a:gd name="connsiteX18" fmla="*/ 4107543 w 6139543"/>
              <a:gd name="connsiteY18" fmla="*/ 508000 h 4470400"/>
              <a:gd name="connsiteX19" fmla="*/ 3425371 w 6139543"/>
              <a:gd name="connsiteY19" fmla="*/ 798286 h 4470400"/>
              <a:gd name="connsiteX20" fmla="*/ 3041650 w 6139543"/>
              <a:gd name="connsiteY20" fmla="*/ 620486 h 4470400"/>
              <a:gd name="connsiteX21" fmla="*/ 2259693 w 6139543"/>
              <a:gd name="connsiteY21" fmla="*/ 663122 h 4470400"/>
              <a:gd name="connsiteX22" fmla="*/ 2315935 w 6139543"/>
              <a:gd name="connsiteY22" fmla="*/ 1029608 h 4470400"/>
              <a:gd name="connsiteX23" fmla="*/ 2025650 w 6139543"/>
              <a:gd name="connsiteY23" fmla="*/ 1947636 h 4470400"/>
              <a:gd name="connsiteX24" fmla="*/ 1799771 w 6139543"/>
              <a:gd name="connsiteY24" fmla="*/ 1886858 h 4470400"/>
              <a:gd name="connsiteX25" fmla="*/ 1756228 w 6139543"/>
              <a:gd name="connsiteY25" fmla="*/ 1872343 h 4470400"/>
              <a:gd name="connsiteX26" fmla="*/ 1741714 w 6139543"/>
              <a:gd name="connsiteY26" fmla="*/ 1857829 h 4470400"/>
              <a:gd name="connsiteX27" fmla="*/ 1741714 w 6139543"/>
              <a:gd name="connsiteY27" fmla="*/ 1857829 h 4470400"/>
              <a:gd name="connsiteX28" fmla="*/ 1756228 w 6139543"/>
              <a:gd name="connsiteY28" fmla="*/ 1393372 h 4470400"/>
              <a:gd name="connsiteX29" fmla="*/ 1393371 w 6139543"/>
              <a:gd name="connsiteY29" fmla="*/ 1291772 h 4470400"/>
              <a:gd name="connsiteX30" fmla="*/ 464457 w 6139543"/>
              <a:gd name="connsiteY30" fmla="*/ 1349829 h 4470400"/>
              <a:gd name="connsiteX31" fmla="*/ 406400 w 6139543"/>
              <a:gd name="connsiteY31" fmla="*/ 1538515 h 4470400"/>
              <a:gd name="connsiteX32" fmla="*/ 101600 w 6139543"/>
              <a:gd name="connsiteY32" fmla="*/ 1683658 h 4470400"/>
              <a:gd name="connsiteX33" fmla="*/ 203200 w 6139543"/>
              <a:gd name="connsiteY33" fmla="*/ 1944915 h 4470400"/>
              <a:gd name="connsiteX34" fmla="*/ 116114 w 6139543"/>
              <a:gd name="connsiteY34" fmla="*/ 2061029 h 4470400"/>
              <a:gd name="connsiteX35" fmla="*/ 43543 w 6139543"/>
              <a:gd name="connsiteY35" fmla="*/ 2235200 h 4470400"/>
              <a:gd name="connsiteX36" fmla="*/ 174171 w 6139543"/>
              <a:gd name="connsiteY36" fmla="*/ 2525486 h 4470400"/>
              <a:gd name="connsiteX37" fmla="*/ 72571 w 6139543"/>
              <a:gd name="connsiteY37" fmla="*/ 2685143 h 4470400"/>
              <a:gd name="connsiteX38" fmla="*/ 0 w 6139543"/>
              <a:gd name="connsiteY38" fmla="*/ 2946400 h 4470400"/>
              <a:gd name="connsiteX39" fmla="*/ 58057 w 6139543"/>
              <a:gd name="connsiteY39" fmla="*/ 3164115 h 4470400"/>
              <a:gd name="connsiteX0" fmla="*/ 58057 w 6139543"/>
              <a:gd name="connsiteY0" fmla="*/ 3164115 h 4470400"/>
              <a:gd name="connsiteX1" fmla="*/ 1582057 w 6139543"/>
              <a:gd name="connsiteY1" fmla="*/ 4470400 h 4470400"/>
              <a:gd name="connsiteX2" fmla="*/ 5994400 w 6139543"/>
              <a:gd name="connsiteY2" fmla="*/ 3309258 h 4470400"/>
              <a:gd name="connsiteX3" fmla="*/ 6139543 w 6139543"/>
              <a:gd name="connsiteY3" fmla="*/ 2888343 h 4470400"/>
              <a:gd name="connsiteX4" fmla="*/ 6037943 w 6139543"/>
              <a:gd name="connsiteY4" fmla="*/ 2815772 h 4470400"/>
              <a:gd name="connsiteX5" fmla="*/ 4383314 w 6139543"/>
              <a:gd name="connsiteY5" fmla="*/ 2235200 h 4470400"/>
              <a:gd name="connsiteX6" fmla="*/ 4296228 w 6139543"/>
              <a:gd name="connsiteY6" fmla="*/ 2032000 h 4470400"/>
              <a:gd name="connsiteX7" fmla="*/ 3788228 w 6139543"/>
              <a:gd name="connsiteY7" fmla="*/ 1872343 h 4470400"/>
              <a:gd name="connsiteX8" fmla="*/ 3672114 w 6139543"/>
              <a:gd name="connsiteY8" fmla="*/ 1770743 h 4470400"/>
              <a:gd name="connsiteX9" fmla="*/ 3483428 w 6139543"/>
              <a:gd name="connsiteY9" fmla="*/ 1553029 h 4470400"/>
              <a:gd name="connsiteX10" fmla="*/ 4049485 w 6139543"/>
              <a:gd name="connsiteY10" fmla="*/ 1233715 h 4470400"/>
              <a:gd name="connsiteX11" fmla="*/ 4441371 w 6139543"/>
              <a:gd name="connsiteY11" fmla="*/ 1030515 h 4470400"/>
              <a:gd name="connsiteX12" fmla="*/ 4601028 w 6139543"/>
              <a:gd name="connsiteY12" fmla="*/ 899886 h 4470400"/>
              <a:gd name="connsiteX13" fmla="*/ 5617028 w 6139543"/>
              <a:gd name="connsiteY13" fmla="*/ 508000 h 4470400"/>
              <a:gd name="connsiteX14" fmla="*/ 5704114 w 6139543"/>
              <a:gd name="connsiteY14" fmla="*/ 174172 h 4470400"/>
              <a:gd name="connsiteX15" fmla="*/ 5457371 w 6139543"/>
              <a:gd name="connsiteY15" fmla="*/ 0 h 4470400"/>
              <a:gd name="connsiteX16" fmla="*/ 5239657 w 6139543"/>
              <a:gd name="connsiteY16" fmla="*/ 130629 h 4470400"/>
              <a:gd name="connsiteX17" fmla="*/ 5167085 w 6139543"/>
              <a:gd name="connsiteY17" fmla="*/ 174172 h 4470400"/>
              <a:gd name="connsiteX18" fmla="*/ 4107543 w 6139543"/>
              <a:gd name="connsiteY18" fmla="*/ 508000 h 4470400"/>
              <a:gd name="connsiteX19" fmla="*/ 3412671 w 6139543"/>
              <a:gd name="connsiteY19" fmla="*/ 703036 h 4470400"/>
              <a:gd name="connsiteX20" fmla="*/ 3041650 w 6139543"/>
              <a:gd name="connsiteY20" fmla="*/ 620486 h 4470400"/>
              <a:gd name="connsiteX21" fmla="*/ 2259693 w 6139543"/>
              <a:gd name="connsiteY21" fmla="*/ 663122 h 4470400"/>
              <a:gd name="connsiteX22" fmla="*/ 2315935 w 6139543"/>
              <a:gd name="connsiteY22" fmla="*/ 1029608 h 4470400"/>
              <a:gd name="connsiteX23" fmla="*/ 2025650 w 6139543"/>
              <a:gd name="connsiteY23" fmla="*/ 1947636 h 4470400"/>
              <a:gd name="connsiteX24" fmla="*/ 1799771 w 6139543"/>
              <a:gd name="connsiteY24" fmla="*/ 1886858 h 4470400"/>
              <a:gd name="connsiteX25" fmla="*/ 1756228 w 6139543"/>
              <a:gd name="connsiteY25" fmla="*/ 1872343 h 4470400"/>
              <a:gd name="connsiteX26" fmla="*/ 1741714 w 6139543"/>
              <a:gd name="connsiteY26" fmla="*/ 1857829 h 4470400"/>
              <a:gd name="connsiteX27" fmla="*/ 1741714 w 6139543"/>
              <a:gd name="connsiteY27" fmla="*/ 1857829 h 4470400"/>
              <a:gd name="connsiteX28" fmla="*/ 1756228 w 6139543"/>
              <a:gd name="connsiteY28" fmla="*/ 1393372 h 4470400"/>
              <a:gd name="connsiteX29" fmla="*/ 1393371 w 6139543"/>
              <a:gd name="connsiteY29" fmla="*/ 1291772 h 4470400"/>
              <a:gd name="connsiteX30" fmla="*/ 464457 w 6139543"/>
              <a:gd name="connsiteY30" fmla="*/ 1349829 h 4470400"/>
              <a:gd name="connsiteX31" fmla="*/ 406400 w 6139543"/>
              <a:gd name="connsiteY31" fmla="*/ 1538515 h 4470400"/>
              <a:gd name="connsiteX32" fmla="*/ 101600 w 6139543"/>
              <a:gd name="connsiteY32" fmla="*/ 1683658 h 4470400"/>
              <a:gd name="connsiteX33" fmla="*/ 203200 w 6139543"/>
              <a:gd name="connsiteY33" fmla="*/ 1944915 h 4470400"/>
              <a:gd name="connsiteX34" fmla="*/ 116114 w 6139543"/>
              <a:gd name="connsiteY34" fmla="*/ 2061029 h 4470400"/>
              <a:gd name="connsiteX35" fmla="*/ 43543 w 6139543"/>
              <a:gd name="connsiteY35" fmla="*/ 2235200 h 4470400"/>
              <a:gd name="connsiteX36" fmla="*/ 174171 w 6139543"/>
              <a:gd name="connsiteY36" fmla="*/ 2525486 h 4470400"/>
              <a:gd name="connsiteX37" fmla="*/ 72571 w 6139543"/>
              <a:gd name="connsiteY37" fmla="*/ 2685143 h 4470400"/>
              <a:gd name="connsiteX38" fmla="*/ 0 w 6139543"/>
              <a:gd name="connsiteY38" fmla="*/ 2946400 h 4470400"/>
              <a:gd name="connsiteX39" fmla="*/ 58057 w 6139543"/>
              <a:gd name="connsiteY39" fmla="*/ 3164115 h 4470400"/>
              <a:gd name="connsiteX0" fmla="*/ 58057 w 6139543"/>
              <a:gd name="connsiteY0" fmla="*/ 3164115 h 4470400"/>
              <a:gd name="connsiteX1" fmla="*/ 1582057 w 6139543"/>
              <a:gd name="connsiteY1" fmla="*/ 4470400 h 4470400"/>
              <a:gd name="connsiteX2" fmla="*/ 5994400 w 6139543"/>
              <a:gd name="connsiteY2" fmla="*/ 3309258 h 4470400"/>
              <a:gd name="connsiteX3" fmla="*/ 6139543 w 6139543"/>
              <a:gd name="connsiteY3" fmla="*/ 2888343 h 4470400"/>
              <a:gd name="connsiteX4" fmla="*/ 6037943 w 6139543"/>
              <a:gd name="connsiteY4" fmla="*/ 2815772 h 4470400"/>
              <a:gd name="connsiteX5" fmla="*/ 4383314 w 6139543"/>
              <a:gd name="connsiteY5" fmla="*/ 2235200 h 4470400"/>
              <a:gd name="connsiteX6" fmla="*/ 4296228 w 6139543"/>
              <a:gd name="connsiteY6" fmla="*/ 2032000 h 4470400"/>
              <a:gd name="connsiteX7" fmla="*/ 3788228 w 6139543"/>
              <a:gd name="connsiteY7" fmla="*/ 1872343 h 4470400"/>
              <a:gd name="connsiteX8" fmla="*/ 3672114 w 6139543"/>
              <a:gd name="connsiteY8" fmla="*/ 1770743 h 4470400"/>
              <a:gd name="connsiteX9" fmla="*/ 3483428 w 6139543"/>
              <a:gd name="connsiteY9" fmla="*/ 1553029 h 4470400"/>
              <a:gd name="connsiteX10" fmla="*/ 4049485 w 6139543"/>
              <a:gd name="connsiteY10" fmla="*/ 1233715 h 4470400"/>
              <a:gd name="connsiteX11" fmla="*/ 4441371 w 6139543"/>
              <a:gd name="connsiteY11" fmla="*/ 1030515 h 4470400"/>
              <a:gd name="connsiteX12" fmla="*/ 4601028 w 6139543"/>
              <a:gd name="connsiteY12" fmla="*/ 899886 h 4470400"/>
              <a:gd name="connsiteX13" fmla="*/ 5617028 w 6139543"/>
              <a:gd name="connsiteY13" fmla="*/ 508000 h 4470400"/>
              <a:gd name="connsiteX14" fmla="*/ 5704114 w 6139543"/>
              <a:gd name="connsiteY14" fmla="*/ 174172 h 4470400"/>
              <a:gd name="connsiteX15" fmla="*/ 5457371 w 6139543"/>
              <a:gd name="connsiteY15" fmla="*/ 0 h 4470400"/>
              <a:gd name="connsiteX16" fmla="*/ 5239657 w 6139543"/>
              <a:gd name="connsiteY16" fmla="*/ 130629 h 4470400"/>
              <a:gd name="connsiteX17" fmla="*/ 5167085 w 6139543"/>
              <a:gd name="connsiteY17" fmla="*/ 174172 h 4470400"/>
              <a:gd name="connsiteX18" fmla="*/ 4107543 w 6139543"/>
              <a:gd name="connsiteY18" fmla="*/ 508000 h 4470400"/>
              <a:gd name="connsiteX19" fmla="*/ 3799114 w 6139543"/>
              <a:gd name="connsiteY19" fmla="*/ 600529 h 4470400"/>
              <a:gd name="connsiteX20" fmla="*/ 3412671 w 6139543"/>
              <a:gd name="connsiteY20" fmla="*/ 703036 h 4470400"/>
              <a:gd name="connsiteX21" fmla="*/ 3041650 w 6139543"/>
              <a:gd name="connsiteY21" fmla="*/ 620486 h 4470400"/>
              <a:gd name="connsiteX22" fmla="*/ 2259693 w 6139543"/>
              <a:gd name="connsiteY22" fmla="*/ 663122 h 4470400"/>
              <a:gd name="connsiteX23" fmla="*/ 2315935 w 6139543"/>
              <a:gd name="connsiteY23" fmla="*/ 1029608 h 4470400"/>
              <a:gd name="connsiteX24" fmla="*/ 2025650 w 6139543"/>
              <a:gd name="connsiteY24" fmla="*/ 1947636 h 4470400"/>
              <a:gd name="connsiteX25" fmla="*/ 1799771 w 6139543"/>
              <a:gd name="connsiteY25" fmla="*/ 1886858 h 4470400"/>
              <a:gd name="connsiteX26" fmla="*/ 1756228 w 6139543"/>
              <a:gd name="connsiteY26" fmla="*/ 1872343 h 4470400"/>
              <a:gd name="connsiteX27" fmla="*/ 1741714 w 6139543"/>
              <a:gd name="connsiteY27" fmla="*/ 1857829 h 4470400"/>
              <a:gd name="connsiteX28" fmla="*/ 1741714 w 6139543"/>
              <a:gd name="connsiteY28" fmla="*/ 1857829 h 4470400"/>
              <a:gd name="connsiteX29" fmla="*/ 1756228 w 6139543"/>
              <a:gd name="connsiteY29" fmla="*/ 1393372 h 4470400"/>
              <a:gd name="connsiteX30" fmla="*/ 1393371 w 6139543"/>
              <a:gd name="connsiteY30" fmla="*/ 1291772 h 4470400"/>
              <a:gd name="connsiteX31" fmla="*/ 464457 w 6139543"/>
              <a:gd name="connsiteY31" fmla="*/ 1349829 h 4470400"/>
              <a:gd name="connsiteX32" fmla="*/ 406400 w 6139543"/>
              <a:gd name="connsiteY32" fmla="*/ 1538515 h 4470400"/>
              <a:gd name="connsiteX33" fmla="*/ 101600 w 6139543"/>
              <a:gd name="connsiteY33" fmla="*/ 1683658 h 4470400"/>
              <a:gd name="connsiteX34" fmla="*/ 203200 w 6139543"/>
              <a:gd name="connsiteY34" fmla="*/ 1944915 h 4470400"/>
              <a:gd name="connsiteX35" fmla="*/ 116114 w 6139543"/>
              <a:gd name="connsiteY35" fmla="*/ 2061029 h 4470400"/>
              <a:gd name="connsiteX36" fmla="*/ 43543 w 6139543"/>
              <a:gd name="connsiteY36" fmla="*/ 2235200 h 4470400"/>
              <a:gd name="connsiteX37" fmla="*/ 174171 w 6139543"/>
              <a:gd name="connsiteY37" fmla="*/ 2525486 h 4470400"/>
              <a:gd name="connsiteX38" fmla="*/ 72571 w 6139543"/>
              <a:gd name="connsiteY38" fmla="*/ 2685143 h 4470400"/>
              <a:gd name="connsiteX39" fmla="*/ 0 w 6139543"/>
              <a:gd name="connsiteY39" fmla="*/ 2946400 h 4470400"/>
              <a:gd name="connsiteX40" fmla="*/ 58057 w 6139543"/>
              <a:gd name="connsiteY40" fmla="*/ 3164115 h 4470400"/>
              <a:gd name="connsiteX0" fmla="*/ 58057 w 6139543"/>
              <a:gd name="connsiteY0" fmla="*/ 3164115 h 4470400"/>
              <a:gd name="connsiteX1" fmla="*/ 1582057 w 6139543"/>
              <a:gd name="connsiteY1" fmla="*/ 4470400 h 4470400"/>
              <a:gd name="connsiteX2" fmla="*/ 5994400 w 6139543"/>
              <a:gd name="connsiteY2" fmla="*/ 3309258 h 4470400"/>
              <a:gd name="connsiteX3" fmla="*/ 6139543 w 6139543"/>
              <a:gd name="connsiteY3" fmla="*/ 2888343 h 4470400"/>
              <a:gd name="connsiteX4" fmla="*/ 6037943 w 6139543"/>
              <a:gd name="connsiteY4" fmla="*/ 2815772 h 4470400"/>
              <a:gd name="connsiteX5" fmla="*/ 4383314 w 6139543"/>
              <a:gd name="connsiteY5" fmla="*/ 2235200 h 4470400"/>
              <a:gd name="connsiteX6" fmla="*/ 4296228 w 6139543"/>
              <a:gd name="connsiteY6" fmla="*/ 2032000 h 4470400"/>
              <a:gd name="connsiteX7" fmla="*/ 3788228 w 6139543"/>
              <a:gd name="connsiteY7" fmla="*/ 1872343 h 4470400"/>
              <a:gd name="connsiteX8" fmla="*/ 3672114 w 6139543"/>
              <a:gd name="connsiteY8" fmla="*/ 1770743 h 4470400"/>
              <a:gd name="connsiteX9" fmla="*/ 3483428 w 6139543"/>
              <a:gd name="connsiteY9" fmla="*/ 1553029 h 4470400"/>
              <a:gd name="connsiteX10" fmla="*/ 4049485 w 6139543"/>
              <a:gd name="connsiteY10" fmla="*/ 1233715 h 4470400"/>
              <a:gd name="connsiteX11" fmla="*/ 4441371 w 6139543"/>
              <a:gd name="connsiteY11" fmla="*/ 1030515 h 4470400"/>
              <a:gd name="connsiteX12" fmla="*/ 4601028 w 6139543"/>
              <a:gd name="connsiteY12" fmla="*/ 899886 h 4470400"/>
              <a:gd name="connsiteX13" fmla="*/ 5617028 w 6139543"/>
              <a:gd name="connsiteY13" fmla="*/ 508000 h 4470400"/>
              <a:gd name="connsiteX14" fmla="*/ 5704114 w 6139543"/>
              <a:gd name="connsiteY14" fmla="*/ 174172 h 4470400"/>
              <a:gd name="connsiteX15" fmla="*/ 5457371 w 6139543"/>
              <a:gd name="connsiteY15" fmla="*/ 0 h 4470400"/>
              <a:gd name="connsiteX16" fmla="*/ 5239657 w 6139543"/>
              <a:gd name="connsiteY16" fmla="*/ 130629 h 4470400"/>
              <a:gd name="connsiteX17" fmla="*/ 5167085 w 6139543"/>
              <a:gd name="connsiteY17" fmla="*/ 174172 h 4470400"/>
              <a:gd name="connsiteX18" fmla="*/ 4107543 w 6139543"/>
              <a:gd name="connsiteY18" fmla="*/ 508000 h 4470400"/>
              <a:gd name="connsiteX19" fmla="*/ 3392714 w 6139543"/>
              <a:gd name="connsiteY19" fmla="*/ 1000579 h 4470400"/>
              <a:gd name="connsiteX20" fmla="*/ 3412671 w 6139543"/>
              <a:gd name="connsiteY20" fmla="*/ 703036 h 4470400"/>
              <a:gd name="connsiteX21" fmla="*/ 3041650 w 6139543"/>
              <a:gd name="connsiteY21" fmla="*/ 620486 h 4470400"/>
              <a:gd name="connsiteX22" fmla="*/ 2259693 w 6139543"/>
              <a:gd name="connsiteY22" fmla="*/ 663122 h 4470400"/>
              <a:gd name="connsiteX23" fmla="*/ 2315935 w 6139543"/>
              <a:gd name="connsiteY23" fmla="*/ 1029608 h 4470400"/>
              <a:gd name="connsiteX24" fmla="*/ 2025650 w 6139543"/>
              <a:gd name="connsiteY24" fmla="*/ 1947636 h 4470400"/>
              <a:gd name="connsiteX25" fmla="*/ 1799771 w 6139543"/>
              <a:gd name="connsiteY25" fmla="*/ 1886858 h 4470400"/>
              <a:gd name="connsiteX26" fmla="*/ 1756228 w 6139543"/>
              <a:gd name="connsiteY26" fmla="*/ 1872343 h 4470400"/>
              <a:gd name="connsiteX27" fmla="*/ 1741714 w 6139543"/>
              <a:gd name="connsiteY27" fmla="*/ 1857829 h 4470400"/>
              <a:gd name="connsiteX28" fmla="*/ 1741714 w 6139543"/>
              <a:gd name="connsiteY28" fmla="*/ 1857829 h 4470400"/>
              <a:gd name="connsiteX29" fmla="*/ 1756228 w 6139543"/>
              <a:gd name="connsiteY29" fmla="*/ 1393372 h 4470400"/>
              <a:gd name="connsiteX30" fmla="*/ 1393371 w 6139543"/>
              <a:gd name="connsiteY30" fmla="*/ 1291772 h 4470400"/>
              <a:gd name="connsiteX31" fmla="*/ 464457 w 6139543"/>
              <a:gd name="connsiteY31" fmla="*/ 1349829 h 4470400"/>
              <a:gd name="connsiteX32" fmla="*/ 406400 w 6139543"/>
              <a:gd name="connsiteY32" fmla="*/ 1538515 h 4470400"/>
              <a:gd name="connsiteX33" fmla="*/ 101600 w 6139543"/>
              <a:gd name="connsiteY33" fmla="*/ 1683658 h 4470400"/>
              <a:gd name="connsiteX34" fmla="*/ 203200 w 6139543"/>
              <a:gd name="connsiteY34" fmla="*/ 1944915 h 4470400"/>
              <a:gd name="connsiteX35" fmla="*/ 116114 w 6139543"/>
              <a:gd name="connsiteY35" fmla="*/ 2061029 h 4470400"/>
              <a:gd name="connsiteX36" fmla="*/ 43543 w 6139543"/>
              <a:gd name="connsiteY36" fmla="*/ 2235200 h 4470400"/>
              <a:gd name="connsiteX37" fmla="*/ 174171 w 6139543"/>
              <a:gd name="connsiteY37" fmla="*/ 2525486 h 4470400"/>
              <a:gd name="connsiteX38" fmla="*/ 72571 w 6139543"/>
              <a:gd name="connsiteY38" fmla="*/ 2685143 h 4470400"/>
              <a:gd name="connsiteX39" fmla="*/ 0 w 6139543"/>
              <a:gd name="connsiteY39" fmla="*/ 2946400 h 4470400"/>
              <a:gd name="connsiteX40" fmla="*/ 58057 w 6139543"/>
              <a:gd name="connsiteY40" fmla="*/ 3164115 h 4470400"/>
              <a:gd name="connsiteX0" fmla="*/ 58057 w 6139543"/>
              <a:gd name="connsiteY0" fmla="*/ 3164115 h 4470400"/>
              <a:gd name="connsiteX1" fmla="*/ 1582057 w 6139543"/>
              <a:gd name="connsiteY1" fmla="*/ 4470400 h 4470400"/>
              <a:gd name="connsiteX2" fmla="*/ 5994400 w 6139543"/>
              <a:gd name="connsiteY2" fmla="*/ 3309258 h 4470400"/>
              <a:gd name="connsiteX3" fmla="*/ 6139543 w 6139543"/>
              <a:gd name="connsiteY3" fmla="*/ 2888343 h 4470400"/>
              <a:gd name="connsiteX4" fmla="*/ 6037943 w 6139543"/>
              <a:gd name="connsiteY4" fmla="*/ 2815772 h 4470400"/>
              <a:gd name="connsiteX5" fmla="*/ 4383314 w 6139543"/>
              <a:gd name="connsiteY5" fmla="*/ 2235200 h 4470400"/>
              <a:gd name="connsiteX6" fmla="*/ 4296228 w 6139543"/>
              <a:gd name="connsiteY6" fmla="*/ 2032000 h 4470400"/>
              <a:gd name="connsiteX7" fmla="*/ 3788228 w 6139543"/>
              <a:gd name="connsiteY7" fmla="*/ 1872343 h 4470400"/>
              <a:gd name="connsiteX8" fmla="*/ 3672114 w 6139543"/>
              <a:gd name="connsiteY8" fmla="*/ 1770743 h 4470400"/>
              <a:gd name="connsiteX9" fmla="*/ 3483428 w 6139543"/>
              <a:gd name="connsiteY9" fmla="*/ 1553029 h 4470400"/>
              <a:gd name="connsiteX10" fmla="*/ 4049485 w 6139543"/>
              <a:gd name="connsiteY10" fmla="*/ 1233715 h 4470400"/>
              <a:gd name="connsiteX11" fmla="*/ 4441371 w 6139543"/>
              <a:gd name="connsiteY11" fmla="*/ 1030515 h 4470400"/>
              <a:gd name="connsiteX12" fmla="*/ 4601028 w 6139543"/>
              <a:gd name="connsiteY12" fmla="*/ 899886 h 4470400"/>
              <a:gd name="connsiteX13" fmla="*/ 5617028 w 6139543"/>
              <a:gd name="connsiteY13" fmla="*/ 508000 h 4470400"/>
              <a:gd name="connsiteX14" fmla="*/ 5704114 w 6139543"/>
              <a:gd name="connsiteY14" fmla="*/ 174172 h 4470400"/>
              <a:gd name="connsiteX15" fmla="*/ 5457371 w 6139543"/>
              <a:gd name="connsiteY15" fmla="*/ 0 h 4470400"/>
              <a:gd name="connsiteX16" fmla="*/ 5239657 w 6139543"/>
              <a:gd name="connsiteY16" fmla="*/ 130629 h 4470400"/>
              <a:gd name="connsiteX17" fmla="*/ 5167085 w 6139543"/>
              <a:gd name="connsiteY17" fmla="*/ 174172 h 4470400"/>
              <a:gd name="connsiteX18" fmla="*/ 4107543 w 6139543"/>
              <a:gd name="connsiteY18" fmla="*/ 508000 h 4470400"/>
              <a:gd name="connsiteX19" fmla="*/ 3392714 w 6139543"/>
              <a:gd name="connsiteY19" fmla="*/ 1000579 h 4470400"/>
              <a:gd name="connsiteX20" fmla="*/ 3476171 w 6139543"/>
              <a:gd name="connsiteY20" fmla="*/ 709386 h 4470400"/>
              <a:gd name="connsiteX21" fmla="*/ 3041650 w 6139543"/>
              <a:gd name="connsiteY21" fmla="*/ 620486 h 4470400"/>
              <a:gd name="connsiteX22" fmla="*/ 2259693 w 6139543"/>
              <a:gd name="connsiteY22" fmla="*/ 663122 h 4470400"/>
              <a:gd name="connsiteX23" fmla="*/ 2315935 w 6139543"/>
              <a:gd name="connsiteY23" fmla="*/ 1029608 h 4470400"/>
              <a:gd name="connsiteX24" fmla="*/ 2025650 w 6139543"/>
              <a:gd name="connsiteY24" fmla="*/ 1947636 h 4470400"/>
              <a:gd name="connsiteX25" fmla="*/ 1799771 w 6139543"/>
              <a:gd name="connsiteY25" fmla="*/ 1886858 h 4470400"/>
              <a:gd name="connsiteX26" fmla="*/ 1756228 w 6139543"/>
              <a:gd name="connsiteY26" fmla="*/ 1872343 h 4470400"/>
              <a:gd name="connsiteX27" fmla="*/ 1741714 w 6139543"/>
              <a:gd name="connsiteY27" fmla="*/ 1857829 h 4470400"/>
              <a:gd name="connsiteX28" fmla="*/ 1741714 w 6139543"/>
              <a:gd name="connsiteY28" fmla="*/ 1857829 h 4470400"/>
              <a:gd name="connsiteX29" fmla="*/ 1756228 w 6139543"/>
              <a:gd name="connsiteY29" fmla="*/ 1393372 h 4470400"/>
              <a:gd name="connsiteX30" fmla="*/ 1393371 w 6139543"/>
              <a:gd name="connsiteY30" fmla="*/ 1291772 h 4470400"/>
              <a:gd name="connsiteX31" fmla="*/ 464457 w 6139543"/>
              <a:gd name="connsiteY31" fmla="*/ 1349829 h 4470400"/>
              <a:gd name="connsiteX32" fmla="*/ 406400 w 6139543"/>
              <a:gd name="connsiteY32" fmla="*/ 1538515 h 4470400"/>
              <a:gd name="connsiteX33" fmla="*/ 101600 w 6139543"/>
              <a:gd name="connsiteY33" fmla="*/ 1683658 h 4470400"/>
              <a:gd name="connsiteX34" fmla="*/ 203200 w 6139543"/>
              <a:gd name="connsiteY34" fmla="*/ 1944915 h 4470400"/>
              <a:gd name="connsiteX35" fmla="*/ 116114 w 6139543"/>
              <a:gd name="connsiteY35" fmla="*/ 2061029 h 4470400"/>
              <a:gd name="connsiteX36" fmla="*/ 43543 w 6139543"/>
              <a:gd name="connsiteY36" fmla="*/ 2235200 h 4470400"/>
              <a:gd name="connsiteX37" fmla="*/ 174171 w 6139543"/>
              <a:gd name="connsiteY37" fmla="*/ 2525486 h 4470400"/>
              <a:gd name="connsiteX38" fmla="*/ 72571 w 6139543"/>
              <a:gd name="connsiteY38" fmla="*/ 2685143 h 4470400"/>
              <a:gd name="connsiteX39" fmla="*/ 0 w 6139543"/>
              <a:gd name="connsiteY39" fmla="*/ 2946400 h 4470400"/>
              <a:gd name="connsiteX40" fmla="*/ 58057 w 6139543"/>
              <a:gd name="connsiteY40" fmla="*/ 3164115 h 4470400"/>
              <a:gd name="connsiteX0" fmla="*/ 58057 w 6139543"/>
              <a:gd name="connsiteY0" fmla="*/ 3164115 h 4470400"/>
              <a:gd name="connsiteX1" fmla="*/ 1582057 w 6139543"/>
              <a:gd name="connsiteY1" fmla="*/ 4470400 h 4470400"/>
              <a:gd name="connsiteX2" fmla="*/ 5994400 w 6139543"/>
              <a:gd name="connsiteY2" fmla="*/ 3309258 h 4470400"/>
              <a:gd name="connsiteX3" fmla="*/ 6139543 w 6139543"/>
              <a:gd name="connsiteY3" fmla="*/ 2888343 h 4470400"/>
              <a:gd name="connsiteX4" fmla="*/ 6037943 w 6139543"/>
              <a:gd name="connsiteY4" fmla="*/ 2815772 h 4470400"/>
              <a:gd name="connsiteX5" fmla="*/ 4383314 w 6139543"/>
              <a:gd name="connsiteY5" fmla="*/ 2235200 h 4470400"/>
              <a:gd name="connsiteX6" fmla="*/ 4296228 w 6139543"/>
              <a:gd name="connsiteY6" fmla="*/ 2032000 h 4470400"/>
              <a:gd name="connsiteX7" fmla="*/ 3788228 w 6139543"/>
              <a:gd name="connsiteY7" fmla="*/ 1872343 h 4470400"/>
              <a:gd name="connsiteX8" fmla="*/ 3672114 w 6139543"/>
              <a:gd name="connsiteY8" fmla="*/ 1770743 h 4470400"/>
              <a:gd name="connsiteX9" fmla="*/ 3483428 w 6139543"/>
              <a:gd name="connsiteY9" fmla="*/ 1553029 h 4470400"/>
              <a:gd name="connsiteX10" fmla="*/ 4049485 w 6139543"/>
              <a:gd name="connsiteY10" fmla="*/ 1233715 h 4470400"/>
              <a:gd name="connsiteX11" fmla="*/ 4441371 w 6139543"/>
              <a:gd name="connsiteY11" fmla="*/ 1030515 h 4470400"/>
              <a:gd name="connsiteX12" fmla="*/ 4601028 w 6139543"/>
              <a:gd name="connsiteY12" fmla="*/ 899886 h 4470400"/>
              <a:gd name="connsiteX13" fmla="*/ 5617028 w 6139543"/>
              <a:gd name="connsiteY13" fmla="*/ 508000 h 4470400"/>
              <a:gd name="connsiteX14" fmla="*/ 5704114 w 6139543"/>
              <a:gd name="connsiteY14" fmla="*/ 174172 h 4470400"/>
              <a:gd name="connsiteX15" fmla="*/ 5457371 w 6139543"/>
              <a:gd name="connsiteY15" fmla="*/ 0 h 4470400"/>
              <a:gd name="connsiteX16" fmla="*/ 5239657 w 6139543"/>
              <a:gd name="connsiteY16" fmla="*/ 130629 h 4470400"/>
              <a:gd name="connsiteX17" fmla="*/ 5167085 w 6139543"/>
              <a:gd name="connsiteY17" fmla="*/ 174172 h 4470400"/>
              <a:gd name="connsiteX18" fmla="*/ 4094843 w 6139543"/>
              <a:gd name="connsiteY18" fmla="*/ 552450 h 4470400"/>
              <a:gd name="connsiteX19" fmla="*/ 3392714 w 6139543"/>
              <a:gd name="connsiteY19" fmla="*/ 1000579 h 4470400"/>
              <a:gd name="connsiteX20" fmla="*/ 3476171 w 6139543"/>
              <a:gd name="connsiteY20" fmla="*/ 709386 h 4470400"/>
              <a:gd name="connsiteX21" fmla="*/ 3041650 w 6139543"/>
              <a:gd name="connsiteY21" fmla="*/ 620486 h 4470400"/>
              <a:gd name="connsiteX22" fmla="*/ 2259693 w 6139543"/>
              <a:gd name="connsiteY22" fmla="*/ 663122 h 4470400"/>
              <a:gd name="connsiteX23" fmla="*/ 2315935 w 6139543"/>
              <a:gd name="connsiteY23" fmla="*/ 1029608 h 4470400"/>
              <a:gd name="connsiteX24" fmla="*/ 2025650 w 6139543"/>
              <a:gd name="connsiteY24" fmla="*/ 1947636 h 4470400"/>
              <a:gd name="connsiteX25" fmla="*/ 1799771 w 6139543"/>
              <a:gd name="connsiteY25" fmla="*/ 1886858 h 4470400"/>
              <a:gd name="connsiteX26" fmla="*/ 1756228 w 6139543"/>
              <a:gd name="connsiteY26" fmla="*/ 1872343 h 4470400"/>
              <a:gd name="connsiteX27" fmla="*/ 1741714 w 6139543"/>
              <a:gd name="connsiteY27" fmla="*/ 1857829 h 4470400"/>
              <a:gd name="connsiteX28" fmla="*/ 1741714 w 6139543"/>
              <a:gd name="connsiteY28" fmla="*/ 1857829 h 4470400"/>
              <a:gd name="connsiteX29" fmla="*/ 1756228 w 6139543"/>
              <a:gd name="connsiteY29" fmla="*/ 1393372 h 4470400"/>
              <a:gd name="connsiteX30" fmla="*/ 1393371 w 6139543"/>
              <a:gd name="connsiteY30" fmla="*/ 1291772 h 4470400"/>
              <a:gd name="connsiteX31" fmla="*/ 464457 w 6139543"/>
              <a:gd name="connsiteY31" fmla="*/ 1349829 h 4470400"/>
              <a:gd name="connsiteX32" fmla="*/ 406400 w 6139543"/>
              <a:gd name="connsiteY32" fmla="*/ 1538515 h 4470400"/>
              <a:gd name="connsiteX33" fmla="*/ 101600 w 6139543"/>
              <a:gd name="connsiteY33" fmla="*/ 1683658 h 4470400"/>
              <a:gd name="connsiteX34" fmla="*/ 203200 w 6139543"/>
              <a:gd name="connsiteY34" fmla="*/ 1944915 h 4470400"/>
              <a:gd name="connsiteX35" fmla="*/ 116114 w 6139543"/>
              <a:gd name="connsiteY35" fmla="*/ 2061029 h 4470400"/>
              <a:gd name="connsiteX36" fmla="*/ 43543 w 6139543"/>
              <a:gd name="connsiteY36" fmla="*/ 2235200 h 4470400"/>
              <a:gd name="connsiteX37" fmla="*/ 174171 w 6139543"/>
              <a:gd name="connsiteY37" fmla="*/ 2525486 h 4470400"/>
              <a:gd name="connsiteX38" fmla="*/ 72571 w 6139543"/>
              <a:gd name="connsiteY38" fmla="*/ 2685143 h 4470400"/>
              <a:gd name="connsiteX39" fmla="*/ 0 w 6139543"/>
              <a:gd name="connsiteY39" fmla="*/ 2946400 h 4470400"/>
              <a:gd name="connsiteX40" fmla="*/ 58057 w 6139543"/>
              <a:gd name="connsiteY40" fmla="*/ 3164115 h 4470400"/>
              <a:gd name="connsiteX0" fmla="*/ 58057 w 6139543"/>
              <a:gd name="connsiteY0" fmla="*/ 3164115 h 4470400"/>
              <a:gd name="connsiteX1" fmla="*/ 1582057 w 6139543"/>
              <a:gd name="connsiteY1" fmla="*/ 4470400 h 4470400"/>
              <a:gd name="connsiteX2" fmla="*/ 5994400 w 6139543"/>
              <a:gd name="connsiteY2" fmla="*/ 3309258 h 4470400"/>
              <a:gd name="connsiteX3" fmla="*/ 6139543 w 6139543"/>
              <a:gd name="connsiteY3" fmla="*/ 2888343 h 4470400"/>
              <a:gd name="connsiteX4" fmla="*/ 6037943 w 6139543"/>
              <a:gd name="connsiteY4" fmla="*/ 2815772 h 4470400"/>
              <a:gd name="connsiteX5" fmla="*/ 4383314 w 6139543"/>
              <a:gd name="connsiteY5" fmla="*/ 2235200 h 4470400"/>
              <a:gd name="connsiteX6" fmla="*/ 4296228 w 6139543"/>
              <a:gd name="connsiteY6" fmla="*/ 2032000 h 4470400"/>
              <a:gd name="connsiteX7" fmla="*/ 3788228 w 6139543"/>
              <a:gd name="connsiteY7" fmla="*/ 1872343 h 4470400"/>
              <a:gd name="connsiteX8" fmla="*/ 3672114 w 6139543"/>
              <a:gd name="connsiteY8" fmla="*/ 1770743 h 4470400"/>
              <a:gd name="connsiteX9" fmla="*/ 3483428 w 6139543"/>
              <a:gd name="connsiteY9" fmla="*/ 1553029 h 4470400"/>
              <a:gd name="connsiteX10" fmla="*/ 4049485 w 6139543"/>
              <a:gd name="connsiteY10" fmla="*/ 1233715 h 4470400"/>
              <a:gd name="connsiteX11" fmla="*/ 4441371 w 6139543"/>
              <a:gd name="connsiteY11" fmla="*/ 1030515 h 4470400"/>
              <a:gd name="connsiteX12" fmla="*/ 4601028 w 6139543"/>
              <a:gd name="connsiteY12" fmla="*/ 899886 h 4470400"/>
              <a:gd name="connsiteX13" fmla="*/ 5617028 w 6139543"/>
              <a:gd name="connsiteY13" fmla="*/ 508000 h 4470400"/>
              <a:gd name="connsiteX14" fmla="*/ 5704114 w 6139543"/>
              <a:gd name="connsiteY14" fmla="*/ 174172 h 4470400"/>
              <a:gd name="connsiteX15" fmla="*/ 5457371 w 6139543"/>
              <a:gd name="connsiteY15" fmla="*/ 0 h 4470400"/>
              <a:gd name="connsiteX16" fmla="*/ 5239657 w 6139543"/>
              <a:gd name="connsiteY16" fmla="*/ 130629 h 4470400"/>
              <a:gd name="connsiteX17" fmla="*/ 4652735 w 6139543"/>
              <a:gd name="connsiteY17" fmla="*/ 332922 h 4470400"/>
              <a:gd name="connsiteX18" fmla="*/ 4094843 w 6139543"/>
              <a:gd name="connsiteY18" fmla="*/ 552450 h 4470400"/>
              <a:gd name="connsiteX19" fmla="*/ 3392714 w 6139543"/>
              <a:gd name="connsiteY19" fmla="*/ 1000579 h 4470400"/>
              <a:gd name="connsiteX20" fmla="*/ 3476171 w 6139543"/>
              <a:gd name="connsiteY20" fmla="*/ 709386 h 4470400"/>
              <a:gd name="connsiteX21" fmla="*/ 3041650 w 6139543"/>
              <a:gd name="connsiteY21" fmla="*/ 620486 h 4470400"/>
              <a:gd name="connsiteX22" fmla="*/ 2259693 w 6139543"/>
              <a:gd name="connsiteY22" fmla="*/ 663122 h 4470400"/>
              <a:gd name="connsiteX23" fmla="*/ 2315935 w 6139543"/>
              <a:gd name="connsiteY23" fmla="*/ 1029608 h 4470400"/>
              <a:gd name="connsiteX24" fmla="*/ 2025650 w 6139543"/>
              <a:gd name="connsiteY24" fmla="*/ 1947636 h 4470400"/>
              <a:gd name="connsiteX25" fmla="*/ 1799771 w 6139543"/>
              <a:gd name="connsiteY25" fmla="*/ 1886858 h 4470400"/>
              <a:gd name="connsiteX26" fmla="*/ 1756228 w 6139543"/>
              <a:gd name="connsiteY26" fmla="*/ 1872343 h 4470400"/>
              <a:gd name="connsiteX27" fmla="*/ 1741714 w 6139543"/>
              <a:gd name="connsiteY27" fmla="*/ 1857829 h 4470400"/>
              <a:gd name="connsiteX28" fmla="*/ 1741714 w 6139543"/>
              <a:gd name="connsiteY28" fmla="*/ 1857829 h 4470400"/>
              <a:gd name="connsiteX29" fmla="*/ 1756228 w 6139543"/>
              <a:gd name="connsiteY29" fmla="*/ 1393372 h 4470400"/>
              <a:gd name="connsiteX30" fmla="*/ 1393371 w 6139543"/>
              <a:gd name="connsiteY30" fmla="*/ 1291772 h 4470400"/>
              <a:gd name="connsiteX31" fmla="*/ 464457 w 6139543"/>
              <a:gd name="connsiteY31" fmla="*/ 1349829 h 4470400"/>
              <a:gd name="connsiteX32" fmla="*/ 406400 w 6139543"/>
              <a:gd name="connsiteY32" fmla="*/ 1538515 h 4470400"/>
              <a:gd name="connsiteX33" fmla="*/ 101600 w 6139543"/>
              <a:gd name="connsiteY33" fmla="*/ 1683658 h 4470400"/>
              <a:gd name="connsiteX34" fmla="*/ 203200 w 6139543"/>
              <a:gd name="connsiteY34" fmla="*/ 1944915 h 4470400"/>
              <a:gd name="connsiteX35" fmla="*/ 116114 w 6139543"/>
              <a:gd name="connsiteY35" fmla="*/ 2061029 h 4470400"/>
              <a:gd name="connsiteX36" fmla="*/ 43543 w 6139543"/>
              <a:gd name="connsiteY36" fmla="*/ 2235200 h 4470400"/>
              <a:gd name="connsiteX37" fmla="*/ 174171 w 6139543"/>
              <a:gd name="connsiteY37" fmla="*/ 2525486 h 4470400"/>
              <a:gd name="connsiteX38" fmla="*/ 72571 w 6139543"/>
              <a:gd name="connsiteY38" fmla="*/ 2685143 h 4470400"/>
              <a:gd name="connsiteX39" fmla="*/ 0 w 6139543"/>
              <a:gd name="connsiteY39" fmla="*/ 2946400 h 4470400"/>
              <a:gd name="connsiteX40" fmla="*/ 58057 w 6139543"/>
              <a:gd name="connsiteY40" fmla="*/ 3164115 h 4470400"/>
              <a:gd name="connsiteX0" fmla="*/ 58057 w 6139543"/>
              <a:gd name="connsiteY0" fmla="*/ 3164115 h 4470400"/>
              <a:gd name="connsiteX1" fmla="*/ 1582057 w 6139543"/>
              <a:gd name="connsiteY1" fmla="*/ 4470400 h 4470400"/>
              <a:gd name="connsiteX2" fmla="*/ 5994400 w 6139543"/>
              <a:gd name="connsiteY2" fmla="*/ 3309258 h 4470400"/>
              <a:gd name="connsiteX3" fmla="*/ 6139543 w 6139543"/>
              <a:gd name="connsiteY3" fmla="*/ 2888343 h 4470400"/>
              <a:gd name="connsiteX4" fmla="*/ 6037943 w 6139543"/>
              <a:gd name="connsiteY4" fmla="*/ 2815772 h 4470400"/>
              <a:gd name="connsiteX5" fmla="*/ 4383314 w 6139543"/>
              <a:gd name="connsiteY5" fmla="*/ 2235200 h 4470400"/>
              <a:gd name="connsiteX6" fmla="*/ 4296228 w 6139543"/>
              <a:gd name="connsiteY6" fmla="*/ 2032000 h 4470400"/>
              <a:gd name="connsiteX7" fmla="*/ 3788228 w 6139543"/>
              <a:gd name="connsiteY7" fmla="*/ 1872343 h 4470400"/>
              <a:gd name="connsiteX8" fmla="*/ 3672114 w 6139543"/>
              <a:gd name="connsiteY8" fmla="*/ 1770743 h 4470400"/>
              <a:gd name="connsiteX9" fmla="*/ 3483428 w 6139543"/>
              <a:gd name="connsiteY9" fmla="*/ 1553029 h 4470400"/>
              <a:gd name="connsiteX10" fmla="*/ 4049485 w 6139543"/>
              <a:gd name="connsiteY10" fmla="*/ 1233715 h 4470400"/>
              <a:gd name="connsiteX11" fmla="*/ 4441371 w 6139543"/>
              <a:gd name="connsiteY11" fmla="*/ 1030515 h 4470400"/>
              <a:gd name="connsiteX12" fmla="*/ 4601028 w 6139543"/>
              <a:gd name="connsiteY12" fmla="*/ 899886 h 4470400"/>
              <a:gd name="connsiteX13" fmla="*/ 5617028 w 6139543"/>
              <a:gd name="connsiteY13" fmla="*/ 508000 h 4470400"/>
              <a:gd name="connsiteX14" fmla="*/ 5704114 w 6139543"/>
              <a:gd name="connsiteY14" fmla="*/ 174172 h 4470400"/>
              <a:gd name="connsiteX15" fmla="*/ 5457371 w 6139543"/>
              <a:gd name="connsiteY15" fmla="*/ 0 h 4470400"/>
              <a:gd name="connsiteX16" fmla="*/ 5157107 w 6139543"/>
              <a:gd name="connsiteY16" fmla="*/ 130629 h 4470400"/>
              <a:gd name="connsiteX17" fmla="*/ 4652735 w 6139543"/>
              <a:gd name="connsiteY17" fmla="*/ 332922 h 4470400"/>
              <a:gd name="connsiteX18" fmla="*/ 4094843 w 6139543"/>
              <a:gd name="connsiteY18" fmla="*/ 552450 h 4470400"/>
              <a:gd name="connsiteX19" fmla="*/ 3392714 w 6139543"/>
              <a:gd name="connsiteY19" fmla="*/ 1000579 h 4470400"/>
              <a:gd name="connsiteX20" fmla="*/ 3476171 w 6139543"/>
              <a:gd name="connsiteY20" fmla="*/ 709386 h 4470400"/>
              <a:gd name="connsiteX21" fmla="*/ 3041650 w 6139543"/>
              <a:gd name="connsiteY21" fmla="*/ 620486 h 4470400"/>
              <a:gd name="connsiteX22" fmla="*/ 2259693 w 6139543"/>
              <a:gd name="connsiteY22" fmla="*/ 663122 h 4470400"/>
              <a:gd name="connsiteX23" fmla="*/ 2315935 w 6139543"/>
              <a:gd name="connsiteY23" fmla="*/ 1029608 h 4470400"/>
              <a:gd name="connsiteX24" fmla="*/ 2025650 w 6139543"/>
              <a:gd name="connsiteY24" fmla="*/ 1947636 h 4470400"/>
              <a:gd name="connsiteX25" fmla="*/ 1799771 w 6139543"/>
              <a:gd name="connsiteY25" fmla="*/ 1886858 h 4470400"/>
              <a:gd name="connsiteX26" fmla="*/ 1756228 w 6139543"/>
              <a:gd name="connsiteY26" fmla="*/ 1872343 h 4470400"/>
              <a:gd name="connsiteX27" fmla="*/ 1741714 w 6139543"/>
              <a:gd name="connsiteY27" fmla="*/ 1857829 h 4470400"/>
              <a:gd name="connsiteX28" fmla="*/ 1741714 w 6139543"/>
              <a:gd name="connsiteY28" fmla="*/ 1857829 h 4470400"/>
              <a:gd name="connsiteX29" fmla="*/ 1756228 w 6139543"/>
              <a:gd name="connsiteY29" fmla="*/ 1393372 h 4470400"/>
              <a:gd name="connsiteX30" fmla="*/ 1393371 w 6139543"/>
              <a:gd name="connsiteY30" fmla="*/ 1291772 h 4470400"/>
              <a:gd name="connsiteX31" fmla="*/ 464457 w 6139543"/>
              <a:gd name="connsiteY31" fmla="*/ 1349829 h 4470400"/>
              <a:gd name="connsiteX32" fmla="*/ 406400 w 6139543"/>
              <a:gd name="connsiteY32" fmla="*/ 1538515 h 4470400"/>
              <a:gd name="connsiteX33" fmla="*/ 101600 w 6139543"/>
              <a:gd name="connsiteY33" fmla="*/ 1683658 h 4470400"/>
              <a:gd name="connsiteX34" fmla="*/ 203200 w 6139543"/>
              <a:gd name="connsiteY34" fmla="*/ 1944915 h 4470400"/>
              <a:gd name="connsiteX35" fmla="*/ 116114 w 6139543"/>
              <a:gd name="connsiteY35" fmla="*/ 2061029 h 4470400"/>
              <a:gd name="connsiteX36" fmla="*/ 43543 w 6139543"/>
              <a:gd name="connsiteY36" fmla="*/ 2235200 h 4470400"/>
              <a:gd name="connsiteX37" fmla="*/ 174171 w 6139543"/>
              <a:gd name="connsiteY37" fmla="*/ 2525486 h 4470400"/>
              <a:gd name="connsiteX38" fmla="*/ 72571 w 6139543"/>
              <a:gd name="connsiteY38" fmla="*/ 2685143 h 4470400"/>
              <a:gd name="connsiteX39" fmla="*/ 0 w 6139543"/>
              <a:gd name="connsiteY39" fmla="*/ 2946400 h 4470400"/>
              <a:gd name="connsiteX40" fmla="*/ 58057 w 6139543"/>
              <a:gd name="connsiteY40" fmla="*/ 3164115 h 4470400"/>
              <a:gd name="connsiteX0" fmla="*/ 58057 w 6139543"/>
              <a:gd name="connsiteY0" fmla="*/ 3164115 h 4470400"/>
              <a:gd name="connsiteX1" fmla="*/ 1582057 w 6139543"/>
              <a:gd name="connsiteY1" fmla="*/ 4470400 h 4470400"/>
              <a:gd name="connsiteX2" fmla="*/ 5994400 w 6139543"/>
              <a:gd name="connsiteY2" fmla="*/ 3309258 h 4470400"/>
              <a:gd name="connsiteX3" fmla="*/ 6139543 w 6139543"/>
              <a:gd name="connsiteY3" fmla="*/ 2888343 h 4470400"/>
              <a:gd name="connsiteX4" fmla="*/ 6037943 w 6139543"/>
              <a:gd name="connsiteY4" fmla="*/ 2815772 h 4470400"/>
              <a:gd name="connsiteX5" fmla="*/ 4383314 w 6139543"/>
              <a:gd name="connsiteY5" fmla="*/ 2235200 h 4470400"/>
              <a:gd name="connsiteX6" fmla="*/ 4296228 w 6139543"/>
              <a:gd name="connsiteY6" fmla="*/ 2032000 h 4470400"/>
              <a:gd name="connsiteX7" fmla="*/ 3788228 w 6139543"/>
              <a:gd name="connsiteY7" fmla="*/ 1872343 h 4470400"/>
              <a:gd name="connsiteX8" fmla="*/ 3672114 w 6139543"/>
              <a:gd name="connsiteY8" fmla="*/ 1770743 h 4470400"/>
              <a:gd name="connsiteX9" fmla="*/ 3483428 w 6139543"/>
              <a:gd name="connsiteY9" fmla="*/ 1553029 h 4470400"/>
              <a:gd name="connsiteX10" fmla="*/ 4049485 w 6139543"/>
              <a:gd name="connsiteY10" fmla="*/ 1233715 h 4470400"/>
              <a:gd name="connsiteX11" fmla="*/ 4441371 w 6139543"/>
              <a:gd name="connsiteY11" fmla="*/ 1030515 h 4470400"/>
              <a:gd name="connsiteX12" fmla="*/ 4601028 w 6139543"/>
              <a:gd name="connsiteY12" fmla="*/ 899886 h 4470400"/>
              <a:gd name="connsiteX13" fmla="*/ 5617028 w 6139543"/>
              <a:gd name="connsiteY13" fmla="*/ 508000 h 4470400"/>
              <a:gd name="connsiteX14" fmla="*/ 5704114 w 6139543"/>
              <a:gd name="connsiteY14" fmla="*/ 174172 h 4470400"/>
              <a:gd name="connsiteX15" fmla="*/ 5457371 w 6139543"/>
              <a:gd name="connsiteY15" fmla="*/ 0 h 4470400"/>
              <a:gd name="connsiteX16" fmla="*/ 5157107 w 6139543"/>
              <a:gd name="connsiteY16" fmla="*/ 130629 h 4470400"/>
              <a:gd name="connsiteX17" fmla="*/ 4652735 w 6139543"/>
              <a:gd name="connsiteY17" fmla="*/ 332922 h 4470400"/>
              <a:gd name="connsiteX18" fmla="*/ 4056743 w 6139543"/>
              <a:gd name="connsiteY18" fmla="*/ 609600 h 4470400"/>
              <a:gd name="connsiteX19" fmla="*/ 3392714 w 6139543"/>
              <a:gd name="connsiteY19" fmla="*/ 1000579 h 4470400"/>
              <a:gd name="connsiteX20" fmla="*/ 3476171 w 6139543"/>
              <a:gd name="connsiteY20" fmla="*/ 709386 h 4470400"/>
              <a:gd name="connsiteX21" fmla="*/ 3041650 w 6139543"/>
              <a:gd name="connsiteY21" fmla="*/ 620486 h 4470400"/>
              <a:gd name="connsiteX22" fmla="*/ 2259693 w 6139543"/>
              <a:gd name="connsiteY22" fmla="*/ 663122 h 4470400"/>
              <a:gd name="connsiteX23" fmla="*/ 2315935 w 6139543"/>
              <a:gd name="connsiteY23" fmla="*/ 1029608 h 4470400"/>
              <a:gd name="connsiteX24" fmla="*/ 2025650 w 6139543"/>
              <a:gd name="connsiteY24" fmla="*/ 1947636 h 4470400"/>
              <a:gd name="connsiteX25" fmla="*/ 1799771 w 6139543"/>
              <a:gd name="connsiteY25" fmla="*/ 1886858 h 4470400"/>
              <a:gd name="connsiteX26" fmla="*/ 1756228 w 6139543"/>
              <a:gd name="connsiteY26" fmla="*/ 1872343 h 4470400"/>
              <a:gd name="connsiteX27" fmla="*/ 1741714 w 6139543"/>
              <a:gd name="connsiteY27" fmla="*/ 1857829 h 4470400"/>
              <a:gd name="connsiteX28" fmla="*/ 1741714 w 6139543"/>
              <a:gd name="connsiteY28" fmla="*/ 1857829 h 4470400"/>
              <a:gd name="connsiteX29" fmla="*/ 1756228 w 6139543"/>
              <a:gd name="connsiteY29" fmla="*/ 1393372 h 4470400"/>
              <a:gd name="connsiteX30" fmla="*/ 1393371 w 6139543"/>
              <a:gd name="connsiteY30" fmla="*/ 1291772 h 4470400"/>
              <a:gd name="connsiteX31" fmla="*/ 464457 w 6139543"/>
              <a:gd name="connsiteY31" fmla="*/ 1349829 h 4470400"/>
              <a:gd name="connsiteX32" fmla="*/ 406400 w 6139543"/>
              <a:gd name="connsiteY32" fmla="*/ 1538515 h 4470400"/>
              <a:gd name="connsiteX33" fmla="*/ 101600 w 6139543"/>
              <a:gd name="connsiteY33" fmla="*/ 1683658 h 4470400"/>
              <a:gd name="connsiteX34" fmla="*/ 203200 w 6139543"/>
              <a:gd name="connsiteY34" fmla="*/ 1944915 h 4470400"/>
              <a:gd name="connsiteX35" fmla="*/ 116114 w 6139543"/>
              <a:gd name="connsiteY35" fmla="*/ 2061029 h 4470400"/>
              <a:gd name="connsiteX36" fmla="*/ 43543 w 6139543"/>
              <a:gd name="connsiteY36" fmla="*/ 2235200 h 4470400"/>
              <a:gd name="connsiteX37" fmla="*/ 174171 w 6139543"/>
              <a:gd name="connsiteY37" fmla="*/ 2525486 h 4470400"/>
              <a:gd name="connsiteX38" fmla="*/ 72571 w 6139543"/>
              <a:gd name="connsiteY38" fmla="*/ 2685143 h 4470400"/>
              <a:gd name="connsiteX39" fmla="*/ 0 w 6139543"/>
              <a:gd name="connsiteY39" fmla="*/ 2946400 h 4470400"/>
              <a:gd name="connsiteX40" fmla="*/ 58057 w 6139543"/>
              <a:gd name="connsiteY40" fmla="*/ 3164115 h 4470400"/>
              <a:gd name="connsiteX0" fmla="*/ 58057 w 6139543"/>
              <a:gd name="connsiteY0" fmla="*/ 3164115 h 4470400"/>
              <a:gd name="connsiteX1" fmla="*/ 1582057 w 6139543"/>
              <a:gd name="connsiteY1" fmla="*/ 4470400 h 4470400"/>
              <a:gd name="connsiteX2" fmla="*/ 5994400 w 6139543"/>
              <a:gd name="connsiteY2" fmla="*/ 3309258 h 4470400"/>
              <a:gd name="connsiteX3" fmla="*/ 6139543 w 6139543"/>
              <a:gd name="connsiteY3" fmla="*/ 2888343 h 4470400"/>
              <a:gd name="connsiteX4" fmla="*/ 6037943 w 6139543"/>
              <a:gd name="connsiteY4" fmla="*/ 2815772 h 4470400"/>
              <a:gd name="connsiteX5" fmla="*/ 4383314 w 6139543"/>
              <a:gd name="connsiteY5" fmla="*/ 2235200 h 4470400"/>
              <a:gd name="connsiteX6" fmla="*/ 4296228 w 6139543"/>
              <a:gd name="connsiteY6" fmla="*/ 2032000 h 4470400"/>
              <a:gd name="connsiteX7" fmla="*/ 3788228 w 6139543"/>
              <a:gd name="connsiteY7" fmla="*/ 1872343 h 4470400"/>
              <a:gd name="connsiteX8" fmla="*/ 3672114 w 6139543"/>
              <a:gd name="connsiteY8" fmla="*/ 1770743 h 4470400"/>
              <a:gd name="connsiteX9" fmla="*/ 3483428 w 6139543"/>
              <a:gd name="connsiteY9" fmla="*/ 1553029 h 4470400"/>
              <a:gd name="connsiteX10" fmla="*/ 4049485 w 6139543"/>
              <a:gd name="connsiteY10" fmla="*/ 1233715 h 4470400"/>
              <a:gd name="connsiteX11" fmla="*/ 4441371 w 6139543"/>
              <a:gd name="connsiteY11" fmla="*/ 1030515 h 4470400"/>
              <a:gd name="connsiteX12" fmla="*/ 4601028 w 6139543"/>
              <a:gd name="connsiteY12" fmla="*/ 899886 h 4470400"/>
              <a:gd name="connsiteX13" fmla="*/ 5617028 w 6139543"/>
              <a:gd name="connsiteY13" fmla="*/ 508000 h 4470400"/>
              <a:gd name="connsiteX14" fmla="*/ 5704114 w 6139543"/>
              <a:gd name="connsiteY14" fmla="*/ 174172 h 4470400"/>
              <a:gd name="connsiteX15" fmla="*/ 5457371 w 6139543"/>
              <a:gd name="connsiteY15" fmla="*/ 0 h 4470400"/>
              <a:gd name="connsiteX16" fmla="*/ 5157107 w 6139543"/>
              <a:gd name="connsiteY16" fmla="*/ 130629 h 4470400"/>
              <a:gd name="connsiteX17" fmla="*/ 4652735 w 6139543"/>
              <a:gd name="connsiteY17" fmla="*/ 332922 h 4470400"/>
              <a:gd name="connsiteX18" fmla="*/ 4056743 w 6139543"/>
              <a:gd name="connsiteY18" fmla="*/ 609600 h 4470400"/>
              <a:gd name="connsiteX19" fmla="*/ 3392714 w 6139543"/>
              <a:gd name="connsiteY19" fmla="*/ 1000579 h 4470400"/>
              <a:gd name="connsiteX20" fmla="*/ 3476171 w 6139543"/>
              <a:gd name="connsiteY20" fmla="*/ 709386 h 4470400"/>
              <a:gd name="connsiteX21" fmla="*/ 3041650 w 6139543"/>
              <a:gd name="connsiteY21" fmla="*/ 620486 h 4470400"/>
              <a:gd name="connsiteX22" fmla="*/ 2259693 w 6139543"/>
              <a:gd name="connsiteY22" fmla="*/ 663122 h 4470400"/>
              <a:gd name="connsiteX23" fmla="*/ 2315935 w 6139543"/>
              <a:gd name="connsiteY23" fmla="*/ 1029608 h 4470400"/>
              <a:gd name="connsiteX24" fmla="*/ 2025650 w 6139543"/>
              <a:gd name="connsiteY24" fmla="*/ 1947636 h 4470400"/>
              <a:gd name="connsiteX25" fmla="*/ 1799771 w 6139543"/>
              <a:gd name="connsiteY25" fmla="*/ 1886858 h 4470400"/>
              <a:gd name="connsiteX26" fmla="*/ 1756228 w 6139543"/>
              <a:gd name="connsiteY26" fmla="*/ 1872343 h 4470400"/>
              <a:gd name="connsiteX27" fmla="*/ 1741714 w 6139543"/>
              <a:gd name="connsiteY27" fmla="*/ 1857829 h 4470400"/>
              <a:gd name="connsiteX28" fmla="*/ 1741714 w 6139543"/>
              <a:gd name="connsiteY28" fmla="*/ 1857829 h 4470400"/>
              <a:gd name="connsiteX29" fmla="*/ 1756228 w 6139543"/>
              <a:gd name="connsiteY29" fmla="*/ 1393372 h 4470400"/>
              <a:gd name="connsiteX30" fmla="*/ 1393371 w 6139543"/>
              <a:gd name="connsiteY30" fmla="*/ 1291772 h 4470400"/>
              <a:gd name="connsiteX31" fmla="*/ 591457 w 6139543"/>
              <a:gd name="connsiteY31" fmla="*/ 1356179 h 4470400"/>
              <a:gd name="connsiteX32" fmla="*/ 406400 w 6139543"/>
              <a:gd name="connsiteY32" fmla="*/ 1538515 h 4470400"/>
              <a:gd name="connsiteX33" fmla="*/ 101600 w 6139543"/>
              <a:gd name="connsiteY33" fmla="*/ 1683658 h 4470400"/>
              <a:gd name="connsiteX34" fmla="*/ 203200 w 6139543"/>
              <a:gd name="connsiteY34" fmla="*/ 1944915 h 4470400"/>
              <a:gd name="connsiteX35" fmla="*/ 116114 w 6139543"/>
              <a:gd name="connsiteY35" fmla="*/ 2061029 h 4470400"/>
              <a:gd name="connsiteX36" fmla="*/ 43543 w 6139543"/>
              <a:gd name="connsiteY36" fmla="*/ 2235200 h 4470400"/>
              <a:gd name="connsiteX37" fmla="*/ 174171 w 6139543"/>
              <a:gd name="connsiteY37" fmla="*/ 2525486 h 4470400"/>
              <a:gd name="connsiteX38" fmla="*/ 72571 w 6139543"/>
              <a:gd name="connsiteY38" fmla="*/ 2685143 h 4470400"/>
              <a:gd name="connsiteX39" fmla="*/ 0 w 6139543"/>
              <a:gd name="connsiteY39" fmla="*/ 2946400 h 4470400"/>
              <a:gd name="connsiteX40" fmla="*/ 58057 w 6139543"/>
              <a:gd name="connsiteY40" fmla="*/ 3164115 h 4470400"/>
              <a:gd name="connsiteX0" fmla="*/ 58057 w 6139543"/>
              <a:gd name="connsiteY0" fmla="*/ 3164115 h 4470400"/>
              <a:gd name="connsiteX1" fmla="*/ 1582057 w 6139543"/>
              <a:gd name="connsiteY1" fmla="*/ 4470400 h 4470400"/>
              <a:gd name="connsiteX2" fmla="*/ 5994400 w 6139543"/>
              <a:gd name="connsiteY2" fmla="*/ 3309258 h 4470400"/>
              <a:gd name="connsiteX3" fmla="*/ 6139543 w 6139543"/>
              <a:gd name="connsiteY3" fmla="*/ 2888343 h 4470400"/>
              <a:gd name="connsiteX4" fmla="*/ 6037943 w 6139543"/>
              <a:gd name="connsiteY4" fmla="*/ 2815772 h 4470400"/>
              <a:gd name="connsiteX5" fmla="*/ 4383314 w 6139543"/>
              <a:gd name="connsiteY5" fmla="*/ 2235200 h 4470400"/>
              <a:gd name="connsiteX6" fmla="*/ 4296228 w 6139543"/>
              <a:gd name="connsiteY6" fmla="*/ 2032000 h 4470400"/>
              <a:gd name="connsiteX7" fmla="*/ 3788228 w 6139543"/>
              <a:gd name="connsiteY7" fmla="*/ 1872343 h 4470400"/>
              <a:gd name="connsiteX8" fmla="*/ 3672114 w 6139543"/>
              <a:gd name="connsiteY8" fmla="*/ 1770743 h 4470400"/>
              <a:gd name="connsiteX9" fmla="*/ 3483428 w 6139543"/>
              <a:gd name="connsiteY9" fmla="*/ 1553029 h 4470400"/>
              <a:gd name="connsiteX10" fmla="*/ 4049485 w 6139543"/>
              <a:gd name="connsiteY10" fmla="*/ 1233715 h 4470400"/>
              <a:gd name="connsiteX11" fmla="*/ 4441371 w 6139543"/>
              <a:gd name="connsiteY11" fmla="*/ 1030515 h 4470400"/>
              <a:gd name="connsiteX12" fmla="*/ 4601028 w 6139543"/>
              <a:gd name="connsiteY12" fmla="*/ 899886 h 4470400"/>
              <a:gd name="connsiteX13" fmla="*/ 5617028 w 6139543"/>
              <a:gd name="connsiteY13" fmla="*/ 508000 h 4470400"/>
              <a:gd name="connsiteX14" fmla="*/ 5704114 w 6139543"/>
              <a:gd name="connsiteY14" fmla="*/ 174172 h 4470400"/>
              <a:gd name="connsiteX15" fmla="*/ 5457371 w 6139543"/>
              <a:gd name="connsiteY15" fmla="*/ 0 h 4470400"/>
              <a:gd name="connsiteX16" fmla="*/ 5157107 w 6139543"/>
              <a:gd name="connsiteY16" fmla="*/ 130629 h 4470400"/>
              <a:gd name="connsiteX17" fmla="*/ 4652735 w 6139543"/>
              <a:gd name="connsiteY17" fmla="*/ 332922 h 4470400"/>
              <a:gd name="connsiteX18" fmla="*/ 4056743 w 6139543"/>
              <a:gd name="connsiteY18" fmla="*/ 609600 h 4470400"/>
              <a:gd name="connsiteX19" fmla="*/ 3392714 w 6139543"/>
              <a:gd name="connsiteY19" fmla="*/ 1000579 h 4470400"/>
              <a:gd name="connsiteX20" fmla="*/ 3476171 w 6139543"/>
              <a:gd name="connsiteY20" fmla="*/ 709386 h 4470400"/>
              <a:gd name="connsiteX21" fmla="*/ 3041650 w 6139543"/>
              <a:gd name="connsiteY21" fmla="*/ 620486 h 4470400"/>
              <a:gd name="connsiteX22" fmla="*/ 2259693 w 6139543"/>
              <a:gd name="connsiteY22" fmla="*/ 663122 h 4470400"/>
              <a:gd name="connsiteX23" fmla="*/ 2315935 w 6139543"/>
              <a:gd name="connsiteY23" fmla="*/ 1029608 h 4470400"/>
              <a:gd name="connsiteX24" fmla="*/ 2025650 w 6139543"/>
              <a:gd name="connsiteY24" fmla="*/ 1947636 h 4470400"/>
              <a:gd name="connsiteX25" fmla="*/ 1799771 w 6139543"/>
              <a:gd name="connsiteY25" fmla="*/ 1886858 h 4470400"/>
              <a:gd name="connsiteX26" fmla="*/ 1756228 w 6139543"/>
              <a:gd name="connsiteY26" fmla="*/ 1872343 h 4470400"/>
              <a:gd name="connsiteX27" fmla="*/ 1741714 w 6139543"/>
              <a:gd name="connsiteY27" fmla="*/ 1857829 h 4470400"/>
              <a:gd name="connsiteX28" fmla="*/ 1741714 w 6139543"/>
              <a:gd name="connsiteY28" fmla="*/ 1857829 h 4470400"/>
              <a:gd name="connsiteX29" fmla="*/ 1756228 w 6139543"/>
              <a:gd name="connsiteY29" fmla="*/ 1393372 h 4470400"/>
              <a:gd name="connsiteX30" fmla="*/ 1393371 w 6139543"/>
              <a:gd name="connsiteY30" fmla="*/ 1291772 h 4470400"/>
              <a:gd name="connsiteX31" fmla="*/ 591457 w 6139543"/>
              <a:gd name="connsiteY31" fmla="*/ 1356179 h 4470400"/>
              <a:gd name="connsiteX32" fmla="*/ 438150 w 6139543"/>
              <a:gd name="connsiteY32" fmla="*/ 1519465 h 4470400"/>
              <a:gd name="connsiteX33" fmla="*/ 101600 w 6139543"/>
              <a:gd name="connsiteY33" fmla="*/ 1683658 h 4470400"/>
              <a:gd name="connsiteX34" fmla="*/ 203200 w 6139543"/>
              <a:gd name="connsiteY34" fmla="*/ 1944915 h 4470400"/>
              <a:gd name="connsiteX35" fmla="*/ 116114 w 6139543"/>
              <a:gd name="connsiteY35" fmla="*/ 2061029 h 4470400"/>
              <a:gd name="connsiteX36" fmla="*/ 43543 w 6139543"/>
              <a:gd name="connsiteY36" fmla="*/ 2235200 h 4470400"/>
              <a:gd name="connsiteX37" fmla="*/ 174171 w 6139543"/>
              <a:gd name="connsiteY37" fmla="*/ 2525486 h 4470400"/>
              <a:gd name="connsiteX38" fmla="*/ 72571 w 6139543"/>
              <a:gd name="connsiteY38" fmla="*/ 2685143 h 4470400"/>
              <a:gd name="connsiteX39" fmla="*/ 0 w 6139543"/>
              <a:gd name="connsiteY39" fmla="*/ 2946400 h 4470400"/>
              <a:gd name="connsiteX40" fmla="*/ 58057 w 6139543"/>
              <a:gd name="connsiteY40" fmla="*/ 3164115 h 4470400"/>
              <a:gd name="connsiteX0" fmla="*/ 58057 w 6139543"/>
              <a:gd name="connsiteY0" fmla="*/ 3164115 h 4470400"/>
              <a:gd name="connsiteX1" fmla="*/ 1582057 w 6139543"/>
              <a:gd name="connsiteY1" fmla="*/ 4470400 h 4470400"/>
              <a:gd name="connsiteX2" fmla="*/ 5994400 w 6139543"/>
              <a:gd name="connsiteY2" fmla="*/ 3309258 h 4470400"/>
              <a:gd name="connsiteX3" fmla="*/ 6139543 w 6139543"/>
              <a:gd name="connsiteY3" fmla="*/ 2888343 h 4470400"/>
              <a:gd name="connsiteX4" fmla="*/ 5904593 w 6139543"/>
              <a:gd name="connsiteY4" fmla="*/ 2784022 h 4470400"/>
              <a:gd name="connsiteX5" fmla="*/ 4383314 w 6139543"/>
              <a:gd name="connsiteY5" fmla="*/ 2235200 h 4470400"/>
              <a:gd name="connsiteX6" fmla="*/ 4296228 w 6139543"/>
              <a:gd name="connsiteY6" fmla="*/ 2032000 h 4470400"/>
              <a:gd name="connsiteX7" fmla="*/ 3788228 w 6139543"/>
              <a:gd name="connsiteY7" fmla="*/ 1872343 h 4470400"/>
              <a:gd name="connsiteX8" fmla="*/ 3672114 w 6139543"/>
              <a:gd name="connsiteY8" fmla="*/ 1770743 h 4470400"/>
              <a:gd name="connsiteX9" fmla="*/ 3483428 w 6139543"/>
              <a:gd name="connsiteY9" fmla="*/ 1553029 h 4470400"/>
              <a:gd name="connsiteX10" fmla="*/ 4049485 w 6139543"/>
              <a:gd name="connsiteY10" fmla="*/ 1233715 h 4470400"/>
              <a:gd name="connsiteX11" fmla="*/ 4441371 w 6139543"/>
              <a:gd name="connsiteY11" fmla="*/ 1030515 h 4470400"/>
              <a:gd name="connsiteX12" fmla="*/ 4601028 w 6139543"/>
              <a:gd name="connsiteY12" fmla="*/ 899886 h 4470400"/>
              <a:gd name="connsiteX13" fmla="*/ 5617028 w 6139543"/>
              <a:gd name="connsiteY13" fmla="*/ 508000 h 4470400"/>
              <a:gd name="connsiteX14" fmla="*/ 5704114 w 6139543"/>
              <a:gd name="connsiteY14" fmla="*/ 174172 h 4470400"/>
              <a:gd name="connsiteX15" fmla="*/ 5457371 w 6139543"/>
              <a:gd name="connsiteY15" fmla="*/ 0 h 4470400"/>
              <a:gd name="connsiteX16" fmla="*/ 5157107 w 6139543"/>
              <a:gd name="connsiteY16" fmla="*/ 130629 h 4470400"/>
              <a:gd name="connsiteX17" fmla="*/ 4652735 w 6139543"/>
              <a:gd name="connsiteY17" fmla="*/ 332922 h 4470400"/>
              <a:gd name="connsiteX18" fmla="*/ 4056743 w 6139543"/>
              <a:gd name="connsiteY18" fmla="*/ 609600 h 4470400"/>
              <a:gd name="connsiteX19" fmla="*/ 3392714 w 6139543"/>
              <a:gd name="connsiteY19" fmla="*/ 1000579 h 4470400"/>
              <a:gd name="connsiteX20" fmla="*/ 3476171 w 6139543"/>
              <a:gd name="connsiteY20" fmla="*/ 709386 h 4470400"/>
              <a:gd name="connsiteX21" fmla="*/ 3041650 w 6139543"/>
              <a:gd name="connsiteY21" fmla="*/ 620486 h 4470400"/>
              <a:gd name="connsiteX22" fmla="*/ 2259693 w 6139543"/>
              <a:gd name="connsiteY22" fmla="*/ 663122 h 4470400"/>
              <a:gd name="connsiteX23" fmla="*/ 2315935 w 6139543"/>
              <a:gd name="connsiteY23" fmla="*/ 1029608 h 4470400"/>
              <a:gd name="connsiteX24" fmla="*/ 2025650 w 6139543"/>
              <a:gd name="connsiteY24" fmla="*/ 1947636 h 4470400"/>
              <a:gd name="connsiteX25" fmla="*/ 1799771 w 6139543"/>
              <a:gd name="connsiteY25" fmla="*/ 1886858 h 4470400"/>
              <a:gd name="connsiteX26" fmla="*/ 1756228 w 6139543"/>
              <a:gd name="connsiteY26" fmla="*/ 1872343 h 4470400"/>
              <a:gd name="connsiteX27" fmla="*/ 1741714 w 6139543"/>
              <a:gd name="connsiteY27" fmla="*/ 1857829 h 4470400"/>
              <a:gd name="connsiteX28" fmla="*/ 1741714 w 6139543"/>
              <a:gd name="connsiteY28" fmla="*/ 1857829 h 4470400"/>
              <a:gd name="connsiteX29" fmla="*/ 1756228 w 6139543"/>
              <a:gd name="connsiteY29" fmla="*/ 1393372 h 4470400"/>
              <a:gd name="connsiteX30" fmla="*/ 1393371 w 6139543"/>
              <a:gd name="connsiteY30" fmla="*/ 1291772 h 4470400"/>
              <a:gd name="connsiteX31" fmla="*/ 591457 w 6139543"/>
              <a:gd name="connsiteY31" fmla="*/ 1356179 h 4470400"/>
              <a:gd name="connsiteX32" fmla="*/ 438150 w 6139543"/>
              <a:gd name="connsiteY32" fmla="*/ 1519465 h 4470400"/>
              <a:gd name="connsiteX33" fmla="*/ 101600 w 6139543"/>
              <a:gd name="connsiteY33" fmla="*/ 1683658 h 4470400"/>
              <a:gd name="connsiteX34" fmla="*/ 203200 w 6139543"/>
              <a:gd name="connsiteY34" fmla="*/ 1944915 h 4470400"/>
              <a:gd name="connsiteX35" fmla="*/ 116114 w 6139543"/>
              <a:gd name="connsiteY35" fmla="*/ 2061029 h 4470400"/>
              <a:gd name="connsiteX36" fmla="*/ 43543 w 6139543"/>
              <a:gd name="connsiteY36" fmla="*/ 2235200 h 4470400"/>
              <a:gd name="connsiteX37" fmla="*/ 174171 w 6139543"/>
              <a:gd name="connsiteY37" fmla="*/ 2525486 h 4470400"/>
              <a:gd name="connsiteX38" fmla="*/ 72571 w 6139543"/>
              <a:gd name="connsiteY38" fmla="*/ 2685143 h 4470400"/>
              <a:gd name="connsiteX39" fmla="*/ 0 w 6139543"/>
              <a:gd name="connsiteY39" fmla="*/ 2946400 h 4470400"/>
              <a:gd name="connsiteX40" fmla="*/ 58057 w 6139543"/>
              <a:gd name="connsiteY40" fmla="*/ 3164115 h 4470400"/>
              <a:gd name="connsiteX0" fmla="*/ 58057 w 6069221"/>
              <a:gd name="connsiteY0" fmla="*/ 3164115 h 4470400"/>
              <a:gd name="connsiteX1" fmla="*/ 1582057 w 6069221"/>
              <a:gd name="connsiteY1" fmla="*/ 4470400 h 4470400"/>
              <a:gd name="connsiteX2" fmla="*/ 5994400 w 6069221"/>
              <a:gd name="connsiteY2" fmla="*/ 3309258 h 4470400"/>
              <a:gd name="connsiteX3" fmla="*/ 6063343 w 6069221"/>
              <a:gd name="connsiteY3" fmla="*/ 2926443 h 4470400"/>
              <a:gd name="connsiteX4" fmla="*/ 5904593 w 6069221"/>
              <a:gd name="connsiteY4" fmla="*/ 2784022 h 4470400"/>
              <a:gd name="connsiteX5" fmla="*/ 4383314 w 6069221"/>
              <a:gd name="connsiteY5" fmla="*/ 2235200 h 4470400"/>
              <a:gd name="connsiteX6" fmla="*/ 4296228 w 6069221"/>
              <a:gd name="connsiteY6" fmla="*/ 2032000 h 4470400"/>
              <a:gd name="connsiteX7" fmla="*/ 3788228 w 6069221"/>
              <a:gd name="connsiteY7" fmla="*/ 1872343 h 4470400"/>
              <a:gd name="connsiteX8" fmla="*/ 3672114 w 6069221"/>
              <a:gd name="connsiteY8" fmla="*/ 1770743 h 4470400"/>
              <a:gd name="connsiteX9" fmla="*/ 3483428 w 6069221"/>
              <a:gd name="connsiteY9" fmla="*/ 1553029 h 4470400"/>
              <a:gd name="connsiteX10" fmla="*/ 4049485 w 6069221"/>
              <a:gd name="connsiteY10" fmla="*/ 1233715 h 4470400"/>
              <a:gd name="connsiteX11" fmla="*/ 4441371 w 6069221"/>
              <a:gd name="connsiteY11" fmla="*/ 1030515 h 4470400"/>
              <a:gd name="connsiteX12" fmla="*/ 4601028 w 6069221"/>
              <a:gd name="connsiteY12" fmla="*/ 899886 h 4470400"/>
              <a:gd name="connsiteX13" fmla="*/ 5617028 w 6069221"/>
              <a:gd name="connsiteY13" fmla="*/ 508000 h 4470400"/>
              <a:gd name="connsiteX14" fmla="*/ 5704114 w 6069221"/>
              <a:gd name="connsiteY14" fmla="*/ 174172 h 4470400"/>
              <a:gd name="connsiteX15" fmla="*/ 5457371 w 6069221"/>
              <a:gd name="connsiteY15" fmla="*/ 0 h 4470400"/>
              <a:gd name="connsiteX16" fmla="*/ 5157107 w 6069221"/>
              <a:gd name="connsiteY16" fmla="*/ 130629 h 4470400"/>
              <a:gd name="connsiteX17" fmla="*/ 4652735 w 6069221"/>
              <a:gd name="connsiteY17" fmla="*/ 332922 h 4470400"/>
              <a:gd name="connsiteX18" fmla="*/ 4056743 w 6069221"/>
              <a:gd name="connsiteY18" fmla="*/ 609600 h 4470400"/>
              <a:gd name="connsiteX19" fmla="*/ 3392714 w 6069221"/>
              <a:gd name="connsiteY19" fmla="*/ 1000579 h 4470400"/>
              <a:gd name="connsiteX20" fmla="*/ 3476171 w 6069221"/>
              <a:gd name="connsiteY20" fmla="*/ 709386 h 4470400"/>
              <a:gd name="connsiteX21" fmla="*/ 3041650 w 6069221"/>
              <a:gd name="connsiteY21" fmla="*/ 620486 h 4470400"/>
              <a:gd name="connsiteX22" fmla="*/ 2259693 w 6069221"/>
              <a:gd name="connsiteY22" fmla="*/ 663122 h 4470400"/>
              <a:gd name="connsiteX23" fmla="*/ 2315935 w 6069221"/>
              <a:gd name="connsiteY23" fmla="*/ 1029608 h 4470400"/>
              <a:gd name="connsiteX24" fmla="*/ 2025650 w 6069221"/>
              <a:gd name="connsiteY24" fmla="*/ 1947636 h 4470400"/>
              <a:gd name="connsiteX25" fmla="*/ 1799771 w 6069221"/>
              <a:gd name="connsiteY25" fmla="*/ 1886858 h 4470400"/>
              <a:gd name="connsiteX26" fmla="*/ 1756228 w 6069221"/>
              <a:gd name="connsiteY26" fmla="*/ 1872343 h 4470400"/>
              <a:gd name="connsiteX27" fmla="*/ 1741714 w 6069221"/>
              <a:gd name="connsiteY27" fmla="*/ 1857829 h 4470400"/>
              <a:gd name="connsiteX28" fmla="*/ 1741714 w 6069221"/>
              <a:gd name="connsiteY28" fmla="*/ 1857829 h 4470400"/>
              <a:gd name="connsiteX29" fmla="*/ 1756228 w 6069221"/>
              <a:gd name="connsiteY29" fmla="*/ 1393372 h 4470400"/>
              <a:gd name="connsiteX30" fmla="*/ 1393371 w 6069221"/>
              <a:gd name="connsiteY30" fmla="*/ 1291772 h 4470400"/>
              <a:gd name="connsiteX31" fmla="*/ 591457 w 6069221"/>
              <a:gd name="connsiteY31" fmla="*/ 1356179 h 4470400"/>
              <a:gd name="connsiteX32" fmla="*/ 438150 w 6069221"/>
              <a:gd name="connsiteY32" fmla="*/ 1519465 h 4470400"/>
              <a:gd name="connsiteX33" fmla="*/ 101600 w 6069221"/>
              <a:gd name="connsiteY33" fmla="*/ 1683658 h 4470400"/>
              <a:gd name="connsiteX34" fmla="*/ 203200 w 6069221"/>
              <a:gd name="connsiteY34" fmla="*/ 1944915 h 4470400"/>
              <a:gd name="connsiteX35" fmla="*/ 116114 w 6069221"/>
              <a:gd name="connsiteY35" fmla="*/ 2061029 h 4470400"/>
              <a:gd name="connsiteX36" fmla="*/ 43543 w 6069221"/>
              <a:gd name="connsiteY36" fmla="*/ 2235200 h 4470400"/>
              <a:gd name="connsiteX37" fmla="*/ 174171 w 6069221"/>
              <a:gd name="connsiteY37" fmla="*/ 2525486 h 4470400"/>
              <a:gd name="connsiteX38" fmla="*/ 72571 w 6069221"/>
              <a:gd name="connsiteY38" fmla="*/ 2685143 h 4470400"/>
              <a:gd name="connsiteX39" fmla="*/ 0 w 6069221"/>
              <a:gd name="connsiteY39" fmla="*/ 2946400 h 4470400"/>
              <a:gd name="connsiteX40" fmla="*/ 58057 w 6069221"/>
              <a:gd name="connsiteY40" fmla="*/ 3164115 h 4470400"/>
              <a:gd name="connsiteX0" fmla="*/ 58057 w 6069221"/>
              <a:gd name="connsiteY0" fmla="*/ 3164115 h 4381500"/>
              <a:gd name="connsiteX1" fmla="*/ 1518557 w 6069221"/>
              <a:gd name="connsiteY1" fmla="*/ 4381500 h 4381500"/>
              <a:gd name="connsiteX2" fmla="*/ 5994400 w 6069221"/>
              <a:gd name="connsiteY2" fmla="*/ 3309258 h 4381500"/>
              <a:gd name="connsiteX3" fmla="*/ 6063343 w 6069221"/>
              <a:gd name="connsiteY3" fmla="*/ 2926443 h 4381500"/>
              <a:gd name="connsiteX4" fmla="*/ 5904593 w 6069221"/>
              <a:gd name="connsiteY4" fmla="*/ 2784022 h 4381500"/>
              <a:gd name="connsiteX5" fmla="*/ 4383314 w 6069221"/>
              <a:gd name="connsiteY5" fmla="*/ 2235200 h 4381500"/>
              <a:gd name="connsiteX6" fmla="*/ 4296228 w 6069221"/>
              <a:gd name="connsiteY6" fmla="*/ 2032000 h 4381500"/>
              <a:gd name="connsiteX7" fmla="*/ 3788228 w 6069221"/>
              <a:gd name="connsiteY7" fmla="*/ 1872343 h 4381500"/>
              <a:gd name="connsiteX8" fmla="*/ 3672114 w 6069221"/>
              <a:gd name="connsiteY8" fmla="*/ 1770743 h 4381500"/>
              <a:gd name="connsiteX9" fmla="*/ 3483428 w 6069221"/>
              <a:gd name="connsiteY9" fmla="*/ 1553029 h 4381500"/>
              <a:gd name="connsiteX10" fmla="*/ 4049485 w 6069221"/>
              <a:gd name="connsiteY10" fmla="*/ 1233715 h 4381500"/>
              <a:gd name="connsiteX11" fmla="*/ 4441371 w 6069221"/>
              <a:gd name="connsiteY11" fmla="*/ 1030515 h 4381500"/>
              <a:gd name="connsiteX12" fmla="*/ 4601028 w 6069221"/>
              <a:gd name="connsiteY12" fmla="*/ 899886 h 4381500"/>
              <a:gd name="connsiteX13" fmla="*/ 5617028 w 6069221"/>
              <a:gd name="connsiteY13" fmla="*/ 508000 h 4381500"/>
              <a:gd name="connsiteX14" fmla="*/ 5704114 w 6069221"/>
              <a:gd name="connsiteY14" fmla="*/ 174172 h 4381500"/>
              <a:gd name="connsiteX15" fmla="*/ 5457371 w 6069221"/>
              <a:gd name="connsiteY15" fmla="*/ 0 h 4381500"/>
              <a:gd name="connsiteX16" fmla="*/ 5157107 w 6069221"/>
              <a:gd name="connsiteY16" fmla="*/ 130629 h 4381500"/>
              <a:gd name="connsiteX17" fmla="*/ 4652735 w 6069221"/>
              <a:gd name="connsiteY17" fmla="*/ 332922 h 4381500"/>
              <a:gd name="connsiteX18" fmla="*/ 4056743 w 6069221"/>
              <a:gd name="connsiteY18" fmla="*/ 609600 h 4381500"/>
              <a:gd name="connsiteX19" fmla="*/ 3392714 w 6069221"/>
              <a:gd name="connsiteY19" fmla="*/ 1000579 h 4381500"/>
              <a:gd name="connsiteX20" fmla="*/ 3476171 w 6069221"/>
              <a:gd name="connsiteY20" fmla="*/ 709386 h 4381500"/>
              <a:gd name="connsiteX21" fmla="*/ 3041650 w 6069221"/>
              <a:gd name="connsiteY21" fmla="*/ 620486 h 4381500"/>
              <a:gd name="connsiteX22" fmla="*/ 2259693 w 6069221"/>
              <a:gd name="connsiteY22" fmla="*/ 663122 h 4381500"/>
              <a:gd name="connsiteX23" fmla="*/ 2315935 w 6069221"/>
              <a:gd name="connsiteY23" fmla="*/ 1029608 h 4381500"/>
              <a:gd name="connsiteX24" fmla="*/ 2025650 w 6069221"/>
              <a:gd name="connsiteY24" fmla="*/ 1947636 h 4381500"/>
              <a:gd name="connsiteX25" fmla="*/ 1799771 w 6069221"/>
              <a:gd name="connsiteY25" fmla="*/ 1886858 h 4381500"/>
              <a:gd name="connsiteX26" fmla="*/ 1756228 w 6069221"/>
              <a:gd name="connsiteY26" fmla="*/ 1872343 h 4381500"/>
              <a:gd name="connsiteX27" fmla="*/ 1741714 w 6069221"/>
              <a:gd name="connsiteY27" fmla="*/ 1857829 h 4381500"/>
              <a:gd name="connsiteX28" fmla="*/ 1741714 w 6069221"/>
              <a:gd name="connsiteY28" fmla="*/ 1857829 h 4381500"/>
              <a:gd name="connsiteX29" fmla="*/ 1756228 w 6069221"/>
              <a:gd name="connsiteY29" fmla="*/ 1393372 h 4381500"/>
              <a:gd name="connsiteX30" fmla="*/ 1393371 w 6069221"/>
              <a:gd name="connsiteY30" fmla="*/ 1291772 h 4381500"/>
              <a:gd name="connsiteX31" fmla="*/ 591457 w 6069221"/>
              <a:gd name="connsiteY31" fmla="*/ 1356179 h 4381500"/>
              <a:gd name="connsiteX32" fmla="*/ 438150 w 6069221"/>
              <a:gd name="connsiteY32" fmla="*/ 1519465 h 4381500"/>
              <a:gd name="connsiteX33" fmla="*/ 101600 w 6069221"/>
              <a:gd name="connsiteY33" fmla="*/ 1683658 h 4381500"/>
              <a:gd name="connsiteX34" fmla="*/ 203200 w 6069221"/>
              <a:gd name="connsiteY34" fmla="*/ 1944915 h 4381500"/>
              <a:gd name="connsiteX35" fmla="*/ 116114 w 6069221"/>
              <a:gd name="connsiteY35" fmla="*/ 2061029 h 4381500"/>
              <a:gd name="connsiteX36" fmla="*/ 43543 w 6069221"/>
              <a:gd name="connsiteY36" fmla="*/ 2235200 h 4381500"/>
              <a:gd name="connsiteX37" fmla="*/ 174171 w 6069221"/>
              <a:gd name="connsiteY37" fmla="*/ 2525486 h 4381500"/>
              <a:gd name="connsiteX38" fmla="*/ 72571 w 6069221"/>
              <a:gd name="connsiteY38" fmla="*/ 2685143 h 4381500"/>
              <a:gd name="connsiteX39" fmla="*/ 0 w 6069221"/>
              <a:gd name="connsiteY39" fmla="*/ 2946400 h 4381500"/>
              <a:gd name="connsiteX40" fmla="*/ 58057 w 6069221"/>
              <a:gd name="connsiteY40" fmla="*/ 3164115 h 4381500"/>
              <a:gd name="connsiteX0" fmla="*/ 58057 w 6069221"/>
              <a:gd name="connsiteY0" fmla="*/ 3164115 h 4381500"/>
              <a:gd name="connsiteX1" fmla="*/ 1518557 w 6069221"/>
              <a:gd name="connsiteY1" fmla="*/ 4381500 h 4381500"/>
              <a:gd name="connsiteX2" fmla="*/ 5994400 w 6069221"/>
              <a:gd name="connsiteY2" fmla="*/ 3309258 h 4381500"/>
              <a:gd name="connsiteX3" fmla="*/ 6063343 w 6069221"/>
              <a:gd name="connsiteY3" fmla="*/ 2926443 h 4381500"/>
              <a:gd name="connsiteX4" fmla="*/ 5904593 w 6069221"/>
              <a:gd name="connsiteY4" fmla="*/ 2784022 h 4381500"/>
              <a:gd name="connsiteX5" fmla="*/ 4383314 w 6069221"/>
              <a:gd name="connsiteY5" fmla="*/ 2235200 h 4381500"/>
              <a:gd name="connsiteX6" fmla="*/ 4296228 w 6069221"/>
              <a:gd name="connsiteY6" fmla="*/ 2032000 h 4381500"/>
              <a:gd name="connsiteX7" fmla="*/ 3788228 w 6069221"/>
              <a:gd name="connsiteY7" fmla="*/ 1872343 h 4381500"/>
              <a:gd name="connsiteX8" fmla="*/ 3672114 w 6069221"/>
              <a:gd name="connsiteY8" fmla="*/ 1770743 h 4381500"/>
              <a:gd name="connsiteX9" fmla="*/ 3483428 w 6069221"/>
              <a:gd name="connsiteY9" fmla="*/ 1553029 h 4381500"/>
              <a:gd name="connsiteX10" fmla="*/ 4049485 w 6069221"/>
              <a:gd name="connsiteY10" fmla="*/ 1233715 h 4381500"/>
              <a:gd name="connsiteX11" fmla="*/ 4441371 w 6069221"/>
              <a:gd name="connsiteY11" fmla="*/ 1030515 h 4381500"/>
              <a:gd name="connsiteX12" fmla="*/ 4601028 w 6069221"/>
              <a:gd name="connsiteY12" fmla="*/ 899886 h 4381500"/>
              <a:gd name="connsiteX13" fmla="*/ 5617028 w 6069221"/>
              <a:gd name="connsiteY13" fmla="*/ 508000 h 4381500"/>
              <a:gd name="connsiteX14" fmla="*/ 5704114 w 6069221"/>
              <a:gd name="connsiteY14" fmla="*/ 174172 h 4381500"/>
              <a:gd name="connsiteX15" fmla="*/ 5457371 w 6069221"/>
              <a:gd name="connsiteY15" fmla="*/ 0 h 4381500"/>
              <a:gd name="connsiteX16" fmla="*/ 5157107 w 6069221"/>
              <a:gd name="connsiteY16" fmla="*/ 130629 h 4381500"/>
              <a:gd name="connsiteX17" fmla="*/ 4652735 w 6069221"/>
              <a:gd name="connsiteY17" fmla="*/ 332922 h 4381500"/>
              <a:gd name="connsiteX18" fmla="*/ 4056743 w 6069221"/>
              <a:gd name="connsiteY18" fmla="*/ 609600 h 4381500"/>
              <a:gd name="connsiteX19" fmla="*/ 3392714 w 6069221"/>
              <a:gd name="connsiteY19" fmla="*/ 1000579 h 4381500"/>
              <a:gd name="connsiteX20" fmla="*/ 3476171 w 6069221"/>
              <a:gd name="connsiteY20" fmla="*/ 709386 h 4381500"/>
              <a:gd name="connsiteX21" fmla="*/ 3041650 w 6069221"/>
              <a:gd name="connsiteY21" fmla="*/ 620486 h 4381500"/>
              <a:gd name="connsiteX22" fmla="*/ 2259693 w 6069221"/>
              <a:gd name="connsiteY22" fmla="*/ 663122 h 4381500"/>
              <a:gd name="connsiteX23" fmla="*/ 2315935 w 6069221"/>
              <a:gd name="connsiteY23" fmla="*/ 1029608 h 4381500"/>
              <a:gd name="connsiteX24" fmla="*/ 2025650 w 6069221"/>
              <a:gd name="connsiteY24" fmla="*/ 1947636 h 4381500"/>
              <a:gd name="connsiteX25" fmla="*/ 1799771 w 6069221"/>
              <a:gd name="connsiteY25" fmla="*/ 1886858 h 4381500"/>
              <a:gd name="connsiteX26" fmla="*/ 1756228 w 6069221"/>
              <a:gd name="connsiteY26" fmla="*/ 1872343 h 4381500"/>
              <a:gd name="connsiteX27" fmla="*/ 1741714 w 6069221"/>
              <a:gd name="connsiteY27" fmla="*/ 1857829 h 4381500"/>
              <a:gd name="connsiteX28" fmla="*/ 1741714 w 6069221"/>
              <a:gd name="connsiteY28" fmla="*/ 1857829 h 4381500"/>
              <a:gd name="connsiteX29" fmla="*/ 1756228 w 6069221"/>
              <a:gd name="connsiteY29" fmla="*/ 1393372 h 4381500"/>
              <a:gd name="connsiteX30" fmla="*/ 1393371 w 6069221"/>
              <a:gd name="connsiteY30" fmla="*/ 1291772 h 4381500"/>
              <a:gd name="connsiteX31" fmla="*/ 591457 w 6069221"/>
              <a:gd name="connsiteY31" fmla="*/ 1356179 h 4381500"/>
              <a:gd name="connsiteX32" fmla="*/ 438150 w 6069221"/>
              <a:gd name="connsiteY32" fmla="*/ 1519465 h 4381500"/>
              <a:gd name="connsiteX33" fmla="*/ 225425 w 6069221"/>
              <a:gd name="connsiteY33" fmla="*/ 1662227 h 4381500"/>
              <a:gd name="connsiteX34" fmla="*/ 203200 w 6069221"/>
              <a:gd name="connsiteY34" fmla="*/ 1944915 h 4381500"/>
              <a:gd name="connsiteX35" fmla="*/ 116114 w 6069221"/>
              <a:gd name="connsiteY35" fmla="*/ 2061029 h 4381500"/>
              <a:gd name="connsiteX36" fmla="*/ 43543 w 6069221"/>
              <a:gd name="connsiteY36" fmla="*/ 2235200 h 4381500"/>
              <a:gd name="connsiteX37" fmla="*/ 174171 w 6069221"/>
              <a:gd name="connsiteY37" fmla="*/ 2525486 h 4381500"/>
              <a:gd name="connsiteX38" fmla="*/ 72571 w 6069221"/>
              <a:gd name="connsiteY38" fmla="*/ 2685143 h 4381500"/>
              <a:gd name="connsiteX39" fmla="*/ 0 w 6069221"/>
              <a:gd name="connsiteY39" fmla="*/ 2946400 h 4381500"/>
              <a:gd name="connsiteX40" fmla="*/ 58057 w 6069221"/>
              <a:gd name="connsiteY40" fmla="*/ 3164115 h 4381500"/>
              <a:gd name="connsiteX0" fmla="*/ 58057 w 6069221"/>
              <a:gd name="connsiteY0" fmla="*/ 3164115 h 4381500"/>
              <a:gd name="connsiteX1" fmla="*/ 1518557 w 6069221"/>
              <a:gd name="connsiteY1" fmla="*/ 4381500 h 4381500"/>
              <a:gd name="connsiteX2" fmla="*/ 5994400 w 6069221"/>
              <a:gd name="connsiteY2" fmla="*/ 3309258 h 4381500"/>
              <a:gd name="connsiteX3" fmla="*/ 6063343 w 6069221"/>
              <a:gd name="connsiteY3" fmla="*/ 2926443 h 4381500"/>
              <a:gd name="connsiteX4" fmla="*/ 5904593 w 6069221"/>
              <a:gd name="connsiteY4" fmla="*/ 2784022 h 4381500"/>
              <a:gd name="connsiteX5" fmla="*/ 4383314 w 6069221"/>
              <a:gd name="connsiteY5" fmla="*/ 2235200 h 4381500"/>
              <a:gd name="connsiteX6" fmla="*/ 4296228 w 6069221"/>
              <a:gd name="connsiteY6" fmla="*/ 2032000 h 4381500"/>
              <a:gd name="connsiteX7" fmla="*/ 3788228 w 6069221"/>
              <a:gd name="connsiteY7" fmla="*/ 1872343 h 4381500"/>
              <a:gd name="connsiteX8" fmla="*/ 3672114 w 6069221"/>
              <a:gd name="connsiteY8" fmla="*/ 1770743 h 4381500"/>
              <a:gd name="connsiteX9" fmla="*/ 3483428 w 6069221"/>
              <a:gd name="connsiteY9" fmla="*/ 1553029 h 4381500"/>
              <a:gd name="connsiteX10" fmla="*/ 4049485 w 6069221"/>
              <a:gd name="connsiteY10" fmla="*/ 1233715 h 4381500"/>
              <a:gd name="connsiteX11" fmla="*/ 4441371 w 6069221"/>
              <a:gd name="connsiteY11" fmla="*/ 1030515 h 4381500"/>
              <a:gd name="connsiteX12" fmla="*/ 4601028 w 6069221"/>
              <a:gd name="connsiteY12" fmla="*/ 899886 h 4381500"/>
              <a:gd name="connsiteX13" fmla="*/ 5617028 w 6069221"/>
              <a:gd name="connsiteY13" fmla="*/ 508000 h 4381500"/>
              <a:gd name="connsiteX14" fmla="*/ 5704114 w 6069221"/>
              <a:gd name="connsiteY14" fmla="*/ 174172 h 4381500"/>
              <a:gd name="connsiteX15" fmla="*/ 5457371 w 6069221"/>
              <a:gd name="connsiteY15" fmla="*/ 0 h 4381500"/>
              <a:gd name="connsiteX16" fmla="*/ 5157107 w 6069221"/>
              <a:gd name="connsiteY16" fmla="*/ 130629 h 4381500"/>
              <a:gd name="connsiteX17" fmla="*/ 4652735 w 6069221"/>
              <a:gd name="connsiteY17" fmla="*/ 332922 h 4381500"/>
              <a:gd name="connsiteX18" fmla="*/ 4056743 w 6069221"/>
              <a:gd name="connsiteY18" fmla="*/ 609600 h 4381500"/>
              <a:gd name="connsiteX19" fmla="*/ 3392714 w 6069221"/>
              <a:gd name="connsiteY19" fmla="*/ 1000579 h 4381500"/>
              <a:gd name="connsiteX20" fmla="*/ 3476171 w 6069221"/>
              <a:gd name="connsiteY20" fmla="*/ 709386 h 4381500"/>
              <a:gd name="connsiteX21" fmla="*/ 3041650 w 6069221"/>
              <a:gd name="connsiteY21" fmla="*/ 620486 h 4381500"/>
              <a:gd name="connsiteX22" fmla="*/ 2259693 w 6069221"/>
              <a:gd name="connsiteY22" fmla="*/ 663122 h 4381500"/>
              <a:gd name="connsiteX23" fmla="*/ 2315935 w 6069221"/>
              <a:gd name="connsiteY23" fmla="*/ 1029608 h 4381500"/>
              <a:gd name="connsiteX24" fmla="*/ 2025650 w 6069221"/>
              <a:gd name="connsiteY24" fmla="*/ 1947636 h 4381500"/>
              <a:gd name="connsiteX25" fmla="*/ 1799771 w 6069221"/>
              <a:gd name="connsiteY25" fmla="*/ 1886858 h 4381500"/>
              <a:gd name="connsiteX26" fmla="*/ 1756228 w 6069221"/>
              <a:gd name="connsiteY26" fmla="*/ 1872343 h 4381500"/>
              <a:gd name="connsiteX27" fmla="*/ 1741714 w 6069221"/>
              <a:gd name="connsiteY27" fmla="*/ 1857829 h 4381500"/>
              <a:gd name="connsiteX28" fmla="*/ 1741714 w 6069221"/>
              <a:gd name="connsiteY28" fmla="*/ 1857829 h 4381500"/>
              <a:gd name="connsiteX29" fmla="*/ 1756228 w 6069221"/>
              <a:gd name="connsiteY29" fmla="*/ 1393372 h 4381500"/>
              <a:gd name="connsiteX30" fmla="*/ 1393371 w 6069221"/>
              <a:gd name="connsiteY30" fmla="*/ 1291772 h 4381500"/>
              <a:gd name="connsiteX31" fmla="*/ 591457 w 6069221"/>
              <a:gd name="connsiteY31" fmla="*/ 1356179 h 4381500"/>
              <a:gd name="connsiteX32" fmla="*/ 438150 w 6069221"/>
              <a:gd name="connsiteY32" fmla="*/ 1519465 h 4381500"/>
              <a:gd name="connsiteX33" fmla="*/ 225425 w 6069221"/>
              <a:gd name="connsiteY33" fmla="*/ 1662227 h 4381500"/>
              <a:gd name="connsiteX34" fmla="*/ 227012 w 6069221"/>
              <a:gd name="connsiteY34" fmla="*/ 2025878 h 4381500"/>
              <a:gd name="connsiteX35" fmla="*/ 116114 w 6069221"/>
              <a:gd name="connsiteY35" fmla="*/ 2061029 h 4381500"/>
              <a:gd name="connsiteX36" fmla="*/ 43543 w 6069221"/>
              <a:gd name="connsiteY36" fmla="*/ 2235200 h 4381500"/>
              <a:gd name="connsiteX37" fmla="*/ 174171 w 6069221"/>
              <a:gd name="connsiteY37" fmla="*/ 2525486 h 4381500"/>
              <a:gd name="connsiteX38" fmla="*/ 72571 w 6069221"/>
              <a:gd name="connsiteY38" fmla="*/ 2685143 h 4381500"/>
              <a:gd name="connsiteX39" fmla="*/ 0 w 6069221"/>
              <a:gd name="connsiteY39" fmla="*/ 2946400 h 4381500"/>
              <a:gd name="connsiteX40" fmla="*/ 58057 w 6069221"/>
              <a:gd name="connsiteY40" fmla="*/ 3164115 h 4381500"/>
              <a:gd name="connsiteX0" fmla="*/ 58057 w 6069221"/>
              <a:gd name="connsiteY0" fmla="*/ 3164115 h 4381500"/>
              <a:gd name="connsiteX1" fmla="*/ 1518557 w 6069221"/>
              <a:gd name="connsiteY1" fmla="*/ 4381500 h 4381500"/>
              <a:gd name="connsiteX2" fmla="*/ 5994400 w 6069221"/>
              <a:gd name="connsiteY2" fmla="*/ 3309258 h 4381500"/>
              <a:gd name="connsiteX3" fmla="*/ 6063343 w 6069221"/>
              <a:gd name="connsiteY3" fmla="*/ 2926443 h 4381500"/>
              <a:gd name="connsiteX4" fmla="*/ 5904593 w 6069221"/>
              <a:gd name="connsiteY4" fmla="*/ 2784022 h 4381500"/>
              <a:gd name="connsiteX5" fmla="*/ 4383314 w 6069221"/>
              <a:gd name="connsiteY5" fmla="*/ 2235200 h 4381500"/>
              <a:gd name="connsiteX6" fmla="*/ 4296228 w 6069221"/>
              <a:gd name="connsiteY6" fmla="*/ 2032000 h 4381500"/>
              <a:gd name="connsiteX7" fmla="*/ 3788228 w 6069221"/>
              <a:gd name="connsiteY7" fmla="*/ 1872343 h 4381500"/>
              <a:gd name="connsiteX8" fmla="*/ 3672114 w 6069221"/>
              <a:gd name="connsiteY8" fmla="*/ 1770743 h 4381500"/>
              <a:gd name="connsiteX9" fmla="*/ 3483428 w 6069221"/>
              <a:gd name="connsiteY9" fmla="*/ 1553029 h 4381500"/>
              <a:gd name="connsiteX10" fmla="*/ 4049485 w 6069221"/>
              <a:gd name="connsiteY10" fmla="*/ 1233715 h 4381500"/>
              <a:gd name="connsiteX11" fmla="*/ 4441371 w 6069221"/>
              <a:gd name="connsiteY11" fmla="*/ 1030515 h 4381500"/>
              <a:gd name="connsiteX12" fmla="*/ 4601028 w 6069221"/>
              <a:gd name="connsiteY12" fmla="*/ 899886 h 4381500"/>
              <a:gd name="connsiteX13" fmla="*/ 5617028 w 6069221"/>
              <a:gd name="connsiteY13" fmla="*/ 508000 h 4381500"/>
              <a:gd name="connsiteX14" fmla="*/ 5704114 w 6069221"/>
              <a:gd name="connsiteY14" fmla="*/ 174172 h 4381500"/>
              <a:gd name="connsiteX15" fmla="*/ 5457371 w 6069221"/>
              <a:gd name="connsiteY15" fmla="*/ 0 h 4381500"/>
              <a:gd name="connsiteX16" fmla="*/ 5157107 w 6069221"/>
              <a:gd name="connsiteY16" fmla="*/ 130629 h 4381500"/>
              <a:gd name="connsiteX17" fmla="*/ 4652735 w 6069221"/>
              <a:gd name="connsiteY17" fmla="*/ 332922 h 4381500"/>
              <a:gd name="connsiteX18" fmla="*/ 4056743 w 6069221"/>
              <a:gd name="connsiteY18" fmla="*/ 609600 h 4381500"/>
              <a:gd name="connsiteX19" fmla="*/ 3392714 w 6069221"/>
              <a:gd name="connsiteY19" fmla="*/ 1000579 h 4381500"/>
              <a:gd name="connsiteX20" fmla="*/ 3476171 w 6069221"/>
              <a:gd name="connsiteY20" fmla="*/ 709386 h 4381500"/>
              <a:gd name="connsiteX21" fmla="*/ 3041650 w 6069221"/>
              <a:gd name="connsiteY21" fmla="*/ 620486 h 4381500"/>
              <a:gd name="connsiteX22" fmla="*/ 2259693 w 6069221"/>
              <a:gd name="connsiteY22" fmla="*/ 663122 h 4381500"/>
              <a:gd name="connsiteX23" fmla="*/ 2315935 w 6069221"/>
              <a:gd name="connsiteY23" fmla="*/ 1029608 h 4381500"/>
              <a:gd name="connsiteX24" fmla="*/ 2025650 w 6069221"/>
              <a:gd name="connsiteY24" fmla="*/ 1947636 h 4381500"/>
              <a:gd name="connsiteX25" fmla="*/ 1799771 w 6069221"/>
              <a:gd name="connsiteY25" fmla="*/ 1886858 h 4381500"/>
              <a:gd name="connsiteX26" fmla="*/ 1756228 w 6069221"/>
              <a:gd name="connsiteY26" fmla="*/ 1872343 h 4381500"/>
              <a:gd name="connsiteX27" fmla="*/ 1741714 w 6069221"/>
              <a:gd name="connsiteY27" fmla="*/ 1857829 h 4381500"/>
              <a:gd name="connsiteX28" fmla="*/ 1741714 w 6069221"/>
              <a:gd name="connsiteY28" fmla="*/ 1857829 h 4381500"/>
              <a:gd name="connsiteX29" fmla="*/ 1756228 w 6069221"/>
              <a:gd name="connsiteY29" fmla="*/ 1393372 h 4381500"/>
              <a:gd name="connsiteX30" fmla="*/ 1393371 w 6069221"/>
              <a:gd name="connsiteY30" fmla="*/ 1291772 h 4381500"/>
              <a:gd name="connsiteX31" fmla="*/ 591457 w 6069221"/>
              <a:gd name="connsiteY31" fmla="*/ 1356179 h 4381500"/>
              <a:gd name="connsiteX32" fmla="*/ 438150 w 6069221"/>
              <a:gd name="connsiteY32" fmla="*/ 1519465 h 4381500"/>
              <a:gd name="connsiteX33" fmla="*/ 225425 w 6069221"/>
              <a:gd name="connsiteY33" fmla="*/ 1662227 h 4381500"/>
              <a:gd name="connsiteX34" fmla="*/ 227012 w 6069221"/>
              <a:gd name="connsiteY34" fmla="*/ 2025878 h 4381500"/>
              <a:gd name="connsiteX35" fmla="*/ 130401 w 6069221"/>
              <a:gd name="connsiteY35" fmla="*/ 2184854 h 4381500"/>
              <a:gd name="connsiteX36" fmla="*/ 43543 w 6069221"/>
              <a:gd name="connsiteY36" fmla="*/ 2235200 h 4381500"/>
              <a:gd name="connsiteX37" fmla="*/ 174171 w 6069221"/>
              <a:gd name="connsiteY37" fmla="*/ 2525486 h 4381500"/>
              <a:gd name="connsiteX38" fmla="*/ 72571 w 6069221"/>
              <a:gd name="connsiteY38" fmla="*/ 2685143 h 4381500"/>
              <a:gd name="connsiteX39" fmla="*/ 0 w 6069221"/>
              <a:gd name="connsiteY39" fmla="*/ 2946400 h 4381500"/>
              <a:gd name="connsiteX40" fmla="*/ 58057 w 6069221"/>
              <a:gd name="connsiteY40" fmla="*/ 3164115 h 4381500"/>
              <a:gd name="connsiteX0" fmla="*/ 58057 w 6069221"/>
              <a:gd name="connsiteY0" fmla="*/ 3164115 h 4381500"/>
              <a:gd name="connsiteX1" fmla="*/ 1518557 w 6069221"/>
              <a:gd name="connsiteY1" fmla="*/ 4381500 h 4381500"/>
              <a:gd name="connsiteX2" fmla="*/ 5994400 w 6069221"/>
              <a:gd name="connsiteY2" fmla="*/ 3309258 h 4381500"/>
              <a:gd name="connsiteX3" fmla="*/ 6063343 w 6069221"/>
              <a:gd name="connsiteY3" fmla="*/ 2926443 h 4381500"/>
              <a:gd name="connsiteX4" fmla="*/ 5904593 w 6069221"/>
              <a:gd name="connsiteY4" fmla="*/ 2784022 h 4381500"/>
              <a:gd name="connsiteX5" fmla="*/ 4383314 w 6069221"/>
              <a:gd name="connsiteY5" fmla="*/ 2235200 h 4381500"/>
              <a:gd name="connsiteX6" fmla="*/ 4296228 w 6069221"/>
              <a:gd name="connsiteY6" fmla="*/ 2032000 h 4381500"/>
              <a:gd name="connsiteX7" fmla="*/ 3788228 w 6069221"/>
              <a:gd name="connsiteY7" fmla="*/ 1872343 h 4381500"/>
              <a:gd name="connsiteX8" fmla="*/ 3672114 w 6069221"/>
              <a:gd name="connsiteY8" fmla="*/ 1770743 h 4381500"/>
              <a:gd name="connsiteX9" fmla="*/ 3483428 w 6069221"/>
              <a:gd name="connsiteY9" fmla="*/ 1553029 h 4381500"/>
              <a:gd name="connsiteX10" fmla="*/ 4049485 w 6069221"/>
              <a:gd name="connsiteY10" fmla="*/ 1233715 h 4381500"/>
              <a:gd name="connsiteX11" fmla="*/ 4441371 w 6069221"/>
              <a:gd name="connsiteY11" fmla="*/ 1030515 h 4381500"/>
              <a:gd name="connsiteX12" fmla="*/ 4601028 w 6069221"/>
              <a:gd name="connsiteY12" fmla="*/ 899886 h 4381500"/>
              <a:gd name="connsiteX13" fmla="*/ 5617028 w 6069221"/>
              <a:gd name="connsiteY13" fmla="*/ 508000 h 4381500"/>
              <a:gd name="connsiteX14" fmla="*/ 5704114 w 6069221"/>
              <a:gd name="connsiteY14" fmla="*/ 174172 h 4381500"/>
              <a:gd name="connsiteX15" fmla="*/ 5457371 w 6069221"/>
              <a:gd name="connsiteY15" fmla="*/ 0 h 4381500"/>
              <a:gd name="connsiteX16" fmla="*/ 5157107 w 6069221"/>
              <a:gd name="connsiteY16" fmla="*/ 130629 h 4381500"/>
              <a:gd name="connsiteX17" fmla="*/ 4652735 w 6069221"/>
              <a:gd name="connsiteY17" fmla="*/ 332922 h 4381500"/>
              <a:gd name="connsiteX18" fmla="*/ 4056743 w 6069221"/>
              <a:gd name="connsiteY18" fmla="*/ 609600 h 4381500"/>
              <a:gd name="connsiteX19" fmla="*/ 3392714 w 6069221"/>
              <a:gd name="connsiteY19" fmla="*/ 1000579 h 4381500"/>
              <a:gd name="connsiteX20" fmla="*/ 3476171 w 6069221"/>
              <a:gd name="connsiteY20" fmla="*/ 709386 h 4381500"/>
              <a:gd name="connsiteX21" fmla="*/ 3041650 w 6069221"/>
              <a:gd name="connsiteY21" fmla="*/ 620486 h 4381500"/>
              <a:gd name="connsiteX22" fmla="*/ 2259693 w 6069221"/>
              <a:gd name="connsiteY22" fmla="*/ 663122 h 4381500"/>
              <a:gd name="connsiteX23" fmla="*/ 2315935 w 6069221"/>
              <a:gd name="connsiteY23" fmla="*/ 1029608 h 4381500"/>
              <a:gd name="connsiteX24" fmla="*/ 2025650 w 6069221"/>
              <a:gd name="connsiteY24" fmla="*/ 1947636 h 4381500"/>
              <a:gd name="connsiteX25" fmla="*/ 1799771 w 6069221"/>
              <a:gd name="connsiteY25" fmla="*/ 1886858 h 4381500"/>
              <a:gd name="connsiteX26" fmla="*/ 1756228 w 6069221"/>
              <a:gd name="connsiteY26" fmla="*/ 1872343 h 4381500"/>
              <a:gd name="connsiteX27" fmla="*/ 1741714 w 6069221"/>
              <a:gd name="connsiteY27" fmla="*/ 1857829 h 4381500"/>
              <a:gd name="connsiteX28" fmla="*/ 1741714 w 6069221"/>
              <a:gd name="connsiteY28" fmla="*/ 1857829 h 4381500"/>
              <a:gd name="connsiteX29" fmla="*/ 1756228 w 6069221"/>
              <a:gd name="connsiteY29" fmla="*/ 1393372 h 4381500"/>
              <a:gd name="connsiteX30" fmla="*/ 1393371 w 6069221"/>
              <a:gd name="connsiteY30" fmla="*/ 1291772 h 4381500"/>
              <a:gd name="connsiteX31" fmla="*/ 591457 w 6069221"/>
              <a:gd name="connsiteY31" fmla="*/ 1356179 h 4381500"/>
              <a:gd name="connsiteX32" fmla="*/ 438150 w 6069221"/>
              <a:gd name="connsiteY32" fmla="*/ 1519465 h 4381500"/>
              <a:gd name="connsiteX33" fmla="*/ 225425 w 6069221"/>
              <a:gd name="connsiteY33" fmla="*/ 1662227 h 4381500"/>
              <a:gd name="connsiteX34" fmla="*/ 227012 w 6069221"/>
              <a:gd name="connsiteY34" fmla="*/ 2025878 h 4381500"/>
              <a:gd name="connsiteX35" fmla="*/ 130401 w 6069221"/>
              <a:gd name="connsiteY35" fmla="*/ 2184854 h 4381500"/>
              <a:gd name="connsiteX36" fmla="*/ 150700 w 6069221"/>
              <a:gd name="connsiteY36" fmla="*/ 2356643 h 4381500"/>
              <a:gd name="connsiteX37" fmla="*/ 174171 w 6069221"/>
              <a:gd name="connsiteY37" fmla="*/ 2525486 h 4381500"/>
              <a:gd name="connsiteX38" fmla="*/ 72571 w 6069221"/>
              <a:gd name="connsiteY38" fmla="*/ 2685143 h 4381500"/>
              <a:gd name="connsiteX39" fmla="*/ 0 w 6069221"/>
              <a:gd name="connsiteY39" fmla="*/ 2946400 h 4381500"/>
              <a:gd name="connsiteX40" fmla="*/ 58057 w 6069221"/>
              <a:gd name="connsiteY40" fmla="*/ 3164115 h 4381500"/>
              <a:gd name="connsiteX0" fmla="*/ 58057 w 6069221"/>
              <a:gd name="connsiteY0" fmla="*/ 3164115 h 4381500"/>
              <a:gd name="connsiteX1" fmla="*/ 1518557 w 6069221"/>
              <a:gd name="connsiteY1" fmla="*/ 4381500 h 4381500"/>
              <a:gd name="connsiteX2" fmla="*/ 5994400 w 6069221"/>
              <a:gd name="connsiteY2" fmla="*/ 3309258 h 4381500"/>
              <a:gd name="connsiteX3" fmla="*/ 6063343 w 6069221"/>
              <a:gd name="connsiteY3" fmla="*/ 2926443 h 4381500"/>
              <a:gd name="connsiteX4" fmla="*/ 5904593 w 6069221"/>
              <a:gd name="connsiteY4" fmla="*/ 2784022 h 4381500"/>
              <a:gd name="connsiteX5" fmla="*/ 4383314 w 6069221"/>
              <a:gd name="connsiteY5" fmla="*/ 2235200 h 4381500"/>
              <a:gd name="connsiteX6" fmla="*/ 4296228 w 6069221"/>
              <a:gd name="connsiteY6" fmla="*/ 2032000 h 4381500"/>
              <a:gd name="connsiteX7" fmla="*/ 3788228 w 6069221"/>
              <a:gd name="connsiteY7" fmla="*/ 1872343 h 4381500"/>
              <a:gd name="connsiteX8" fmla="*/ 3672114 w 6069221"/>
              <a:gd name="connsiteY8" fmla="*/ 1770743 h 4381500"/>
              <a:gd name="connsiteX9" fmla="*/ 3483428 w 6069221"/>
              <a:gd name="connsiteY9" fmla="*/ 1553029 h 4381500"/>
              <a:gd name="connsiteX10" fmla="*/ 4049485 w 6069221"/>
              <a:gd name="connsiteY10" fmla="*/ 1233715 h 4381500"/>
              <a:gd name="connsiteX11" fmla="*/ 4441371 w 6069221"/>
              <a:gd name="connsiteY11" fmla="*/ 1030515 h 4381500"/>
              <a:gd name="connsiteX12" fmla="*/ 4601028 w 6069221"/>
              <a:gd name="connsiteY12" fmla="*/ 899886 h 4381500"/>
              <a:gd name="connsiteX13" fmla="*/ 5617028 w 6069221"/>
              <a:gd name="connsiteY13" fmla="*/ 508000 h 4381500"/>
              <a:gd name="connsiteX14" fmla="*/ 5704114 w 6069221"/>
              <a:gd name="connsiteY14" fmla="*/ 174172 h 4381500"/>
              <a:gd name="connsiteX15" fmla="*/ 5457371 w 6069221"/>
              <a:gd name="connsiteY15" fmla="*/ 0 h 4381500"/>
              <a:gd name="connsiteX16" fmla="*/ 5157107 w 6069221"/>
              <a:gd name="connsiteY16" fmla="*/ 130629 h 4381500"/>
              <a:gd name="connsiteX17" fmla="*/ 4652735 w 6069221"/>
              <a:gd name="connsiteY17" fmla="*/ 332922 h 4381500"/>
              <a:gd name="connsiteX18" fmla="*/ 4056743 w 6069221"/>
              <a:gd name="connsiteY18" fmla="*/ 609600 h 4381500"/>
              <a:gd name="connsiteX19" fmla="*/ 3392714 w 6069221"/>
              <a:gd name="connsiteY19" fmla="*/ 1000579 h 4381500"/>
              <a:gd name="connsiteX20" fmla="*/ 3476171 w 6069221"/>
              <a:gd name="connsiteY20" fmla="*/ 709386 h 4381500"/>
              <a:gd name="connsiteX21" fmla="*/ 3041650 w 6069221"/>
              <a:gd name="connsiteY21" fmla="*/ 620486 h 4381500"/>
              <a:gd name="connsiteX22" fmla="*/ 2259693 w 6069221"/>
              <a:gd name="connsiteY22" fmla="*/ 663122 h 4381500"/>
              <a:gd name="connsiteX23" fmla="*/ 2315935 w 6069221"/>
              <a:gd name="connsiteY23" fmla="*/ 1029608 h 4381500"/>
              <a:gd name="connsiteX24" fmla="*/ 2025650 w 6069221"/>
              <a:gd name="connsiteY24" fmla="*/ 1947636 h 4381500"/>
              <a:gd name="connsiteX25" fmla="*/ 1799771 w 6069221"/>
              <a:gd name="connsiteY25" fmla="*/ 1886858 h 4381500"/>
              <a:gd name="connsiteX26" fmla="*/ 1756228 w 6069221"/>
              <a:gd name="connsiteY26" fmla="*/ 1872343 h 4381500"/>
              <a:gd name="connsiteX27" fmla="*/ 1741714 w 6069221"/>
              <a:gd name="connsiteY27" fmla="*/ 1857829 h 4381500"/>
              <a:gd name="connsiteX28" fmla="*/ 1741714 w 6069221"/>
              <a:gd name="connsiteY28" fmla="*/ 1857829 h 4381500"/>
              <a:gd name="connsiteX29" fmla="*/ 1756228 w 6069221"/>
              <a:gd name="connsiteY29" fmla="*/ 1393372 h 4381500"/>
              <a:gd name="connsiteX30" fmla="*/ 1393371 w 6069221"/>
              <a:gd name="connsiteY30" fmla="*/ 1291772 h 4381500"/>
              <a:gd name="connsiteX31" fmla="*/ 591457 w 6069221"/>
              <a:gd name="connsiteY31" fmla="*/ 1356179 h 4381500"/>
              <a:gd name="connsiteX32" fmla="*/ 438150 w 6069221"/>
              <a:gd name="connsiteY32" fmla="*/ 1519465 h 4381500"/>
              <a:gd name="connsiteX33" fmla="*/ 225425 w 6069221"/>
              <a:gd name="connsiteY33" fmla="*/ 1662227 h 4381500"/>
              <a:gd name="connsiteX34" fmla="*/ 227012 w 6069221"/>
              <a:gd name="connsiteY34" fmla="*/ 2025878 h 4381500"/>
              <a:gd name="connsiteX35" fmla="*/ 130401 w 6069221"/>
              <a:gd name="connsiteY35" fmla="*/ 2184854 h 4381500"/>
              <a:gd name="connsiteX36" fmla="*/ 150700 w 6069221"/>
              <a:gd name="connsiteY36" fmla="*/ 2356643 h 4381500"/>
              <a:gd name="connsiteX37" fmla="*/ 226559 w 6069221"/>
              <a:gd name="connsiteY37" fmla="*/ 2430236 h 4381500"/>
              <a:gd name="connsiteX38" fmla="*/ 72571 w 6069221"/>
              <a:gd name="connsiteY38" fmla="*/ 2685143 h 4381500"/>
              <a:gd name="connsiteX39" fmla="*/ 0 w 6069221"/>
              <a:gd name="connsiteY39" fmla="*/ 2946400 h 4381500"/>
              <a:gd name="connsiteX40" fmla="*/ 58057 w 6069221"/>
              <a:gd name="connsiteY40" fmla="*/ 3164115 h 4381500"/>
              <a:gd name="connsiteX0" fmla="*/ 58057 w 6069221"/>
              <a:gd name="connsiteY0" fmla="*/ 3164115 h 4381500"/>
              <a:gd name="connsiteX1" fmla="*/ 1518557 w 6069221"/>
              <a:gd name="connsiteY1" fmla="*/ 4381500 h 4381500"/>
              <a:gd name="connsiteX2" fmla="*/ 5994400 w 6069221"/>
              <a:gd name="connsiteY2" fmla="*/ 3309258 h 4381500"/>
              <a:gd name="connsiteX3" fmla="*/ 6063343 w 6069221"/>
              <a:gd name="connsiteY3" fmla="*/ 2926443 h 4381500"/>
              <a:gd name="connsiteX4" fmla="*/ 5904593 w 6069221"/>
              <a:gd name="connsiteY4" fmla="*/ 2784022 h 4381500"/>
              <a:gd name="connsiteX5" fmla="*/ 4383314 w 6069221"/>
              <a:gd name="connsiteY5" fmla="*/ 2235200 h 4381500"/>
              <a:gd name="connsiteX6" fmla="*/ 4296228 w 6069221"/>
              <a:gd name="connsiteY6" fmla="*/ 2032000 h 4381500"/>
              <a:gd name="connsiteX7" fmla="*/ 3788228 w 6069221"/>
              <a:gd name="connsiteY7" fmla="*/ 1872343 h 4381500"/>
              <a:gd name="connsiteX8" fmla="*/ 3672114 w 6069221"/>
              <a:gd name="connsiteY8" fmla="*/ 1770743 h 4381500"/>
              <a:gd name="connsiteX9" fmla="*/ 3483428 w 6069221"/>
              <a:gd name="connsiteY9" fmla="*/ 1553029 h 4381500"/>
              <a:gd name="connsiteX10" fmla="*/ 4049485 w 6069221"/>
              <a:gd name="connsiteY10" fmla="*/ 1233715 h 4381500"/>
              <a:gd name="connsiteX11" fmla="*/ 4441371 w 6069221"/>
              <a:gd name="connsiteY11" fmla="*/ 1030515 h 4381500"/>
              <a:gd name="connsiteX12" fmla="*/ 4601028 w 6069221"/>
              <a:gd name="connsiteY12" fmla="*/ 899886 h 4381500"/>
              <a:gd name="connsiteX13" fmla="*/ 5617028 w 6069221"/>
              <a:gd name="connsiteY13" fmla="*/ 508000 h 4381500"/>
              <a:gd name="connsiteX14" fmla="*/ 5704114 w 6069221"/>
              <a:gd name="connsiteY14" fmla="*/ 174172 h 4381500"/>
              <a:gd name="connsiteX15" fmla="*/ 5457371 w 6069221"/>
              <a:gd name="connsiteY15" fmla="*/ 0 h 4381500"/>
              <a:gd name="connsiteX16" fmla="*/ 5157107 w 6069221"/>
              <a:gd name="connsiteY16" fmla="*/ 130629 h 4381500"/>
              <a:gd name="connsiteX17" fmla="*/ 4652735 w 6069221"/>
              <a:gd name="connsiteY17" fmla="*/ 332922 h 4381500"/>
              <a:gd name="connsiteX18" fmla="*/ 4056743 w 6069221"/>
              <a:gd name="connsiteY18" fmla="*/ 609600 h 4381500"/>
              <a:gd name="connsiteX19" fmla="*/ 3392714 w 6069221"/>
              <a:gd name="connsiteY19" fmla="*/ 1000579 h 4381500"/>
              <a:gd name="connsiteX20" fmla="*/ 3476171 w 6069221"/>
              <a:gd name="connsiteY20" fmla="*/ 709386 h 4381500"/>
              <a:gd name="connsiteX21" fmla="*/ 3041650 w 6069221"/>
              <a:gd name="connsiteY21" fmla="*/ 620486 h 4381500"/>
              <a:gd name="connsiteX22" fmla="*/ 2259693 w 6069221"/>
              <a:gd name="connsiteY22" fmla="*/ 663122 h 4381500"/>
              <a:gd name="connsiteX23" fmla="*/ 2315935 w 6069221"/>
              <a:gd name="connsiteY23" fmla="*/ 1029608 h 4381500"/>
              <a:gd name="connsiteX24" fmla="*/ 2025650 w 6069221"/>
              <a:gd name="connsiteY24" fmla="*/ 1947636 h 4381500"/>
              <a:gd name="connsiteX25" fmla="*/ 1799771 w 6069221"/>
              <a:gd name="connsiteY25" fmla="*/ 1886858 h 4381500"/>
              <a:gd name="connsiteX26" fmla="*/ 1756228 w 6069221"/>
              <a:gd name="connsiteY26" fmla="*/ 1872343 h 4381500"/>
              <a:gd name="connsiteX27" fmla="*/ 1741714 w 6069221"/>
              <a:gd name="connsiteY27" fmla="*/ 1857829 h 4381500"/>
              <a:gd name="connsiteX28" fmla="*/ 1741714 w 6069221"/>
              <a:gd name="connsiteY28" fmla="*/ 1857829 h 4381500"/>
              <a:gd name="connsiteX29" fmla="*/ 1756228 w 6069221"/>
              <a:gd name="connsiteY29" fmla="*/ 1393372 h 4381500"/>
              <a:gd name="connsiteX30" fmla="*/ 1393371 w 6069221"/>
              <a:gd name="connsiteY30" fmla="*/ 1291772 h 4381500"/>
              <a:gd name="connsiteX31" fmla="*/ 591457 w 6069221"/>
              <a:gd name="connsiteY31" fmla="*/ 1356179 h 4381500"/>
              <a:gd name="connsiteX32" fmla="*/ 438150 w 6069221"/>
              <a:gd name="connsiteY32" fmla="*/ 1519465 h 4381500"/>
              <a:gd name="connsiteX33" fmla="*/ 225425 w 6069221"/>
              <a:gd name="connsiteY33" fmla="*/ 1662227 h 4381500"/>
              <a:gd name="connsiteX34" fmla="*/ 227012 w 6069221"/>
              <a:gd name="connsiteY34" fmla="*/ 2025878 h 4381500"/>
              <a:gd name="connsiteX35" fmla="*/ 130401 w 6069221"/>
              <a:gd name="connsiteY35" fmla="*/ 2184854 h 4381500"/>
              <a:gd name="connsiteX36" fmla="*/ 150700 w 6069221"/>
              <a:gd name="connsiteY36" fmla="*/ 2356643 h 4381500"/>
              <a:gd name="connsiteX37" fmla="*/ 226559 w 6069221"/>
              <a:gd name="connsiteY37" fmla="*/ 2430236 h 4381500"/>
              <a:gd name="connsiteX38" fmla="*/ 151152 w 6069221"/>
              <a:gd name="connsiteY38" fmla="*/ 2551793 h 4381500"/>
              <a:gd name="connsiteX39" fmla="*/ 0 w 6069221"/>
              <a:gd name="connsiteY39" fmla="*/ 2946400 h 4381500"/>
              <a:gd name="connsiteX40" fmla="*/ 58057 w 6069221"/>
              <a:gd name="connsiteY40" fmla="*/ 3164115 h 4381500"/>
              <a:gd name="connsiteX0" fmla="*/ 58057 w 6069221"/>
              <a:gd name="connsiteY0" fmla="*/ 3164115 h 4381500"/>
              <a:gd name="connsiteX1" fmla="*/ 1518557 w 6069221"/>
              <a:gd name="connsiteY1" fmla="*/ 4381500 h 4381500"/>
              <a:gd name="connsiteX2" fmla="*/ 5994400 w 6069221"/>
              <a:gd name="connsiteY2" fmla="*/ 3309258 h 4381500"/>
              <a:gd name="connsiteX3" fmla="*/ 6063343 w 6069221"/>
              <a:gd name="connsiteY3" fmla="*/ 2926443 h 4381500"/>
              <a:gd name="connsiteX4" fmla="*/ 5904593 w 6069221"/>
              <a:gd name="connsiteY4" fmla="*/ 2784022 h 4381500"/>
              <a:gd name="connsiteX5" fmla="*/ 4383314 w 6069221"/>
              <a:gd name="connsiteY5" fmla="*/ 2235200 h 4381500"/>
              <a:gd name="connsiteX6" fmla="*/ 4296228 w 6069221"/>
              <a:gd name="connsiteY6" fmla="*/ 2032000 h 4381500"/>
              <a:gd name="connsiteX7" fmla="*/ 3788228 w 6069221"/>
              <a:gd name="connsiteY7" fmla="*/ 1872343 h 4381500"/>
              <a:gd name="connsiteX8" fmla="*/ 3672114 w 6069221"/>
              <a:gd name="connsiteY8" fmla="*/ 1770743 h 4381500"/>
              <a:gd name="connsiteX9" fmla="*/ 3483428 w 6069221"/>
              <a:gd name="connsiteY9" fmla="*/ 1553029 h 4381500"/>
              <a:gd name="connsiteX10" fmla="*/ 4049485 w 6069221"/>
              <a:gd name="connsiteY10" fmla="*/ 1233715 h 4381500"/>
              <a:gd name="connsiteX11" fmla="*/ 4441371 w 6069221"/>
              <a:gd name="connsiteY11" fmla="*/ 1030515 h 4381500"/>
              <a:gd name="connsiteX12" fmla="*/ 4601028 w 6069221"/>
              <a:gd name="connsiteY12" fmla="*/ 899886 h 4381500"/>
              <a:gd name="connsiteX13" fmla="*/ 5617028 w 6069221"/>
              <a:gd name="connsiteY13" fmla="*/ 508000 h 4381500"/>
              <a:gd name="connsiteX14" fmla="*/ 5704114 w 6069221"/>
              <a:gd name="connsiteY14" fmla="*/ 174172 h 4381500"/>
              <a:gd name="connsiteX15" fmla="*/ 5457371 w 6069221"/>
              <a:gd name="connsiteY15" fmla="*/ 0 h 4381500"/>
              <a:gd name="connsiteX16" fmla="*/ 5157107 w 6069221"/>
              <a:gd name="connsiteY16" fmla="*/ 130629 h 4381500"/>
              <a:gd name="connsiteX17" fmla="*/ 4652735 w 6069221"/>
              <a:gd name="connsiteY17" fmla="*/ 332922 h 4381500"/>
              <a:gd name="connsiteX18" fmla="*/ 4056743 w 6069221"/>
              <a:gd name="connsiteY18" fmla="*/ 609600 h 4381500"/>
              <a:gd name="connsiteX19" fmla="*/ 3392714 w 6069221"/>
              <a:gd name="connsiteY19" fmla="*/ 1000579 h 4381500"/>
              <a:gd name="connsiteX20" fmla="*/ 3476171 w 6069221"/>
              <a:gd name="connsiteY20" fmla="*/ 709386 h 4381500"/>
              <a:gd name="connsiteX21" fmla="*/ 3041650 w 6069221"/>
              <a:gd name="connsiteY21" fmla="*/ 620486 h 4381500"/>
              <a:gd name="connsiteX22" fmla="*/ 2259693 w 6069221"/>
              <a:gd name="connsiteY22" fmla="*/ 663122 h 4381500"/>
              <a:gd name="connsiteX23" fmla="*/ 2315935 w 6069221"/>
              <a:gd name="connsiteY23" fmla="*/ 1029608 h 4381500"/>
              <a:gd name="connsiteX24" fmla="*/ 2025650 w 6069221"/>
              <a:gd name="connsiteY24" fmla="*/ 1947636 h 4381500"/>
              <a:gd name="connsiteX25" fmla="*/ 1799771 w 6069221"/>
              <a:gd name="connsiteY25" fmla="*/ 1886858 h 4381500"/>
              <a:gd name="connsiteX26" fmla="*/ 1756228 w 6069221"/>
              <a:gd name="connsiteY26" fmla="*/ 1872343 h 4381500"/>
              <a:gd name="connsiteX27" fmla="*/ 1741714 w 6069221"/>
              <a:gd name="connsiteY27" fmla="*/ 1857829 h 4381500"/>
              <a:gd name="connsiteX28" fmla="*/ 1741714 w 6069221"/>
              <a:gd name="connsiteY28" fmla="*/ 1857829 h 4381500"/>
              <a:gd name="connsiteX29" fmla="*/ 1756228 w 6069221"/>
              <a:gd name="connsiteY29" fmla="*/ 1393372 h 4381500"/>
              <a:gd name="connsiteX30" fmla="*/ 1393371 w 6069221"/>
              <a:gd name="connsiteY30" fmla="*/ 1291772 h 4381500"/>
              <a:gd name="connsiteX31" fmla="*/ 591457 w 6069221"/>
              <a:gd name="connsiteY31" fmla="*/ 1356179 h 4381500"/>
              <a:gd name="connsiteX32" fmla="*/ 438150 w 6069221"/>
              <a:gd name="connsiteY32" fmla="*/ 1519465 h 4381500"/>
              <a:gd name="connsiteX33" fmla="*/ 225425 w 6069221"/>
              <a:gd name="connsiteY33" fmla="*/ 1662227 h 4381500"/>
              <a:gd name="connsiteX34" fmla="*/ 227012 w 6069221"/>
              <a:gd name="connsiteY34" fmla="*/ 2025878 h 4381500"/>
              <a:gd name="connsiteX35" fmla="*/ 130401 w 6069221"/>
              <a:gd name="connsiteY35" fmla="*/ 2184854 h 4381500"/>
              <a:gd name="connsiteX36" fmla="*/ 150700 w 6069221"/>
              <a:gd name="connsiteY36" fmla="*/ 2356643 h 4381500"/>
              <a:gd name="connsiteX37" fmla="*/ 226559 w 6069221"/>
              <a:gd name="connsiteY37" fmla="*/ 2430236 h 4381500"/>
              <a:gd name="connsiteX38" fmla="*/ 151152 w 6069221"/>
              <a:gd name="connsiteY38" fmla="*/ 2551793 h 4381500"/>
              <a:gd name="connsiteX39" fmla="*/ 242320 w 6069221"/>
              <a:gd name="connsiteY39" fmla="*/ 2703967 h 4381500"/>
              <a:gd name="connsiteX40" fmla="*/ 0 w 6069221"/>
              <a:gd name="connsiteY40" fmla="*/ 2946400 h 4381500"/>
              <a:gd name="connsiteX41" fmla="*/ 58057 w 6069221"/>
              <a:gd name="connsiteY41" fmla="*/ 3164115 h 4381500"/>
              <a:gd name="connsiteX0" fmla="*/ 58057 w 6069221"/>
              <a:gd name="connsiteY0" fmla="*/ 3164115 h 4381500"/>
              <a:gd name="connsiteX1" fmla="*/ 1518557 w 6069221"/>
              <a:gd name="connsiteY1" fmla="*/ 4381500 h 4381500"/>
              <a:gd name="connsiteX2" fmla="*/ 5994400 w 6069221"/>
              <a:gd name="connsiteY2" fmla="*/ 3309258 h 4381500"/>
              <a:gd name="connsiteX3" fmla="*/ 6063343 w 6069221"/>
              <a:gd name="connsiteY3" fmla="*/ 2926443 h 4381500"/>
              <a:gd name="connsiteX4" fmla="*/ 5904593 w 6069221"/>
              <a:gd name="connsiteY4" fmla="*/ 2784022 h 4381500"/>
              <a:gd name="connsiteX5" fmla="*/ 4383314 w 6069221"/>
              <a:gd name="connsiteY5" fmla="*/ 2235200 h 4381500"/>
              <a:gd name="connsiteX6" fmla="*/ 4296228 w 6069221"/>
              <a:gd name="connsiteY6" fmla="*/ 2032000 h 4381500"/>
              <a:gd name="connsiteX7" fmla="*/ 3788228 w 6069221"/>
              <a:gd name="connsiteY7" fmla="*/ 1872343 h 4381500"/>
              <a:gd name="connsiteX8" fmla="*/ 3672114 w 6069221"/>
              <a:gd name="connsiteY8" fmla="*/ 1770743 h 4381500"/>
              <a:gd name="connsiteX9" fmla="*/ 3483428 w 6069221"/>
              <a:gd name="connsiteY9" fmla="*/ 1553029 h 4381500"/>
              <a:gd name="connsiteX10" fmla="*/ 4049485 w 6069221"/>
              <a:gd name="connsiteY10" fmla="*/ 1233715 h 4381500"/>
              <a:gd name="connsiteX11" fmla="*/ 4441371 w 6069221"/>
              <a:gd name="connsiteY11" fmla="*/ 1030515 h 4381500"/>
              <a:gd name="connsiteX12" fmla="*/ 4601028 w 6069221"/>
              <a:gd name="connsiteY12" fmla="*/ 899886 h 4381500"/>
              <a:gd name="connsiteX13" fmla="*/ 5617028 w 6069221"/>
              <a:gd name="connsiteY13" fmla="*/ 508000 h 4381500"/>
              <a:gd name="connsiteX14" fmla="*/ 5704114 w 6069221"/>
              <a:gd name="connsiteY14" fmla="*/ 174172 h 4381500"/>
              <a:gd name="connsiteX15" fmla="*/ 5457371 w 6069221"/>
              <a:gd name="connsiteY15" fmla="*/ 0 h 4381500"/>
              <a:gd name="connsiteX16" fmla="*/ 5157107 w 6069221"/>
              <a:gd name="connsiteY16" fmla="*/ 130629 h 4381500"/>
              <a:gd name="connsiteX17" fmla="*/ 4652735 w 6069221"/>
              <a:gd name="connsiteY17" fmla="*/ 332922 h 4381500"/>
              <a:gd name="connsiteX18" fmla="*/ 4056743 w 6069221"/>
              <a:gd name="connsiteY18" fmla="*/ 609600 h 4381500"/>
              <a:gd name="connsiteX19" fmla="*/ 3392714 w 6069221"/>
              <a:gd name="connsiteY19" fmla="*/ 1000579 h 4381500"/>
              <a:gd name="connsiteX20" fmla="*/ 3476171 w 6069221"/>
              <a:gd name="connsiteY20" fmla="*/ 709386 h 4381500"/>
              <a:gd name="connsiteX21" fmla="*/ 3041650 w 6069221"/>
              <a:gd name="connsiteY21" fmla="*/ 620486 h 4381500"/>
              <a:gd name="connsiteX22" fmla="*/ 2259693 w 6069221"/>
              <a:gd name="connsiteY22" fmla="*/ 663122 h 4381500"/>
              <a:gd name="connsiteX23" fmla="*/ 2315935 w 6069221"/>
              <a:gd name="connsiteY23" fmla="*/ 1029608 h 4381500"/>
              <a:gd name="connsiteX24" fmla="*/ 2025650 w 6069221"/>
              <a:gd name="connsiteY24" fmla="*/ 1947636 h 4381500"/>
              <a:gd name="connsiteX25" fmla="*/ 1799771 w 6069221"/>
              <a:gd name="connsiteY25" fmla="*/ 1886858 h 4381500"/>
              <a:gd name="connsiteX26" fmla="*/ 1756228 w 6069221"/>
              <a:gd name="connsiteY26" fmla="*/ 1872343 h 4381500"/>
              <a:gd name="connsiteX27" fmla="*/ 1741714 w 6069221"/>
              <a:gd name="connsiteY27" fmla="*/ 1857829 h 4381500"/>
              <a:gd name="connsiteX28" fmla="*/ 1741714 w 6069221"/>
              <a:gd name="connsiteY28" fmla="*/ 1857829 h 4381500"/>
              <a:gd name="connsiteX29" fmla="*/ 1756228 w 6069221"/>
              <a:gd name="connsiteY29" fmla="*/ 1393372 h 4381500"/>
              <a:gd name="connsiteX30" fmla="*/ 1393371 w 6069221"/>
              <a:gd name="connsiteY30" fmla="*/ 1291772 h 4381500"/>
              <a:gd name="connsiteX31" fmla="*/ 591457 w 6069221"/>
              <a:gd name="connsiteY31" fmla="*/ 1356179 h 4381500"/>
              <a:gd name="connsiteX32" fmla="*/ 438150 w 6069221"/>
              <a:gd name="connsiteY32" fmla="*/ 1519465 h 4381500"/>
              <a:gd name="connsiteX33" fmla="*/ 225425 w 6069221"/>
              <a:gd name="connsiteY33" fmla="*/ 1662227 h 4381500"/>
              <a:gd name="connsiteX34" fmla="*/ 227012 w 6069221"/>
              <a:gd name="connsiteY34" fmla="*/ 2025878 h 4381500"/>
              <a:gd name="connsiteX35" fmla="*/ 130401 w 6069221"/>
              <a:gd name="connsiteY35" fmla="*/ 2184854 h 4381500"/>
              <a:gd name="connsiteX36" fmla="*/ 150700 w 6069221"/>
              <a:gd name="connsiteY36" fmla="*/ 2356643 h 4381500"/>
              <a:gd name="connsiteX37" fmla="*/ 226559 w 6069221"/>
              <a:gd name="connsiteY37" fmla="*/ 2430236 h 4381500"/>
              <a:gd name="connsiteX38" fmla="*/ 151152 w 6069221"/>
              <a:gd name="connsiteY38" fmla="*/ 2551793 h 4381500"/>
              <a:gd name="connsiteX39" fmla="*/ 242320 w 6069221"/>
              <a:gd name="connsiteY39" fmla="*/ 2703967 h 4381500"/>
              <a:gd name="connsiteX40" fmla="*/ 0 w 6069221"/>
              <a:gd name="connsiteY40" fmla="*/ 2946400 h 4381500"/>
              <a:gd name="connsiteX41" fmla="*/ 58057 w 6069221"/>
              <a:gd name="connsiteY41" fmla="*/ 3164115 h 4381500"/>
              <a:gd name="connsiteX0" fmla="*/ 58057 w 6069221"/>
              <a:gd name="connsiteY0" fmla="*/ 3164115 h 4381500"/>
              <a:gd name="connsiteX1" fmla="*/ 1518557 w 6069221"/>
              <a:gd name="connsiteY1" fmla="*/ 4381500 h 4381500"/>
              <a:gd name="connsiteX2" fmla="*/ 5994400 w 6069221"/>
              <a:gd name="connsiteY2" fmla="*/ 3309258 h 4381500"/>
              <a:gd name="connsiteX3" fmla="*/ 6063343 w 6069221"/>
              <a:gd name="connsiteY3" fmla="*/ 2926443 h 4381500"/>
              <a:gd name="connsiteX4" fmla="*/ 5904593 w 6069221"/>
              <a:gd name="connsiteY4" fmla="*/ 2784022 h 4381500"/>
              <a:gd name="connsiteX5" fmla="*/ 4383314 w 6069221"/>
              <a:gd name="connsiteY5" fmla="*/ 2235200 h 4381500"/>
              <a:gd name="connsiteX6" fmla="*/ 4296228 w 6069221"/>
              <a:gd name="connsiteY6" fmla="*/ 2032000 h 4381500"/>
              <a:gd name="connsiteX7" fmla="*/ 3788228 w 6069221"/>
              <a:gd name="connsiteY7" fmla="*/ 1872343 h 4381500"/>
              <a:gd name="connsiteX8" fmla="*/ 3672114 w 6069221"/>
              <a:gd name="connsiteY8" fmla="*/ 1770743 h 4381500"/>
              <a:gd name="connsiteX9" fmla="*/ 3483428 w 6069221"/>
              <a:gd name="connsiteY9" fmla="*/ 1553029 h 4381500"/>
              <a:gd name="connsiteX10" fmla="*/ 4049485 w 6069221"/>
              <a:gd name="connsiteY10" fmla="*/ 1233715 h 4381500"/>
              <a:gd name="connsiteX11" fmla="*/ 4441371 w 6069221"/>
              <a:gd name="connsiteY11" fmla="*/ 1030515 h 4381500"/>
              <a:gd name="connsiteX12" fmla="*/ 4601028 w 6069221"/>
              <a:gd name="connsiteY12" fmla="*/ 899886 h 4381500"/>
              <a:gd name="connsiteX13" fmla="*/ 5617028 w 6069221"/>
              <a:gd name="connsiteY13" fmla="*/ 508000 h 4381500"/>
              <a:gd name="connsiteX14" fmla="*/ 5704114 w 6069221"/>
              <a:gd name="connsiteY14" fmla="*/ 174172 h 4381500"/>
              <a:gd name="connsiteX15" fmla="*/ 5457371 w 6069221"/>
              <a:gd name="connsiteY15" fmla="*/ 0 h 4381500"/>
              <a:gd name="connsiteX16" fmla="*/ 5157107 w 6069221"/>
              <a:gd name="connsiteY16" fmla="*/ 130629 h 4381500"/>
              <a:gd name="connsiteX17" fmla="*/ 4652735 w 6069221"/>
              <a:gd name="connsiteY17" fmla="*/ 332922 h 4381500"/>
              <a:gd name="connsiteX18" fmla="*/ 4056743 w 6069221"/>
              <a:gd name="connsiteY18" fmla="*/ 609600 h 4381500"/>
              <a:gd name="connsiteX19" fmla="*/ 3392714 w 6069221"/>
              <a:gd name="connsiteY19" fmla="*/ 1000579 h 4381500"/>
              <a:gd name="connsiteX20" fmla="*/ 3476171 w 6069221"/>
              <a:gd name="connsiteY20" fmla="*/ 709386 h 4381500"/>
              <a:gd name="connsiteX21" fmla="*/ 3041650 w 6069221"/>
              <a:gd name="connsiteY21" fmla="*/ 620486 h 4381500"/>
              <a:gd name="connsiteX22" fmla="*/ 2259693 w 6069221"/>
              <a:gd name="connsiteY22" fmla="*/ 663122 h 4381500"/>
              <a:gd name="connsiteX23" fmla="*/ 2315935 w 6069221"/>
              <a:gd name="connsiteY23" fmla="*/ 1029608 h 4381500"/>
              <a:gd name="connsiteX24" fmla="*/ 2025650 w 6069221"/>
              <a:gd name="connsiteY24" fmla="*/ 1947636 h 4381500"/>
              <a:gd name="connsiteX25" fmla="*/ 1799771 w 6069221"/>
              <a:gd name="connsiteY25" fmla="*/ 1886858 h 4381500"/>
              <a:gd name="connsiteX26" fmla="*/ 1756228 w 6069221"/>
              <a:gd name="connsiteY26" fmla="*/ 1872343 h 4381500"/>
              <a:gd name="connsiteX27" fmla="*/ 1741714 w 6069221"/>
              <a:gd name="connsiteY27" fmla="*/ 1857829 h 4381500"/>
              <a:gd name="connsiteX28" fmla="*/ 1741714 w 6069221"/>
              <a:gd name="connsiteY28" fmla="*/ 1857829 h 4381500"/>
              <a:gd name="connsiteX29" fmla="*/ 1756228 w 6069221"/>
              <a:gd name="connsiteY29" fmla="*/ 1393372 h 4381500"/>
              <a:gd name="connsiteX30" fmla="*/ 1393371 w 6069221"/>
              <a:gd name="connsiteY30" fmla="*/ 1291772 h 4381500"/>
              <a:gd name="connsiteX31" fmla="*/ 591457 w 6069221"/>
              <a:gd name="connsiteY31" fmla="*/ 1356179 h 4381500"/>
              <a:gd name="connsiteX32" fmla="*/ 438150 w 6069221"/>
              <a:gd name="connsiteY32" fmla="*/ 1519465 h 4381500"/>
              <a:gd name="connsiteX33" fmla="*/ 225425 w 6069221"/>
              <a:gd name="connsiteY33" fmla="*/ 1662227 h 4381500"/>
              <a:gd name="connsiteX34" fmla="*/ 227012 w 6069221"/>
              <a:gd name="connsiteY34" fmla="*/ 2025878 h 4381500"/>
              <a:gd name="connsiteX35" fmla="*/ 130401 w 6069221"/>
              <a:gd name="connsiteY35" fmla="*/ 2184854 h 4381500"/>
              <a:gd name="connsiteX36" fmla="*/ 150700 w 6069221"/>
              <a:gd name="connsiteY36" fmla="*/ 2356643 h 4381500"/>
              <a:gd name="connsiteX37" fmla="*/ 226559 w 6069221"/>
              <a:gd name="connsiteY37" fmla="*/ 2430236 h 4381500"/>
              <a:gd name="connsiteX38" fmla="*/ 151152 w 6069221"/>
              <a:gd name="connsiteY38" fmla="*/ 2551793 h 4381500"/>
              <a:gd name="connsiteX39" fmla="*/ 242320 w 6069221"/>
              <a:gd name="connsiteY39" fmla="*/ 2703967 h 4381500"/>
              <a:gd name="connsiteX40" fmla="*/ 0 w 6069221"/>
              <a:gd name="connsiteY40" fmla="*/ 2946400 h 4381500"/>
              <a:gd name="connsiteX41" fmla="*/ 58057 w 6069221"/>
              <a:gd name="connsiteY41" fmla="*/ 3164115 h 4381500"/>
              <a:gd name="connsiteX0" fmla="*/ 58057 w 6069221"/>
              <a:gd name="connsiteY0" fmla="*/ 3164115 h 4381500"/>
              <a:gd name="connsiteX1" fmla="*/ 1518557 w 6069221"/>
              <a:gd name="connsiteY1" fmla="*/ 4381500 h 4381500"/>
              <a:gd name="connsiteX2" fmla="*/ 5994400 w 6069221"/>
              <a:gd name="connsiteY2" fmla="*/ 3309258 h 4381500"/>
              <a:gd name="connsiteX3" fmla="*/ 6063343 w 6069221"/>
              <a:gd name="connsiteY3" fmla="*/ 2926443 h 4381500"/>
              <a:gd name="connsiteX4" fmla="*/ 5904593 w 6069221"/>
              <a:gd name="connsiteY4" fmla="*/ 2784022 h 4381500"/>
              <a:gd name="connsiteX5" fmla="*/ 4383314 w 6069221"/>
              <a:gd name="connsiteY5" fmla="*/ 2235200 h 4381500"/>
              <a:gd name="connsiteX6" fmla="*/ 4296228 w 6069221"/>
              <a:gd name="connsiteY6" fmla="*/ 2032000 h 4381500"/>
              <a:gd name="connsiteX7" fmla="*/ 3788228 w 6069221"/>
              <a:gd name="connsiteY7" fmla="*/ 1872343 h 4381500"/>
              <a:gd name="connsiteX8" fmla="*/ 3672114 w 6069221"/>
              <a:gd name="connsiteY8" fmla="*/ 1770743 h 4381500"/>
              <a:gd name="connsiteX9" fmla="*/ 3483428 w 6069221"/>
              <a:gd name="connsiteY9" fmla="*/ 1553029 h 4381500"/>
              <a:gd name="connsiteX10" fmla="*/ 4049485 w 6069221"/>
              <a:gd name="connsiteY10" fmla="*/ 1233715 h 4381500"/>
              <a:gd name="connsiteX11" fmla="*/ 4441371 w 6069221"/>
              <a:gd name="connsiteY11" fmla="*/ 1030515 h 4381500"/>
              <a:gd name="connsiteX12" fmla="*/ 4601028 w 6069221"/>
              <a:gd name="connsiteY12" fmla="*/ 899886 h 4381500"/>
              <a:gd name="connsiteX13" fmla="*/ 5617028 w 6069221"/>
              <a:gd name="connsiteY13" fmla="*/ 508000 h 4381500"/>
              <a:gd name="connsiteX14" fmla="*/ 5704114 w 6069221"/>
              <a:gd name="connsiteY14" fmla="*/ 174172 h 4381500"/>
              <a:gd name="connsiteX15" fmla="*/ 5457371 w 6069221"/>
              <a:gd name="connsiteY15" fmla="*/ 0 h 4381500"/>
              <a:gd name="connsiteX16" fmla="*/ 5157107 w 6069221"/>
              <a:gd name="connsiteY16" fmla="*/ 130629 h 4381500"/>
              <a:gd name="connsiteX17" fmla="*/ 4652735 w 6069221"/>
              <a:gd name="connsiteY17" fmla="*/ 332922 h 4381500"/>
              <a:gd name="connsiteX18" fmla="*/ 4056743 w 6069221"/>
              <a:gd name="connsiteY18" fmla="*/ 609600 h 4381500"/>
              <a:gd name="connsiteX19" fmla="*/ 3392714 w 6069221"/>
              <a:gd name="connsiteY19" fmla="*/ 1000579 h 4381500"/>
              <a:gd name="connsiteX20" fmla="*/ 3476171 w 6069221"/>
              <a:gd name="connsiteY20" fmla="*/ 709386 h 4381500"/>
              <a:gd name="connsiteX21" fmla="*/ 3041650 w 6069221"/>
              <a:gd name="connsiteY21" fmla="*/ 620486 h 4381500"/>
              <a:gd name="connsiteX22" fmla="*/ 2259693 w 6069221"/>
              <a:gd name="connsiteY22" fmla="*/ 663122 h 4381500"/>
              <a:gd name="connsiteX23" fmla="*/ 2315935 w 6069221"/>
              <a:gd name="connsiteY23" fmla="*/ 1029608 h 4381500"/>
              <a:gd name="connsiteX24" fmla="*/ 2025650 w 6069221"/>
              <a:gd name="connsiteY24" fmla="*/ 1947636 h 4381500"/>
              <a:gd name="connsiteX25" fmla="*/ 1799771 w 6069221"/>
              <a:gd name="connsiteY25" fmla="*/ 1886858 h 4381500"/>
              <a:gd name="connsiteX26" fmla="*/ 1756228 w 6069221"/>
              <a:gd name="connsiteY26" fmla="*/ 1872343 h 4381500"/>
              <a:gd name="connsiteX27" fmla="*/ 1741714 w 6069221"/>
              <a:gd name="connsiteY27" fmla="*/ 1857829 h 4381500"/>
              <a:gd name="connsiteX28" fmla="*/ 1741714 w 6069221"/>
              <a:gd name="connsiteY28" fmla="*/ 1857829 h 4381500"/>
              <a:gd name="connsiteX29" fmla="*/ 1756228 w 6069221"/>
              <a:gd name="connsiteY29" fmla="*/ 1393372 h 4381500"/>
              <a:gd name="connsiteX30" fmla="*/ 1393371 w 6069221"/>
              <a:gd name="connsiteY30" fmla="*/ 1291772 h 4381500"/>
              <a:gd name="connsiteX31" fmla="*/ 591457 w 6069221"/>
              <a:gd name="connsiteY31" fmla="*/ 1356179 h 4381500"/>
              <a:gd name="connsiteX32" fmla="*/ 438150 w 6069221"/>
              <a:gd name="connsiteY32" fmla="*/ 1519465 h 4381500"/>
              <a:gd name="connsiteX33" fmla="*/ 225425 w 6069221"/>
              <a:gd name="connsiteY33" fmla="*/ 1662227 h 4381500"/>
              <a:gd name="connsiteX34" fmla="*/ 227012 w 6069221"/>
              <a:gd name="connsiteY34" fmla="*/ 2025878 h 4381500"/>
              <a:gd name="connsiteX35" fmla="*/ 130401 w 6069221"/>
              <a:gd name="connsiteY35" fmla="*/ 2184854 h 4381500"/>
              <a:gd name="connsiteX36" fmla="*/ 150700 w 6069221"/>
              <a:gd name="connsiteY36" fmla="*/ 2356643 h 4381500"/>
              <a:gd name="connsiteX37" fmla="*/ 226559 w 6069221"/>
              <a:gd name="connsiteY37" fmla="*/ 2430236 h 4381500"/>
              <a:gd name="connsiteX38" fmla="*/ 151152 w 6069221"/>
              <a:gd name="connsiteY38" fmla="*/ 2551793 h 4381500"/>
              <a:gd name="connsiteX39" fmla="*/ 242320 w 6069221"/>
              <a:gd name="connsiteY39" fmla="*/ 2703967 h 4381500"/>
              <a:gd name="connsiteX40" fmla="*/ 0 w 6069221"/>
              <a:gd name="connsiteY40" fmla="*/ 2946400 h 4381500"/>
              <a:gd name="connsiteX41" fmla="*/ 58057 w 6069221"/>
              <a:gd name="connsiteY41" fmla="*/ 3164115 h 4381500"/>
              <a:gd name="connsiteX0" fmla="*/ 58057 w 6069221"/>
              <a:gd name="connsiteY0" fmla="*/ 3164115 h 4381500"/>
              <a:gd name="connsiteX1" fmla="*/ 1518557 w 6069221"/>
              <a:gd name="connsiteY1" fmla="*/ 4381500 h 4381500"/>
              <a:gd name="connsiteX2" fmla="*/ 5994400 w 6069221"/>
              <a:gd name="connsiteY2" fmla="*/ 3309258 h 4381500"/>
              <a:gd name="connsiteX3" fmla="*/ 6063343 w 6069221"/>
              <a:gd name="connsiteY3" fmla="*/ 2926443 h 4381500"/>
              <a:gd name="connsiteX4" fmla="*/ 5904593 w 6069221"/>
              <a:gd name="connsiteY4" fmla="*/ 2784022 h 4381500"/>
              <a:gd name="connsiteX5" fmla="*/ 4383314 w 6069221"/>
              <a:gd name="connsiteY5" fmla="*/ 2235200 h 4381500"/>
              <a:gd name="connsiteX6" fmla="*/ 4296228 w 6069221"/>
              <a:gd name="connsiteY6" fmla="*/ 2032000 h 4381500"/>
              <a:gd name="connsiteX7" fmla="*/ 3788228 w 6069221"/>
              <a:gd name="connsiteY7" fmla="*/ 1872343 h 4381500"/>
              <a:gd name="connsiteX8" fmla="*/ 3672114 w 6069221"/>
              <a:gd name="connsiteY8" fmla="*/ 1770743 h 4381500"/>
              <a:gd name="connsiteX9" fmla="*/ 3483428 w 6069221"/>
              <a:gd name="connsiteY9" fmla="*/ 1553029 h 4381500"/>
              <a:gd name="connsiteX10" fmla="*/ 4049485 w 6069221"/>
              <a:gd name="connsiteY10" fmla="*/ 1233715 h 4381500"/>
              <a:gd name="connsiteX11" fmla="*/ 4441371 w 6069221"/>
              <a:gd name="connsiteY11" fmla="*/ 1030515 h 4381500"/>
              <a:gd name="connsiteX12" fmla="*/ 4601028 w 6069221"/>
              <a:gd name="connsiteY12" fmla="*/ 899886 h 4381500"/>
              <a:gd name="connsiteX13" fmla="*/ 5617028 w 6069221"/>
              <a:gd name="connsiteY13" fmla="*/ 508000 h 4381500"/>
              <a:gd name="connsiteX14" fmla="*/ 5704114 w 6069221"/>
              <a:gd name="connsiteY14" fmla="*/ 174172 h 4381500"/>
              <a:gd name="connsiteX15" fmla="*/ 5457371 w 6069221"/>
              <a:gd name="connsiteY15" fmla="*/ 0 h 4381500"/>
              <a:gd name="connsiteX16" fmla="*/ 5157107 w 6069221"/>
              <a:gd name="connsiteY16" fmla="*/ 130629 h 4381500"/>
              <a:gd name="connsiteX17" fmla="*/ 4652735 w 6069221"/>
              <a:gd name="connsiteY17" fmla="*/ 332922 h 4381500"/>
              <a:gd name="connsiteX18" fmla="*/ 4056743 w 6069221"/>
              <a:gd name="connsiteY18" fmla="*/ 609600 h 4381500"/>
              <a:gd name="connsiteX19" fmla="*/ 3392714 w 6069221"/>
              <a:gd name="connsiteY19" fmla="*/ 1000579 h 4381500"/>
              <a:gd name="connsiteX20" fmla="*/ 3476171 w 6069221"/>
              <a:gd name="connsiteY20" fmla="*/ 709386 h 4381500"/>
              <a:gd name="connsiteX21" fmla="*/ 3041650 w 6069221"/>
              <a:gd name="connsiteY21" fmla="*/ 620486 h 4381500"/>
              <a:gd name="connsiteX22" fmla="*/ 2259693 w 6069221"/>
              <a:gd name="connsiteY22" fmla="*/ 663122 h 4381500"/>
              <a:gd name="connsiteX23" fmla="*/ 2315935 w 6069221"/>
              <a:gd name="connsiteY23" fmla="*/ 1029608 h 4381500"/>
              <a:gd name="connsiteX24" fmla="*/ 2025650 w 6069221"/>
              <a:gd name="connsiteY24" fmla="*/ 1947636 h 4381500"/>
              <a:gd name="connsiteX25" fmla="*/ 1799771 w 6069221"/>
              <a:gd name="connsiteY25" fmla="*/ 1886858 h 4381500"/>
              <a:gd name="connsiteX26" fmla="*/ 1756228 w 6069221"/>
              <a:gd name="connsiteY26" fmla="*/ 1872343 h 4381500"/>
              <a:gd name="connsiteX27" fmla="*/ 1741714 w 6069221"/>
              <a:gd name="connsiteY27" fmla="*/ 1857829 h 4381500"/>
              <a:gd name="connsiteX28" fmla="*/ 1741714 w 6069221"/>
              <a:gd name="connsiteY28" fmla="*/ 1857829 h 4381500"/>
              <a:gd name="connsiteX29" fmla="*/ 1756228 w 6069221"/>
              <a:gd name="connsiteY29" fmla="*/ 1393372 h 4381500"/>
              <a:gd name="connsiteX30" fmla="*/ 1393371 w 6069221"/>
              <a:gd name="connsiteY30" fmla="*/ 1291772 h 4381500"/>
              <a:gd name="connsiteX31" fmla="*/ 591457 w 6069221"/>
              <a:gd name="connsiteY31" fmla="*/ 1356179 h 4381500"/>
              <a:gd name="connsiteX32" fmla="*/ 438150 w 6069221"/>
              <a:gd name="connsiteY32" fmla="*/ 1519465 h 4381500"/>
              <a:gd name="connsiteX33" fmla="*/ 225425 w 6069221"/>
              <a:gd name="connsiteY33" fmla="*/ 1662227 h 4381500"/>
              <a:gd name="connsiteX34" fmla="*/ 227012 w 6069221"/>
              <a:gd name="connsiteY34" fmla="*/ 2025878 h 4381500"/>
              <a:gd name="connsiteX35" fmla="*/ 166120 w 6069221"/>
              <a:gd name="connsiteY35" fmla="*/ 2184854 h 4381500"/>
              <a:gd name="connsiteX36" fmla="*/ 150700 w 6069221"/>
              <a:gd name="connsiteY36" fmla="*/ 2356643 h 4381500"/>
              <a:gd name="connsiteX37" fmla="*/ 226559 w 6069221"/>
              <a:gd name="connsiteY37" fmla="*/ 2430236 h 4381500"/>
              <a:gd name="connsiteX38" fmla="*/ 151152 w 6069221"/>
              <a:gd name="connsiteY38" fmla="*/ 2551793 h 4381500"/>
              <a:gd name="connsiteX39" fmla="*/ 242320 w 6069221"/>
              <a:gd name="connsiteY39" fmla="*/ 2703967 h 4381500"/>
              <a:gd name="connsiteX40" fmla="*/ 0 w 6069221"/>
              <a:gd name="connsiteY40" fmla="*/ 2946400 h 4381500"/>
              <a:gd name="connsiteX41" fmla="*/ 58057 w 6069221"/>
              <a:gd name="connsiteY41" fmla="*/ 3164115 h 4381500"/>
              <a:gd name="connsiteX0" fmla="*/ 58057 w 6069221"/>
              <a:gd name="connsiteY0" fmla="*/ 3164115 h 4381500"/>
              <a:gd name="connsiteX1" fmla="*/ 1518557 w 6069221"/>
              <a:gd name="connsiteY1" fmla="*/ 4381500 h 4381500"/>
              <a:gd name="connsiteX2" fmla="*/ 5994400 w 6069221"/>
              <a:gd name="connsiteY2" fmla="*/ 3309258 h 4381500"/>
              <a:gd name="connsiteX3" fmla="*/ 6063343 w 6069221"/>
              <a:gd name="connsiteY3" fmla="*/ 2926443 h 4381500"/>
              <a:gd name="connsiteX4" fmla="*/ 5904593 w 6069221"/>
              <a:gd name="connsiteY4" fmla="*/ 2784022 h 4381500"/>
              <a:gd name="connsiteX5" fmla="*/ 4383314 w 6069221"/>
              <a:gd name="connsiteY5" fmla="*/ 2235200 h 4381500"/>
              <a:gd name="connsiteX6" fmla="*/ 4296228 w 6069221"/>
              <a:gd name="connsiteY6" fmla="*/ 2032000 h 4381500"/>
              <a:gd name="connsiteX7" fmla="*/ 3788228 w 6069221"/>
              <a:gd name="connsiteY7" fmla="*/ 1872343 h 4381500"/>
              <a:gd name="connsiteX8" fmla="*/ 3672114 w 6069221"/>
              <a:gd name="connsiteY8" fmla="*/ 1770743 h 4381500"/>
              <a:gd name="connsiteX9" fmla="*/ 3483428 w 6069221"/>
              <a:gd name="connsiteY9" fmla="*/ 1553029 h 4381500"/>
              <a:gd name="connsiteX10" fmla="*/ 4049485 w 6069221"/>
              <a:gd name="connsiteY10" fmla="*/ 1233715 h 4381500"/>
              <a:gd name="connsiteX11" fmla="*/ 4441371 w 6069221"/>
              <a:gd name="connsiteY11" fmla="*/ 1030515 h 4381500"/>
              <a:gd name="connsiteX12" fmla="*/ 4601028 w 6069221"/>
              <a:gd name="connsiteY12" fmla="*/ 899886 h 4381500"/>
              <a:gd name="connsiteX13" fmla="*/ 5617028 w 6069221"/>
              <a:gd name="connsiteY13" fmla="*/ 508000 h 4381500"/>
              <a:gd name="connsiteX14" fmla="*/ 5704114 w 6069221"/>
              <a:gd name="connsiteY14" fmla="*/ 174172 h 4381500"/>
              <a:gd name="connsiteX15" fmla="*/ 5457371 w 6069221"/>
              <a:gd name="connsiteY15" fmla="*/ 0 h 4381500"/>
              <a:gd name="connsiteX16" fmla="*/ 5157107 w 6069221"/>
              <a:gd name="connsiteY16" fmla="*/ 130629 h 4381500"/>
              <a:gd name="connsiteX17" fmla="*/ 4652735 w 6069221"/>
              <a:gd name="connsiteY17" fmla="*/ 332922 h 4381500"/>
              <a:gd name="connsiteX18" fmla="*/ 4056743 w 6069221"/>
              <a:gd name="connsiteY18" fmla="*/ 609600 h 4381500"/>
              <a:gd name="connsiteX19" fmla="*/ 3392714 w 6069221"/>
              <a:gd name="connsiteY19" fmla="*/ 1000579 h 4381500"/>
              <a:gd name="connsiteX20" fmla="*/ 3476171 w 6069221"/>
              <a:gd name="connsiteY20" fmla="*/ 709386 h 4381500"/>
              <a:gd name="connsiteX21" fmla="*/ 3041650 w 6069221"/>
              <a:gd name="connsiteY21" fmla="*/ 620486 h 4381500"/>
              <a:gd name="connsiteX22" fmla="*/ 2259693 w 6069221"/>
              <a:gd name="connsiteY22" fmla="*/ 663122 h 4381500"/>
              <a:gd name="connsiteX23" fmla="*/ 2315935 w 6069221"/>
              <a:gd name="connsiteY23" fmla="*/ 1029608 h 4381500"/>
              <a:gd name="connsiteX24" fmla="*/ 2025650 w 6069221"/>
              <a:gd name="connsiteY24" fmla="*/ 1947636 h 4381500"/>
              <a:gd name="connsiteX25" fmla="*/ 1799771 w 6069221"/>
              <a:gd name="connsiteY25" fmla="*/ 1886858 h 4381500"/>
              <a:gd name="connsiteX26" fmla="*/ 1756228 w 6069221"/>
              <a:gd name="connsiteY26" fmla="*/ 1872343 h 4381500"/>
              <a:gd name="connsiteX27" fmla="*/ 1741714 w 6069221"/>
              <a:gd name="connsiteY27" fmla="*/ 1857829 h 4381500"/>
              <a:gd name="connsiteX28" fmla="*/ 1741714 w 6069221"/>
              <a:gd name="connsiteY28" fmla="*/ 1857829 h 4381500"/>
              <a:gd name="connsiteX29" fmla="*/ 1756228 w 6069221"/>
              <a:gd name="connsiteY29" fmla="*/ 1393372 h 4381500"/>
              <a:gd name="connsiteX30" fmla="*/ 1393371 w 6069221"/>
              <a:gd name="connsiteY30" fmla="*/ 1291772 h 4381500"/>
              <a:gd name="connsiteX31" fmla="*/ 591457 w 6069221"/>
              <a:gd name="connsiteY31" fmla="*/ 1356179 h 4381500"/>
              <a:gd name="connsiteX32" fmla="*/ 438150 w 6069221"/>
              <a:gd name="connsiteY32" fmla="*/ 1519465 h 4381500"/>
              <a:gd name="connsiteX33" fmla="*/ 225425 w 6069221"/>
              <a:gd name="connsiteY33" fmla="*/ 1662227 h 4381500"/>
              <a:gd name="connsiteX34" fmla="*/ 284162 w 6069221"/>
              <a:gd name="connsiteY34" fmla="*/ 2056834 h 4381500"/>
              <a:gd name="connsiteX35" fmla="*/ 166120 w 6069221"/>
              <a:gd name="connsiteY35" fmla="*/ 2184854 h 4381500"/>
              <a:gd name="connsiteX36" fmla="*/ 150700 w 6069221"/>
              <a:gd name="connsiteY36" fmla="*/ 2356643 h 4381500"/>
              <a:gd name="connsiteX37" fmla="*/ 226559 w 6069221"/>
              <a:gd name="connsiteY37" fmla="*/ 2430236 h 4381500"/>
              <a:gd name="connsiteX38" fmla="*/ 151152 w 6069221"/>
              <a:gd name="connsiteY38" fmla="*/ 2551793 h 4381500"/>
              <a:gd name="connsiteX39" fmla="*/ 242320 w 6069221"/>
              <a:gd name="connsiteY39" fmla="*/ 2703967 h 4381500"/>
              <a:gd name="connsiteX40" fmla="*/ 0 w 6069221"/>
              <a:gd name="connsiteY40" fmla="*/ 2946400 h 4381500"/>
              <a:gd name="connsiteX41" fmla="*/ 58057 w 6069221"/>
              <a:gd name="connsiteY41" fmla="*/ 3164115 h 4381500"/>
              <a:gd name="connsiteX0" fmla="*/ 58057 w 6069221"/>
              <a:gd name="connsiteY0" fmla="*/ 3164115 h 4381500"/>
              <a:gd name="connsiteX1" fmla="*/ 1518557 w 6069221"/>
              <a:gd name="connsiteY1" fmla="*/ 4381500 h 4381500"/>
              <a:gd name="connsiteX2" fmla="*/ 5994400 w 6069221"/>
              <a:gd name="connsiteY2" fmla="*/ 3309258 h 4381500"/>
              <a:gd name="connsiteX3" fmla="*/ 6063343 w 6069221"/>
              <a:gd name="connsiteY3" fmla="*/ 2926443 h 4381500"/>
              <a:gd name="connsiteX4" fmla="*/ 5904593 w 6069221"/>
              <a:gd name="connsiteY4" fmla="*/ 2784022 h 4381500"/>
              <a:gd name="connsiteX5" fmla="*/ 4383314 w 6069221"/>
              <a:gd name="connsiteY5" fmla="*/ 2235200 h 4381500"/>
              <a:gd name="connsiteX6" fmla="*/ 4296228 w 6069221"/>
              <a:gd name="connsiteY6" fmla="*/ 2032000 h 4381500"/>
              <a:gd name="connsiteX7" fmla="*/ 3788228 w 6069221"/>
              <a:gd name="connsiteY7" fmla="*/ 1872343 h 4381500"/>
              <a:gd name="connsiteX8" fmla="*/ 3672114 w 6069221"/>
              <a:gd name="connsiteY8" fmla="*/ 1770743 h 4381500"/>
              <a:gd name="connsiteX9" fmla="*/ 3483428 w 6069221"/>
              <a:gd name="connsiteY9" fmla="*/ 1553029 h 4381500"/>
              <a:gd name="connsiteX10" fmla="*/ 4049485 w 6069221"/>
              <a:gd name="connsiteY10" fmla="*/ 1233715 h 4381500"/>
              <a:gd name="connsiteX11" fmla="*/ 4441371 w 6069221"/>
              <a:gd name="connsiteY11" fmla="*/ 1030515 h 4381500"/>
              <a:gd name="connsiteX12" fmla="*/ 4601028 w 6069221"/>
              <a:gd name="connsiteY12" fmla="*/ 899886 h 4381500"/>
              <a:gd name="connsiteX13" fmla="*/ 5617028 w 6069221"/>
              <a:gd name="connsiteY13" fmla="*/ 508000 h 4381500"/>
              <a:gd name="connsiteX14" fmla="*/ 5704114 w 6069221"/>
              <a:gd name="connsiteY14" fmla="*/ 174172 h 4381500"/>
              <a:gd name="connsiteX15" fmla="*/ 5457371 w 6069221"/>
              <a:gd name="connsiteY15" fmla="*/ 0 h 4381500"/>
              <a:gd name="connsiteX16" fmla="*/ 5157107 w 6069221"/>
              <a:gd name="connsiteY16" fmla="*/ 130629 h 4381500"/>
              <a:gd name="connsiteX17" fmla="*/ 4652735 w 6069221"/>
              <a:gd name="connsiteY17" fmla="*/ 332922 h 4381500"/>
              <a:gd name="connsiteX18" fmla="*/ 4056743 w 6069221"/>
              <a:gd name="connsiteY18" fmla="*/ 609600 h 4381500"/>
              <a:gd name="connsiteX19" fmla="*/ 3392714 w 6069221"/>
              <a:gd name="connsiteY19" fmla="*/ 1000579 h 4381500"/>
              <a:gd name="connsiteX20" fmla="*/ 3476171 w 6069221"/>
              <a:gd name="connsiteY20" fmla="*/ 709386 h 4381500"/>
              <a:gd name="connsiteX21" fmla="*/ 3041650 w 6069221"/>
              <a:gd name="connsiteY21" fmla="*/ 620486 h 4381500"/>
              <a:gd name="connsiteX22" fmla="*/ 2259693 w 6069221"/>
              <a:gd name="connsiteY22" fmla="*/ 663122 h 4381500"/>
              <a:gd name="connsiteX23" fmla="*/ 2315935 w 6069221"/>
              <a:gd name="connsiteY23" fmla="*/ 1029608 h 4381500"/>
              <a:gd name="connsiteX24" fmla="*/ 2025650 w 6069221"/>
              <a:gd name="connsiteY24" fmla="*/ 1947636 h 4381500"/>
              <a:gd name="connsiteX25" fmla="*/ 1799771 w 6069221"/>
              <a:gd name="connsiteY25" fmla="*/ 1886858 h 4381500"/>
              <a:gd name="connsiteX26" fmla="*/ 1756228 w 6069221"/>
              <a:gd name="connsiteY26" fmla="*/ 1872343 h 4381500"/>
              <a:gd name="connsiteX27" fmla="*/ 1741714 w 6069221"/>
              <a:gd name="connsiteY27" fmla="*/ 1857829 h 4381500"/>
              <a:gd name="connsiteX28" fmla="*/ 1741714 w 6069221"/>
              <a:gd name="connsiteY28" fmla="*/ 1857829 h 4381500"/>
              <a:gd name="connsiteX29" fmla="*/ 1756228 w 6069221"/>
              <a:gd name="connsiteY29" fmla="*/ 1393372 h 4381500"/>
              <a:gd name="connsiteX30" fmla="*/ 1393371 w 6069221"/>
              <a:gd name="connsiteY30" fmla="*/ 1291772 h 4381500"/>
              <a:gd name="connsiteX31" fmla="*/ 591457 w 6069221"/>
              <a:gd name="connsiteY31" fmla="*/ 1356179 h 4381500"/>
              <a:gd name="connsiteX32" fmla="*/ 438150 w 6069221"/>
              <a:gd name="connsiteY32" fmla="*/ 1519465 h 4381500"/>
              <a:gd name="connsiteX33" fmla="*/ 225425 w 6069221"/>
              <a:gd name="connsiteY33" fmla="*/ 1662227 h 4381500"/>
              <a:gd name="connsiteX34" fmla="*/ 284162 w 6069221"/>
              <a:gd name="connsiteY34" fmla="*/ 2056834 h 4381500"/>
              <a:gd name="connsiteX35" fmla="*/ 166120 w 6069221"/>
              <a:gd name="connsiteY35" fmla="*/ 2184854 h 4381500"/>
              <a:gd name="connsiteX36" fmla="*/ 160225 w 6069221"/>
              <a:gd name="connsiteY36" fmla="*/ 2356643 h 4381500"/>
              <a:gd name="connsiteX37" fmla="*/ 226559 w 6069221"/>
              <a:gd name="connsiteY37" fmla="*/ 2430236 h 4381500"/>
              <a:gd name="connsiteX38" fmla="*/ 151152 w 6069221"/>
              <a:gd name="connsiteY38" fmla="*/ 2551793 h 4381500"/>
              <a:gd name="connsiteX39" fmla="*/ 242320 w 6069221"/>
              <a:gd name="connsiteY39" fmla="*/ 2703967 h 4381500"/>
              <a:gd name="connsiteX40" fmla="*/ 0 w 6069221"/>
              <a:gd name="connsiteY40" fmla="*/ 2946400 h 4381500"/>
              <a:gd name="connsiteX41" fmla="*/ 58057 w 6069221"/>
              <a:gd name="connsiteY41" fmla="*/ 3164115 h 4381500"/>
              <a:gd name="connsiteX0" fmla="*/ 58057 w 6069221"/>
              <a:gd name="connsiteY0" fmla="*/ 3164115 h 4381500"/>
              <a:gd name="connsiteX1" fmla="*/ 1518557 w 6069221"/>
              <a:gd name="connsiteY1" fmla="*/ 4381500 h 4381500"/>
              <a:gd name="connsiteX2" fmla="*/ 5994400 w 6069221"/>
              <a:gd name="connsiteY2" fmla="*/ 3309258 h 4381500"/>
              <a:gd name="connsiteX3" fmla="*/ 6063343 w 6069221"/>
              <a:gd name="connsiteY3" fmla="*/ 2926443 h 4381500"/>
              <a:gd name="connsiteX4" fmla="*/ 5904593 w 6069221"/>
              <a:gd name="connsiteY4" fmla="*/ 2784022 h 4381500"/>
              <a:gd name="connsiteX5" fmla="*/ 4383314 w 6069221"/>
              <a:gd name="connsiteY5" fmla="*/ 2235200 h 4381500"/>
              <a:gd name="connsiteX6" fmla="*/ 4296228 w 6069221"/>
              <a:gd name="connsiteY6" fmla="*/ 2032000 h 4381500"/>
              <a:gd name="connsiteX7" fmla="*/ 3788228 w 6069221"/>
              <a:gd name="connsiteY7" fmla="*/ 1872343 h 4381500"/>
              <a:gd name="connsiteX8" fmla="*/ 3672114 w 6069221"/>
              <a:gd name="connsiteY8" fmla="*/ 1770743 h 4381500"/>
              <a:gd name="connsiteX9" fmla="*/ 3483428 w 6069221"/>
              <a:gd name="connsiteY9" fmla="*/ 1553029 h 4381500"/>
              <a:gd name="connsiteX10" fmla="*/ 4049485 w 6069221"/>
              <a:gd name="connsiteY10" fmla="*/ 1233715 h 4381500"/>
              <a:gd name="connsiteX11" fmla="*/ 4441371 w 6069221"/>
              <a:gd name="connsiteY11" fmla="*/ 1030515 h 4381500"/>
              <a:gd name="connsiteX12" fmla="*/ 4601028 w 6069221"/>
              <a:gd name="connsiteY12" fmla="*/ 899886 h 4381500"/>
              <a:gd name="connsiteX13" fmla="*/ 5617028 w 6069221"/>
              <a:gd name="connsiteY13" fmla="*/ 508000 h 4381500"/>
              <a:gd name="connsiteX14" fmla="*/ 5704114 w 6069221"/>
              <a:gd name="connsiteY14" fmla="*/ 174172 h 4381500"/>
              <a:gd name="connsiteX15" fmla="*/ 5457371 w 6069221"/>
              <a:gd name="connsiteY15" fmla="*/ 0 h 4381500"/>
              <a:gd name="connsiteX16" fmla="*/ 5157107 w 6069221"/>
              <a:gd name="connsiteY16" fmla="*/ 130629 h 4381500"/>
              <a:gd name="connsiteX17" fmla="*/ 4652735 w 6069221"/>
              <a:gd name="connsiteY17" fmla="*/ 332922 h 4381500"/>
              <a:gd name="connsiteX18" fmla="*/ 4056743 w 6069221"/>
              <a:gd name="connsiteY18" fmla="*/ 609600 h 4381500"/>
              <a:gd name="connsiteX19" fmla="*/ 3392714 w 6069221"/>
              <a:gd name="connsiteY19" fmla="*/ 1000579 h 4381500"/>
              <a:gd name="connsiteX20" fmla="*/ 3476171 w 6069221"/>
              <a:gd name="connsiteY20" fmla="*/ 709386 h 4381500"/>
              <a:gd name="connsiteX21" fmla="*/ 3041650 w 6069221"/>
              <a:gd name="connsiteY21" fmla="*/ 620486 h 4381500"/>
              <a:gd name="connsiteX22" fmla="*/ 2259693 w 6069221"/>
              <a:gd name="connsiteY22" fmla="*/ 663122 h 4381500"/>
              <a:gd name="connsiteX23" fmla="*/ 2315935 w 6069221"/>
              <a:gd name="connsiteY23" fmla="*/ 1029608 h 4381500"/>
              <a:gd name="connsiteX24" fmla="*/ 2025650 w 6069221"/>
              <a:gd name="connsiteY24" fmla="*/ 1947636 h 4381500"/>
              <a:gd name="connsiteX25" fmla="*/ 1799771 w 6069221"/>
              <a:gd name="connsiteY25" fmla="*/ 1886858 h 4381500"/>
              <a:gd name="connsiteX26" fmla="*/ 1756228 w 6069221"/>
              <a:gd name="connsiteY26" fmla="*/ 1872343 h 4381500"/>
              <a:gd name="connsiteX27" fmla="*/ 1741714 w 6069221"/>
              <a:gd name="connsiteY27" fmla="*/ 1857829 h 4381500"/>
              <a:gd name="connsiteX28" fmla="*/ 1741714 w 6069221"/>
              <a:gd name="connsiteY28" fmla="*/ 1857829 h 4381500"/>
              <a:gd name="connsiteX29" fmla="*/ 1756228 w 6069221"/>
              <a:gd name="connsiteY29" fmla="*/ 1393372 h 4381500"/>
              <a:gd name="connsiteX30" fmla="*/ 1393371 w 6069221"/>
              <a:gd name="connsiteY30" fmla="*/ 1291772 h 4381500"/>
              <a:gd name="connsiteX31" fmla="*/ 591457 w 6069221"/>
              <a:gd name="connsiteY31" fmla="*/ 1356179 h 4381500"/>
              <a:gd name="connsiteX32" fmla="*/ 438150 w 6069221"/>
              <a:gd name="connsiteY32" fmla="*/ 1519465 h 4381500"/>
              <a:gd name="connsiteX33" fmla="*/ 225425 w 6069221"/>
              <a:gd name="connsiteY33" fmla="*/ 1662227 h 4381500"/>
              <a:gd name="connsiteX34" fmla="*/ 284162 w 6069221"/>
              <a:gd name="connsiteY34" fmla="*/ 2056834 h 4381500"/>
              <a:gd name="connsiteX35" fmla="*/ 166120 w 6069221"/>
              <a:gd name="connsiteY35" fmla="*/ 2184854 h 4381500"/>
              <a:gd name="connsiteX36" fmla="*/ 160225 w 6069221"/>
              <a:gd name="connsiteY36" fmla="*/ 2356643 h 4381500"/>
              <a:gd name="connsiteX37" fmla="*/ 226559 w 6069221"/>
              <a:gd name="connsiteY37" fmla="*/ 2430236 h 4381500"/>
              <a:gd name="connsiteX38" fmla="*/ 151152 w 6069221"/>
              <a:gd name="connsiteY38" fmla="*/ 2551793 h 4381500"/>
              <a:gd name="connsiteX39" fmla="*/ 242320 w 6069221"/>
              <a:gd name="connsiteY39" fmla="*/ 2703967 h 4381500"/>
              <a:gd name="connsiteX40" fmla="*/ 0 w 6069221"/>
              <a:gd name="connsiteY40" fmla="*/ 2946400 h 4381500"/>
              <a:gd name="connsiteX41" fmla="*/ 58057 w 6069221"/>
              <a:gd name="connsiteY41" fmla="*/ 3164115 h 438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069221" h="4381500">
                <a:moveTo>
                  <a:pt x="58057" y="3164115"/>
                </a:moveTo>
                <a:lnTo>
                  <a:pt x="1518557" y="4381500"/>
                </a:lnTo>
                <a:lnTo>
                  <a:pt x="5994400" y="3309258"/>
                </a:lnTo>
                <a:lnTo>
                  <a:pt x="6063343" y="2926443"/>
                </a:lnTo>
                <a:cubicBezTo>
                  <a:pt x="6010426" y="2878969"/>
                  <a:pt x="6184598" y="2899229"/>
                  <a:pt x="5904593" y="2784022"/>
                </a:cubicBezTo>
                <a:cubicBezTo>
                  <a:pt x="5624588" y="2668815"/>
                  <a:pt x="4890407" y="2418141"/>
                  <a:pt x="4383314" y="2235200"/>
                </a:cubicBezTo>
                <a:lnTo>
                  <a:pt x="4296228" y="2032000"/>
                </a:lnTo>
                <a:lnTo>
                  <a:pt x="3788228" y="1872343"/>
                </a:lnTo>
                <a:lnTo>
                  <a:pt x="3672114" y="1770743"/>
                </a:lnTo>
                <a:lnTo>
                  <a:pt x="3483428" y="1553029"/>
                </a:lnTo>
                <a:lnTo>
                  <a:pt x="4049485" y="1233715"/>
                </a:lnTo>
                <a:lnTo>
                  <a:pt x="4441371" y="1030515"/>
                </a:lnTo>
                <a:lnTo>
                  <a:pt x="4601028" y="899886"/>
                </a:lnTo>
                <a:lnTo>
                  <a:pt x="5617028" y="508000"/>
                </a:lnTo>
                <a:lnTo>
                  <a:pt x="5704114" y="174172"/>
                </a:lnTo>
                <a:lnTo>
                  <a:pt x="5457371" y="0"/>
                </a:lnTo>
                <a:cubicBezTo>
                  <a:pt x="5218784" y="159059"/>
                  <a:pt x="5291213" y="75142"/>
                  <a:pt x="5157107" y="130629"/>
                </a:cubicBezTo>
                <a:cubicBezTo>
                  <a:pt x="5023001" y="186116"/>
                  <a:pt x="4836129" y="253094"/>
                  <a:pt x="4652735" y="332922"/>
                </a:cubicBezTo>
                <a:cubicBezTo>
                  <a:pt x="4469341" y="412750"/>
                  <a:pt x="4414157" y="483507"/>
                  <a:pt x="4056743" y="609600"/>
                </a:cubicBezTo>
                <a:lnTo>
                  <a:pt x="3392714" y="1000579"/>
                </a:lnTo>
                <a:lnTo>
                  <a:pt x="3476171" y="709386"/>
                </a:lnTo>
                <a:lnTo>
                  <a:pt x="3041650" y="620486"/>
                </a:lnTo>
                <a:lnTo>
                  <a:pt x="2259693" y="663122"/>
                </a:lnTo>
                <a:lnTo>
                  <a:pt x="2315935" y="1029608"/>
                </a:lnTo>
                <a:lnTo>
                  <a:pt x="2025650" y="1947636"/>
                </a:lnTo>
                <a:cubicBezTo>
                  <a:pt x="1982107" y="1937960"/>
                  <a:pt x="1844675" y="1899407"/>
                  <a:pt x="1799771" y="1886858"/>
                </a:cubicBezTo>
                <a:cubicBezTo>
                  <a:pt x="1754867" y="1874309"/>
                  <a:pt x="1769912" y="1879185"/>
                  <a:pt x="1756228" y="1872343"/>
                </a:cubicBezTo>
                <a:cubicBezTo>
                  <a:pt x="1750108" y="1869283"/>
                  <a:pt x="1746552" y="1862667"/>
                  <a:pt x="1741714" y="1857829"/>
                </a:cubicBezTo>
                <a:lnTo>
                  <a:pt x="1741714" y="1857829"/>
                </a:lnTo>
                <a:lnTo>
                  <a:pt x="1756228" y="1393372"/>
                </a:lnTo>
                <a:lnTo>
                  <a:pt x="1393371" y="1291772"/>
                </a:lnTo>
                <a:lnTo>
                  <a:pt x="591457" y="1356179"/>
                </a:lnTo>
                <a:lnTo>
                  <a:pt x="438150" y="1519465"/>
                </a:lnTo>
                <a:lnTo>
                  <a:pt x="225425" y="1662227"/>
                </a:lnTo>
                <a:lnTo>
                  <a:pt x="284162" y="2056834"/>
                </a:lnTo>
                <a:cubicBezTo>
                  <a:pt x="186181" y="2164002"/>
                  <a:pt x="210063" y="2140911"/>
                  <a:pt x="166120" y="2184854"/>
                </a:cubicBezTo>
                <a:lnTo>
                  <a:pt x="160225" y="2356643"/>
                </a:lnTo>
                <a:lnTo>
                  <a:pt x="226559" y="2430236"/>
                </a:lnTo>
                <a:lnTo>
                  <a:pt x="151152" y="2551793"/>
                </a:lnTo>
                <a:cubicBezTo>
                  <a:pt x="199004" y="2631092"/>
                  <a:pt x="199231" y="2636574"/>
                  <a:pt x="242320" y="2703967"/>
                </a:cubicBezTo>
                <a:lnTo>
                  <a:pt x="0" y="2946400"/>
                </a:lnTo>
                <a:lnTo>
                  <a:pt x="58057" y="3164115"/>
                </a:lnTo>
                <a:close/>
              </a:path>
            </a:pathLst>
          </a:custGeom>
          <a:solidFill>
            <a:schemeClr val="tx2">
              <a:lumMod val="25000"/>
              <a:lumOff val="7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279" tIns="43639" rIns="87279" bIns="43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1196C547-5820-4B04-86EB-45A9EB8DE711}"/>
              </a:ext>
            </a:extLst>
          </p:cNvPr>
          <p:cNvSpPr/>
          <p:nvPr/>
        </p:nvSpPr>
        <p:spPr>
          <a:xfrm>
            <a:off x="6292972" y="1284468"/>
            <a:ext cx="5222895" cy="3502275"/>
          </a:xfrm>
          <a:custGeom>
            <a:avLst/>
            <a:gdLst>
              <a:gd name="connsiteX0" fmla="*/ 1419225 w 4962525"/>
              <a:gd name="connsiteY0" fmla="*/ 1362075 h 3457575"/>
              <a:gd name="connsiteX1" fmla="*/ 1419225 w 4962525"/>
              <a:gd name="connsiteY1" fmla="*/ 952500 h 3457575"/>
              <a:gd name="connsiteX2" fmla="*/ 1238250 w 4962525"/>
              <a:gd name="connsiteY2" fmla="*/ 523875 h 3457575"/>
              <a:gd name="connsiteX3" fmla="*/ 1323975 w 4962525"/>
              <a:gd name="connsiteY3" fmla="*/ 295275 h 3457575"/>
              <a:gd name="connsiteX4" fmla="*/ 1847850 w 4962525"/>
              <a:gd name="connsiteY4" fmla="*/ 200025 h 3457575"/>
              <a:gd name="connsiteX5" fmla="*/ 2286000 w 4962525"/>
              <a:gd name="connsiteY5" fmla="*/ 0 h 3457575"/>
              <a:gd name="connsiteX6" fmla="*/ 2657475 w 4962525"/>
              <a:gd name="connsiteY6" fmla="*/ 219075 h 3457575"/>
              <a:gd name="connsiteX7" fmla="*/ 3200400 w 4962525"/>
              <a:gd name="connsiteY7" fmla="*/ 352425 h 3457575"/>
              <a:gd name="connsiteX8" fmla="*/ 3305175 w 4962525"/>
              <a:gd name="connsiteY8" fmla="*/ 866775 h 3457575"/>
              <a:gd name="connsiteX9" fmla="*/ 3057525 w 4962525"/>
              <a:gd name="connsiteY9" fmla="*/ 1143000 h 3457575"/>
              <a:gd name="connsiteX10" fmla="*/ 3095625 w 4962525"/>
              <a:gd name="connsiteY10" fmla="*/ 1495425 h 3457575"/>
              <a:gd name="connsiteX11" fmla="*/ 3190875 w 4962525"/>
              <a:gd name="connsiteY11" fmla="*/ 1181100 h 3457575"/>
              <a:gd name="connsiteX12" fmla="*/ 3838575 w 4962525"/>
              <a:gd name="connsiteY12" fmla="*/ 1028700 h 3457575"/>
              <a:gd name="connsiteX13" fmla="*/ 4457700 w 4962525"/>
              <a:gd name="connsiteY13" fmla="*/ 1114425 h 3457575"/>
              <a:gd name="connsiteX14" fmla="*/ 4762500 w 4962525"/>
              <a:gd name="connsiteY14" fmla="*/ 1266825 h 3457575"/>
              <a:gd name="connsiteX15" fmla="*/ 4962525 w 4962525"/>
              <a:gd name="connsiteY15" fmla="*/ 1590675 h 3457575"/>
              <a:gd name="connsiteX16" fmla="*/ 4962525 w 4962525"/>
              <a:gd name="connsiteY16" fmla="*/ 1952625 h 3457575"/>
              <a:gd name="connsiteX17" fmla="*/ 4924425 w 4962525"/>
              <a:gd name="connsiteY17" fmla="*/ 2038350 h 3457575"/>
              <a:gd name="connsiteX18" fmla="*/ 4810125 w 4962525"/>
              <a:gd name="connsiteY18" fmla="*/ 2362200 h 3457575"/>
              <a:gd name="connsiteX19" fmla="*/ 4495800 w 4962525"/>
              <a:gd name="connsiteY19" fmla="*/ 2600325 h 3457575"/>
              <a:gd name="connsiteX20" fmla="*/ 4343400 w 4962525"/>
              <a:gd name="connsiteY20" fmla="*/ 2847975 h 3457575"/>
              <a:gd name="connsiteX21" fmla="*/ 4219575 w 4962525"/>
              <a:gd name="connsiteY21" fmla="*/ 3343275 h 3457575"/>
              <a:gd name="connsiteX22" fmla="*/ 4019550 w 4962525"/>
              <a:gd name="connsiteY22" fmla="*/ 3457575 h 3457575"/>
              <a:gd name="connsiteX23" fmla="*/ 3124200 w 4962525"/>
              <a:gd name="connsiteY23" fmla="*/ 3429000 h 3457575"/>
              <a:gd name="connsiteX24" fmla="*/ 2524125 w 4962525"/>
              <a:gd name="connsiteY24" fmla="*/ 3362325 h 3457575"/>
              <a:gd name="connsiteX25" fmla="*/ 2200275 w 4962525"/>
              <a:gd name="connsiteY25" fmla="*/ 3295650 h 3457575"/>
              <a:gd name="connsiteX26" fmla="*/ 1771650 w 4962525"/>
              <a:gd name="connsiteY26" fmla="*/ 3162300 h 3457575"/>
              <a:gd name="connsiteX27" fmla="*/ 1685925 w 4962525"/>
              <a:gd name="connsiteY27" fmla="*/ 3181350 h 3457575"/>
              <a:gd name="connsiteX28" fmla="*/ 1323975 w 4962525"/>
              <a:gd name="connsiteY28" fmla="*/ 2962275 h 3457575"/>
              <a:gd name="connsiteX29" fmla="*/ 1238250 w 4962525"/>
              <a:gd name="connsiteY29" fmla="*/ 2790825 h 3457575"/>
              <a:gd name="connsiteX30" fmla="*/ 695325 w 4962525"/>
              <a:gd name="connsiteY30" fmla="*/ 2714625 h 3457575"/>
              <a:gd name="connsiteX31" fmla="*/ 352425 w 4962525"/>
              <a:gd name="connsiteY31" fmla="*/ 2447925 h 3457575"/>
              <a:gd name="connsiteX32" fmla="*/ 0 w 4962525"/>
              <a:gd name="connsiteY32" fmla="*/ 2124075 h 3457575"/>
              <a:gd name="connsiteX33" fmla="*/ 295275 w 4962525"/>
              <a:gd name="connsiteY33" fmla="*/ 1838325 h 3457575"/>
              <a:gd name="connsiteX34" fmla="*/ 361950 w 4962525"/>
              <a:gd name="connsiteY34" fmla="*/ 1647825 h 3457575"/>
              <a:gd name="connsiteX35" fmla="*/ 466725 w 4962525"/>
              <a:gd name="connsiteY35" fmla="*/ 1524000 h 3457575"/>
              <a:gd name="connsiteX36" fmla="*/ 447675 w 4962525"/>
              <a:gd name="connsiteY36" fmla="*/ 1295400 h 3457575"/>
              <a:gd name="connsiteX37" fmla="*/ 657225 w 4962525"/>
              <a:gd name="connsiteY37" fmla="*/ 1314450 h 3457575"/>
              <a:gd name="connsiteX38" fmla="*/ 571500 w 4962525"/>
              <a:gd name="connsiteY38" fmla="*/ 1257300 h 3457575"/>
              <a:gd name="connsiteX39" fmla="*/ 409575 w 4962525"/>
              <a:gd name="connsiteY39" fmla="*/ 1047750 h 3457575"/>
              <a:gd name="connsiteX40" fmla="*/ 542925 w 4962525"/>
              <a:gd name="connsiteY40" fmla="*/ 962025 h 3457575"/>
              <a:gd name="connsiteX41" fmla="*/ 1133475 w 4962525"/>
              <a:gd name="connsiteY41" fmla="*/ 1133475 h 3457575"/>
              <a:gd name="connsiteX42" fmla="*/ 1419225 w 4962525"/>
              <a:gd name="connsiteY42" fmla="*/ 1362075 h 3457575"/>
              <a:gd name="connsiteX0" fmla="*/ 1419225 w 4962525"/>
              <a:gd name="connsiteY0" fmla="*/ 1362075 h 3429000"/>
              <a:gd name="connsiteX1" fmla="*/ 1419225 w 4962525"/>
              <a:gd name="connsiteY1" fmla="*/ 952500 h 3429000"/>
              <a:gd name="connsiteX2" fmla="*/ 1238250 w 4962525"/>
              <a:gd name="connsiteY2" fmla="*/ 523875 h 3429000"/>
              <a:gd name="connsiteX3" fmla="*/ 1323975 w 4962525"/>
              <a:gd name="connsiteY3" fmla="*/ 295275 h 3429000"/>
              <a:gd name="connsiteX4" fmla="*/ 1847850 w 4962525"/>
              <a:gd name="connsiteY4" fmla="*/ 200025 h 3429000"/>
              <a:gd name="connsiteX5" fmla="*/ 2286000 w 4962525"/>
              <a:gd name="connsiteY5" fmla="*/ 0 h 3429000"/>
              <a:gd name="connsiteX6" fmla="*/ 2657475 w 4962525"/>
              <a:gd name="connsiteY6" fmla="*/ 219075 h 3429000"/>
              <a:gd name="connsiteX7" fmla="*/ 3200400 w 4962525"/>
              <a:gd name="connsiteY7" fmla="*/ 352425 h 3429000"/>
              <a:gd name="connsiteX8" fmla="*/ 3305175 w 4962525"/>
              <a:gd name="connsiteY8" fmla="*/ 866775 h 3429000"/>
              <a:gd name="connsiteX9" fmla="*/ 3057525 w 4962525"/>
              <a:gd name="connsiteY9" fmla="*/ 1143000 h 3429000"/>
              <a:gd name="connsiteX10" fmla="*/ 3095625 w 4962525"/>
              <a:gd name="connsiteY10" fmla="*/ 1495425 h 3429000"/>
              <a:gd name="connsiteX11" fmla="*/ 3190875 w 4962525"/>
              <a:gd name="connsiteY11" fmla="*/ 1181100 h 3429000"/>
              <a:gd name="connsiteX12" fmla="*/ 3838575 w 4962525"/>
              <a:gd name="connsiteY12" fmla="*/ 1028700 h 3429000"/>
              <a:gd name="connsiteX13" fmla="*/ 4457700 w 4962525"/>
              <a:gd name="connsiteY13" fmla="*/ 1114425 h 3429000"/>
              <a:gd name="connsiteX14" fmla="*/ 4762500 w 4962525"/>
              <a:gd name="connsiteY14" fmla="*/ 1266825 h 3429000"/>
              <a:gd name="connsiteX15" fmla="*/ 4962525 w 4962525"/>
              <a:gd name="connsiteY15" fmla="*/ 1590675 h 3429000"/>
              <a:gd name="connsiteX16" fmla="*/ 4962525 w 4962525"/>
              <a:gd name="connsiteY16" fmla="*/ 1952625 h 3429000"/>
              <a:gd name="connsiteX17" fmla="*/ 4924425 w 4962525"/>
              <a:gd name="connsiteY17" fmla="*/ 2038350 h 3429000"/>
              <a:gd name="connsiteX18" fmla="*/ 4810125 w 4962525"/>
              <a:gd name="connsiteY18" fmla="*/ 2362200 h 3429000"/>
              <a:gd name="connsiteX19" fmla="*/ 4495800 w 4962525"/>
              <a:gd name="connsiteY19" fmla="*/ 2600325 h 3429000"/>
              <a:gd name="connsiteX20" fmla="*/ 4343400 w 4962525"/>
              <a:gd name="connsiteY20" fmla="*/ 2847975 h 3429000"/>
              <a:gd name="connsiteX21" fmla="*/ 4219575 w 4962525"/>
              <a:gd name="connsiteY21" fmla="*/ 3343275 h 3429000"/>
              <a:gd name="connsiteX22" fmla="*/ 3829050 w 4962525"/>
              <a:gd name="connsiteY22" fmla="*/ 3377565 h 3429000"/>
              <a:gd name="connsiteX23" fmla="*/ 3124200 w 4962525"/>
              <a:gd name="connsiteY23" fmla="*/ 3429000 h 3429000"/>
              <a:gd name="connsiteX24" fmla="*/ 2524125 w 4962525"/>
              <a:gd name="connsiteY24" fmla="*/ 3362325 h 3429000"/>
              <a:gd name="connsiteX25" fmla="*/ 2200275 w 4962525"/>
              <a:gd name="connsiteY25" fmla="*/ 3295650 h 3429000"/>
              <a:gd name="connsiteX26" fmla="*/ 1771650 w 4962525"/>
              <a:gd name="connsiteY26" fmla="*/ 3162300 h 3429000"/>
              <a:gd name="connsiteX27" fmla="*/ 1685925 w 4962525"/>
              <a:gd name="connsiteY27" fmla="*/ 3181350 h 3429000"/>
              <a:gd name="connsiteX28" fmla="*/ 1323975 w 4962525"/>
              <a:gd name="connsiteY28" fmla="*/ 2962275 h 3429000"/>
              <a:gd name="connsiteX29" fmla="*/ 1238250 w 4962525"/>
              <a:gd name="connsiteY29" fmla="*/ 2790825 h 3429000"/>
              <a:gd name="connsiteX30" fmla="*/ 695325 w 4962525"/>
              <a:gd name="connsiteY30" fmla="*/ 2714625 h 3429000"/>
              <a:gd name="connsiteX31" fmla="*/ 352425 w 4962525"/>
              <a:gd name="connsiteY31" fmla="*/ 2447925 h 3429000"/>
              <a:gd name="connsiteX32" fmla="*/ 0 w 4962525"/>
              <a:gd name="connsiteY32" fmla="*/ 2124075 h 3429000"/>
              <a:gd name="connsiteX33" fmla="*/ 295275 w 4962525"/>
              <a:gd name="connsiteY33" fmla="*/ 1838325 h 3429000"/>
              <a:gd name="connsiteX34" fmla="*/ 361950 w 4962525"/>
              <a:gd name="connsiteY34" fmla="*/ 1647825 h 3429000"/>
              <a:gd name="connsiteX35" fmla="*/ 466725 w 4962525"/>
              <a:gd name="connsiteY35" fmla="*/ 1524000 h 3429000"/>
              <a:gd name="connsiteX36" fmla="*/ 447675 w 4962525"/>
              <a:gd name="connsiteY36" fmla="*/ 1295400 h 3429000"/>
              <a:gd name="connsiteX37" fmla="*/ 657225 w 4962525"/>
              <a:gd name="connsiteY37" fmla="*/ 1314450 h 3429000"/>
              <a:gd name="connsiteX38" fmla="*/ 571500 w 4962525"/>
              <a:gd name="connsiteY38" fmla="*/ 1257300 h 3429000"/>
              <a:gd name="connsiteX39" fmla="*/ 409575 w 4962525"/>
              <a:gd name="connsiteY39" fmla="*/ 1047750 h 3429000"/>
              <a:gd name="connsiteX40" fmla="*/ 542925 w 4962525"/>
              <a:gd name="connsiteY40" fmla="*/ 962025 h 3429000"/>
              <a:gd name="connsiteX41" fmla="*/ 1133475 w 4962525"/>
              <a:gd name="connsiteY41" fmla="*/ 1133475 h 3429000"/>
              <a:gd name="connsiteX42" fmla="*/ 1419225 w 4962525"/>
              <a:gd name="connsiteY42" fmla="*/ 1362075 h 3429000"/>
              <a:gd name="connsiteX0" fmla="*/ 1419225 w 4962525"/>
              <a:gd name="connsiteY0" fmla="*/ 1362075 h 3391290"/>
              <a:gd name="connsiteX1" fmla="*/ 1419225 w 4962525"/>
              <a:gd name="connsiteY1" fmla="*/ 952500 h 3391290"/>
              <a:gd name="connsiteX2" fmla="*/ 1238250 w 4962525"/>
              <a:gd name="connsiteY2" fmla="*/ 523875 h 3391290"/>
              <a:gd name="connsiteX3" fmla="*/ 1323975 w 4962525"/>
              <a:gd name="connsiteY3" fmla="*/ 295275 h 3391290"/>
              <a:gd name="connsiteX4" fmla="*/ 1847850 w 4962525"/>
              <a:gd name="connsiteY4" fmla="*/ 200025 h 3391290"/>
              <a:gd name="connsiteX5" fmla="*/ 2286000 w 4962525"/>
              <a:gd name="connsiteY5" fmla="*/ 0 h 3391290"/>
              <a:gd name="connsiteX6" fmla="*/ 2657475 w 4962525"/>
              <a:gd name="connsiteY6" fmla="*/ 219075 h 3391290"/>
              <a:gd name="connsiteX7" fmla="*/ 3200400 w 4962525"/>
              <a:gd name="connsiteY7" fmla="*/ 352425 h 3391290"/>
              <a:gd name="connsiteX8" fmla="*/ 3305175 w 4962525"/>
              <a:gd name="connsiteY8" fmla="*/ 866775 h 3391290"/>
              <a:gd name="connsiteX9" fmla="*/ 3057525 w 4962525"/>
              <a:gd name="connsiteY9" fmla="*/ 1143000 h 3391290"/>
              <a:gd name="connsiteX10" fmla="*/ 3095625 w 4962525"/>
              <a:gd name="connsiteY10" fmla="*/ 1495425 h 3391290"/>
              <a:gd name="connsiteX11" fmla="*/ 3190875 w 4962525"/>
              <a:gd name="connsiteY11" fmla="*/ 1181100 h 3391290"/>
              <a:gd name="connsiteX12" fmla="*/ 3838575 w 4962525"/>
              <a:gd name="connsiteY12" fmla="*/ 1028700 h 3391290"/>
              <a:gd name="connsiteX13" fmla="*/ 4457700 w 4962525"/>
              <a:gd name="connsiteY13" fmla="*/ 1114425 h 3391290"/>
              <a:gd name="connsiteX14" fmla="*/ 4762500 w 4962525"/>
              <a:gd name="connsiteY14" fmla="*/ 1266825 h 3391290"/>
              <a:gd name="connsiteX15" fmla="*/ 4962525 w 4962525"/>
              <a:gd name="connsiteY15" fmla="*/ 1590675 h 3391290"/>
              <a:gd name="connsiteX16" fmla="*/ 4962525 w 4962525"/>
              <a:gd name="connsiteY16" fmla="*/ 1952625 h 3391290"/>
              <a:gd name="connsiteX17" fmla="*/ 4924425 w 4962525"/>
              <a:gd name="connsiteY17" fmla="*/ 2038350 h 3391290"/>
              <a:gd name="connsiteX18" fmla="*/ 4810125 w 4962525"/>
              <a:gd name="connsiteY18" fmla="*/ 2362200 h 3391290"/>
              <a:gd name="connsiteX19" fmla="*/ 4495800 w 4962525"/>
              <a:gd name="connsiteY19" fmla="*/ 2600325 h 3391290"/>
              <a:gd name="connsiteX20" fmla="*/ 4343400 w 4962525"/>
              <a:gd name="connsiteY20" fmla="*/ 2847975 h 3391290"/>
              <a:gd name="connsiteX21" fmla="*/ 4219575 w 4962525"/>
              <a:gd name="connsiteY21" fmla="*/ 3343275 h 3391290"/>
              <a:gd name="connsiteX22" fmla="*/ 3829050 w 4962525"/>
              <a:gd name="connsiteY22" fmla="*/ 3377565 h 3391290"/>
              <a:gd name="connsiteX23" fmla="*/ 3162300 w 4962525"/>
              <a:gd name="connsiteY23" fmla="*/ 3333750 h 3391290"/>
              <a:gd name="connsiteX24" fmla="*/ 2524125 w 4962525"/>
              <a:gd name="connsiteY24" fmla="*/ 3362325 h 3391290"/>
              <a:gd name="connsiteX25" fmla="*/ 2200275 w 4962525"/>
              <a:gd name="connsiteY25" fmla="*/ 3295650 h 3391290"/>
              <a:gd name="connsiteX26" fmla="*/ 1771650 w 4962525"/>
              <a:gd name="connsiteY26" fmla="*/ 3162300 h 3391290"/>
              <a:gd name="connsiteX27" fmla="*/ 1685925 w 4962525"/>
              <a:gd name="connsiteY27" fmla="*/ 3181350 h 3391290"/>
              <a:gd name="connsiteX28" fmla="*/ 1323975 w 4962525"/>
              <a:gd name="connsiteY28" fmla="*/ 2962275 h 3391290"/>
              <a:gd name="connsiteX29" fmla="*/ 1238250 w 4962525"/>
              <a:gd name="connsiteY29" fmla="*/ 2790825 h 3391290"/>
              <a:gd name="connsiteX30" fmla="*/ 695325 w 4962525"/>
              <a:gd name="connsiteY30" fmla="*/ 2714625 h 3391290"/>
              <a:gd name="connsiteX31" fmla="*/ 352425 w 4962525"/>
              <a:gd name="connsiteY31" fmla="*/ 2447925 h 3391290"/>
              <a:gd name="connsiteX32" fmla="*/ 0 w 4962525"/>
              <a:gd name="connsiteY32" fmla="*/ 2124075 h 3391290"/>
              <a:gd name="connsiteX33" fmla="*/ 295275 w 4962525"/>
              <a:gd name="connsiteY33" fmla="*/ 1838325 h 3391290"/>
              <a:gd name="connsiteX34" fmla="*/ 361950 w 4962525"/>
              <a:gd name="connsiteY34" fmla="*/ 1647825 h 3391290"/>
              <a:gd name="connsiteX35" fmla="*/ 466725 w 4962525"/>
              <a:gd name="connsiteY35" fmla="*/ 1524000 h 3391290"/>
              <a:gd name="connsiteX36" fmla="*/ 447675 w 4962525"/>
              <a:gd name="connsiteY36" fmla="*/ 1295400 h 3391290"/>
              <a:gd name="connsiteX37" fmla="*/ 657225 w 4962525"/>
              <a:gd name="connsiteY37" fmla="*/ 1314450 h 3391290"/>
              <a:gd name="connsiteX38" fmla="*/ 571500 w 4962525"/>
              <a:gd name="connsiteY38" fmla="*/ 1257300 h 3391290"/>
              <a:gd name="connsiteX39" fmla="*/ 409575 w 4962525"/>
              <a:gd name="connsiteY39" fmla="*/ 1047750 h 3391290"/>
              <a:gd name="connsiteX40" fmla="*/ 542925 w 4962525"/>
              <a:gd name="connsiteY40" fmla="*/ 962025 h 3391290"/>
              <a:gd name="connsiteX41" fmla="*/ 1133475 w 4962525"/>
              <a:gd name="connsiteY41" fmla="*/ 1133475 h 3391290"/>
              <a:gd name="connsiteX42" fmla="*/ 1419225 w 4962525"/>
              <a:gd name="connsiteY42" fmla="*/ 1362075 h 3391290"/>
              <a:gd name="connsiteX0" fmla="*/ 1419225 w 4962525"/>
              <a:gd name="connsiteY0" fmla="*/ 1362075 h 3377565"/>
              <a:gd name="connsiteX1" fmla="*/ 1419225 w 4962525"/>
              <a:gd name="connsiteY1" fmla="*/ 952500 h 3377565"/>
              <a:gd name="connsiteX2" fmla="*/ 1238250 w 4962525"/>
              <a:gd name="connsiteY2" fmla="*/ 523875 h 3377565"/>
              <a:gd name="connsiteX3" fmla="*/ 1323975 w 4962525"/>
              <a:gd name="connsiteY3" fmla="*/ 295275 h 3377565"/>
              <a:gd name="connsiteX4" fmla="*/ 1847850 w 4962525"/>
              <a:gd name="connsiteY4" fmla="*/ 200025 h 3377565"/>
              <a:gd name="connsiteX5" fmla="*/ 2286000 w 4962525"/>
              <a:gd name="connsiteY5" fmla="*/ 0 h 3377565"/>
              <a:gd name="connsiteX6" fmla="*/ 2657475 w 4962525"/>
              <a:gd name="connsiteY6" fmla="*/ 219075 h 3377565"/>
              <a:gd name="connsiteX7" fmla="*/ 3200400 w 4962525"/>
              <a:gd name="connsiteY7" fmla="*/ 352425 h 3377565"/>
              <a:gd name="connsiteX8" fmla="*/ 3305175 w 4962525"/>
              <a:gd name="connsiteY8" fmla="*/ 866775 h 3377565"/>
              <a:gd name="connsiteX9" fmla="*/ 3057525 w 4962525"/>
              <a:gd name="connsiteY9" fmla="*/ 1143000 h 3377565"/>
              <a:gd name="connsiteX10" fmla="*/ 3095625 w 4962525"/>
              <a:gd name="connsiteY10" fmla="*/ 1495425 h 3377565"/>
              <a:gd name="connsiteX11" fmla="*/ 3190875 w 4962525"/>
              <a:gd name="connsiteY11" fmla="*/ 1181100 h 3377565"/>
              <a:gd name="connsiteX12" fmla="*/ 3838575 w 4962525"/>
              <a:gd name="connsiteY12" fmla="*/ 1028700 h 3377565"/>
              <a:gd name="connsiteX13" fmla="*/ 4457700 w 4962525"/>
              <a:gd name="connsiteY13" fmla="*/ 1114425 h 3377565"/>
              <a:gd name="connsiteX14" fmla="*/ 4762500 w 4962525"/>
              <a:gd name="connsiteY14" fmla="*/ 1266825 h 3377565"/>
              <a:gd name="connsiteX15" fmla="*/ 4962525 w 4962525"/>
              <a:gd name="connsiteY15" fmla="*/ 1590675 h 3377565"/>
              <a:gd name="connsiteX16" fmla="*/ 4962525 w 4962525"/>
              <a:gd name="connsiteY16" fmla="*/ 1952625 h 3377565"/>
              <a:gd name="connsiteX17" fmla="*/ 4924425 w 4962525"/>
              <a:gd name="connsiteY17" fmla="*/ 2038350 h 3377565"/>
              <a:gd name="connsiteX18" fmla="*/ 4810125 w 4962525"/>
              <a:gd name="connsiteY18" fmla="*/ 2362200 h 3377565"/>
              <a:gd name="connsiteX19" fmla="*/ 4495800 w 4962525"/>
              <a:gd name="connsiteY19" fmla="*/ 2600325 h 3377565"/>
              <a:gd name="connsiteX20" fmla="*/ 4343400 w 4962525"/>
              <a:gd name="connsiteY20" fmla="*/ 2847975 h 3377565"/>
              <a:gd name="connsiteX21" fmla="*/ 4248150 w 4962525"/>
              <a:gd name="connsiteY21" fmla="*/ 3286125 h 3377565"/>
              <a:gd name="connsiteX22" fmla="*/ 3829050 w 4962525"/>
              <a:gd name="connsiteY22" fmla="*/ 3377565 h 3377565"/>
              <a:gd name="connsiteX23" fmla="*/ 3162300 w 4962525"/>
              <a:gd name="connsiteY23" fmla="*/ 3333750 h 3377565"/>
              <a:gd name="connsiteX24" fmla="*/ 2524125 w 4962525"/>
              <a:gd name="connsiteY24" fmla="*/ 3362325 h 3377565"/>
              <a:gd name="connsiteX25" fmla="*/ 2200275 w 4962525"/>
              <a:gd name="connsiteY25" fmla="*/ 3295650 h 3377565"/>
              <a:gd name="connsiteX26" fmla="*/ 1771650 w 4962525"/>
              <a:gd name="connsiteY26" fmla="*/ 3162300 h 3377565"/>
              <a:gd name="connsiteX27" fmla="*/ 1685925 w 4962525"/>
              <a:gd name="connsiteY27" fmla="*/ 3181350 h 3377565"/>
              <a:gd name="connsiteX28" fmla="*/ 1323975 w 4962525"/>
              <a:gd name="connsiteY28" fmla="*/ 2962275 h 3377565"/>
              <a:gd name="connsiteX29" fmla="*/ 1238250 w 4962525"/>
              <a:gd name="connsiteY29" fmla="*/ 2790825 h 3377565"/>
              <a:gd name="connsiteX30" fmla="*/ 695325 w 4962525"/>
              <a:gd name="connsiteY30" fmla="*/ 2714625 h 3377565"/>
              <a:gd name="connsiteX31" fmla="*/ 352425 w 4962525"/>
              <a:gd name="connsiteY31" fmla="*/ 2447925 h 3377565"/>
              <a:gd name="connsiteX32" fmla="*/ 0 w 4962525"/>
              <a:gd name="connsiteY32" fmla="*/ 2124075 h 3377565"/>
              <a:gd name="connsiteX33" fmla="*/ 295275 w 4962525"/>
              <a:gd name="connsiteY33" fmla="*/ 1838325 h 3377565"/>
              <a:gd name="connsiteX34" fmla="*/ 361950 w 4962525"/>
              <a:gd name="connsiteY34" fmla="*/ 1647825 h 3377565"/>
              <a:gd name="connsiteX35" fmla="*/ 466725 w 4962525"/>
              <a:gd name="connsiteY35" fmla="*/ 1524000 h 3377565"/>
              <a:gd name="connsiteX36" fmla="*/ 447675 w 4962525"/>
              <a:gd name="connsiteY36" fmla="*/ 1295400 h 3377565"/>
              <a:gd name="connsiteX37" fmla="*/ 657225 w 4962525"/>
              <a:gd name="connsiteY37" fmla="*/ 1314450 h 3377565"/>
              <a:gd name="connsiteX38" fmla="*/ 571500 w 4962525"/>
              <a:gd name="connsiteY38" fmla="*/ 1257300 h 3377565"/>
              <a:gd name="connsiteX39" fmla="*/ 409575 w 4962525"/>
              <a:gd name="connsiteY39" fmla="*/ 1047750 h 3377565"/>
              <a:gd name="connsiteX40" fmla="*/ 542925 w 4962525"/>
              <a:gd name="connsiteY40" fmla="*/ 962025 h 3377565"/>
              <a:gd name="connsiteX41" fmla="*/ 1133475 w 4962525"/>
              <a:gd name="connsiteY41" fmla="*/ 1133475 h 3377565"/>
              <a:gd name="connsiteX42" fmla="*/ 1419225 w 4962525"/>
              <a:gd name="connsiteY42" fmla="*/ 1362075 h 3377565"/>
              <a:gd name="connsiteX0" fmla="*/ 1419225 w 4962525"/>
              <a:gd name="connsiteY0" fmla="*/ 1362075 h 3377565"/>
              <a:gd name="connsiteX1" fmla="*/ 1419225 w 4962525"/>
              <a:gd name="connsiteY1" fmla="*/ 952500 h 3377565"/>
              <a:gd name="connsiteX2" fmla="*/ 1238250 w 4962525"/>
              <a:gd name="connsiteY2" fmla="*/ 523875 h 3377565"/>
              <a:gd name="connsiteX3" fmla="*/ 1323975 w 4962525"/>
              <a:gd name="connsiteY3" fmla="*/ 295275 h 3377565"/>
              <a:gd name="connsiteX4" fmla="*/ 1847850 w 4962525"/>
              <a:gd name="connsiteY4" fmla="*/ 200025 h 3377565"/>
              <a:gd name="connsiteX5" fmla="*/ 2286000 w 4962525"/>
              <a:gd name="connsiteY5" fmla="*/ 0 h 3377565"/>
              <a:gd name="connsiteX6" fmla="*/ 2657475 w 4962525"/>
              <a:gd name="connsiteY6" fmla="*/ 219075 h 3377565"/>
              <a:gd name="connsiteX7" fmla="*/ 3200400 w 4962525"/>
              <a:gd name="connsiteY7" fmla="*/ 352425 h 3377565"/>
              <a:gd name="connsiteX8" fmla="*/ 3305175 w 4962525"/>
              <a:gd name="connsiteY8" fmla="*/ 866775 h 3377565"/>
              <a:gd name="connsiteX9" fmla="*/ 3057525 w 4962525"/>
              <a:gd name="connsiteY9" fmla="*/ 1143000 h 3377565"/>
              <a:gd name="connsiteX10" fmla="*/ 3095625 w 4962525"/>
              <a:gd name="connsiteY10" fmla="*/ 1495425 h 3377565"/>
              <a:gd name="connsiteX11" fmla="*/ 3190875 w 4962525"/>
              <a:gd name="connsiteY11" fmla="*/ 1181100 h 3377565"/>
              <a:gd name="connsiteX12" fmla="*/ 3838575 w 4962525"/>
              <a:gd name="connsiteY12" fmla="*/ 1028700 h 3377565"/>
              <a:gd name="connsiteX13" fmla="*/ 4457700 w 4962525"/>
              <a:gd name="connsiteY13" fmla="*/ 1114425 h 3377565"/>
              <a:gd name="connsiteX14" fmla="*/ 4762500 w 4962525"/>
              <a:gd name="connsiteY14" fmla="*/ 1266825 h 3377565"/>
              <a:gd name="connsiteX15" fmla="*/ 4962525 w 4962525"/>
              <a:gd name="connsiteY15" fmla="*/ 1590675 h 3377565"/>
              <a:gd name="connsiteX16" fmla="*/ 4962525 w 4962525"/>
              <a:gd name="connsiteY16" fmla="*/ 1952625 h 3377565"/>
              <a:gd name="connsiteX17" fmla="*/ 4924425 w 4962525"/>
              <a:gd name="connsiteY17" fmla="*/ 2038350 h 3377565"/>
              <a:gd name="connsiteX18" fmla="*/ 4810125 w 4962525"/>
              <a:gd name="connsiteY18" fmla="*/ 2362200 h 3377565"/>
              <a:gd name="connsiteX19" fmla="*/ 4495800 w 4962525"/>
              <a:gd name="connsiteY19" fmla="*/ 2600325 h 3377565"/>
              <a:gd name="connsiteX20" fmla="*/ 4343400 w 4962525"/>
              <a:gd name="connsiteY20" fmla="*/ 2847975 h 3377565"/>
              <a:gd name="connsiteX21" fmla="*/ 4248150 w 4962525"/>
              <a:gd name="connsiteY21" fmla="*/ 3286125 h 3377565"/>
              <a:gd name="connsiteX22" fmla="*/ 3829050 w 4962525"/>
              <a:gd name="connsiteY22" fmla="*/ 3377565 h 3377565"/>
              <a:gd name="connsiteX23" fmla="*/ 3090862 w 4962525"/>
              <a:gd name="connsiteY23" fmla="*/ 3376612 h 3377565"/>
              <a:gd name="connsiteX24" fmla="*/ 2524125 w 4962525"/>
              <a:gd name="connsiteY24" fmla="*/ 3362325 h 3377565"/>
              <a:gd name="connsiteX25" fmla="*/ 2200275 w 4962525"/>
              <a:gd name="connsiteY25" fmla="*/ 3295650 h 3377565"/>
              <a:gd name="connsiteX26" fmla="*/ 1771650 w 4962525"/>
              <a:gd name="connsiteY26" fmla="*/ 3162300 h 3377565"/>
              <a:gd name="connsiteX27" fmla="*/ 1685925 w 4962525"/>
              <a:gd name="connsiteY27" fmla="*/ 3181350 h 3377565"/>
              <a:gd name="connsiteX28" fmla="*/ 1323975 w 4962525"/>
              <a:gd name="connsiteY28" fmla="*/ 2962275 h 3377565"/>
              <a:gd name="connsiteX29" fmla="*/ 1238250 w 4962525"/>
              <a:gd name="connsiteY29" fmla="*/ 2790825 h 3377565"/>
              <a:gd name="connsiteX30" fmla="*/ 695325 w 4962525"/>
              <a:gd name="connsiteY30" fmla="*/ 2714625 h 3377565"/>
              <a:gd name="connsiteX31" fmla="*/ 352425 w 4962525"/>
              <a:gd name="connsiteY31" fmla="*/ 2447925 h 3377565"/>
              <a:gd name="connsiteX32" fmla="*/ 0 w 4962525"/>
              <a:gd name="connsiteY32" fmla="*/ 2124075 h 3377565"/>
              <a:gd name="connsiteX33" fmla="*/ 295275 w 4962525"/>
              <a:gd name="connsiteY33" fmla="*/ 1838325 h 3377565"/>
              <a:gd name="connsiteX34" fmla="*/ 361950 w 4962525"/>
              <a:gd name="connsiteY34" fmla="*/ 1647825 h 3377565"/>
              <a:gd name="connsiteX35" fmla="*/ 466725 w 4962525"/>
              <a:gd name="connsiteY35" fmla="*/ 1524000 h 3377565"/>
              <a:gd name="connsiteX36" fmla="*/ 447675 w 4962525"/>
              <a:gd name="connsiteY36" fmla="*/ 1295400 h 3377565"/>
              <a:gd name="connsiteX37" fmla="*/ 657225 w 4962525"/>
              <a:gd name="connsiteY37" fmla="*/ 1314450 h 3377565"/>
              <a:gd name="connsiteX38" fmla="*/ 571500 w 4962525"/>
              <a:gd name="connsiteY38" fmla="*/ 1257300 h 3377565"/>
              <a:gd name="connsiteX39" fmla="*/ 409575 w 4962525"/>
              <a:gd name="connsiteY39" fmla="*/ 1047750 h 3377565"/>
              <a:gd name="connsiteX40" fmla="*/ 542925 w 4962525"/>
              <a:gd name="connsiteY40" fmla="*/ 962025 h 3377565"/>
              <a:gd name="connsiteX41" fmla="*/ 1133475 w 4962525"/>
              <a:gd name="connsiteY41" fmla="*/ 1133475 h 3377565"/>
              <a:gd name="connsiteX42" fmla="*/ 1419225 w 4962525"/>
              <a:gd name="connsiteY42" fmla="*/ 1362075 h 3377565"/>
              <a:gd name="connsiteX0" fmla="*/ 1419225 w 4962525"/>
              <a:gd name="connsiteY0" fmla="*/ 1362075 h 3377565"/>
              <a:gd name="connsiteX1" fmla="*/ 1419225 w 4962525"/>
              <a:gd name="connsiteY1" fmla="*/ 952500 h 3377565"/>
              <a:gd name="connsiteX2" fmla="*/ 1238250 w 4962525"/>
              <a:gd name="connsiteY2" fmla="*/ 523875 h 3377565"/>
              <a:gd name="connsiteX3" fmla="*/ 1323975 w 4962525"/>
              <a:gd name="connsiteY3" fmla="*/ 295275 h 3377565"/>
              <a:gd name="connsiteX4" fmla="*/ 1847850 w 4962525"/>
              <a:gd name="connsiteY4" fmla="*/ 200025 h 3377565"/>
              <a:gd name="connsiteX5" fmla="*/ 2286000 w 4962525"/>
              <a:gd name="connsiteY5" fmla="*/ 0 h 3377565"/>
              <a:gd name="connsiteX6" fmla="*/ 2657475 w 4962525"/>
              <a:gd name="connsiteY6" fmla="*/ 219075 h 3377565"/>
              <a:gd name="connsiteX7" fmla="*/ 3200400 w 4962525"/>
              <a:gd name="connsiteY7" fmla="*/ 352425 h 3377565"/>
              <a:gd name="connsiteX8" fmla="*/ 3305175 w 4962525"/>
              <a:gd name="connsiteY8" fmla="*/ 866775 h 3377565"/>
              <a:gd name="connsiteX9" fmla="*/ 3057525 w 4962525"/>
              <a:gd name="connsiteY9" fmla="*/ 1143000 h 3377565"/>
              <a:gd name="connsiteX10" fmla="*/ 3095625 w 4962525"/>
              <a:gd name="connsiteY10" fmla="*/ 1495425 h 3377565"/>
              <a:gd name="connsiteX11" fmla="*/ 3190875 w 4962525"/>
              <a:gd name="connsiteY11" fmla="*/ 1181100 h 3377565"/>
              <a:gd name="connsiteX12" fmla="*/ 3838575 w 4962525"/>
              <a:gd name="connsiteY12" fmla="*/ 1028700 h 3377565"/>
              <a:gd name="connsiteX13" fmla="*/ 4457700 w 4962525"/>
              <a:gd name="connsiteY13" fmla="*/ 1114425 h 3377565"/>
              <a:gd name="connsiteX14" fmla="*/ 4762500 w 4962525"/>
              <a:gd name="connsiteY14" fmla="*/ 1266825 h 3377565"/>
              <a:gd name="connsiteX15" fmla="*/ 4962525 w 4962525"/>
              <a:gd name="connsiteY15" fmla="*/ 1590675 h 3377565"/>
              <a:gd name="connsiteX16" fmla="*/ 4962525 w 4962525"/>
              <a:gd name="connsiteY16" fmla="*/ 1952625 h 3377565"/>
              <a:gd name="connsiteX17" fmla="*/ 4924425 w 4962525"/>
              <a:gd name="connsiteY17" fmla="*/ 2038350 h 3377565"/>
              <a:gd name="connsiteX18" fmla="*/ 4810125 w 4962525"/>
              <a:gd name="connsiteY18" fmla="*/ 2362200 h 3377565"/>
              <a:gd name="connsiteX19" fmla="*/ 4495800 w 4962525"/>
              <a:gd name="connsiteY19" fmla="*/ 2600325 h 3377565"/>
              <a:gd name="connsiteX20" fmla="*/ 4484494 w 4962525"/>
              <a:gd name="connsiteY20" fmla="*/ 2883047 h 3377565"/>
              <a:gd name="connsiteX21" fmla="*/ 4248150 w 4962525"/>
              <a:gd name="connsiteY21" fmla="*/ 3286125 h 3377565"/>
              <a:gd name="connsiteX22" fmla="*/ 3829050 w 4962525"/>
              <a:gd name="connsiteY22" fmla="*/ 3377565 h 3377565"/>
              <a:gd name="connsiteX23" fmla="*/ 3090862 w 4962525"/>
              <a:gd name="connsiteY23" fmla="*/ 3376612 h 3377565"/>
              <a:gd name="connsiteX24" fmla="*/ 2524125 w 4962525"/>
              <a:gd name="connsiteY24" fmla="*/ 3362325 h 3377565"/>
              <a:gd name="connsiteX25" fmla="*/ 2200275 w 4962525"/>
              <a:gd name="connsiteY25" fmla="*/ 3295650 h 3377565"/>
              <a:gd name="connsiteX26" fmla="*/ 1771650 w 4962525"/>
              <a:gd name="connsiteY26" fmla="*/ 3162300 h 3377565"/>
              <a:gd name="connsiteX27" fmla="*/ 1685925 w 4962525"/>
              <a:gd name="connsiteY27" fmla="*/ 3181350 h 3377565"/>
              <a:gd name="connsiteX28" fmla="*/ 1323975 w 4962525"/>
              <a:gd name="connsiteY28" fmla="*/ 2962275 h 3377565"/>
              <a:gd name="connsiteX29" fmla="*/ 1238250 w 4962525"/>
              <a:gd name="connsiteY29" fmla="*/ 2790825 h 3377565"/>
              <a:gd name="connsiteX30" fmla="*/ 695325 w 4962525"/>
              <a:gd name="connsiteY30" fmla="*/ 2714625 h 3377565"/>
              <a:gd name="connsiteX31" fmla="*/ 352425 w 4962525"/>
              <a:gd name="connsiteY31" fmla="*/ 2447925 h 3377565"/>
              <a:gd name="connsiteX32" fmla="*/ 0 w 4962525"/>
              <a:gd name="connsiteY32" fmla="*/ 2124075 h 3377565"/>
              <a:gd name="connsiteX33" fmla="*/ 295275 w 4962525"/>
              <a:gd name="connsiteY33" fmla="*/ 1838325 h 3377565"/>
              <a:gd name="connsiteX34" fmla="*/ 361950 w 4962525"/>
              <a:gd name="connsiteY34" fmla="*/ 1647825 h 3377565"/>
              <a:gd name="connsiteX35" fmla="*/ 466725 w 4962525"/>
              <a:gd name="connsiteY35" fmla="*/ 1524000 h 3377565"/>
              <a:gd name="connsiteX36" fmla="*/ 447675 w 4962525"/>
              <a:gd name="connsiteY36" fmla="*/ 1295400 h 3377565"/>
              <a:gd name="connsiteX37" fmla="*/ 657225 w 4962525"/>
              <a:gd name="connsiteY37" fmla="*/ 1314450 h 3377565"/>
              <a:gd name="connsiteX38" fmla="*/ 571500 w 4962525"/>
              <a:gd name="connsiteY38" fmla="*/ 1257300 h 3377565"/>
              <a:gd name="connsiteX39" fmla="*/ 409575 w 4962525"/>
              <a:gd name="connsiteY39" fmla="*/ 1047750 h 3377565"/>
              <a:gd name="connsiteX40" fmla="*/ 542925 w 4962525"/>
              <a:gd name="connsiteY40" fmla="*/ 962025 h 3377565"/>
              <a:gd name="connsiteX41" fmla="*/ 1133475 w 4962525"/>
              <a:gd name="connsiteY41" fmla="*/ 1133475 h 3377565"/>
              <a:gd name="connsiteX42" fmla="*/ 1419225 w 4962525"/>
              <a:gd name="connsiteY42" fmla="*/ 1362075 h 3377565"/>
              <a:gd name="connsiteX0" fmla="*/ 1419225 w 4962525"/>
              <a:gd name="connsiteY0" fmla="*/ 1362075 h 3377565"/>
              <a:gd name="connsiteX1" fmla="*/ 1419225 w 4962525"/>
              <a:gd name="connsiteY1" fmla="*/ 952500 h 3377565"/>
              <a:gd name="connsiteX2" fmla="*/ 1238250 w 4962525"/>
              <a:gd name="connsiteY2" fmla="*/ 523875 h 3377565"/>
              <a:gd name="connsiteX3" fmla="*/ 1323975 w 4962525"/>
              <a:gd name="connsiteY3" fmla="*/ 295275 h 3377565"/>
              <a:gd name="connsiteX4" fmla="*/ 1847850 w 4962525"/>
              <a:gd name="connsiteY4" fmla="*/ 200025 h 3377565"/>
              <a:gd name="connsiteX5" fmla="*/ 2286000 w 4962525"/>
              <a:gd name="connsiteY5" fmla="*/ 0 h 3377565"/>
              <a:gd name="connsiteX6" fmla="*/ 2657475 w 4962525"/>
              <a:gd name="connsiteY6" fmla="*/ 219075 h 3377565"/>
              <a:gd name="connsiteX7" fmla="*/ 3200400 w 4962525"/>
              <a:gd name="connsiteY7" fmla="*/ 352425 h 3377565"/>
              <a:gd name="connsiteX8" fmla="*/ 3305175 w 4962525"/>
              <a:gd name="connsiteY8" fmla="*/ 866775 h 3377565"/>
              <a:gd name="connsiteX9" fmla="*/ 3057525 w 4962525"/>
              <a:gd name="connsiteY9" fmla="*/ 1143000 h 3377565"/>
              <a:gd name="connsiteX10" fmla="*/ 3095625 w 4962525"/>
              <a:gd name="connsiteY10" fmla="*/ 1495425 h 3377565"/>
              <a:gd name="connsiteX11" fmla="*/ 3190875 w 4962525"/>
              <a:gd name="connsiteY11" fmla="*/ 1181100 h 3377565"/>
              <a:gd name="connsiteX12" fmla="*/ 3838575 w 4962525"/>
              <a:gd name="connsiteY12" fmla="*/ 1028700 h 3377565"/>
              <a:gd name="connsiteX13" fmla="*/ 4457700 w 4962525"/>
              <a:gd name="connsiteY13" fmla="*/ 1114425 h 3377565"/>
              <a:gd name="connsiteX14" fmla="*/ 4762500 w 4962525"/>
              <a:gd name="connsiteY14" fmla="*/ 1266825 h 3377565"/>
              <a:gd name="connsiteX15" fmla="*/ 4962525 w 4962525"/>
              <a:gd name="connsiteY15" fmla="*/ 1590675 h 3377565"/>
              <a:gd name="connsiteX16" fmla="*/ 4962525 w 4962525"/>
              <a:gd name="connsiteY16" fmla="*/ 1952625 h 3377565"/>
              <a:gd name="connsiteX17" fmla="*/ 4924425 w 4962525"/>
              <a:gd name="connsiteY17" fmla="*/ 2038350 h 3377565"/>
              <a:gd name="connsiteX18" fmla="*/ 4810125 w 4962525"/>
              <a:gd name="connsiteY18" fmla="*/ 2362200 h 3377565"/>
              <a:gd name="connsiteX19" fmla="*/ 4435332 w 4962525"/>
              <a:gd name="connsiteY19" fmla="*/ 2579867 h 3377565"/>
              <a:gd name="connsiteX20" fmla="*/ 4484494 w 4962525"/>
              <a:gd name="connsiteY20" fmla="*/ 2883047 h 3377565"/>
              <a:gd name="connsiteX21" fmla="*/ 4248150 w 4962525"/>
              <a:gd name="connsiteY21" fmla="*/ 3286125 h 3377565"/>
              <a:gd name="connsiteX22" fmla="*/ 3829050 w 4962525"/>
              <a:gd name="connsiteY22" fmla="*/ 3377565 h 3377565"/>
              <a:gd name="connsiteX23" fmla="*/ 3090862 w 4962525"/>
              <a:gd name="connsiteY23" fmla="*/ 3376612 h 3377565"/>
              <a:gd name="connsiteX24" fmla="*/ 2524125 w 4962525"/>
              <a:gd name="connsiteY24" fmla="*/ 3362325 h 3377565"/>
              <a:gd name="connsiteX25" fmla="*/ 2200275 w 4962525"/>
              <a:gd name="connsiteY25" fmla="*/ 3295650 h 3377565"/>
              <a:gd name="connsiteX26" fmla="*/ 1771650 w 4962525"/>
              <a:gd name="connsiteY26" fmla="*/ 3162300 h 3377565"/>
              <a:gd name="connsiteX27" fmla="*/ 1685925 w 4962525"/>
              <a:gd name="connsiteY27" fmla="*/ 3181350 h 3377565"/>
              <a:gd name="connsiteX28" fmla="*/ 1323975 w 4962525"/>
              <a:gd name="connsiteY28" fmla="*/ 2962275 h 3377565"/>
              <a:gd name="connsiteX29" fmla="*/ 1238250 w 4962525"/>
              <a:gd name="connsiteY29" fmla="*/ 2790825 h 3377565"/>
              <a:gd name="connsiteX30" fmla="*/ 695325 w 4962525"/>
              <a:gd name="connsiteY30" fmla="*/ 2714625 h 3377565"/>
              <a:gd name="connsiteX31" fmla="*/ 352425 w 4962525"/>
              <a:gd name="connsiteY31" fmla="*/ 2447925 h 3377565"/>
              <a:gd name="connsiteX32" fmla="*/ 0 w 4962525"/>
              <a:gd name="connsiteY32" fmla="*/ 2124075 h 3377565"/>
              <a:gd name="connsiteX33" fmla="*/ 295275 w 4962525"/>
              <a:gd name="connsiteY33" fmla="*/ 1838325 h 3377565"/>
              <a:gd name="connsiteX34" fmla="*/ 361950 w 4962525"/>
              <a:gd name="connsiteY34" fmla="*/ 1647825 h 3377565"/>
              <a:gd name="connsiteX35" fmla="*/ 466725 w 4962525"/>
              <a:gd name="connsiteY35" fmla="*/ 1524000 h 3377565"/>
              <a:gd name="connsiteX36" fmla="*/ 447675 w 4962525"/>
              <a:gd name="connsiteY36" fmla="*/ 1295400 h 3377565"/>
              <a:gd name="connsiteX37" fmla="*/ 657225 w 4962525"/>
              <a:gd name="connsiteY37" fmla="*/ 1314450 h 3377565"/>
              <a:gd name="connsiteX38" fmla="*/ 571500 w 4962525"/>
              <a:gd name="connsiteY38" fmla="*/ 1257300 h 3377565"/>
              <a:gd name="connsiteX39" fmla="*/ 409575 w 4962525"/>
              <a:gd name="connsiteY39" fmla="*/ 1047750 h 3377565"/>
              <a:gd name="connsiteX40" fmla="*/ 542925 w 4962525"/>
              <a:gd name="connsiteY40" fmla="*/ 962025 h 3377565"/>
              <a:gd name="connsiteX41" fmla="*/ 1133475 w 4962525"/>
              <a:gd name="connsiteY41" fmla="*/ 1133475 h 3377565"/>
              <a:gd name="connsiteX42" fmla="*/ 1419225 w 4962525"/>
              <a:gd name="connsiteY42" fmla="*/ 1362075 h 3377565"/>
              <a:gd name="connsiteX0" fmla="*/ 1419225 w 4962525"/>
              <a:gd name="connsiteY0" fmla="*/ 1362075 h 3377565"/>
              <a:gd name="connsiteX1" fmla="*/ 1419225 w 4962525"/>
              <a:gd name="connsiteY1" fmla="*/ 952500 h 3377565"/>
              <a:gd name="connsiteX2" fmla="*/ 1238250 w 4962525"/>
              <a:gd name="connsiteY2" fmla="*/ 523875 h 3377565"/>
              <a:gd name="connsiteX3" fmla="*/ 1323975 w 4962525"/>
              <a:gd name="connsiteY3" fmla="*/ 295275 h 3377565"/>
              <a:gd name="connsiteX4" fmla="*/ 1847850 w 4962525"/>
              <a:gd name="connsiteY4" fmla="*/ 200025 h 3377565"/>
              <a:gd name="connsiteX5" fmla="*/ 2286000 w 4962525"/>
              <a:gd name="connsiteY5" fmla="*/ 0 h 3377565"/>
              <a:gd name="connsiteX6" fmla="*/ 2657475 w 4962525"/>
              <a:gd name="connsiteY6" fmla="*/ 219075 h 3377565"/>
              <a:gd name="connsiteX7" fmla="*/ 3200400 w 4962525"/>
              <a:gd name="connsiteY7" fmla="*/ 352425 h 3377565"/>
              <a:gd name="connsiteX8" fmla="*/ 3305175 w 4962525"/>
              <a:gd name="connsiteY8" fmla="*/ 866775 h 3377565"/>
              <a:gd name="connsiteX9" fmla="*/ 3057525 w 4962525"/>
              <a:gd name="connsiteY9" fmla="*/ 1143000 h 3377565"/>
              <a:gd name="connsiteX10" fmla="*/ 3095625 w 4962525"/>
              <a:gd name="connsiteY10" fmla="*/ 1495425 h 3377565"/>
              <a:gd name="connsiteX11" fmla="*/ 3190875 w 4962525"/>
              <a:gd name="connsiteY11" fmla="*/ 1181100 h 3377565"/>
              <a:gd name="connsiteX12" fmla="*/ 3838575 w 4962525"/>
              <a:gd name="connsiteY12" fmla="*/ 1028700 h 3377565"/>
              <a:gd name="connsiteX13" fmla="*/ 4457700 w 4962525"/>
              <a:gd name="connsiteY13" fmla="*/ 1114425 h 3377565"/>
              <a:gd name="connsiteX14" fmla="*/ 4762500 w 4962525"/>
              <a:gd name="connsiteY14" fmla="*/ 1266825 h 3377565"/>
              <a:gd name="connsiteX15" fmla="*/ 4962525 w 4962525"/>
              <a:gd name="connsiteY15" fmla="*/ 1590675 h 3377565"/>
              <a:gd name="connsiteX16" fmla="*/ 4962525 w 4962525"/>
              <a:gd name="connsiteY16" fmla="*/ 1952625 h 3377565"/>
              <a:gd name="connsiteX17" fmla="*/ 4924425 w 4962525"/>
              <a:gd name="connsiteY17" fmla="*/ 2038350 h 3377565"/>
              <a:gd name="connsiteX18" fmla="*/ 4810125 w 4962525"/>
              <a:gd name="connsiteY18" fmla="*/ 2362200 h 3377565"/>
              <a:gd name="connsiteX19" fmla="*/ 4435332 w 4962525"/>
              <a:gd name="connsiteY19" fmla="*/ 2579867 h 3377565"/>
              <a:gd name="connsiteX20" fmla="*/ 4484494 w 4962525"/>
              <a:gd name="connsiteY20" fmla="*/ 2883047 h 3377565"/>
              <a:gd name="connsiteX21" fmla="*/ 4265427 w 4962525"/>
              <a:gd name="connsiteY21" fmla="*/ 3251054 h 3377565"/>
              <a:gd name="connsiteX22" fmla="*/ 3829050 w 4962525"/>
              <a:gd name="connsiteY22" fmla="*/ 3377565 h 3377565"/>
              <a:gd name="connsiteX23" fmla="*/ 3090862 w 4962525"/>
              <a:gd name="connsiteY23" fmla="*/ 3376612 h 3377565"/>
              <a:gd name="connsiteX24" fmla="*/ 2524125 w 4962525"/>
              <a:gd name="connsiteY24" fmla="*/ 3362325 h 3377565"/>
              <a:gd name="connsiteX25" fmla="*/ 2200275 w 4962525"/>
              <a:gd name="connsiteY25" fmla="*/ 3295650 h 3377565"/>
              <a:gd name="connsiteX26" fmla="*/ 1771650 w 4962525"/>
              <a:gd name="connsiteY26" fmla="*/ 3162300 h 3377565"/>
              <a:gd name="connsiteX27" fmla="*/ 1685925 w 4962525"/>
              <a:gd name="connsiteY27" fmla="*/ 3181350 h 3377565"/>
              <a:gd name="connsiteX28" fmla="*/ 1323975 w 4962525"/>
              <a:gd name="connsiteY28" fmla="*/ 2962275 h 3377565"/>
              <a:gd name="connsiteX29" fmla="*/ 1238250 w 4962525"/>
              <a:gd name="connsiteY29" fmla="*/ 2790825 h 3377565"/>
              <a:gd name="connsiteX30" fmla="*/ 695325 w 4962525"/>
              <a:gd name="connsiteY30" fmla="*/ 2714625 h 3377565"/>
              <a:gd name="connsiteX31" fmla="*/ 352425 w 4962525"/>
              <a:gd name="connsiteY31" fmla="*/ 2447925 h 3377565"/>
              <a:gd name="connsiteX32" fmla="*/ 0 w 4962525"/>
              <a:gd name="connsiteY32" fmla="*/ 2124075 h 3377565"/>
              <a:gd name="connsiteX33" fmla="*/ 295275 w 4962525"/>
              <a:gd name="connsiteY33" fmla="*/ 1838325 h 3377565"/>
              <a:gd name="connsiteX34" fmla="*/ 361950 w 4962525"/>
              <a:gd name="connsiteY34" fmla="*/ 1647825 h 3377565"/>
              <a:gd name="connsiteX35" fmla="*/ 466725 w 4962525"/>
              <a:gd name="connsiteY35" fmla="*/ 1524000 h 3377565"/>
              <a:gd name="connsiteX36" fmla="*/ 447675 w 4962525"/>
              <a:gd name="connsiteY36" fmla="*/ 1295400 h 3377565"/>
              <a:gd name="connsiteX37" fmla="*/ 657225 w 4962525"/>
              <a:gd name="connsiteY37" fmla="*/ 1314450 h 3377565"/>
              <a:gd name="connsiteX38" fmla="*/ 571500 w 4962525"/>
              <a:gd name="connsiteY38" fmla="*/ 1257300 h 3377565"/>
              <a:gd name="connsiteX39" fmla="*/ 409575 w 4962525"/>
              <a:gd name="connsiteY39" fmla="*/ 1047750 h 3377565"/>
              <a:gd name="connsiteX40" fmla="*/ 542925 w 4962525"/>
              <a:gd name="connsiteY40" fmla="*/ 962025 h 3377565"/>
              <a:gd name="connsiteX41" fmla="*/ 1133475 w 4962525"/>
              <a:gd name="connsiteY41" fmla="*/ 1133475 h 3377565"/>
              <a:gd name="connsiteX42" fmla="*/ 1419225 w 4962525"/>
              <a:gd name="connsiteY42" fmla="*/ 1362075 h 3377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962525" h="3377565">
                <a:moveTo>
                  <a:pt x="1419225" y="1362075"/>
                </a:moveTo>
                <a:lnTo>
                  <a:pt x="1419225" y="952500"/>
                </a:lnTo>
                <a:lnTo>
                  <a:pt x="1238250" y="523875"/>
                </a:lnTo>
                <a:lnTo>
                  <a:pt x="1323975" y="295275"/>
                </a:lnTo>
                <a:lnTo>
                  <a:pt x="1847850" y="200025"/>
                </a:lnTo>
                <a:lnTo>
                  <a:pt x="2286000" y="0"/>
                </a:lnTo>
                <a:lnTo>
                  <a:pt x="2657475" y="219075"/>
                </a:lnTo>
                <a:lnTo>
                  <a:pt x="3200400" y="352425"/>
                </a:lnTo>
                <a:lnTo>
                  <a:pt x="3305175" y="866775"/>
                </a:lnTo>
                <a:lnTo>
                  <a:pt x="3057525" y="1143000"/>
                </a:lnTo>
                <a:lnTo>
                  <a:pt x="3095625" y="1495425"/>
                </a:lnTo>
                <a:lnTo>
                  <a:pt x="3190875" y="1181100"/>
                </a:lnTo>
                <a:lnTo>
                  <a:pt x="3838575" y="1028700"/>
                </a:lnTo>
                <a:lnTo>
                  <a:pt x="4457700" y="1114425"/>
                </a:lnTo>
                <a:lnTo>
                  <a:pt x="4762500" y="1266825"/>
                </a:lnTo>
                <a:lnTo>
                  <a:pt x="4962525" y="1590675"/>
                </a:lnTo>
                <a:lnTo>
                  <a:pt x="4962525" y="1952625"/>
                </a:lnTo>
                <a:lnTo>
                  <a:pt x="4924425" y="2038350"/>
                </a:lnTo>
                <a:lnTo>
                  <a:pt x="4810125" y="2362200"/>
                </a:lnTo>
                <a:lnTo>
                  <a:pt x="4435332" y="2579867"/>
                </a:lnTo>
                <a:lnTo>
                  <a:pt x="4484494" y="2883047"/>
                </a:lnTo>
                <a:lnTo>
                  <a:pt x="4265427" y="3251054"/>
                </a:lnTo>
                <a:cubicBezTo>
                  <a:pt x="4078308" y="3359386"/>
                  <a:pt x="3910447" y="3336867"/>
                  <a:pt x="3829050" y="3377565"/>
                </a:cubicBezTo>
                <a:lnTo>
                  <a:pt x="3090862" y="3376612"/>
                </a:lnTo>
                <a:lnTo>
                  <a:pt x="2524125" y="3362325"/>
                </a:lnTo>
                <a:lnTo>
                  <a:pt x="2200275" y="3295650"/>
                </a:lnTo>
                <a:lnTo>
                  <a:pt x="1771650" y="3162300"/>
                </a:lnTo>
                <a:lnTo>
                  <a:pt x="1685925" y="3181350"/>
                </a:lnTo>
                <a:lnTo>
                  <a:pt x="1323975" y="2962275"/>
                </a:lnTo>
                <a:lnTo>
                  <a:pt x="1238250" y="2790825"/>
                </a:lnTo>
                <a:lnTo>
                  <a:pt x="695325" y="2714625"/>
                </a:lnTo>
                <a:lnTo>
                  <a:pt x="352425" y="2447925"/>
                </a:lnTo>
                <a:lnTo>
                  <a:pt x="0" y="2124075"/>
                </a:lnTo>
                <a:lnTo>
                  <a:pt x="295275" y="1838325"/>
                </a:lnTo>
                <a:lnTo>
                  <a:pt x="361950" y="1647825"/>
                </a:lnTo>
                <a:lnTo>
                  <a:pt x="466725" y="1524000"/>
                </a:lnTo>
                <a:lnTo>
                  <a:pt x="447675" y="1295400"/>
                </a:lnTo>
                <a:lnTo>
                  <a:pt x="657225" y="1314450"/>
                </a:lnTo>
                <a:lnTo>
                  <a:pt x="571500" y="1257300"/>
                </a:lnTo>
                <a:lnTo>
                  <a:pt x="409575" y="1047750"/>
                </a:lnTo>
                <a:lnTo>
                  <a:pt x="542925" y="962025"/>
                </a:lnTo>
                <a:lnTo>
                  <a:pt x="1133475" y="1133475"/>
                </a:lnTo>
                <a:lnTo>
                  <a:pt x="1419225" y="1362075"/>
                </a:lnTo>
                <a:close/>
              </a:path>
            </a:pathLst>
          </a:custGeom>
          <a:solidFill>
            <a:schemeClr val="tx2">
              <a:lumMod val="25000"/>
              <a:lumOff val="7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279" tIns="43639" rIns="87279" bIns="43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grpSp>
        <p:nvGrpSpPr>
          <p:cNvPr id="94" name="Group 37">
            <a:extLst>
              <a:ext uri="{FF2B5EF4-FFF2-40B4-BE49-F238E27FC236}">
                <a16:creationId xmlns:a16="http://schemas.microsoft.com/office/drawing/2014/main" id="{CF2D15F6-F389-487F-B378-A6C15CDF5589}"/>
              </a:ext>
            </a:extLst>
          </p:cNvPr>
          <p:cNvGrpSpPr/>
          <p:nvPr/>
        </p:nvGrpSpPr>
        <p:grpSpPr>
          <a:xfrm>
            <a:off x="9215300" y="1099188"/>
            <a:ext cx="1532616" cy="1532612"/>
            <a:chOff x="9363993" y="807994"/>
            <a:chExt cx="1605673" cy="1605671"/>
          </a:xfrm>
        </p:grpSpPr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48525718-624B-466B-8F0A-11E513A2AC1F}"/>
                </a:ext>
              </a:extLst>
            </p:cNvPr>
            <p:cNvGrpSpPr/>
            <p:nvPr/>
          </p:nvGrpSpPr>
          <p:grpSpPr>
            <a:xfrm>
              <a:off x="9363993" y="807994"/>
              <a:ext cx="1605673" cy="1605671"/>
              <a:chOff x="3867824" y="-4979769"/>
              <a:chExt cx="1605673" cy="1605671"/>
            </a:xfrm>
          </p:grpSpPr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5B361241-C29F-4B5D-882D-AA2A8811683A}"/>
                  </a:ext>
                </a:extLst>
              </p:cNvPr>
              <p:cNvSpPr/>
              <p:nvPr/>
            </p:nvSpPr>
            <p:spPr>
              <a:xfrm rot="20480626">
                <a:off x="3867824" y="-4979769"/>
                <a:ext cx="1605673" cy="1605671"/>
              </a:xfrm>
              <a:prstGeom prst="ellipse">
                <a:avLst/>
              </a:prstGeom>
              <a:pattFill prst="dkUpDiag">
                <a:fgClr>
                  <a:schemeClr val="accent1"/>
                </a:fgClr>
                <a:bgClr>
                  <a:schemeClr val="accent1">
                    <a:lumMod val="50000"/>
                    <a:lumOff val="50000"/>
                  </a:schemeClr>
                </a:bgClr>
              </a:patt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87279" tIns="43639" rIns="87279" bIns="4363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436" dirty="0">
                  <a:solidFill>
                    <a:schemeClr val="accent3"/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98" name="Oval 18_1">
                <a:extLst>
                  <a:ext uri="{FF2B5EF4-FFF2-40B4-BE49-F238E27FC236}">
                    <a16:creationId xmlns:a16="http://schemas.microsoft.com/office/drawing/2014/main" id="{0FB76679-4AA0-4723-AF49-79643F093E4C}"/>
                  </a:ext>
                </a:extLst>
              </p:cNvPr>
              <p:cNvSpPr/>
              <p:nvPr/>
            </p:nvSpPr>
            <p:spPr>
              <a:xfrm rot="20480626">
                <a:off x="4000950" y="-4846643"/>
                <a:ext cx="1339421" cy="1339419"/>
              </a:xfrm>
              <a:prstGeom prst="ellipse">
                <a:avLst/>
              </a:prstGeom>
              <a:pattFill prst="pct10">
                <a:fgClr>
                  <a:schemeClr val="tx2">
                    <a:lumMod val="10000"/>
                    <a:lumOff val="90000"/>
                  </a:schemeClr>
                </a:fgClr>
                <a:bgClr>
                  <a:schemeClr val="bg1"/>
                </a:bgClr>
              </a:pattFill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87279" tIns="43639" rIns="87279" bIns="4363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4200" dirty="0">
                  <a:solidFill>
                    <a:schemeClr val="accent1"/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id="{BBC13A4D-471A-4FB7-8935-6D1BC7B8DB00}"/>
                  </a:ext>
                </a:extLst>
              </p:cNvPr>
              <p:cNvSpPr/>
              <p:nvPr/>
            </p:nvSpPr>
            <p:spPr>
              <a:xfrm rot="20480626">
                <a:off x="4174366" y="-4137074"/>
                <a:ext cx="1113789" cy="3737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718" dirty="0">
                    <a:solidFill>
                      <a:schemeClr val="accent1"/>
                    </a:solidFill>
                    <a:latin typeface="+mj-lt"/>
                    <a:ea typeface="+mj-ea"/>
                  </a:rPr>
                  <a:t>单调乏味</a:t>
                </a:r>
              </a:p>
            </p:txBody>
          </p:sp>
        </p:grpSp>
        <p:sp>
          <p:nvSpPr>
            <p:cNvPr id="96" name="iconfont-11262-5326805">
              <a:extLst>
                <a:ext uri="{FF2B5EF4-FFF2-40B4-BE49-F238E27FC236}">
                  <a16:creationId xmlns:a16="http://schemas.microsoft.com/office/drawing/2014/main" id="{E5867298-22E1-4566-A848-6F6BC8B45FDB}"/>
                </a:ext>
              </a:extLst>
            </p:cNvPr>
            <p:cNvSpPr>
              <a:spLocks noChangeAspect="1"/>
            </p:cNvSpPr>
            <p:nvPr/>
          </p:nvSpPr>
          <p:spPr bwMode="auto">
            <a:xfrm rot="20611467">
              <a:off x="9776516" y="1099265"/>
              <a:ext cx="609685" cy="604298"/>
            </a:xfrm>
            <a:custGeom>
              <a:avLst/>
              <a:gdLst>
                <a:gd name="T0" fmla="*/ 623 w 672"/>
                <a:gd name="T1" fmla="*/ 559 h 667"/>
                <a:gd name="T2" fmla="*/ 586 w 672"/>
                <a:gd name="T3" fmla="*/ 258 h 667"/>
                <a:gd name="T4" fmla="*/ 614 w 672"/>
                <a:gd name="T5" fmla="*/ 226 h 667"/>
                <a:gd name="T6" fmla="*/ 331 w 672"/>
                <a:gd name="T7" fmla="*/ 0 h 667"/>
                <a:gd name="T8" fmla="*/ 328 w 672"/>
                <a:gd name="T9" fmla="*/ 0 h 667"/>
                <a:gd name="T10" fmla="*/ 43 w 672"/>
                <a:gd name="T11" fmla="*/ 226 h 667"/>
                <a:gd name="T12" fmla="*/ 79 w 672"/>
                <a:gd name="T13" fmla="*/ 259 h 667"/>
                <a:gd name="T14" fmla="*/ 50 w 672"/>
                <a:gd name="T15" fmla="*/ 559 h 667"/>
                <a:gd name="T16" fmla="*/ 6 w 672"/>
                <a:gd name="T17" fmla="*/ 632 h 667"/>
                <a:gd name="T18" fmla="*/ 110 w 672"/>
                <a:gd name="T19" fmla="*/ 642 h 667"/>
                <a:gd name="T20" fmla="*/ 335 w 672"/>
                <a:gd name="T21" fmla="*/ 667 h 667"/>
                <a:gd name="T22" fmla="*/ 560 w 672"/>
                <a:gd name="T23" fmla="*/ 642 h 667"/>
                <a:gd name="T24" fmla="*/ 633 w 672"/>
                <a:gd name="T25" fmla="*/ 652 h 667"/>
                <a:gd name="T26" fmla="*/ 667 w 672"/>
                <a:gd name="T27" fmla="*/ 632 h 667"/>
                <a:gd name="T28" fmla="*/ 70 w 672"/>
                <a:gd name="T29" fmla="*/ 228 h 667"/>
                <a:gd name="T30" fmla="*/ 145 w 672"/>
                <a:gd name="T31" fmla="*/ 174 h 667"/>
                <a:gd name="T32" fmla="*/ 587 w 672"/>
                <a:gd name="T33" fmla="*/ 226 h 667"/>
                <a:gd name="T34" fmla="*/ 581 w 672"/>
                <a:gd name="T35" fmla="*/ 232 h 667"/>
                <a:gd name="T36" fmla="*/ 447 w 672"/>
                <a:gd name="T37" fmla="*/ 251 h 667"/>
                <a:gd name="T38" fmla="*/ 181 w 672"/>
                <a:gd name="T39" fmla="*/ 248 h 667"/>
                <a:gd name="T40" fmla="*/ 81 w 672"/>
                <a:gd name="T41" fmla="*/ 233 h 667"/>
                <a:gd name="T42" fmla="*/ 461 w 672"/>
                <a:gd name="T43" fmla="*/ 430 h 667"/>
                <a:gd name="T44" fmla="*/ 510 w 672"/>
                <a:gd name="T45" fmla="*/ 479 h 667"/>
                <a:gd name="T46" fmla="*/ 390 w 672"/>
                <a:gd name="T47" fmla="*/ 550 h 667"/>
                <a:gd name="T48" fmla="*/ 461 w 672"/>
                <a:gd name="T49" fmla="*/ 430 h 667"/>
                <a:gd name="T50" fmla="*/ 336 w 672"/>
                <a:gd name="T51" fmla="*/ 320 h 667"/>
                <a:gd name="T52" fmla="*/ 371 w 672"/>
                <a:gd name="T53" fmla="*/ 455 h 667"/>
                <a:gd name="T54" fmla="*/ 302 w 672"/>
                <a:gd name="T55" fmla="*/ 455 h 667"/>
                <a:gd name="T56" fmla="*/ 177 w 672"/>
                <a:gd name="T57" fmla="*/ 479 h 667"/>
                <a:gd name="T58" fmla="*/ 225 w 672"/>
                <a:gd name="T59" fmla="*/ 430 h 667"/>
                <a:gd name="T60" fmla="*/ 297 w 672"/>
                <a:gd name="T61" fmla="*/ 550 h 667"/>
                <a:gd name="T62" fmla="*/ 177 w 672"/>
                <a:gd name="T63" fmla="*/ 479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2" h="667">
                  <a:moveTo>
                    <a:pt x="660" y="596"/>
                  </a:moveTo>
                  <a:lnTo>
                    <a:pt x="623" y="559"/>
                  </a:lnTo>
                  <a:cubicBezTo>
                    <a:pt x="623" y="558"/>
                    <a:pt x="623" y="556"/>
                    <a:pt x="623" y="555"/>
                  </a:cubicBezTo>
                  <a:lnTo>
                    <a:pt x="586" y="258"/>
                  </a:lnTo>
                  <a:cubicBezTo>
                    <a:pt x="603" y="254"/>
                    <a:pt x="614" y="242"/>
                    <a:pt x="614" y="228"/>
                  </a:cubicBezTo>
                  <a:lnTo>
                    <a:pt x="614" y="226"/>
                  </a:lnTo>
                  <a:cubicBezTo>
                    <a:pt x="614" y="189"/>
                    <a:pt x="578" y="156"/>
                    <a:pt x="532" y="148"/>
                  </a:cubicBezTo>
                  <a:cubicBezTo>
                    <a:pt x="517" y="123"/>
                    <a:pt x="448" y="14"/>
                    <a:pt x="331" y="0"/>
                  </a:cubicBezTo>
                  <a:lnTo>
                    <a:pt x="330" y="0"/>
                  </a:lnTo>
                  <a:lnTo>
                    <a:pt x="328" y="0"/>
                  </a:lnTo>
                  <a:cubicBezTo>
                    <a:pt x="212" y="14"/>
                    <a:pt x="143" y="122"/>
                    <a:pt x="128" y="148"/>
                  </a:cubicBezTo>
                  <a:cubicBezTo>
                    <a:pt x="81" y="155"/>
                    <a:pt x="43" y="188"/>
                    <a:pt x="43" y="226"/>
                  </a:cubicBezTo>
                  <a:lnTo>
                    <a:pt x="43" y="228"/>
                  </a:lnTo>
                  <a:cubicBezTo>
                    <a:pt x="43" y="245"/>
                    <a:pt x="59" y="257"/>
                    <a:pt x="79" y="259"/>
                  </a:cubicBezTo>
                  <a:lnTo>
                    <a:pt x="50" y="556"/>
                  </a:lnTo>
                  <a:cubicBezTo>
                    <a:pt x="50" y="557"/>
                    <a:pt x="50" y="558"/>
                    <a:pt x="50" y="559"/>
                  </a:cubicBezTo>
                  <a:lnTo>
                    <a:pt x="13" y="596"/>
                  </a:lnTo>
                  <a:cubicBezTo>
                    <a:pt x="3" y="606"/>
                    <a:pt x="0" y="619"/>
                    <a:pt x="6" y="632"/>
                  </a:cubicBezTo>
                  <a:cubicBezTo>
                    <a:pt x="11" y="646"/>
                    <a:pt x="25" y="654"/>
                    <a:pt x="40" y="652"/>
                  </a:cubicBezTo>
                  <a:lnTo>
                    <a:pt x="110" y="642"/>
                  </a:lnTo>
                  <a:cubicBezTo>
                    <a:pt x="110" y="642"/>
                    <a:pt x="111" y="642"/>
                    <a:pt x="112" y="642"/>
                  </a:cubicBezTo>
                  <a:cubicBezTo>
                    <a:pt x="185" y="659"/>
                    <a:pt x="260" y="667"/>
                    <a:pt x="335" y="667"/>
                  </a:cubicBezTo>
                  <a:cubicBezTo>
                    <a:pt x="406" y="667"/>
                    <a:pt x="477" y="659"/>
                    <a:pt x="546" y="645"/>
                  </a:cubicBezTo>
                  <a:lnTo>
                    <a:pt x="560" y="642"/>
                  </a:lnTo>
                  <a:cubicBezTo>
                    <a:pt x="560" y="642"/>
                    <a:pt x="561" y="642"/>
                    <a:pt x="561" y="642"/>
                  </a:cubicBezTo>
                  <a:lnTo>
                    <a:pt x="633" y="652"/>
                  </a:lnTo>
                  <a:cubicBezTo>
                    <a:pt x="634" y="652"/>
                    <a:pt x="636" y="652"/>
                    <a:pt x="637" y="652"/>
                  </a:cubicBezTo>
                  <a:cubicBezTo>
                    <a:pt x="650" y="652"/>
                    <a:pt x="662" y="644"/>
                    <a:pt x="667" y="632"/>
                  </a:cubicBezTo>
                  <a:cubicBezTo>
                    <a:pt x="672" y="619"/>
                    <a:pt x="670" y="606"/>
                    <a:pt x="660" y="596"/>
                  </a:cubicBezTo>
                  <a:close/>
                  <a:moveTo>
                    <a:pt x="70" y="228"/>
                  </a:moveTo>
                  <a:lnTo>
                    <a:pt x="70" y="226"/>
                  </a:lnTo>
                  <a:cubicBezTo>
                    <a:pt x="70" y="201"/>
                    <a:pt x="103" y="174"/>
                    <a:pt x="145" y="174"/>
                  </a:cubicBezTo>
                  <a:lnTo>
                    <a:pt x="512" y="174"/>
                  </a:lnTo>
                  <a:cubicBezTo>
                    <a:pt x="555" y="174"/>
                    <a:pt x="587" y="201"/>
                    <a:pt x="587" y="226"/>
                  </a:cubicBezTo>
                  <a:lnTo>
                    <a:pt x="588" y="228"/>
                  </a:lnTo>
                  <a:cubicBezTo>
                    <a:pt x="587" y="229"/>
                    <a:pt x="585" y="231"/>
                    <a:pt x="581" y="232"/>
                  </a:cubicBezTo>
                  <a:lnTo>
                    <a:pt x="470" y="248"/>
                  </a:lnTo>
                  <a:cubicBezTo>
                    <a:pt x="463" y="249"/>
                    <a:pt x="455" y="250"/>
                    <a:pt x="447" y="251"/>
                  </a:cubicBezTo>
                  <a:cubicBezTo>
                    <a:pt x="416" y="254"/>
                    <a:pt x="374" y="256"/>
                    <a:pt x="328" y="256"/>
                  </a:cubicBezTo>
                  <a:cubicBezTo>
                    <a:pt x="268" y="256"/>
                    <a:pt x="213" y="253"/>
                    <a:pt x="181" y="248"/>
                  </a:cubicBezTo>
                  <a:lnTo>
                    <a:pt x="82" y="233"/>
                  </a:lnTo>
                  <a:lnTo>
                    <a:pt x="81" y="233"/>
                  </a:lnTo>
                  <a:cubicBezTo>
                    <a:pt x="75" y="232"/>
                    <a:pt x="70" y="229"/>
                    <a:pt x="70" y="228"/>
                  </a:cubicBezTo>
                  <a:close/>
                  <a:moveTo>
                    <a:pt x="461" y="430"/>
                  </a:moveTo>
                  <a:lnTo>
                    <a:pt x="510" y="430"/>
                  </a:lnTo>
                  <a:lnTo>
                    <a:pt x="510" y="479"/>
                  </a:lnTo>
                  <a:cubicBezTo>
                    <a:pt x="510" y="518"/>
                    <a:pt x="478" y="550"/>
                    <a:pt x="439" y="550"/>
                  </a:cubicBezTo>
                  <a:lnTo>
                    <a:pt x="390" y="550"/>
                  </a:lnTo>
                  <a:lnTo>
                    <a:pt x="390" y="501"/>
                  </a:lnTo>
                  <a:cubicBezTo>
                    <a:pt x="390" y="462"/>
                    <a:pt x="422" y="430"/>
                    <a:pt x="461" y="430"/>
                  </a:cubicBezTo>
                  <a:close/>
                  <a:moveTo>
                    <a:pt x="302" y="355"/>
                  </a:moveTo>
                  <a:lnTo>
                    <a:pt x="336" y="320"/>
                  </a:lnTo>
                  <a:lnTo>
                    <a:pt x="371" y="355"/>
                  </a:lnTo>
                  <a:cubicBezTo>
                    <a:pt x="399" y="382"/>
                    <a:pt x="399" y="428"/>
                    <a:pt x="371" y="455"/>
                  </a:cubicBezTo>
                  <a:lnTo>
                    <a:pt x="336" y="490"/>
                  </a:lnTo>
                  <a:lnTo>
                    <a:pt x="302" y="455"/>
                  </a:lnTo>
                  <a:cubicBezTo>
                    <a:pt x="274" y="428"/>
                    <a:pt x="274" y="382"/>
                    <a:pt x="302" y="355"/>
                  </a:cubicBezTo>
                  <a:close/>
                  <a:moveTo>
                    <a:pt x="177" y="479"/>
                  </a:moveTo>
                  <a:lnTo>
                    <a:pt x="177" y="430"/>
                  </a:lnTo>
                  <a:lnTo>
                    <a:pt x="225" y="430"/>
                  </a:lnTo>
                  <a:cubicBezTo>
                    <a:pt x="265" y="430"/>
                    <a:pt x="297" y="462"/>
                    <a:pt x="297" y="501"/>
                  </a:cubicBezTo>
                  <a:lnTo>
                    <a:pt x="297" y="550"/>
                  </a:lnTo>
                  <a:lnTo>
                    <a:pt x="248" y="550"/>
                  </a:lnTo>
                  <a:cubicBezTo>
                    <a:pt x="208" y="550"/>
                    <a:pt x="177" y="518"/>
                    <a:pt x="177" y="4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1718">
                <a:latin typeface="+mj-lt"/>
                <a:ea typeface="+mj-ea"/>
              </a:endParaRPr>
            </a:p>
          </p:txBody>
        </p:sp>
      </p:grpSp>
      <p:pic>
        <p:nvPicPr>
          <p:cNvPr id="22" name="图片 21" descr="图片包含 桌子, 黑色, 食物, 白色&#10;&#10;描述已自动生成">
            <a:extLst>
              <a:ext uri="{FF2B5EF4-FFF2-40B4-BE49-F238E27FC236}">
                <a16:creationId xmlns:a16="http://schemas.microsoft.com/office/drawing/2014/main" id="{6AEDCE30-6FD5-49D4-B615-4A3F8EB717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7029" t="14803" r="15901" b="9514"/>
          <a:stretch/>
        </p:blipFill>
        <p:spPr>
          <a:xfrm>
            <a:off x="6340312" y="1268212"/>
            <a:ext cx="4391935" cy="325396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1" name="椭圆 40">
            <a:extLst>
              <a:ext uri="{FF2B5EF4-FFF2-40B4-BE49-F238E27FC236}">
                <a16:creationId xmlns:a16="http://schemas.microsoft.com/office/drawing/2014/main" id="{83FA488F-795A-46F2-9435-6D5A43A31894}"/>
              </a:ext>
            </a:extLst>
          </p:cNvPr>
          <p:cNvSpPr/>
          <p:nvPr/>
        </p:nvSpPr>
        <p:spPr>
          <a:xfrm>
            <a:off x="9984382" y="4063452"/>
            <a:ext cx="963781" cy="318281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279" tIns="43639" rIns="87279" bIns="43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pic>
        <p:nvPicPr>
          <p:cNvPr id="26" name="图片 25" descr="图片包含 游戏机, 黑色, 玻璃, 瓶子&#10;&#10;描述已自动生成">
            <a:extLst>
              <a:ext uri="{FF2B5EF4-FFF2-40B4-BE49-F238E27FC236}">
                <a16:creationId xmlns:a16="http://schemas.microsoft.com/office/drawing/2014/main" id="{A417D9EF-E208-4C4A-A9A0-06E96336DE7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7257" t="7742" r="32509" b="19511"/>
          <a:stretch/>
        </p:blipFill>
        <p:spPr>
          <a:xfrm>
            <a:off x="9473088" y="2400616"/>
            <a:ext cx="2072526" cy="19705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 descr="图片包含 片, 桌子, 蛋糕, 巧克力&#10;&#10;描述已自动生成">
            <a:extLst>
              <a:ext uri="{FF2B5EF4-FFF2-40B4-BE49-F238E27FC236}">
                <a16:creationId xmlns:a16="http://schemas.microsoft.com/office/drawing/2014/main" id="{A65DDF65-B728-4291-BE05-539266E4D4E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4219" t="11328" r="12948" b="8433"/>
          <a:stretch/>
        </p:blipFill>
        <p:spPr>
          <a:xfrm>
            <a:off x="7584348" y="2402597"/>
            <a:ext cx="3057550" cy="23938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B9AA928B-7CCD-4B6B-B51F-7E3D0730FBA3}"/>
              </a:ext>
            </a:extLst>
          </p:cNvPr>
          <p:cNvSpPr/>
          <p:nvPr/>
        </p:nvSpPr>
        <p:spPr>
          <a:xfrm rot="21324260">
            <a:off x="6771828" y="3612202"/>
            <a:ext cx="4340908" cy="523952"/>
          </a:xfrm>
          <a:prstGeom prst="rect">
            <a:avLst/>
          </a:prstGeom>
          <a:solidFill>
            <a:schemeClr val="accent1"/>
          </a:solidFill>
        </p:spPr>
        <p:txBody>
          <a:bodyPr wrap="square" anchor="ctr" anchorCtr="1">
            <a:noAutofit/>
          </a:bodyPr>
          <a:lstStyle/>
          <a:p>
            <a:r>
              <a:rPr lang="zh-CN" altLang="en-US" sz="1909" dirty="0">
                <a:solidFill>
                  <a:schemeClr val="bg1"/>
                </a:solidFill>
                <a:latin typeface="+mj-lt"/>
                <a:ea typeface="+mj-ea"/>
              </a:rPr>
              <a:t>嚼咖啡豆</a:t>
            </a:r>
            <a:r>
              <a:rPr lang="en-US" altLang="zh-CN" sz="1909" dirty="0">
                <a:solidFill>
                  <a:schemeClr val="bg1"/>
                </a:solidFill>
                <a:latin typeface="+mj-lt"/>
                <a:ea typeface="+mj-ea"/>
              </a:rPr>
              <a:t>·</a:t>
            </a:r>
            <a:r>
              <a:rPr lang="zh-CN" altLang="en-US" sz="1909" dirty="0">
                <a:solidFill>
                  <a:schemeClr val="bg1"/>
                </a:solidFill>
                <a:latin typeface="+mj-lt"/>
                <a:ea typeface="+mj-ea"/>
              </a:rPr>
              <a:t>喝点水</a:t>
            </a:r>
            <a:r>
              <a:rPr lang="en-US" altLang="zh-CN" sz="1909" dirty="0">
                <a:solidFill>
                  <a:schemeClr val="bg1"/>
                </a:solidFill>
                <a:latin typeface="+mj-lt"/>
                <a:ea typeface="+mj-ea"/>
              </a:rPr>
              <a:t>·</a:t>
            </a:r>
            <a:r>
              <a:rPr lang="zh-CN" altLang="en-US" sz="1909" dirty="0">
                <a:solidFill>
                  <a:schemeClr val="bg1"/>
                </a:solidFill>
                <a:latin typeface="+mj-lt"/>
                <a:ea typeface="+mj-ea"/>
              </a:rPr>
              <a:t>吃面粉</a:t>
            </a:r>
            <a:r>
              <a:rPr lang="en-US" altLang="zh-CN" sz="1909" dirty="0">
                <a:solidFill>
                  <a:schemeClr val="bg1"/>
                </a:solidFill>
                <a:latin typeface="+mj-lt"/>
                <a:ea typeface="+mj-ea"/>
              </a:rPr>
              <a:t>·</a:t>
            </a:r>
            <a:r>
              <a:rPr lang="zh-CN" altLang="en-US" sz="1909" dirty="0">
                <a:solidFill>
                  <a:schemeClr val="bg1"/>
                </a:solidFill>
                <a:latin typeface="+mj-lt"/>
                <a:ea typeface="+mj-ea"/>
              </a:rPr>
              <a:t>糖和芝士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913FB86-FCBF-4F31-B502-35773578F0A6}"/>
              </a:ext>
            </a:extLst>
          </p:cNvPr>
          <p:cNvGrpSpPr/>
          <p:nvPr/>
        </p:nvGrpSpPr>
        <p:grpSpPr>
          <a:xfrm>
            <a:off x="9675020" y="3863982"/>
            <a:ext cx="963781" cy="808044"/>
            <a:chOff x="4000309" y="1573442"/>
            <a:chExt cx="4700394" cy="39999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52" name="图片 51" descr="图片包含 奶酪, 食物, 桌子, 片&#10;&#10;描述已自动生成">
              <a:extLst>
                <a:ext uri="{FF2B5EF4-FFF2-40B4-BE49-F238E27FC236}">
                  <a16:creationId xmlns:a16="http://schemas.microsoft.com/office/drawing/2014/main" id="{A7D7B253-767C-4705-9B30-58AF843F90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Cutout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00309" y="1573443"/>
              <a:ext cx="4700394" cy="3999937"/>
            </a:xfrm>
            <a:custGeom>
              <a:avLst/>
              <a:gdLst>
                <a:gd name="connsiteX0" fmla="*/ 1510934 w 4700394"/>
                <a:gd name="connsiteY0" fmla="*/ 0 h 3999937"/>
                <a:gd name="connsiteX1" fmla="*/ 3677872 w 4700394"/>
                <a:gd name="connsiteY1" fmla="*/ 1190625 h 3999937"/>
                <a:gd name="connsiteX2" fmla="*/ 4238259 w 4700394"/>
                <a:gd name="connsiteY2" fmla="*/ 1514475 h 3999937"/>
                <a:gd name="connsiteX3" fmla="*/ 4639896 w 4700394"/>
                <a:gd name="connsiteY3" fmla="*/ 1724025 h 3999937"/>
                <a:gd name="connsiteX4" fmla="*/ 4668472 w 4700394"/>
                <a:gd name="connsiteY4" fmla="*/ 2781300 h 3999937"/>
                <a:gd name="connsiteX5" fmla="*/ 3930284 w 4700394"/>
                <a:gd name="connsiteY5" fmla="*/ 3871911 h 3999937"/>
                <a:gd name="connsiteX6" fmla="*/ 1087072 w 4700394"/>
                <a:gd name="connsiteY6" fmla="*/ 3990975 h 3999937"/>
                <a:gd name="connsiteX7" fmla="*/ 5984 w 4700394"/>
                <a:gd name="connsiteY7" fmla="*/ 3267075 h 3999937"/>
                <a:gd name="connsiteX8" fmla="*/ 15509 w 4700394"/>
                <a:gd name="connsiteY8" fmla="*/ 1785938 h 3999937"/>
                <a:gd name="connsiteX9" fmla="*/ 1510934 w 4700394"/>
                <a:gd name="connsiteY9" fmla="*/ 0 h 399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00394" h="3999937">
                  <a:moveTo>
                    <a:pt x="1510934" y="0"/>
                  </a:moveTo>
                  <a:lnTo>
                    <a:pt x="3677872" y="1190625"/>
                  </a:lnTo>
                  <a:cubicBezTo>
                    <a:pt x="3823393" y="1571625"/>
                    <a:pt x="3883188" y="1543050"/>
                    <a:pt x="4238259" y="1514475"/>
                  </a:cubicBezTo>
                  <a:lnTo>
                    <a:pt x="4639896" y="1724025"/>
                  </a:lnTo>
                  <a:cubicBezTo>
                    <a:pt x="4752873" y="1908175"/>
                    <a:pt x="4674028" y="2445544"/>
                    <a:pt x="4668472" y="2781300"/>
                  </a:cubicBezTo>
                  <a:cubicBezTo>
                    <a:pt x="4591479" y="3898106"/>
                    <a:pt x="4793884" y="3770312"/>
                    <a:pt x="3930284" y="3871911"/>
                  </a:cubicBezTo>
                  <a:cubicBezTo>
                    <a:pt x="3066684" y="3973510"/>
                    <a:pt x="2034809" y="3951287"/>
                    <a:pt x="1087072" y="3990975"/>
                  </a:cubicBezTo>
                  <a:cubicBezTo>
                    <a:pt x="-146415" y="4033838"/>
                    <a:pt x="5984" y="3943350"/>
                    <a:pt x="5984" y="3267075"/>
                  </a:cubicBezTo>
                  <a:lnTo>
                    <a:pt x="15509" y="1785938"/>
                  </a:lnTo>
                  <a:cubicBezTo>
                    <a:pt x="244109" y="1052513"/>
                    <a:pt x="190134" y="450849"/>
                    <a:pt x="1510934" y="0"/>
                  </a:cubicBezTo>
                  <a:close/>
                </a:path>
              </a:pathLst>
            </a:custGeom>
          </p:spPr>
        </p:pic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36C625F-E199-4DC5-8014-127D90F2F208}"/>
                </a:ext>
              </a:extLst>
            </p:cNvPr>
            <p:cNvSpPr/>
            <p:nvPr/>
          </p:nvSpPr>
          <p:spPr>
            <a:xfrm>
              <a:off x="4000310" y="1573442"/>
              <a:ext cx="4700393" cy="3999937"/>
            </a:xfrm>
            <a:custGeom>
              <a:avLst/>
              <a:gdLst>
                <a:gd name="connsiteX0" fmla="*/ 152400 w 4733925"/>
                <a:gd name="connsiteY0" fmla="*/ 4010025 h 4029075"/>
                <a:gd name="connsiteX1" fmla="*/ 4705350 w 4733925"/>
                <a:gd name="connsiteY1" fmla="*/ 3829050 h 4029075"/>
                <a:gd name="connsiteX2" fmla="*/ 4733925 w 4733925"/>
                <a:gd name="connsiteY2" fmla="*/ 1695450 h 4029075"/>
                <a:gd name="connsiteX3" fmla="*/ 4181475 w 4733925"/>
                <a:gd name="connsiteY3" fmla="*/ 1457325 h 4029075"/>
                <a:gd name="connsiteX4" fmla="*/ 1562100 w 4733925"/>
                <a:gd name="connsiteY4" fmla="*/ 0 h 4029075"/>
                <a:gd name="connsiteX5" fmla="*/ 0 w 4733925"/>
                <a:gd name="connsiteY5" fmla="*/ 1933575 h 4029075"/>
                <a:gd name="connsiteX6" fmla="*/ 85725 w 4733925"/>
                <a:gd name="connsiteY6" fmla="*/ 3857625 h 4029075"/>
                <a:gd name="connsiteX7" fmla="*/ 238125 w 4733925"/>
                <a:gd name="connsiteY7" fmla="*/ 4029075 h 4029075"/>
                <a:gd name="connsiteX8" fmla="*/ 152400 w 4733925"/>
                <a:gd name="connsiteY8" fmla="*/ 4010025 h 4029075"/>
                <a:gd name="connsiteX0" fmla="*/ 152400 w 4733925"/>
                <a:gd name="connsiteY0" fmla="*/ 4010025 h 4029075"/>
                <a:gd name="connsiteX1" fmla="*/ 4705350 w 4733925"/>
                <a:gd name="connsiteY1" fmla="*/ 3829050 h 4029075"/>
                <a:gd name="connsiteX2" fmla="*/ 4733925 w 4733925"/>
                <a:gd name="connsiteY2" fmla="*/ 1695450 h 4029075"/>
                <a:gd name="connsiteX3" fmla="*/ 4181475 w 4733925"/>
                <a:gd name="connsiteY3" fmla="*/ 1457325 h 4029075"/>
                <a:gd name="connsiteX4" fmla="*/ 1562100 w 4733925"/>
                <a:gd name="connsiteY4" fmla="*/ 0 h 4029075"/>
                <a:gd name="connsiteX5" fmla="*/ 0 w 4733925"/>
                <a:gd name="connsiteY5" fmla="*/ 1933575 h 4029075"/>
                <a:gd name="connsiteX6" fmla="*/ 85725 w 4733925"/>
                <a:gd name="connsiteY6" fmla="*/ 3857625 h 4029075"/>
                <a:gd name="connsiteX7" fmla="*/ 238125 w 4733925"/>
                <a:gd name="connsiteY7" fmla="*/ 4029075 h 4029075"/>
                <a:gd name="connsiteX8" fmla="*/ 152400 w 4733925"/>
                <a:gd name="connsiteY8" fmla="*/ 4010025 h 4029075"/>
                <a:gd name="connsiteX0" fmla="*/ 152400 w 4733925"/>
                <a:gd name="connsiteY0" fmla="*/ 4010025 h 4029075"/>
                <a:gd name="connsiteX1" fmla="*/ 4705350 w 4733925"/>
                <a:gd name="connsiteY1" fmla="*/ 3829050 h 4029075"/>
                <a:gd name="connsiteX2" fmla="*/ 4733925 w 4733925"/>
                <a:gd name="connsiteY2" fmla="*/ 1695450 h 4029075"/>
                <a:gd name="connsiteX3" fmla="*/ 4181475 w 4733925"/>
                <a:gd name="connsiteY3" fmla="*/ 1457325 h 4029075"/>
                <a:gd name="connsiteX4" fmla="*/ 1562100 w 4733925"/>
                <a:gd name="connsiteY4" fmla="*/ 0 h 4029075"/>
                <a:gd name="connsiteX5" fmla="*/ 0 w 4733925"/>
                <a:gd name="connsiteY5" fmla="*/ 1933575 h 4029075"/>
                <a:gd name="connsiteX6" fmla="*/ 85725 w 4733925"/>
                <a:gd name="connsiteY6" fmla="*/ 3857625 h 4029075"/>
                <a:gd name="connsiteX7" fmla="*/ 238125 w 4733925"/>
                <a:gd name="connsiteY7" fmla="*/ 4029075 h 4029075"/>
                <a:gd name="connsiteX8" fmla="*/ 152400 w 4733925"/>
                <a:gd name="connsiteY8" fmla="*/ 4010025 h 4029075"/>
                <a:gd name="connsiteX0" fmla="*/ 238125 w 4733925"/>
                <a:gd name="connsiteY0" fmla="*/ 4029075 h 4029075"/>
                <a:gd name="connsiteX1" fmla="*/ 4705350 w 4733925"/>
                <a:gd name="connsiteY1" fmla="*/ 3829050 h 4029075"/>
                <a:gd name="connsiteX2" fmla="*/ 4733925 w 4733925"/>
                <a:gd name="connsiteY2" fmla="*/ 1695450 h 4029075"/>
                <a:gd name="connsiteX3" fmla="*/ 4181475 w 4733925"/>
                <a:gd name="connsiteY3" fmla="*/ 1457325 h 4029075"/>
                <a:gd name="connsiteX4" fmla="*/ 1562100 w 4733925"/>
                <a:gd name="connsiteY4" fmla="*/ 0 h 4029075"/>
                <a:gd name="connsiteX5" fmla="*/ 0 w 4733925"/>
                <a:gd name="connsiteY5" fmla="*/ 1933575 h 4029075"/>
                <a:gd name="connsiteX6" fmla="*/ 85725 w 4733925"/>
                <a:gd name="connsiteY6" fmla="*/ 3857625 h 4029075"/>
                <a:gd name="connsiteX7" fmla="*/ 238125 w 4733925"/>
                <a:gd name="connsiteY7" fmla="*/ 4029075 h 4029075"/>
                <a:gd name="connsiteX0" fmla="*/ 238125 w 4733925"/>
                <a:gd name="connsiteY0" fmla="*/ 4029075 h 4029075"/>
                <a:gd name="connsiteX1" fmla="*/ 4705350 w 4733925"/>
                <a:gd name="connsiteY1" fmla="*/ 3829050 h 4029075"/>
                <a:gd name="connsiteX2" fmla="*/ 4733925 w 4733925"/>
                <a:gd name="connsiteY2" fmla="*/ 1695450 h 4029075"/>
                <a:gd name="connsiteX3" fmla="*/ 4137025 w 4733925"/>
                <a:gd name="connsiteY3" fmla="*/ 1381125 h 4029075"/>
                <a:gd name="connsiteX4" fmla="*/ 1562100 w 4733925"/>
                <a:gd name="connsiteY4" fmla="*/ 0 h 4029075"/>
                <a:gd name="connsiteX5" fmla="*/ 0 w 4733925"/>
                <a:gd name="connsiteY5" fmla="*/ 1933575 h 4029075"/>
                <a:gd name="connsiteX6" fmla="*/ 85725 w 4733925"/>
                <a:gd name="connsiteY6" fmla="*/ 3857625 h 4029075"/>
                <a:gd name="connsiteX7" fmla="*/ 238125 w 4733925"/>
                <a:gd name="connsiteY7" fmla="*/ 4029075 h 4029075"/>
                <a:gd name="connsiteX0" fmla="*/ 238125 w 4733925"/>
                <a:gd name="connsiteY0" fmla="*/ 4029075 h 4029075"/>
                <a:gd name="connsiteX1" fmla="*/ 4705350 w 4733925"/>
                <a:gd name="connsiteY1" fmla="*/ 3829050 h 4029075"/>
                <a:gd name="connsiteX2" fmla="*/ 4733925 w 4733925"/>
                <a:gd name="connsiteY2" fmla="*/ 1695450 h 4029075"/>
                <a:gd name="connsiteX3" fmla="*/ 4137025 w 4733925"/>
                <a:gd name="connsiteY3" fmla="*/ 1381125 h 4029075"/>
                <a:gd name="connsiteX4" fmla="*/ 1562100 w 4733925"/>
                <a:gd name="connsiteY4" fmla="*/ 0 h 4029075"/>
                <a:gd name="connsiteX5" fmla="*/ 0 w 4733925"/>
                <a:gd name="connsiteY5" fmla="*/ 1933575 h 4029075"/>
                <a:gd name="connsiteX6" fmla="*/ 85725 w 4733925"/>
                <a:gd name="connsiteY6" fmla="*/ 3857625 h 4029075"/>
                <a:gd name="connsiteX7" fmla="*/ 238125 w 4733925"/>
                <a:gd name="connsiteY7" fmla="*/ 4029075 h 4029075"/>
                <a:gd name="connsiteX0" fmla="*/ 238125 w 4733925"/>
                <a:gd name="connsiteY0" fmla="*/ 4029075 h 4029075"/>
                <a:gd name="connsiteX1" fmla="*/ 4705350 w 4733925"/>
                <a:gd name="connsiteY1" fmla="*/ 3829050 h 4029075"/>
                <a:gd name="connsiteX2" fmla="*/ 4733925 w 4733925"/>
                <a:gd name="connsiteY2" fmla="*/ 1695450 h 4029075"/>
                <a:gd name="connsiteX3" fmla="*/ 4137025 w 4733925"/>
                <a:gd name="connsiteY3" fmla="*/ 1381125 h 4029075"/>
                <a:gd name="connsiteX4" fmla="*/ 1562100 w 4733925"/>
                <a:gd name="connsiteY4" fmla="*/ 0 h 4029075"/>
                <a:gd name="connsiteX5" fmla="*/ 0 w 4733925"/>
                <a:gd name="connsiteY5" fmla="*/ 1933575 h 4029075"/>
                <a:gd name="connsiteX6" fmla="*/ 85725 w 4733925"/>
                <a:gd name="connsiteY6" fmla="*/ 3857625 h 4029075"/>
                <a:gd name="connsiteX7" fmla="*/ 238125 w 4733925"/>
                <a:gd name="connsiteY7" fmla="*/ 4029075 h 4029075"/>
                <a:gd name="connsiteX0" fmla="*/ 238125 w 4705350"/>
                <a:gd name="connsiteY0" fmla="*/ 4029075 h 4029075"/>
                <a:gd name="connsiteX1" fmla="*/ 4705350 w 4705350"/>
                <a:gd name="connsiteY1" fmla="*/ 3829050 h 4029075"/>
                <a:gd name="connsiteX2" fmla="*/ 4691062 w 4705350"/>
                <a:gd name="connsiteY2" fmla="*/ 1724025 h 4029075"/>
                <a:gd name="connsiteX3" fmla="*/ 4137025 w 4705350"/>
                <a:gd name="connsiteY3" fmla="*/ 1381125 h 4029075"/>
                <a:gd name="connsiteX4" fmla="*/ 1562100 w 4705350"/>
                <a:gd name="connsiteY4" fmla="*/ 0 h 4029075"/>
                <a:gd name="connsiteX5" fmla="*/ 0 w 4705350"/>
                <a:gd name="connsiteY5" fmla="*/ 1933575 h 4029075"/>
                <a:gd name="connsiteX6" fmla="*/ 85725 w 4705350"/>
                <a:gd name="connsiteY6" fmla="*/ 3857625 h 4029075"/>
                <a:gd name="connsiteX7" fmla="*/ 238125 w 4705350"/>
                <a:gd name="connsiteY7" fmla="*/ 4029075 h 4029075"/>
                <a:gd name="connsiteX0" fmla="*/ 238125 w 4705350"/>
                <a:gd name="connsiteY0" fmla="*/ 4029075 h 4029075"/>
                <a:gd name="connsiteX1" fmla="*/ 4705350 w 4705350"/>
                <a:gd name="connsiteY1" fmla="*/ 3829050 h 4029075"/>
                <a:gd name="connsiteX2" fmla="*/ 4691062 w 4705350"/>
                <a:gd name="connsiteY2" fmla="*/ 1724025 h 4029075"/>
                <a:gd name="connsiteX3" fmla="*/ 4337050 w 4705350"/>
                <a:gd name="connsiteY3" fmla="*/ 1533525 h 4029075"/>
                <a:gd name="connsiteX4" fmla="*/ 1562100 w 4705350"/>
                <a:gd name="connsiteY4" fmla="*/ 0 h 4029075"/>
                <a:gd name="connsiteX5" fmla="*/ 0 w 4705350"/>
                <a:gd name="connsiteY5" fmla="*/ 1933575 h 4029075"/>
                <a:gd name="connsiteX6" fmla="*/ 85725 w 4705350"/>
                <a:gd name="connsiteY6" fmla="*/ 3857625 h 4029075"/>
                <a:gd name="connsiteX7" fmla="*/ 238125 w 4705350"/>
                <a:gd name="connsiteY7" fmla="*/ 4029075 h 4029075"/>
                <a:gd name="connsiteX0" fmla="*/ 238125 w 4705350"/>
                <a:gd name="connsiteY0" fmla="*/ 4029075 h 4029075"/>
                <a:gd name="connsiteX1" fmla="*/ 4705350 w 4705350"/>
                <a:gd name="connsiteY1" fmla="*/ 3829050 h 4029075"/>
                <a:gd name="connsiteX2" fmla="*/ 4691062 w 4705350"/>
                <a:gd name="connsiteY2" fmla="*/ 1724025 h 4029075"/>
                <a:gd name="connsiteX3" fmla="*/ 4337050 w 4705350"/>
                <a:gd name="connsiteY3" fmla="*/ 1533525 h 4029075"/>
                <a:gd name="connsiteX4" fmla="*/ 3729038 w 4705350"/>
                <a:gd name="connsiteY4" fmla="*/ 1190625 h 4029075"/>
                <a:gd name="connsiteX5" fmla="*/ 1562100 w 4705350"/>
                <a:gd name="connsiteY5" fmla="*/ 0 h 4029075"/>
                <a:gd name="connsiteX6" fmla="*/ 0 w 4705350"/>
                <a:gd name="connsiteY6" fmla="*/ 1933575 h 4029075"/>
                <a:gd name="connsiteX7" fmla="*/ 85725 w 4705350"/>
                <a:gd name="connsiteY7" fmla="*/ 3857625 h 4029075"/>
                <a:gd name="connsiteX8" fmla="*/ 238125 w 4705350"/>
                <a:gd name="connsiteY8" fmla="*/ 4029075 h 4029075"/>
                <a:gd name="connsiteX0" fmla="*/ 238125 w 4705350"/>
                <a:gd name="connsiteY0" fmla="*/ 4029075 h 4029075"/>
                <a:gd name="connsiteX1" fmla="*/ 4705350 w 4705350"/>
                <a:gd name="connsiteY1" fmla="*/ 3829050 h 4029075"/>
                <a:gd name="connsiteX2" fmla="*/ 4691062 w 4705350"/>
                <a:gd name="connsiteY2" fmla="*/ 1724025 h 4029075"/>
                <a:gd name="connsiteX3" fmla="*/ 4337050 w 4705350"/>
                <a:gd name="connsiteY3" fmla="*/ 1533525 h 4029075"/>
                <a:gd name="connsiteX4" fmla="*/ 3729038 w 4705350"/>
                <a:gd name="connsiteY4" fmla="*/ 1190625 h 4029075"/>
                <a:gd name="connsiteX5" fmla="*/ 1562100 w 4705350"/>
                <a:gd name="connsiteY5" fmla="*/ 0 h 4029075"/>
                <a:gd name="connsiteX6" fmla="*/ 0 w 4705350"/>
                <a:gd name="connsiteY6" fmla="*/ 1933575 h 4029075"/>
                <a:gd name="connsiteX7" fmla="*/ 85725 w 4705350"/>
                <a:gd name="connsiteY7" fmla="*/ 3857625 h 4029075"/>
                <a:gd name="connsiteX8" fmla="*/ 238125 w 4705350"/>
                <a:gd name="connsiteY8" fmla="*/ 4029075 h 4029075"/>
                <a:gd name="connsiteX0" fmla="*/ 238125 w 4705350"/>
                <a:gd name="connsiteY0" fmla="*/ 4029075 h 4029075"/>
                <a:gd name="connsiteX1" fmla="*/ 4705350 w 4705350"/>
                <a:gd name="connsiteY1" fmla="*/ 3829050 h 4029075"/>
                <a:gd name="connsiteX2" fmla="*/ 4691062 w 4705350"/>
                <a:gd name="connsiteY2" fmla="*/ 1724025 h 4029075"/>
                <a:gd name="connsiteX3" fmla="*/ 4337050 w 4705350"/>
                <a:gd name="connsiteY3" fmla="*/ 1533525 h 4029075"/>
                <a:gd name="connsiteX4" fmla="*/ 3729038 w 4705350"/>
                <a:gd name="connsiteY4" fmla="*/ 1190625 h 4029075"/>
                <a:gd name="connsiteX5" fmla="*/ 1562100 w 4705350"/>
                <a:gd name="connsiteY5" fmla="*/ 0 h 4029075"/>
                <a:gd name="connsiteX6" fmla="*/ 0 w 4705350"/>
                <a:gd name="connsiteY6" fmla="*/ 1933575 h 4029075"/>
                <a:gd name="connsiteX7" fmla="*/ 85725 w 4705350"/>
                <a:gd name="connsiteY7" fmla="*/ 3857625 h 4029075"/>
                <a:gd name="connsiteX8" fmla="*/ 238125 w 4705350"/>
                <a:gd name="connsiteY8" fmla="*/ 4029075 h 4029075"/>
                <a:gd name="connsiteX0" fmla="*/ 238125 w 4705350"/>
                <a:gd name="connsiteY0" fmla="*/ 4029075 h 4029075"/>
                <a:gd name="connsiteX1" fmla="*/ 4705350 w 4705350"/>
                <a:gd name="connsiteY1" fmla="*/ 3829050 h 4029075"/>
                <a:gd name="connsiteX2" fmla="*/ 4691062 w 4705350"/>
                <a:gd name="connsiteY2" fmla="*/ 1724025 h 4029075"/>
                <a:gd name="connsiteX3" fmla="*/ 4289425 w 4705350"/>
                <a:gd name="connsiteY3" fmla="*/ 1514475 h 4029075"/>
                <a:gd name="connsiteX4" fmla="*/ 3729038 w 4705350"/>
                <a:gd name="connsiteY4" fmla="*/ 1190625 h 4029075"/>
                <a:gd name="connsiteX5" fmla="*/ 1562100 w 4705350"/>
                <a:gd name="connsiteY5" fmla="*/ 0 h 4029075"/>
                <a:gd name="connsiteX6" fmla="*/ 0 w 4705350"/>
                <a:gd name="connsiteY6" fmla="*/ 1933575 h 4029075"/>
                <a:gd name="connsiteX7" fmla="*/ 85725 w 4705350"/>
                <a:gd name="connsiteY7" fmla="*/ 3857625 h 4029075"/>
                <a:gd name="connsiteX8" fmla="*/ 238125 w 4705350"/>
                <a:gd name="connsiteY8" fmla="*/ 4029075 h 4029075"/>
                <a:gd name="connsiteX0" fmla="*/ 238125 w 4705350"/>
                <a:gd name="connsiteY0" fmla="*/ 4029075 h 4029075"/>
                <a:gd name="connsiteX1" fmla="*/ 4705350 w 4705350"/>
                <a:gd name="connsiteY1" fmla="*/ 3829050 h 4029075"/>
                <a:gd name="connsiteX2" fmla="*/ 4691062 w 4705350"/>
                <a:gd name="connsiteY2" fmla="*/ 1724025 h 4029075"/>
                <a:gd name="connsiteX3" fmla="*/ 4289425 w 4705350"/>
                <a:gd name="connsiteY3" fmla="*/ 1514475 h 4029075"/>
                <a:gd name="connsiteX4" fmla="*/ 3729038 w 4705350"/>
                <a:gd name="connsiteY4" fmla="*/ 1190625 h 4029075"/>
                <a:gd name="connsiteX5" fmla="*/ 1562100 w 4705350"/>
                <a:gd name="connsiteY5" fmla="*/ 0 h 4029075"/>
                <a:gd name="connsiteX6" fmla="*/ 0 w 4705350"/>
                <a:gd name="connsiteY6" fmla="*/ 1933575 h 4029075"/>
                <a:gd name="connsiteX7" fmla="*/ 85725 w 4705350"/>
                <a:gd name="connsiteY7" fmla="*/ 3857625 h 4029075"/>
                <a:gd name="connsiteX8" fmla="*/ 238125 w 4705350"/>
                <a:gd name="connsiteY8" fmla="*/ 4029075 h 4029075"/>
                <a:gd name="connsiteX0" fmla="*/ 171450 w 4638675"/>
                <a:gd name="connsiteY0" fmla="*/ 4029075 h 4029075"/>
                <a:gd name="connsiteX1" fmla="*/ 4638675 w 4638675"/>
                <a:gd name="connsiteY1" fmla="*/ 3829050 h 4029075"/>
                <a:gd name="connsiteX2" fmla="*/ 4624387 w 4638675"/>
                <a:gd name="connsiteY2" fmla="*/ 1724025 h 4029075"/>
                <a:gd name="connsiteX3" fmla="*/ 4222750 w 4638675"/>
                <a:gd name="connsiteY3" fmla="*/ 1514475 h 4029075"/>
                <a:gd name="connsiteX4" fmla="*/ 3662363 w 4638675"/>
                <a:gd name="connsiteY4" fmla="*/ 1190625 h 4029075"/>
                <a:gd name="connsiteX5" fmla="*/ 1495425 w 4638675"/>
                <a:gd name="connsiteY5" fmla="*/ 0 h 4029075"/>
                <a:gd name="connsiteX6" fmla="*/ 0 w 4638675"/>
                <a:gd name="connsiteY6" fmla="*/ 1785938 h 4029075"/>
                <a:gd name="connsiteX7" fmla="*/ 19050 w 4638675"/>
                <a:gd name="connsiteY7" fmla="*/ 3857625 h 4029075"/>
                <a:gd name="connsiteX8" fmla="*/ 171450 w 4638675"/>
                <a:gd name="connsiteY8" fmla="*/ 4029075 h 4029075"/>
                <a:gd name="connsiteX0" fmla="*/ 171450 w 4638675"/>
                <a:gd name="connsiteY0" fmla="*/ 4029075 h 4029075"/>
                <a:gd name="connsiteX1" fmla="*/ 4638675 w 4638675"/>
                <a:gd name="connsiteY1" fmla="*/ 3829050 h 4029075"/>
                <a:gd name="connsiteX2" fmla="*/ 4624387 w 4638675"/>
                <a:gd name="connsiteY2" fmla="*/ 1724025 h 4029075"/>
                <a:gd name="connsiteX3" fmla="*/ 4222750 w 4638675"/>
                <a:gd name="connsiteY3" fmla="*/ 1514475 h 4029075"/>
                <a:gd name="connsiteX4" fmla="*/ 3662363 w 4638675"/>
                <a:gd name="connsiteY4" fmla="*/ 1190625 h 4029075"/>
                <a:gd name="connsiteX5" fmla="*/ 1495425 w 4638675"/>
                <a:gd name="connsiteY5" fmla="*/ 0 h 4029075"/>
                <a:gd name="connsiteX6" fmla="*/ 0 w 4638675"/>
                <a:gd name="connsiteY6" fmla="*/ 1785938 h 4029075"/>
                <a:gd name="connsiteX7" fmla="*/ 0 w 4638675"/>
                <a:gd name="connsiteY7" fmla="*/ 3814762 h 4029075"/>
                <a:gd name="connsiteX8" fmla="*/ 171450 w 4638675"/>
                <a:gd name="connsiteY8" fmla="*/ 4029075 h 4029075"/>
                <a:gd name="connsiteX0" fmla="*/ 171450 w 4638675"/>
                <a:gd name="connsiteY0" fmla="*/ 4029075 h 4029075"/>
                <a:gd name="connsiteX1" fmla="*/ 4638675 w 4638675"/>
                <a:gd name="connsiteY1" fmla="*/ 3829050 h 4029075"/>
                <a:gd name="connsiteX2" fmla="*/ 4624387 w 4638675"/>
                <a:gd name="connsiteY2" fmla="*/ 1724025 h 4029075"/>
                <a:gd name="connsiteX3" fmla="*/ 4222750 w 4638675"/>
                <a:gd name="connsiteY3" fmla="*/ 1514475 h 4029075"/>
                <a:gd name="connsiteX4" fmla="*/ 3662363 w 4638675"/>
                <a:gd name="connsiteY4" fmla="*/ 1190625 h 4029075"/>
                <a:gd name="connsiteX5" fmla="*/ 1495425 w 4638675"/>
                <a:gd name="connsiteY5" fmla="*/ 0 h 4029075"/>
                <a:gd name="connsiteX6" fmla="*/ 0 w 4638675"/>
                <a:gd name="connsiteY6" fmla="*/ 1785938 h 4029075"/>
                <a:gd name="connsiteX7" fmla="*/ 0 w 4638675"/>
                <a:gd name="connsiteY7" fmla="*/ 3814762 h 4029075"/>
                <a:gd name="connsiteX8" fmla="*/ 171450 w 4638675"/>
                <a:gd name="connsiteY8" fmla="*/ 4029075 h 4029075"/>
                <a:gd name="connsiteX0" fmla="*/ 171450 w 4980507"/>
                <a:gd name="connsiteY0" fmla="*/ 4029075 h 4074103"/>
                <a:gd name="connsiteX1" fmla="*/ 4638675 w 4980507"/>
                <a:gd name="connsiteY1" fmla="*/ 3829050 h 4074103"/>
                <a:gd name="connsiteX2" fmla="*/ 4624387 w 4980507"/>
                <a:gd name="connsiteY2" fmla="*/ 1724025 h 4074103"/>
                <a:gd name="connsiteX3" fmla="*/ 4222750 w 4980507"/>
                <a:gd name="connsiteY3" fmla="*/ 1514475 h 4074103"/>
                <a:gd name="connsiteX4" fmla="*/ 3662363 w 4980507"/>
                <a:gd name="connsiteY4" fmla="*/ 1190625 h 4074103"/>
                <a:gd name="connsiteX5" fmla="*/ 1495425 w 4980507"/>
                <a:gd name="connsiteY5" fmla="*/ 0 h 4074103"/>
                <a:gd name="connsiteX6" fmla="*/ 0 w 4980507"/>
                <a:gd name="connsiteY6" fmla="*/ 1785938 h 4074103"/>
                <a:gd name="connsiteX7" fmla="*/ 0 w 4980507"/>
                <a:gd name="connsiteY7" fmla="*/ 3814762 h 4074103"/>
                <a:gd name="connsiteX8" fmla="*/ 171450 w 4980507"/>
                <a:gd name="connsiteY8" fmla="*/ 4029075 h 4074103"/>
                <a:gd name="connsiteX0" fmla="*/ 171450 w 4682668"/>
                <a:gd name="connsiteY0" fmla="*/ 4029075 h 4124308"/>
                <a:gd name="connsiteX1" fmla="*/ 4638675 w 4682668"/>
                <a:gd name="connsiteY1" fmla="*/ 3829050 h 4124308"/>
                <a:gd name="connsiteX2" fmla="*/ 4624387 w 4682668"/>
                <a:gd name="connsiteY2" fmla="*/ 1724025 h 4124308"/>
                <a:gd name="connsiteX3" fmla="*/ 4222750 w 4682668"/>
                <a:gd name="connsiteY3" fmla="*/ 1514475 h 4124308"/>
                <a:gd name="connsiteX4" fmla="*/ 3662363 w 4682668"/>
                <a:gd name="connsiteY4" fmla="*/ 1190625 h 4124308"/>
                <a:gd name="connsiteX5" fmla="*/ 1495425 w 4682668"/>
                <a:gd name="connsiteY5" fmla="*/ 0 h 4124308"/>
                <a:gd name="connsiteX6" fmla="*/ 0 w 4682668"/>
                <a:gd name="connsiteY6" fmla="*/ 1785938 h 4124308"/>
                <a:gd name="connsiteX7" fmla="*/ 0 w 4682668"/>
                <a:gd name="connsiteY7" fmla="*/ 3814762 h 4124308"/>
                <a:gd name="connsiteX8" fmla="*/ 171450 w 4682668"/>
                <a:gd name="connsiteY8" fmla="*/ 4029075 h 4124308"/>
                <a:gd name="connsiteX0" fmla="*/ 171450 w 4661676"/>
                <a:gd name="connsiteY0" fmla="*/ 4029075 h 4077948"/>
                <a:gd name="connsiteX1" fmla="*/ 4591050 w 4661676"/>
                <a:gd name="connsiteY1" fmla="*/ 3738562 h 4077948"/>
                <a:gd name="connsiteX2" fmla="*/ 4624387 w 4661676"/>
                <a:gd name="connsiteY2" fmla="*/ 1724025 h 4077948"/>
                <a:gd name="connsiteX3" fmla="*/ 4222750 w 4661676"/>
                <a:gd name="connsiteY3" fmla="*/ 1514475 h 4077948"/>
                <a:gd name="connsiteX4" fmla="*/ 3662363 w 4661676"/>
                <a:gd name="connsiteY4" fmla="*/ 1190625 h 4077948"/>
                <a:gd name="connsiteX5" fmla="*/ 1495425 w 4661676"/>
                <a:gd name="connsiteY5" fmla="*/ 0 h 4077948"/>
                <a:gd name="connsiteX6" fmla="*/ 0 w 4661676"/>
                <a:gd name="connsiteY6" fmla="*/ 1785938 h 4077948"/>
                <a:gd name="connsiteX7" fmla="*/ 0 w 4661676"/>
                <a:gd name="connsiteY7" fmla="*/ 3814762 h 4077948"/>
                <a:gd name="connsiteX8" fmla="*/ 171450 w 4661676"/>
                <a:gd name="connsiteY8" fmla="*/ 4029075 h 4077948"/>
                <a:gd name="connsiteX0" fmla="*/ 171450 w 4978069"/>
                <a:gd name="connsiteY0" fmla="*/ 4029075 h 4029249"/>
                <a:gd name="connsiteX1" fmla="*/ 4591050 w 4978069"/>
                <a:gd name="connsiteY1" fmla="*/ 3738562 h 4029249"/>
                <a:gd name="connsiteX2" fmla="*/ 4624387 w 4978069"/>
                <a:gd name="connsiteY2" fmla="*/ 1724025 h 4029249"/>
                <a:gd name="connsiteX3" fmla="*/ 4222750 w 4978069"/>
                <a:gd name="connsiteY3" fmla="*/ 1514475 h 4029249"/>
                <a:gd name="connsiteX4" fmla="*/ 3662363 w 4978069"/>
                <a:gd name="connsiteY4" fmla="*/ 1190625 h 4029249"/>
                <a:gd name="connsiteX5" fmla="*/ 1495425 w 4978069"/>
                <a:gd name="connsiteY5" fmla="*/ 0 h 4029249"/>
                <a:gd name="connsiteX6" fmla="*/ 0 w 4978069"/>
                <a:gd name="connsiteY6" fmla="*/ 1785938 h 4029249"/>
                <a:gd name="connsiteX7" fmla="*/ 0 w 4978069"/>
                <a:gd name="connsiteY7" fmla="*/ 3814762 h 4029249"/>
                <a:gd name="connsiteX8" fmla="*/ 171450 w 4978069"/>
                <a:gd name="connsiteY8" fmla="*/ 4029075 h 4029249"/>
                <a:gd name="connsiteX0" fmla="*/ 171450 w 5042714"/>
                <a:gd name="connsiteY0" fmla="*/ 4029075 h 4029144"/>
                <a:gd name="connsiteX1" fmla="*/ 4591050 w 5042714"/>
                <a:gd name="connsiteY1" fmla="*/ 3738562 h 4029144"/>
                <a:gd name="connsiteX2" fmla="*/ 4900613 w 5042714"/>
                <a:gd name="connsiteY2" fmla="*/ 2619375 h 4029144"/>
                <a:gd name="connsiteX3" fmla="*/ 4624387 w 5042714"/>
                <a:gd name="connsiteY3" fmla="*/ 1724025 h 4029144"/>
                <a:gd name="connsiteX4" fmla="*/ 4222750 w 5042714"/>
                <a:gd name="connsiteY4" fmla="*/ 1514475 h 4029144"/>
                <a:gd name="connsiteX5" fmla="*/ 3662363 w 5042714"/>
                <a:gd name="connsiteY5" fmla="*/ 1190625 h 4029144"/>
                <a:gd name="connsiteX6" fmla="*/ 1495425 w 5042714"/>
                <a:gd name="connsiteY6" fmla="*/ 0 h 4029144"/>
                <a:gd name="connsiteX7" fmla="*/ 0 w 5042714"/>
                <a:gd name="connsiteY7" fmla="*/ 1785938 h 4029144"/>
                <a:gd name="connsiteX8" fmla="*/ 0 w 5042714"/>
                <a:gd name="connsiteY8" fmla="*/ 3814762 h 4029144"/>
                <a:gd name="connsiteX9" fmla="*/ 171450 w 5042714"/>
                <a:gd name="connsiteY9" fmla="*/ 4029075 h 4029144"/>
                <a:gd name="connsiteX0" fmla="*/ 171450 w 4938523"/>
                <a:gd name="connsiteY0" fmla="*/ 4029075 h 4029123"/>
                <a:gd name="connsiteX1" fmla="*/ 4591050 w 4938523"/>
                <a:gd name="connsiteY1" fmla="*/ 3738562 h 4029123"/>
                <a:gd name="connsiteX2" fmla="*/ 4652963 w 4938523"/>
                <a:gd name="connsiteY2" fmla="*/ 2781300 h 4029123"/>
                <a:gd name="connsiteX3" fmla="*/ 4624387 w 4938523"/>
                <a:gd name="connsiteY3" fmla="*/ 1724025 h 4029123"/>
                <a:gd name="connsiteX4" fmla="*/ 4222750 w 4938523"/>
                <a:gd name="connsiteY4" fmla="*/ 1514475 h 4029123"/>
                <a:gd name="connsiteX5" fmla="*/ 3662363 w 4938523"/>
                <a:gd name="connsiteY5" fmla="*/ 1190625 h 4029123"/>
                <a:gd name="connsiteX6" fmla="*/ 1495425 w 4938523"/>
                <a:gd name="connsiteY6" fmla="*/ 0 h 4029123"/>
                <a:gd name="connsiteX7" fmla="*/ 0 w 4938523"/>
                <a:gd name="connsiteY7" fmla="*/ 1785938 h 4029123"/>
                <a:gd name="connsiteX8" fmla="*/ 0 w 4938523"/>
                <a:gd name="connsiteY8" fmla="*/ 3814762 h 4029123"/>
                <a:gd name="connsiteX9" fmla="*/ 171450 w 4938523"/>
                <a:gd name="connsiteY9" fmla="*/ 4029075 h 4029123"/>
                <a:gd name="connsiteX0" fmla="*/ 171450 w 4684885"/>
                <a:gd name="connsiteY0" fmla="*/ 4029075 h 4030232"/>
                <a:gd name="connsiteX1" fmla="*/ 4024312 w 4684885"/>
                <a:gd name="connsiteY1" fmla="*/ 3838574 h 4030232"/>
                <a:gd name="connsiteX2" fmla="*/ 4652963 w 4684885"/>
                <a:gd name="connsiteY2" fmla="*/ 2781300 h 4030232"/>
                <a:gd name="connsiteX3" fmla="*/ 4624387 w 4684885"/>
                <a:gd name="connsiteY3" fmla="*/ 1724025 h 4030232"/>
                <a:gd name="connsiteX4" fmla="*/ 4222750 w 4684885"/>
                <a:gd name="connsiteY4" fmla="*/ 1514475 h 4030232"/>
                <a:gd name="connsiteX5" fmla="*/ 3662363 w 4684885"/>
                <a:gd name="connsiteY5" fmla="*/ 1190625 h 4030232"/>
                <a:gd name="connsiteX6" fmla="*/ 1495425 w 4684885"/>
                <a:gd name="connsiteY6" fmla="*/ 0 h 4030232"/>
                <a:gd name="connsiteX7" fmla="*/ 0 w 4684885"/>
                <a:gd name="connsiteY7" fmla="*/ 1785938 h 4030232"/>
                <a:gd name="connsiteX8" fmla="*/ 0 w 4684885"/>
                <a:gd name="connsiteY8" fmla="*/ 3814762 h 4030232"/>
                <a:gd name="connsiteX9" fmla="*/ 171450 w 4684885"/>
                <a:gd name="connsiteY9" fmla="*/ 4029075 h 4030232"/>
                <a:gd name="connsiteX0" fmla="*/ 171450 w 4684885"/>
                <a:gd name="connsiteY0" fmla="*/ 4029075 h 4029106"/>
                <a:gd name="connsiteX1" fmla="*/ 4024312 w 4684885"/>
                <a:gd name="connsiteY1" fmla="*/ 3838574 h 4029106"/>
                <a:gd name="connsiteX2" fmla="*/ 4652963 w 4684885"/>
                <a:gd name="connsiteY2" fmla="*/ 2781300 h 4029106"/>
                <a:gd name="connsiteX3" fmla="*/ 4624387 w 4684885"/>
                <a:gd name="connsiteY3" fmla="*/ 1724025 h 4029106"/>
                <a:gd name="connsiteX4" fmla="*/ 4222750 w 4684885"/>
                <a:gd name="connsiteY4" fmla="*/ 1514475 h 4029106"/>
                <a:gd name="connsiteX5" fmla="*/ 3662363 w 4684885"/>
                <a:gd name="connsiteY5" fmla="*/ 1190625 h 4029106"/>
                <a:gd name="connsiteX6" fmla="*/ 1495425 w 4684885"/>
                <a:gd name="connsiteY6" fmla="*/ 0 h 4029106"/>
                <a:gd name="connsiteX7" fmla="*/ 0 w 4684885"/>
                <a:gd name="connsiteY7" fmla="*/ 1785938 h 4029106"/>
                <a:gd name="connsiteX8" fmla="*/ 0 w 4684885"/>
                <a:gd name="connsiteY8" fmla="*/ 3814762 h 4029106"/>
                <a:gd name="connsiteX9" fmla="*/ 171450 w 4684885"/>
                <a:gd name="connsiteY9" fmla="*/ 4029075 h 4029106"/>
                <a:gd name="connsiteX0" fmla="*/ 171450 w 4684885"/>
                <a:gd name="connsiteY0" fmla="*/ 4029075 h 4029106"/>
                <a:gd name="connsiteX1" fmla="*/ 4024312 w 4684885"/>
                <a:gd name="connsiteY1" fmla="*/ 3838574 h 4029106"/>
                <a:gd name="connsiteX2" fmla="*/ 4652963 w 4684885"/>
                <a:gd name="connsiteY2" fmla="*/ 2781300 h 4029106"/>
                <a:gd name="connsiteX3" fmla="*/ 4624387 w 4684885"/>
                <a:gd name="connsiteY3" fmla="*/ 1724025 h 4029106"/>
                <a:gd name="connsiteX4" fmla="*/ 4222750 w 4684885"/>
                <a:gd name="connsiteY4" fmla="*/ 1514475 h 4029106"/>
                <a:gd name="connsiteX5" fmla="*/ 3662363 w 4684885"/>
                <a:gd name="connsiteY5" fmla="*/ 1190625 h 4029106"/>
                <a:gd name="connsiteX6" fmla="*/ 1495425 w 4684885"/>
                <a:gd name="connsiteY6" fmla="*/ 0 h 4029106"/>
                <a:gd name="connsiteX7" fmla="*/ 0 w 4684885"/>
                <a:gd name="connsiteY7" fmla="*/ 1785938 h 4029106"/>
                <a:gd name="connsiteX8" fmla="*/ 0 w 4684885"/>
                <a:gd name="connsiteY8" fmla="*/ 3814762 h 4029106"/>
                <a:gd name="connsiteX9" fmla="*/ 171450 w 4684885"/>
                <a:gd name="connsiteY9" fmla="*/ 4029075 h 4029106"/>
                <a:gd name="connsiteX0" fmla="*/ 171450 w 4684885"/>
                <a:gd name="connsiteY0" fmla="*/ 4029075 h 4029106"/>
                <a:gd name="connsiteX1" fmla="*/ 4024312 w 4684885"/>
                <a:gd name="connsiteY1" fmla="*/ 3838574 h 4029106"/>
                <a:gd name="connsiteX2" fmla="*/ 4652963 w 4684885"/>
                <a:gd name="connsiteY2" fmla="*/ 2781300 h 4029106"/>
                <a:gd name="connsiteX3" fmla="*/ 4624387 w 4684885"/>
                <a:gd name="connsiteY3" fmla="*/ 1724025 h 4029106"/>
                <a:gd name="connsiteX4" fmla="*/ 4222750 w 4684885"/>
                <a:gd name="connsiteY4" fmla="*/ 1514475 h 4029106"/>
                <a:gd name="connsiteX5" fmla="*/ 3662363 w 4684885"/>
                <a:gd name="connsiteY5" fmla="*/ 1190625 h 4029106"/>
                <a:gd name="connsiteX6" fmla="*/ 1495425 w 4684885"/>
                <a:gd name="connsiteY6" fmla="*/ 0 h 4029106"/>
                <a:gd name="connsiteX7" fmla="*/ 0 w 4684885"/>
                <a:gd name="connsiteY7" fmla="*/ 1785938 h 4029106"/>
                <a:gd name="connsiteX8" fmla="*/ 0 w 4684885"/>
                <a:gd name="connsiteY8" fmla="*/ 3814762 h 4029106"/>
                <a:gd name="connsiteX9" fmla="*/ 171450 w 4684885"/>
                <a:gd name="connsiteY9" fmla="*/ 4029075 h 4029106"/>
                <a:gd name="connsiteX0" fmla="*/ 171450 w 4684885"/>
                <a:gd name="connsiteY0" fmla="*/ 4029075 h 4029117"/>
                <a:gd name="connsiteX1" fmla="*/ 3914775 w 4684885"/>
                <a:gd name="connsiteY1" fmla="*/ 3871911 h 4029117"/>
                <a:gd name="connsiteX2" fmla="*/ 4652963 w 4684885"/>
                <a:gd name="connsiteY2" fmla="*/ 2781300 h 4029117"/>
                <a:gd name="connsiteX3" fmla="*/ 4624387 w 4684885"/>
                <a:gd name="connsiteY3" fmla="*/ 1724025 h 4029117"/>
                <a:gd name="connsiteX4" fmla="*/ 4222750 w 4684885"/>
                <a:gd name="connsiteY4" fmla="*/ 1514475 h 4029117"/>
                <a:gd name="connsiteX5" fmla="*/ 3662363 w 4684885"/>
                <a:gd name="connsiteY5" fmla="*/ 1190625 h 4029117"/>
                <a:gd name="connsiteX6" fmla="*/ 1495425 w 4684885"/>
                <a:gd name="connsiteY6" fmla="*/ 0 h 4029117"/>
                <a:gd name="connsiteX7" fmla="*/ 0 w 4684885"/>
                <a:gd name="connsiteY7" fmla="*/ 1785938 h 4029117"/>
                <a:gd name="connsiteX8" fmla="*/ 0 w 4684885"/>
                <a:gd name="connsiteY8" fmla="*/ 3814762 h 4029117"/>
                <a:gd name="connsiteX9" fmla="*/ 171450 w 4684885"/>
                <a:gd name="connsiteY9" fmla="*/ 4029075 h 4029117"/>
                <a:gd name="connsiteX0" fmla="*/ 1071563 w 4684885"/>
                <a:gd name="connsiteY0" fmla="*/ 3990975 h 4008680"/>
                <a:gd name="connsiteX1" fmla="*/ 3914775 w 4684885"/>
                <a:gd name="connsiteY1" fmla="*/ 3871911 h 4008680"/>
                <a:gd name="connsiteX2" fmla="*/ 4652963 w 4684885"/>
                <a:gd name="connsiteY2" fmla="*/ 2781300 h 4008680"/>
                <a:gd name="connsiteX3" fmla="*/ 4624387 w 4684885"/>
                <a:gd name="connsiteY3" fmla="*/ 1724025 h 4008680"/>
                <a:gd name="connsiteX4" fmla="*/ 4222750 w 4684885"/>
                <a:gd name="connsiteY4" fmla="*/ 1514475 h 4008680"/>
                <a:gd name="connsiteX5" fmla="*/ 3662363 w 4684885"/>
                <a:gd name="connsiteY5" fmla="*/ 1190625 h 4008680"/>
                <a:gd name="connsiteX6" fmla="*/ 1495425 w 4684885"/>
                <a:gd name="connsiteY6" fmla="*/ 0 h 4008680"/>
                <a:gd name="connsiteX7" fmla="*/ 0 w 4684885"/>
                <a:gd name="connsiteY7" fmla="*/ 1785938 h 4008680"/>
                <a:gd name="connsiteX8" fmla="*/ 0 w 4684885"/>
                <a:gd name="connsiteY8" fmla="*/ 3814762 h 4008680"/>
                <a:gd name="connsiteX9" fmla="*/ 1071563 w 4684885"/>
                <a:gd name="connsiteY9" fmla="*/ 3990975 h 4008680"/>
                <a:gd name="connsiteX0" fmla="*/ 1071563 w 4684885"/>
                <a:gd name="connsiteY0" fmla="*/ 3990975 h 4166196"/>
                <a:gd name="connsiteX1" fmla="*/ 3914775 w 4684885"/>
                <a:gd name="connsiteY1" fmla="*/ 3871911 h 4166196"/>
                <a:gd name="connsiteX2" fmla="*/ 4652963 w 4684885"/>
                <a:gd name="connsiteY2" fmla="*/ 2781300 h 4166196"/>
                <a:gd name="connsiteX3" fmla="*/ 4624387 w 4684885"/>
                <a:gd name="connsiteY3" fmla="*/ 1724025 h 4166196"/>
                <a:gd name="connsiteX4" fmla="*/ 4222750 w 4684885"/>
                <a:gd name="connsiteY4" fmla="*/ 1514475 h 4166196"/>
                <a:gd name="connsiteX5" fmla="*/ 3662363 w 4684885"/>
                <a:gd name="connsiteY5" fmla="*/ 1190625 h 4166196"/>
                <a:gd name="connsiteX6" fmla="*/ 1495425 w 4684885"/>
                <a:gd name="connsiteY6" fmla="*/ 0 h 4166196"/>
                <a:gd name="connsiteX7" fmla="*/ 0 w 4684885"/>
                <a:gd name="connsiteY7" fmla="*/ 1785938 h 4166196"/>
                <a:gd name="connsiteX8" fmla="*/ 0 w 4684885"/>
                <a:gd name="connsiteY8" fmla="*/ 3814762 h 4166196"/>
                <a:gd name="connsiteX9" fmla="*/ 1071563 w 4684885"/>
                <a:gd name="connsiteY9" fmla="*/ 3990975 h 4166196"/>
                <a:gd name="connsiteX0" fmla="*/ 1081088 w 4694410"/>
                <a:gd name="connsiteY0" fmla="*/ 3990975 h 4008680"/>
                <a:gd name="connsiteX1" fmla="*/ 3924300 w 4694410"/>
                <a:gd name="connsiteY1" fmla="*/ 3871911 h 4008680"/>
                <a:gd name="connsiteX2" fmla="*/ 4662488 w 4694410"/>
                <a:gd name="connsiteY2" fmla="*/ 2781300 h 4008680"/>
                <a:gd name="connsiteX3" fmla="*/ 4633912 w 4694410"/>
                <a:gd name="connsiteY3" fmla="*/ 1724025 h 4008680"/>
                <a:gd name="connsiteX4" fmla="*/ 4232275 w 4694410"/>
                <a:gd name="connsiteY4" fmla="*/ 1514475 h 4008680"/>
                <a:gd name="connsiteX5" fmla="*/ 3671888 w 4694410"/>
                <a:gd name="connsiteY5" fmla="*/ 1190625 h 4008680"/>
                <a:gd name="connsiteX6" fmla="*/ 1504950 w 4694410"/>
                <a:gd name="connsiteY6" fmla="*/ 0 h 4008680"/>
                <a:gd name="connsiteX7" fmla="*/ 9525 w 4694410"/>
                <a:gd name="connsiteY7" fmla="*/ 1785938 h 4008680"/>
                <a:gd name="connsiteX8" fmla="*/ 0 w 4694410"/>
                <a:gd name="connsiteY8" fmla="*/ 3267075 h 4008680"/>
                <a:gd name="connsiteX9" fmla="*/ 1081088 w 4694410"/>
                <a:gd name="connsiteY9" fmla="*/ 3990975 h 4008680"/>
                <a:gd name="connsiteX0" fmla="*/ 1083185 w 4696507"/>
                <a:gd name="connsiteY0" fmla="*/ 3990975 h 4028176"/>
                <a:gd name="connsiteX1" fmla="*/ 3926397 w 4696507"/>
                <a:gd name="connsiteY1" fmla="*/ 3871911 h 4028176"/>
                <a:gd name="connsiteX2" fmla="*/ 4664585 w 4696507"/>
                <a:gd name="connsiteY2" fmla="*/ 2781300 h 4028176"/>
                <a:gd name="connsiteX3" fmla="*/ 4636009 w 4696507"/>
                <a:gd name="connsiteY3" fmla="*/ 1724025 h 4028176"/>
                <a:gd name="connsiteX4" fmla="*/ 4234372 w 4696507"/>
                <a:gd name="connsiteY4" fmla="*/ 1514475 h 4028176"/>
                <a:gd name="connsiteX5" fmla="*/ 3673985 w 4696507"/>
                <a:gd name="connsiteY5" fmla="*/ 1190625 h 4028176"/>
                <a:gd name="connsiteX6" fmla="*/ 1507047 w 4696507"/>
                <a:gd name="connsiteY6" fmla="*/ 0 h 4028176"/>
                <a:gd name="connsiteX7" fmla="*/ 11622 w 4696507"/>
                <a:gd name="connsiteY7" fmla="*/ 1785938 h 4028176"/>
                <a:gd name="connsiteX8" fmla="*/ 2097 w 4696507"/>
                <a:gd name="connsiteY8" fmla="*/ 3267075 h 4028176"/>
                <a:gd name="connsiteX9" fmla="*/ 1083185 w 4696507"/>
                <a:gd name="connsiteY9" fmla="*/ 3990975 h 4028176"/>
                <a:gd name="connsiteX0" fmla="*/ 1083185 w 4696507"/>
                <a:gd name="connsiteY0" fmla="*/ 3990975 h 4028176"/>
                <a:gd name="connsiteX1" fmla="*/ 3926397 w 4696507"/>
                <a:gd name="connsiteY1" fmla="*/ 3871911 h 4028176"/>
                <a:gd name="connsiteX2" fmla="*/ 4664585 w 4696507"/>
                <a:gd name="connsiteY2" fmla="*/ 2781300 h 4028176"/>
                <a:gd name="connsiteX3" fmla="*/ 4636009 w 4696507"/>
                <a:gd name="connsiteY3" fmla="*/ 1724025 h 4028176"/>
                <a:gd name="connsiteX4" fmla="*/ 4234372 w 4696507"/>
                <a:gd name="connsiteY4" fmla="*/ 1514475 h 4028176"/>
                <a:gd name="connsiteX5" fmla="*/ 3673985 w 4696507"/>
                <a:gd name="connsiteY5" fmla="*/ 1190625 h 4028176"/>
                <a:gd name="connsiteX6" fmla="*/ 1507047 w 4696507"/>
                <a:gd name="connsiteY6" fmla="*/ 0 h 4028176"/>
                <a:gd name="connsiteX7" fmla="*/ 11622 w 4696507"/>
                <a:gd name="connsiteY7" fmla="*/ 1785938 h 4028176"/>
                <a:gd name="connsiteX8" fmla="*/ 2097 w 4696507"/>
                <a:gd name="connsiteY8" fmla="*/ 3267075 h 4028176"/>
                <a:gd name="connsiteX9" fmla="*/ 1083185 w 4696507"/>
                <a:gd name="connsiteY9" fmla="*/ 3990975 h 4028176"/>
                <a:gd name="connsiteX0" fmla="*/ 1083185 w 4696507"/>
                <a:gd name="connsiteY0" fmla="*/ 3990975 h 4028176"/>
                <a:gd name="connsiteX1" fmla="*/ 3926397 w 4696507"/>
                <a:gd name="connsiteY1" fmla="*/ 3871911 h 4028176"/>
                <a:gd name="connsiteX2" fmla="*/ 4664585 w 4696507"/>
                <a:gd name="connsiteY2" fmla="*/ 2781300 h 4028176"/>
                <a:gd name="connsiteX3" fmla="*/ 4636009 w 4696507"/>
                <a:gd name="connsiteY3" fmla="*/ 1724025 h 4028176"/>
                <a:gd name="connsiteX4" fmla="*/ 4234372 w 4696507"/>
                <a:gd name="connsiteY4" fmla="*/ 1514475 h 4028176"/>
                <a:gd name="connsiteX5" fmla="*/ 3673985 w 4696507"/>
                <a:gd name="connsiteY5" fmla="*/ 1190625 h 4028176"/>
                <a:gd name="connsiteX6" fmla="*/ 1507047 w 4696507"/>
                <a:gd name="connsiteY6" fmla="*/ 0 h 4028176"/>
                <a:gd name="connsiteX7" fmla="*/ 11622 w 4696507"/>
                <a:gd name="connsiteY7" fmla="*/ 1785938 h 4028176"/>
                <a:gd name="connsiteX8" fmla="*/ 2097 w 4696507"/>
                <a:gd name="connsiteY8" fmla="*/ 3267075 h 4028176"/>
                <a:gd name="connsiteX9" fmla="*/ 1083185 w 4696507"/>
                <a:gd name="connsiteY9" fmla="*/ 3990975 h 4028176"/>
                <a:gd name="connsiteX0" fmla="*/ 1083185 w 4696507"/>
                <a:gd name="connsiteY0" fmla="*/ 3990975 h 4028176"/>
                <a:gd name="connsiteX1" fmla="*/ 3926397 w 4696507"/>
                <a:gd name="connsiteY1" fmla="*/ 3871911 h 4028176"/>
                <a:gd name="connsiteX2" fmla="*/ 4664585 w 4696507"/>
                <a:gd name="connsiteY2" fmla="*/ 2781300 h 4028176"/>
                <a:gd name="connsiteX3" fmla="*/ 4636009 w 4696507"/>
                <a:gd name="connsiteY3" fmla="*/ 1724025 h 4028176"/>
                <a:gd name="connsiteX4" fmla="*/ 4234372 w 4696507"/>
                <a:gd name="connsiteY4" fmla="*/ 1514475 h 4028176"/>
                <a:gd name="connsiteX5" fmla="*/ 3673985 w 4696507"/>
                <a:gd name="connsiteY5" fmla="*/ 1190625 h 4028176"/>
                <a:gd name="connsiteX6" fmla="*/ 1507047 w 4696507"/>
                <a:gd name="connsiteY6" fmla="*/ 0 h 4028176"/>
                <a:gd name="connsiteX7" fmla="*/ 11622 w 4696507"/>
                <a:gd name="connsiteY7" fmla="*/ 1785938 h 4028176"/>
                <a:gd name="connsiteX8" fmla="*/ 2097 w 4696507"/>
                <a:gd name="connsiteY8" fmla="*/ 3267075 h 4028176"/>
                <a:gd name="connsiteX9" fmla="*/ 1083185 w 4696507"/>
                <a:gd name="connsiteY9" fmla="*/ 3990975 h 4028176"/>
                <a:gd name="connsiteX0" fmla="*/ 1087071 w 4700393"/>
                <a:gd name="connsiteY0" fmla="*/ 3990975 h 3999937"/>
                <a:gd name="connsiteX1" fmla="*/ 3930283 w 4700393"/>
                <a:gd name="connsiteY1" fmla="*/ 3871911 h 3999937"/>
                <a:gd name="connsiteX2" fmla="*/ 4668471 w 4700393"/>
                <a:gd name="connsiteY2" fmla="*/ 2781300 h 3999937"/>
                <a:gd name="connsiteX3" fmla="*/ 4639895 w 4700393"/>
                <a:gd name="connsiteY3" fmla="*/ 1724025 h 3999937"/>
                <a:gd name="connsiteX4" fmla="*/ 4238258 w 4700393"/>
                <a:gd name="connsiteY4" fmla="*/ 1514475 h 3999937"/>
                <a:gd name="connsiteX5" fmla="*/ 3677871 w 4700393"/>
                <a:gd name="connsiteY5" fmla="*/ 1190625 h 3999937"/>
                <a:gd name="connsiteX6" fmla="*/ 1510933 w 4700393"/>
                <a:gd name="connsiteY6" fmla="*/ 0 h 3999937"/>
                <a:gd name="connsiteX7" fmla="*/ 15508 w 4700393"/>
                <a:gd name="connsiteY7" fmla="*/ 1785938 h 3999937"/>
                <a:gd name="connsiteX8" fmla="*/ 5983 w 4700393"/>
                <a:gd name="connsiteY8" fmla="*/ 3267075 h 3999937"/>
                <a:gd name="connsiteX9" fmla="*/ 1087071 w 4700393"/>
                <a:gd name="connsiteY9" fmla="*/ 3990975 h 3999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00393" h="3999937">
                  <a:moveTo>
                    <a:pt x="1087071" y="3990975"/>
                  </a:moveTo>
                  <a:cubicBezTo>
                    <a:pt x="2034808" y="3951287"/>
                    <a:pt x="3066683" y="3973510"/>
                    <a:pt x="3930283" y="3871911"/>
                  </a:cubicBezTo>
                  <a:cubicBezTo>
                    <a:pt x="4793883" y="3770312"/>
                    <a:pt x="4591478" y="3898106"/>
                    <a:pt x="4668471" y="2781300"/>
                  </a:cubicBezTo>
                  <a:cubicBezTo>
                    <a:pt x="4674027" y="2445544"/>
                    <a:pt x="4752872" y="1908175"/>
                    <a:pt x="4639895" y="1724025"/>
                  </a:cubicBezTo>
                  <a:lnTo>
                    <a:pt x="4238258" y="1514475"/>
                  </a:lnTo>
                  <a:cubicBezTo>
                    <a:pt x="3883187" y="1543050"/>
                    <a:pt x="3823392" y="1571625"/>
                    <a:pt x="3677871" y="1190625"/>
                  </a:cubicBezTo>
                  <a:lnTo>
                    <a:pt x="1510933" y="0"/>
                  </a:lnTo>
                  <a:cubicBezTo>
                    <a:pt x="190133" y="450849"/>
                    <a:pt x="244108" y="1052513"/>
                    <a:pt x="15508" y="1785938"/>
                  </a:cubicBezTo>
                  <a:lnTo>
                    <a:pt x="5983" y="3267075"/>
                  </a:lnTo>
                  <a:cubicBezTo>
                    <a:pt x="5983" y="3943350"/>
                    <a:pt x="-146416" y="4033838"/>
                    <a:pt x="1087071" y="3990975"/>
                  </a:cubicBezTo>
                  <a:close/>
                </a:path>
              </a:pathLst>
            </a:cu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279" tIns="43639" rIns="87279" bIns="4363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</p:grpSp>
      <p:sp>
        <p:nvSpPr>
          <p:cNvPr id="101" name="sketched-right-arrow_37071">
            <a:extLst>
              <a:ext uri="{FF2B5EF4-FFF2-40B4-BE49-F238E27FC236}">
                <a16:creationId xmlns:a16="http://schemas.microsoft.com/office/drawing/2014/main" id="{00116542-FA33-4174-B309-F0531A10179E}"/>
              </a:ext>
            </a:extLst>
          </p:cNvPr>
          <p:cNvSpPr>
            <a:spLocks noChangeAspect="1"/>
          </p:cNvSpPr>
          <p:nvPr/>
        </p:nvSpPr>
        <p:spPr bwMode="auto">
          <a:xfrm rot="5400000">
            <a:off x="1713825" y="5838829"/>
            <a:ext cx="476062" cy="634354"/>
          </a:xfrm>
          <a:custGeom>
            <a:avLst/>
            <a:gdLst>
              <a:gd name="T0" fmla="*/ 144 w 515"/>
              <a:gd name="T1" fmla="*/ 616 h 687"/>
              <a:gd name="T2" fmla="*/ 278 w 515"/>
              <a:gd name="T3" fmla="*/ 678 h 687"/>
              <a:gd name="T4" fmla="*/ 325 w 515"/>
              <a:gd name="T5" fmla="*/ 681 h 687"/>
              <a:gd name="T6" fmla="*/ 357 w 515"/>
              <a:gd name="T7" fmla="*/ 605 h 687"/>
              <a:gd name="T8" fmla="*/ 470 w 515"/>
              <a:gd name="T9" fmla="*/ 484 h 687"/>
              <a:gd name="T10" fmla="*/ 477 w 515"/>
              <a:gd name="T11" fmla="*/ 480 h 687"/>
              <a:gd name="T12" fmla="*/ 278 w 515"/>
              <a:gd name="T13" fmla="*/ 22 h 687"/>
              <a:gd name="T14" fmla="*/ 273 w 515"/>
              <a:gd name="T15" fmla="*/ 19 h 687"/>
              <a:gd name="T16" fmla="*/ 9 w 515"/>
              <a:gd name="T17" fmla="*/ 260 h 687"/>
              <a:gd name="T18" fmla="*/ 144 w 515"/>
              <a:gd name="T19" fmla="*/ 395 h 687"/>
              <a:gd name="T20" fmla="*/ 184 w 515"/>
              <a:gd name="T21" fmla="*/ 318 h 687"/>
              <a:gd name="T22" fmla="*/ 154 w 515"/>
              <a:gd name="T23" fmla="*/ 371 h 687"/>
              <a:gd name="T24" fmla="*/ 319 w 515"/>
              <a:gd name="T25" fmla="*/ 275 h 687"/>
              <a:gd name="T26" fmla="*/ 169 w 515"/>
              <a:gd name="T27" fmla="*/ 498 h 687"/>
              <a:gd name="T28" fmla="*/ 234 w 515"/>
              <a:gd name="T29" fmla="*/ 665 h 687"/>
              <a:gd name="T30" fmla="*/ 312 w 515"/>
              <a:gd name="T31" fmla="*/ 571 h 687"/>
              <a:gd name="T32" fmla="*/ 315 w 515"/>
              <a:gd name="T33" fmla="*/ 646 h 687"/>
              <a:gd name="T34" fmla="*/ 331 w 515"/>
              <a:gd name="T35" fmla="*/ 612 h 687"/>
              <a:gd name="T36" fmla="*/ 291 w 515"/>
              <a:gd name="T37" fmla="*/ 555 h 687"/>
              <a:gd name="T38" fmla="*/ 468 w 515"/>
              <a:gd name="T39" fmla="*/ 457 h 687"/>
              <a:gd name="T40" fmla="*/ 468 w 515"/>
              <a:gd name="T41" fmla="*/ 457 h 687"/>
              <a:gd name="T42" fmla="*/ 417 w 515"/>
              <a:gd name="T43" fmla="*/ 426 h 687"/>
              <a:gd name="T44" fmla="*/ 468 w 515"/>
              <a:gd name="T45" fmla="*/ 329 h 687"/>
              <a:gd name="T46" fmla="*/ 426 w 515"/>
              <a:gd name="T47" fmla="*/ 339 h 687"/>
              <a:gd name="T48" fmla="*/ 462 w 515"/>
              <a:gd name="T49" fmla="*/ 244 h 687"/>
              <a:gd name="T50" fmla="*/ 440 w 515"/>
              <a:gd name="T51" fmla="*/ 229 h 687"/>
              <a:gd name="T52" fmla="*/ 357 w 515"/>
              <a:gd name="T53" fmla="*/ 370 h 687"/>
              <a:gd name="T54" fmla="*/ 193 w 515"/>
              <a:gd name="T55" fmla="*/ 664 h 687"/>
              <a:gd name="T56" fmla="*/ 174 w 515"/>
              <a:gd name="T57" fmla="*/ 557 h 687"/>
              <a:gd name="T58" fmla="*/ 402 w 515"/>
              <a:gd name="T59" fmla="*/ 175 h 687"/>
              <a:gd name="T60" fmla="*/ 365 w 515"/>
              <a:gd name="T61" fmla="*/ 143 h 687"/>
              <a:gd name="T62" fmla="*/ 336 w 515"/>
              <a:gd name="T63" fmla="*/ 114 h 687"/>
              <a:gd name="T64" fmla="*/ 210 w 515"/>
              <a:gd name="T65" fmla="*/ 373 h 687"/>
              <a:gd name="T66" fmla="*/ 170 w 515"/>
              <a:gd name="T67" fmla="*/ 391 h 687"/>
              <a:gd name="T68" fmla="*/ 311 w 515"/>
              <a:gd name="T69" fmla="*/ 115 h 687"/>
              <a:gd name="T70" fmla="*/ 323 w 515"/>
              <a:gd name="T71" fmla="*/ 101 h 687"/>
              <a:gd name="T72" fmla="*/ 311 w 515"/>
              <a:gd name="T73" fmla="*/ 115 h 687"/>
              <a:gd name="T74" fmla="*/ 299 w 515"/>
              <a:gd name="T75" fmla="*/ 88 h 687"/>
              <a:gd name="T76" fmla="*/ 37 w 515"/>
              <a:gd name="T77" fmla="*/ 464 h 687"/>
              <a:gd name="T78" fmla="*/ 293 w 515"/>
              <a:gd name="T79" fmla="*/ 70 h 687"/>
              <a:gd name="T80" fmla="*/ 281 w 515"/>
              <a:gd name="T81" fmla="*/ 59 h 687"/>
              <a:gd name="T82" fmla="*/ 229 w 515"/>
              <a:gd name="T83" fmla="*/ 120 h 687"/>
              <a:gd name="T84" fmla="*/ 104 w 515"/>
              <a:gd name="T85" fmla="*/ 175 h 687"/>
              <a:gd name="T86" fmla="*/ 124 w 515"/>
              <a:gd name="T87" fmla="*/ 151 h 687"/>
              <a:gd name="T88" fmla="*/ 73 w 515"/>
              <a:gd name="T89" fmla="*/ 353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15" h="687">
                <a:moveTo>
                  <a:pt x="144" y="395"/>
                </a:moveTo>
                <a:cubicBezTo>
                  <a:pt x="148" y="418"/>
                  <a:pt x="144" y="447"/>
                  <a:pt x="144" y="468"/>
                </a:cubicBezTo>
                <a:lnTo>
                  <a:pt x="144" y="616"/>
                </a:lnTo>
                <a:cubicBezTo>
                  <a:pt x="144" y="643"/>
                  <a:pt x="138" y="665"/>
                  <a:pt x="166" y="677"/>
                </a:cubicBezTo>
                <a:cubicBezTo>
                  <a:pt x="192" y="687"/>
                  <a:pt x="238" y="678"/>
                  <a:pt x="265" y="678"/>
                </a:cubicBezTo>
                <a:cubicBezTo>
                  <a:pt x="269" y="678"/>
                  <a:pt x="274" y="678"/>
                  <a:pt x="278" y="678"/>
                </a:cubicBezTo>
                <a:cubicBezTo>
                  <a:pt x="280" y="680"/>
                  <a:pt x="282" y="681"/>
                  <a:pt x="285" y="681"/>
                </a:cubicBezTo>
                <a:lnTo>
                  <a:pt x="325" y="681"/>
                </a:lnTo>
                <a:cubicBezTo>
                  <a:pt x="325" y="681"/>
                  <a:pt x="325" y="681"/>
                  <a:pt x="325" y="681"/>
                </a:cubicBezTo>
                <a:cubicBezTo>
                  <a:pt x="326" y="681"/>
                  <a:pt x="327" y="679"/>
                  <a:pt x="329" y="676"/>
                </a:cubicBezTo>
                <a:cubicBezTo>
                  <a:pt x="335" y="674"/>
                  <a:pt x="341" y="672"/>
                  <a:pt x="346" y="669"/>
                </a:cubicBezTo>
                <a:cubicBezTo>
                  <a:pt x="364" y="658"/>
                  <a:pt x="357" y="621"/>
                  <a:pt x="357" y="605"/>
                </a:cubicBezTo>
                <a:lnTo>
                  <a:pt x="357" y="459"/>
                </a:lnTo>
                <a:cubicBezTo>
                  <a:pt x="357" y="441"/>
                  <a:pt x="353" y="416"/>
                  <a:pt x="355" y="395"/>
                </a:cubicBezTo>
                <a:cubicBezTo>
                  <a:pt x="391" y="427"/>
                  <a:pt x="422" y="497"/>
                  <a:pt x="470" y="484"/>
                </a:cubicBezTo>
                <a:cubicBezTo>
                  <a:pt x="471" y="484"/>
                  <a:pt x="472" y="483"/>
                  <a:pt x="473" y="483"/>
                </a:cubicBezTo>
                <a:cubicBezTo>
                  <a:pt x="474" y="484"/>
                  <a:pt x="475" y="484"/>
                  <a:pt x="477" y="481"/>
                </a:cubicBezTo>
                <a:cubicBezTo>
                  <a:pt x="477" y="481"/>
                  <a:pt x="477" y="481"/>
                  <a:pt x="477" y="480"/>
                </a:cubicBezTo>
                <a:cubicBezTo>
                  <a:pt x="515" y="456"/>
                  <a:pt x="493" y="334"/>
                  <a:pt x="493" y="302"/>
                </a:cubicBezTo>
                <a:cubicBezTo>
                  <a:pt x="493" y="236"/>
                  <a:pt x="482" y="226"/>
                  <a:pt x="435" y="179"/>
                </a:cubicBezTo>
                <a:cubicBezTo>
                  <a:pt x="383" y="126"/>
                  <a:pt x="330" y="74"/>
                  <a:pt x="278" y="22"/>
                </a:cubicBezTo>
                <a:cubicBezTo>
                  <a:pt x="277" y="21"/>
                  <a:pt x="277" y="20"/>
                  <a:pt x="275" y="20"/>
                </a:cubicBezTo>
                <a:cubicBezTo>
                  <a:pt x="275" y="19"/>
                  <a:pt x="274" y="19"/>
                  <a:pt x="274" y="19"/>
                </a:cubicBezTo>
                <a:cubicBezTo>
                  <a:pt x="274" y="19"/>
                  <a:pt x="274" y="19"/>
                  <a:pt x="273" y="19"/>
                </a:cubicBezTo>
                <a:cubicBezTo>
                  <a:pt x="221" y="0"/>
                  <a:pt x="172" y="79"/>
                  <a:pt x="140" y="110"/>
                </a:cubicBezTo>
                <a:cubicBezTo>
                  <a:pt x="107" y="143"/>
                  <a:pt x="74" y="177"/>
                  <a:pt x="40" y="210"/>
                </a:cubicBezTo>
                <a:cubicBezTo>
                  <a:pt x="25" y="226"/>
                  <a:pt x="9" y="237"/>
                  <a:pt x="9" y="260"/>
                </a:cubicBezTo>
                <a:lnTo>
                  <a:pt x="9" y="394"/>
                </a:lnTo>
                <a:cubicBezTo>
                  <a:pt x="9" y="414"/>
                  <a:pt x="0" y="462"/>
                  <a:pt x="16" y="478"/>
                </a:cubicBezTo>
                <a:cubicBezTo>
                  <a:pt x="52" y="517"/>
                  <a:pt x="111" y="428"/>
                  <a:pt x="144" y="395"/>
                </a:cubicBezTo>
                <a:close/>
                <a:moveTo>
                  <a:pt x="154" y="371"/>
                </a:moveTo>
                <a:cubicBezTo>
                  <a:pt x="153" y="372"/>
                  <a:pt x="152" y="372"/>
                  <a:pt x="151" y="372"/>
                </a:cubicBezTo>
                <a:cubicBezTo>
                  <a:pt x="162" y="354"/>
                  <a:pt x="173" y="336"/>
                  <a:pt x="184" y="318"/>
                </a:cubicBezTo>
                <a:cubicBezTo>
                  <a:pt x="217" y="264"/>
                  <a:pt x="252" y="211"/>
                  <a:pt x="285" y="158"/>
                </a:cubicBezTo>
                <a:cubicBezTo>
                  <a:pt x="289" y="151"/>
                  <a:pt x="289" y="151"/>
                  <a:pt x="285" y="158"/>
                </a:cubicBezTo>
                <a:cubicBezTo>
                  <a:pt x="241" y="229"/>
                  <a:pt x="198" y="300"/>
                  <a:pt x="154" y="371"/>
                </a:cubicBezTo>
                <a:close/>
                <a:moveTo>
                  <a:pt x="169" y="498"/>
                </a:moveTo>
                <a:cubicBezTo>
                  <a:pt x="219" y="423"/>
                  <a:pt x="267" y="349"/>
                  <a:pt x="317" y="274"/>
                </a:cubicBezTo>
                <a:cubicBezTo>
                  <a:pt x="321" y="268"/>
                  <a:pt x="322" y="269"/>
                  <a:pt x="319" y="275"/>
                </a:cubicBezTo>
                <a:cubicBezTo>
                  <a:pt x="313" y="289"/>
                  <a:pt x="306" y="303"/>
                  <a:pt x="299" y="317"/>
                </a:cubicBezTo>
                <a:cubicBezTo>
                  <a:pt x="258" y="387"/>
                  <a:pt x="215" y="456"/>
                  <a:pt x="169" y="523"/>
                </a:cubicBezTo>
                <a:lnTo>
                  <a:pt x="169" y="498"/>
                </a:lnTo>
                <a:close/>
                <a:moveTo>
                  <a:pt x="278" y="664"/>
                </a:moveTo>
                <a:cubicBezTo>
                  <a:pt x="272" y="664"/>
                  <a:pt x="266" y="663"/>
                  <a:pt x="262" y="663"/>
                </a:cubicBezTo>
                <a:cubicBezTo>
                  <a:pt x="257" y="663"/>
                  <a:pt x="246" y="664"/>
                  <a:pt x="234" y="665"/>
                </a:cubicBezTo>
                <a:cubicBezTo>
                  <a:pt x="238" y="658"/>
                  <a:pt x="244" y="650"/>
                  <a:pt x="248" y="645"/>
                </a:cubicBezTo>
                <a:cubicBezTo>
                  <a:pt x="270" y="620"/>
                  <a:pt x="290" y="595"/>
                  <a:pt x="309" y="569"/>
                </a:cubicBezTo>
                <a:cubicBezTo>
                  <a:pt x="313" y="563"/>
                  <a:pt x="315" y="564"/>
                  <a:pt x="312" y="571"/>
                </a:cubicBezTo>
                <a:cubicBezTo>
                  <a:pt x="301" y="602"/>
                  <a:pt x="289" y="633"/>
                  <a:pt x="278" y="664"/>
                </a:cubicBezTo>
                <a:close/>
                <a:moveTo>
                  <a:pt x="331" y="612"/>
                </a:moveTo>
                <a:cubicBezTo>
                  <a:pt x="326" y="623"/>
                  <a:pt x="320" y="635"/>
                  <a:pt x="315" y="646"/>
                </a:cubicBezTo>
                <a:cubicBezTo>
                  <a:pt x="312" y="653"/>
                  <a:pt x="311" y="653"/>
                  <a:pt x="313" y="646"/>
                </a:cubicBezTo>
                <a:cubicBezTo>
                  <a:pt x="319" y="629"/>
                  <a:pt x="325" y="613"/>
                  <a:pt x="331" y="597"/>
                </a:cubicBezTo>
                <a:lnTo>
                  <a:pt x="331" y="612"/>
                </a:lnTo>
                <a:close/>
                <a:moveTo>
                  <a:pt x="331" y="498"/>
                </a:moveTo>
                <a:cubicBezTo>
                  <a:pt x="319" y="518"/>
                  <a:pt x="306" y="537"/>
                  <a:pt x="293" y="556"/>
                </a:cubicBezTo>
                <a:cubicBezTo>
                  <a:pt x="288" y="562"/>
                  <a:pt x="288" y="561"/>
                  <a:pt x="291" y="555"/>
                </a:cubicBezTo>
                <a:cubicBezTo>
                  <a:pt x="304" y="529"/>
                  <a:pt x="318" y="504"/>
                  <a:pt x="331" y="479"/>
                </a:cubicBezTo>
                <a:lnTo>
                  <a:pt x="331" y="498"/>
                </a:lnTo>
                <a:close/>
                <a:moveTo>
                  <a:pt x="468" y="457"/>
                </a:moveTo>
                <a:cubicBezTo>
                  <a:pt x="468" y="473"/>
                  <a:pt x="452" y="461"/>
                  <a:pt x="438" y="448"/>
                </a:cubicBezTo>
                <a:cubicBezTo>
                  <a:pt x="448" y="427"/>
                  <a:pt x="458" y="407"/>
                  <a:pt x="468" y="387"/>
                </a:cubicBezTo>
                <a:lnTo>
                  <a:pt x="468" y="457"/>
                </a:lnTo>
                <a:close/>
                <a:moveTo>
                  <a:pt x="468" y="329"/>
                </a:moveTo>
                <a:cubicBezTo>
                  <a:pt x="451" y="362"/>
                  <a:pt x="435" y="395"/>
                  <a:pt x="419" y="428"/>
                </a:cubicBezTo>
                <a:cubicBezTo>
                  <a:pt x="418" y="427"/>
                  <a:pt x="417" y="426"/>
                  <a:pt x="417" y="426"/>
                </a:cubicBezTo>
                <a:cubicBezTo>
                  <a:pt x="414" y="423"/>
                  <a:pt x="412" y="420"/>
                  <a:pt x="409" y="417"/>
                </a:cubicBezTo>
                <a:cubicBezTo>
                  <a:pt x="430" y="384"/>
                  <a:pt x="449" y="349"/>
                  <a:pt x="468" y="315"/>
                </a:cubicBezTo>
                <a:cubicBezTo>
                  <a:pt x="468" y="320"/>
                  <a:pt x="468" y="325"/>
                  <a:pt x="468" y="329"/>
                </a:cubicBezTo>
                <a:close/>
                <a:moveTo>
                  <a:pt x="462" y="244"/>
                </a:moveTo>
                <a:cubicBezTo>
                  <a:pt x="465" y="250"/>
                  <a:pt x="467" y="255"/>
                  <a:pt x="467" y="261"/>
                </a:cubicBezTo>
                <a:cubicBezTo>
                  <a:pt x="454" y="287"/>
                  <a:pt x="440" y="313"/>
                  <a:pt x="426" y="339"/>
                </a:cubicBezTo>
                <a:cubicBezTo>
                  <a:pt x="422" y="345"/>
                  <a:pt x="421" y="345"/>
                  <a:pt x="424" y="338"/>
                </a:cubicBezTo>
                <a:cubicBezTo>
                  <a:pt x="434" y="311"/>
                  <a:pt x="445" y="285"/>
                  <a:pt x="456" y="258"/>
                </a:cubicBezTo>
                <a:cubicBezTo>
                  <a:pt x="458" y="253"/>
                  <a:pt x="461" y="248"/>
                  <a:pt x="462" y="244"/>
                </a:cubicBezTo>
                <a:close/>
                <a:moveTo>
                  <a:pt x="402" y="175"/>
                </a:moveTo>
                <a:cubicBezTo>
                  <a:pt x="419" y="190"/>
                  <a:pt x="437" y="207"/>
                  <a:pt x="450" y="224"/>
                </a:cubicBezTo>
                <a:cubicBezTo>
                  <a:pt x="446" y="223"/>
                  <a:pt x="442" y="225"/>
                  <a:pt x="440" y="229"/>
                </a:cubicBezTo>
                <a:cubicBezTo>
                  <a:pt x="431" y="246"/>
                  <a:pt x="422" y="263"/>
                  <a:pt x="413" y="279"/>
                </a:cubicBezTo>
                <a:cubicBezTo>
                  <a:pt x="395" y="310"/>
                  <a:pt x="377" y="341"/>
                  <a:pt x="359" y="371"/>
                </a:cubicBezTo>
                <a:cubicBezTo>
                  <a:pt x="358" y="371"/>
                  <a:pt x="358" y="371"/>
                  <a:pt x="357" y="370"/>
                </a:cubicBezTo>
                <a:cubicBezTo>
                  <a:pt x="350" y="367"/>
                  <a:pt x="337" y="370"/>
                  <a:pt x="334" y="378"/>
                </a:cubicBezTo>
                <a:cubicBezTo>
                  <a:pt x="329" y="390"/>
                  <a:pt x="330" y="406"/>
                  <a:pt x="330" y="421"/>
                </a:cubicBezTo>
                <a:cubicBezTo>
                  <a:pt x="284" y="501"/>
                  <a:pt x="238" y="582"/>
                  <a:pt x="193" y="664"/>
                </a:cubicBezTo>
                <a:cubicBezTo>
                  <a:pt x="179" y="661"/>
                  <a:pt x="169" y="656"/>
                  <a:pt x="169" y="646"/>
                </a:cubicBezTo>
                <a:lnTo>
                  <a:pt x="169" y="563"/>
                </a:lnTo>
                <a:cubicBezTo>
                  <a:pt x="171" y="561"/>
                  <a:pt x="172" y="559"/>
                  <a:pt x="174" y="557"/>
                </a:cubicBezTo>
                <a:cubicBezTo>
                  <a:pt x="232" y="478"/>
                  <a:pt x="287" y="398"/>
                  <a:pt x="330" y="311"/>
                </a:cubicBezTo>
                <a:cubicBezTo>
                  <a:pt x="354" y="271"/>
                  <a:pt x="377" y="231"/>
                  <a:pt x="401" y="190"/>
                </a:cubicBezTo>
                <a:cubicBezTo>
                  <a:pt x="403" y="186"/>
                  <a:pt x="403" y="180"/>
                  <a:pt x="402" y="175"/>
                </a:cubicBezTo>
                <a:close/>
                <a:moveTo>
                  <a:pt x="360" y="143"/>
                </a:moveTo>
                <a:cubicBezTo>
                  <a:pt x="361" y="142"/>
                  <a:pt x="361" y="141"/>
                  <a:pt x="361" y="139"/>
                </a:cubicBezTo>
                <a:cubicBezTo>
                  <a:pt x="362" y="140"/>
                  <a:pt x="364" y="142"/>
                  <a:pt x="365" y="143"/>
                </a:cubicBezTo>
                <a:cubicBezTo>
                  <a:pt x="364" y="143"/>
                  <a:pt x="363" y="144"/>
                  <a:pt x="362" y="145"/>
                </a:cubicBezTo>
                <a:cubicBezTo>
                  <a:pt x="359" y="148"/>
                  <a:pt x="358" y="148"/>
                  <a:pt x="360" y="143"/>
                </a:cubicBezTo>
                <a:close/>
                <a:moveTo>
                  <a:pt x="336" y="114"/>
                </a:moveTo>
                <a:cubicBezTo>
                  <a:pt x="339" y="117"/>
                  <a:pt x="343" y="120"/>
                  <a:pt x="346" y="124"/>
                </a:cubicBezTo>
                <a:cubicBezTo>
                  <a:pt x="343" y="124"/>
                  <a:pt x="341" y="126"/>
                  <a:pt x="340" y="129"/>
                </a:cubicBezTo>
                <a:cubicBezTo>
                  <a:pt x="298" y="211"/>
                  <a:pt x="255" y="293"/>
                  <a:pt x="210" y="373"/>
                </a:cubicBezTo>
                <a:cubicBezTo>
                  <a:pt x="197" y="398"/>
                  <a:pt x="183" y="422"/>
                  <a:pt x="169" y="445"/>
                </a:cubicBezTo>
                <a:lnTo>
                  <a:pt x="169" y="430"/>
                </a:lnTo>
                <a:cubicBezTo>
                  <a:pt x="169" y="418"/>
                  <a:pt x="171" y="404"/>
                  <a:pt x="170" y="391"/>
                </a:cubicBezTo>
                <a:cubicBezTo>
                  <a:pt x="225" y="302"/>
                  <a:pt x="279" y="213"/>
                  <a:pt x="334" y="124"/>
                </a:cubicBezTo>
                <a:cubicBezTo>
                  <a:pt x="336" y="121"/>
                  <a:pt x="336" y="117"/>
                  <a:pt x="336" y="114"/>
                </a:cubicBezTo>
                <a:close/>
                <a:moveTo>
                  <a:pt x="311" y="115"/>
                </a:moveTo>
                <a:cubicBezTo>
                  <a:pt x="313" y="112"/>
                  <a:pt x="315" y="109"/>
                  <a:pt x="316" y="106"/>
                </a:cubicBezTo>
                <a:cubicBezTo>
                  <a:pt x="318" y="103"/>
                  <a:pt x="319" y="100"/>
                  <a:pt x="318" y="96"/>
                </a:cubicBezTo>
                <a:lnTo>
                  <a:pt x="323" y="101"/>
                </a:lnTo>
                <a:cubicBezTo>
                  <a:pt x="321" y="102"/>
                  <a:pt x="318" y="104"/>
                  <a:pt x="317" y="106"/>
                </a:cubicBezTo>
                <a:cubicBezTo>
                  <a:pt x="315" y="109"/>
                  <a:pt x="313" y="112"/>
                  <a:pt x="311" y="116"/>
                </a:cubicBezTo>
                <a:cubicBezTo>
                  <a:pt x="307" y="122"/>
                  <a:pt x="307" y="122"/>
                  <a:pt x="311" y="115"/>
                </a:cubicBezTo>
                <a:close/>
                <a:moveTo>
                  <a:pt x="293" y="70"/>
                </a:moveTo>
                <a:cubicBezTo>
                  <a:pt x="297" y="75"/>
                  <a:pt x="301" y="79"/>
                  <a:pt x="305" y="83"/>
                </a:cubicBezTo>
                <a:cubicBezTo>
                  <a:pt x="303" y="84"/>
                  <a:pt x="300" y="85"/>
                  <a:pt x="299" y="88"/>
                </a:cubicBezTo>
                <a:cubicBezTo>
                  <a:pt x="245" y="182"/>
                  <a:pt x="183" y="271"/>
                  <a:pt x="128" y="364"/>
                </a:cubicBezTo>
                <a:cubicBezTo>
                  <a:pt x="116" y="383"/>
                  <a:pt x="105" y="403"/>
                  <a:pt x="93" y="423"/>
                </a:cubicBezTo>
                <a:cubicBezTo>
                  <a:pt x="78" y="438"/>
                  <a:pt x="47" y="469"/>
                  <a:pt x="37" y="464"/>
                </a:cubicBezTo>
                <a:cubicBezTo>
                  <a:pt x="59" y="426"/>
                  <a:pt x="80" y="389"/>
                  <a:pt x="102" y="352"/>
                </a:cubicBezTo>
                <a:cubicBezTo>
                  <a:pt x="160" y="259"/>
                  <a:pt x="223" y="168"/>
                  <a:pt x="289" y="79"/>
                </a:cubicBezTo>
                <a:cubicBezTo>
                  <a:pt x="291" y="77"/>
                  <a:pt x="292" y="74"/>
                  <a:pt x="293" y="70"/>
                </a:cubicBezTo>
                <a:close/>
                <a:moveTo>
                  <a:pt x="263" y="52"/>
                </a:moveTo>
                <a:cubicBezTo>
                  <a:pt x="264" y="49"/>
                  <a:pt x="265" y="46"/>
                  <a:pt x="266" y="44"/>
                </a:cubicBezTo>
                <a:cubicBezTo>
                  <a:pt x="271" y="49"/>
                  <a:pt x="276" y="54"/>
                  <a:pt x="281" y="59"/>
                </a:cubicBezTo>
                <a:cubicBezTo>
                  <a:pt x="278" y="59"/>
                  <a:pt x="276" y="61"/>
                  <a:pt x="274" y="64"/>
                </a:cubicBezTo>
                <a:cubicBezTo>
                  <a:pt x="259" y="83"/>
                  <a:pt x="245" y="102"/>
                  <a:pt x="231" y="121"/>
                </a:cubicBezTo>
                <a:cubicBezTo>
                  <a:pt x="227" y="127"/>
                  <a:pt x="226" y="126"/>
                  <a:pt x="229" y="120"/>
                </a:cubicBezTo>
                <a:cubicBezTo>
                  <a:pt x="241" y="97"/>
                  <a:pt x="252" y="74"/>
                  <a:pt x="263" y="52"/>
                </a:cubicBezTo>
                <a:close/>
                <a:moveTo>
                  <a:pt x="35" y="296"/>
                </a:moveTo>
                <a:cubicBezTo>
                  <a:pt x="57" y="256"/>
                  <a:pt x="80" y="215"/>
                  <a:pt x="104" y="175"/>
                </a:cubicBezTo>
                <a:cubicBezTo>
                  <a:pt x="107" y="169"/>
                  <a:pt x="106" y="168"/>
                  <a:pt x="101" y="173"/>
                </a:cubicBezTo>
                <a:lnTo>
                  <a:pt x="48" y="225"/>
                </a:lnTo>
                <a:cubicBezTo>
                  <a:pt x="68" y="197"/>
                  <a:pt x="104" y="172"/>
                  <a:pt x="124" y="151"/>
                </a:cubicBezTo>
                <a:cubicBezTo>
                  <a:pt x="142" y="134"/>
                  <a:pt x="221" y="35"/>
                  <a:pt x="250" y="32"/>
                </a:cubicBezTo>
                <a:cubicBezTo>
                  <a:pt x="245" y="34"/>
                  <a:pt x="240" y="40"/>
                  <a:pt x="237" y="45"/>
                </a:cubicBezTo>
                <a:cubicBezTo>
                  <a:pt x="188" y="150"/>
                  <a:pt x="131" y="252"/>
                  <a:pt x="73" y="353"/>
                </a:cubicBezTo>
                <a:cubicBezTo>
                  <a:pt x="60" y="374"/>
                  <a:pt x="47" y="395"/>
                  <a:pt x="35" y="416"/>
                </a:cubicBezTo>
                <a:cubicBezTo>
                  <a:pt x="35" y="376"/>
                  <a:pt x="35" y="336"/>
                  <a:pt x="35" y="2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CAF3620B-513B-42A1-98BB-045BF9BE8618}"/>
              </a:ext>
            </a:extLst>
          </p:cNvPr>
          <p:cNvSpPr/>
          <p:nvPr/>
        </p:nvSpPr>
        <p:spPr>
          <a:xfrm rot="1126482">
            <a:off x="4805728" y="3065690"/>
            <a:ext cx="1063112" cy="356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18" dirty="0">
                <a:solidFill>
                  <a:schemeClr val="accent1"/>
                </a:solidFill>
                <a:latin typeface="+mj-lt"/>
                <a:ea typeface="+mj-ea"/>
              </a:rPr>
              <a:t>团队配合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08531548-D3E4-4EE5-9D78-CF96C20E9FFF}"/>
              </a:ext>
            </a:extLst>
          </p:cNvPr>
          <p:cNvSpPr/>
          <p:nvPr/>
        </p:nvSpPr>
        <p:spPr>
          <a:xfrm rot="20782331">
            <a:off x="7644078" y="1096457"/>
            <a:ext cx="1063112" cy="3567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18" dirty="0">
                <a:solidFill>
                  <a:schemeClr val="accent1"/>
                </a:solidFill>
                <a:latin typeface="+mj-lt"/>
                <a:ea typeface="+mj-ea"/>
              </a:rPr>
              <a:t>单兵作战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E20AFF42-C457-40A3-8C6C-666135068A66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271" t="7817" r="4965"/>
          <a:stretch/>
        </p:blipFill>
        <p:spPr>
          <a:xfrm>
            <a:off x="862822" y="1274807"/>
            <a:ext cx="5231975" cy="3747543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089A4BBC-CB6E-4EE9-A70F-FB7F211914C0}"/>
              </a:ext>
            </a:extLst>
          </p:cNvPr>
          <p:cNvSpPr/>
          <p:nvPr/>
        </p:nvSpPr>
        <p:spPr>
          <a:xfrm rot="196961">
            <a:off x="1075297" y="3967569"/>
            <a:ext cx="3510864" cy="451275"/>
          </a:xfrm>
          <a:prstGeom prst="rect">
            <a:avLst/>
          </a:prstGeom>
          <a:solidFill>
            <a:schemeClr val="accent2"/>
          </a:solidFill>
        </p:spPr>
        <p:txBody>
          <a:bodyPr wrap="square" tIns="108000">
            <a:noAutofit/>
          </a:bodyPr>
          <a:lstStyle/>
          <a:p>
            <a:r>
              <a:rPr lang="zh-CN" altLang="en-US" sz="1909" dirty="0">
                <a:solidFill>
                  <a:schemeClr val="bg1"/>
                </a:solidFill>
                <a:latin typeface="+mj-lt"/>
                <a:ea typeface="+mj-ea"/>
              </a:rPr>
              <a:t>一杯苦的黑咖啡</a:t>
            </a:r>
            <a:r>
              <a:rPr lang="en-US" altLang="zh-CN" sz="1909" dirty="0">
                <a:solidFill>
                  <a:schemeClr val="bg1"/>
                </a:solidFill>
                <a:latin typeface="+mj-lt"/>
                <a:ea typeface="+mj-ea"/>
              </a:rPr>
              <a:t>+</a:t>
            </a:r>
            <a:r>
              <a:rPr lang="zh-CN" altLang="en-US" sz="1909" dirty="0">
                <a:solidFill>
                  <a:schemeClr val="bg1"/>
                </a:solidFill>
                <a:latin typeface="+mj-lt"/>
                <a:ea typeface="+mj-ea"/>
              </a:rPr>
              <a:t>甜的芝士蛋糕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2546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58C05224-A365-43A3-9FD4-F1F6A775B5C7}"/>
              </a:ext>
            </a:extLst>
          </p:cNvPr>
          <p:cNvSpPr/>
          <p:nvPr/>
        </p:nvSpPr>
        <p:spPr>
          <a:xfrm>
            <a:off x="950590" y="5422745"/>
            <a:ext cx="10290833" cy="1590726"/>
          </a:xfrm>
          <a:prstGeom prst="rect">
            <a:avLst/>
          </a:prstGeom>
          <a:pattFill prst="pct10">
            <a:fgClr>
              <a:schemeClr val="accent3"/>
            </a:fgClr>
            <a:bgClr>
              <a:schemeClr val="accent6"/>
            </a:bgClr>
          </a:patt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897" rIns="274897" rtlCol="0" anchor="ctr"/>
          <a:lstStyle/>
          <a:p>
            <a:pPr>
              <a:lnSpc>
                <a:spcPct val="120000"/>
              </a:lnSpc>
            </a:pPr>
            <a:r>
              <a:rPr lang="zh-CN" altLang="en-US" sz="2600" dirty="0">
                <a:solidFill>
                  <a:schemeClr val="accent1"/>
                </a:solidFill>
                <a:latin typeface="+mj-lt"/>
                <a:ea typeface="+mj-ea"/>
              </a:rPr>
              <a:t>为什么企业中有人发号施令，而有人听从指挥？因为资本家天然就有能力支配和指挥劳动力？如果是，为什么人们不争当资本家呢？</a:t>
            </a: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68B39B9D-9785-0490-81C2-405C41ECD97C}"/>
              </a:ext>
            </a:extLst>
          </p:cNvPr>
          <p:cNvGrpSpPr/>
          <p:nvPr/>
        </p:nvGrpSpPr>
        <p:grpSpPr>
          <a:xfrm>
            <a:off x="905685" y="2604321"/>
            <a:ext cx="10463991" cy="2564017"/>
            <a:chOff x="905685" y="2356233"/>
            <a:chExt cx="10463991" cy="2564017"/>
          </a:xfrm>
        </p:grpSpPr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A2D7F940-CDB7-8E52-E854-4B1286C956B7}"/>
                </a:ext>
              </a:extLst>
            </p:cNvPr>
            <p:cNvSpPr/>
            <p:nvPr/>
          </p:nvSpPr>
          <p:spPr>
            <a:xfrm>
              <a:off x="905685" y="2374938"/>
              <a:ext cx="10403810" cy="25453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5940" dirty="0">
                  <a:ln w="73025">
                    <a:solidFill>
                      <a:schemeClr val="accent3"/>
                    </a:solidFill>
                  </a:ln>
                  <a:solidFill>
                    <a:schemeClr val="accent1"/>
                  </a:solidFill>
                  <a:latin typeface="+mj-lt"/>
                  <a:ea typeface="+mj-ea"/>
                </a:rPr>
                <a:t>谁来当老板</a:t>
              </a:r>
            </a:p>
          </p:txBody>
        </p:sp>
        <p:sp>
          <p:nvSpPr>
            <p:cNvPr id="101" name="Rectangle 1_1">
              <a:extLst>
                <a:ext uri="{FF2B5EF4-FFF2-40B4-BE49-F238E27FC236}">
                  <a16:creationId xmlns:a16="http://schemas.microsoft.com/office/drawing/2014/main" id="{D0C15D0B-908A-4966-12D5-0DCA5B7F3F6D}"/>
                </a:ext>
              </a:extLst>
            </p:cNvPr>
            <p:cNvSpPr/>
            <p:nvPr/>
          </p:nvSpPr>
          <p:spPr>
            <a:xfrm>
              <a:off x="965866" y="2356233"/>
              <a:ext cx="10403810" cy="25453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5940" dirty="0">
                  <a:ln w="73025">
                    <a:noFill/>
                  </a:ln>
                  <a:solidFill>
                    <a:schemeClr val="accent1"/>
                  </a:solidFill>
                  <a:latin typeface="+mj-lt"/>
                  <a:ea typeface="+mj-ea"/>
                </a:rPr>
                <a:t>谁来当老板</a:t>
              </a:r>
            </a:p>
          </p:txBody>
        </p:sp>
      </p:grpSp>
      <p:sp>
        <p:nvSpPr>
          <p:cNvPr id="102" name="矩形 101">
            <a:extLst>
              <a:ext uri="{FF2B5EF4-FFF2-40B4-BE49-F238E27FC236}">
                <a16:creationId xmlns:a16="http://schemas.microsoft.com/office/drawing/2014/main" id="{2EF941E2-C75E-32F8-BF97-070D62E6F713}"/>
              </a:ext>
            </a:extLst>
          </p:cNvPr>
          <p:cNvSpPr>
            <a:spLocks/>
          </p:cNvSpPr>
          <p:nvPr/>
        </p:nvSpPr>
        <p:spPr>
          <a:xfrm>
            <a:off x="5263887" y="5122959"/>
            <a:ext cx="1664238" cy="25404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1051" kern="0" dirty="0">
                <a:solidFill>
                  <a:schemeClr val="accent1"/>
                </a:solidFill>
                <a:cs typeface="Arial" charset="0"/>
              </a:rPr>
              <a:t>Designed By</a:t>
            </a:r>
            <a:r>
              <a:rPr lang="zh-CN" altLang="en-US" sz="1051" kern="0" dirty="0">
                <a:solidFill>
                  <a:schemeClr val="accent1"/>
                </a:solidFill>
                <a:cs typeface="Arial" charset="0"/>
              </a:rPr>
              <a:t> </a:t>
            </a:r>
            <a:r>
              <a:rPr lang="en-US" altLang="zh-CN" sz="1051" kern="0" dirty="0">
                <a:solidFill>
                  <a:schemeClr val="accent1"/>
                </a:solidFill>
                <a:cs typeface="Arial" charset="0"/>
              </a:rPr>
              <a:t>BUHEIPPT</a:t>
            </a:r>
            <a:endParaRPr lang="zh-CN" altLang="en-US" sz="1051" dirty="0">
              <a:solidFill>
                <a:schemeClr val="accent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1CF22AF-9E1E-7AD5-4019-9E3F37B2B474}"/>
              </a:ext>
            </a:extLst>
          </p:cNvPr>
          <p:cNvGrpSpPr/>
          <p:nvPr/>
        </p:nvGrpSpPr>
        <p:grpSpPr>
          <a:xfrm>
            <a:off x="3914015" y="583078"/>
            <a:ext cx="4363973" cy="1965145"/>
            <a:chOff x="4238287" y="320041"/>
            <a:chExt cx="3715426" cy="167309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7926FA51-D6C9-DCE0-20F5-32EE27D261DA}"/>
                </a:ext>
              </a:extLst>
            </p:cNvPr>
            <p:cNvGrpSpPr/>
            <p:nvPr/>
          </p:nvGrpSpPr>
          <p:grpSpPr>
            <a:xfrm>
              <a:off x="4238287" y="952501"/>
              <a:ext cx="3715426" cy="783418"/>
              <a:chOff x="3410465" y="952501"/>
              <a:chExt cx="3715426" cy="783418"/>
            </a:xfrm>
          </p:grpSpPr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DBE3A82D-9476-BADC-8829-3BC351587595}"/>
                  </a:ext>
                </a:extLst>
              </p:cNvPr>
              <p:cNvGrpSpPr/>
              <p:nvPr/>
            </p:nvGrpSpPr>
            <p:grpSpPr>
              <a:xfrm>
                <a:off x="3822376" y="952501"/>
                <a:ext cx="2891604" cy="783418"/>
                <a:chOff x="3848100" y="952501"/>
                <a:chExt cx="2891604" cy="783418"/>
              </a:xfrm>
            </p:grpSpPr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4D05CFE4-827C-CA50-39CC-E575210F44F9}"/>
                    </a:ext>
                  </a:extLst>
                </p:cNvPr>
                <p:cNvSpPr/>
                <p:nvPr/>
              </p:nvSpPr>
              <p:spPr>
                <a:xfrm>
                  <a:off x="3848100" y="952501"/>
                  <a:ext cx="783420" cy="783418"/>
                </a:xfrm>
                <a:prstGeom prst="ellipse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66" name="Oval 11_1">
                  <a:extLst>
                    <a:ext uri="{FF2B5EF4-FFF2-40B4-BE49-F238E27FC236}">
                      <a16:creationId xmlns:a16="http://schemas.microsoft.com/office/drawing/2014/main" id="{E4111A4C-2CA9-22A2-D6A5-D69A88415875}"/>
                    </a:ext>
                  </a:extLst>
                </p:cNvPr>
                <p:cNvSpPr/>
                <p:nvPr/>
              </p:nvSpPr>
              <p:spPr>
                <a:xfrm>
                  <a:off x="3878580" y="982981"/>
                  <a:ext cx="722460" cy="72245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F0473215-D29F-F1FB-1531-8426B1D3216F}"/>
                    </a:ext>
                  </a:extLst>
                </p:cNvPr>
                <p:cNvSpPr/>
                <p:nvPr/>
              </p:nvSpPr>
              <p:spPr>
                <a:xfrm>
                  <a:off x="4550828" y="952501"/>
                  <a:ext cx="783420" cy="783418"/>
                </a:xfrm>
                <a:prstGeom prst="ellipse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68" name="Oval 11_1">
                  <a:extLst>
                    <a:ext uri="{FF2B5EF4-FFF2-40B4-BE49-F238E27FC236}">
                      <a16:creationId xmlns:a16="http://schemas.microsoft.com/office/drawing/2014/main" id="{140278B2-C0F7-6333-DEDD-86093FC4F43C}"/>
                    </a:ext>
                  </a:extLst>
                </p:cNvPr>
                <p:cNvSpPr/>
                <p:nvPr/>
              </p:nvSpPr>
              <p:spPr>
                <a:xfrm>
                  <a:off x="4581308" y="982981"/>
                  <a:ext cx="722460" cy="72245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F0A72060-E046-092B-40B2-0C60915CEC57}"/>
                    </a:ext>
                  </a:extLst>
                </p:cNvPr>
                <p:cNvSpPr/>
                <p:nvPr/>
              </p:nvSpPr>
              <p:spPr>
                <a:xfrm>
                  <a:off x="5253556" y="952501"/>
                  <a:ext cx="783420" cy="783418"/>
                </a:xfrm>
                <a:prstGeom prst="ellipse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70" name="Oval 11_1">
                  <a:extLst>
                    <a:ext uri="{FF2B5EF4-FFF2-40B4-BE49-F238E27FC236}">
                      <a16:creationId xmlns:a16="http://schemas.microsoft.com/office/drawing/2014/main" id="{CBDB3563-204F-350C-6C23-77463414BC0F}"/>
                    </a:ext>
                  </a:extLst>
                </p:cNvPr>
                <p:cNvSpPr/>
                <p:nvPr/>
              </p:nvSpPr>
              <p:spPr>
                <a:xfrm>
                  <a:off x="5284036" y="982981"/>
                  <a:ext cx="722460" cy="72245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89BFD4E9-B056-DD60-93FD-15F7AC547706}"/>
                    </a:ext>
                  </a:extLst>
                </p:cNvPr>
                <p:cNvSpPr/>
                <p:nvPr/>
              </p:nvSpPr>
              <p:spPr>
                <a:xfrm>
                  <a:off x="5956284" y="952501"/>
                  <a:ext cx="783420" cy="783418"/>
                </a:xfrm>
                <a:prstGeom prst="ellipse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72" name="Oval 11_1">
                  <a:extLst>
                    <a:ext uri="{FF2B5EF4-FFF2-40B4-BE49-F238E27FC236}">
                      <a16:creationId xmlns:a16="http://schemas.microsoft.com/office/drawing/2014/main" id="{8FA1668F-3EDD-3D68-1698-BD6C3023EA61}"/>
                    </a:ext>
                  </a:extLst>
                </p:cNvPr>
                <p:cNvSpPr/>
                <p:nvPr/>
              </p:nvSpPr>
              <p:spPr>
                <a:xfrm>
                  <a:off x="5986764" y="982981"/>
                  <a:ext cx="722460" cy="72245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</p:grp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4708459F-119D-383D-4073-47A633726E28}"/>
                  </a:ext>
                </a:extLst>
              </p:cNvPr>
              <p:cNvGrpSpPr/>
              <p:nvPr/>
            </p:nvGrpSpPr>
            <p:grpSpPr>
              <a:xfrm>
                <a:off x="3410465" y="1270070"/>
                <a:ext cx="3715426" cy="148281"/>
                <a:chOff x="3410465" y="1198605"/>
                <a:chExt cx="3715426" cy="148281"/>
              </a:xfrm>
            </p:grpSpPr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4204D248-2E6F-41C5-E48F-44E453D2543F}"/>
                    </a:ext>
                  </a:extLst>
                </p:cNvPr>
                <p:cNvSpPr/>
                <p:nvPr/>
              </p:nvSpPr>
              <p:spPr>
                <a:xfrm>
                  <a:off x="3410465" y="1198605"/>
                  <a:ext cx="148281" cy="14828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4EF8102F-12C7-E1F7-BBE7-D5A48043DD5D}"/>
                    </a:ext>
                  </a:extLst>
                </p:cNvPr>
                <p:cNvSpPr/>
                <p:nvPr/>
              </p:nvSpPr>
              <p:spPr>
                <a:xfrm>
                  <a:off x="6977610" y="1198605"/>
                  <a:ext cx="148281" cy="148281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291">
                    <a:latin typeface="+mj-lt"/>
                    <a:ea typeface="+mj-ea"/>
                  </a:endParaRPr>
                </a:p>
              </p:txBody>
            </p:sp>
          </p:grpSp>
        </p:grp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6D2473E-CE19-60EA-F146-FEBC885429F8}"/>
                </a:ext>
              </a:extLst>
            </p:cNvPr>
            <p:cNvSpPr/>
            <p:nvPr/>
          </p:nvSpPr>
          <p:spPr>
            <a:xfrm>
              <a:off x="4645794" y="1040088"/>
              <a:ext cx="2941219" cy="754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5155" spc="600" dirty="0">
                  <a:solidFill>
                    <a:schemeClr val="accent6"/>
                  </a:solidFill>
                  <a:latin typeface="+mj-lt"/>
                  <a:ea typeface="+mj-ea"/>
                </a:rPr>
                <a:t>读书笔记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241B158E-C6BE-4D6C-8995-6616B2568AEA}"/>
                </a:ext>
              </a:extLst>
            </p:cNvPr>
            <p:cNvGrpSpPr/>
            <p:nvPr/>
          </p:nvGrpSpPr>
          <p:grpSpPr>
            <a:xfrm>
              <a:off x="5794966" y="320041"/>
              <a:ext cx="582336" cy="647700"/>
              <a:chOff x="5791403" y="7419975"/>
              <a:chExt cx="582336" cy="647700"/>
            </a:xfrm>
          </p:grpSpPr>
          <p:grpSp>
            <p:nvGrpSpPr>
              <p:cNvPr id="40" name="Group 47_1">
                <a:extLst>
                  <a:ext uri="{FF2B5EF4-FFF2-40B4-BE49-F238E27FC236}">
                    <a16:creationId xmlns:a16="http://schemas.microsoft.com/office/drawing/2014/main" id="{6340F010-D8E8-2A88-954D-913E39BABA34}"/>
                  </a:ext>
                </a:extLst>
              </p:cNvPr>
              <p:cNvGrpSpPr/>
              <p:nvPr/>
            </p:nvGrpSpPr>
            <p:grpSpPr>
              <a:xfrm rot="20669181">
                <a:off x="5944529" y="7557411"/>
                <a:ext cx="45719" cy="495300"/>
                <a:chOff x="5981700" y="7419975"/>
                <a:chExt cx="0" cy="647700"/>
              </a:xfrm>
            </p:grpSpPr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C1A7A1A4-C7C6-56A8-ACE7-A04CAEE795D0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1C05F20C-31FE-DEB2-CED8-95BFBA3BD4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oup 47_1">
                <a:extLst>
                  <a:ext uri="{FF2B5EF4-FFF2-40B4-BE49-F238E27FC236}">
                    <a16:creationId xmlns:a16="http://schemas.microsoft.com/office/drawing/2014/main" id="{080B9D68-8E7B-02BE-5D9C-1F35EF86830D}"/>
                  </a:ext>
                </a:extLst>
              </p:cNvPr>
              <p:cNvGrpSpPr/>
              <p:nvPr/>
            </p:nvGrpSpPr>
            <p:grpSpPr>
              <a:xfrm rot="19328688">
                <a:off x="5791403" y="7664450"/>
                <a:ext cx="48318" cy="368300"/>
                <a:chOff x="5981700" y="7419975"/>
                <a:chExt cx="0" cy="647700"/>
              </a:xfrm>
            </p:grpSpPr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87F7FC03-66DE-A1F0-2648-26722B295B99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D7891B45-DDB9-00F7-444C-07593E19CB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69FD1A64-07C2-D7F2-63D0-03410291696C}"/>
                  </a:ext>
                </a:extLst>
              </p:cNvPr>
              <p:cNvGrpSpPr/>
              <p:nvPr/>
            </p:nvGrpSpPr>
            <p:grpSpPr>
              <a:xfrm flipH="1">
                <a:off x="6082571" y="7419975"/>
                <a:ext cx="0" cy="647700"/>
                <a:chOff x="5981700" y="7419975"/>
                <a:chExt cx="0" cy="647700"/>
              </a:xfrm>
            </p:grpSpPr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8AE7147F-923E-37A2-8E5C-BE70306AD87B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0212CF75-6FB9-4BE1-C5BB-A39674F000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oup 47_1">
                <a:extLst>
                  <a:ext uri="{FF2B5EF4-FFF2-40B4-BE49-F238E27FC236}">
                    <a16:creationId xmlns:a16="http://schemas.microsoft.com/office/drawing/2014/main" id="{2B095C55-A382-CA4D-7D5F-E3E63A2DD717}"/>
                  </a:ext>
                </a:extLst>
              </p:cNvPr>
              <p:cNvGrpSpPr/>
              <p:nvPr/>
            </p:nvGrpSpPr>
            <p:grpSpPr>
              <a:xfrm rot="930819" flipH="1">
                <a:off x="6174894" y="7557411"/>
                <a:ext cx="45719" cy="495300"/>
                <a:chOff x="5981700" y="7419975"/>
                <a:chExt cx="0" cy="647700"/>
              </a:xfrm>
            </p:grpSpPr>
            <p:cxnSp>
              <p:nvCxnSpPr>
                <p:cNvPr id="52" name="直接连接符 51">
                  <a:extLst>
                    <a:ext uri="{FF2B5EF4-FFF2-40B4-BE49-F238E27FC236}">
                      <a16:creationId xmlns:a16="http://schemas.microsoft.com/office/drawing/2014/main" id="{99FA55E9-F969-B70F-DC1C-8474592CCC3C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id="{CCC4D464-A289-9A04-1A7A-B9BF87E1F0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Group 47_1">
                <a:extLst>
                  <a:ext uri="{FF2B5EF4-FFF2-40B4-BE49-F238E27FC236}">
                    <a16:creationId xmlns:a16="http://schemas.microsoft.com/office/drawing/2014/main" id="{EA334356-03EB-AF83-F0E7-04DE5C908CA4}"/>
                  </a:ext>
                </a:extLst>
              </p:cNvPr>
              <p:cNvGrpSpPr/>
              <p:nvPr/>
            </p:nvGrpSpPr>
            <p:grpSpPr>
              <a:xfrm rot="2271312" flipH="1">
                <a:off x="6325421" y="7664450"/>
                <a:ext cx="48318" cy="368300"/>
                <a:chOff x="5981700" y="7419975"/>
                <a:chExt cx="0" cy="647700"/>
              </a:xfrm>
            </p:grpSpPr>
            <p:cxnSp>
              <p:nvCxnSpPr>
                <p:cNvPr id="50" name="直接连接符 49">
                  <a:extLst>
                    <a:ext uri="{FF2B5EF4-FFF2-40B4-BE49-F238E27FC236}">
                      <a16:creationId xmlns:a16="http://schemas.microsoft.com/office/drawing/2014/main" id="{8A1BFECA-D288-8377-C80E-9EF60269EFF4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id="{59D2CA17-79D3-00AC-2C72-69216A352B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E15FDAE-A29E-0EDD-2D7C-6B88F3D3F108}"/>
                </a:ext>
              </a:extLst>
            </p:cNvPr>
            <p:cNvGrpSpPr/>
            <p:nvPr/>
          </p:nvGrpSpPr>
          <p:grpSpPr>
            <a:xfrm>
              <a:off x="5948092" y="1755861"/>
              <a:ext cx="276084" cy="237279"/>
              <a:chOff x="5948092" y="1915505"/>
              <a:chExt cx="276084" cy="267523"/>
            </a:xfrm>
          </p:grpSpPr>
          <p:grpSp>
            <p:nvGrpSpPr>
              <p:cNvPr id="30" name="Group 47_1">
                <a:extLst>
                  <a:ext uri="{FF2B5EF4-FFF2-40B4-BE49-F238E27FC236}">
                    <a16:creationId xmlns:a16="http://schemas.microsoft.com/office/drawing/2014/main" id="{72C26D09-8CD3-6B92-C62E-8102A41A10A0}"/>
                  </a:ext>
                </a:extLst>
              </p:cNvPr>
              <p:cNvGrpSpPr/>
              <p:nvPr/>
            </p:nvGrpSpPr>
            <p:grpSpPr>
              <a:xfrm rot="930819" flipV="1">
                <a:off x="5948092" y="1921686"/>
                <a:ext cx="45719" cy="204576"/>
                <a:chOff x="5981700" y="7419975"/>
                <a:chExt cx="0" cy="647700"/>
              </a:xfrm>
            </p:grpSpPr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id="{E6296F81-EFF4-B782-A234-A5FFBD84DB51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29E4E3EF-B1FB-4501-92B4-0AE7BE5057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7432BD10-FE10-B1D3-08CD-7D55DE1210F0}"/>
                  </a:ext>
                </a:extLst>
              </p:cNvPr>
              <p:cNvGrpSpPr/>
              <p:nvPr/>
            </p:nvGrpSpPr>
            <p:grpSpPr>
              <a:xfrm flipH="1" flipV="1">
                <a:off x="6086134" y="1915505"/>
                <a:ext cx="0" cy="267523"/>
                <a:chOff x="5981700" y="7419975"/>
                <a:chExt cx="0" cy="647700"/>
              </a:xfrm>
            </p:grpSpPr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id="{5BAE855E-ECCF-B0A9-AB3E-89F1F65ED7EE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id="{608B499E-39DE-B376-56DE-562A432866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Group 47_1">
                <a:extLst>
                  <a:ext uri="{FF2B5EF4-FFF2-40B4-BE49-F238E27FC236}">
                    <a16:creationId xmlns:a16="http://schemas.microsoft.com/office/drawing/2014/main" id="{2E0CDD4E-0FCB-3680-12A7-7A8ABB149C03}"/>
                  </a:ext>
                </a:extLst>
              </p:cNvPr>
              <p:cNvGrpSpPr/>
              <p:nvPr/>
            </p:nvGrpSpPr>
            <p:grpSpPr>
              <a:xfrm rot="20669181" flipH="1" flipV="1">
                <a:off x="6178457" y="1921686"/>
                <a:ext cx="45719" cy="204576"/>
                <a:chOff x="5981700" y="7419975"/>
                <a:chExt cx="0" cy="647700"/>
              </a:xfrm>
            </p:grpSpPr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id="{FEDA170E-A333-A381-6FB4-E1D1D0BF6A3A}"/>
                    </a:ext>
                  </a:extLst>
                </p:cNvPr>
                <p:cNvCxnSpPr/>
                <p:nvPr/>
              </p:nvCxnSpPr>
              <p:spPr>
                <a:xfrm flipV="1">
                  <a:off x="5981700" y="7629525"/>
                  <a:ext cx="0" cy="43815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id="{2DE4AEF3-5121-1616-BE7D-B3F468AE1A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81700" y="7419975"/>
                  <a:ext cx="0" cy="11430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39D4F433-D990-36E0-C446-246E4EC0A81F}"/>
              </a:ext>
            </a:extLst>
          </p:cNvPr>
          <p:cNvGrpSpPr/>
          <p:nvPr/>
        </p:nvGrpSpPr>
        <p:grpSpPr>
          <a:xfrm rot="21018438">
            <a:off x="8309718" y="837167"/>
            <a:ext cx="2387037" cy="1958949"/>
            <a:chOff x="8469654" y="1336917"/>
            <a:chExt cx="2500825" cy="2052330"/>
          </a:xfrm>
        </p:grpSpPr>
        <p:sp>
          <p:nvSpPr>
            <p:cNvPr id="77" name="任意多边形: 形状 38">
              <a:extLst>
                <a:ext uri="{FF2B5EF4-FFF2-40B4-BE49-F238E27FC236}">
                  <a16:creationId xmlns:a16="http://schemas.microsoft.com/office/drawing/2014/main" id="{512523B4-CD8A-CB71-BB86-FEC78165B5F3}"/>
                </a:ext>
              </a:extLst>
            </p:cNvPr>
            <p:cNvSpPr/>
            <p:nvPr/>
          </p:nvSpPr>
          <p:spPr>
            <a:xfrm rot="3420648">
              <a:off x="9528567" y="1947335"/>
              <a:ext cx="993922" cy="1889902"/>
            </a:xfrm>
            <a:custGeom>
              <a:avLst/>
              <a:gdLst>
                <a:gd name="connsiteX0" fmla="*/ 1582057 w 1756229"/>
                <a:gd name="connsiteY0" fmla="*/ 0 h 2873828"/>
                <a:gd name="connsiteX1" fmla="*/ 0 w 1756229"/>
                <a:gd name="connsiteY1" fmla="*/ 2873828 h 2873828"/>
                <a:gd name="connsiteX2" fmla="*/ 1756229 w 1756229"/>
                <a:gd name="connsiteY2" fmla="*/ 101600 h 2873828"/>
                <a:gd name="connsiteX3" fmla="*/ 1582057 w 1756229"/>
                <a:gd name="connsiteY3" fmla="*/ 0 h 287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6229" h="2873828">
                  <a:moveTo>
                    <a:pt x="1582057" y="0"/>
                  </a:moveTo>
                  <a:lnTo>
                    <a:pt x="0" y="2873828"/>
                  </a:lnTo>
                  <a:lnTo>
                    <a:pt x="1756229" y="101600"/>
                  </a:lnTo>
                  <a:lnTo>
                    <a:pt x="15820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78F6059E-F5B6-D9AE-6F88-5745E24A9AF2}"/>
                </a:ext>
              </a:extLst>
            </p:cNvPr>
            <p:cNvSpPr txBox="1"/>
            <p:nvPr/>
          </p:nvSpPr>
          <p:spPr>
            <a:xfrm rot="20445975">
              <a:off x="9911815" y="1643437"/>
              <a:ext cx="1022643" cy="649706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</p:spPr>
          <p:txBody>
            <a:bodyPr wrap="square" lIns="144000" rtlCol="0" anchor="ctr" anchorCtr="0">
              <a:noAutofit/>
            </a:bodyPr>
            <a:lstStyle/>
            <a:p>
              <a:r>
                <a:rPr lang="zh-CN" altLang="en-US" sz="1718" b="1" dirty="0">
                  <a:solidFill>
                    <a:schemeClr val="accent1"/>
                  </a:solidFill>
                  <a:latin typeface="+mj-lt"/>
                  <a:ea typeface="+mj-ea"/>
                </a:rPr>
                <a:t>第</a:t>
              </a:r>
              <a:r>
                <a:rPr lang="en-US" altLang="zh-CN" sz="1718" b="1" dirty="0">
                  <a:solidFill>
                    <a:schemeClr val="accent1"/>
                  </a:solidFill>
                  <a:latin typeface="+mj-lt"/>
                  <a:ea typeface="+mj-ea"/>
                </a:rPr>
                <a:t>9</a:t>
              </a:r>
              <a:r>
                <a:rPr lang="zh-CN" altLang="en-US" sz="1718" b="1" dirty="0">
                  <a:solidFill>
                    <a:schemeClr val="accent1"/>
                  </a:solidFill>
                  <a:latin typeface="+mj-lt"/>
                  <a:ea typeface="+mj-ea"/>
                </a:rPr>
                <a:t>章</a:t>
              </a:r>
            </a:p>
          </p:txBody>
        </p:sp>
        <p:sp>
          <p:nvSpPr>
            <p:cNvPr id="79" name="任意多边形: 形状 37">
              <a:extLst>
                <a:ext uri="{FF2B5EF4-FFF2-40B4-BE49-F238E27FC236}">
                  <a16:creationId xmlns:a16="http://schemas.microsoft.com/office/drawing/2014/main" id="{E7414E1A-FDB7-8283-0698-3EB1C00C4845}"/>
                </a:ext>
              </a:extLst>
            </p:cNvPr>
            <p:cNvSpPr/>
            <p:nvPr/>
          </p:nvSpPr>
          <p:spPr>
            <a:xfrm>
              <a:off x="8469654" y="1336917"/>
              <a:ext cx="818250" cy="1264737"/>
            </a:xfrm>
            <a:custGeom>
              <a:avLst/>
              <a:gdLst>
                <a:gd name="connsiteX0" fmla="*/ 1582057 w 1756229"/>
                <a:gd name="connsiteY0" fmla="*/ 0 h 2873828"/>
                <a:gd name="connsiteX1" fmla="*/ 0 w 1756229"/>
                <a:gd name="connsiteY1" fmla="*/ 2873828 h 2873828"/>
                <a:gd name="connsiteX2" fmla="*/ 1756229 w 1756229"/>
                <a:gd name="connsiteY2" fmla="*/ 101600 h 2873828"/>
                <a:gd name="connsiteX3" fmla="*/ 1582057 w 1756229"/>
                <a:gd name="connsiteY3" fmla="*/ 0 h 287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6229" h="2873828">
                  <a:moveTo>
                    <a:pt x="1582057" y="0"/>
                  </a:moveTo>
                  <a:lnTo>
                    <a:pt x="0" y="2873828"/>
                  </a:lnTo>
                  <a:lnTo>
                    <a:pt x="1756229" y="101600"/>
                  </a:lnTo>
                  <a:lnTo>
                    <a:pt x="15820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3312F50E-F000-6F25-363A-3BD257160104}"/>
                </a:ext>
              </a:extLst>
            </p:cNvPr>
            <p:cNvSpPr/>
            <p:nvPr/>
          </p:nvSpPr>
          <p:spPr>
            <a:xfrm rot="20445975">
              <a:off x="8873969" y="1993722"/>
              <a:ext cx="1108377" cy="65067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>
              <a:spAutoFit/>
            </a:bodyPr>
            <a:lstStyle/>
            <a:p>
              <a:r>
                <a:rPr lang="zh-CN" altLang="en-US" sz="3436" dirty="0">
                  <a:ln w="22225">
                    <a:noFill/>
                  </a:ln>
                  <a:solidFill>
                    <a:schemeClr val="accent3"/>
                  </a:solidFill>
                  <a:latin typeface="+mj-lt"/>
                  <a:ea typeface="+mj-ea"/>
                </a:rPr>
                <a:t>摘自</a:t>
              </a:r>
              <a:endParaRPr lang="en-US" altLang="zh-CN" sz="3436" dirty="0">
                <a:ln w="22225">
                  <a:noFill/>
                </a:ln>
                <a:solidFill>
                  <a:schemeClr val="accent3"/>
                </a:solidFill>
                <a:latin typeface="+mj-lt"/>
                <a:ea typeface="+mj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4566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>
            <a:extLst>
              <a:ext uri="{FF2B5EF4-FFF2-40B4-BE49-F238E27FC236}">
                <a16:creationId xmlns:a16="http://schemas.microsoft.com/office/drawing/2014/main" id="{2C8E65A1-870E-C54F-B781-E413A0989476}"/>
              </a:ext>
            </a:extLst>
          </p:cNvPr>
          <p:cNvSpPr txBox="1"/>
          <p:nvPr/>
        </p:nvSpPr>
        <p:spPr>
          <a:xfrm>
            <a:off x="45031" y="4199611"/>
            <a:ext cx="12367488" cy="3015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8995" dirty="0">
                <a:ln w="19050">
                  <a:solidFill>
                    <a:schemeClr val="accent3">
                      <a:lumMod val="90000"/>
                    </a:schemeClr>
                  </a:solidFill>
                </a:ln>
                <a:noFill/>
                <a:latin typeface="+mj-lt"/>
                <a:ea typeface="+mj-ea"/>
                <a:cs typeface="Alibaba PuHuiTi Heavy" pitchFamily="18" charset="-122"/>
              </a:rPr>
              <a:t>经济学讲义</a:t>
            </a:r>
          </a:p>
        </p:txBody>
      </p:sp>
      <p:grpSp>
        <p:nvGrpSpPr>
          <p:cNvPr id="519" name="组合 518">
            <a:extLst>
              <a:ext uri="{FF2B5EF4-FFF2-40B4-BE49-F238E27FC236}">
                <a16:creationId xmlns:a16="http://schemas.microsoft.com/office/drawing/2014/main" id="{523E04D9-0B7F-4FDD-B4B6-3695E4B67BDD}"/>
              </a:ext>
            </a:extLst>
          </p:cNvPr>
          <p:cNvGrpSpPr/>
          <p:nvPr/>
        </p:nvGrpSpPr>
        <p:grpSpPr>
          <a:xfrm>
            <a:off x="915302" y="838923"/>
            <a:ext cx="10356861" cy="4158340"/>
            <a:chOff x="915302" y="1133475"/>
            <a:chExt cx="10356861" cy="3863787"/>
          </a:xfrm>
        </p:grpSpPr>
        <p:sp>
          <p:nvSpPr>
            <p:cNvPr id="520" name="矩形 519">
              <a:extLst>
                <a:ext uri="{FF2B5EF4-FFF2-40B4-BE49-F238E27FC236}">
                  <a16:creationId xmlns:a16="http://schemas.microsoft.com/office/drawing/2014/main" id="{AA05801B-C309-40AF-90DD-6AD7C284378A}"/>
                </a:ext>
              </a:extLst>
            </p:cNvPr>
            <p:cNvSpPr/>
            <p:nvPr/>
          </p:nvSpPr>
          <p:spPr>
            <a:xfrm>
              <a:off x="915302" y="1133475"/>
              <a:ext cx="10356861" cy="386378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521" name="矩形 520">
              <a:extLst>
                <a:ext uri="{FF2B5EF4-FFF2-40B4-BE49-F238E27FC236}">
                  <a16:creationId xmlns:a16="http://schemas.microsoft.com/office/drawing/2014/main" id="{994373DE-FE83-4E95-ADC7-FBAD69D65631}"/>
                </a:ext>
              </a:extLst>
            </p:cNvPr>
            <p:cNvSpPr/>
            <p:nvPr/>
          </p:nvSpPr>
          <p:spPr>
            <a:xfrm>
              <a:off x="1009832" y="1244295"/>
              <a:ext cx="10172336" cy="3626540"/>
            </a:xfrm>
            <a:prstGeom prst="rect">
              <a:avLst/>
            </a:prstGeom>
            <a:blipFill dpi="0" rotWithShape="1">
              <a:blip r:embed="rId4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alphaModFix amt="20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Texturizer trans="27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D81369EA-B142-474A-A40D-BE24D5FE2F6A}"/>
              </a:ext>
            </a:extLst>
          </p:cNvPr>
          <p:cNvSpPr/>
          <p:nvPr/>
        </p:nvSpPr>
        <p:spPr>
          <a:xfrm>
            <a:off x="931108" y="5350638"/>
            <a:ext cx="1395046" cy="1860144"/>
          </a:xfrm>
          <a:prstGeom prst="rect">
            <a:avLst/>
          </a:prstGeom>
          <a:pattFill prst="wdDnDiag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200" dirty="0">
                <a:solidFill>
                  <a:schemeClr val="accent2"/>
                </a:solidFill>
                <a:latin typeface="+mj-lt"/>
                <a:ea typeface="+mj-ea"/>
              </a:rPr>
              <a:t>资源投入</a:t>
            </a:r>
          </a:p>
        </p:txBody>
      </p:sp>
      <p:sp>
        <p:nvSpPr>
          <p:cNvPr id="114" name="等腰三角形 113">
            <a:extLst>
              <a:ext uri="{FF2B5EF4-FFF2-40B4-BE49-F238E27FC236}">
                <a16:creationId xmlns:a16="http://schemas.microsoft.com/office/drawing/2014/main" id="{7117F924-7DB8-4CC3-9CF9-3A5DC737418F}"/>
              </a:ext>
            </a:extLst>
          </p:cNvPr>
          <p:cNvSpPr/>
          <p:nvPr/>
        </p:nvSpPr>
        <p:spPr>
          <a:xfrm rot="5400000">
            <a:off x="2443342" y="5913553"/>
            <a:ext cx="202822" cy="16574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872939B-5778-4E9D-AFDB-EC19A377C68A}"/>
              </a:ext>
            </a:extLst>
          </p:cNvPr>
          <p:cNvGrpSpPr/>
          <p:nvPr/>
        </p:nvGrpSpPr>
        <p:grpSpPr>
          <a:xfrm>
            <a:off x="1309449" y="547034"/>
            <a:ext cx="6573760" cy="883656"/>
            <a:chOff x="1232214" y="683756"/>
            <a:chExt cx="6887124" cy="925779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9216BE4-F6C6-469D-A84A-994FCFCD5750}"/>
                </a:ext>
              </a:extLst>
            </p:cNvPr>
            <p:cNvSpPr/>
            <p:nvPr/>
          </p:nvSpPr>
          <p:spPr>
            <a:xfrm>
              <a:off x="1232214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E00B47C3-BFC8-4781-9A65-B663B0E8BCE1}"/>
                </a:ext>
              </a:extLst>
            </p:cNvPr>
            <p:cNvSpPr/>
            <p:nvPr/>
          </p:nvSpPr>
          <p:spPr>
            <a:xfrm>
              <a:off x="1977382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54A23421-F548-44E9-B265-F475E9670D66}"/>
                </a:ext>
              </a:extLst>
            </p:cNvPr>
            <p:cNvSpPr/>
            <p:nvPr/>
          </p:nvSpPr>
          <p:spPr>
            <a:xfrm>
              <a:off x="2722550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E8FAC89B-C73D-46B7-A3E4-0C58226C5650}"/>
                </a:ext>
              </a:extLst>
            </p:cNvPr>
            <p:cNvSpPr/>
            <p:nvPr/>
          </p:nvSpPr>
          <p:spPr>
            <a:xfrm>
              <a:off x="3467718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D2F25E5C-3FE1-481E-BCEB-0C0FE67C60A7}"/>
                </a:ext>
              </a:extLst>
            </p:cNvPr>
            <p:cNvSpPr/>
            <p:nvPr/>
          </p:nvSpPr>
          <p:spPr>
            <a:xfrm>
              <a:off x="4212886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506BB88-2DEE-4611-8A3D-905F8CFC82F9}"/>
                </a:ext>
              </a:extLst>
            </p:cNvPr>
            <p:cNvSpPr/>
            <p:nvPr/>
          </p:nvSpPr>
          <p:spPr>
            <a:xfrm>
              <a:off x="4958054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134B5C22-C1DE-48CA-962F-F93A688F672E}"/>
                </a:ext>
              </a:extLst>
            </p:cNvPr>
            <p:cNvSpPr/>
            <p:nvPr/>
          </p:nvSpPr>
          <p:spPr>
            <a:xfrm>
              <a:off x="5703222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1984F847-D3D1-46C8-9C68-7248CA570027}"/>
                </a:ext>
              </a:extLst>
            </p:cNvPr>
            <p:cNvSpPr/>
            <p:nvPr/>
          </p:nvSpPr>
          <p:spPr>
            <a:xfrm>
              <a:off x="6448390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8E8AC047-A007-42BB-87B0-FD132DB294DB}"/>
                </a:ext>
              </a:extLst>
            </p:cNvPr>
            <p:cNvSpPr/>
            <p:nvPr/>
          </p:nvSpPr>
          <p:spPr>
            <a:xfrm>
              <a:off x="7193559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77CCFBE6-75AA-46D6-A52F-54B906F648C6}"/>
              </a:ext>
            </a:extLst>
          </p:cNvPr>
          <p:cNvSpPr/>
          <p:nvPr/>
        </p:nvSpPr>
        <p:spPr>
          <a:xfrm>
            <a:off x="1356858" y="594444"/>
            <a:ext cx="6478942" cy="788837"/>
          </a:xfrm>
          <a:custGeom>
            <a:avLst/>
            <a:gdLst>
              <a:gd name="connsiteX0" fmla="*/ 413222 w 6787787"/>
              <a:gd name="connsiteY0" fmla="*/ 0 h 826440"/>
              <a:gd name="connsiteX1" fmla="*/ 755871 w 6787787"/>
              <a:gd name="connsiteY1" fmla="*/ 182185 h 826440"/>
              <a:gd name="connsiteX2" fmla="*/ 785806 w 6787787"/>
              <a:gd name="connsiteY2" fmla="*/ 237335 h 826440"/>
              <a:gd name="connsiteX3" fmla="*/ 815740 w 6787787"/>
              <a:gd name="connsiteY3" fmla="*/ 182185 h 826440"/>
              <a:gd name="connsiteX4" fmla="*/ 1158389 w 6787787"/>
              <a:gd name="connsiteY4" fmla="*/ 0 h 826440"/>
              <a:gd name="connsiteX5" fmla="*/ 1501039 w 6787787"/>
              <a:gd name="connsiteY5" fmla="*/ 182185 h 826440"/>
              <a:gd name="connsiteX6" fmla="*/ 1530973 w 6787787"/>
              <a:gd name="connsiteY6" fmla="*/ 237335 h 826440"/>
              <a:gd name="connsiteX7" fmla="*/ 1560908 w 6787787"/>
              <a:gd name="connsiteY7" fmla="*/ 182185 h 826440"/>
              <a:gd name="connsiteX8" fmla="*/ 1903557 w 6787787"/>
              <a:gd name="connsiteY8" fmla="*/ 0 h 826440"/>
              <a:gd name="connsiteX9" fmla="*/ 2246207 w 6787787"/>
              <a:gd name="connsiteY9" fmla="*/ 182185 h 826440"/>
              <a:gd name="connsiteX10" fmla="*/ 2276141 w 6787787"/>
              <a:gd name="connsiteY10" fmla="*/ 237335 h 826440"/>
              <a:gd name="connsiteX11" fmla="*/ 2306076 w 6787787"/>
              <a:gd name="connsiteY11" fmla="*/ 182185 h 826440"/>
              <a:gd name="connsiteX12" fmla="*/ 2648725 w 6787787"/>
              <a:gd name="connsiteY12" fmla="*/ 0 h 826440"/>
              <a:gd name="connsiteX13" fmla="*/ 2991375 w 6787787"/>
              <a:gd name="connsiteY13" fmla="*/ 182185 h 826440"/>
              <a:gd name="connsiteX14" fmla="*/ 3021309 w 6787787"/>
              <a:gd name="connsiteY14" fmla="*/ 237335 h 826440"/>
              <a:gd name="connsiteX15" fmla="*/ 3051244 w 6787787"/>
              <a:gd name="connsiteY15" fmla="*/ 182185 h 826440"/>
              <a:gd name="connsiteX16" fmla="*/ 3393893 w 6787787"/>
              <a:gd name="connsiteY16" fmla="*/ 0 h 826440"/>
              <a:gd name="connsiteX17" fmla="*/ 3736543 w 6787787"/>
              <a:gd name="connsiteY17" fmla="*/ 182185 h 826440"/>
              <a:gd name="connsiteX18" fmla="*/ 3766477 w 6787787"/>
              <a:gd name="connsiteY18" fmla="*/ 237335 h 826440"/>
              <a:gd name="connsiteX19" fmla="*/ 3796412 w 6787787"/>
              <a:gd name="connsiteY19" fmla="*/ 182185 h 826440"/>
              <a:gd name="connsiteX20" fmla="*/ 4139061 w 6787787"/>
              <a:gd name="connsiteY20" fmla="*/ 0 h 826440"/>
              <a:gd name="connsiteX21" fmla="*/ 4481711 w 6787787"/>
              <a:gd name="connsiteY21" fmla="*/ 182185 h 826440"/>
              <a:gd name="connsiteX22" fmla="*/ 4511645 w 6787787"/>
              <a:gd name="connsiteY22" fmla="*/ 237335 h 826440"/>
              <a:gd name="connsiteX23" fmla="*/ 4541580 w 6787787"/>
              <a:gd name="connsiteY23" fmla="*/ 182185 h 826440"/>
              <a:gd name="connsiteX24" fmla="*/ 4884229 w 6787787"/>
              <a:gd name="connsiteY24" fmla="*/ 0 h 826440"/>
              <a:gd name="connsiteX25" fmla="*/ 5226879 w 6787787"/>
              <a:gd name="connsiteY25" fmla="*/ 182185 h 826440"/>
              <a:gd name="connsiteX26" fmla="*/ 5256813 w 6787787"/>
              <a:gd name="connsiteY26" fmla="*/ 237335 h 826440"/>
              <a:gd name="connsiteX27" fmla="*/ 5286748 w 6787787"/>
              <a:gd name="connsiteY27" fmla="*/ 182185 h 826440"/>
              <a:gd name="connsiteX28" fmla="*/ 5629397 w 6787787"/>
              <a:gd name="connsiteY28" fmla="*/ 0 h 826440"/>
              <a:gd name="connsiteX29" fmla="*/ 5972047 w 6787787"/>
              <a:gd name="connsiteY29" fmla="*/ 182185 h 826440"/>
              <a:gd name="connsiteX30" fmla="*/ 6001982 w 6787787"/>
              <a:gd name="connsiteY30" fmla="*/ 237336 h 826440"/>
              <a:gd name="connsiteX31" fmla="*/ 6031917 w 6787787"/>
              <a:gd name="connsiteY31" fmla="*/ 182185 h 826440"/>
              <a:gd name="connsiteX32" fmla="*/ 6374566 w 6787787"/>
              <a:gd name="connsiteY32" fmla="*/ 0 h 826440"/>
              <a:gd name="connsiteX33" fmla="*/ 6787787 w 6787787"/>
              <a:gd name="connsiteY33" fmla="*/ 413220 h 826440"/>
              <a:gd name="connsiteX34" fmla="*/ 6374566 w 6787787"/>
              <a:gd name="connsiteY34" fmla="*/ 826440 h 826440"/>
              <a:gd name="connsiteX35" fmla="*/ 6031917 w 6787787"/>
              <a:gd name="connsiteY35" fmla="*/ 644255 h 826440"/>
              <a:gd name="connsiteX36" fmla="*/ 6001982 w 6787787"/>
              <a:gd name="connsiteY36" fmla="*/ 589104 h 826440"/>
              <a:gd name="connsiteX37" fmla="*/ 5972047 w 6787787"/>
              <a:gd name="connsiteY37" fmla="*/ 644255 h 826440"/>
              <a:gd name="connsiteX38" fmla="*/ 5629397 w 6787787"/>
              <a:gd name="connsiteY38" fmla="*/ 826440 h 826440"/>
              <a:gd name="connsiteX39" fmla="*/ 5286748 w 6787787"/>
              <a:gd name="connsiteY39" fmla="*/ 644255 h 826440"/>
              <a:gd name="connsiteX40" fmla="*/ 5256813 w 6787787"/>
              <a:gd name="connsiteY40" fmla="*/ 589105 h 826440"/>
              <a:gd name="connsiteX41" fmla="*/ 5226879 w 6787787"/>
              <a:gd name="connsiteY41" fmla="*/ 644255 h 826440"/>
              <a:gd name="connsiteX42" fmla="*/ 4884229 w 6787787"/>
              <a:gd name="connsiteY42" fmla="*/ 826440 h 826440"/>
              <a:gd name="connsiteX43" fmla="*/ 4541580 w 6787787"/>
              <a:gd name="connsiteY43" fmla="*/ 644255 h 826440"/>
              <a:gd name="connsiteX44" fmla="*/ 4511645 w 6787787"/>
              <a:gd name="connsiteY44" fmla="*/ 589105 h 826440"/>
              <a:gd name="connsiteX45" fmla="*/ 4481711 w 6787787"/>
              <a:gd name="connsiteY45" fmla="*/ 644255 h 826440"/>
              <a:gd name="connsiteX46" fmla="*/ 4139061 w 6787787"/>
              <a:gd name="connsiteY46" fmla="*/ 826440 h 826440"/>
              <a:gd name="connsiteX47" fmla="*/ 3796412 w 6787787"/>
              <a:gd name="connsiteY47" fmla="*/ 644255 h 826440"/>
              <a:gd name="connsiteX48" fmla="*/ 3766477 w 6787787"/>
              <a:gd name="connsiteY48" fmla="*/ 589105 h 826440"/>
              <a:gd name="connsiteX49" fmla="*/ 3736543 w 6787787"/>
              <a:gd name="connsiteY49" fmla="*/ 644255 h 826440"/>
              <a:gd name="connsiteX50" fmla="*/ 3393893 w 6787787"/>
              <a:gd name="connsiteY50" fmla="*/ 826440 h 826440"/>
              <a:gd name="connsiteX51" fmla="*/ 3051244 w 6787787"/>
              <a:gd name="connsiteY51" fmla="*/ 644255 h 826440"/>
              <a:gd name="connsiteX52" fmla="*/ 3021309 w 6787787"/>
              <a:gd name="connsiteY52" fmla="*/ 589105 h 826440"/>
              <a:gd name="connsiteX53" fmla="*/ 2991375 w 6787787"/>
              <a:gd name="connsiteY53" fmla="*/ 644255 h 826440"/>
              <a:gd name="connsiteX54" fmla="*/ 2648725 w 6787787"/>
              <a:gd name="connsiteY54" fmla="*/ 826440 h 826440"/>
              <a:gd name="connsiteX55" fmla="*/ 2306076 w 6787787"/>
              <a:gd name="connsiteY55" fmla="*/ 644255 h 826440"/>
              <a:gd name="connsiteX56" fmla="*/ 2276141 w 6787787"/>
              <a:gd name="connsiteY56" fmla="*/ 589105 h 826440"/>
              <a:gd name="connsiteX57" fmla="*/ 2246207 w 6787787"/>
              <a:gd name="connsiteY57" fmla="*/ 644255 h 826440"/>
              <a:gd name="connsiteX58" fmla="*/ 1903557 w 6787787"/>
              <a:gd name="connsiteY58" fmla="*/ 826440 h 826440"/>
              <a:gd name="connsiteX59" fmla="*/ 1560908 w 6787787"/>
              <a:gd name="connsiteY59" fmla="*/ 644255 h 826440"/>
              <a:gd name="connsiteX60" fmla="*/ 1530973 w 6787787"/>
              <a:gd name="connsiteY60" fmla="*/ 589105 h 826440"/>
              <a:gd name="connsiteX61" fmla="*/ 1501039 w 6787787"/>
              <a:gd name="connsiteY61" fmla="*/ 644255 h 826440"/>
              <a:gd name="connsiteX62" fmla="*/ 1158389 w 6787787"/>
              <a:gd name="connsiteY62" fmla="*/ 826440 h 826440"/>
              <a:gd name="connsiteX63" fmla="*/ 815740 w 6787787"/>
              <a:gd name="connsiteY63" fmla="*/ 644255 h 826440"/>
              <a:gd name="connsiteX64" fmla="*/ 785806 w 6787787"/>
              <a:gd name="connsiteY64" fmla="*/ 589105 h 826440"/>
              <a:gd name="connsiteX65" fmla="*/ 755871 w 6787787"/>
              <a:gd name="connsiteY65" fmla="*/ 644255 h 826440"/>
              <a:gd name="connsiteX66" fmla="*/ 413222 w 6787787"/>
              <a:gd name="connsiteY66" fmla="*/ 826440 h 826440"/>
              <a:gd name="connsiteX67" fmla="*/ 0 w 6787787"/>
              <a:gd name="connsiteY67" fmla="*/ 413220 h 826440"/>
              <a:gd name="connsiteX68" fmla="*/ 413222 w 6787787"/>
              <a:gd name="connsiteY68" fmla="*/ 0 h 82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787787" h="826440">
                <a:moveTo>
                  <a:pt x="413222" y="0"/>
                </a:moveTo>
                <a:cubicBezTo>
                  <a:pt x="555856" y="0"/>
                  <a:pt x="681613" y="72268"/>
                  <a:pt x="755871" y="182185"/>
                </a:cubicBezTo>
                <a:lnTo>
                  <a:pt x="785806" y="237335"/>
                </a:lnTo>
                <a:lnTo>
                  <a:pt x="815740" y="182185"/>
                </a:lnTo>
                <a:cubicBezTo>
                  <a:pt x="889998" y="72268"/>
                  <a:pt x="1015754" y="0"/>
                  <a:pt x="1158389" y="0"/>
                </a:cubicBezTo>
                <a:cubicBezTo>
                  <a:pt x="1301024" y="0"/>
                  <a:pt x="1426780" y="72268"/>
                  <a:pt x="1501039" y="182185"/>
                </a:cubicBezTo>
                <a:lnTo>
                  <a:pt x="1530973" y="237335"/>
                </a:lnTo>
                <a:lnTo>
                  <a:pt x="1560908" y="182185"/>
                </a:lnTo>
                <a:cubicBezTo>
                  <a:pt x="1635166" y="72268"/>
                  <a:pt x="1760922" y="0"/>
                  <a:pt x="1903557" y="0"/>
                </a:cubicBezTo>
                <a:cubicBezTo>
                  <a:pt x="2046192" y="0"/>
                  <a:pt x="2171948" y="72268"/>
                  <a:pt x="2246207" y="182185"/>
                </a:cubicBezTo>
                <a:lnTo>
                  <a:pt x="2276141" y="237335"/>
                </a:lnTo>
                <a:lnTo>
                  <a:pt x="2306076" y="182185"/>
                </a:lnTo>
                <a:cubicBezTo>
                  <a:pt x="2380334" y="72268"/>
                  <a:pt x="2506090" y="0"/>
                  <a:pt x="2648725" y="0"/>
                </a:cubicBezTo>
                <a:cubicBezTo>
                  <a:pt x="2791360" y="0"/>
                  <a:pt x="2917116" y="72268"/>
                  <a:pt x="2991375" y="182185"/>
                </a:cubicBezTo>
                <a:lnTo>
                  <a:pt x="3021309" y="237335"/>
                </a:lnTo>
                <a:lnTo>
                  <a:pt x="3051244" y="182185"/>
                </a:lnTo>
                <a:cubicBezTo>
                  <a:pt x="3125503" y="72268"/>
                  <a:pt x="3251258" y="0"/>
                  <a:pt x="3393893" y="0"/>
                </a:cubicBezTo>
                <a:cubicBezTo>
                  <a:pt x="3536528" y="0"/>
                  <a:pt x="3662284" y="72268"/>
                  <a:pt x="3736543" y="182185"/>
                </a:cubicBezTo>
                <a:lnTo>
                  <a:pt x="3766477" y="237335"/>
                </a:lnTo>
                <a:lnTo>
                  <a:pt x="3796412" y="182185"/>
                </a:lnTo>
                <a:cubicBezTo>
                  <a:pt x="3870671" y="72268"/>
                  <a:pt x="3996426" y="0"/>
                  <a:pt x="4139061" y="0"/>
                </a:cubicBezTo>
                <a:cubicBezTo>
                  <a:pt x="4281696" y="0"/>
                  <a:pt x="4407452" y="72268"/>
                  <a:pt x="4481711" y="182185"/>
                </a:cubicBezTo>
                <a:lnTo>
                  <a:pt x="4511645" y="237335"/>
                </a:lnTo>
                <a:lnTo>
                  <a:pt x="4541580" y="182185"/>
                </a:lnTo>
                <a:cubicBezTo>
                  <a:pt x="4615839" y="72268"/>
                  <a:pt x="4741594" y="0"/>
                  <a:pt x="4884229" y="0"/>
                </a:cubicBezTo>
                <a:cubicBezTo>
                  <a:pt x="5026864" y="0"/>
                  <a:pt x="5152620" y="72268"/>
                  <a:pt x="5226879" y="182185"/>
                </a:cubicBezTo>
                <a:lnTo>
                  <a:pt x="5256813" y="237335"/>
                </a:lnTo>
                <a:lnTo>
                  <a:pt x="5286748" y="182185"/>
                </a:lnTo>
                <a:cubicBezTo>
                  <a:pt x="5361007" y="72268"/>
                  <a:pt x="5486762" y="0"/>
                  <a:pt x="5629397" y="0"/>
                </a:cubicBezTo>
                <a:cubicBezTo>
                  <a:pt x="5772032" y="0"/>
                  <a:pt x="5897788" y="72268"/>
                  <a:pt x="5972047" y="182185"/>
                </a:cubicBezTo>
                <a:lnTo>
                  <a:pt x="6001982" y="237336"/>
                </a:lnTo>
                <a:lnTo>
                  <a:pt x="6031917" y="182185"/>
                </a:lnTo>
                <a:cubicBezTo>
                  <a:pt x="6106176" y="72268"/>
                  <a:pt x="6231931" y="0"/>
                  <a:pt x="6374566" y="0"/>
                </a:cubicBezTo>
                <a:cubicBezTo>
                  <a:pt x="6602782" y="0"/>
                  <a:pt x="6787787" y="185005"/>
                  <a:pt x="6787787" y="413220"/>
                </a:cubicBezTo>
                <a:cubicBezTo>
                  <a:pt x="6787787" y="641435"/>
                  <a:pt x="6602782" y="826440"/>
                  <a:pt x="6374566" y="826440"/>
                </a:cubicBezTo>
                <a:cubicBezTo>
                  <a:pt x="6231931" y="826440"/>
                  <a:pt x="6106176" y="754172"/>
                  <a:pt x="6031917" y="644255"/>
                </a:cubicBezTo>
                <a:lnTo>
                  <a:pt x="6001982" y="589104"/>
                </a:lnTo>
                <a:lnTo>
                  <a:pt x="5972047" y="644255"/>
                </a:lnTo>
                <a:cubicBezTo>
                  <a:pt x="5897788" y="754172"/>
                  <a:pt x="5772032" y="826440"/>
                  <a:pt x="5629397" y="826440"/>
                </a:cubicBezTo>
                <a:cubicBezTo>
                  <a:pt x="5486762" y="826440"/>
                  <a:pt x="5361007" y="754172"/>
                  <a:pt x="5286748" y="644255"/>
                </a:cubicBezTo>
                <a:lnTo>
                  <a:pt x="5256813" y="589105"/>
                </a:lnTo>
                <a:lnTo>
                  <a:pt x="5226879" y="644255"/>
                </a:lnTo>
                <a:cubicBezTo>
                  <a:pt x="5152620" y="754172"/>
                  <a:pt x="5026864" y="826440"/>
                  <a:pt x="4884229" y="826440"/>
                </a:cubicBezTo>
                <a:cubicBezTo>
                  <a:pt x="4741594" y="826440"/>
                  <a:pt x="4615839" y="754172"/>
                  <a:pt x="4541580" y="644255"/>
                </a:cubicBezTo>
                <a:lnTo>
                  <a:pt x="4511645" y="589105"/>
                </a:lnTo>
                <a:lnTo>
                  <a:pt x="4481711" y="644255"/>
                </a:lnTo>
                <a:cubicBezTo>
                  <a:pt x="4407452" y="754172"/>
                  <a:pt x="4281696" y="826440"/>
                  <a:pt x="4139061" y="826440"/>
                </a:cubicBezTo>
                <a:cubicBezTo>
                  <a:pt x="3996426" y="826440"/>
                  <a:pt x="3870671" y="754172"/>
                  <a:pt x="3796412" y="644255"/>
                </a:cubicBezTo>
                <a:lnTo>
                  <a:pt x="3766477" y="589105"/>
                </a:lnTo>
                <a:lnTo>
                  <a:pt x="3736543" y="644255"/>
                </a:lnTo>
                <a:cubicBezTo>
                  <a:pt x="3662284" y="754172"/>
                  <a:pt x="3536528" y="826440"/>
                  <a:pt x="3393893" y="826440"/>
                </a:cubicBezTo>
                <a:cubicBezTo>
                  <a:pt x="3251258" y="826440"/>
                  <a:pt x="3125503" y="754172"/>
                  <a:pt x="3051244" y="644255"/>
                </a:cubicBezTo>
                <a:lnTo>
                  <a:pt x="3021309" y="589105"/>
                </a:lnTo>
                <a:lnTo>
                  <a:pt x="2991375" y="644255"/>
                </a:lnTo>
                <a:cubicBezTo>
                  <a:pt x="2917116" y="754172"/>
                  <a:pt x="2791360" y="826440"/>
                  <a:pt x="2648725" y="826440"/>
                </a:cubicBezTo>
                <a:cubicBezTo>
                  <a:pt x="2506090" y="826440"/>
                  <a:pt x="2380334" y="754172"/>
                  <a:pt x="2306076" y="644255"/>
                </a:cubicBezTo>
                <a:lnTo>
                  <a:pt x="2276141" y="589105"/>
                </a:lnTo>
                <a:lnTo>
                  <a:pt x="2246207" y="644255"/>
                </a:lnTo>
                <a:cubicBezTo>
                  <a:pt x="2171948" y="754172"/>
                  <a:pt x="2046192" y="826440"/>
                  <a:pt x="1903557" y="826440"/>
                </a:cubicBezTo>
                <a:cubicBezTo>
                  <a:pt x="1760922" y="826440"/>
                  <a:pt x="1635166" y="754172"/>
                  <a:pt x="1560908" y="644255"/>
                </a:cubicBezTo>
                <a:lnTo>
                  <a:pt x="1530973" y="589105"/>
                </a:lnTo>
                <a:lnTo>
                  <a:pt x="1501039" y="644255"/>
                </a:lnTo>
                <a:cubicBezTo>
                  <a:pt x="1426780" y="754172"/>
                  <a:pt x="1301024" y="826440"/>
                  <a:pt x="1158389" y="826440"/>
                </a:cubicBezTo>
                <a:cubicBezTo>
                  <a:pt x="1015754" y="826440"/>
                  <a:pt x="889998" y="754172"/>
                  <a:pt x="815740" y="644255"/>
                </a:cubicBezTo>
                <a:lnTo>
                  <a:pt x="785806" y="589105"/>
                </a:lnTo>
                <a:lnTo>
                  <a:pt x="755871" y="644255"/>
                </a:lnTo>
                <a:cubicBezTo>
                  <a:pt x="681613" y="754172"/>
                  <a:pt x="555856" y="826440"/>
                  <a:pt x="413222" y="826440"/>
                </a:cubicBezTo>
                <a:cubicBezTo>
                  <a:pt x="185005" y="826440"/>
                  <a:pt x="0" y="641435"/>
                  <a:pt x="0" y="413220"/>
                </a:cubicBezTo>
                <a:cubicBezTo>
                  <a:pt x="0" y="185005"/>
                  <a:pt x="185005" y="0"/>
                  <a:pt x="413222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13B00554-3DD1-4023-B70C-6C2B630DEA43}"/>
              </a:ext>
            </a:extLst>
          </p:cNvPr>
          <p:cNvSpPr/>
          <p:nvPr/>
        </p:nvSpPr>
        <p:spPr>
          <a:xfrm>
            <a:off x="1372515" y="639845"/>
            <a:ext cx="6593046" cy="797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81" spc="1002" dirty="0">
                <a:solidFill>
                  <a:schemeClr val="accent3"/>
                </a:solidFill>
                <a:latin typeface="+mj-lt"/>
                <a:ea typeface="+mj-ea"/>
              </a:rPr>
              <a:t>谁是弱者谁才是老板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CA13AD23-CF89-411E-B145-ECA8600B8160}"/>
              </a:ext>
            </a:extLst>
          </p:cNvPr>
          <p:cNvSpPr/>
          <p:nvPr/>
        </p:nvSpPr>
        <p:spPr>
          <a:xfrm>
            <a:off x="1429365" y="1689876"/>
            <a:ext cx="1129685" cy="356701"/>
          </a:xfrm>
          <a:prstGeom prst="rect">
            <a:avLst/>
          </a:prstGeom>
          <a:solidFill>
            <a:schemeClr val="accent3"/>
          </a:solidFill>
        </p:spPr>
        <p:txBody>
          <a:bodyPr wrap="square" lIns="137448">
            <a:spAutoFit/>
          </a:bodyPr>
          <a:lstStyle/>
          <a:p>
            <a:pPr algn="dist"/>
            <a:r>
              <a:rPr lang="zh-CN" altLang="en-US" sz="1718" dirty="0">
                <a:ln w="222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准则之一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D7EBD656-2643-43A2-B32B-BAFC661AA1BE}"/>
              </a:ext>
            </a:extLst>
          </p:cNvPr>
          <p:cNvSpPr/>
          <p:nvPr/>
        </p:nvSpPr>
        <p:spPr>
          <a:xfrm>
            <a:off x="1429369" y="3526640"/>
            <a:ext cx="1492148" cy="356701"/>
          </a:xfrm>
          <a:prstGeom prst="rect">
            <a:avLst/>
          </a:prstGeom>
          <a:solidFill>
            <a:schemeClr val="accent3"/>
          </a:solidFill>
        </p:spPr>
        <p:txBody>
          <a:bodyPr wrap="square" lIns="137448">
            <a:spAutoFit/>
          </a:bodyPr>
          <a:lstStyle/>
          <a:p>
            <a:pPr algn="dist"/>
            <a:r>
              <a:rPr lang="zh-CN" altLang="en-US" sz="1718" dirty="0">
                <a:ln w="222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万万没想到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BC691DD8-C2CC-4770-A85B-3163A8EF2687}"/>
              </a:ext>
            </a:extLst>
          </p:cNvPr>
          <p:cNvSpPr/>
          <p:nvPr/>
        </p:nvSpPr>
        <p:spPr>
          <a:xfrm>
            <a:off x="1462757" y="3977388"/>
            <a:ext cx="428666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资本和劳动力之间：</a:t>
            </a:r>
            <a:endParaRPr lang="en-US" altLang="zh-CN" sz="2000" dirty="0">
              <a:ln w="22225">
                <a:noFill/>
              </a:ln>
              <a:solidFill>
                <a:schemeClr val="bg1"/>
              </a:solidFill>
              <a:latin typeface="+mj-lt"/>
              <a:ea typeface="+mj-ea"/>
            </a:endParaRPr>
          </a:p>
          <a:p>
            <a:r>
              <a:rPr lang="zh-CN" altLang="en-US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资本往往是弱者，劳动力往往是强者。</a:t>
            </a: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0A4B2E44-EFB2-4195-AEB7-A2E1D803BA69}"/>
              </a:ext>
            </a:extLst>
          </p:cNvPr>
          <p:cNvSpPr/>
          <p:nvPr/>
        </p:nvSpPr>
        <p:spPr>
          <a:xfrm>
            <a:off x="1476168" y="2145313"/>
            <a:ext cx="49133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谁提供的资源更易被滥用、被支配和牵制，这种资源的所有者就充当老板。</a:t>
            </a:r>
            <a:endParaRPr lang="en-US" altLang="zh-CN" sz="2400" dirty="0">
              <a:ln w="22225">
                <a:noFill/>
              </a:ln>
              <a:solidFill>
                <a:schemeClr val="bg1"/>
              </a:solidFill>
              <a:latin typeface="+mj-lt"/>
              <a:ea typeface="+mj-ea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59A90A5-54D3-934F-A9A6-B7CEEB84763B}"/>
              </a:ext>
            </a:extLst>
          </p:cNvPr>
          <p:cNvGrpSpPr/>
          <p:nvPr/>
        </p:nvGrpSpPr>
        <p:grpSpPr>
          <a:xfrm>
            <a:off x="2882732" y="5337750"/>
            <a:ext cx="8378167" cy="1838403"/>
            <a:chOff x="2729557" y="4484384"/>
            <a:chExt cx="9165453" cy="1461547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45162BA0-6390-8240-9A32-496262EF66DA}"/>
                </a:ext>
              </a:extLst>
            </p:cNvPr>
            <p:cNvSpPr/>
            <p:nvPr/>
          </p:nvSpPr>
          <p:spPr>
            <a:xfrm>
              <a:off x="2729557" y="4507956"/>
              <a:ext cx="4497341" cy="1437975"/>
            </a:xfrm>
            <a:prstGeom prst="rect">
              <a:avLst/>
            </a:prstGeom>
            <a:pattFill prst="pct10">
              <a:fgClr>
                <a:schemeClr val="tx2">
                  <a:lumMod val="10000"/>
                  <a:lumOff val="90000"/>
                </a:schemeClr>
              </a:fgClr>
              <a:bgClr>
                <a:schemeClr val="bg1"/>
              </a:bgClr>
            </a:patt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897" rIns="68725" rtlCol="0" anchor="ctr"/>
            <a:lstStyle/>
            <a:p>
              <a:endParaRPr lang="zh-CN" altLang="en-US" sz="1718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4B8AC23F-68BE-D64E-B719-F03D17FEC175}"/>
                </a:ext>
              </a:extLst>
            </p:cNvPr>
            <p:cNvSpPr/>
            <p:nvPr/>
          </p:nvSpPr>
          <p:spPr>
            <a:xfrm>
              <a:off x="7421821" y="4484384"/>
              <a:ext cx="4473189" cy="1461547"/>
            </a:xfrm>
            <a:prstGeom prst="rect">
              <a:avLst/>
            </a:prstGeom>
            <a:pattFill prst="pct10">
              <a:fgClr>
                <a:schemeClr val="tx2">
                  <a:lumMod val="10000"/>
                  <a:lumOff val="90000"/>
                </a:schemeClr>
              </a:fgClr>
              <a:bgClr>
                <a:schemeClr val="bg1"/>
              </a:bgClr>
            </a:patt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897" rIns="68725" rtlCol="0" anchor="ctr"/>
            <a:lstStyle/>
            <a:p>
              <a:pPr algn="ctr"/>
              <a:endParaRPr lang="zh-CN" altLang="en-US" sz="1527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68D96B8F-01D7-6349-95BC-AE61DAA82B4D}"/>
              </a:ext>
            </a:extLst>
          </p:cNvPr>
          <p:cNvSpPr/>
          <p:nvPr/>
        </p:nvSpPr>
        <p:spPr>
          <a:xfrm>
            <a:off x="2860636" y="5337749"/>
            <a:ext cx="4133130" cy="4594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91" dirty="0">
                <a:latin typeface="+mj-lt"/>
                <a:ea typeface="+mj-ea"/>
              </a:rPr>
              <a:t>老板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1FA740F5-2572-C94F-93E6-712BF66AB881}"/>
              </a:ext>
            </a:extLst>
          </p:cNvPr>
          <p:cNvSpPr/>
          <p:nvPr/>
        </p:nvSpPr>
        <p:spPr>
          <a:xfrm>
            <a:off x="7171943" y="5337749"/>
            <a:ext cx="4111033" cy="4594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91" dirty="0">
                <a:latin typeface="+mj-lt"/>
                <a:ea typeface="+mj-ea"/>
              </a:rPr>
              <a:t>员工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D3E55B5-A47B-D546-B580-58AFD57E239C}"/>
              </a:ext>
            </a:extLst>
          </p:cNvPr>
          <p:cNvSpPr/>
          <p:nvPr/>
        </p:nvSpPr>
        <p:spPr>
          <a:xfrm>
            <a:off x="2989203" y="6007046"/>
            <a:ext cx="3898093" cy="856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82" dirty="0">
                <a:solidFill>
                  <a:schemeClr val="accent1"/>
                </a:solidFill>
                <a:latin typeface="+mj-lt"/>
                <a:ea typeface="+mj-ea"/>
              </a:rPr>
              <a:t>建工厂、铺产线、投资金，一旦投入就很难再撤回。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4DA22A5-ADB4-9449-8D7B-274AE2EA8793}"/>
              </a:ext>
            </a:extLst>
          </p:cNvPr>
          <p:cNvSpPr/>
          <p:nvPr/>
        </p:nvSpPr>
        <p:spPr>
          <a:xfrm>
            <a:off x="7194079" y="6007046"/>
            <a:ext cx="4017444" cy="856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82" dirty="0">
                <a:solidFill>
                  <a:schemeClr val="accent1"/>
                </a:solidFill>
                <a:latin typeface="+mj-lt"/>
                <a:ea typeface="+mj-ea"/>
              </a:rPr>
              <a:t>付出的是劳动力，偷懒容易，假装卖力也很容易。</a:t>
            </a:r>
            <a:endParaRPr lang="zh-CN" altLang="en-US" sz="2482" dirty="0">
              <a:solidFill>
                <a:srgbClr val="232144"/>
              </a:solidFill>
              <a:latin typeface="+mj-lt"/>
              <a:ea typeface="+mj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716B7DE-38BF-4EF5-9FF5-5E6CFED38DEC}"/>
              </a:ext>
            </a:extLst>
          </p:cNvPr>
          <p:cNvGrpSpPr/>
          <p:nvPr/>
        </p:nvGrpSpPr>
        <p:grpSpPr>
          <a:xfrm flipH="1">
            <a:off x="9586731" y="1881866"/>
            <a:ext cx="1536758" cy="1062894"/>
            <a:chOff x="3437108" y="-3752823"/>
            <a:chExt cx="1817049" cy="1256756"/>
          </a:xfrm>
        </p:grpSpPr>
        <p:pic>
          <p:nvPicPr>
            <p:cNvPr id="122" name="图形 121">
              <a:extLst>
                <a:ext uri="{FF2B5EF4-FFF2-40B4-BE49-F238E27FC236}">
                  <a16:creationId xmlns:a16="http://schemas.microsoft.com/office/drawing/2014/main" id="{44D21631-517A-4156-B637-13EA094E6D2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8042378" flipH="1">
              <a:off x="4043050" y="-3643393"/>
              <a:ext cx="541384" cy="1753267"/>
            </a:xfrm>
            <a:prstGeom prst="rect">
              <a:avLst/>
            </a:prstGeom>
          </p:spPr>
        </p:pic>
        <p:pic>
          <p:nvPicPr>
            <p:cNvPr id="123" name="图形 122">
              <a:extLst>
                <a:ext uri="{FF2B5EF4-FFF2-40B4-BE49-F238E27FC236}">
                  <a16:creationId xmlns:a16="http://schemas.microsoft.com/office/drawing/2014/main" id="{87B96A25-3170-41C7-992B-F1D0AA8CCD3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8042378" flipH="1">
              <a:off x="4106832" y="-3676183"/>
              <a:ext cx="541384" cy="1753267"/>
            </a:xfrm>
            <a:prstGeom prst="rect">
              <a:avLst/>
            </a:prstGeom>
          </p:spPr>
        </p:pic>
        <p:pic>
          <p:nvPicPr>
            <p:cNvPr id="125" name="图形 124">
              <a:extLst>
                <a:ext uri="{FF2B5EF4-FFF2-40B4-BE49-F238E27FC236}">
                  <a16:creationId xmlns:a16="http://schemas.microsoft.com/office/drawing/2014/main" id="{A4D52B84-7CB1-4867-9C0A-80D5394E4F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9260941" flipH="1">
              <a:off x="4587963" y="-3747561"/>
              <a:ext cx="330724" cy="1071050"/>
            </a:xfrm>
            <a:prstGeom prst="rect">
              <a:avLst/>
            </a:prstGeom>
          </p:spPr>
        </p:pic>
        <p:pic>
          <p:nvPicPr>
            <p:cNvPr id="126" name="图形 125">
              <a:extLst>
                <a:ext uri="{FF2B5EF4-FFF2-40B4-BE49-F238E27FC236}">
                  <a16:creationId xmlns:a16="http://schemas.microsoft.com/office/drawing/2014/main" id="{B840ACB5-73E8-4E2A-81C1-C9948CC6901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9260941" flipH="1">
              <a:off x="4631457" y="-3752823"/>
              <a:ext cx="330724" cy="1071050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924944E5-6BEB-4632-9804-85D56551047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Texturize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198" y="1924475"/>
            <a:ext cx="3784691" cy="29321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92007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>
            <a:extLst>
              <a:ext uri="{FF2B5EF4-FFF2-40B4-BE49-F238E27FC236}">
                <a16:creationId xmlns:a16="http://schemas.microsoft.com/office/drawing/2014/main" id="{2C8E65A1-870E-C54F-B781-E413A0989476}"/>
              </a:ext>
            </a:extLst>
          </p:cNvPr>
          <p:cNvSpPr txBox="1"/>
          <p:nvPr/>
        </p:nvSpPr>
        <p:spPr>
          <a:xfrm>
            <a:off x="45031" y="4199611"/>
            <a:ext cx="12367488" cy="3015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8995" dirty="0">
                <a:ln w="19050">
                  <a:solidFill>
                    <a:schemeClr val="accent3">
                      <a:lumMod val="90000"/>
                    </a:schemeClr>
                  </a:solidFill>
                </a:ln>
                <a:noFill/>
                <a:latin typeface="+mj-lt"/>
                <a:ea typeface="+mj-ea"/>
                <a:cs typeface="Alibaba PuHuiTi Heavy" pitchFamily="18" charset="-122"/>
              </a:rPr>
              <a:t>经济学讲义</a:t>
            </a:r>
          </a:p>
        </p:txBody>
      </p:sp>
      <p:grpSp>
        <p:nvGrpSpPr>
          <p:cNvPr id="656" name="组合 655">
            <a:extLst>
              <a:ext uri="{FF2B5EF4-FFF2-40B4-BE49-F238E27FC236}">
                <a16:creationId xmlns:a16="http://schemas.microsoft.com/office/drawing/2014/main" id="{9DE66002-E6F0-4F11-ADB6-BE9550D845F8}"/>
              </a:ext>
            </a:extLst>
          </p:cNvPr>
          <p:cNvGrpSpPr/>
          <p:nvPr/>
        </p:nvGrpSpPr>
        <p:grpSpPr>
          <a:xfrm>
            <a:off x="915302" y="838923"/>
            <a:ext cx="10356861" cy="4158340"/>
            <a:chOff x="915302" y="1133475"/>
            <a:chExt cx="10356861" cy="3863787"/>
          </a:xfrm>
        </p:grpSpPr>
        <p:sp>
          <p:nvSpPr>
            <p:cNvPr id="657" name="矩形 656">
              <a:extLst>
                <a:ext uri="{FF2B5EF4-FFF2-40B4-BE49-F238E27FC236}">
                  <a16:creationId xmlns:a16="http://schemas.microsoft.com/office/drawing/2014/main" id="{002F5079-A148-48FF-B3A2-7BA9548AD934}"/>
                </a:ext>
              </a:extLst>
            </p:cNvPr>
            <p:cNvSpPr/>
            <p:nvPr/>
          </p:nvSpPr>
          <p:spPr>
            <a:xfrm>
              <a:off x="915302" y="1133475"/>
              <a:ext cx="10356861" cy="386378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658" name="矩形 657">
              <a:extLst>
                <a:ext uri="{FF2B5EF4-FFF2-40B4-BE49-F238E27FC236}">
                  <a16:creationId xmlns:a16="http://schemas.microsoft.com/office/drawing/2014/main" id="{F8D436C0-F02C-4C83-80B0-0BBCCDD49652}"/>
                </a:ext>
              </a:extLst>
            </p:cNvPr>
            <p:cNvSpPr/>
            <p:nvPr/>
          </p:nvSpPr>
          <p:spPr>
            <a:xfrm>
              <a:off x="1009832" y="1244295"/>
              <a:ext cx="10172336" cy="3626540"/>
            </a:xfrm>
            <a:prstGeom prst="rect">
              <a:avLst/>
            </a:prstGeom>
            <a:blipFill dpi="0" rotWithShape="1">
              <a:blip r:embed="rId4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alphaModFix amt="20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Texturizer trans="27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D81369EA-B142-474A-A40D-BE24D5FE2F6A}"/>
              </a:ext>
            </a:extLst>
          </p:cNvPr>
          <p:cNvSpPr/>
          <p:nvPr/>
        </p:nvSpPr>
        <p:spPr>
          <a:xfrm>
            <a:off x="931108" y="5350638"/>
            <a:ext cx="1395046" cy="1860144"/>
          </a:xfrm>
          <a:prstGeom prst="rect">
            <a:avLst/>
          </a:prstGeom>
          <a:pattFill prst="wdDnDiag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200" dirty="0">
                <a:solidFill>
                  <a:schemeClr val="accent2"/>
                </a:solidFill>
                <a:latin typeface="+mj-lt"/>
                <a:ea typeface="+mj-ea"/>
              </a:rPr>
              <a:t>名词解释</a:t>
            </a:r>
          </a:p>
        </p:txBody>
      </p:sp>
      <p:sp>
        <p:nvSpPr>
          <p:cNvPr id="114" name="等腰三角形 113">
            <a:extLst>
              <a:ext uri="{FF2B5EF4-FFF2-40B4-BE49-F238E27FC236}">
                <a16:creationId xmlns:a16="http://schemas.microsoft.com/office/drawing/2014/main" id="{7117F924-7DB8-4CC3-9CF9-3A5DC737418F}"/>
              </a:ext>
            </a:extLst>
          </p:cNvPr>
          <p:cNvSpPr/>
          <p:nvPr/>
        </p:nvSpPr>
        <p:spPr>
          <a:xfrm rot="5400000">
            <a:off x="2443342" y="5913553"/>
            <a:ext cx="202822" cy="16574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872939B-5778-4E9D-AFDB-EC19A377C68A}"/>
              </a:ext>
            </a:extLst>
          </p:cNvPr>
          <p:cNvGrpSpPr/>
          <p:nvPr/>
        </p:nvGrpSpPr>
        <p:grpSpPr>
          <a:xfrm>
            <a:off x="1309451" y="544774"/>
            <a:ext cx="6573759" cy="883656"/>
            <a:chOff x="1232214" y="683756"/>
            <a:chExt cx="6887124" cy="925779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9216BE4-F6C6-469D-A84A-994FCFCD5750}"/>
                </a:ext>
              </a:extLst>
            </p:cNvPr>
            <p:cNvSpPr/>
            <p:nvPr/>
          </p:nvSpPr>
          <p:spPr>
            <a:xfrm>
              <a:off x="1232214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E00B47C3-BFC8-4781-9A65-B663B0E8BCE1}"/>
                </a:ext>
              </a:extLst>
            </p:cNvPr>
            <p:cNvSpPr/>
            <p:nvPr/>
          </p:nvSpPr>
          <p:spPr>
            <a:xfrm>
              <a:off x="1977382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54A23421-F548-44E9-B265-F475E9670D66}"/>
                </a:ext>
              </a:extLst>
            </p:cNvPr>
            <p:cNvSpPr/>
            <p:nvPr/>
          </p:nvSpPr>
          <p:spPr>
            <a:xfrm>
              <a:off x="2722550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E8FAC89B-C73D-46B7-A3E4-0C58226C5650}"/>
                </a:ext>
              </a:extLst>
            </p:cNvPr>
            <p:cNvSpPr/>
            <p:nvPr/>
          </p:nvSpPr>
          <p:spPr>
            <a:xfrm>
              <a:off x="3467718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D2F25E5C-3FE1-481E-BCEB-0C0FE67C60A7}"/>
                </a:ext>
              </a:extLst>
            </p:cNvPr>
            <p:cNvSpPr/>
            <p:nvPr/>
          </p:nvSpPr>
          <p:spPr>
            <a:xfrm>
              <a:off x="4212886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506BB88-2DEE-4611-8A3D-905F8CFC82F9}"/>
                </a:ext>
              </a:extLst>
            </p:cNvPr>
            <p:cNvSpPr/>
            <p:nvPr/>
          </p:nvSpPr>
          <p:spPr>
            <a:xfrm>
              <a:off x="4958054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134B5C22-C1DE-48CA-962F-F93A688F672E}"/>
                </a:ext>
              </a:extLst>
            </p:cNvPr>
            <p:cNvSpPr/>
            <p:nvPr/>
          </p:nvSpPr>
          <p:spPr>
            <a:xfrm>
              <a:off x="5703222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1984F847-D3D1-46C8-9C68-7248CA570027}"/>
                </a:ext>
              </a:extLst>
            </p:cNvPr>
            <p:cNvSpPr/>
            <p:nvPr/>
          </p:nvSpPr>
          <p:spPr>
            <a:xfrm>
              <a:off x="6448390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8">
                <a:latin typeface="+mj-lt"/>
                <a:ea typeface="+mj-ea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8E8AC047-A007-42BB-87B0-FD132DB294DB}"/>
                </a:ext>
              </a:extLst>
            </p:cNvPr>
            <p:cNvSpPr/>
            <p:nvPr/>
          </p:nvSpPr>
          <p:spPr>
            <a:xfrm>
              <a:off x="7193559" y="683756"/>
              <a:ext cx="925779" cy="9257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zh-CN" altLang="en-US" sz="1718" dirty="0">
                <a:latin typeface="+mj-lt"/>
                <a:ea typeface="+mj-ea"/>
              </a:endParaRP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77CCFBE6-75AA-46D6-A52F-54B906F648C6}"/>
              </a:ext>
            </a:extLst>
          </p:cNvPr>
          <p:cNvSpPr/>
          <p:nvPr/>
        </p:nvSpPr>
        <p:spPr>
          <a:xfrm>
            <a:off x="1356860" y="592184"/>
            <a:ext cx="6478942" cy="788837"/>
          </a:xfrm>
          <a:custGeom>
            <a:avLst/>
            <a:gdLst>
              <a:gd name="connsiteX0" fmla="*/ 413222 w 6787787"/>
              <a:gd name="connsiteY0" fmla="*/ 0 h 826440"/>
              <a:gd name="connsiteX1" fmla="*/ 755871 w 6787787"/>
              <a:gd name="connsiteY1" fmla="*/ 182185 h 826440"/>
              <a:gd name="connsiteX2" fmla="*/ 785806 w 6787787"/>
              <a:gd name="connsiteY2" fmla="*/ 237335 h 826440"/>
              <a:gd name="connsiteX3" fmla="*/ 815740 w 6787787"/>
              <a:gd name="connsiteY3" fmla="*/ 182185 h 826440"/>
              <a:gd name="connsiteX4" fmla="*/ 1158389 w 6787787"/>
              <a:gd name="connsiteY4" fmla="*/ 0 h 826440"/>
              <a:gd name="connsiteX5" fmla="*/ 1501039 w 6787787"/>
              <a:gd name="connsiteY5" fmla="*/ 182185 h 826440"/>
              <a:gd name="connsiteX6" fmla="*/ 1530973 w 6787787"/>
              <a:gd name="connsiteY6" fmla="*/ 237335 h 826440"/>
              <a:gd name="connsiteX7" fmla="*/ 1560908 w 6787787"/>
              <a:gd name="connsiteY7" fmla="*/ 182185 h 826440"/>
              <a:gd name="connsiteX8" fmla="*/ 1903557 w 6787787"/>
              <a:gd name="connsiteY8" fmla="*/ 0 h 826440"/>
              <a:gd name="connsiteX9" fmla="*/ 2246207 w 6787787"/>
              <a:gd name="connsiteY9" fmla="*/ 182185 h 826440"/>
              <a:gd name="connsiteX10" fmla="*/ 2276141 w 6787787"/>
              <a:gd name="connsiteY10" fmla="*/ 237335 h 826440"/>
              <a:gd name="connsiteX11" fmla="*/ 2306076 w 6787787"/>
              <a:gd name="connsiteY11" fmla="*/ 182185 h 826440"/>
              <a:gd name="connsiteX12" fmla="*/ 2648725 w 6787787"/>
              <a:gd name="connsiteY12" fmla="*/ 0 h 826440"/>
              <a:gd name="connsiteX13" fmla="*/ 2991375 w 6787787"/>
              <a:gd name="connsiteY13" fmla="*/ 182185 h 826440"/>
              <a:gd name="connsiteX14" fmla="*/ 3021309 w 6787787"/>
              <a:gd name="connsiteY14" fmla="*/ 237335 h 826440"/>
              <a:gd name="connsiteX15" fmla="*/ 3051244 w 6787787"/>
              <a:gd name="connsiteY15" fmla="*/ 182185 h 826440"/>
              <a:gd name="connsiteX16" fmla="*/ 3393893 w 6787787"/>
              <a:gd name="connsiteY16" fmla="*/ 0 h 826440"/>
              <a:gd name="connsiteX17" fmla="*/ 3736543 w 6787787"/>
              <a:gd name="connsiteY17" fmla="*/ 182185 h 826440"/>
              <a:gd name="connsiteX18" fmla="*/ 3766477 w 6787787"/>
              <a:gd name="connsiteY18" fmla="*/ 237335 h 826440"/>
              <a:gd name="connsiteX19" fmla="*/ 3796412 w 6787787"/>
              <a:gd name="connsiteY19" fmla="*/ 182185 h 826440"/>
              <a:gd name="connsiteX20" fmla="*/ 4139061 w 6787787"/>
              <a:gd name="connsiteY20" fmla="*/ 0 h 826440"/>
              <a:gd name="connsiteX21" fmla="*/ 4481711 w 6787787"/>
              <a:gd name="connsiteY21" fmla="*/ 182185 h 826440"/>
              <a:gd name="connsiteX22" fmla="*/ 4511645 w 6787787"/>
              <a:gd name="connsiteY22" fmla="*/ 237335 h 826440"/>
              <a:gd name="connsiteX23" fmla="*/ 4541580 w 6787787"/>
              <a:gd name="connsiteY23" fmla="*/ 182185 h 826440"/>
              <a:gd name="connsiteX24" fmla="*/ 4884229 w 6787787"/>
              <a:gd name="connsiteY24" fmla="*/ 0 h 826440"/>
              <a:gd name="connsiteX25" fmla="*/ 5226879 w 6787787"/>
              <a:gd name="connsiteY25" fmla="*/ 182185 h 826440"/>
              <a:gd name="connsiteX26" fmla="*/ 5256813 w 6787787"/>
              <a:gd name="connsiteY26" fmla="*/ 237335 h 826440"/>
              <a:gd name="connsiteX27" fmla="*/ 5286748 w 6787787"/>
              <a:gd name="connsiteY27" fmla="*/ 182185 h 826440"/>
              <a:gd name="connsiteX28" fmla="*/ 5629397 w 6787787"/>
              <a:gd name="connsiteY28" fmla="*/ 0 h 826440"/>
              <a:gd name="connsiteX29" fmla="*/ 5972047 w 6787787"/>
              <a:gd name="connsiteY29" fmla="*/ 182185 h 826440"/>
              <a:gd name="connsiteX30" fmla="*/ 6001982 w 6787787"/>
              <a:gd name="connsiteY30" fmla="*/ 237336 h 826440"/>
              <a:gd name="connsiteX31" fmla="*/ 6031917 w 6787787"/>
              <a:gd name="connsiteY31" fmla="*/ 182185 h 826440"/>
              <a:gd name="connsiteX32" fmla="*/ 6374566 w 6787787"/>
              <a:gd name="connsiteY32" fmla="*/ 0 h 826440"/>
              <a:gd name="connsiteX33" fmla="*/ 6787787 w 6787787"/>
              <a:gd name="connsiteY33" fmla="*/ 413220 h 826440"/>
              <a:gd name="connsiteX34" fmla="*/ 6374566 w 6787787"/>
              <a:gd name="connsiteY34" fmla="*/ 826440 h 826440"/>
              <a:gd name="connsiteX35" fmla="*/ 6031917 w 6787787"/>
              <a:gd name="connsiteY35" fmla="*/ 644255 h 826440"/>
              <a:gd name="connsiteX36" fmla="*/ 6001982 w 6787787"/>
              <a:gd name="connsiteY36" fmla="*/ 589104 h 826440"/>
              <a:gd name="connsiteX37" fmla="*/ 5972047 w 6787787"/>
              <a:gd name="connsiteY37" fmla="*/ 644255 h 826440"/>
              <a:gd name="connsiteX38" fmla="*/ 5629397 w 6787787"/>
              <a:gd name="connsiteY38" fmla="*/ 826440 h 826440"/>
              <a:gd name="connsiteX39" fmla="*/ 5286748 w 6787787"/>
              <a:gd name="connsiteY39" fmla="*/ 644255 h 826440"/>
              <a:gd name="connsiteX40" fmla="*/ 5256813 w 6787787"/>
              <a:gd name="connsiteY40" fmla="*/ 589105 h 826440"/>
              <a:gd name="connsiteX41" fmla="*/ 5226879 w 6787787"/>
              <a:gd name="connsiteY41" fmla="*/ 644255 h 826440"/>
              <a:gd name="connsiteX42" fmla="*/ 4884229 w 6787787"/>
              <a:gd name="connsiteY42" fmla="*/ 826440 h 826440"/>
              <a:gd name="connsiteX43" fmla="*/ 4541580 w 6787787"/>
              <a:gd name="connsiteY43" fmla="*/ 644255 h 826440"/>
              <a:gd name="connsiteX44" fmla="*/ 4511645 w 6787787"/>
              <a:gd name="connsiteY44" fmla="*/ 589105 h 826440"/>
              <a:gd name="connsiteX45" fmla="*/ 4481711 w 6787787"/>
              <a:gd name="connsiteY45" fmla="*/ 644255 h 826440"/>
              <a:gd name="connsiteX46" fmla="*/ 4139061 w 6787787"/>
              <a:gd name="connsiteY46" fmla="*/ 826440 h 826440"/>
              <a:gd name="connsiteX47" fmla="*/ 3796412 w 6787787"/>
              <a:gd name="connsiteY47" fmla="*/ 644255 h 826440"/>
              <a:gd name="connsiteX48" fmla="*/ 3766477 w 6787787"/>
              <a:gd name="connsiteY48" fmla="*/ 589105 h 826440"/>
              <a:gd name="connsiteX49" fmla="*/ 3736543 w 6787787"/>
              <a:gd name="connsiteY49" fmla="*/ 644255 h 826440"/>
              <a:gd name="connsiteX50" fmla="*/ 3393893 w 6787787"/>
              <a:gd name="connsiteY50" fmla="*/ 826440 h 826440"/>
              <a:gd name="connsiteX51" fmla="*/ 3051244 w 6787787"/>
              <a:gd name="connsiteY51" fmla="*/ 644255 h 826440"/>
              <a:gd name="connsiteX52" fmla="*/ 3021309 w 6787787"/>
              <a:gd name="connsiteY52" fmla="*/ 589105 h 826440"/>
              <a:gd name="connsiteX53" fmla="*/ 2991375 w 6787787"/>
              <a:gd name="connsiteY53" fmla="*/ 644255 h 826440"/>
              <a:gd name="connsiteX54" fmla="*/ 2648725 w 6787787"/>
              <a:gd name="connsiteY54" fmla="*/ 826440 h 826440"/>
              <a:gd name="connsiteX55" fmla="*/ 2306076 w 6787787"/>
              <a:gd name="connsiteY55" fmla="*/ 644255 h 826440"/>
              <a:gd name="connsiteX56" fmla="*/ 2276141 w 6787787"/>
              <a:gd name="connsiteY56" fmla="*/ 589105 h 826440"/>
              <a:gd name="connsiteX57" fmla="*/ 2246207 w 6787787"/>
              <a:gd name="connsiteY57" fmla="*/ 644255 h 826440"/>
              <a:gd name="connsiteX58" fmla="*/ 1903557 w 6787787"/>
              <a:gd name="connsiteY58" fmla="*/ 826440 h 826440"/>
              <a:gd name="connsiteX59" fmla="*/ 1560908 w 6787787"/>
              <a:gd name="connsiteY59" fmla="*/ 644255 h 826440"/>
              <a:gd name="connsiteX60" fmla="*/ 1530973 w 6787787"/>
              <a:gd name="connsiteY60" fmla="*/ 589105 h 826440"/>
              <a:gd name="connsiteX61" fmla="*/ 1501039 w 6787787"/>
              <a:gd name="connsiteY61" fmla="*/ 644255 h 826440"/>
              <a:gd name="connsiteX62" fmla="*/ 1158389 w 6787787"/>
              <a:gd name="connsiteY62" fmla="*/ 826440 h 826440"/>
              <a:gd name="connsiteX63" fmla="*/ 815740 w 6787787"/>
              <a:gd name="connsiteY63" fmla="*/ 644255 h 826440"/>
              <a:gd name="connsiteX64" fmla="*/ 785806 w 6787787"/>
              <a:gd name="connsiteY64" fmla="*/ 589105 h 826440"/>
              <a:gd name="connsiteX65" fmla="*/ 755871 w 6787787"/>
              <a:gd name="connsiteY65" fmla="*/ 644255 h 826440"/>
              <a:gd name="connsiteX66" fmla="*/ 413222 w 6787787"/>
              <a:gd name="connsiteY66" fmla="*/ 826440 h 826440"/>
              <a:gd name="connsiteX67" fmla="*/ 0 w 6787787"/>
              <a:gd name="connsiteY67" fmla="*/ 413220 h 826440"/>
              <a:gd name="connsiteX68" fmla="*/ 413222 w 6787787"/>
              <a:gd name="connsiteY68" fmla="*/ 0 h 82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787787" h="826440">
                <a:moveTo>
                  <a:pt x="413222" y="0"/>
                </a:moveTo>
                <a:cubicBezTo>
                  <a:pt x="555856" y="0"/>
                  <a:pt x="681613" y="72268"/>
                  <a:pt x="755871" y="182185"/>
                </a:cubicBezTo>
                <a:lnTo>
                  <a:pt x="785806" y="237335"/>
                </a:lnTo>
                <a:lnTo>
                  <a:pt x="815740" y="182185"/>
                </a:lnTo>
                <a:cubicBezTo>
                  <a:pt x="889998" y="72268"/>
                  <a:pt x="1015754" y="0"/>
                  <a:pt x="1158389" y="0"/>
                </a:cubicBezTo>
                <a:cubicBezTo>
                  <a:pt x="1301024" y="0"/>
                  <a:pt x="1426780" y="72268"/>
                  <a:pt x="1501039" y="182185"/>
                </a:cubicBezTo>
                <a:lnTo>
                  <a:pt x="1530973" y="237335"/>
                </a:lnTo>
                <a:lnTo>
                  <a:pt x="1560908" y="182185"/>
                </a:lnTo>
                <a:cubicBezTo>
                  <a:pt x="1635166" y="72268"/>
                  <a:pt x="1760922" y="0"/>
                  <a:pt x="1903557" y="0"/>
                </a:cubicBezTo>
                <a:cubicBezTo>
                  <a:pt x="2046192" y="0"/>
                  <a:pt x="2171948" y="72268"/>
                  <a:pt x="2246207" y="182185"/>
                </a:cubicBezTo>
                <a:lnTo>
                  <a:pt x="2276141" y="237335"/>
                </a:lnTo>
                <a:lnTo>
                  <a:pt x="2306076" y="182185"/>
                </a:lnTo>
                <a:cubicBezTo>
                  <a:pt x="2380334" y="72268"/>
                  <a:pt x="2506090" y="0"/>
                  <a:pt x="2648725" y="0"/>
                </a:cubicBezTo>
                <a:cubicBezTo>
                  <a:pt x="2791360" y="0"/>
                  <a:pt x="2917116" y="72268"/>
                  <a:pt x="2991375" y="182185"/>
                </a:cubicBezTo>
                <a:lnTo>
                  <a:pt x="3021309" y="237335"/>
                </a:lnTo>
                <a:lnTo>
                  <a:pt x="3051244" y="182185"/>
                </a:lnTo>
                <a:cubicBezTo>
                  <a:pt x="3125503" y="72268"/>
                  <a:pt x="3251258" y="0"/>
                  <a:pt x="3393893" y="0"/>
                </a:cubicBezTo>
                <a:cubicBezTo>
                  <a:pt x="3536528" y="0"/>
                  <a:pt x="3662284" y="72268"/>
                  <a:pt x="3736543" y="182185"/>
                </a:cubicBezTo>
                <a:lnTo>
                  <a:pt x="3766477" y="237335"/>
                </a:lnTo>
                <a:lnTo>
                  <a:pt x="3796412" y="182185"/>
                </a:lnTo>
                <a:cubicBezTo>
                  <a:pt x="3870671" y="72268"/>
                  <a:pt x="3996426" y="0"/>
                  <a:pt x="4139061" y="0"/>
                </a:cubicBezTo>
                <a:cubicBezTo>
                  <a:pt x="4281696" y="0"/>
                  <a:pt x="4407452" y="72268"/>
                  <a:pt x="4481711" y="182185"/>
                </a:cubicBezTo>
                <a:lnTo>
                  <a:pt x="4511645" y="237335"/>
                </a:lnTo>
                <a:lnTo>
                  <a:pt x="4541580" y="182185"/>
                </a:lnTo>
                <a:cubicBezTo>
                  <a:pt x="4615839" y="72268"/>
                  <a:pt x="4741594" y="0"/>
                  <a:pt x="4884229" y="0"/>
                </a:cubicBezTo>
                <a:cubicBezTo>
                  <a:pt x="5026864" y="0"/>
                  <a:pt x="5152620" y="72268"/>
                  <a:pt x="5226879" y="182185"/>
                </a:cubicBezTo>
                <a:lnTo>
                  <a:pt x="5256813" y="237335"/>
                </a:lnTo>
                <a:lnTo>
                  <a:pt x="5286748" y="182185"/>
                </a:lnTo>
                <a:cubicBezTo>
                  <a:pt x="5361007" y="72268"/>
                  <a:pt x="5486762" y="0"/>
                  <a:pt x="5629397" y="0"/>
                </a:cubicBezTo>
                <a:cubicBezTo>
                  <a:pt x="5772032" y="0"/>
                  <a:pt x="5897788" y="72268"/>
                  <a:pt x="5972047" y="182185"/>
                </a:cubicBezTo>
                <a:lnTo>
                  <a:pt x="6001982" y="237336"/>
                </a:lnTo>
                <a:lnTo>
                  <a:pt x="6031917" y="182185"/>
                </a:lnTo>
                <a:cubicBezTo>
                  <a:pt x="6106176" y="72268"/>
                  <a:pt x="6231931" y="0"/>
                  <a:pt x="6374566" y="0"/>
                </a:cubicBezTo>
                <a:cubicBezTo>
                  <a:pt x="6602782" y="0"/>
                  <a:pt x="6787787" y="185005"/>
                  <a:pt x="6787787" y="413220"/>
                </a:cubicBezTo>
                <a:cubicBezTo>
                  <a:pt x="6787787" y="641435"/>
                  <a:pt x="6602782" y="826440"/>
                  <a:pt x="6374566" y="826440"/>
                </a:cubicBezTo>
                <a:cubicBezTo>
                  <a:pt x="6231931" y="826440"/>
                  <a:pt x="6106176" y="754172"/>
                  <a:pt x="6031917" y="644255"/>
                </a:cubicBezTo>
                <a:lnTo>
                  <a:pt x="6001982" y="589104"/>
                </a:lnTo>
                <a:lnTo>
                  <a:pt x="5972047" y="644255"/>
                </a:lnTo>
                <a:cubicBezTo>
                  <a:pt x="5897788" y="754172"/>
                  <a:pt x="5772032" y="826440"/>
                  <a:pt x="5629397" y="826440"/>
                </a:cubicBezTo>
                <a:cubicBezTo>
                  <a:pt x="5486762" y="826440"/>
                  <a:pt x="5361007" y="754172"/>
                  <a:pt x="5286748" y="644255"/>
                </a:cubicBezTo>
                <a:lnTo>
                  <a:pt x="5256813" y="589105"/>
                </a:lnTo>
                <a:lnTo>
                  <a:pt x="5226879" y="644255"/>
                </a:lnTo>
                <a:cubicBezTo>
                  <a:pt x="5152620" y="754172"/>
                  <a:pt x="5026864" y="826440"/>
                  <a:pt x="4884229" y="826440"/>
                </a:cubicBezTo>
                <a:cubicBezTo>
                  <a:pt x="4741594" y="826440"/>
                  <a:pt x="4615839" y="754172"/>
                  <a:pt x="4541580" y="644255"/>
                </a:cubicBezTo>
                <a:lnTo>
                  <a:pt x="4511645" y="589105"/>
                </a:lnTo>
                <a:lnTo>
                  <a:pt x="4481711" y="644255"/>
                </a:lnTo>
                <a:cubicBezTo>
                  <a:pt x="4407452" y="754172"/>
                  <a:pt x="4281696" y="826440"/>
                  <a:pt x="4139061" y="826440"/>
                </a:cubicBezTo>
                <a:cubicBezTo>
                  <a:pt x="3996426" y="826440"/>
                  <a:pt x="3870671" y="754172"/>
                  <a:pt x="3796412" y="644255"/>
                </a:cubicBezTo>
                <a:lnTo>
                  <a:pt x="3766477" y="589105"/>
                </a:lnTo>
                <a:lnTo>
                  <a:pt x="3736543" y="644255"/>
                </a:lnTo>
                <a:cubicBezTo>
                  <a:pt x="3662284" y="754172"/>
                  <a:pt x="3536528" y="826440"/>
                  <a:pt x="3393893" y="826440"/>
                </a:cubicBezTo>
                <a:cubicBezTo>
                  <a:pt x="3251258" y="826440"/>
                  <a:pt x="3125503" y="754172"/>
                  <a:pt x="3051244" y="644255"/>
                </a:cubicBezTo>
                <a:lnTo>
                  <a:pt x="3021309" y="589105"/>
                </a:lnTo>
                <a:lnTo>
                  <a:pt x="2991375" y="644255"/>
                </a:lnTo>
                <a:cubicBezTo>
                  <a:pt x="2917116" y="754172"/>
                  <a:pt x="2791360" y="826440"/>
                  <a:pt x="2648725" y="826440"/>
                </a:cubicBezTo>
                <a:cubicBezTo>
                  <a:pt x="2506090" y="826440"/>
                  <a:pt x="2380334" y="754172"/>
                  <a:pt x="2306076" y="644255"/>
                </a:cubicBezTo>
                <a:lnTo>
                  <a:pt x="2276141" y="589105"/>
                </a:lnTo>
                <a:lnTo>
                  <a:pt x="2246207" y="644255"/>
                </a:lnTo>
                <a:cubicBezTo>
                  <a:pt x="2171948" y="754172"/>
                  <a:pt x="2046192" y="826440"/>
                  <a:pt x="1903557" y="826440"/>
                </a:cubicBezTo>
                <a:cubicBezTo>
                  <a:pt x="1760922" y="826440"/>
                  <a:pt x="1635166" y="754172"/>
                  <a:pt x="1560908" y="644255"/>
                </a:cubicBezTo>
                <a:lnTo>
                  <a:pt x="1530973" y="589105"/>
                </a:lnTo>
                <a:lnTo>
                  <a:pt x="1501039" y="644255"/>
                </a:lnTo>
                <a:cubicBezTo>
                  <a:pt x="1426780" y="754172"/>
                  <a:pt x="1301024" y="826440"/>
                  <a:pt x="1158389" y="826440"/>
                </a:cubicBezTo>
                <a:cubicBezTo>
                  <a:pt x="1015754" y="826440"/>
                  <a:pt x="889998" y="754172"/>
                  <a:pt x="815740" y="644255"/>
                </a:cubicBezTo>
                <a:lnTo>
                  <a:pt x="785806" y="589105"/>
                </a:lnTo>
                <a:lnTo>
                  <a:pt x="755871" y="644255"/>
                </a:lnTo>
                <a:cubicBezTo>
                  <a:pt x="681613" y="754172"/>
                  <a:pt x="555856" y="826440"/>
                  <a:pt x="413222" y="826440"/>
                </a:cubicBezTo>
                <a:cubicBezTo>
                  <a:pt x="185005" y="826440"/>
                  <a:pt x="0" y="641435"/>
                  <a:pt x="0" y="413220"/>
                </a:cubicBezTo>
                <a:cubicBezTo>
                  <a:pt x="0" y="185005"/>
                  <a:pt x="185005" y="0"/>
                  <a:pt x="413222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8">
              <a:latin typeface="+mj-lt"/>
              <a:ea typeface="+mj-ea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13B00554-3DD1-4023-B70C-6C2B630DEA43}"/>
              </a:ext>
            </a:extLst>
          </p:cNvPr>
          <p:cNvSpPr/>
          <p:nvPr/>
        </p:nvSpPr>
        <p:spPr>
          <a:xfrm>
            <a:off x="1372518" y="637585"/>
            <a:ext cx="6584237" cy="797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581" spc="1002" dirty="0">
                <a:solidFill>
                  <a:schemeClr val="accent3"/>
                </a:solidFill>
                <a:latin typeface="+mj-lt"/>
                <a:ea typeface="+mj-ea"/>
              </a:rPr>
              <a:t>谁更在乎企业的成败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D7EBD656-2643-43A2-B32B-BAFC661AA1BE}"/>
              </a:ext>
            </a:extLst>
          </p:cNvPr>
          <p:cNvSpPr/>
          <p:nvPr/>
        </p:nvSpPr>
        <p:spPr>
          <a:xfrm>
            <a:off x="1429366" y="3689367"/>
            <a:ext cx="1431270" cy="356701"/>
          </a:xfrm>
          <a:prstGeom prst="rect">
            <a:avLst/>
          </a:prstGeom>
          <a:solidFill>
            <a:schemeClr val="accent3"/>
          </a:solidFill>
        </p:spPr>
        <p:txBody>
          <a:bodyPr wrap="square" lIns="137448">
            <a:spAutoFit/>
          </a:bodyPr>
          <a:lstStyle/>
          <a:p>
            <a:pPr algn="dist"/>
            <a:r>
              <a:rPr lang="zh-CN" altLang="en-US" sz="1718" dirty="0">
                <a:ln w="222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经济学名词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BC691DD8-C2CC-4770-A85B-3163A8EF2687}"/>
              </a:ext>
            </a:extLst>
          </p:cNvPr>
          <p:cNvSpPr/>
          <p:nvPr/>
        </p:nvSpPr>
        <p:spPr>
          <a:xfrm>
            <a:off x="1374943" y="4094831"/>
            <a:ext cx="3183281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572"/>
              </a:spcAft>
            </a:pPr>
            <a:r>
              <a:rPr lang="zh-CN" altLang="en-US" sz="20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专用资源和通用资源</a:t>
            </a:r>
          </a:p>
        </p:txBody>
      </p:sp>
      <p:sp>
        <p:nvSpPr>
          <p:cNvPr id="177" name="矩形 176">
            <a:extLst>
              <a:ext uri="{FF2B5EF4-FFF2-40B4-BE49-F238E27FC236}">
                <a16:creationId xmlns:a16="http://schemas.microsoft.com/office/drawing/2014/main" id="{F36A92B4-CDB3-4F9C-9015-9A4A868D1B0A}"/>
              </a:ext>
            </a:extLst>
          </p:cNvPr>
          <p:cNvSpPr/>
          <p:nvPr/>
        </p:nvSpPr>
        <p:spPr>
          <a:xfrm>
            <a:off x="1429365" y="1690119"/>
            <a:ext cx="1150797" cy="356701"/>
          </a:xfrm>
          <a:prstGeom prst="rect">
            <a:avLst/>
          </a:prstGeom>
          <a:solidFill>
            <a:schemeClr val="accent3"/>
          </a:solidFill>
        </p:spPr>
        <p:txBody>
          <a:bodyPr wrap="square" lIns="137448">
            <a:spAutoFit/>
          </a:bodyPr>
          <a:lstStyle/>
          <a:p>
            <a:pPr algn="dist"/>
            <a:r>
              <a:rPr lang="zh-CN" altLang="en-US" sz="1718" dirty="0">
                <a:ln w="22225">
                  <a:noFill/>
                </a:ln>
                <a:solidFill>
                  <a:schemeClr val="accent1"/>
                </a:solidFill>
                <a:latin typeface="+mj-lt"/>
                <a:ea typeface="+mj-ea"/>
              </a:rPr>
              <a:t>准则之二</a:t>
            </a:r>
          </a:p>
        </p:txBody>
      </p:sp>
      <p:pic>
        <p:nvPicPr>
          <p:cNvPr id="659" name="图片 658">
            <a:extLst>
              <a:ext uri="{FF2B5EF4-FFF2-40B4-BE49-F238E27FC236}">
                <a16:creationId xmlns:a16="http://schemas.microsoft.com/office/drawing/2014/main" id="{367AE99A-B396-4B49-A263-2199E98B835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Texturize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4235"/>
          <a:stretch/>
        </p:blipFill>
        <p:spPr>
          <a:xfrm>
            <a:off x="4257568" y="1660262"/>
            <a:ext cx="6920663" cy="3197790"/>
          </a:xfrm>
          <a:custGeom>
            <a:avLst/>
            <a:gdLst>
              <a:gd name="connsiteX0" fmla="*/ 0 w 7721192"/>
              <a:gd name="connsiteY0" fmla="*/ 0 h 3567687"/>
              <a:gd name="connsiteX1" fmla="*/ 7721192 w 7721192"/>
              <a:gd name="connsiteY1" fmla="*/ 0 h 3567687"/>
              <a:gd name="connsiteX2" fmla="*/ 7721192 w 7721192"/>
              <a:gd name="connsiteY2" fmla="*/ 3567687 h 3567687"/>
              <a:gd name="connsiteX3" fmla="*/ 1649210 w 7721192"/>
              <a:gd name="connsiteY3" fmla="*/ 3567687 h 3567687"/>
              <a:gd name="connsiteX4" fmla="*/ 1649210 w 7721192"/>
              <a:gd name="connsiteY4" fmla="*/ 3496828 h 3567687"/>
              <a:gd name="connsiteX5" fmla="*/ 0 w 7721192"/>
              <a:gd name="connsiteY5" fmla="*/ 3496828 h 3567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21192" h="3567687">
                <a:moveTo>
                  <a:pt x="0" y="0"/>
                </a:moveTo>
                <a:lnTo>
                  <a:pt x="7721192" y="0"/>
                </a:lnTo>
                <a:lnTo>
                  <a:pt x="7721192" y="3567687"/>
                </a:lnTo>
                <a:lnTo>
                  <a:pt x="1649210" y="3567687"/>
                </a:lnTo>
                <a:lnTo>
                  <a:pt x="1649210" y="3496828"/>
                </a:lnTo>
                <a:lnTo>
                  <a:pt x="0" y="3496828"/>
                </a:lnTo>
                <a:close/>
              </a:path>
            </a:pathLst>
          </a:custGeom>
        </p:spPr>
      </p:pic>
      <p:grpSp>
        <p:nvGrpSpPr>
          <p:cNvPr id="647" name="组合 646">
            <a:extLst>
              <a:ext uri="{FF2B5EF4-FFF2-40B4-BE49-F238E27FC236}">
                <a16:creationId xmlns:a16="http://schemas.microsoft.com/office/drawing/2014/main" id="{5117C520-B992-4B5D-8DDD-FEE7D5673519}"/>
              </a:ext>
            </a:extLst>
          </p:cNvPr>
          <p:cNvGrpSpPr/>
          <p:nvPr/>
        </p:nvGrpSpPr>
        <p:grpSpPr>
          <a:xfrm>
            <a:off x="2882732" y="5337750"/>
            <a:ext cx="8378167" cy="1873031"/>
            <a:chOff x="2729557" y="4484384"/>
            <a:chExt cx="9165453" cy="1461547"/>
          </a:xfrm>
        </p:grpSpPr>
        <p:sp>
          <p:nvSpPr>
            <p:cNvPr id="648" name="矩形 647">
              <a:extLst>
                <a:ext uri="{FF2B5EF4-FFF2-40B4-BE49-F238E27FC236}">
                  <a16:creationId xmlns:a16="http://schemas.microsoft.com/office/drawing/2014/main" id="{FBC8F33A-F45A-448B-B098-33EEC4AAEAE4}"/>
                </a:ext>
              </a:extLst>
            </p:cNvPr>
            <p:cNvSpPr/>
            <p:nvPr/>
          </p:nvSpPr>
          <p:spPr>
            <a:xfrm>
              <a:off x="2729557" y="4507956"/>
              <a:ext cx="4497341" cy="1437975"/>
            </a:xfrm>
            <a:prstGeom prst="rect">
              <a:avLst/>
            </a:prstGeom>
            <a:pattFill prst="pct10">
              <a:fgClr>
                <a:schemeClr val="tx2">
                  <a:lumMod val="10000"/>
                  <a:lumOff val="90000"/>
                </a:schemeClr>
              </a:fgClr>
              <a:bgClr>
                <a:schemeClr val="bg1"/>
              </a:bgClr>
            </a:patt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897" rIns="68725" rtlCol="0" anchor="ctr"/>
            <a:lstStyle/>
            <a:p>
              <a:endParaRPr lang="zh-CN" altLang="en-US" sz="1718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sp>
          <p:nvSpPr>
            <p:cNvPr id="649" name="矩形 648">
              <a:extLst>
                <a:ext uri="{FF2B5EF4-FFF2-40B4-BE49-F238E27FC236}">
                  <a16:creationId xmlns:a16="http://schemas.microsoft.com/office/drawing/2014/main" id="{553DED28-74C7-40E8-BEBE-32FD90DBE32F}"/>
                </a:ext>
              </a:extLst>
            </p:cNvPr>
            <p:cNvSpPr/>
            <p:nvPr/>
          </p:nvSpPr>
          <p:spPr>
            <a:xfrm>
              <a:off x="7421821" y="4484384"/>
              <a:ext cx="4473189" cy="1461547"/>
            </a:xfrm>
            <a:prstGeom prst="rect">
              <a:avLst/>
            </a:prstGeom>
            <a:pattFill prst="pct10">
              <a:fgClr>
                <a:schemeClr val="tx2">
                  <a:lumMod val="10000"/>
                  <a:lumOff val="90000"/>
                </a:schemeClr>
              </a:fgClr>
              <a:bgClr>
                <a:schemeClr val="bg1"/>
              </a:bgClr>
            </a:patt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897" rIns="68725" rtlCol="0" anchor="ctr"/>
            <a:lstStyle/>
            <a:p>
              <a:pPr algn="ctr"/>
              <a:endParaRPr lang="zh-CN" altLang="en-US" sz="1527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650" name="矩形 649">
            <a:extLst>
              <a:ext uri="{FF2B5EF4-FFF2-40B4-BE49-F238E27FC236}">
                <a16:creationId xmlns:a16="http://schemas.microsoft.com/office/drawing/2014/main" id="{A57B9832-0482-41FB-BA64-95303B43F7EC}"/>
              </a:ext>
            </a:extLst>
          </p:cNvPr>
          <p:cNvSpPr/>
          <p:nvPr/>
        </p:nvSpPr>
        <p:spPr>
          <a:xfrm>
            <a:off x="2860636" y="5337749"/>
            <a:ext cx="4133130" cy="4594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91" dirty="0">
                <a:latin typeface="+mj-lt"/>
                <a:ea typeface="+mj-ea"/>
              </a:rPr>
              <a:t>专用资源</a:t>
            </a:r>
          </a:p>
        </p:txBody>
      </p:sp>
      <p:sp>
        <p:nvSpPr>
          <p:cNvPr id="651" name="矩形 650">
            <a:extLst>
              <a:ext uri="{FF2B5EF4-FFF2-40B4-BE49-F238E27FC236}">
                <a16:creationId xmlns:a16="http://schemas.microsoft.com/office/drawing/2014/main" id="{16F2E92C-B57A-4275-B98F-F4ACB89DB578}"/>
              </a:ext>
            </a:extLst>
          </p:cNvPr>
          <p:cNvSpPr/>
          <p:nvPr/>
        </p:nvSpPr>
        <p:spPr>
          <a:xfrm>
            <a:off x="7171943" y="5337749"/>
            <a:ext cx="4111033" cy="4594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91" dirty="0">
                <a:latin typeface="+mj-lt"/>
                <a:ea typeface="+mj-ea"/>
              </a:rPr>
              <a:t>通用资源</a:t>
            </a:r>
          </a:p>
        </p:txBody>
      </p:sp>
      <p:sp>
        <p:nvSpPr>
          <p:cNvPr id="652" name="矩形 651">
            <a:extLst>
              <a:ext uri="{FF2B5EF4-FFF2-40B4-BE49-F238E27FC236}">
                <a16:creationId xmlns:a16="http://schemas.microsoft.com/office/drawing/2014/main" id="{5975BAAE-3A39-4A52-80C5-ECA2CD133ED4}"/>
              </a:ext>
            </a:extLst>
          </p:cNvPr>
          <p:cNvSpPr/>
          <p:nvPr/>
        </p:nvSpPr>
        <p:spPr>
          <a:xfrm>
            <a:off x="3030767" y="5792295"/>
            <a:ext cx="389809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chemeClr val="accent1"/>
                </a:solidFill>
                <a:latin typeface="+mj-lt"/>
                <a:ea typeface="+mj-ea"/>
              </a:rPr>
              <a:t>高度依赖所在企业平台的资源，一旦离开平台，</a:t>
            </a:r>
            <a:r>
              <a:rPr lang="zh-CN" altLang="en-US" sz="2100" dirty="0">
                <a:solidFill>
                  <a:schemeClr val="accent2"/>
                </a:solidFill>
                <a:latin typeface="+mj-lt"/>
                <a:ea typeface="+mj-ea"/>
              </a:rPr>
              <a:t>本领无法施展，收入大大贬值。</a:t>
            </a:r>
            <a:r>
              <a:rPr lang="en-US" altLang="zh-CN" sz="2100" dirty="0">
                <a:solidFill>
                  <a:schemeClr val="accent1"/>
                </a:solidFill>
                <a:latin typeface="+mj-lt"/>
                <a:ea typeface="+mj-ea"/>
              </a:rPr>
              <a:t>e.g. </a:t>
            </a:r>
            <a:r>
              <a:rPr lang="zh-CN" altLang="en-US" sz="2100" dirty="0">
                <a:solidFill>
                  <a:schemeClr val="accent1"/>
                </a:solidFill>
                <a:latin typeface="+mj-lt"/>
                <a:ea typeface="+mj-ea"/>
              </a:rPr>
              <a:t>企业的管理者和决策者</a:t>
            </a:r>
          </a:p>
        </p:txBody>
      </p:sp>
      <p:sp>
        <p:nvSpPr>
          <p:cNvPr id="653" name="矩形 652">
            <a:extLst>
              <a:ext uri="{FF2B5EF4-FFF2-40B4-BE49-F238E27FC236}">
                <a16:creationId xmlns:a16="http://schemas.microsoft.com/office/drawing/2014/main" id="{3251E330-C460-4DDF-AFBA-595FE8B89B1C}"/>
              </a:ext>
            </a:extLst>
          </p:cNvPr>
          <p:cNvSpPr/>
          <p:nvPr/>
        </p:nvSpPr>
        <p:spPr>
          <a:xfrm>
            <a:off x="7235642" y="5796965"/>
            <a:ext cx="40174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chemeClr val="accent1"/>
                </a:solidFill>
                <a:latin typeface="+mj-lt"/>
                <a:ea typeface="+mj-ea"/>
              </a:rPr>
              <a:t>不论放在哪个平台都</a:t>
            </a:r>
            <a:r>
              <a:rPr lang="zh-CN" altLang="en-US" sz="2100" dirty="0">
                <a:solidFill>
                  <a:schemeClr val="accent2"/>
                </a:solidFill>
                <a:latin typeface="+mj-lt"/>
                <a:ea typeface="+mj-ea"/>
              </a:rPr>
              <a:t>发挥差不多的功能，</a:t>
            </a:r>
            <a:r>
              <a:rPr lang="zh-CN" altLang="en-US" sz="2100" dirty="0">
                <a:solidFill>
                  <a:schemeClr val="accent1"/>
                </a:solidFill>
                <a:latin typeface="+mj-lt"/>
                <a:ea typeface="+mj-ea"/>
              </a:rPr>
              <a:t>获得差不多收益的资源。</a:t>
            </a:r>
            <a:endParaRPr lang="en-US" altLang="zh-CN" sz="2100" dirty="0">
              <a:solidFill>
                <a:schemeClr val="accent1"/>
              </a:solidFill>
              <a:latin typeface="+mj-lt"/>
              <a:ea typeface="+mj-ea"/>
            </a:endParaRPr>
          </a:p>
          <a:p>
            <a:r>
              <a:rPr lang="en-US" altLang="zh-CN" sz="2100" dirty="0">
                <a:solidFill>
                  <a:schemeClr val="accent1"/>
                </a:solidFill>
                <a:latin typeface="+mj-lt"/>
                <a:ea typeface="+mj-ea"/>
              </a:rPr>
              <a:t>e.g. </a:t>
            </a:r>
            <a:r>
              <a:rPr lang="zh-CN" altLang="en-US" sz="2100" dirty="0">
                <a:solidFill>
                  <a:schemeClr val="accent1"/>
                </a:solidFill>
                <a:latin typeface="+mj-lt"/>
                <a:ea typeface="+mj-ea"/>
              </a:rPr>
              <a:t>秘书、出纳、保安、行政、保洁等</a:t>
            </a:r>
          </a:p>
        </p:txBody>
      </p:sp>
      <p:sp>
        <p:nvSpPr>
          <p:cNvPr id="178" name="矩形 177">
            <a:extLst>
              <a:ext uri="{FF2B5EF4-FFF2-40B4-BE49-F238E27FC236}">
                <a16:creationId xmlns:a16="http://schemas.microsoft.com/office/drawing/2014/main" id="{B2D4522C-D4BD-4663-87DA-17A26D90506B}"/>
              </a:ext>
            </a:extLst>
          </p:cNvPr>
          <p:cNvSpPr/>
          <p:nvPr/>
        </p:nvSpPr>
        <p:spPr>
          <a:xfrm>
            <a:off x="1476168" y="2158253"/>
            <a:ext cx="49133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n w="22225">
                  <a:noFill/>
                </a:ln>
                <a:solidFill>
                  <a:schemeClr val="bg1"/>
                </a:solidFill>
                <a:latin typeface="+mj-lt"/>
                <a:ea typeface="+mj-ea"/>
              </a:rPr>
              <a:t>企业专用资源的所有者因为在特定平台才能发挥作用，因此更在乎企业的成败，故可成为更好的掌舵者。</a:t>
            </a:r>
            <a:endParaRPr lang="en-US" altLang="zh-CN" sz="2400" dirty="0">
              <a:ln w="22225">
                <a:noFill/>
              </a:ln>
              <a:solidFill>
                <a:schemeClr val="bg1"/>
              </a:solidFill>
              <a:latin typeface="+mj-lt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2470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无&quot;,&quot;HeaderHeight&quot;:15.0,&quot;FooterHeight&quot;:4.2,&quot;SideMargin&quot;:5.4,&quot;TopMargin&quot;:0.0,&quot;BottomMargin&quot;:0.0,&quot;IntervalMargin&quot;:0.0,&quot;SettingType&quot;:&quot;System&quot;}"/>
  <p:tag name="ISLIDE.THEME" val="96dbfccf-96e8-4254-a284-5125ccb3522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ISLIDE.VECTOR" val="#197741;#340131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ISLIDE.VECTOR" val="#341366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ISLIDE.ICON" val="#37473;#48650;#74569;#27633;#47616;#394111;#29729;#151088;#163594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ISLIDE.VECTOR" val="#197741;#340131;#185199;#264082;#257212;#267812;#379316;#350131;#349987;#308455;#308446;#294933;#294876;#251043;#245963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ISLIDE.VECTOR" val="#341366;#185113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ISLIDE.VECTOR" val="#341366;#185113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4028;#173165;#373129;#373128;#82587;#109743;#72258;#82770;#57412;#99991;#63024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ISLIDE.VECTOR" val="#197741;#340131;#185199;#264082;#257212;#267812;#379316;#350131;#349987;#308455;#308446;#294933;#294876;#251043;#245963;#222560;#379320;#340123;#350130;#350186;#350155;#350223;#340646;#340655;#308608;#308522;#308455;#308428;#308422;#294888;#294812;#294826;#294832;#275513;#275446;#275543;#275483;#271417;#275538;#271450;#267811;#26213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ISLIDE.VECTOR" val="#197741;#340131;#185199;#264082;#257212;#267812;#379316;#350131;#349987;#308455;#308446;#294933;#294876;#251043;#245963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ISLIDE.VECTOR" val="#197741;#340131;#185199;#264082;#257212;#267812;#379316;#350131;#349987;#308455;#308446;#294933;#294876;#251043;#245963;#222560;#379320;#340123;#350130;#350186;#350155;#350223;#340646;#340655;#308608;#308522;#308455;#308428;#308422;#294888;#294812;#294826;#294832;#275513;#275446;#275543;#275483;#271417;#275538;#271450;#267811;#262138;#224239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2970;#147779;#175504;#141156;#167599;#8097;#95773;#167164;#120731;#151925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ISLIDE.VECTOR" val="#197741;#340131;#185199;#264082;#257212;#267812;#379316;#350131;#349987;#308455;#308446;#294933;#294876;#251043;#245963;#222560;#379320;#340123;#350130;#350186;#350155;#350223;#340646;#340655;#308608;#308522;#308455;#308428;#308422;#294888;#294812;#294826;#294832;#275513;#275446;#275543;#275483;#271417;#275538;#271450;#267811;#262138;#224239;#245997;"/>
  <p:tag name="ISLIDE.ICON" val="#114535;#66117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ISLIDE.ICON" val="#37473;#172970;#6618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ISLIDE.ICON" val="#37473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Office 主题​​">
  <a:themeElements>
    <a:clrScheme name="薛兆丰经济学讲义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32144"/>
      </a:accent1>
      <a:accent2>
        <a:srgbClr val="D43F31"/>
      </a:accent2>
      <a:accent3>
        <a:srgbClr val="F5DFB1"/>
      </a:accent3>
      <a:accent4>
        <a:srgbClr val="867660"/>
      </a:accent4>
      <a:accent5>
        <a:srgbClr val="8F8FA9"/>
      </a:accent5>
      <a:accent6>
        <a:srgbClr val="FFF4DD"/>
      </a:accent6>
      <a:hlink>
        <a:srgbClr val="0563C1"/>
      </a:hlink>
      <a:folHlink>
        <a:srgbClr val="954D72"/>
      </a:folHlink>
    </a:clrScheme>
    <a:fontScheme name="自定义 10">
      <a:majorFont>
        <a:latin typeface="Aa厚底黑"/>
        <a:ea typeface="Aa厚底黑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96dbfccf-96e8-4254-a284-5125ccb3522f.source.default.zh-Hans" id="{A1F0849E-C57E-8E4F-9160-AAEB70814F03}" vid="{36744E00-7DD2-8F4A-8D7E-611642503CF0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主题​​</Template>
  <TotalTime>1304</TotalTime>
  <Words>1523</Words>
  <Application>Microsoft Office PowerPoint</Application>
  <PresentationFormat>自定义</PresentationFormat>
  <Paragraphs>258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Aa厚底黑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思源黑体 CN Bold</vt:lpstr>
      <vt:lpstr>思源黑体 CN Light</vt:lpstr>
      <vt:lpstr>微软雅黑</vt:lpstr>
      <vt:lpstr>演示镇魂行楷</vt:lpstr>
      <vt:lpstr>Arial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深紫色插画风读书笔记ppt模板</dc:title>
  <dc:creator>©不黑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613</cp:revision>
  <cp:lastPrinted>2020-03-08T16:00:00Z</cp:lastPrinted>
  <dcterms:created xsi:type="dcterms:W3CDTF">2020-03-10T04:07:28Z</dcterms:created>
  <dcterms:modified xsi:type="dcterms:W3CDTF">2023-12-07T15:11:06Z</dcterms:modified>
  <cp:contentStatus>深紫色插画风读书笔记ppt模板，www.51pptmoban.com</cp:contentStatus>
  <cp:version>51pptmoban.com（V51-120702版）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  <property fmtid="{D5CDD505-2E9C-101B-9397-08002B2CF9AE}" pid="3" name="iSlide.Theme">
    <vt:lpwstr>96dbfccf-96e8-4254-a284-5125ccb3522f</vt:lpwstr>
  </property>
</Properties>
</file>